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ebas Neue"/>
      <p:regular r:id="rId16"/>
    </p:embeddedFont>
    <p:embeddedFont>
      <p:font typeface="Jost"/>
      <p:regular r:id="rId17"/>
      <p:bold r:id="rId18"/>
      <p:italic r:id="rId19"/>
      <p:boldItalic r:id="rId20"/>
    </p:embeddedFont>
    <p:embeddedFont>
      <p:font typeface="Carter On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CarterOn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Jost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Jost-italic.fntdata"/><Relationship Id="rId18" Type="http://schemas.openxmlformats.org/officeDocument/2006/relationships/font" Target="fonts/Jos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2faa76bb499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2faa76bb499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2faa76bb499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2faa76bb499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fa9d6308e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fa9d6308e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fa9d6308e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fa9d6308e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fa9d6308e0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fa9d6308e0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fa9d6308e0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fa9d6308e0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fa9d6308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2fa9d6308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faa76bb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faa76bb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2faa76bb49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2faa76bb49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faa76bb49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faa76bb49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32" y="1329422"/>
            <a:ext cx="4325100" cy="1680000"/>
          </a:xfrm>
          <a:prstGeom prst="rect">
            <a:avLst/>
          </a:prstGeom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49808" y="3359451"/>
            <a:ext cx="4026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950759" y="0"/>
            <a:ext cx="5260293" cy="5252448"/>
            <a:chOff x="4950759" y="0"/>
            <a:chExt cx="5260293" cy="525244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950759" y="0"/>
              <a:ext cx="5260293" cy="5143681"/>
              <a:chOff x="4950759" y="0"/>
              <a:chExt cx="5260293" cy="51436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950759" y="0"/>
                <a:ext cx="5260293" cy="5143681"/>
              </a:xfrm>
              <a:custGeom>
                <a:rect b="b" l="l" r="r" t="t"/>
                <a:pathLst>
                  <a:path extrusionOk="0" h="160602" w="164243">
                    <a:moveTo>
                      <a:pt x="75743" y="0"/>
                    </a:moveTo>
                    <a:cubicBezTo>
                      <a:pt x="75404" y="1053"/>
                      <a:pt x="75118" y="2141"/>
                      <a:pt x="74922" y="3194"/>
                    </a:cubicBezTo>
                    <a:cubicBezTo>
                      <a:pt x="74012" y="7779"/>
                      <a:pt x="73780" y="12650"/>
                      <a:pt x="71550" y="16772"/>
                    </a:cubicBezTo>
                    <a:cubicBezTo>
                      <a:pt x="68267" y="22767"/>
                      <a:pt x="61397" y="25872"/>
                      <a:pt x="54778" y="27531"/>
                    </a:cubicBezTo>
                    <a:cubicBezTo>
                      <a:pt x="48140" y="29173"/>
                      <a:pt x="41146" y="29851"/>
                      <a:pt x="35008" y="32884"/>
                    </a:cubicBezTo>
                    <a:cubicBezTo>
                      <a:pt x="23589" y="38522"/>
                      <a:pt x="17165" y="52725"/>
                      <a:pt x="20448" y="65036"/>
                    </a:cubicBezTo>
                    <a:cubicBezTo>
                      <a:pt x="22304" y="71995"/>
                      <a:pt x="26872" y="79275"/>
                      <a:pt x="23910" y="85823"/>
                    </a:cubicBezTo>
                    <a:cubicBezTo>
                      <a:pt x="22054" y="89945"/>
                      <a:pt x="17754" y="92300"/>
                      <a:pt x="14293" y="95190"/>
                    </a:cubicBezTo>
                    <a:cubicBezTo>
                      <a:pt x="1874" y="105628"/>
                      <a:pt x="1" y="125059"/>
                      <a:pt x="6585" y="139904"/>
                    </a:cubicBezTo>
                    <a:cubicBezTo>
                      <a:pt x="10118" y="147915"/>
                      <a:pt x="15649" y="154749"/>
                      <a:pt x="22197" y="160601"/>
                    </a:cubicBezTo>
                    <a:lnTo>
                      <a:pt x="164242" y="160601"/>
                    </a:lnTo>
                    <a:lnTo>
                      <a:pt x="1642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161042" y="0"/>
                <a:ext cx="5050000" cy="5143104"/>
              </a:xfrm>
              <a:custGeom>
                <a:rect b="b" l="l" r="r" t="t"/>
                <a:pathLst>
                  <a:path extrusionOk="0" h="160584" w="157677">
                    <a:moveTo>
                      <a:pt x="80043" y="0"/>
                    </a:moveTo>
                    <a:cubicBezTo>
                      <a:pt x="78633" y="1124"/>
                      <a:pt x="77402" y="2462"/>
                      <a:pt x="76474" y="3997"/>
                    </a:cubicBezTo>
                    <a:cubicBezTo>
                      <a:pt x="73816" y="8386"/>
                      <a:pt x="73709" y="13989"/>
                      <a:pt x="70961" y="18324"/>
                    </a:cubicBezTo>
                    <a:cubicBezTo>
                      <a:pt x="66643" y="25194"/>
                      <a:pt x="57508" y="26710"/>
                      <a:pt x="49728" y="28994"/>
                    </a:cubicBezTo>
                    <a:cubicBezTo>
                      <a:pt x="41485" y="31457"/>
                      <a:pt x="33545" y="35596"/>
                      <a:pt x="27693" y="41930"/>
                    </a:cubicBezTo>
                    <a:cubicBezTo>
                      <a:pt x="21858" y="48282"/>
                      <a:pt x="18325" y="57007"/>
                      <a:pt x="19324" y="65572"/>
                    </a:cubicBezTo>
                    <a:cubicBezTo>
                      <a:pt x="20163" y="72548"/>
                      <a:pt x="23839" y="79810"/>
                      <a:pt x="21073" y="86269"/>
                    </a:cubicBezTo>
                    <a:cubicBezTo>
                      <a:pt x="19003" y="91140"/>
                      <a:pt x="13936" y="93852"/>
                      <a:pt x="10207" y="97599"/>
                    </a:cubicBezTo>
                    <a:cubicBezTo>
                      <a:pt x="1" y="107841"/>
                      <a:pt x="982" y="125719"/>
                      <a:pt x="9368" y="137495"/>
                    </a:cubicBezTo>
                    <a:cubicBezTo>
                      <a:pt x="17754" y="149307"/>
                      <a:pt x="31689" y="155909"/>
                      <a:pt x="45642" y="159691"/>
                    </a:cubicBezTo>
                    <a:cubicBezTo>
                      <a:pt x="46802" y="160013"/>
                      <a:pt x="47962" y="160298"/>
                      <a:pt x="49122" y="160584"/>
                    </a:cubicBezTo>
                    <a:lnTo>
                      <a:pt x="157676" y="160584"/>
                    </a:lnTo>
                    <a:lnTo>
                      <a:pt x="157676" y="0"/>
                    </a:lnTo>
                    <a:close/>
                  </a:path>
                </a:pathLst>
              </a:custGeom>
              <a:solidFill>
                <a:srgbClr val="E1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469269" y="0"/>
                <a:ext cx="2665841" cy="5143104"/>
              </a:xfrm>
              <a:custGeom>
                <a:rect b="b" l="l" r="r" t="t"/>
                <a:pathLst>
                  <a:path extrusionOk="0" h="160584" w="83236">
                    <a:moveTo>
                      <a:pt x="81648" y="0"/>
                    </a:moveTo>
                    <a:cubicBezTo>
                      <a:pt x="80417" y="1249"/>
                      <a:pt x="79257" y="2569"/>
                      <a:pt x="78169" y="3925"/>
                    </a:cubicBezTo>
                    <a:cubicBezTo>
                      <a:pt x="75403" y="7387"/>
                      <a:pt x="73244" y="11152"/>
                      <a:pt x="71353" y="15131"/>
                    </a:cubicBezTo>
                    <a:cubicBezTo>
                      <a:pt x="69354" y="19270"/>
                      <a:pt x="67302" y="23606"/>
                      <a:pt x="63341" y="26211"/>
                    </a:cubicBezTo>
                    <a:cubicBezTo>
                      <a:pt x="59594" y="28655"/>
                      <a:pt x="55062" y="29422"/>
                      <a:pt x="50744" y="30208"/>
                    </a:cubicBezTo>
                    <a:cubicBezTo>
                      <a:pt x="46480" y="30957"/>
                      <a:pt x="42269" y="31831"/>
                      <a:pt x="38380" y="33812"/>
                    </a:cubicBezTo>
                    <a:cubicBezTo>
                      <a:pt x="31171" y="37487"/>
                      <a:pt x="25515" y="44018"/>
                      <a:pt x="22767" y="51601"/>
                    </a:cubicBezTo>
                    <a:cubicBezTo>
                      <a:pt x="21233" y="55847"/>
                      <a:pt x="20876" y="60201"/>
                      <a:pt x="21001" y="64662"/>
                    </a:cubicBezTo>
                    <a:cubicBezTo>
                      <a:pt x="21144" y="69783"/>
                      <a:pt x="21697" y="75117"/>
                      <a:pt x="19877" y="80024"/>
                    </a:cubicBezTo>
                    <a:cubicBezTo>
                      <a:pt x="16808" y="88232"/>
                      <a:pt x="8315" y="92782"/>
                      <a:pt x="4710" y="100686"/>
                    </a:cubicBezTo>
                    <a:cubicBezTo>
                      <a:pt x="749" y="109233"/>
                      <a:pt x="2337" y="119260"/>
                      <a:pt x="6887" y="127271"/>
                    </a:cubicBezTo>
                    <a:cubicBezTo>
                      <a:pt x="11419" y="135247"/>
                      <a:pt x="18556" y="141599"/>
                      <a:pt x="26229" y="146488"/>
                    </a:cubicBezTo>
                    <a:cubicBezTo>
                      <a:pt x="37594" y="153714"/>
                      <a:pt x="50530" y="157729"/>
                      <a:pt x="63680" y="160584"/>
                    </a:cubicBezTo>
                    <a:lnTo>
                      <a:pt x="69122" y="160584"/>
                    </a:lnTo>
                    <a:cubicBezTo>
                      <a:pt x="56579" y="158139"/>
                      <a:pt x="44196" y="154874"/>
                      <a:pt x="32848" y="149004"/>
                    </a:cubicBezTo>
                    <a:cubicBezTo>
                      <a:pt x="17486" y="141046"/>
                      <a:pt x="0" y="125237"/>
                      <a:pt x="4122" y="105985"/>
                    </a:cubicBezTo>
                    <a:cubicBezTo>
                      <a:pt x="5103" y="101417"/>
                      <a:pt x="7494" y="97617"/>
                      <a:pt x="10545" y="94173"/>
                    </a:cubicBezTo>
                    <a:cubicBezTo>
                      <a:pt x="13204" y="91158"/>
                      <a:pt x="16165" y="88392"/>
                      <a:pt x="18467" y="85074"/>
                    </a:cubicBezTo>
                    <a:cubicBezTo>
                      <a:pt x="21072" y="81291"/>
                      <a:pt x="22196" y="77062"/>
                      <a:pt x="22303" y="72495"/>
                    </a:cubicBezTo>
                    <a:cubicBezTo>
                      <a:pt x="22428" y="67552"/>
                      <a:pt x="21697" y="62592"/>
                      <a:pt x="22410" y="57685"/>
                    </a:cubicBezTo>
                    <a:cubicBezTo>
                      <a:pt x="23588" y="49495"/>
                      <a:pt x="28388" y="41912"/>
                      <a:pt x="35132" y="37113"/>
                    </a:cubicBezTo>
                    <a:cubicBezTo>
                      <a:pt x="38540" y="34686"/>
                      <a:pt x="42358" y="33098"/>
                      <a:pt x="46427" y="32188"/>
                    </a:cubicBezTo>
                    <a:cubicBezTo>
                      <a:pt x="50655" y="31242"/>
                      <a:pt x="54991" y="30832"/>
                      <a:pt x="59131" y="29440"/>
                    </a:cubicBezTo>
                    <a:cubicBezTo>
                      <a:pt x="63074" y="28120"/>
                      <a:pt x="66357" y="25836"/>
                      <a:pt x="68730" y="22392"/>
                    </a:cubicBezTo>
                    <a:cubicBezTo>
                      <a:pt x="71192" y="18735"/>
                      <a:pt x="72655" y="14524"/>
                      <a:pt x="74868" y="10706"/>
                    </a:cubicBezTo>
                    <a:cubicBezTo>
                      <a:pt x="77152" y="6780"/>
                      <a:pt x="79971" y="3176"/>
                      <a:pt x="83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-2054966">
              <a:off x="7390936" y="785609"/>
              <a:ext cx="1077206" cy="221210"/>
              <a:chOff x="7483384" y="230747"/>
              <a:chExt cx="1077200" cy="22120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7852515" y="230747"/>
                <a:ext cx="243473" cy="174678"/>
              </a:xfrm>
              <a:custGeom>
                <a:rect b="b" l="l" r="r" t="t"/>
                <a:pathLst>
                  <a:path extrusionOk="0" h="5454" w="7602">
                    <a:moveTo>
                      <a:pt x="1783" y="1"/>
                    </a:moveTo>
                    <a:cubicBezTo>
                      <a:pt x="1670" y="1"/>
                      <a:pt x="1558" y="7"/>
                      <a:pt x="1446" y="21"/>
                    </a:cubicBezTo>
                    <a:cubicBezTo>
                      <a:pt x="1072" y="93"/>
                      <a:pt x="715" y="253"/>
                      <a:pt x="447" y="485"/>
                    </a:cubicBezTo>
                    <a:cubicBezTo>
                      <a:pt x="179" y="735"/>
                      <a:pt x="19" y="1056"/>
                      <a:pt x="19" y="1413"/>
                    </a:cubicBezTo>
                    <a:cubicBezTo>
                      <a:pt x="1" y="2002"/>
                      <a:pt x="376" y="2537"/>
                      <a:pt x="804" y="2876"/>
                    </a:cubicBezTo>
                    <a:cubicBezTo>
                      <a:pt x="1232" y="3197"/>
                      <a:pt x="1750" y="3376"/>
                      <a:pt x="2213" y="3554"/>
                    </a:cubicBezTo>
                    <a:cubicBezTo>
                      <a:pt x="3034" y="3875"/>
                      <a:pt x="3819" y="4303"/>
                      <a:pt x="4533" y="4821"/>
                    </a:cubicBezTo>
                    <a:cubicBezTo>
                      <a:pt x="4908" y="5089"/>
                      <a:pt x="5282" y="5392"/>
                      <a:pt x="5782" y="5445"/>
                    </a:cubicBezTo>
                    <a:cubicBezTo>
                      <a:pt x="5835" y="5451"/>
                      <a:pt x="5888" y="5453"/>
                      <a:pt x="5940" y="5453"/>
                    </a:cubicBezTo>
                    <a:cubicBezTo>
                      <a:pt x="6600" y="5453"/>
                      <a:pt x="7137" y="5039"/>
                      <a:pt x="7352" y="4411"/>
                    </a:cubicBezTo>
                    <a:cubicBezTo>
                      <a:pt x="7602" y="3768"/>
                      <a:pt x="7477" y="2876"/>
                      <a:pt x="6906" y="2359"/>
                    </a:cubicBezTo>
                    <a:cubicBezTo>
                      <a:pt x="6282" y="1788"/>
                      <a:pt x="5479" y="1413"/>
                      <a:pt x="4747" y="1003"/>
                    </a:cubicBezTo>
                    <a:cubicBezTo>
                      <a:pt x="4265" y="735"/>
                      <a:pt x="3730" y="449"/>
                      <a:pt x="3141" y="253"/>
                    </a:cubicBezTo>
                    <a:cubicBezTo>
                      <a:pt x="2711" y="110"/>
                      <a:pt x="2246" y="1"/>
                      <a:pt x="17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391959" y="337105"/>
                <a:ext cx="168625" cy="114851"/>
              </a:xfrm>
              <a:custGeom>
                <a:rect b="b" l="l" r="r" t="t"/>
                <a:pathLst>
                  <a:path extrusionOk="0" h="3586" w="5265">
                    <a:moveTo>
                      <a:pt x="1209" y="0"/>
                    </a:moveTo>
                    <a:cubicBezTo>
                      <a:pt x="762" y="0"/>
                      <a:pt x="296" y="198"/>
                      <a:pt x="125" y="626"/>
                    </a:cubicBezTo>
                    <a:cubicBezTo>
                      <a:pt x="0" y="1000"/>
                      <a:pt x="125" y="1429"/>
                      <a:pt x="393" y="1714"/>
                    </a:cubicBezTo>
                    <a:cubicBezTo>
                      <a:pt x="661" y="2017"/>
                      <a:pt x="1017" y="2214"/>
                      <a:pt x="1374" y="2392"/>
                    </a:cubicBezTo>
                    <a:cubicBezTo>
                      <a:pt x="1981" y="2695"/>
                      <a:pt x="2588" y="3017"/>
                      <a:pt x="3194" y="3302"/>
                    </a:cubicBezTo>
                    <a:cubicBezTo>
                      <a:pt x="3450" y="3438"/>
                      <a:pt x="3745" y="3586"/>
                      <a:pt x="4034" y="3586"/>
                    </a:cubicBezTo>
                    <a:cubicBezTo>
                      <a:pt x="4087" y="3586"/>
                      <a:pt x="4141" y="3581"/>
                      <a:pt x="4193" y="3570"/>
                    </a:cubicBezTo>
                    <a:cubicBezTo>
                      <a:pt x="5264" y="3409"/>
                      <a:pt x="5193" y="1928"/>
                      <a:pt x="4461" y="1429"/>
                    </a:cubicBezTo>
                    <a:cubicBezTo>
                      <a:pt x="4051" y="1161"/>
                      <a:pt x="3569" y="1000"/>
                      <a:pt x="3123" y="786"/>
                    </a:cubicBezTo>
                    <a:cubicBezTo>
                      <a:pt x="2570" y="465"/>
                      <a:pt x="1945" y="19"/>
                      <a:pt x="1267" y="1"/>
                    </a:cubicBezTo>
                    <a:cubicBezTo>
                      <a:pt x="1248" y="0"/>
                      <a:pt x="1229" y="0"/>
                      <a:pt x="1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483384" y="285095"/>
                <a:ext cx="201197" cy="149889"/>
              </a:xfrm>
              <a:custGeom>
                <a:rect b="b" l="l" r="r" t="t"/>
                <a:pathLst>
                  <a:path extrusionOk="0" h="4680" w="6282">
                    <a:moveTo>
                      <a:pt x="1433" y="1"/>
                    </a:moveTo>
                    <a:cubicBezTo>
                      <a:pt x="933" y="1"/>
                      <a:pt x="429" y="230"/>
                      <a:pt x="215" y="644"/>
                    </a:cubicBezTo>
                    <a:cubicBezTo>
                      <a:pt x="1" y="1090"/>
                      <a:pt x="161" y="1625"/>
                      <a:pt x="447" y="2000"/>
                    </a:cubicBezTo>
                    <a:cubicBezTo>
                      <a:pt x="732" y="2392"/>
                      <a:pt x="1160" y="2660"/>
                      <a:pt x="1571" y="2928"/>
                    </a:cubicBezTo>
                    <a:cubicBezTo>
                      <a:pt x="2267" y="3374"/>
                      <a:pt x="2980" y="3784"/>
                      <a:pt x="3676" y="4230"/>
                    </a:cubicBezTo>
                    <a:cubicBezTo>
                      <a:pt x="4027" y="4447"/>
                      <a:pt x="4393" y="4680"/>
                      <a:pt x="4804" y="4680"/>
                    </a:cubicBezTo>
                    <a:cubicBezTo>
                      <a:pt x="4832" y="4680"/>
                      <a:pt x="4861" y="4679"/>
                      <a:pt x="4890" y="4676"/>
                    </a:cubicBezTo>
                    <a:cubicBezTo>
                      <a:pt x="6192" y="4623"/>
                      <a:pt x="6281" y="2767"/>
                      <a:pt x="5443" y="2089"/>
                    </a:cubicBezTo>
                    <a:cubicBezTo>
                      <a:pt x="4979" y="1732"/>
                      <a:pt x="4390" y="1465"/>
                      <a:pt x="3908" y="1161"/>
                    </a:cubicBezTo>
                    <a:cubicBezTo>
                      <a:pt x="3194" y="715"/>
                      <a:pt x="2463" y="126"/>
                      <a:pt x="1678" y="19"/>
                    </a:cubicBezTo>
                    <a:cubicBezTo>
                      <a:pt x="1597" y="7"/>
                      <a:pt x="1515" y="1"/>
                      <a:pt x="1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2970597">
              <a:off x="7588092" y="4228470"/>
              <a:ext cx="682885" cy="926814"/>
              <a:chOff x="8029106" y="3994118"/>
              <a:chExt cx="682902" cy="926836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029106" y="4446229"/>
                <a:ext cx="315471" cy="203118"/>
              </a:xfrm>
              <a:custGeom>
                <a:rect b="b" l="l" r="r" t="t"/>
                <a:pathLst>
                  <a:path extrusionOk="0" h="6342" w="9850">
                    <a:moveTo>
                      <a:pt x="2181" y="1"/>
                    </a:moveTo>
                    <a:cubicBezTo>
                      <a:pt x="1340" y="1"/>
                      <a:pt x="477" y="445"/>
                      <a:pt x="214" y="1233"/>
                    </a:cubicBezTo>
                    <a:cubicBezTo>
                      <a:pt x="0" y="1928"/>
                      <a:pt x="304" y="2714"/>
                      <a:pt x="821" y="3213"/>
                    </a:cubicBezTo>
                    <a:cubicBezTo>
                      <a:pt x="1339" y="3731"/>
                      <a:pt x="1999" y="4052"/>
                      <a:pt x="2677" y="4355"/>
                    </a:cubicBezTo>
                    <a:cubicBezTo>
                      <a:pt x="3819" y="4873"/>
                      <a:pt x="4925" y="5390"/>
                      <a:pt x="6067" y="5890"/>
                    </a:cubicBezTo>
                    <a:cubicBezTo>
                      <a:pt x="6580" y="6116"/>
                      <a:pt x="7105" y="6342"/>
                      <a:pt x="7643" y="6342"/>
                    </a:cubicBezTo>
                    <a:cubicBezTo>
                      <a:pt x="7742" y="6342"/>
                      <a:pt x="7841" y="6334"/>
                      <a:pt x="7940" y="6318"/>
                    </a:cubicBezTo>
                    <a:cubicBezTo>
                      <a:pt x="9850" y="5943"/>
                      <a:pt x="9635" y="3195"/>
                      <a:pt x="8226" y="2375"/>
                    </a:cubicBezTo>
                    <a:cubicBezTo>
                      <a:pt x="7476" y="1928"/>
                      <a:pt x="6549" y="1661"/>
                      <a:pt x="5746" y="1268"/>
                    </a:cubicBezTo>
                    <a:cubicBezTo>
                      <a:pt x="4639" y="769"/>
                      <a:pt x="3462" y="37"/>
                      <a:pt x="2231" y="1"/>
                    </a:cubicBezTo>
                    <a:cubicBezTo>
                      <a:pt x="2214" y="1"/>
                      <a:pt x="2198" y="1"/>
                      <a:pt x="21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91959" y="4351944"/>
                <a:ext cx="168625" cy="114883"/>
              </a:xfrm>
              <a:custGeom>
                <a:rect b="b" l="l" r="r" t="t"/>
                <a:pathLst>
                  <a:path extrusionOk="0" h="3587" w="5265">
                    <a:moveTo>
                      <a:pt x="1209" y="0"/>
                    </a:moveTo>
                    <a:cubicBezTo>
                      <a:pt x="762" y="0"/>
                      <a:pt x="296" y="198"/>
                      <a:pt x="125" y="626"/>
                    </a:cubicBezTo>
                    <a:cubicBezTo>
                      <a:pt x="0" y="1001"/>
                      <a:pt x="125" y="1429"/>
                      <a:pt x="393" y="1714"/>
                    </a:cubicBezTo>
                    <a:cubicBezTo>
                      <a:pt x="661" y="2018"/>
                      <a:pt x="1017" y="2214"/>
                      <a:pt x="1374" y="2392"/>
                    </a:cubicBezTo>
                    <a:cubicBezTo>
                      <a:pt x="1981" y="2696"/>
                      <a:pt x="2588" y="3017"/>
                      <a:pt x="3194" y="3302"/>
                    </a:cubicBezTo>
                    <a:cubicBezTo>
                      <a:pt x="3450" y="3438"/>
                      <a:pt x="3745" y="3586"/>
                      <a:pt x="4034" y="3586"/>
                    </a:cubicBezTo>
                    <a:cubicBezTo>
                      <a:pt x="4087" y="3586"/>
                      <a:pt x="4141" y="3581"/>
                      <a:pt x="4193" y="3570"/>
                    </a:cubicBezTo>
                    <a:cubicBezTo>
                      <a:pt x="5264" y="3409"/>
                      <a:pt x="5193" y="1928"/>
                      <a:pt x="4461" y="1429"/>
                    </a:cubicBezTo>
                    <a:cubicBezTo>
                      <a:pt x="4051" y="1161"/>
                      <a:pt x="3569" y="1001"/>
                      <a:pt x="3123" y="787"/>
                    </a:cubicBezTo>
                    <a:cubicBezTo>
                      <a:pt x="2570" y="483"/>
                      <a:pt x="1945" y="55"/>
                      <a:pt x="1267" y="1"/>
                    </a:cubicBezTo>
                    <a:cubicBezTo>
                      <a:pt x="1248" y="1"/>
                      <a:pt x="1229" y="0"/>
                      <a:pt x="1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047392" y="4186114"/>
                <a:ext cx="176600" cy="125580"/>
              </a:xfrm>
              <a:custGeom>
                <a:rect b="b" l="l" r="r" t="t"/>
                <a:pathLst>
                  <a:path extrusionOk="0" h="3921" w="5514">
                    <a:moveTo>
                      <a:pt x="1277" y="1"/>
                    </a:moveTo>
                    <a:cubicBezTo>
                      <a:pt x="812" y="1"/>
                      <a:pt x="342" y="200"/>
                      <a:pt x="161" y="612"/>
                    </a:cubicBezTo>
                    <a:cubicBezTo>
                      <a:pt x="0" y="986"/>
                      <a:pt x="143" y="1468"/>
                      <a:pt x="411" y="1789"/>
                    </a:cubicBezTo>
                    <a:cubicBezTo>
                      <a:pt x="678" y="2128"/>
                      <a:pt x="1053" y="2325"/>
                      <a:pt x="1428" y="2539"/>
                    </a:cubicBezTo>
                    <a:cubicBezTo>
                      <a:pt x="2052" y="2896"/>
                      <a:pt x="2677" y="3217"/>
                      <a:pt x="3301" y="3574"/>
                    </a:cubicBezTo>
                    <a:cubicBezTo>
                      <a:pt x="3604" y="3733"/>
                      <a:pt x="3921" y="3921"/>
                      <a:pt x="4253" y="3921"/>
                    </a:cubicBezTo>
                    <a:cubicBezTo>
                      <a:pt x="4292" y="3921"/>
                      <a:pt x="4332" y="3918"/>
                      <a:pt x="4372" y="3913"/>
                    </a:cubicBezTo>
                    <a:cubicBezTo>
                      <a:pt x="5514" y="3806"/>
                      <a:pt x="5496" y="2200"/>
                      <a:pt x="4729" y="1664"/>
                    </a:cubicBezTo>
                    <a:cubicBezTo>
                      <a:pt x="4300" y="1379"/>
                      <a:pt x="3801" y="1165"/>
                      <a:pt x="3355" y="897"/>
                    </a:cubicBezTo>
                    <a:cubicBezTo>
                      <a:pt x="2730" y="576"/>
                      <a:pt x="2106" y="76"/>
                      <a:pt x="1392" y="5"/>
                    </a:cubicBezTo>
                    <a:cubicBezTo>
                      <a:pt x="1354" y="2"/>
                      <a:pt x="1315" y="1"/>
                      <a:pt x="12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59964" y="4817698"/>
                <a:ext cx="160618" cy="103257"/>
              </a:xfrm>
              <a:custGeom>
                <a:rect b="b" l="l" r="r" t="t"/>
                <a:pathLst>
                  <a:path extrusionOk="0" h="3224" w="5015">
                    <a:moveTo>
                      <a:pt x="1124" y="0"/>
                    </a:moveTo>
                    <a:cubicBezTo>
                      <a:pt x="696" y="0"/>
                      <a:pt x="232" y="232"/>
                      <a:pt x="107" y="625"/>
                    </a:cubicBezTo>
                    <a:cubicBezTo>
                      <a:pt x="0" y="982"/>
                      <a:pt x="143" y="1356"/>
                      <a:pt x="411" y="1642"/>
                    </a:cubicBezTo>
                    <a:cubicBezTo>
                      <a:pt x="678" y="1909"/>
                      <a:pt x="1017" y="2052"/>
                      <a:pt x="1356" y="2213"/>
                    </a:cubicBezTo>
                    <a:cubicBezTo>
                      <a:pt x="1927" y="2480"/>
                      <a:pt x="2498" y="2730"/>
                      <a:pt x="3069" y="2998"/>
                    </a:cubicBezTo>
                    <a:cubicBezTo>
                      <a:pt x="3312" y="3104"/>
                      <a:pt x="3594" y="3223"/>
                      <a:pt x="3882" y="3223"/>
                    </a:cubicBezTo>
                    <a:cubicBezTo>
                      <a:pt x="3932" y="3223"/>
                      <a:pt x="3982" y="3220"/>
                      <a:pt x="4033" y="3212"/>
                    </a:cubicBezTo>
                    <a:cubicBezTo>
                      <a:pt x="5014" y="3033"/>
                      <a:pt x="4871" y="1642"/>
                      <a:pt x="4193" y="1231"/>
                    </a:cubicBezTo>
                    <a:cubicBezTo>
                      <a:pt x="3801" y="1017"/>
                      <a:pt x="3337" y="874"/>
                      <a:pt x="2944" y="678"/>
                    </a:cubicBezTo>
                    <a:cubicBezTo>
                      <a:pt x="2356" y="393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39966" y="3994118"/>
                <a:ext cx="272042" cy="203791"/>
              </a:xfrm>
              <a:custGeom>
                <a:rect b="b" l="l" r="r" t="t"/>
                <a:pathLst>
                  <a:path extrusionOk="0" h="6363" w="8494">
                    <a:moveTo>
                      <a:pt x="1931" y="1"/>
                    </a:moveTo>
                    <a:cubicBezTo>
                      <a:pt x="1257" y="1"/>
                      <a:pt x="578" y="294"/>
                      <a:pt x="286" y="879"/>
                    </a:cubicBezTo>
                    <a:cubicBezTo>
                      <a:pt x="0" y="1468"/>
                      <a:pt x="179" y="2217"/>
                      <a:pt x="571" y="2717"/>
                    </a:cubicBezTo>
                    <a:cubicBezTo>
                      <a:pt x="982" y="3252"/>
                      <a:pt x="1553" y="3609"/>
                      <a:pt x="2106" y="3966"/>
                    </a:cubicBezTo>
                    <a:cubicBezTo>
                      <a:pt x="3069" y="4573"/>
                      <a:pt x="4015" y="5161"/>
                      <a:pt x="4960" y="5750"/>
                    </a:cubicBezTo>
                    <a:cubicBezTo>
                      <a:pt x="5425" y="6049"/>
                      <a:pt x="5935" y="6363"/>
                      <a:pt x="6477" y="6363"/>
                    </a:cubicBezTo>
                    <a:cubicBezTo>
                      <a:pt x="6519" y="6363"/>
                      <a:pt x="6560" y="6361"/>
                      <a:pt x="6602" y="6357"/>
                    </a:cubicBezTo>
                    <a:cubicBezTo>
                      <a:pt x="8386" y="6250"/>
                      <a:pt x="8493" y="3752"/>
                      <a:pt x="7334" y="2860"/>
                    </a:cubicBezTo>
                    <a:cubicBezTo>
                      <a:pt x="6709" y="2360"/>
                      <a:pt x="5906" y="2003"/>
                      <a:pt x="5228" y="1593"/>
                    </a:cubicBezTo>
                    <a:cubicBezTo>
                      <a:pt x="4336" y="986"/>
                      <a:pt x="3355" y="183"/>
                      <a:pt x="2248" y="23"/>
                    </a:cubicBezTo>
                    <a:cubicBezTo>
                      <a:pt x="2144" y="8"/>
                      <a:pt x="2038" y="1"/>
                      <a:pt x="19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" name="Google Shape;26;p2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703125" y="4599424"/>
            <a:ext cx="1331301" cy="548686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1080799" y="62199"/>
            <a:ext cx="657425" cy="548700"/>
            <a:chOff x="1350550" y="462875"/>
            <a:chExt cx="968225" cy="808100"/>
          </a:xfrm>
        </p:grpSpPr>
        <p:sp>
          <p:nvSpPr>
            <p:cNvPr id="29" name="Google Shape;29;p2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flipH="1">
            <a:off x="6096337" y="105999"/>
            <a:ext cx="657425" cy="548700"/>
            <a:chOff x="1350550" y="462875"/>
            <a:chExt cx="968225" cy="808100"/>
          </a:xfrm>
        </p:grpSpPr>
        <p:sp>
          <p:nvSpPr>
            <p:cNvPr id="37" name="Google Shape;37;p2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3155263" y="-14187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hasCustomPrompt="1" type="title"/>
          </p:nvPr>
        </p:nvSpPr>
        <p:spPr>
          <a:xfrm>
            <a:off x="998550" y="1734193"/>
            <a:ext cx="71469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2" name="Google Shape;192;p11"/>
          <p:cNvSpPr txBox="1"/>
          <p:nvPr>
            <p:ph idx="1" type="subTitle"/>
          </p:nvPr>
        </p:nvSpPr>
        <p:spPr>
          <a:xfrm>
            <a:off x="2139150" y="2886394"/>
            <a:ext cx="4865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3" name="Google Shape;193;p11"/>
          <p:cNvGrpSpPr/>
          <p:nvPr/>
        </p:nvGrpSpPr>
        <p:grpSpPr>
          <a:xfrm flipH="1">
            <a:off x="7736391" y="0"/>
            <a:ext cx="5260293" cy="5143681"/>
            <a:chOff x="-1460538" y="0"/>
            <a:chExt cx="5260293" cy="5143681"/>
          </a:xfrm>
        </p:grpSpPr>
        <p:sp>
          <p:nvSpPr>
            <p:cNvPr id="194" name="Google Shape;194;p11"/>
            <p:cNvSpPr/>
            <p:nvPr/>
          </p:nvSpPr>
          <p:spPr>
            <a:xfrm flipH="1">
              <a:off x="-1460538" y="0"/>
              <a:ext cx="5260293" cy="5143681"/>
            </a:xfrm>
            <a:custGeom>
              <a:rect b="b" l="l" r="r" t="t"/>
              <a:pathLst>
                <a:path extrusionOk="0" h="160602" w="164243">
                  <a:moveTo>
                    <a:pt x="75743" y="0"/>
                  </a:moveTo>
                  <a:cubicBezTo>
                    <a:pt x="75404" y="1053"/>
                    <a:pt x="75118" y="2141"/>
                    <a:pt x="74922" y="3194"/>
                  </a:cubicBezTo>
                  <a:cubicBezTo>
                    <a:pt x="74012" y="7779"/>
                    <a:pt x="73780" y="12650"/>
                    <a:pt x="71550" y="16772"/>
                  </a:cubicBezTo>
                  <a:cubicBezTo>
                    <a:pt x="68267" y="22767"/>
                    <a:pt x="61397" y="25872"/>
                    <a:pt x="54778" y="27531"/>
                  </a:cubicBezTo>
                  <a:cubicBezTo>
                    <a:pt x="48140" y="29173"/>
                    <a:pt x="41146" y="29851"/>
                    <a:pt x="35008" y="32884"/>
                  </a:cubicBezTo>
                  <a:cubicBezTo>
                    <a:pt x="23589" y="38522"/>
                    <a:pt x="17165" y="52725"/>
                    <a:pt x="20448" y="65036"/>
                  </a:cubicBezTo>
                  <a:cubicBezTo>
                    <a:pt x="22304" y="71995"/>
                    <a:pt x="26872" y="79275"/>
                    <a:pt x="23910" y="85823"/>
                  </a:cubicBezTo>
                  <a:cubicBezTo>
                    <a:pt x="22054" y="89945"/>
                    <a:pt x="17754" y="92300"/>
                    <a:pt x="14293" y="95190"/>
                  </a:cubicBezTo>
                  <a:cubicBezTo>
                    <a:pt x="1874" y="105628"/>
                    <a:pt x="1" y="125059"/>
                    <a:pt x="6585" y="139904"/>
                  </a:cubicBezTo>
                  <a:cubicBezTo>
                    <a:pt x="10118" y="147915"/>
                    <a:pt x="15649" y="154749"/>
                    <a:pt x="22197" y="160601"/>
                  </a:cubicBezTo>
                  <a:lnTo>
                    <a:pt x="164242" y="160601"/>
                  </a:lnTo>
                  <a:lnTo>
                    <a:pt x="164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flipH="1">
              <a:off x="-1460527" y="0"/>
              <a:ext cx="5050000" cy="5143104"/>
            </a:xfrm>
            <a:custGeom>
              <a:rect b="b" l="l" r="r" t="t"/>
              <a:pathLst>
                <a:path extrusionOk="0" h="160584" w="157677">
                  <a:moveTo>
                    <a:pt x="80043" y="0"/>
                  </a:moveTo>
                  <a:cubicBezTo>
                    <a:pt x="78633" y="1124"/>
                    <a:pt x="77402" y="2462"/>
                    <a:pt x="76474" y="3997"/>
                  </a:cubicBezTo>
                  <a:cubicBezTo>
                    <a:pt x="73816" y="8386"/>
                    <a:pt x="73709" y="13989"/>
                    <a:pt x="70961" y="18324"/>
                  </a:cubicBezTo>
                  <a:cubicBezTo>
                    <a:pt x="66643" y="25194"/>
                    <a:pt x="57508" y="26710"/>
                    <a:pt x="49728" y="28994"/>
                  </a:cubicBezTo>
                  <a:cubicBezTo>
                    <a:pt x="41485" y="31457"/>
                    <a:pt x="33545" y="35596"/>
                    <a:pt x="27693" y="41930"/>
                  </a:cubicBezTo>
                  <a:cubicBezTo>
                    <a:pt x="21858" y="48282"/>
                    <a:pt x="18325" y="57007"/>
                    <a:pt x="19324" y="65572"/>
                  </a:cubicBezTo>
                  <a:cubicBezTo>
                    <a:pt x="20163" y="72548"/>
                    <a:pt x="23839" y="79810"/>
                    <a:pt x="21073" y="86269"/>
                  </a:cubicBezTo>
                  <a:cubicBezTo>
                    <a:pt x="19003" y="91140"/>
                    <a:pt x="13936" y="93852"/>
                    <a:pt x="10207" y="97599"/>
                  </a:cubicBezTo>
                  <a:cubicBezTo>
                    <a:pt x="1" y="107841"/>
                    <a:pt x="982" y="125719"/>
                    <a:pt x="9368" y="137495"/>
                  </a:cubicBezTo>
                  <a:cubicBezTo>
                    <a:pt x="17754" y="149307"/>
                    <a:pt x="31689" y="155909"/>
                    <a:pt x="45642" y="159691"/>
                  </a:cubicBezTo>
                  <a:cubicBezTo>
                    <a:pt x="46802" y="160013"/>
                    <a:pt x="47962" y="160298"/>
                    <a:pt x="49122" y="160584"/>
                  </a:cubicBezTo>
                  <a:lnTo>
                    <a:pt x="157676" y="160584"/>
                  </a:lnTo>
                  <a:lnTo>
                    <a:pt x="157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flipH="1">
              <a:off x="615404" y="0"/>
              <a:ext cx="2665841" cy="5143104"/>
            </a:xfrm>
            <a:custGeom>
              <a:rect b="b" l="l" r="r" t="t"/>
              <a:pathLst>
                <a:path extrusionOk="0" h="160584" w="83236">
                  <a:moveTo>
                    <a:pt x="81648" y="0"/>
                  </a:moveTo>
                  <a:cubicBezTo>
                    <a:pt x="80417" y="1249"/>
                    <a:pt x="79257" y="2569"/>
                    <a:pt x="78169" y="3925"/>
                  </a:cubicBezTo>
                  <a:cubicBezTo>
                    <a:pt x="75403" y="7387"/>
                    <a:pt x="73244" y="11152"/>
                    <a:pt x="71353" y="15131"/>
                  </a:cubicBezTo>
                  <a:cubicBezTo>
                    <a:pt x="69354" y="19270"/>
                    <a:pt x="67302" y="23606"/>
                    <a:pt x="63341" y="26211"/>
                  </a:cubicBezTo>
                  <a:cubicBezTo>
                    <a:pt x="59594" y="28655"/>
                    <a:pt x="55062" y="29422"/>
                    <a:pt x="50744" y="30208"/>
                  </a:cubicBezTo>
                  <a:cubicBezTo>
                    <a:pt x="46480" y="30957"/>
                    <a:pt x="42269" y="31831"/>
                    <a:pt x="38380" y="33812"/>
                  </a:cubicBezTo>
                  <a:cubicBezTo>
                    <a:pt x="31171" y="37487"/>
                    <a:pt x="25515" y="44018"/>
                    <a:pt x="22767" y="51601"/>
                  </a:cubicBezTo>
                  <a:cubicBezTo>
                    <a:pt x="21233" y="55847"/>
                    <a:pt x="20876" y="60201"/>
                    <a:pt x="21001" y="64662"/>
                  </a:cubicBezTo>
                  <a:cubicBezTo>
                    <a:pt x="21144" y="69783"/>
                    <a:pt x="21697" y="75117"/>
                    <a:pt x="19877" y="80024"/>
                  </a:cubicBezTo>
                  <a:cubicBezTo>
                    <a:pt x="16808" y="88232"/>
                    <a:pt x="8315" y="92782"/>
                    <a:pt x="4710" y="100686"/>
                  </a:cubicBezTo>
                  <a:cubicBezTo>
                    <a:pt x="749" y="109233"/>
                    <a:pt x="2337" y="119260"/>
                    <a:pt x="6887" y="127271"/>
                  </a:cubicBezTo>
                  <a:cubicBezTo>
                    <a:pt x="11419" y="135247"/>
                    <a:pt x="18556" y="141599"/>
                    <a:pt x="26229" y="146488"/>
                  </a:cubicBezTo>
                  <a:cubicBezTo>
                    <a:pt x="37594" y="153714"/>
                    <a:pt x="50530" y="157729"/>
                    <a:pt x="63680" y="160584"/>
                  </a:cubicBezTo>
                  <a:lnTo>
                    <a:pt x="69122" y="160584"/>
                  </a:lnTo>
                  <a:cubicBezTo>
                    <a:pt x="56579" y="158139"/>
                    <a:pt x="44196" y="154874"/>
                    <a:pt x="32848" y="149004"/>
                  </a:cubicBezTo>
                  <a:cubicBezTo>
                    <a:pt x="17486" y="141046"/>
                    <a:pt x="0" y="125237"/>
                    <a:pt x="4122" y="105985"/>
                  </a:cubicBezTo>
                  <a:cubicBezTo>
                    <a:pt x="5103" y="101417"/>
                    <a:pt x="7494" y="97617"/>
                    <a:pt x="10545" y="94173"/>
                  </a:cubicBezTo>
                  <a:cubicBezTo>
                    <a:pt x="13204" y="91158"/>
                    <a:pt x="16165" y="88392"/>
                    <a:pt x="18467" y="85074"/>
                  </a:cubicBezTo>
                  <a:cubicBezTo>
                    <a:pt x="21072" y="81291"/>
                    <a:pt x="22196" y="77062"/>
                    <a:pt x="22303" y="72495"/>
                  </a:cubicBezTo>
                  <a:cubicBezTo>
                    <a:pt x="22428" y="67552"/>
                    <a:pt x="21697" y="62592"/>
                    <a:pt x="22410" y="57685"/>
                  </a:cubicBezTo>
                  <a:cubicBezTo>
                    <a:pt x="23588" y="49495"/>
                    <a:pt x="28388" y="41912"/>
                    <a:pt x="35132" y="37113"/>
                  </a:cubicBezTo>
                  <a:cubicBezTo>
                    <a:pt x="38540" y="34686"/>
                    <a:pt x="42358" y="33098"/>
                    <a:pt x="46427" y="32188"/>
                  </a:cubicBezTo>
                  <a:cubicBezTo>
                    <a:pt x="50655" y="31242"/>
                    <a:pt x="54991" y="30832"/>
                    <a:pt x="59131" y="29440"/>
                  </a:cubicBezTo>
                  <a:cubicBezTo>
                    <a:pt x="63074" y="28120"/>
                    <a:pt x="66357" y="25836"/>
                    <a:pt x="68730" y="22392"/>
                  </a:cubicBezTo>
                  <a:cubicBezTo>
                    <a:pt x="71192" y="18735"/>
                    <a:pt x="72655" y="14524"/>
                    <a:pt x="74868" y="10706"/>
                  </a:cubicBezTo>
                  <a:cubicBezTo>
                    <a:pt x="77152" y="6780"/>
                    <a:pt x="79971" y="3176"/>
                    <a:pt x="8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1"/>
          <p:cNvGrpSpPr/>
          <p:nvPr/>
        </p:nvGrpSpPr>
        <p:grpSpPr>
          <a:xfrm>
            <a:off x="-3852684" y="0"/>
            <a:ext cx="5260293" cy="5143681"/>
            <a:chOff x="-1460538" y="0"/>
            <a:chExt cx="5260293" cy="5143681"/>
          </a:xfrm>
        </p:grpSpPr>
        <p:sp>
          <p:nvSpPr>
            <p:cNvPr id="198" name="Google Shape;198;p11"/>
            <p:cNvSpPr/>
            <p:nvPr/>
          </p:nvSpPr>
          <p:spPr>
            <a:xfrm flipH="1">
              <a:off x="-1460538" y="0"/>
              <a:ext cx="5260293" cy="5143681"/>
            </a:xfrm>
            <a:custGeom>
              <a:rect b="b" l="l" r="r" t="t"/>
              <a:pathLst>
                <a:path extrusionOk="0" h="160602" w="164243">
                  <a:moveTo>
                    <a:pt x="75743" y="0"/>
                  </a:moveTo>
                  <a:cubicBezTo>
                    <a:pt x="75404" y="1053"/>
                    <a:pt x="75118" y="2141"/>
                    <a:pt x="74922" y="3194"/>
                  </a:cubicBezTo>
                  <a:cubicBezTo>
                    <a:pt x="74012" y="7779"/>
                    <a:pt x="73780" y="12650"/>
                    <a:pt x="71550" y="16772"/>
                  </a:cubicBezTo>
                  <a:cubicBezTo>
                    <a:pt x="68267" y="22767"/>
                    <a:pt x="61397" y="25872"/>
                    <a:pt x="54778" y="27531"/>
                  </a:cubicBezTo>
                  <a:cubicBezTo>
                    <a:pt x="48140" y="29173"/>
                    <a:pt x="41146" y="29851"/>
                    <a:pt x="35008" y="32884"/>
                  </a:cubicBezTo>
                  <a:cubicBezTo>
                    <a:pt x="23589" y="38522"/>
                    <a:pt x="17165" y="52725"/>
                    <a:pt x="20448" y="65036"/>
                  </a:cubicBezTo>
                  <a:cubicBezTo>
                    <a:pt x="22304" y="71995"/>
                    <a:pt x="26872" y="79275"/>
                    <a:pt x="23910" y="85823"/>
                  </a:cubicBezTo>
                  <a:cubicBezTo>
                    <a:pt x="22054" y="89945"/>
                    <a:pt x="17754" y="92300"/>
                    <a:pt x="14293" y="95190"/>
                  </a:cubicBezTo>
                  <a:cubicBezTo>
                    <a:pt x="1874" y="105628"/>
                    <a:pt x="1" y="125059"/>
                    <a:pt x="6585" y="139904"/>
                  </a:cubicBezTo>
                  <a:cubicBezTo>
                    <a:pt x="10118" y="147915"/>
                    <a:pt x="15649" y="154749"/>
                    <a:pt x="22197" y="160601"/>
                  </a:cubicBezTo>
                  <a:lnTo>
                    <a:pt x="164242" y="160601"/>
                  </a:lnTo>
                  <a:lnTo>
                    <a:pt x="164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-1460527" y="0"/>
              <a:ext cx="5050000" cy="5143104"/>
            </a:xfrm>
            <a:custGeom>
              <a:rect b="b" l="l" r="r" t="t"/>
              <a:pathLst>
                <a:path extrusionOk="0" h="160584" w="157677">
                  <a:moveTo>
                    <a:pt x="80043" y="0"/>
                  </a:moveTo>
                  <a:cubicBezTo>
                    <a:pt x="78633" y="1124"/>
                    <a:pt x="77402" y="2462"/>
                    <a:pt x="76474" y="3997"/>
                  </a:cubicBezTo>
                  <a:cubicBezTo>
                    <a:pt x="73816" y="8386"/>
                    <a:pt x="73709" y="13989"/>
                    <a:pt x="70961" y="18324"/>
                  </a:cubicBezTo>
                  <a:cubicBezTo>
                    <a:pt x="66643" y="25194"/>
                    <a:pt x="57508" y="26710"/>
                    <a:pt x="49728" y="28994"/>
                  </a:cubicBezTo>
                  <a:cubicBezTo>
                    <a:pt x="41485" y="31457"/>
                    <a:pt x="33545" y="35596"/>
                    <a:pt x="27693" y="41930"/>
                  </a:cubicBezTo>
                  <a:cubicBezTo>
                    <a:pt x="21858" y="48282"/>
                    <a:pt x="18325" y="57007"/>
                    <a:pt x="19324" y="65572"/>
                  </a:cubicBezTo>
                  <a:cubicBezTo>
                    <a:pt x="20163" y="72548"/>
                    <a:pt x="23839" y="79810"/>
                    <a:pt x="21073" y="86269"/>
                  </a:cubicBezTo>
                  <a:cubicBezTo>
                    <a:pt x="19003" y="91140"/>
                    <a:pt x="13936" y="93852"/>
                    <a:pt x="10207" y="97599"/>
                  </a:cubicBezTo>
                  <a:cubicBezTo>
                    <a:pt x="1" y="107841"/>
                    <a:pt x="982" y="125719"/>
                    <a:pt x="9368" y="137495"/>
                  </a:cubicBezTo>
                  <a:cubicBezTo>
                    <a:pt x="17754" y="149307"/>
                    <a:pt x="31689" y="155909"/>
                    <a:pt x="45642" y="159691"/>
                  </a:cubicBezTo>
                  <a:cubicBezTo>
                    <a:pt x="46802" y="160013"/>
                    <a:pt x="47962" y="160298"/>
                    <a:pt x="49122" y="160584"/>
                  </a:cubicBezTo>
                  <a:lnTo>
                    <a:pt x="157676" y="160584"/>
                  </a:lnTo>
                  <a:lnTo>
                    <a:pt x="157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615404" y="0"/>
              <a:ext cx="2665841" cy="5143104"/>
            </a:xfrm>
            <a:custGeom>
              <a:rect b="b" l="l" r="r" t="t"/>
              <a:pathLst>
                <a:path extrusionOk="0" h="160584" w="83236">
                  <a:moveTo>
                    <a:pt x="81648" y="0"/>
                  </a:moveTo>
                  <a:cubicBezTo>
                    <a:pt x="80417" y="1249"/>
                    <a:pt x="79257" y="2569"/>
                    <a:pt x="78169" y="3925"/>
                  </a:cubicBezTo>
                  <a:cubicBezTo>
                    <a:pt x="75403" y="7387"/>
                    <a:pt x="73244" y="11152"/>
                    <a:pt x="71353" y="15131"/>
                  </a:cubicBezTo>
                  <a:cubicBezTo>
                    <a:pt x="69354" y="19270"/>
                    <a:pt x="67302" y="23606"/>
                    <a:pt x="63341" y="26211"/>
                  </a:cubicBezTo>
                  <a:cubicBezTo>
                    <a:pt x="59594" y="28655"/>
                    <a:pt x="55062" y="29422"/>
                    <a:pt x="50744" y="30208"/>
                  </a:cubicBezTo>
                  <a:cubicBezTo>
                    <a:pt x="46480" y="30957"/>
                    <a:pt x="42269" y="31831"/>
                    <a:pt x="38380" y="33812"/>
                  </a:cubicBezTo>
                  <a:cubicBezTo>
                    <a:pt x="31171" y="37487"/>
                    <a:pt x="25515" y="44018"/>
                    <a:pt x="22767" y="51601"/>
                  </a:cubicBezTo>
                  <a:cubicBezTo>
                    <a:pt x="21233" y="55847"/>
                    <a:pt x="20876" y="60201"/>
                    <a:pt x="21001" y="64662"/>
                  </a:cubicBezTo>
                  <a:cubicBezTo>
                    <a:pt x="21144" y="69783"/>
                    <a:pt x="21697" y="75117"/>
                    <a:pt x="19877" y="80024"/>
                  </a:cubicBezTo>
                  <a:cubicBezTo>
                    <a:pt x="16808" y="88232"/>
                    <a:pt x="8315" y="92782"/>
                    <a:pt x="4710" y="100686"/>
                  </a:cubicBezTo>
                  <a:cubicBezTo>
                    <a:pt x="749" y="109233"/>
                    <a:pt x="2337" y="119260"/>
                    <a:pt x="6887" y="127271"/>
                  </a:cubicBezTo>
                  <a:cubicBezTo>
                    <a:pt x="11419" y="135247"/>
                    <a:pt x="18556" y="141599"/>
                    <a:pt x="26229" y="146488"/>
                  </a:cubicBezTo>
                  <a:cubicBezTo>
                    <a:pt x="37594" y="153714"/>
                    <a:pt x="50530" y="157729"/>
                    <a:pt x="63680" y="160584"/>
                  </a:cubicBezTo>
                  <a:lnTo>
                    <a:pt x="69122" y="160584"/>
                  </a:lnTo>
                  <a:cubicBezTo>
                    <a:pt x="56579" y="158139"/>
                    <a:pt x="44196" y="154874"/>
                    <a:pt x="32848" y="149004"/>
                  </a:cubicBezTo>
                  <a:cubicBezTo>
                    <a:pt x="17486" y="141046"/>
                    <a:pt x="0" y="125237"/>
                    <a:pt x="4122" y="105985"/>
                  </a:cubicBezTo>
                  <a:cubicBezTo>
                    <a:pt x="5103" y="101417"/>
                    <a:pt x="7494" y="97617"/>
                    <a:pt x="10545" y="94173"/>
                  </a:cubicBezTo>
                  <a:cubicBezTo>
                    <a:pt x="13204" y="91158"/>
                    <a:pt x="16165" y="88392"/>
                    <a:pt x="18467" y="85074"/>
                  </a:cubicBezTo>
                  <a:cubicBezTo>
                    <a:pt x="21072" y="81291"/>
                    <a:pt x="22196" y="77062"/>
                    <a:pt x="22303" y="72495"/>
                  </a:cubicBezTo>
                  <a:cubicBezTo>
                    <a:pt x="22428" y="67552"/>
                    <a:pt x="21697" y="62592"/>
                    <a:pt x="22410" y="57685"/>
                  </a:cubicBezTo>
                  <a:cubicBezTo>
                    <a:pt x="23588" y="49495"/>
                    <a:pt x="28388" y="41912"/>
                    <a:pt x="35132" y="37113"/>
                  </a:cubicBezTo>
                  <a:cubicBezTo>
                    <a:pt x="38540" y="34686"/>
                    <a:pt x="42358" y="33098"/>
                    <a:pt x="46427" y="32188"/>
                  </a:cubicBezTo>
                  <a:cubicBezTo>
                    <a:pt x="50655" y="31242"/>
                    <a:pt x="54991" y="30832"/>
                    <a:pt x="59131" y="29440"/>
                  </a:cubicBezTo>
                  <a:cubicBezTo>
                    <a:pt x="63074" y="28120"/>
                    <a:pt x="66357" y="25836"/>
                    <a:pt x="68730" y="22392"/>
                  </a:cubicBezTo>
                  <a:cubicBezTo>
                    <a:pt x="71192" y="18735"/>
                    <a:pt x="72655" y="14524"/>
                    <a:pt x="74868" y="10706"/>
                  </a:cubicBezTo>
                  <a:cubicBezTo>
                    <a:pt x="77152" y="6780"/>
                    <a:pt x="79971" y="3176"/>
                    <a:pt x="8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5994747" y="429141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362925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 flipH="1">
            <a:off x="1399499" y="4422424"/>
            <a:ext cx="657425" cy="548700"/>
            <a:chOff x="1350550" y="462875"/>
            <a:chExt cx="968225" cy="808100"/>
          </a:xfrm>
        </p:grpSpPr>
        <p:sp>
          <p:nvSpPr>
            <p:cNvPr id="204" name="Google Shape;204;p11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 flipH="1">
            <a:off x="8025874" y="164724"/>
            <a:ext cx="657425" cy="548700"/>
            <a:chOff x="1350550" y="462875"/>
            <a:chExt cx="968225" cy="808100"/>
          </a:xfrm>
        </p:grpSpPr>
        <p:sp>
          <p:nvSpPr>
            <p:cNvPr id="212" name="Google Shape;212;p11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2140084" y="1583104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13"/>
          <p:cNvSpPr txBox="1"/>
          <p:nvPr>
            <p:ph idx="1" type="subTitle"/>
          </p:nvPr>
        </p:nvSpPr>
        <p:spPr>
          <a:xfrm>
            <a:off x="2140084" y="1941029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2" type="title"/>
          </p:nvPr>
        </p:nvSpPr>
        <p:spPr>
          <a:xfrm>
            <a:off x="4709096" y="156635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13"/>
          <p:cNvSpPr txBox="1"/>
          <p:nvPr>
            <p:ph idx="3" type="subTitle"/>
          </p:nvPr>
        </p:nvSpPr>
        <p:spPr>
          <a:xfrm>
            <a:off x="4709096" y="192428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4" type="title"/>
          </p:nvPr>
        </p:nvSpPr>
        <p:spPr>
          <a:xfrm>
            <a:off x="2140084" y="3222067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13"/>
          <p:cNvSpPr txBox="1"/>
          <p:nvPr>
            <p:ph idx="5" type="subTitle"/>
          </p:nvPr>
        </p:nvSpPr>
        <p:spPr>
          <a:xfrm>
            <a:off x="2140084" y="357408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6" type="title"/>
          </p:nvPr>
        </p:nvSpPr>
        <p:spPr>
          <a:xfrm>
            <a:off x="4709096" y="3219107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13"/>
          <p:cNvSpPr txBox="1"/>
          <p:nvPr>
            <p:ph idx="7" type="subTitle"/>
          </p:nvPr>
        </p:nvSpPr>
        <p:spPr>
          <a:xfrm>
            <a:off x="4709096" y="35711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hasCustomPrompt="1" idx="8" type="title"/>
          </p:nvPr>
        </p:nvSpPr>
        <p:spPr>
          <a:xfrm>
            <a:off x="1458879" y="1765084"/>
            <a:ext cx="45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/>
          <p:nvPr>
            <p:ph hasCustomPrompt="1" idx="9" type="title"/>
          </p:nvPr>
        </p:nvSpPr>
        <p:spPr>
          <a:xfrm>
            <a:off x="1458881" y="3365299"/>
            <a:ext cx="45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hasCustomPrompt="1" idx="13" type="title"/>
          </p:nvPr>
        </p:nvSpPr>
        <p:spPr>
          <a:xfrm>
            <a:off x="7227932" y="1759129"/>
            <a:ext cx="45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hasCustomPrompt="1" idx="14" type="title"/>
          </p:nvPr>
        </p:nvSpPr>
        <p:spPr>
          <a:xfrm>
            <a:off x="7227932" y="3359318"/>
            <a:ext cx="45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4" name="Google Shape;234;p13"/>
          <p:cNvGrpSpPr/>
          <p:nvPr/>
        </p:nvGrpSpPr>
        <p:grpSpPr>
          <a:xfrm>
            <a:off x="8259649" y="4406399"/>
            <a:ext cx="657425" cy="548700"/>
            <a:chOff x="1350550" y="462875"/>
            <a:chExt cx="968225" cy="808100"/>
          </a:xfrm>
        </p:grpSpPr>
        <p:sp>
          <p:nvSpPr>
            <p:cNvPr id="235" name="Google Shape;235;p13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13"/>
          <p:cNvSpPr/>
          <p:nvPr/>
        </p:nvSpPr>
        <p:spPr>
          <a:xfrm rot="-5400000">
            <a:off x="7926175" y="504575"/>
            <a:ext cx="1716700" cy="707525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0" y="0"/>
            <a:ext cx="1444495" cy="1210648"/>
          </a:xfrm>
          <a:custGeom>
            <a:rect b="b" l="l" r="r" t="t"/>
            <a:pathLst>
              <a:path extrusionOk="0" h="36364" w="43388">
                <a:moveTo>
                  <a:pt x="0" y="1"/>
                </a:moveTo>
                <a:lnTo>
                  <a:pt x="0" y="31231"/>
                </a:lnTo>
                <a:lnTo>
                  <a:pt x="546" y="31741"/>
                </a:lnTo>
                <a:lnTo>
                  <a:pt x="1092" y="32232"/>
                </a:lnTo>
                <a:lnTo>
                  <a:pt x="1638" y="32705"/>
                </a:lnTo>
                <a:lnTo>
                  <a:pt x="2220" y="33160"/>
                </a:lnTo>
                <a:lnTo>
                  <a:pt x="2785" y="33597"/>
                </a:lnTo>
                <a:lnTo>
                  <a:pt x="3385" y="34016"/>
                </a:lnTo>
                <a:lnTo>
                  <a:pt x="3968" y="34416"/>
                </a:lnTo>
                <a:lnTo>
                  <a:pt x="4586" y="34780"/>
                </a:lnTo>
                <a:lnTo>
                  <a:pt x="4987" y="34980"/>
                </a:lnTo>
                <a:lnTo>
                  <a:pt x="5387" y="35180"/>
                </a:lnTo>
                <a:lnTo>
                  <a:pt x="5788" y="35362"/>
                </a:lnTo>
                <a:lnTo>
                  <a:pt x="6206" y="35526"/>
                </a:lnTo>
                <a:lnTo>
                  <a:pt x="6625" y="35672"/>
                </a:lnTo>
                <a:lnTo>
                  <a:pt x="7043" y="35799"/>
                </a:lnTo>
                <a:lnTo>
                  <a:pt x="7480" y="35927"/>
                </a:lnTo>
                <a:lnTo>
                  <a:pt x="7899" y="36018"/>
                </a:lnTo>
                <a:lnTo>
                  <a:pt x="8335" y="36109"/>
                </a:lnTo>
                <a:lnTo>
                  <a:pt x="8772" y="36181"/>
                </a:lnTo>
                <a:lnTo>
                  <a:pt x="9209" y="36254"/>
                </a:lnTo>
                <a:lnTo>
                  <a:pt x="9646" y="36291"/>
                </a:lnTo>
                <a:lnTo>
                  <a:pt x="10101" y="36327"/>
                </a:lnTo>
                <a:lnTo>
                  <a:pt x="10538" y="36363"/>
                </a:lnTo>
                <a:lnTo>
                  <a:pt x="11429" y="36363"/>
                </a:lnTo>
                <a:lnTo>
                  <a:pt x="11866" y="36345"/>
                </a:lnTo>
                <a:lnTo>
                  <a:pt x="12321" y="36327"/>
                </a:lnTo>
                <a:lnTo>
                  <a:pt x="12758" y="36291"/>
                </a:lnTo>
                <a:lnTo>
                  <a:pt x="13213" y="36236"/>
                </a:lnTo>
                <a:lnTo>
                  <a:pt x="13650" y="36163"/>
                </a:lnTo>
                <a:lnTo>
                  <a:pt x="14105" y="36090"/>
                </a:lnTo>
                <a:lnTo>
                  <a:pt x="14541" y="36018"/>
                </a:lnTo>
                <a:lnTo>
                  <a:pt x="14978" y="35908"/>
                </a:lnTo>
                <a:lnTo>
                  <a:pt x="15852" y="35690"/>
                </a:lnTo>
                <a:lnTo>
                  <a:pt x="16725" y="35417"/>
                </a:lnTo>
                <a:lnTo>
                  <a:pt x="17581" y="35126"/>
                </a:lnTo>
                <a:lnTo>
                  <a:pt x="18418" y="34780"/>
                </a:lnTo>
                <a:lnTo>
                  <a:pt x="18873" y="34580"/>
                </a:lnTo>
                <a:lnTo>
                  <a:pt x="19328" y="34361"/>
                </a:lnTo>
                <a:lnTo>
                  <a:pt x="19765" y="34125"/>
                </a:lnTo>
                <a:lnTo>
                  <a:pt x="20202" y="33888"/>
                </a:lnTo>
                <a:lnTo>
                  <a:pt x="20620" y="33634"/>
                </a:lnTo>
                <a:lnTo>
                  <a:pt x="21021" y="33379"/>
                </a:lnTo>
                <a:lnTo>
                  <a:pt x="21421" y="33106"/>
                </a:lnTo>
                <a:lnTo>
                  <a:pt x="21803" y="32815"/>
                </a:lnTo>
                <a:lnTo>
                  <a:pt x="22167" y="32523"/>
                </a:lnTo>
                <a:lnTo>
                  <a:pt x="22531" y="32214"/>
                </a:lnTo>
                <a:lnTo>
                  <a:pt x="22895" y="31905"/>
                </a:lnTo>
                <a:lnTo>
                  <a:pt x="23223" y="31577"/>
                </a:lnTo>
                <a:lnTo>
                  <a:pt x="23568" y="31231"/>
                </a:lnTo>
                <a:lnTo>
                  <a:pt x="23878" y="30885"/>
                </a:lnTo>
                <a:lnTo>
                  <a:pt x="24187" y="30540"/>
                </a:lnTo>
                <a:lnTo>
                  <a:pt x="24478" y="30176"/>
                </a:lnTo>
                <a:lnTo>
                  <a:pt x="24770" y="29793"/>
                </a:lnTo>
                <a:lnTo>
                  <a:pt x="25043" y="29411"/>
                </a:lnTo>
                <a:lnTo>
                  <a:pt x="25316" y="29029"/>
                </a:lnTo>
                <a:lnTo>
                  <a:pt x="25570" y="28629"/>
                </a:lnTo>
                <a:lnTo>
                  <a:pt x="25825" y="28210"/>
                </a:lnTo>
                <a:lnTo>
                  <a:pt x="26044" y="27791"/>
                </a:lnTo>
                <a:lnTo>
                  <a:pt x="26280" y="27373"/>
                </a:lnTo>
                <a:lnTo>
                  <a:pt x="26480" y="26954"/>
                </a:lnTo>
                <a:lnTo>
                  <a:pt x="26699" y="26499"/>
                </a:lnTo>
                <a:lnTo>
                  <a:pt x="26881" y="26062"/>
                </a:lnTo>
                <a:lnTo>
                  <a:pt x="27063" y="25607"/>
                </a:lnTo>
                <a:lnTo>
                  <a:pt x="27245" y="25153"/>
                </a:lnTo>
                <a:lnTo>
                  <a:pt x="27409" y="24679"/>
                </a:lnTo>
                <a:lnTo>
                  <a:pt x="27554" y="24224"/>
                </a:lnTo>
                <a:lnTo>
                  <a:pt x="27700" y="23733"/>
                </a:lnTo>
                <a:lnTo>
                  <a:pt x="27827" y="23260"/>
                </a:lnTo>
                <a:lnTo>
                  <a:pt x="28027" y="22404"/>
                </a:lnTo>
                <a:lnTo>
                  <a:pt x="28209" y="21567"/>
                </a:lnTo>
                <a:lnTo>
                  <a:pt x="28373" y="20730"/>
                </a:lnTo>
                <a:lnTo>
                  <a:pt x="28537" y="19911"/>
                </a:lnTo>
                <a:lnTo>
                  <a:pt x="28737" y="19110"/>
                </a:lnTo>
                <a:lnTo>
                  <a:pt x="28956" y="18309"/>
                </a:lnTo>
                <a:lnTo>
                  <a:pt x="29083" y="17909"/>
                </a:lnTo>
                <a:lnTo>
                  <a:pt x="29228" y="17509"/>
                </a:lnTo>
                <a:lnTo>
                  <a:pt x="29374" y="17126"/>
                </a:lnTo>
                <a:lnTo>
                  <a:pt x="29556" y="16726"/>
                </a:lnTo>
                <a:lnTo>
                  <a:pt x="29702" y="16326"/>
                </a:lnTo>
                <a:lnTo>
                  <a:pt x="29865" y="15962"/>
                </a:lnTo>
                <a:lnTo>
                  <a:pt x="30047" y="15598"/>
                </a:lnTo>
                <a:lnTo>
                  <a:pt x="30229" y="15234"/>
                </a:lnTo>
                <a:lnTo>
                  <a:pt x="30430" y="14906"/>
                </a:lnTo>
                <a:lnTo>
                  <a:pt x="30648" y="14560"/>
                </a:lnTo>
                <a:lnTo>
                  <a:pt x="30885" y="14251"/>
                </a:lnTo>
                <a:lnTo>
                  <a:pt x="31121" y="13942"/>
                </a:lnTo>
                <a:lnTo>
                  <a:pt x="31358" y="13632"/>
                </a:lnTo>
                <a:lnTo>
                  <a:pt x="31631" y="13341"/>
                </a:lnTo>
                <a:lnTo>
                  <a:pt x="31886" y="13050"/>
                </a:lnTo>
                <a:lnTo>
                  <a:pt x="32177" y="12777"/>
                </a:lnTo>
                <a:lnTo>
                  <a:pt x="32468" y="12504"/>
                </a:lnTo>
                <a:lnTo>
                  <a:pt x="32759" y="12249"/>
                </a:lnTo>
                <a:lnTo>
                  <a:pt x="33396" y="11721"/>
                </a:lnTo>
                <a:lnTo>
                  <a:pt x="34070" y="11266"/>
                </a:lnTo>
                <a:lnTo>
                  <a:pt x="34816" y="10793"/>
                </a:lnTo>
                <a:lnTo>
                  <a:pt x="36381" y="9810"/>
                </a:lnTo>
                <a:lnTo>
                  <a:pt x="37200" y="9301"/>
                </a:lnTo>
                <a:lnTo>
                  <a:pt x="38019" y="8773"/>
                </a:lnTo>
                <a:lnTo>
                  <a:pt x="38838" y="8227"/>
                </a:lnTo>
                <a:lnTo>
                  <a:pt x="39220" y="7936"/>
                </a:lnTo>
                <a:lnTo>
                  <a:pt x="39620" y="7645"/>
                </a:lnTo>
                <a:lnTo>
                  <a:pt x="39984" y="7353"/>
                </a:lnTo>
                <a:lnTo>
                  <a:pt x="40367" y="7044"/>
                </a:lnTo>
                <a:lnTo>
                  <a:pt x="40712" y="6716"/>
                </a:lnTo>
                <a:lnTo>
                  <a:pt x="41058" y="6389"/>
                </a:lnTo>
                <a:lnTo>
                  <a:pt x="41368" y="6061"/>
                </a:lnTo>
                <a:lnTo>
                  <a:pt x="41677" y="5697"/>
                </a:lnTo>
                <a:lnTo>
                  <a:pt x="41968" y="5351"/>
                </a:lnTo>
                <a:lnTo>
                  <a:pt x="42223" y="4969"/>
                </a:lnTo>
                <a:lnTo>
                  <a:pt x="42478" y="4587"/>
                </a:lnTo>
                <a:lnTo>
                  <a:pt x="42696" y="4205"/>
                </a:lnTo>
                <a:lnTo>
                  <a:pt x="42878" y="3786"/>
                </a:lnTo>
                <a:lnTo>
                  <a:pt x="43042" y="3368"/>
                </a:lnTo>
                <a:lnTo>
                  <a:pt x="43169" y="2931"/>
                </a:lnTo>
                <a:lnTo>
                  <a:pt x="43279" y="2494"/>
                </a:lnTo>
                <a:lnTo>
                  <a:pt x="43351" y="2021"/>
                </a:lnTo>
                <a:lnTo>
                  <a:pt x="43388" y="1548"/>
                </a:lnTo>
                <a:lnTo>
                  <a:pt x="43388" y="1147"/>
                </a:lnTo>
                <a:lnTo>
                  <a:pt x="43370" y="765"/>
                </a:lnTo>
                <a:lnTo>
                  <a:pt x="43315" y="383"/>
                </a:lnTo>
                <a:lnTo>
                  <a:pt x="4324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 rot="5400000">
            <a:off x="21988" y="4092375"/>
            <a:ext cx="903584" cy="1176737"/>
          </a:xfrm>
          <a:custGeom>
            <a:rect b="b" l="l" r="r" t="t"/>
            <a:pathLst>
              <a:path extrusionOk="0" h="37165" w="28538">
                <a:moveTo>
                  <a:pt x="26263" y="1"/>
                </a:moveTo>
                <a:lnTo>
                  <a:pt x="25899" y="19"/>
                </a:lnTo>
                <a:lnTo>
                  <a:pt x="25535" y="56"/>
                </a:lnTo>
                <a:lnTo>
                  <a:pt x="25171" y="92"/>
                </a:lnTo>
                <a:lnTo>
                  <a:pt x="24825" y="165"/>
                </a:lnTo>
                <a:lnTo>
                  <a:pt x="24479" y="237"/>
                </a:lnTo>
                <a:lnTo>
                  <a:pt x="24152" y="328"/>
                </a:lnTo>
                <a:lnTo>
                  <a:pt x="23806" y="438"/>
                </a:lnTo>
                <a:lnTo>
                  <a:pt x="23478" y="565"/>
                </a:lnTo>
                <a:lnTo>
                  <a:pt x="23169" y="692"/>
                </a:lnTo>
                <a:lnTo>
                  <a:pt x="22859" y="838"/>
                </a:lnTo>
                <a:lnTo>
                  <a:pt x="22550" y="1002"/>
                </a:lnTo>
                <a:lnTo>
                  <a:pt x="22241" y="1184"/>
                </a:lnTo>
                <a:lnTo>
                  <a:pt x="21949" y="1366"/>
                </a:lnTo>
                <a:lnTo>
                  <a:pt x="21658" y="1566"/>
                </a:lnTo>
                <a:lnTo>
                  <a:pt x="21367" y="1766"/>
                </a:lnTo>
                <a:lnTo>
                  <a:pt x="21094" y="1985"/>
                </a:lnTo>
                <a:lnTo>
                  <a:pt x="20821" y="2203"/>
                </a:lnTo>
                <a:lnTo>
                  <a:pt x="20293" y="2676"/>
                </a:lnTo>
                <a:lnTo>
                  <a:pt x="19784" y="3186"/>
                </a:lnTo>
                <a:lnTo>
                  <a:pt x="19311" y="3732"/>
                </a:lnTo>
                <a:lnTo>
                  <a:pt x="18837" y="4296"/>
                </a:lnTo>
                <a:lnTo>
                  <a:pt x="18401" y="4878"/>
                </a:lnTo>
                <a:lnTo>
                  <a:pt x="17982" y="5497"/>
                </a:lnTo>
                <a:lnTo>
                  <a:pt x="17618" y="6098"/>
                </a:lnTo>
                <a:lnTo>
                  <a:pt x="17254" y="6735"/>
                </a:lnTo>
                <a:lnTo>
                  <a:pt x="16599" y="7991"/>
                </a:lnTo>
                <a:lnTo>
                  <a:pt x="15944" y="9246"/>
                </a:lnTo>
                <a:lnTo>
                  <a:pt x="15616" y="9865"/>
                </a:lnTo>
                <a:lnTo>
                  <a:pt x="15288" y="10484"/>
                </a:lnTo>
                <a:lnTo>
                  <a:pt x="14943" y="11084"/>
                </a:lnTo>
                <a:lnTo>
                  <a:pt x="14579" y="11685"/>
                </a:lnTo>
                <a:lnTo>
                  <a:pt x="14215" y="12267"/>
                </a:lnTo>
                <a:lnTo>
                  <a:pt x="13814" y="12832"/>
                </a:lnTo>
                <a:lnTo>
                  <a:pt x="13378" y="13359"/>
                </a:lnTo>
                <a:lnTo>
                  <a:pt x="12923" y="13887"/>
                </a:lnTo>
                <a:lnTo>
                  <a:pt x="12686" y="14142"/>
                </a:lnTo>
                <a:lnTo>
                  <a:pt x="12449" y="14379"/>
                </a:lnTo>
                <a:lnTo>
                  <a:pt x="12176" y="14615"/>
                </a:lnTo>
                <a:lnTo>
                  <a:pt x="11922" y="14852"/>
                </a:lnTo>
                <a:lnTo>
                  <a:pt x="11357" y="15325"/>
                </a:lnTo>
                <a:lnTo>
                  <a:pt x="10793" y="15780"/>
                </a:lnTo>
                <a:lnTo>
                  <a:pt x="10211" y="16199"/>
                </a:lnTo>
                <a:lnTo>
                  <a:pt x="9592" y="16599"/>
                </a:lnTo>
                <a:lnTo>
                  <a:pt x="8973" y="16981"/>
                </a:lnTo>
                <a:lnTo>
                  <a:pt x="8354" y="17363"/>
                </a:lnTo>
                <a:lnTo>
                  <a:pt x="7099" y="18091"/>
                </a:lnTo>
                <a:lnTo>
                  <a:pt x="5825" y="18837"/>
                </a:lnTo>
                <a:lnTo>
                  <a:pt x="5206" y="19238"/>
                </a:lnTo>
                <a:lnTo>
                  <a:pt x="4587" y="19638"/>
                </a:lnTo>
                <a:lnTo>
                  <a:pt x="3987" y="20057"/>
                </a:lnTo>
                <a:lnTo>
                  <a:pt x="3404" y="20512"/>
                </a:lnTo>
                <a:lnTo>
                  <a:pt x="2840" y="20985"/>
                </a:lnTo>
                <a:lnTo>
                  <a:pt x="2294" y="21495"/>
                </a:lnTo>
                <a:lnTo>
                  <a:pt x="2039" y="21768"/>
                </a:lnTo>
                <a:lnTo>
                  <a:pt x="1803" y="22059"/>
                </a:lnTo>
                <a:lnTo>
                  <a:pt x="1566" y="22368"/>
                </a:lnTo>
                <a:lnTo>
                  <a:pt x="1366" y="22659"/>
                </a:lnTo>
                <a:lnTo>
                  <a:pt x="1166" y="22969"/>
                </a:lnTo>
                <a:lnTo>
                  <a:pt x="984" y="23296"/>
                </a:lnTo>
                <a:lnTo>
                  <a:pt x="820" y="23624"/>
                </a:lnTo>
                <a:lnTo>
                  <a:pt x="656" y="23952"/>
                </a:lnTo>
                <a:lnTo>
                  <a:pt x="529" y="24279"/>
                </a:lnTo>
                <a:lnTo>
                  <a:pt x="401" y="24607"/>
                </a:lnTo>
                <a:lnTo>
                  <a:pt x="292" y="24953"/>
                </a:lnTo>
                <a:lnTo>
                  <a:pt x="219" y="25298"/>
                </a:lnTo>
                <a:lnTo>
                  <a:pt x="128" y="25626"/>
                </a:lnTo>
                <a:lnTo>
                  <a:pt x="74" y="25972"/>
                </a:lnTo>
                <a:lnTo>
                  <a:pt x="37" y="26336"/>
                </a:lnTo>
                <a:lnTo>
                  <a:pt x="1" y="26681"/>
                </a:lnTo>
                <a:lnTo>
                  <a:pt x="1" y="27027"/>
                </a:lnTo>
                <a:lnTo>
                  <a:pt x="1" y="27373"/>
                </a:lnTo>
                <a:lnTo>
                  <a:pt x="19" y="27737"/>
                </a:lnTo>
                <a:lnTo>
                  <a:pt x="55" y="28083"/>
                </a:lnTo>
                <a:lnTo>
                  <a:pt x="92" y="28429"/>
                </a:lnTo>
                <a:lnTo>
                  <a:pt x="165" y="28774"/>
                </a:lnTo>
                <a:lnTo>
                  <a:pt x="237" y="29120"/>
                </a:lnTo>
                <a:lnTo>
                  <a:pt x="347" y="29466"/>
                </a:lnTo>
                <a:lnTo>
                  <a:pt x="456" y="29812"/>
                </a:lnTo>
                <a:lnTo>
                  <a:pt x="583" y="30158"/>
                </a:lnTo>
                <a:lnTo>
                  <a:pt x="729" y="30485"/>
                </a:lnTo>
                <a:lnTo>
                  <a:pt x="893" y="30813"/>
                </a:lnTo>
                <a:lnTo>
                  <a:pt x="1075" y="31140"/>
                </a:lnTo>
                <a:lnTo>
                  <a:pt x="1257" y="31468"/>
                </a:lnTo>
                <a:lnTo>
                  <a:pt x="1475" y="31777"/>
                </a:lnTo>
                <a:lnTo>
                  <a:pt x="1693" y="32087"/>
                </a:lnTo>
                <a:lnTo>
                  <a:pt x="1948" y="32433"/>
                </a:lnTo>
                <a:lnTo>
                  <a:pt x="2221" y="32760"/>
                </a:lnTo>
                <a:lnTo>
                  <a:pt x="2512" y="33051"/>
                </a:lnTo>
                <a:lnTo>
                  <a:pt x="2804" y="33361"/>
                </a:lnTo>
                <a:lnTo>
                  <a:pt x="3113" y="33634"/>
                </a:lnTo>
                <a:lnTo>
                  <a:pt x="3422" y="33907"/>
                </a:lnTo>
                <a:lnTo>
                  <a:pt x="3750" y="34162"/>
                </a:lnTo>
                <a:lnTo>
                  <a:pt x="4078" y="34416"/>
                </a:lnTo>
                <a:lnTo>
                  <a:pt x="4423" y="34653"/>
                </a:lnTo>
                <a:lnTo>
                  <a:pt x="4769" y="34871"/>
                </a:lnTo>
                <a:lnTo>
                  <a:pt x="5115" y="35090"/>
                </a:lnTo>
                <a:lnTo>
                  <a:pt x="5479" y="35290"/>
                </a:lnTo>
                <a:lnTo>
                  <a:pt x="5861" y="35472"/>
                </a:lnTo>
                <a:lnTo>
                  <a:pt x="6225" y="35654"/>
                </a:lnTo>
                <a:lnTo>
                  <a:pt x="6607" y="35818"/>
                </a:lnTo>
                <a:lnTo>
                  <a:pt x="7008" y="35963"/>
                </a:lnTo>
                <a:lnTo>
                  <a:pt x="7390" y="36109"/>
                </a:lnTo>
                <a:lnTo>
                  <a:pt x="7790" y="36254"/>
                </a:lnTo>
                <a:lnTo>
                  <a:pt x="8591" y="36491"/>
                </a:lnTo>
                <a:lnTo>
                  <a:pt x="9410" y="36691"/>
                </a:lnTo>
                <a:lnTo>
                  <a:pt x="10247" y="36855"/>
                </a:lnTo>
                <a:lnTo>
                  <a:pt x="11084" y="36982"/>
                </a:lnTo>
                <a:lnTo>
                  <a:pt x="11922" y="37073"/>
                </a:lnTo>
                <a:lnTo>
                  <a:pt x="12777" y="37128"/>
                </a:lnTo>
                <a:lnTo>
                  <a:pt x="13614" y="37146"/>
                </a:lnTo>
                <a:lnTo>
                  <a:pt x="14524" y="37164"/>
                </a:lnTo>
                <a:lnTo>
                  <a:pt x="15452" y="37146"/>
                </a:lnTo>
                <a:lnTo>
                  <a:pt x="16380" y="37128"/>
                </a:lnTo>
                <a:lnTo>
                  <a:pt x="17309" y="37073"/>
                </a:lnTo>
                <a:lnTo>
                  <a:pt x="18237" y="37001"/>
                </a:lnTo>
                <a:lnTo>
                  <a:pt x="19165" y="36910"/>
                </a:lnTo>
                <a:lnTo>
                  <a:pt x="20093" y="36800"/>
                </a:lnTo>
                <a:lnTo>
                  <a:pt x="21039" y="36691"/>
                </a:lnTo>
                <a:lnTo>
                  <a:pt x="21968" y="36546"/>
                </a:lnTo>
                <a:lnTo>
                  <a:pt x="22914" y="36400"/>
                </a:lnTo>
                <a:lnTo>
                  <a:pt x="24789" y="36072"/>
                </a:lnTo>
                <a:lnTo>
                  <a:pt x="26663" y="35708"/>
                </a:lnTo>
                <a:lnTo>
                  <a:pt x="28538" y="35326"/>
                </a:lnTo>
                <a:lnTo>
                  <a:pt x="28538" y="219"/>
                </a:lnTo>
                <a:lnTo>
                  <a:pt x="27974" y="110"/>
                </a:lnTo>
                <a:lnTo>
                  <a:pt x="27409" y="56"/>
                </a:lnTo>
                <a:lnTo>
                  <a:pt x="27009" y="19"/>
                </a:lnTo>
                <a:lnTo>
                  <a:pt x="266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 flipH="1">
            <a:off x="8801525" y="194880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2618250" y="3096097"/>
            <a:ext cx="3907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14"/>
          <p:cNvSpPr txBox="1"/>
          <p:nvPr>
            <p:ph idx="1" type="subTitle"/>
          </p:nvPr>
        </p:nvSpPr>
        <p:spPr>
          <a:xfrm>
            <a:off x="1226400" y="150710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9" name="Google Shape;249;p14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"/>
          <p:cNvSpPr/>
          <p:nvPr/>
        </p:nvSpPr>
        <p:spPr>
          <a:xfrm flipH="1" rot="5400000">
            <a:off x="6325153" y="2332853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917599" y="4416174"/>
            <a:ext cx="657425" cy="548700"/>
            <a:chOff x="1350550" y="462875"/>
            <a:chExt cx="968225" cy="808100"/>
          </a:xfrm>
        </p:grpSpPr>
        <p:sp>
          <p:nvSpPr>
            <p:cNvPr id="252" name="Google Shape;252;p1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4"/>
          <p:cNvGrpSpPr/>
          <p:nvPr/>
        </p:nvGrpSpPr>
        <p:grpSpPr>
          <a:xfrm>
            <a:off x="762174" y="217199"/>
            <a:ext cx="657425" cy="548700"/>
            <a:chOff x="1350550" y="462875"/>
            <a:chExt cx="968225" cy="808100"/>
          </a:xfrm>
        </p:grpSpPr>
        <p:sp>
          <p:nvSpPr>
            <p:cNvPr id="260" name="Google Shape;260;p1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4"/>
          <p:cNvSpPr/>
          <p:nvPr/>
        </p:nvSpPr>
        <p:spPr>
          <a:xfrm rot="10800000">
            <a:off x="6327547" y="-9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"/>
          <p:cNvSpPr/>
          <p:nvPr/>
        </p:nvSpPr>
        <p:spPr>
          <a:xfrm>
            <a:off x="800486" y="4239418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4502150" y="4498763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14"/>
          <p:cNvSpPr/>
          <p:nvPr/>
        </p:nvSpPr>
        <p:spPr>
          <a:xfrm rot="5400000">
            <a:off x="2892425" y="-1171575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15"/>
          <p:cNvSpPr/>
          <p:nvPr/>
        </p:nvSpPr>
        <p:spPr>
          <a:xfrm>
            <a:off x="7433225" y="14892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 rot="5400000">
            <a:off x="-550278" y="786341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 flipH="1">
            <a:off x="7811375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5"/>
          <p:cNvGrpSpPr/>
          <p:nvPr/>
        </p:nvGrpSpPr>
        <p:grpSpPr>
          <a:xfrm>
            <a:off x="8411149" y="1042449"/>
            <a:ext cx="657425" cy="548700"/>
            <a:chOff x="1350550" y="462875"/>
            <a:chExt cx="968225" cy="808100"/>
          </a:xfrm>
        </p:grpSpPr>
        <p:sp>
          <p:nvSpPr>
            <p:cNvPr id="277" name="Google Shape;277;p1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5"/>
          <p:cNvGrpSpPr/>
          <p:nvPr/>
        </p:nvGrpSpPr>
        <p:grpSpPr>
          <a:xfrm>
            <a:off x="121599" y="2348849"/>
            <a:ext cx="657425" cy="548700"/>
            <a:chOff x="1350550" y="462875"/>
            <a:chExt cx="968225" cy="808100"/>
          </a:xfrm>
        </p:grpSpPr>
        <p:sp>
          <p:nvSpPr>
            <p:cNvPr id="285" name="Google Shape;285;p1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5"/>
          <p:cNvSpPr/>
          <p:nvPr/>
        </p:nvSpPr>
        <p:spPr>
          <a:xfrm rot="-5400000">
            <a:off x="4568825" y="375285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3066450" y="2332571"/>
            <a:ext cx="3011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" type="subTitle"/>
          </p:nvPr>
        </p:nvSpPr>
        <p:spPr>
          <a:xfrm>
            <a:off x="2135550" y="3006297"/>
            <a:ext cx="48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16"/>
          <p:cNvSpPr/>
          <p:nvPr/>
        </p:nvSpPr>
        <p:spPr>
          <a:xfrm flipH="1" rot="5400000">
            <a:off x="6325153" y="2332866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955775" y="4599424"/>
            <a:ext cx="1331301" cy="548686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 flipH="1">
            <a:off x="6915575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955775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6"/>
          <p:cNvGrpSpPr/>
          <p:nvPr/>
        </p:nvGrpSpPr>
        <p:grpSpPr>
          <a:xfrm flipH="1">
            <a:off x="7701537" y="164724"/>
            <a:ext cx="657425" cy="548700"/>
            <a:chOff x="1350550" y="462875"/>
            <a:chExt cx="968225" cy="808100"/>
          </a:xfrm>
        </p:grpSpPr>
        <p:sp>
          <p:nvSpPr>
            <p:cNvPr id="302" name="Google Shape;302;p16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6"/>
          <p:cNvSpPr/>
          <p:nvPr/>
        </p:nvSpPr>
        <p:spPr>
          <a:xfrm>
            <a:off x="2552700" y="-79375"/>
            <a:ext cx="4038600" cy="406600"/>
          </a:xfrm>
          <a:custGeom>
            <a:rect b="b" l="l" r="r" t="t"/>
            <a:pathLst>
              <a:path extrusionOk="0" h="16264" w="161544">
                <a:moveTo>
                  <a:pt x="0" y="1524"/>
                </a:moveTo>
                <a:cubicBezTo>
                  <a:pt x="12124" y="3040"/>
                  <a:pt x="22122" y="13372"/>
                  <a:pt x="34290" y="14478"/>
                </a:cubicBezTo>
                <a:cubicBezTo>
                  <a:pt x="44563" y="15412"/>
                  <a:pt x="54976" y="10496"/>
                  <a:pt x="65151" y="12192"/>
                </a:cubicBezTo>
                <a:cubicBezTo>
                  <a:pt x="74505" y="13751"/>
                  <a:pt x="83920" y="17049"/>
                  <a:pt x="93345" y="16002"/>
                </a:cubicBezTo>
                <a:cubicBezTo>
                  <a:pt x="100541" y="15202"/>
                  <a:pt x="106371" y="9025"/>
                  <a:pt x="113538" y="8001"/>
                </a:cubicBezTo>
                <a:cubicBezTo>
                  <a:pt x="121976" y="6796"/>
                  <a:pt x="130627" y="10730"/>
                  <a:pt x="139065" y="9525"/>
                </a:cubicBezTo>
                <a:cubicBezTo>
                  <a:pt x="147121" y="8374"/>
                  <a:pt x="155790" y="5754"/>
                  <a:pt x="161544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16"/>
          <p:cNvSpPr/>
          <p:nvPr/>
        </p:nvSpPr>
        <p:spPr>
          <a:xfrm>
            <a:off x="2978150" y="450828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975600" y="3342350"/>
            <a:ext cx="7192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1630200" y="3989825"/>
            <a:ext cx="58836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4" name="Google Shape;314;p17"/>
          <p:cNvSpPr/>
          <p:nvPr/>
        </p:nvSpPr>
        <p:spPr>
          <a:xfrm>
            <a:off x="0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546900" y="1539113"/>
            <a:ext cx="2567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18"/>
          <p:cNvSpPr txBox="1"/>
          <p:nvPr>
            <p:ph idx="1" type="subTitle"/>
          </p:nvPr>
        </p:nvSpPr>
        <p:spPr>
          <a:xfrm>
            <a:off x="874863" y="2187037"/>
            <a:ext cx="38889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9" name="Google Shape;319;p18"/>
          <p:cNvSpPr/>
          <p:nvPr/>
        </p:nvSpPr>
        <p:spPr>
          <a:xfrm rot="-5400000">
            <a:off x="7738422" y="584178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 rot="5400000">
            <a:off x="-600489" y="3638943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18"/>
          <p:cNvGrpSpPr/>
          <p:nvPr/>
        </p:nvGrpSpPr>
        <p:grpSpPr>
          <a:xfrm>
            <a:off x="8269124" y="4405399"/>
            <a:ext cx="657425" cy="548700"/>
            <a:chOff x="1350550" y="462875"/>
            <a:chExt cx="968225" cy="808100"/>
          </a:xfrm>
        </p:grpSpPr>
        <p:sp>
          <p:nvSpPr>
            <p:cNvPr id="322" name="Google Shape;322;p1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8"/>
          <p:cNvGrpSpPr/>
          <p:nvPr/>
        </p:nvGrpSpPr>
        <p:grpSpPr>
          <a:xfrm>
            <a:off x="281349" y="265149"/>
            <a:ext cx="657425" cy="548700"/>
            <a:chOff x="1350550" y="462875"/>
            <a:chExt cx="968225" cy="808100"/>
          </a:xfrm>
        </p:grpSpPr>
        <p:sp>
          <p:nvSpPr>
            <p:cNvPr id="330" name="Google Shape;330;p1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8"/>
          <p:cNvSpPr/>
          <p:nvPr/>
        </p:nvSpPr>
        <p:spPr>
          <a:xfrm rot="-5400000">
            <a:off x="3720300" y="375285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Google Shape;338;p18"/>
          <p:cNvSpPr/>
          <p:nvPr/>
        </p:nvSpPr>
        <p:spPr>
          <a:xfrm flipH="1" rot="10800000">
            <a:off x="4952500" y="-216112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/>
          <p:nvPr>
            <p:ph type="title"/>
          </p:nvPr>
        </p:nvSpPr>
        <p:spPr>
          <a:xfrm>
            <a:off x="1336675" y="2616831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1" name="Google Shape;341;p19"/>
          <p:cNvSpPr txBox="1"/>
          <p:nvPr>
            <p:ph idx="2" type="title"/>
          </p:nvPr>
        </p:nvSpPr>
        <p:spPr>
          <a:xfrm>
            <a:off x="5064725" y="2616831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19"/>
          <p:cNvSpPr txBox="1"/>
          <p:nvPr>
            <p:ph idx="1" type="subTitle"/>
          </p:nvPr>
        </p:nvSpPr>
        <p:spPr>
          <a:xfrm>
            <a:off x="5183225" y="2975094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3" name="Google Shape;343;p19"/>
          <p:cNvSpPr txBox="1"/>
          <p:nvPr>
            <p:ph idx="3" type="subTitle"/>
          </p:nvPr>
        </p:nvSpPr>
        <p:spPr>
          <a:xfrm>
            <a:off x="1455175" y="2975094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19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5" name="Google Shape;345;p19"/>
          <p:cNvSpPr/>
          <p:nvPr/>
        </p:nvSpPr>
        <p:spPr>
          <a:xfrm rot="-5400000">
            <a:off x="7737072" y="55026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 rot="5400000">
            <a:off x="-600514" y="600493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 rot="-3183131">
            <a:off x="6937310" y="3395580"/>
            <a:ext cx="3657677" cy="857593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Google Shape;348;p19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794950" y="2165350"/>
            <a:ext cx="37494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351" name="Google Shape;351;p20"/>
          <p:cNvSpPr txBox="1"/>
          <p:nvPr>
            <p:ph idx="2" type="body"/>
          </p:nvPr>
        </p:nvSpPr>
        <p:spPr>
          <a:xfrm>
            <a:off x="4599650" y="2165350"/>
            <a:ext cx="37494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352" name="Google Shape;352;p2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0"/>
          <p:cNvSpPr txBox="1"/>
          <p:nvPr>
            <p:ph idx="3" type="subTitle"/>
          </p:nvPr>
        </p:nvSpPr>
        <p:spPr>
          <a:xfrm>
            <a:off x="2142350" y="1472184"/>
            <a:ext cx="4709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4" name="Google Shape;354;p20"/>
          <p:cNvSpPr/>
          <p:nvPr/>
        </p:nvSpPr>
        <p:spPr>
          <a:xfrm flipH="1">
            <a:off x="7650163" y="445865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0"/>
          <p:cNvGrpSpPr/>
          <p:nvPr/>
        </p:nvGrpSpPr>
        <p:grpSpPr>
          <a:xfrm>
            <a:off x="8268249" y="265149"/>
            <a:ext cx="657425" cy="548700"/>
            <a:chOff x="1350550" y="462875"/>
            <a:chExt cx="968225" cy="808100"/>
          </a:xfrm>
        </p:grpSpPr>
        <p:sp>
          <p:nvSpPr>
            <p:cNvPr id="357" name="Google Shape;357;p20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0"/>
          <p:cNvSpPr/>
          <p:nvPr/>
        </p:nvSpPr>
        <p:spPr>
          <a:xfrm>
            <a:off x="5807075" y="456543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-1460538" y="0"/>
            <a:ext cx="5260293" cy="5143681"/>
            <a:chOff x="-1460538" y="0"/>
            <a:chExt cx="5260293" cy="5143681"/>
          </a:xfrm>
        </p:grpSpPr>
        <p:sp>
          <p:nvSpPr>
            <p:cNvPr id="47" name="Google Shape;47;p3"/>
            <p:cNvSpPr/>
            <p:nvPr/>
          </p:nvSpPr>
          <p:spPr>
            <a:xfrm flipH="1">
              <a:off x="-1460538" y="0"/>
              <a:ext cx="5260293" cy="5143681"/>
            </a:xfrm>
            <a:custGeom>
              <a:rect b="b" l="l" r="r" t="t"/>
              <a:pathLst>
                <a:path extrusionOk="0" h="160602" w="164243">
                  <a:moveTo>
                    <a:pt x="75743" y="0"/>
                  </a:moveTo>
                  <a:cubicBezTo>
                    <a:pt x="75404" y="1053"/>
                    <a:pt x="75118" y="2141"/>
                    <a:pt x="74922" y="3194"/>
                  </a:cubicBezTo>
                  <a:cubicBezTo>
                    <a:pt x="74012" y="7779"/>
                    <a:pt x="73780" y="12650"/>
                    <a:pt x="71550" y="16772"/>
                  </a:cubicBezTo>
                  <a:cubicBezTo>
                    <a:pt x="68267" y="22767"/>
                    <a:pt x="61397" y="25872"/>
                    <a:pt x="54778" y="27531"/>
                  </a:cubicBezTo>
                  <a:cubicBezTo>
                    <a:pt x="48140" y="29173"/>
                    <a:pt x="41146" y="29851"/>
                    <a:pt x="35008" y="32884"/>
                  </a:cubicBezTo>
                  <a:cubicBezTo>
                    <a:pt x="23589" y="38522"/>
                    <a:pt x="17165" y="52725"/>
                    <a:pt x="20448" y="65036"/>
                  </a:cubicBezTo>
                  <a:cubicBezTo>
                    <a:pt x="22304" y="71995"/>
                    <a:pt x="26872" y="79275"/>
                    <a:pt x="23910" y="85823"/>
                  </a:cubicBezTo>
                  <a:cubicBezTo>
                    <a:pt x="22054" y="89945"/>
                    <a:pt x="17754" y="92300"/>
                    <a:pt x="14293" y="95190"/>
                  </a:cubicBezTo>
                  <a:cubicBezTo>
                    <a:pt x="1874" y="105628"/>
                    <a:pt x="1" y="125059"/>
                    <a:pt x="6585" y="139904"/>
                  </a:cubicBezTo>
                  <a:cubicBezTo>
                    <a:pt x="10118" y="147915"/>
                    <a:pt x="15649" y="154749"/>
                    <a:pt x="22197" y="160601"/>
                  </a:cubicBezTo>
                  <a:lnTo>
                    <a:pt x="164242" y="160601"/>
                  </a:lnTo>
                  <a:lnTo>
                    <a:pt x="164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flipH="1">
              <a:off x="-1460527" y="0"/>
              <a:ext cx="5050000" cy="5143104"/>
            </a:xfrm>
            <a:custGeom>
              <a:rect b="b" l="l" r="r" t="t"/>
              <a:pathLst>
                <a:path extrusionOk="0" h="160584" w="157677">
                  <a:moveTo>
                    <a:pt x="80043" y="0"/>
                  </a:moveTo>
                  <a:cubicBezTo>
                    <a:pt x="78633" y="1124"/>
                    <a:pt x="77402" y="2462"/>
                    <a:pt x="76474" y="3997"/>
                  </a:cubicBezTo>
                  <a:cubicBezTo>
                    <a:pt x="73816" y="8386"/>
                    <a:pt x="73709" y="13989"/>
                    <a:pt x="70961" y="18324"/>
                  </a:cubicBezTo>
                  <a:cubicBezTo>
                    <a:pt x="66643" y="25194"/>
                    <a:pt x="57508" y="26710"/>
                    <a:pt x="49728" y="28994"/>
                  </a:cubicBezTo>
                  <a:cubicBezTo>
                    <a:pt x="41485" y="31457"/>
                    <a:pt x="33545" y="35596"/>
                    <a:pt x="27693" y="41930"/>
                  </a:cubicBezTo>
                  <a:cubicBezTo>
                    <a:pt x="21858" y="48282"/>
                    <a:pt x="18325" y="57007"/>
                    <a:pt x="19324" y="65572"/>
                  </a:cubicBezTo>
                  <a:cubicBezTo>
                    <a:pt x="20163" y="72548"/>
                    <a:pt x="23839" y="79810"/>
                    <a:pt x="21073" y="86269"/>
                  </a:cubicBezTo>
                  <a:cubicBezTo>
                    <a:pt x="19003" y="91140"/>
                    <a:pt x="13936" y="93852"/>
                    <a:pt x="10207" y="97599"/>
                  </a:cubicBezTo>
                  <a:cubicBezTo>
                    <a:pt x="1" y="107841"/>
                    <a:pt x="982" y="125719"/>
                    <a:pt x="9368" y="137495"/>
                  </a:cubicBezTo>
                  <a:cubicBezTo>
                    <a:pt x="17754" y="149307"/>
                    <a:pt x="31689" y="155909"/>
                    <a:pt x="45642" y="159691"/>
                  </a:cubicBezTo>
                  <a:cubicBezTo>
                    <a:pt x="46802" y="160013"/>
                    <a:pt x="47962" y="160298"/>
                    <a:pt x="49122" y="160584"/>
                  </a:cubicBezTo>
                  <a:lnTo>
                    <a:pt x="157676" y="160584"/>
                  </a:lnTo>
                  <a:lnTo>
                    <a:pt x="157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flipH="1">
              <a:off x="615404" y="0"/>
              <a:ext cx="2665841" cy="5143104"/>
            </a:xfrm>
            <a:custGeom>
              <a:rect b="b" l="l" r="r" t="t"/>
              <a:pathLst>
                <a:path extrusionOk="0" h="160584" w="83236">
                  <a:moveTo>
                    <a:pt x="81648" y="0"/>
                  </a:moveTo>
                  <a:cubicBezTo>
                    <a:pt x="80417" y="1249"/>
                    <a:pt x="79257" y="2569"/>
                    <a:pt x="78169" y="3925"/>
                  </a:cubicBezTo>
                  <a:cubicBezTo>
                    <a:pt x="75403" y="7387"/>
                    <a:pt x="73244" y="11152"/>
                    <a:pt x="71353" y="15131"/>
                  </a:cubicBezTo>
                  <a:cubicBezTo>
                    <a:pt x="69354" y="19270"/>
                    <a:pt x="67302" y="23606"/>
                    <a:pt x="63341" y="26211"/>
                  </a:cubicBezTo>
                  <a:cubicBezTo>
                    <a:pt x="59594" y="28655"/>
                    <a:pt x="55062" y="29422"/>
                    <a:pt x="50744" y="30208"/>
                  </a:cubicBezTo>
                  <a:cubicBezTo>
                    <a:pt x="46480" y="30957"/>
                    <a:pt x="42269" y="31831"/>
                    <a:pt x="38380" y="33812"/>
                  </a:cubicBezTo>
                  <a:cubicBezTo>
                    <a:pt x="31171" y="37487"/>
                    <a:pt x="25515" y="44018"/>
                    <a:pt x="22767" y="51601"/>
                  </a:cubicBezTo>
                  <a:cubicBezTo>
                    <a:pt x="21233" y="55847"/>
                    <a:pt x="20876" y="60201"/>
                    <a:pt x="21001" y="64662"/>
                  </a:cubicBezTo>
                  <a:cubicBezTo>
                    <a:pt x="21144" y="69783"/>
                    <a:pt x="21697" y="75117"/>
                    <a:pt x="19877" y="80024"/>
                  </a:cubicBezTo>
                  <a:cubicBezTo>
                    <a:pt x="16808" y="88232"/>
                    <a:pt x="8315" y="92782"/>
                    <a:pt x="4710" y="100686"/>
                  </a:cubicBezTo>
                  <a:cubicBezTo>
                    <a:pt x="749" y="109233"/>
                    <a:pt x="2337" y="119260"/>
                    <a:pt x="6887" y="127271"/>
                  </a:cubicBezTo>
                  <a:cubicBezTo>
                    <a:pt x="11419" y="135247"/>
                    <a:pt x="18556" y="141599"/>
                    <a:pt x="26229" y="146488"/>
                  </a:cubicBezTo>
                  <a:cubicBezTo>
                    <a:pt x="37594" y="153714"/>
                    <a:pt x="50530" y="157729"/>
                    <a:pt x="63680" y="160584"/>
                  </a:cubicBezTo>
                  <a:lnTo>
                    <a:pt x="69122" y="160584"/>
                  </a:lnTo>
                  <a:cubicBezTo>
                    <a:pt x="56579" y="158139"/>
                    <a:pt x="44196" y="154874"/>
                    <a:pt x="32848" y="149004"/>
                  </a:cubicBezTo>
                  <a:cubicBezTo>
                    <a:pt x="17486" y="141046"/>
                    <a:pt x="0" y="125237"/>
                    <a:pt x="4122" y="105985"/>
                  </a:cubicBezTo>
                  <a:cubicBezTo>
                    <a:pt x="5103" y="101417"/>
                    <a:pt x="7494" y="97617"/>
                    <a:pt x="10545" y="94173"/>
                  </a:cubicBezTo>
                  <a:cubicBezTo>
                    <a:pt x="13204" y="91158"/>
                    <a:pt x="16165" y="88392"/>
                    <a:pt x="18467" y="85074"/>
                  </a:cubicBezTo>
                  <a:cubicBezTo>
                    <a:pt x="21072" y="81291"/>
                    <a:pt x="22196" y="77062"/>
                    <a:pt x="22303" y="72495"/>
                  </a:cubicBezTo>
                  <a:cubicBezTo>
                    <a:pt x="22428" y="67552"/>
                    <a:pt x="21697" y="62592"/>
                    <a:pt x="22410" y="57685"/>
                  </a:cubicBezTo>
                  <a:cubicBezTo>
                    <a:pt x="23588" y="49495"/>
                    <a:pt x="28388" y="41912"/>
                    <a:pt x="35132" y="37113"/>
                  </a:cubicBezTo>
                  <a:cubicBezTo>
                    <a:pt x="38540" y="34686"/>
                    <a:pt x="42358" y="33098"/>
                    <a:pt x="46427" y="32188"/>
                  </a:cubicBezTo>
                  <a:cubicBezTo>
                    <a:pt x="50655" y="31242"/>
                    <a:pt x="54991" y="30832"/>
                    <a:pt x="59131" y="29440"/>
                  </a:cubicBezTo>
                  <a:cubicBezTo>
                    <a:pt x="63074" y="28120"/>
                    <a:pt x="66357" y="25836"/>
                    <a:pt x="68730" y="22392"/>
                  </a:cubicBezTo>
                  <a:cubicBezTo>
                    <a:pt x="71192" y="18735"/>
                    <a:pt x="72655" y="14524"/>
                    <a:pt x="74868" y="10706"/>
                  </a:cubicBezTo>
                  <a:cubicBezTo>
                    <a:pt x="77152" y="6780"/>
                    <a:pt x="79971" y="3176"/>
                    <a:pt x="8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3"/>
          <p:cNvSpPr txBox="1"/>
          <p:nvPr>
            <p:ph type="title"/>
          </p:nvPr>
        </p:nvSpPr>
        <p:spPr>
          <a:xfrm>
            <a:off x="3365091" y="2143561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3"/>
          <p:cNvSpPr txBox="1"/>
          <p:nvPr>
            <p:ph hasCustomPrompt="1" idx="2" type="title"/>
          </p:nvPr>
        </p:nvSpPr>
        <p:spPr>
          <a:xfrm>
            <a:off x="5441691" y="1400513"/>
            <a:ext cx="914400" cy="41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3869091" y="3109564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3096109" y="-1334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 rot="-2054966">
            <a:off x="6671036" y="282609"/>
            <a:ext cx="1077206" cy="221210"/>
            <a:chOff x="7483384" y="230747"/>
            <a:chExt cx="1077200" cy="221209"/>
          </a:xfrm>
        </p:grpSpPr>
        <p:sp>
          <p:nvSpPr>
            <p:cNvPr id="55" name="Google Shape;55;p3"/>
            <p:cNvSpPr/>
            <p:nvPr/>
          </p:nvSpPr>
          <p:spPr>
            <a:xfrm>
              <a:off x="7852515" y="230747"/>
              <a:ext cx="243473" cy="174678"/>
            </a:xfrm>
            <a:custGeom>
              <a:rect b="b" l="l" r="r" t="t"/>
              <a:pathLst>
                <a:path extrusionOk="0" h="5454" w="7602">
                  <a:moveTo>
                    <a:pt x="1783" y="1"/>
                  </a:moveTo>
                  <a:cubicBezTo>
                    <a:pt x="1670" y="1"/>
                    <a:pt x="1558" y="7"/>
                    <a:pt x="1446" y="21"/>
                  </a:cubicBezTo>
                  <a:cubicBezTo>
                    <a:pt x="1072" y="93"/>
                    <a:pt x="715" y="253"/>
                    <a:pt x="447" y="485"/>
                  </a:cubicBezTo>
                  <a:cubicBezTo>
                    <a:pt x="179" y="735"/>
                    <a:pt x="19" y="1056"/>
                    <a:pt x="19" y="1413"/>
                  </a:cubicBezTo>
                  <a:cubicBezTo>
                    <a:pt x="1" y="2002"/>
                    <a:pt x="376" y="2537"/>
                    <a:pt x="804" y="2876"/>
                  </a:cubicBezTo>
                  <a:cubicBezTo>
                    <a:pt x="1232" y="3197"/>
                    <a:pt x="1750" y="3376"/>
                    <a:pt x="2213" y="3554"/>
                  </a:cubicBezTo>
                  <a:cubicBezTo>
                    <a:pt x="3034" y="3875"/>
                    <a:pt x="3819" y="4303"/>
                    <a:pt x="4533" y="4821"/>
                  </a:cubicBezTo>
                  <a:cubicBezTo>
                    <a:pt x="4908" y="5089"/>
                    <a:pt x="5282" y="5392"/>
                    <a:pt x="5782" y="5445"/>
                  </a:cubicBezTo>
                  <a:cubicBezTo>
                    <a:pt x="5835" y="5451"/>
                    <a:pt x="5888" y="5453"/>
                    <a:pt x="5940" y="5453"/>
                  </a:cubicBezTo>
                  <a:cubicBezTo>
                    <a:pt x="6600" y="5453"/>
                    <a:pt x="7137" y="5039"/>
                    <a:pt x="7352" y="4411"/>
                  </a:cubicBezTo>
                  <a:cubicBezTo>
                    <a:pt x="7602" y="3768"/>
                    <a:pt x="7477" y="2876"/>
                    <a:pt x="6906" y="2359"/>
                  </a:cubicBezTo>
                  <a:cubicBezTo>
                    <a:pt x="6282" y="1788"/>
                    <a:pt x="5479" y="1413"/>
                    <a:pt x="4747" y="1003"/>
                  </a:cubicBezTo>
                  <a:cubicBezTo>
                    <a:pt x="4265" y="735"/>
                    <a:pt x="3730" y="449"/>
                    <a:pt x="3141" y="253"/>
                  </a:cubicBezTo>
                  <a:cubicBezTo>
                    <a:pt x="2711" y="110"/>
                    <a:pt x="2246" y="1"/>
                    <a:pt x="1783" y="1"/>
                  </a:cubicBezTo>
                  <a:close/>
                </a:path>
              </a:pathLst>
            </a:custGeom>
            <a:solidFill>
              <a:srgbClr val="E0B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391959" y="337105"/>
              <a:ext cx="168625" cy="114851"/>
            </a:xfrm>
            <a:custGeom>
              <a:rect b="b" l="l" r="r" t="t"/>
              <a:pathLst>
                <a:path extrusionOk="0" h="3586" w="5265">
                  <a:moveTo>
                    <a:pt x="1209" y="0"/>
                  </a:moveTo>
                  <a:cubicBezTo>
                    <a:pt x="762" y="0"/>
                    <a:pt x="296" y="198"/>
                    <a:pt x="125" y="626"/>
                  </a:cubicBezTo>
                  <a:cubicBezTo>
                    <a:pt x="0" y="1000"/>
                    <a:pt x="125" y="1429"/>
                    <a:pt x="393" y="1714"/>
                  </a:cubicBezTo>
                  <a:cubicBezTo>
                    <a:pt x="661" y="2017"/>
                    <a:pt x="1017" y="2214"/>
                    <a:pt x="1374" y="2392"/>
                  </a:cubicBezTo>
                  <a:cubicBezTo>
                    <a:pt x="1981" y="2695"/>
                    <a:pt x="2588" y="3017"/>
                    <a:pt x="3194" y="3302"/>
                  </a:cubicBezTo>
                  <a:cubicBezTo>
                    <a:pt x="3450" y="3438"/>
                    <a:pt x="3745" y="3586"/>
                    <a:pt x="4034" y="3586"/>
                  </a:cubicBezTo>
                  <a:cubicBezTo>
                    <a:pt x="4087" y="3586"/>
                    <a:pt x="4141" y="3581"/>
                    <a:pt x="4193" y="3570"/>
                  </a:cubicBezTo>
                  <a:cubicBezTo>
                    <a:pt x="5264" y="3409"/>
                    <a:pt x="5193" y="1928"/>
                    <a:pt x="4461" y="1429"/>
                  </a:cubicBezTo>
                  <a:cubicBezTo>
                    <a:pt x="4051" y="1161"/>
                    <a:pt x="3569" y="1000"/>
                    <a:pt x="3123" y="786"/>
                  </a:cubicBezTo>
                  <a:cubicBezTo>
                    <a:pt x="2570" y="465"/>
                    <a:pt x="1945" y="19"/>
                    <a:pt x="1267" y="1"/>
                  </a:cubicBezTo>
                  <a:cubicBezTo>
                    <a:pt x="1248" y="0"/>
                    <a:pt x="1229" y="0"/>
                    <a:pt x="1209" y="0"/>
                  </a:cubicBezTo>
                  <a:close/>
                </a:path>
              </a:pathLst>
            </a:custGeom>
            <a:solidFill>
              <a:srgbClr val="E0B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483384" y="285095"/>
              <a:ext cx="201197" cy="149889"/>
            </a:xfrm>
            <a:custGeom>
              <a:rect b="b" l="l" r="r" t="t"/>
              <a:pathLst>
                <a:path extrusionOk="0" h="4680" w="6282">
                  <a:moveTo>
                    <a:pt x="1433" y="1"/>
                  </a:moveTo>
                  <a:cubicBezTo>
                    <a:pt x="933" y="1"/>
                    <a:pt x="429" y="230"/>
                    <a:pt x="215" y="644"/>
                  </a:cubicBezTo>
                  <a:cubicBezTo>
                    <a:pt x="1" y="1090"/>
                    <a:pt x="161" y="1625"/>
                    <a:pt x="447" y="2000"/>
                  </a:cubicBezTo>
                  <a:cubicBezTo>
                    <a:pt x="732" y="2392"/>
                    <a:pt x="1160" y="2660"/>
                    <a:pt x="1571" y="2928"/>
                  </a:cubicBezTo>
                  <a:cubicBezTo>
                    <a:pt x="2267" y="3374"/>
                    <a:pt x="2980" y="3784"/>
                    <a:pt x="3676" y="4230"/>
                  </a:cubicBezTo>
                  <a:cubicBezTo>
                    <a:pt x="4027" y="4447"/>
                    <a:pt x="4393" y="4680"/>
                    <a:pt x="4804" y="4680"/>
                  </a:cubicBezTo>
                  <a:cubicBezTo>
                    <a:pt x="4832" y="4680"/>
                    <a:pt x="4861" y="4679"/>
                    <a:pt x="4890" y="4676"/>
                  </a:cubicBezTo>
                  <a:cubicBezTo>
                    <a:pt x="6192" y="4623"/>
                    <a:pt x="6281" y="2767"/>
                    <a:pt x="5443" y="2089"/>
                  </a:cubicBezTo>
                  <a:cubicBezTo>
                    <a:pt x="4979" y="1732"/>
                    <a:pt x="4390" y="1465"/>
                    <a:pt x="3908" y="1161"/>
                  </a:cubicBezTo>
                  <a:cubicBezTo>
                    <a:pt x="3194" y="715"/>
                    <a:pt x="2463" y="126"/>
                    <a:pt x="1678" y="19"/>
                  </a:cubicBezTo>
                  <a:cubicBezTo>
                    <a:pt x="1597" y="7"/>
                    <a:pt x="1515" y="1"/>
                    <a:pt x="1433" y="1"/>
                  </a:cubicBezTo>
                  <a:close/>
                </a:path>
              </a:pathLst>
            </a:custGeom>
            <a:solidFill>
              <a:srgbClr val="E0B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/>
          <p:nvPr/>
        </p:nvSpPr>
        <p:spPr>
          <a:xfrm>
            <a:off x="4603516" y="4278160"/>
            <a:ext cx="2098666" cy="864949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rgbClr val="E0B7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type="title"/>
          </p:nvPr>
        </p:nvSpPr>
        <p:spPr>
          <a:xfrm>
            <a:off x="834151" y="2757967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21"/>
          <p:cNvSpPr txBox="1"/>
          <p:nvPr>
            <p:ph idx="1" type="subTitle"/>
          </p:nvPr>
        </p:nvSpPr>
        <p:spPr>
          <a:xfrm>
            <a:off x="834151" y="3123727"/>
            <a:ext cx="2175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21"/>
          <p:cNvSpPr txBox="1"/>
          <p:nvPr>
            <p:ph idx="2" type="title"/>
          </p:nvPr>
        </p:nvSpPr>
        <p:spPr>
          <a:xfrm>
            <a:off x="3486588" y="2757967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21"/>
          <p:cNvSpPr txBox="1"/>
          <p:nvPr>
            <p:ph idx="3" type="subTitle"/>
          </p:nvPr>
        </p:nvSpPr>
        <p:spPr>
          <a:xfrm>
            <a:off x="3486588" y="3123727"/>
            <a:ext cx="2175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4" type="title"/>
          </p:nvPr>
        </p:nvSpPr>
        <p:spPr>
          <a:xfrm>
            <a:off x="6134549" y="2757967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21"/>
          <p:cNvSpPr txBox="1"/>
          <p:nvPr>
            <p:ph idx="5" type="subTitle"/>
          </p:nvPr>
        </p:nvSpPr>
        <p:spPr>
          <a:xfrm>
            <a:off x="6134549" y="3123727"/>
            <a:ext cx="2175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21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3" name="Google Shape;373;p21"/>
          <p:cNvSpPr/>
          <p:nvPr/>
        </p:nvSpPr>
        <p:spPr>
          <a:xfrm rot="-5400000">
            <a:off x="7759572" y="541991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21"/>
          <p:cNvGrpSpPr/>
          <p:nvPr/>
        </p:nvGrpSpPr>
        <p:grpSpPr>
          <a:xfrm rot="2970597">
            <a:off x="814917" y="18470"/>
            <a:ext cx="682885" cy="926814"/>
            <a:chOff x="8029106" y="3994118"/>
            <a:chExt cx="682902" cy="926836"/>
          </a:xfrm>
        </p:grpSpPr>
        <p:sp>
          <p:nvSpPr>
            <p:cNvPr id="376" name="Google Shape;376;p21"/>
            <p:cNvSpPr/>
            <p:nvPr/>
          </p:nvSpPr>
          <p:spPr>
            <a:xfrm>
              <a:off x="8029106" y="4446229"/>
              <a:ext cx="315471" cy="203118"/>
            </a:xfrm>
            <a:custGeom>
              <a:rect b="b" l="l" r="r" t="t"/>
              <a:pathLst>
                <a:path extrusionOk="0" h="6342" w="9850">
                  <a:moveTo>
                    <a:pt x="2181" y="1"/>
                  </a:moveTo>
                  <a:cubicBezTo>
                    <a:pt x="1340" y="1"/>
                    <a:pt x="477" y="445"/>
                    <a:pt x="214" y="1233"/>
                  </a:cubicBezTo>
                  <a:cubicBezTo>
                    <a:pt x="0" y="1928"/>
                    <a:pt x="304" y="2714"/>
                    <a:pt x="821" y="3213"/>
                  </a:cubicBezTo>
                  <a:cubicBezTo>
                    <a:pt x="1339" y="3731"/>
                    <a:pt x="1999" y="4052"/>
                    <a:pt x="2677" y="4355"/>
                  </a:cubicBezTo>
                  <a:cubicBezTo>
                    <a:pt x="3819" y="4873"/>
                    <a:pt x="4925" y="5390"/>
                    <a:pt x="6067" y="5890"/>
                  </a:cubicBezTo>
                  <a:cubicBezTo>
                    <a:pt x="6580" y="6116"/>
                    <a:pt x="7105" y="6342"/>
                    <a:pt x="7643" y="6342"/>
                  </a:cubicBezTo>
                  <a:cubicBezTo>
                    <a:pt x="7742" y="6342"/>
                    <a:pt x="7841" y="6334"/>
                    <a:pt x="7940" y="6318"/>
                  </a:cubicBezTo>
                  <a:cubicBezTo>
                    <a:pt x="9850" y="5943"/>
                    <a:pt x="9635" y="3195"/>
                    <a:pt x="8226" y="2375"/>
                  </a:cubicBezTo>
                  <a:cubicBezTo>
                    <a:pt x="7476" y="1928"/>
                    <a:pt x="6549" y="1661"/>
                    <a:pt x="5746" y="1268"/>
                  </a:cubicBezTo>
                  <a:cubicBezTo>
                    <a:pt x="4639" y="769"/>
                    <a:pt x="3462" y="37"/>
                    <a:pt x="2231" y="1"/>
                  </a:cubicBezTo>
                  <a:cubicBezTo>
                    <a:pt x="2214" y="1"/>
                    <a:pt x="2198" y="1"/>
                    <a:pt x="2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8391959" y="4351944"/>
              <a:ext cx="168625" cy="114883"/>
            </a:xfrm>
            <a:custGeom>
              <a:rect b="b" l="l" r="r" t="t"/>
              <a:pathLst>
                <a:path extrusionOk="0" h="3587" w="5265">
                  <a:moveTo>
                    <a:pt x="1209" y="0"/>
                  </a:moveTo>
                  <a:cubicBezTo>
                    <a:pt x="762" y="0"/>
                    <a:pt x="296" y="198"/>
                    <a:pt x="125" y="626"/>
                  </a:cubicBezTo>
                  <a:cubicBezTo>
                    <a:pt x="0" y="1001"/>
                    <a:pt x="125" y="1429"/>
                    <a:pt x="393" y="1714"/>
                  </a:cubicBezTo>
                  <a:cubicBezTo>
                    <a:pt x="661" y="2018"/>
                    <a:pt x="1017" y="2214"/>
                    <a:pt x="1374" y="2392"/>
                  </a:cubicBezTo>
                  <a:cubicBezTo>
                    <a:pt x="1981" y="2696"/>
                    <a:pt x="2588" y="3017"/>
                    <a:pt x="3194" y="3302"/>
                  </a:cubicBezTo>
                  <a:cubicBezTo>
                    <a:pt x="3450" y="3438"/>
                    <a:pt x="3745" y="3586"/>
                    <a:pt x="4034" y="3586"/>
                  </a:cubicBezTo>
                  <a:cubicBezTo>
                    <a:pt x="4087" y="3586"/>
                    <a:pt x="4141" y="3581"/>
                    <a:pt x="4193" y="3570"/>
                  </a:cubicBezTo>
                  <a:cubicBezTo>
                    <a:pt x="5264" y="3409"/>
                    <a:pt x="5193" y="1928"/>
                    <a:pt x="4461" y="1429"/>
                  </a:cubicBezTo>
                  <a:cubicBezTo>
                    <a:pt x="4051" y="1161"/>
                    <a:pt x="3569" y="1001"/>
                    <a:pt x="3123" y="787"/>
                  </a:cubicBezTo>
                  <a:cubicBezTo>
                    <a:pt x="2570" y="483"/>
                    <a:pt x="1945" y="55"/>
                    <a:pt x="1267" y="1"/>
                  </a:cubicBezTo>
                  <a:cubicBezTo>
                    <a:pt x="1248" y="1"/>
                    <a:pt x="1229" y="0"/>
                    <a:pt x="1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8047392" y="4186114"/>
              <a:ext cx="176600" cy="125580"/>
            </a:xfrm>
            <a:custGeom>
              <a:rect b="b" l="l" r="r" t="t"/>
              <a:pathLst>
                <a:path extrusionOk="0" h="3921" w="5514">
                  <a:moveTo>
                    <a:pt x="1277" y="1"/>
                  </a:moveTo>
                  <a:cubicBezTo>
                    <a:pt x="812" y="1"/>
                    <a:pt x="342" y="200"/>
                    <a:pt x="161" y="612"/>
                  </a:cubicBezTo>
                  <a:cubicBezTo>
                    <a:pt x="0" y="986"/>
                    <a:pt x="143" y="1468"/>
                    <a:pt x="411" y="1789"/>
                  </a:cubicBezTo>
                  <a:cubicBezTo>
                    <a:pt x="678" y="2128"/>
                    <a:pt x="1053" y="2325"/>
                    <a:pt x="1428" y="2539"/>
                  </a:cubicBezTo>
                  <a:cubicBezTo>
                    <a:pt x="2052" y="2896"/>
                    <a:pt x="2677" y="3217"/>
                    <a:pt x="3301" y="3574"/>
                  </a:cubicBezTo>
                  <a:cubicBezTo>
                    <a:pt x="3604" y="3733"/>
                    <a:pt x="3921" y="3921"/>
                    <a:pt x="4253" y="3921"/>
                  </a:cubicBezTo>
                  <a:cubicBezTo>
                    <a:pt x="4292" y="3921"/>
                    <a:pt x="4332" y="3918"/>
                    <a:pt x="4372" y="3913"/>
                  </a:cubicBezTo>
                  <a:cubicBezTo>
                    <a:pt x="5514" y="3806"/>
                    <a:pt x="5496" y="2200"/>
                    <a:pt x="4729" y="1664"/>
                  </a:cubicBezTo>
                  <a:cubicBezTo>
                    <a:pt x="4300" y="1379"/>
                    <a:pt x="3801" y="1165"/>
                    <a:pt x="3355" y="897"/>
                  </a:cubicBezTo>
                  <a:cubicBezTo>
                    <a:pt x="2730" y="576"/>
                    <a:pt x="2106" y="76"/>
                    <a:pt x="1392" y="5"/>
                  </a:cubicBezTo>
                  <a:cubicBezTo>
                    <a:pt x="1354" y="2"/>
                    <a:pt x="1315" y="1"/>
                    <a:pt x="1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8159964" y="4817698"/>
              <a:ext cx="160618" cy="103257"/>
            </a:xfrm>
            <a:custGeom>
              <a:rect b="b" l="l" r="r" t="t"/>
              <a:pathLst>
                <a:path extrusionOk="0" h="3224" w="5015">
                  <a:moveTo>
                    <a:pt x="1124" y="0"/>
                  </a:moveTo>
                  <a:cubicBezTo>
                    <a:pt x="696" y="0"/>
                    <a:pt x="232" y="232"/>
                    <a:pt x="107" y="625"/>
                  </a:cubicBezTo>
                  <a:cubicBezTo>
                    <a:pt x="0" y="982"/>
                    <a:pt x="143" y="1356"/>
                    <a:pt x="411" y="1642"/>
                  </a:cubicBezTo>
                  <a:cubicBezTo>
                    <a:pt x="678" y="1909"/>
                    <a:pt x="1017" y="2052"/>
                    <a:pt x="1356" y="2213"/>
                  </a:cubicBezTo>
                  <a:cubicBezTo>
                    <a:pt x="1927" y="2480"/>
                    <a:pt x="2498" y="2730"/>
                    <a:pt x="3069" y="2998"/>
                  </a:cubicBezTo>
                  <a:cubicBezTo>
                    <a:pt x="3312" y="3104"/>
                    <a:pt x="3594" y="3223"/>
                    <a:pt x="3882" y="3223"/>
                  </a:cubicBezTo>
                  <a:cubicBezTo>
                    <a:pt x="3932" y="3223"/>
                    <a:pt x="3982" y="3220"/>
                    <a:pt x="4033" y="3212"/>
                  </a:cubicBezTo>
                  <a:cubicBezTo>
                    <a:pt x="5014" y="3033"/>
                    <a:pt x="4871" y="1642"/>
                    <a:pt x="4193" y="1231"/>
                  </a:cubicBezTo>
                  <a:cubicBezTo>
                    <a:pt x="3801" y="1017"/>
                    <a:pt x="3337" y="874"/>
                    <a:pt x="2944" y="678"/>
                  </a:cubicBezTo>
                  <a:cubicBezTo>
                    <a:pt x="2356" y="393"/>
                    <a:pt x="1749" y="0"/>
                    <a:pt x="1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8439966" y="3994118"/>
              <a:ext cx="272042" cy="203791"/>
            </a:xfrm>
            <a:custGeom>
              <a:rect b="b" l="l" r="r" t="t"/>
              <a:pathLst>
                <a:path extrusionOk="0" h="6363" w="8494">
                  <a:moveTo>
                    <a:pt x="1931" y="1"/>
                  </a:moveTo>
                  <a:cubicBezTo>
                    <a:pt x="1257" y="1"/>
                    <a:pt x="578" y="294"/>
                    <a:pt x="286" y="879"/>
                  </a:cubicBezTo>
                  <a:cubicBezTo>
                    <a:pt x="0" y="1468"/>
                    <a:pt x="179" y="2217"/>
                    <a:pt x="571" y="2717"/>
                  </a:cubicBezTo>
                  <a:cubicBezTo>
                    <a:pt x="982" y="3252"/>
                    <a:pt x="1553" y="3609"/>
                    <a:pt x="2106" y="3966"/>
                  </a:cubicBezTo>
                  <a:cubicBezTo>
                    <a:pt x="3069" y="4573"/>
                    <a:pt x="4015" y="5161"/>
                    <a:pt x="4960" y="5750"/>
                  </a:cubicBezTo>
                  <a:cubicBezTo>
                    <a:pt x="5425" y="6049"/>
                    <a:pt x="5935" y="6363"/>
                    <a:pt x="6477" y="6363"/>
                  </a:cubicBezTo>
                  <a:cubicBezTo>
                    <a:pt x="6519" y="6363"/>
                    <a:pt x="6560" y="6361"/>
                    <a:pt x="6602" y="6357"/>
                  </a:cubicBezTo>
                  <a:cubicBezTo>
                    <a:pt x="8386" y="6250"/>
                    <a:pt x="8493" y="3752"/>
                    <a:pt x="7334" y="2860"/>
                  </a:cubicBezTo>
                  <a:cubicBezTo>
                    <a:pt x="6709" y="2360"/>
                    <a:pt x="5906" y="2003"/>
                    <a:pt x="5228" y="1593"/>
                  </a:cubicBezTo>
                  <a:cubicBezTo>
                    <a:pt x="4336" y="986"/>
                    <a:pt x="3355" y="183"/>
                    <a:pt x="2248" y="23"/>
                  </a:cubicBezTo>
                  <a:cubicBezTo>
                    <a:pt x="2144" y="8"/>
                    <a:pt x="2038" y="1"/>
                    <a:pt x="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21"/>
          <p:cNvGrpSpPr/>
          <p:nvPr/>
        </p:nvGrpSpPr>
        <p:grpSpPr>
          <a:xfrm rot="2970597">
            <a:off x="8145992" y="4230270"/>
            <a:ext cx="682885" cy="926814"/>
            <a:chOff x="8029106" y="3994118"/>
            <a:chExt cx="682902" cy="926836"/>
          </a:xfrm>
        </p:grpSpPr>
        <p:sp>
          <p:nvSpPr>
            <p:cNvPr id="382" name="Google Shape;382;p21"/>
            <p:cNvSpPr/>
            <p:nvPr/>
          </p:nvSpPr>
          <p:spPr>
            <a:xfrm>
              <a:off x="8029106" y="4446229"/>
              <a:ext cx="315471" cy="203118"/>
            </a:xfrm>
            <a:custGeom>
              <a:rect b="b" l="l" r="r" t="t"/>
              <a:pathLst>
                <a:path extrusionOk="0" h="6342" w="9850">
                  <a:moveTo>
                    <a:pt x="2181" y="1"/>
                  </a:moveTo>
                  <a:cubicBezTo>
                    <a:pt x="1340" y="1"/>
                    <a:pt x="477" y="445"/>
                    <a:pt x="214" y="1233"/>
                  </a:cubicBezTo>
                  <a:cubicBezTo>
                    <a:pt x="0" y="1928"/>
                    <a:pt x="304" y="2714"/>
                    <a:pt x="821" y="3213"/>
                  </a:cubicBezTo>
                  <a:cubicBezTo>
                    <a:pt x="1339" y="3731"/>
                    <a:pt x="1999" y="4052"/>
                    <a:pt x="2677" y="4355"/>
                  </a:cubicBezTo>
                  <a:cubicBezTo>
                    <a:pt x="3819" y="4873"/>
                    <a:pt x="4925" y="5390"/>
                    <a:pt x="6067" y="5890"/>
                  </a:cubicBezTo>
                  <a:cubicBezTo>
                    <a:pt x="6580" y="6116"/>
                    <a:pt x="7105" y="6342"/>
                    <a:pt x="7643" y="6342"/>
                  </a:cubicBezTo>
                  <a:cubicBezTo>
                    <a:pt x="7742" y="6342"/>
                    <a:pt x="7841" y="6334"/>
                    <a:pt x="7940" y="6318"/>
                  </a:cubicBezTo>
                  <a:cubicBezTo>
                    <a:pt x="9850" y="5943"/>
                    <a:pt x="9635" y="3195"/>
                    <a:pt x="8226" y="2375"/>
                  </a:cubicBezTo>
                  <a:cubicBezTo>
                    <a:pt x="7476" y="1928"/>
                    <a:pt x="6549" y="1661"/>
                    <a:pt x="5746" y="1268"/>
                  </a:cubicBezTo>
                  <a:cubicBezTo>
                    <a:pt x="4639" y="769"/>
                    <a:pt x="3462" y="37"/>
                    <a:pt x="2231" y="1"/>
                  </a:cubicBezTo>
                  <a:cubicBezTo>
                    <a:pt x="2214" y="1"/>
                    <a:pt x="2198" y="1"/>
                    <a:pt x="2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8391959" y="4351944"/>
              <a:ext cx="168625" cy="114883"/>
            </a:xfrm>
            <a:custGeom>
              <a:rect b="b" l="l" r="r" t="t"/>
              <a:pathLst>
                <a:path extrusionOk="0" h="3587" w="5265">
                  <a:moveTo>
                    <a:pt x="1209" y="0"/>
                  </a:moveTo>
                  <a:cubicBezTo>
                    <a:pt x="762" y="0"/>
                    <a:pt x="296" y="198"/>
                    <a:pt x="125" y="626"/>
                  </a:cubicBezTo>
                  <a:cubicBezTo>
                    <a:pt x="0" y="1001"/>
                    <a:pt x="125" y="1429"/>
                    <a:pt x="393" y="1714"/>
                  </a:cubicBezTo>
                  <a:cubicBezTo>
                    <a:pt x="661" y="2018"/>
                    <a:pt x="1017" y="2214"/>
                    <a:pt x="1374" y="2392"/>
                  </a:cubicBezTo>
                  <a:cubicBezTo>
                    <a:pt x="1981" y="2696"/>
                    <a:pt x="2588" y="3017"/>
                    <a:pt x="3194" y="3302"/>
                  </a:cubicBezTo>
                  <a:cubicBezTo>
                    <a:pt x="3450" y="3438"/>
                    <a:pt x="3745" y="3586"/>
                    <a:pt x="4034" y="3586"/>
                  </a:cubicBezTo>
                  <a:cubicBezTo>
                    <a:pt x="4087" y="3586"/>
                    <a:pt x="4141" y="3581"/>
                    <a:pt x="4193" y="3570"/>
                  </a:cubicBezTo>
                  <a:cubicBezTo>
                    <a:pt x="5264" y="3409"/>
                    <a:pt x="5193" y="1928"/>
                    <a:pt x="4461" y="1429"/>
                  </a:cubicBezTo>
                  <a:cubicBezTo>
                    <a:pt x="4051" y="1161"/>
                    <a:pt x="3569" y="1001"/>
                    <a:pt x="3123" y="787"/>
                  </a:cubicBezTo>
                  <a:cubicBezTo>
                    <a:pt x="2570" y="483"/>
                    <a:pt x="1945" y="55"/>
                    <a:pt x="1267" y="1"/>
                  </a:cubicBezTo>
                  <a:cubicBezTo>
                    <a:pt x="1248" y="1"/>
                    <a:pt x="1229" y="0"/>
                    <a:pt x="1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8047392" y="4186114"/>
              <a:ext cx="176600" cy="125580"/>
            </a:xfrm>
            <a:custGeom>
              <a:rect b="b" l="l" r="r" t="t"/>
              <a:pathLst>
                <a:path extrusionOk="0" h="3921" w="5514">
                  <a:moveTo>
                    <a:pt x="1277" y="1"/>
                  </a:moveTo>
                  <a:cubicBezTo>
                    <a:pt x="812" y="1"/>
                    <a:pt x="342" y="200"/>
                    <a:pt x="161" y="612"/>
                  </a:cubicBezTo>
                  <a:cubicBezTo>
                    <a:pt x="0" y="986"/>
                    <a:pt x="143" y="1468"/>
                    <a:pt x="411" y="1789"/>
                  </a:cubicBezTo>
                  <a:cubicBezTo>
                    <a:pt x="678" y="2128"/>
                    <a:pt x="1053" y="2325"/>
                    <a:pt x="1428" y="2539"/>
                  </a:cubicBezTo>
                  <a:cubicBezTo>
                    <a:pt x="2052" y="2896"/>
                    <a:pt x="2677" y="3217"/>
                    <a:pt x="3301" y="3574"/>
                  </a:cubicBezTo>
                  <a:cubicBezTo>
                    <a:pt x="3604" y="3733"/>
                    <a:pt x="3921" y="3921"/>
                    <a:pt x="4253" y="3921"/>
                  </a:cubicBezTo>
                  <a:cubicBezTo>
                    <a:pt x="4292" y="3921"/>
                    <a:pt x="4332" y="3918"/>
                    <a:pt x="4372" y="3913"/>
                  </a:cubicBezTo>
                  <a:cubicBezTo>
                    <a:pt x="5514" y="3806"/>
                    <a:pt x="5496" y="2200"/>
                    <a:pt x="4729" y="1664"/>
                  </a:cubicBezTo>
                  <a:cubicBezTo>
                    <a:pt x="4300" y="1379"/>
                    <a:pt x="3801" y="1165"/>
                    <a:pt x="3355" y="897"/>
                  </a:cubicBezTo>
                  <a:cubicBezTo>
                    <a:pt x="2730" y="576"/>
                    <a:pt x="2106" y="76"/>
                    <a:pt x="1392" y="5"/>
                  </a:cubicBezTo>
                  <a:cubicBezTo>
                    <a:pt x="1354" y="2"/>
                    <a:pt x="1315" y="1"/>
                    <a:pt x="1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8159964" y="4817698"/>
              <a:ext cx="160618" cy="103257"/>
            </a:xfrm>
            <a:custGeom>
              <a:rect b="b" l="l" r="r" t="t"/>
              <a:pathLst>
                <a:path extrusionOk="0" h="3224" w="5015">
                  <a:moveTo>
                    <a:pt x="1124" y="0"/>
                  </a:moveTo>
                  <a:cubicBezTo>
                    <a:pt x="696" y="0"/>
                    <a:pt x="232" y="232"/>
                    <a:pt x="107" y="625"/>
                  </a:cubicBezTo>
                  <a:cubicBezTo>
                    <a:pt x="0" y="982"/>
                    <a:pt x="143" y="1356"/>
                    <a:pt x="411" y="1642"/>
                  </a:cubicBezTo>
                  <a:cubicBezTo>
                    <a:pt x="678" y="1909"/>
                    <a:pt x="1017" y="2052"/>
                    <a:pt x="1356" y="2213"/>
                  </a:cubicBezTo>
                  <a:cubicBezTo>
                    <a:pt x="1927" y="2480"/>
                    <a:pt x="2498" y="2730"/>
                    <a:pt x="3069" y="2998"/>
                  </a:cubicBezTo>
                  <a:cubicBezTo>
                    <a:pt x="3312" y="3104"/>
                    <a:pt x="3594" y="3223"/>
                    <a:pt x="3882" y="3223"/>
                  </a:cubicBezTo>
                  <a:cubicBezTo>
                    <a:pt x="3932" y="3223"/>
                    <a:pt x="3982" y="3220"/>
                    <a:pt x="4033" y="3212"/>
                  </a:cubicBezTo>
                  <a:cubicBezTo>
                    <a:pt x="5014" y="3033"/>
                    <a:pt x="4871" y="1642"/>
                    <a:pt x="4193" y="1231"/>
                  </a:cubicBezTo>
                  <a:cubicBezTo>
                    <a:pt x="3801" y="1017"/>
                    <a:pt x="3337" y="874"/>
                    <a:pt x="2944" y="678"/>
                  </a:cubicBezTo>
                  <a:cubicBezTo>
                    <a:pt x="2356" y="393"/>
                    <a:pt x="1749" y="0"/>
                    <a:pt x="1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8439966" y="3994118"/>
              <a:ext cx="272042" cy="203791"/>
            </a:xfrm>
            <a:custGeom>
              <a:rect b="b" l="l" r="r" t="t"/>
              <a:pathLst>
                <a:path extrusionOk="0" h="6363" w="8494">
                  <a:moveTo>
                    <a:pt x="1931" y="1"/>
                  </a:moveTo>
                  <a:cubicBezTo>
                    <a:pt x="1257" y="1"/>
                    <a:pt x="578" y="294"/>
                    <a:pt x="286" y="879"/>
                  </a:cubicBezTo>
                  <a:cubicBezTo>
                    <a:pt x="0" y="1468"/>
                    <a:pt x="179" y="2217"/>
                    <a:pt x="571" y="2717"/>
                  </a:cubicBezTo>
                  <a:cubicBezTo>
                    <a:pt x="982" y="3252"/>
                    <a:pt x="1553" y="3609"/>
                    <a:pt x="2106" y="3966"/>
                  </a:cubicBezTo>
                  <a:cubicBezTo>
                    <a:pt x="3069" y="4573"/>
                    <a:pt x="4015" y="5161"/>
                    <a:pt x="4960" y="5750"/>
                  </a:cubicBezTo>
                  <a:cubicBezTo>
                    <a:pt x="5425" y="6049"/>
                    <a:pt x="5935" y="6363"/>
                    <a:pt x="6477" y="6363"/>
                  </a:cubicBezTo>
                  <a:cubicBezTo>
                    <a:pt x="6519" y="6363"/>
                    <a:pt x="6560" y="6361"/>
                    <a:pt x="6602" y="6357"/>
                  </a:cubicBezTo>
                  <a:cubicBezTo>
                    <a:pt x="8386" y="6250"/>
                    <a:pt x="8493" y="3752"/>
                    <a:pt x="7334" y="2860"/>
                  </a:cubicBezTo>
                  <a:cubicBezTo>
                    <a:pt x="6709" y="2360"/>
                    <a:pt x="5906" y="2003"/>
                    <a:pt x="5228" y="1593"/>
                  </a:cubicBezTo>
                  <a:cubicBezTo>
                    <a:pt x="4336" y="986"/>
                    <a:pt x="3355" y="183"/>
                    <a:pt x="2248" y="23"/>
                  </a:cubicBezTo>
                  <a:cubicBezTo>
                    <a:pt x="2144" y="8"/>
                    <a:pt x="2038" y="1"/>
                    <a:pt x="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1"/>
          <p:cNvSpPr/>
          <p:nvPr/>
        </p:nvSpPr>
        <p:spPr>
          <a:xfrm flipH="1">
            <a:off x="591041" y="4525126"/>
            <a:ext cx="1348954" cy="598777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2743200" y="450828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2711209" y="2966475"/>
            <a:ext cx="167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2"/>
          <p:cNvSpPr txBox="1"/>
          <p:nvPr>
            <p:ph idx="1" type="subTitle"/>
          </p:nvPr>
        </p:nvSpPr>
        <p:spPr>
          <a:xfrm>
            <a:off x="2712109" y="3400597"/>
            <a:ext cx="1673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2"/>
          <p:cNvSpPr txBox="1"/>
          <p:nvPr>
            <p:ph idx="2" type="title"/>
          </p:nvPr>
        </p:nvSpPr>
        <p:spPr>
          <a:xfrm>
            <a:off x="6902515" y="2966475"/>
            <a:ext cx="143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2"/>
          <p:cNvSpPr txBox="1"/>
          <p:nvPr>
            <p:ph idx="3" type="subTitle"/>
          </p:nvPr>
        </p:nvSpPr>
        <p:spPr>
          <a:xfrm>
            <a:off x="6782365" y="3400597"/>
            <a:ext cx="1673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2"/>
          <p:cNvSpPr txBox="1"/>
          <p:nvPr>
            <p:ph idx="4" type="title"/>
          </p:nvPr>
        </p:nvSpPr>
        <p:spPr>
          <a:xfrm>
            <a:off x="772398" y="2966475"/>
            <a:ext cx="1557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2"/>
          <p:cNvSpPr txBox="1"/>
          <p:nvPr>
            <p:ph idx="5" type="subTitle"/>
          </p:nvPr>
        </p:nvSpPr>
        <p:spPr>
          <a:xfrm>
            <a:off x="713448" y="3400599"/>
            <a:ext cx="1675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2"/>
          <p:cNvSpPr txBox="1"/>
          <p:nvPr>
            <p:ph idx="6" type="title"/>
          </p:nvPr>
        </p:nvSpPr>
        <p:spPr>
          <a:xfrm>
            <a:off x="4617843" y="296647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7" name="Google Shape;397;p22"/>
          <p:cNvSpPr txBox="1"/>
          <p:nvPr>
            <p:ph idx="7" type="subTitle"/>
          </p:nvPr>
        </p:nvSpPr>
        <p:spPr>
          <a:xfrm>
            <a:off x="4770243" y="3400597"/>
            <a:ext cx="1673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8" name="Google Shape;398;p22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9" name="Google Shape;399;p22"/>
          <p:cNvSpPr/>
          <p:nvPr/>
        </p:nvSpPr>
        <p:spPr>
          <a:xfrm rot="-5400000">
            <a:off x="7730758" y="55026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22"/>
          <p:cNvGrpSpPr/>
          <p:nvPr/>
        </p:nvGrpSpPr>
        <p:grpSpPr>
          <a:xfrm flipH="1">
            <a:off x="8486587" y="2297399"/>
            <a:ext cx="657425" cy="548700"/>
            <a:chOff x="1350550" y="462875"/>
            <a:chExt cx="968225" cy="808100"/>
          </a:xfrm>
        </p:grpSpPr>
        <p:sp>
          <p:nvSpPr>
            <p:cNvPr id="402" name="Google Shape;402;p22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2"/>
          <p:cNvGrpSpPr/>
          <p:nvPr/>
        </p:nvGrpSpPr>
        <p:grpSpPr>
          <a:xfrm flipH="1">
            <a:off x="720012" y="184299"/>
            <a:ext cx="657425" cy="548700"/>
            <a:chOff x="1350550" y="462875"/>
            <a:chExt cx="968225" cy="808100"/>
          </a:xfrm>
        </p:grpSpPr>
        <p:sp>
          <p:nvSpPr>
            <p:cNvPr id="410" name="Google Shape;410;p22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2"/>
          <p:cNvSpPr/>
          <p:nvPr/>
        </p:nvSpPr>
        <p:spPr>
          <a:xfrm flipH="1">
            <a:off x="7729589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 rot="-2700000">
            <a:off x="7112002" y="3755826"/>
            <a:ext cx="3657565" cy="857567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9" name="Google Shape;419;p22"/>
          <p:cNvSpPr/>
          <p:nvPr/>
        </p:nvSpPr>
        <p:spPr>
          <a:xfrm rot="2700000">
            <a:off x="690109" y="-616098"/>
            <a:ext cx="371046" cy="2562200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 txBox="1"/>
          <p:nvPr>
            <p:ph type="title"/>
          </p:nvPr>
        </p:nvSpPr>
        <p:spPr>
          <a:xfrm>
            <a:off x="784135" y="1910272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23"/>
          <p:cNvSpPr txBox="1"/>
          <p:nvPr>
            <p:ph idx="1" type="subTitle"/>
          </p:nvPr>
        </p:nvSpPr>
        <p:spPr>
          <a:xfrm>
            <a:off x="784135" y="2273091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3" name="Google Shape;423;p23"/>
          <p:cNvSpPr txBox="1"/>
          <p:nvPr>
            <p:ph idx="2" type="title"/>
          </p:nvPr>
        </p:nvSpPr>
        <p:spPr>
          <a:xfrm>
            <a:off x="3575253" y="1910272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" name="Google Shape;424;p23"/>
          <p:cNvSpPr txBox="1"/>
          <p:nvPr>
            <p:ph idx="3" type="subTitle"/>
          </p:nvPr>
        </p:nvSpPr>
        <p:spPr>
          <a:xfrm>
            <a:off x="3575253" y="2273091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5" name="Google Shape;425;p23"/>
          <p:cNvSpPr txBox="1"/>
          <p:nvPr>
            <p:ph idx="4" type="title"/>
          </p:nvPr>
        </p:nvSpPr>
        <p:spPr>
          <a:xfrm>
            <a:off x="784135" y="364509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" name="Google Shape;426;p23"/>
          <p:cNvSpPr txBox="1"/>
          <p:nvPr>
            <p:ph idx="5" type="subTitle"/>
          </p:nvPr>
        </p:nvSpPr>
        <p:spPr>
          <a:xfrm>
            <a:off x="784135" y="4003018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7" name="Google Shape;427;p23"/>
          <p:cNvSpPr txBox="1"/>
          <p:nvPr>
            <p:ph idx="6" type="title"/>
          </p:nvPr>
        </p:nvSpPr>
        <p:spPr>
          <a:xfrm>
            <a:off x="3575253" y="364509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3"/>
          <p:cNvSpPr txBox="1"/>
          <p:nvPr>
            <p:ph idx="7" type="subTitle"/>
          </p:nvPr>
        </p:nvSpPr>
        <p:spPr>
          <a:xfrm>
            <a:off x="3575253" y="4003018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23"/>
          <p:cNvSpPr txBox="1"/>
          <p:nvPr>
            <p:ph idx="8" type="title"/>
          </p:nvPr>
        </p:nvSpPr>
        <p:spPr>
          <a:xfrm>
            <a:off x="6373865" y="1910272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3"/>
          <p:cNvSpPr txBox="1"/>
          <p:nvPr>
            <p:ph idx="9" type="subTitle"/>
          </p:nvPr>
        </p:nvSpPr>
        <p:spPr>
          <a:xfrm>
            <a:off x="6373865" y="2273091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1" name="Google Shape;431;p23"/>
          <p:cNvSpPr txBox="1"/>
          <p:nvPr>
            <p:ph idx="13" type="title"/>
          </p:nvPr>
        </p:nvSpPr>
        <p:spPr>
          <a:xfrm>
            <a:off x="6373865" y="364509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3"/>
          <p:cNvSpPr txBox="1"/>
          <p:nvPr>
            <p:ph idx="14" type="subTitle"/>
          </p:nvPr>
        </p:nvSpPr>
        <p:spPr>
          <a:xfrm>
            <a:off x="6373865" y="4003018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23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23"/>
          <p:cNvSpPr/>
          <p:nvPr/>
        </p:nvSpPr>
        <p:spPr>
          <a:xfrm flipH="1" rot="5400000">
            <a:off x="6325153" y="2332866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556674" y="4670674"/>
            <a:ext cx="657425" cy="548700"/>
            <a:chOff x="1350550" y="462875"/>
            <a:chExt cx="968225" cy="808100"/>
          </a:xfrm>
        </p:grpSpPr>
        <p:sp>
          <p:nvSpPr>
            <p:cNvPr id="437" name="Google Shape;437;p23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7858374" y="178074"/>
            <a:ext cx="657425" cy="548700"/>
            <a:chOff x="1350550" y="462875"/>
            <a:chExt cx="968225" cy="808100"/>
          </a:xfrm>
        </p:grpSpPr>
        <p:sp>
          <p:nvSpPr>
            <p:cNvPr id="445" name="Google Shape;445;p23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3"/>
          <p:cNvSpPr/>
          <p:nvPr/>
        </p:nvSpPr>
        <p:spPr>
          <a:xfrm rot="-6299960">
            <a:off x="6735303" y="612631"/>
            <a:ext cx="3657491" cy="857549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type="title"/>
          </p:nvPr>
        </p:nvSpPr>
        <p:spPr>
          <a:xfrm>
            <a:off x="2147866" y="1193700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5" name="Google Shape;455;p24"/>
          <p:cNvSpPr txBox="1"/>
          <p:nvPr>
            <p:ph idx="1" type="subTitle"/>
          </p:nvPr>
        </p:nvSpPr>
        <p:spPr>
          <a:xfrm>
            <a:off x="2147866" y="1556519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6" name="Google Shape;456;p24"/>
          <p:cNvSpPr txBox="1"/>
          <p:nvPr>
            <p:ph idx="2" type="title"/>
          </p:nvPr>
        </p:nvSpPr>
        <p:spPr>
          <a:xfrm>
            <a:off x="5833796" y="1193700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7" name="Google Shape;457;p24"/>
          <p:cNvSpPr txBox="1"/>
          <p:nvPr>
            <p:ph idx="3" type="subTitle"/>
          </p:nvPr>
        </p:nvSpPr>
        <p:spPr>
          <a:xfrm>
            <a:off x="5833796" y="1556519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8" name="Google Shape;458;p24"/>
          <p:cNvSpPr txBox="1"/>
          <p:nvPr>
            <p:ph idx="4" type="title"/>
          </p:nvPr>
        </p:nvSpPr>
        <p:spPr>
          <a:xfrm>
            <a:off x="2147866" y="236196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9" name="Google Shape;459;p24"/>
          <p:cNvSpPr txBox="1"/>
          <p:nvPr>
            <p:ph idx="5" type="subTitle"/>
          </p:nvPr>
        </p:nvSpPr>
        <p:spPr>
          <a:xfrm>
            <a:off x="2147866" y="2698470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0" name="Google Shape;460;p24"/>
          <p:cNvSpPr txBox="1"/>
          <p:nvPr>
            <p:ph idx="6" type="title"/>
          </p:nvPr>
        </p:nvSpPr>
        <p:spPr>
          <a:xfrm>
            <a:off x="5833796" y="236196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1" name="Google Shape;461;p24"/>
          <p:cNvSpPr txBox="1"/>
          <p:nvPr>
            <p:ph idx="7" type="subTitle"/>
          </p:nvPr>
        </p:nvSpPr>
        <p:spPr>
          <a:xfrm>
            <a:off x="5833796" y="2701241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2" name="Google Shape;462;p24"/>
          <p:cNvSpPr txBox="1"/>
          <p:nvPr>
            <p:ph idx="8" type="title"/>
          </p:nvPr>
        </p:nvSpPr>
        <p:spPr>
          <a:xfrm>
            <a:off x="2147846" y="3530225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3" name="Google Shape;463;p24"/>
          <p:cNvSpPr txBox="1"/>
          <p:nvPr>
            <p:ph idx="9" type="subTitle"/>
          </p:nvPr>
        </p:nvSpPr>
        <p:spPr>
          <a:xfrm>
            <a:off x="2147846" y="3893044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4" name="Google Shape;464;p24"/>
          <p:cNvSpPr txBox="1"/>
          <p:nvPr>
            <p:ph idx="13" type="title"/>
          </p:nvPr>
        </p:nvSpPr>
        <p:spPr>
          <a:xfrm>
            <a:off x="5833796" y="3530225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5" name="Google Shape;465;p24"/>
          <p:cNvSpPr txBox="1"/>
          <p:nvPr>
            <p:ph idx="14" type="subTitle"/>
          </p:nvPr>
        </p:nvSpPr>
        <p:spPr>
          <a:xfrm>
            <a:off x="5833796" y="3888271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6" name="Google Shape;466;p24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7" name="Google Shape;467;p24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 rot="5400000">
            <a:off x="8060925" y="294013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34575" y="-9783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4"/>
          <p:cNvGrpSpPr/>
          <p:nvPr/>
        </p:nvGrpSpPr>
        <p:grpSpPr>
          <a:xfrm flipH="1">
            <a:off x="8327937" y="4050724"/>
            <a:ext cx="657425" cy="548700"/>
            <a:chOff x="1350550" y="462875"/>
            <a:chExt cx="968225" cy="808100"/>
          </a:xfrm>
        </p:grpSpPr>
        <p:sp>
          <p:nvSpPr>
            <p:cNvPr id="471" name="Google Shape;471;p2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4"/>
          <p:cNvGrpSpPr/>
          <p:nvPr/>
        </p:nvGrpSpPr>
        <p:grpSpPr>
          <a:xfrm flipH="1">
            <a:off x="135537" y="1279349"/>
            <a:ext cx="657425" cy="548700"/>
            <a:chOff x="1350550" y="462875"/>
            <a:chExt cx="968225" cy="808100"/>
          </a:xfrm>
        </p:grpSpPr>
        <p:sp>
          <p:nvSpPr>
            <p:cNvPr id="479" name="Google Shape;479;p2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4"/>
          <p:cNvSpPr/>
          <p:nvPr/>
        </p:nvSpPr>
        <p:spPr>
          <a:xfrm rot="3599956">
            <a:off x="-1174678" y="4092146"/>
            <a:ext cx="3657520" cy="857556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"/>
          <p:cNvSpPr txBox="1"/>
          <p:nvPr>
            <p:ph hasCustomPrompt="1" type="title"/>
          </p:nvPr>
        </p:nvSpPr>
        <p:spPr>
          <a:xfrm>
            <a:off x="2467200" y="604292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9" name="Google Shape;489;p25"/>
          <p:cNvSpPr txBox="1"/>
          <p:nvPr>
            <p:ph idx="1" type="subTitle"/>
          </p:nvPr>
        </p:nvSpPr>
        <p:spPr>
          <a:xfrm>
            <a:off x="2467200" y="1226171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0" name="Google Shape;490;p25"/>
          <p:cNvSpPr txBox="1"/>
          <p:nvPr>
            <p:ph hasCustomPrompt="1" idx="2" type="title"/>
          </p:nvPr>
        </p:nvSpPr>
        <p:spPr>
          <a:xfrm>
            <a:off x="2467200" y="2078029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1" name="Google Shape;491;p25"/>
          <p:cNvSpPr txBox="1"/>
          <p:nvPr>
            <p:ph idx="3" type="subTitle"/>
          </p:nvPr>
        </p:nvSpPr>
        <p:spPr>
          <a:xfrm>
            <a:off x="2467200" y="2699840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2" name="Google Shape;492;p25"/>
          <p:cNvSpPr txBox="1"/>
          <p:nvPr>
            <p:ph hasCustomPrompt="1" idx="4" type="title"/>
          </p:nvPr>
        </p:nvSpPr>
        <p:spPr>
          <a:xfrm>
            <a:off x="2467200" y="3551766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3" name="Google Shape;493;p25"/>
          <p:cNvSpPr txBox="1"/>
          <p:nvPr>
            <p:ph idx="5" type="subTitle"/>
          </p:nvPr>
        </p:nvSpPr>
        <p:spPr>
          <a:xfrm>
            <a:off x="2467200" y="4173508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4" name="Google Shape;494;p25"/>
          <p:cNvSpPr/>
          <p:nvPr/>
        </p:nvSpPr>
        <p:spPr>
          <a:xfrm flipH="1" rot="5400000">
            <a:off x="6325153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768022" y="429141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3225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5"/>
          <p:cNvGrpSpPr/>
          <p:nvPr/>
        </p:nvGrpSpPr>
        <p:grpSpPr>
          <a:xfrm>
            <a:off x="7773349" y="125299"/>
            <a:ext cx="657425" cy="548700"/>
            <a:chOff x="1350550" y="462875"/>
            <a:chExt cx="968225" cy="808100"/>
          </a:xfrm>
        </p:grpSpPr>
        <p:sp>
          <p:nvSpPr>
            <p:cNvPr id="499" name="Google Shape;499;p2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713224" y="4382999"/>
            <a:ext cx="657425" cy="548700"/>
            <a:chOff x="1350550" y="462875"/>
            <a:chExt cx="968225" cy="808100"/>
          </a:xfrm>
        </p:grpSpPr>
        <p:sp>
          <p:nvSpPr>
            <p:cNvPr id="507" name="Google Shape;507;p2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5"/>
          <p:cNvSpPr/>
          <p:nvPr/>
        </p:nvSpPr>
        <p:spPr>
          <a:xfrm rot="-9041231">
            <a:off x="8321681" y="2763358"/>
            <a:ext cx="371067" cy="2562343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Google Shape;515;p25"/>
          <p:cNvSpPr/>
          <p:nvPr/>
        </p:nvSpPr>
        <p:spPr>
          <a:xfrm rot="8325255">
            <a:off x="-974801" y="263700"/>
            <a:ext cx="3657655" cy="857588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711189" y="332292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8" name="Google Shape;518;p26"/>
          <p:cNvSpPr txBox="1"/>
          <p:nvPr>
            <p:ph idx="1" type="subTitle"/>
          </p:nvPr>
        </p:nvSpPr>
        <p:spPr>
          <a:xfrm>
            <a:off x="711189" y="3755518"/>
            <a:ext cx="2305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9" name="Google Shape;519;p26"/>
          <p:cNvSpPr txBox="1"/>
          <p:nvPr>
            <p:ph idx="2" type="title"/>
          </p:nvPr>
        </p:nvSpPr>
        <p:spPr>
          <a:xfrm>
            <a:off x="3419250" y="332292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0" name="Google Shape;520;p26"/>
          <p:cNvSpPr txBox="1"/>
          <p:nvPr>
            <p:ph idx="3" type="subTitle"/>
          </p:nvPr>
        </p:nvSpPr>
        <p:spPr>
          <a:xfrm>
            <a:off x="3419250" y="3755518"/>
            <a:ext cx="2305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1" name="Google Shape;521;p26"/>
          <p:cNvSpPr txBox="1"/>
          <p:nvPr>
            <p:ph idx="4" type="title"/>
          </p:nvPr>
        </p:nvSpPr>
        <p:spPr>
          <a:xfrm>
            <a:off x="6127311" y="332292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2" name="Google Shape;522;p26"/>
          <p:cNvSpPr txBox="1"/>
          <p:nvPr>
            <p:ph idx="5" type="subTitle"/>
          </p:nvPr>
        </p:nvSpPr>
        <p:spPr>
          <a:xfrm>
            <a:off x="6127311" y="3755518"/>
            <a:ext cx="2305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3" name="Google Shape;523;p26"/>
          <p:cNvSpPr txBox="1"/>
          <p:nvPr>
            <p:ph hasCustomPrompt="1" idx="6" type="title"/>
          </p:nvPr>
        </p:nvSpPr>
        <p:spPr>
          <a:xfrm>
            <a:off x="1402539" y="1239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4" name="Google Shape;524;p26"/>
          <p:cNvSpPr txBox="1"/>
          <p:nvPr>
            <p:ph hasCustomPrompt="1" idx="7" type="title"/>
          </p:nvPr>
        </p:nvSpPr>
        <p:spPr>
          <a:xfrm>
            <a:off x="4120388" y="1239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5" name="Google Shape;525;p26"/>
          <p:cNvSpPr txBox="1"/>
          <p:nvPr>
            <p:ph hasCustomPrompt="1" idx="8" type="title"/>
          </p:nvPr>
        </p:nvSpPr>
        <p:spPr>
          <a:xfrm>
            <a:off x="6818661" y="1239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26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26"/>
          <p:cNvSpPr/>
          <p:nvPr/>
        </p:nvSpPr>
        <p:spPr>
          <a:xfrm>
            <a:off x="45100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 rot="-5400000">
            <a:off x="7741647" y="54271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6"/>
          <p:cNvGrpSpPr/>
          <p:nvPr/>
        </p:nvGrpSpPr>
        <p:grpSpPr>
          <a:xfrm>
            <a:off x="212874" y="4422149"/>
            <a:ext cx="657425" cy="548700"/>
            <a:chOff x="1350550" y="462875"/>
            <a:chExt cx="968225" cy="808100"/>
          </a:xfrm>
        </p:grpSpPr>
        <p:sp>
          <p:nvSpPr>
            <p:cNvPr id="530" name="Google Shape;530;p26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6"/>
          <p:cNvSpPr/>
          <p:nvPr/>
        </p:nvSpPr>
        <p:spPr>
          <a:xfrm>
            <a:off x="2978150" y="481308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accent2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"/>
          <p:cNvSpPr txBox="1"/>
          <p:nvPr>
            <p:ph type="title"/>
          </p:nvPr>
        </p:nvSpPr>
        <p:spPr>
          <a:xfrm>
            <a:off x="688650" y="551556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0" name="Google Shape;540;p27"/>
          <p:cNvSpPr txBox="1"/>
          <p:nvPr>
            <p:ph idx="1" type="subTitle"/>
          </p:nvPr>
        </p:nvSpPr>
        <p:spPr>
          <a:xfrm>
            <a:off x="688650" y="1487019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41" name="Google Shape;541;p27"/>
          <p:cNvGrpSpPr/>
          <p:nvPr/>
        </p:nvGrpSpPr>
        <p:grpSpPr>
          <a:xfrm>
            <a:off x="4950759" y="0"/>
            <a:ext cx="5260293" cy="5143681"/>
            <a:chOff x="4950759" y="0"/>
            <a:chExt cx="5260293" cy="5143681"/>
          </a:xfrm>
        </p:grpSpPr>
        <p:sp>
          <p:nvSpPr>
            <p:cNvPr id="542" name="Google Shape;542;p27"/>
            <p:cNvSpPr/>
            <p:nvPr/>
          </p:nvSpPr>
          <p:spPr>
            <a:xfrm>
              <a:off x="4950759" y="0"/>
              <a:ext cx="5260293" cy="5143681"/>
            </a:xfrm>
            <a:custGeom>
              <a:rect b="b" l="l" r="r" t="t"/>
              <a:pathLst>
                <a:path extrusionOk="0" h="160602" w="164243">
                  <a:moveTo>
                    <a:pt x="75743" y="0"/>
                  </a:moveTo>
                  <a:cubicBezTo>
                    <a:pt x="75404" y="1053"/>
                    <a:pt x="75118" y="2141"/>
                    <a:pt x="74922" y="3194"/>
                  </a:cubicBezTo>
                  <a:cubicBezTo>
                    <a:pt x="74012" y="7779"/>
                    <a:pt x="73780" y="12650"/>
                    <a:pt x="71550" y="16772"/>
                  </a:cubicBezTo>
                  <a:cubicBezTo>
                    <a:pt x="68267" y="22767"/>
                    <a:pt x="61397" y="25872"/>
                    <a:pt x="54778" y="27531"/>
                  </a:cubicBezTo>
                  <a:cubicBezTo>
                    <a:pt x="48140" y="29173"/>
                    <a:pt x="41146" y="29851"/>
                    <a:pt x="35008" y="32884"/>
                  </a:cubicBezTo>
                  <a:cubicBezTo>
                    <a:pt x="23589" y="38522"/>
                    <a:pt x="17165" y="52725"/>
                    <a:pt x="20448" y="65036"/>
                  </a:cubicBezTo>
                  <a:cubicBezTo>
                    <a:pt x="22304" y="71995"/>
                    <a:pt x="26872" y="79275"/>
                    <a:pt x="23910" y="85823"/>
                  </a:cubicBezTo>
                  <a:cubicBezTo>
                    <a:pt x="22054" y="89945"/>
                    <a:pt x="17754" y="92300"/>
                    <a:pt x="14293" y="95190"/>
                  </a:cubicBezTo>
                  <a:cubicBezTo>
                    <a:pt x="1874" y="105628"/>
                    <a:pt x="1" y="125059"/>
                    <a:pt x="6585" y="139904"/>
                  </a:cubicBezTo>
                  <a:cubicBezTo>
                    <a:pt x="10118" y="147915"/>
                    <a:pt x="15649" y="154749"/>
                    <a:pt x="22197" y="160601"/>
                  </a:cubicBezTo>
                  <a:lnTo>
                    <a:pt x="164242" y="160601"/>
                  </a:lnTo>
                  <a:lnTo>
                    <a:pt x="16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161042" y="0"/>
              <a:ext cx="5050000" cy="5143104"/>
            </a:xfrm>
            <a:custGeom>
              <a:rect b="b" l="l" r="r" t="t"/>
              <a:pathLst>
                <a:path extrusionOk="0" h="160584" w="157677">
                  <a:moveTo>
                    <a:pt x="80043" y="0"/>
                  </a:moveTo>
                  <a:cubicBezTo>
                    <a:pt x="78633" y="1124"/>
                    <a:pt x="77402" y="2462"/>
                    <a:pt x="76474" y="3997"/>
                  </a:cubicBezTo>
                  <a:cubicBezTo>
                    <a:pt x="73816" y="8386"/>
                    <a:pt x="73709" y="13989"/>
                    <a:pt x="70961" y="18324"/>
                  </a:cubicBezTo>
                  <a:cubicBezTo>
                    <a:pt x="66643" y="25194"/>
                    <a:pt x="57508" y="26710"/>
                    <a:pt x="49728" y="28994"/>
                  </a:cubicBezTo>
                  <a:cubicBezTo>
                    <a:pt x="41485" y="31457"/>
                    <a:pt x="33545" y="35596"/>
                    <a:pt x="27693" y="41930"/>
                  </a:cubicBezTo>
                  <a:cubicBezTo>
                    <a:pt x="21858" y="48282"/>
                    <a:pt x="18325" y="57007"/>
                    <a:pt x="19324" y="65572"/>
                  </a:cubicBezTo>
                  <a:cubicBezTo>
                    <a:pt x="20163" y="72548"/>
                    <a:pt x="23839" y="79810"/>
                    <a:pt x="21073" y="86269"/>
                  </a:cubicBezTo>
                  <a:cubicBezTo>
                    <a:pt x="19003" y="91140"/>
                    <a:pt x="13936" y="93852"/>
                    <a:pt x="10207" y="97599"/>
                  </a:cubicBezTo>
                  <a:cubicBezTo>
                    <a:pt x="1" y="107841"/>
                    <a:pt x="982" y="125719"/>
                    <a:pt x="9368" y="137495"/>
                  </a:cubicBezTo>
                  <a:cubicBezTo>
                    <a:pt x="17754" y="149307"/>
                    <a:pt x="31689" y="155909"/>
                    <a:pt x="45642" y="159691"/>
                  </a:cubicBezTo>
                  <a:cubicBezTo>
                    <a:pt x="46802" y="160013"/>
                    <a:pt x="47962" y="160298"/>
                    <a:pt x="49122" y="160584"/>
                  </a:cubicBezTo>
                  <a:lnTo>
                    <a:pt x="157676" y="160584"/>
                  </a:lnTo>
                  <a:lnTo>
                    <a:pt x="1576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469269" y="0"/>
              <a:ext cx="2665841" cy="5143104"/>
            </a:xfrm>
            <a:custGeom>
              <a:rect b="b" l="l" r="r" t="t"/>
              <a:pathLst>
                <a:path extrusionOk="0" h="160584" w="83236">
                  <a:moveTo>
                    <a:pt x="81648" y="0"/>
                  </a:moveTo>
                  <a:cubicBezTo>
                    <a:pt x="80417" y="1249"/>
                    <a:pt x="79257" y="2569"/>
                    <a:pt x="78169" y="3925"/>
                  </a:cubicBezTo>
                  <a:cubicBezTo>
                    <a:pt x="75403" y="7387"/>
                    <a:pt x="73244" y="11152"/>
                    <a:pt x="71353" y="15131"/>
                  </a:cubicBezTo>
                  <a:cubicBezTo>
                    <a:pt x="69354" y="19270"/>
                    <a:pt x="67302" y="23606"/>
                    <a:pt x="63341" y="26211"/>
                  </a:cubicBezTo>
                  <a:cubicBezTo>
                    <a:pt x="59594" y="28655"/>
                    <a:pt x="55062" y="29422"/>
                    <a:pt x="50744" y="30208"/>
                  </a:cubicBezTo>
                  <a:cubicBezTo>
                    <a:pt x="46480" y="30957"/>
                    <a:pt x="42269" y="31831"/>
                    <a:pt x="38380" y="33812"/>
                  </a:cubicBezTo>
                  <a:cubicBezTo>
                    <a:pt x="31171" y="37487"/>
                    <a:pt x="25515" y="44018"/>
                    <a:pt x="22767" y="51601"/>
                  </a:cubicBezTo>
                  <a:cubicBezTo>
                    <a:pt x="21233" y="55847"/>
                    <a:pt x="20876" y="60201"/>
                    <a:pt x="21001" y="64662"/>
                  </a:cubicBezTo>
                  <a:cubicBezTo>
                    <a:pt x="21144" y="69783"/>
                    <a:pt x="21697" y="75117"/>
                    <a:pt x="19877" y="80024"/>
                  </a:cubicBezTo>
                  <a:cubicBezTo>
                    <a:pt x="16808" y="88232"/>
                    <a:pt x="8315" y="92782"/>
                    <a:pt x="4710" y="100686"/>
                  </a:cubicBezTo>
                  <a:cubicBezTo>
                    <a:pt x="749" y="109233"/>
                    <a:pt x="2337" y="119260"/>
                    <a:pt x="6887" y="127271"/>
                  </a:cubicBezTo>
                  <a:cubicBezTo>
                    <a:pt x="11419" y="135247"/>
                    <a:pt x="18556" y="141599"/>
                    <a:pt x="26229" y="146488"/>
                  </a:cubicBezTo>
                  <a:cubicBezTo>
                    <a:pt x="37594" y="153714"/>
                    <a:pt x="50530" y="157729"/>
                    <a:pt x="63680" y="160584"/>
                  </a:cubicBezTo>
                  <a:lnTo>
                    <a:pt x="69122" y="160584"/>
                  </a:lnTo>
                  <a:cubicBezTo>
                    <a:pt x="56579" y="158139"/>
                    <a:pt x="44196" y="154874"/>
                    <a:pt x="32848" y="149004"/>
                  </a:cubicBezTo>
                  <a:cubicBezTo>
                    <a:pt x="17486" y="141046"/>
                    <a:pt x="0" y="125237"/>
                    <a:pt x="4122" y="105985"/>
                  </a:cubicBezTo>
                  <a:cubicBezTo>
                    <a:pt x="5103" y="101417"/>
                    <a:pt x="7494" y="97617"/>
                    <a:pt x="10545" y="94173"/>
                  </a:cubicBezTo>
                  <a:cubicBezTo>
                    <a:pt x="13204" y="91158"/>
                    <a:pt x="16165" y="88392"/>
                    <a:pt x="18467" y="85074"/>
                  </a:cubicBezTo>
                  <a:cubicBezTo>
                    <a:pt x="21072" y="81291"/>
                    <a:pt x="22196" y="77062"/>
                    <a:pt x="22303" y="72495"/>
                  </a:cubicBezTo>
                  <a:cubicBezTo>
                    <a:pt x="22428" y="67552"/>
                    <a:pt x="21697" y="62592"/>
                    <a:pt x="22410" y="57685"/>
                  </a:cubicBezTo>
                  <a:cubicBezTo>
                    <a:pt x="23588" y="49495"/>
                    <a:pt x="28388" y="41912"/>
                    <a:pt x="35132" y="37113"/>
                  </a:cubicBezTo>
                  <a:cubicBezTo>
                    <a:pt x="38540" y="34686"/>
                    <a:pt x="42358" y="33098"/>
                    <a:pt x="46427" y="32188"/>
                  </a:cubicBezTo>
                  <a:cubicBezTo>
                    <a:pt x="50655" y="31242"/>
                    <a:pt x="54991" y="30832"/>
                    <a:pt x="59131" y="29440"/>
                  </a:cubicBezTo>
                  <a:cubicBezTo>
                    <a:pt x="63074" y="28120"/>
                    <a:pt x="66357" y="25836"/>
                    <a:pt x="68730" y="22392"/>
                  </a:cubicBezTo>
                  <a:cubicBezTo>
                    <a:pt x="71192" y="18735"/>
                    <a:pt x="72655" y="14524"/>
                    <a:pt x="74868" y="10706"/>
                  </a:cubicBezTo>
                  <a:cubicBezTo>
                    <a:pt x="77152" y="6780"/>
                    <a:pt x="79971" y="3176"/>
                    <a:pt x="8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7"/>
          <p:cNvSpPr txBox="1"/>
          <p:nvPr/>
        </p:nvSpPr>
        <p:spPr>
          <a:xfrm>
            <a:off x="688650" y="3254575"/>
            <a:ext cx="3597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46" name="Google Shape;546;p27"/>
          <p:cNvSpPr/>
          <p:nvPr/>
        </p:nvSpPr>
        <p:spPr>
          <a:xfrm rot="10800000">
            <a:off x="4876811" y="-7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 rot="5400000">
            <a:off x="-434100" y="359925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 rot="5400000">
            <a:off x="2025646" y="-116063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28"/>
          <p:cNvGrpSpPr/>
          <p:nvPr/>
        </p:nvGrpSpPr>
        <p:grpSpPr>
          <a:xfrm>
            <a:off x="1080799" y="62199"/>
            <a:ext cx="657425" cy="548700"/>
            <a:chOff x="1350550" y="462875"/>
            <a:chExt cx="968225" cy="808100"/>
          </a:xfrm>
        </p:grpSpPr>
        <p:sp>
          <p:nvSpPr>
            <p:cNvPr id="552" name="Google Shape;552;p2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28"/>
          <p:cNvSpPr/>
          <p:nvPr/>
        </p:nvSpPr>
        <p:spPr>
          <a:xfrm>
            <a:off x="0" y="4594800"/>
            <a:ext cx="2101755" cy="548703"/>
          </a:xfrm>
          <a:custGeom>
            <a:rect b="b" l="l" r="r" t="t"/>
            <a:pathLst>
              <a:path extrusionOk="0" h="12577" w="48175">
                <a:moveTo>
                  <a:pt x="22077" y="1"/>
                </a:moveTo>
                <a:lnTo>
                  <a:pt x="21476" y="19"/>
                </a:lnTo>
                <a:lnTo>
                  <a:pt x="20894" y="55"/>
                </a:lnTo>
                <a:lnTo>
                  <a:pt x="20311" y="92"/>
                </a:lnTo>
                <a:lnTo>
                  <a:pt x="19711" y="128"/>
                </a:lnTo>
                <a:lnTo>
                  <a:pt x="19128" y="201"/>
                </a:lnTo>
                <a:lnTo>
                  <a:pt x="18546" y="274"/>
                </a:lnTo>
                <a:lnTo>
                  <a:pt x="17963" y="346"/>
                </a:lnTo>
                <a:lnTo>
                  <a:pt x="17381" y="456"/>
                </a:lnTo>
                <a:lnTo>
                  <a:pt x="16799" y="547"/>
                </a:lnTo>
                <a:lnTo>
                  <a:pt x="16234" y="674"/>
                </a:lnTo>
                <a:lnTo>
                  <a:pt x="15434" y="838"/>
                </a:lnTo>
                <a:lnTo>
                  <a:pt x="14651" y="1020"/>
                </a:lnTo>
                <a:lnTo>
                  <a:pt x="13850" y="1220"/>
                </a:lnTo>
                <a:lnTo>
                  <a:pt x="13068" y="1475"/>
                </a:lnTo>
                <a:lnTo>
                  <a:pt x="12285" y="1730"/>
                </a:lnTo>
                <a:lnTo>
                  <a:pt x="11521" y="2021"/>
                </a:lnTo>
                <a:lnTo>
                  <a:pt x="10756" y="2348"/>
                </a:lnTo>
                <a:lnTo>
                  <a:pt x="10010" y="2694"/>
                </a:lnTo>
                <a:lnTo>
                  <a:pt x="9264" y="3058"/>
                </a:lnTo>
                <a:lnTo>
                  <a:pt x="8536" y="3459"/>
                </a:lnTo>
                <a:lnTo>
                  <a:pt x="7826" y="3895"/>
                </a:lnTo>
                <a:lnTo>
                  <a:pt x="7116" y="4350"/>
                </a:lnTo>
                <a:lnTo>
                  <a:pt x="6443" y="4824"/>
                </a:lnTo>
                <a:lnTo>
                  <a:pt x="5770" y="5333"/>
                </a:lnTo>
                <a:lnTo>
                  <a:pt x="5133" y="5879"/>
                </a:lnTo>
                <a:lnTo>
                  <a:pt x="4514" y="6443"/>
                </a:lnTo>
                <a:lnTo>
                  <a:pt x="4150" y="6771"/>
                </a:lnTo>
                <a:lnTo>
                  <a:pt x="3822" y="7098"/>
                </a:lnTo>
                <a:lnTo>
                  <a:pt x="3495" y="7444"/>
                </a:lnTo>
                <a:lnTo>
                  <a:pt x="3167" y="7808"/>
                </a:lnTo>
                <a:lnTo>
                  <a:pt x="2858" y="8172"/>
                </a:lnTo>
                <a:lnTo>
                  <a:pt x="2548" y="8536"/>
                </a:lnTo>
                <a:lnTo>
                  <a:pt x="2257" y="8918"/>
                </a:lnTo>
                <a:lnTo>
                  <a:pt x="1984" y="9301"/>
                </a:lnTo>
                <a:lnTo>
                  <a:pt x="1438" y="10083"/>
                </a:lnTo>
                <a:lnTo>
                  <a:pt x="929" y="10884"/>
                </a:lnTo>
                <a:lnTo>
                  <a:pt x="455" y="11721"/>
                </a:lnTo>
                <a:lnTo>
                  <a:pt x="0" y="12577"/>
                </a:lnTo>
                <a:lnTo>
                  <a:pt x="48175" y="12577"/>
                </a:lnTo>
                <a:lnTo>
                  <a:pt x="48047" y="12067"/>
                </a:lnTo>
                <a:lnTo>
                  <a:pt x="47883" y="11576"/>
                </a:lnTo>
                <a:lnTo>
                  <a:pt x="47683" y="11102"/>
                </a:lnTo>
                <a:lnTo>
                  <a:pt x="47447" y="10647"/>
                </a:lnTo>
                <a:lnTo>
                  <a:pt x="47192" y="10192"/>
                </a:lnTo>
                <a:lnTo>
                  <a:pt x="46901" y="9737"/>
                </a:lnTo>
                <a:lnTo>
                  <a:pt x="46573" y="9319"/>
                </a:lnTo>
                <a:lnTo>
                  <a:pt x="46227" y="8882"/>
                </a:lnTo>
                <a:lnTo>
                  <a:pt x="45863" y="8482"/>
                </a:lnTo>
                <a:lnTo>
                  <a:pt x="45463" y="8081"/>
                </a:lnTo>
                <a:lnTo>
                  <a:pt x="45062" y="7699"/>
                </a:lnTo>
                <a:lnTo>
                  <a:pt x="44626" y="7335"/>
                </a:lnTo>
                <a:lnTo>
                  <a:pt x="44171" y="6971"/>
                </a:lnTo>
                <a:lnTo>
                  <a:pt x="43716" y="6625"/>
                </a:lnTo>
                <a:lnTo>
                  <a:pt x="43224" y="6280"/>
                </a:lnTo>
                <a:lnTo>
                  <a:pt x="42733" y="5952"/>
                </a:lnTo>
                <a:lnTo>
                  <a:pt x="42242" y="5643"/>
                </a:lnTo>
                <a:lnTo>
                  <a:pt x="41732" y="5333"/>
                </a:lnTo>
                <a:lnTo>
                  <a:pt x="41222" y="5042"/>
                </a:lnTo>
                <a:lnTo>
                  <a:pt x="40713" y="4751"/>
                </a:lnTo>
                <a:lnTo>
                  <a:pt x="39675" y="4223"/>
                </a:lnTo>
                <a:lnTo>
                  <a:pt x="38638" y="3732"/>
                </a:lnTo>
                <a:lnTo>
                  <a:pt x="37619" y="3295"/>
                </a:lnTo>
                <a:lnTo>
                  <a:pt x="36654" y="2894"/>
                </a:lnTo>
                <a:lnTo>
                  <a:pt x="35726" y="2530"/>
                </a:lnTo>
                <a:lnTo>
                  <a:pt x="34853" y="2203"/>
                </a:lnTo>
                <a:lnTo>
                  <a:pt x="33742" y="1839"/>
                </a:lnTo>
                <a:lnTo>
                  <a:pt x="32596" y="1475"/>
                </a:lnTo>
                <a:lnTo>
                  <a:pt x="31449" y="1165"/>
                </a:lnTo>
                <a:lnTo>
                  <a:pt x="30303" y="892"/>
                </a:lnTo>
                <a:lnTo>
                  <a:pt x="29138" y="656"/>
                </a:lnTo>
                <a:lnTo>
                  <a:pt x="27973" y="437"/>
                </a:lnTo>
                <a:lnTo>
                  <a:pt x="26790" y="274"/>
                </a:lnTo>
                <a:lnTo>
                  <a:pt x="25607" y="146"/>
                </a:lnTo>
                <a:lnTo>
                  <a:pt x="24442" y="55"/>
                </a:lnTo>
                <a:lnTo>
                  <a:pt x="23259" y="19"/>
                </a:lnTo>
                <a:lnTo>
                  <a:pt x="22077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28"/>
          <p:cNvGrpSpPr/>
          <p:nvPr/>
        </p:nvGrpSpPr>
        <p:grpSpPr>
          <a:xfrm>
            <a:off x="8317174" y="4046099"/>
            <a:ext cx="657425" cy="548700"/>
            <a:chOff x="1350550" y="462875"/>
            <a:chExt cx="968225" cy="808100"/>
          </a:xfrm>
        </p:grpSpPr>
        <p:sp>
          <p:nvSpPr>
            <p:cNvPr id="561" name="Google Shape;561;p2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28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28"/>
          <p:cNvGrpSpPr/>
          <p:nvPr/>
        </p:nvGrpSpPr>
        <p:grpSpPr>
          <a:xfrm>
            <a:off x="7616723" y="3783867"/>
            <a:ext cx="1132672" cy="1073162"/>
            <a:chOff x="1263750" y="238125"/>
            <a:chExt cx="1369450" cy="1297500"/>
          </a:xfrm>
        </p:grpSpPr>
        <p:sp>
          <p:nvSpPr>
            <p:cNvPr id="570" name="Google Shape;570;p28"/>
            <p:cNvSpPr/>
            <p:nvPr/>
          </p:nvSpPr>
          <p:spPr>
            <a:xfrm>
              <a:off x="1263750" y="537750"/>
              <a:ext cx="1084025" cy="997875"/>
            </a:xfrm>
            <a:custGeom>
              <a:rect b="b" l="l" r="r" t="t"/>
              <a:pathLst>
                <a:path extrusionOk="0" h="39915" w="43361">
                  <a:moveTo>
                    <a:pt x="18423" y="1"/>
                  </a:moveTo>
                  <a:lnTo>
                    <a:pt x="18272" y="95"/>
                  </a:lnTo>
                  <a:lnTo>
                    <a:pt x="17855" y="379"/>
                  </a:lnTo>
                  <a:lnTo>
                    <a:pt x="17212" y="853"/>
                  </a:lnTo>
                  <a:lnTo>
                    <a:pt x="16814" y="1175"/>
                  </a:lnTo>
                  <a:lnTo>
                    <a:pt x="16360" y="1553"/>
                  </a:lnTo>
                  <a:lnTo>
                    <a:pt x="15867" y="1989"/>
                  </a:lnTo>
                  <a:lnTo>
                    <a:pt x="15318" y="2481"/>
                  </a:lnTo>
                  <a:lnTo>
                    <a:pt x="14750" y="3030"/>
                  </a:lnTo>
                  <a:lnTo>
                    <a:pt x="14144" y="3636"/>
                  </a:lnTo>
                  <a:lnTo>
                    <a:pt x="13481" y="4299"/>
                  </a:lnTo>
                  <a:lnTo>
                    <a:pt x="12819" y="5018"/>
                  </a:lnTo>
                  <a:lnTo>
                    <a:pt x="12118" y="5795"/>
                  </a:lnTo>
                  <a:lnTo>
                    <a:pt x="11399" y="6647"/>
                  </a:lnTo>
                  <a:lnTo>
                    <a:pt x="10679" y="7575"/>
                  </a:lnTo>
                  <a:lnTo>
                    <a:pt x="9922" y="8559"/>
                  </a:lnTo>
                  <a:lnTo>
                    <a:pt x="9164" y="9601"/>
                  </a:lnTo>
                  <a:lnTo>
                    <a:pt x="8407" y="10718"/>
                  </a:lnTo>
                  <a:lnTo>
                    <a:pt x="7631" y="11892"/>
                  </a:lnTo>
                  <a:lnTo>
                    <a:pt x="6873" y="13160"/>
                  </a:lnTo>
                  <a:lnTo>
                    <a:pt x="6116" y="14486"/>
                  </a:lnTo>
                  <a:lnTo>
                    <a:pt x="5359" y="15887"/>
                  </a:lnTo>
                  <a:lnTo>
                    <a:pt x="4980" y="16606"/>
                  </a:lnTo>
                  <a:lnTo>
                    <a:pt x="4601" y="17364"/>
                  </a:lnTo>
                  <a:lnTo>
                    <a:pt x="4241" y="18121"/>
                  </a:lnTo>
                  <a:lnTo>
                    <a:pt x="3882" y="18897"/>
                  </a:lnTo>
                  <a:lnTo>
                    <a:pt x="3522" y="19712"/>
                  </a:lnTo>
                  <a:lnTo>
                    <a:pt x="3162" y="20526"/>
                  </a:lnTo>
                  <a:lnTo>
                    <a:pt x="2821" y="21378"/>
                  </a:lnTo>
                  <a:lnTo>
                    <a:pt x="2480" y="22230"/>
                  </a:lnTo>
                  <a:lnTo>
                    <a:pt x="2140" y="23120"/>
                  </a:lnTo>
                  <a:lnTo>
                    <a:pt x="1818" y="24010"/>
                  </a:lnTo>
                  <a:lnTo>
                    <a:pt x="1496" y="24938"/>
                  </a:lnTo>
                  <a:lnTo>
                    <a:pt x="1174" y="25884"/>
                  </a:lnTo>
                  <a:lnTo>
                    <a:pt x="871" y="26831"/>
                  </a:lnTo>
                  <a:lnTo>
                    <a:pt x="568" y="27816"/>
                  </a:lnTo>
                  <a:lnTo>
                    <a:pt x="284" y="28819"/>
                  </a:lnTo>
                  <a:lnTo>
                    <a:pt x="0" y="29842"/>
                  </a:lnTo>
                  <a:lnTo>
                    <a:pt x="114" y="30012"/>
                  </a:lnTo>
                  <a:lnTo>
                    <a:pt x="492" y="30485"/>
                  </a:lnTo>
                  <a:lnTo>
                    <a:pt x="776" y="30807"/>
                  </a:lnTo>
                  <a:lnTo>
                    <a:pt x="1117" y="31186"/>
                  </a:lnTo>
                  <a:lnTo>
                    <a:pt x="1553" y="31622"/>
                  </a:lnTo>
                  <a:lnTo>
                    <a:pt x="2064" y="32095"/>
                  </a:lnTo>
                  <a:lnTo>
                    <a:pt x="2632" y="32587"/>
                  </a:lnTo>
                  <a:lnTo>
                    <a:pt x="3295" y="33136"/>
                  </a:lnTo>
                  <a:lnTo>
                    <a:pt x="4033" y="33685"/>
                  </a:lnTo>
                  <a:lnTo>
                    <a:pt x="4866" y="34253"/>
                  </a:lnTo>
                  <a:lnTo>
                    <a:pt x="5775" y="34822"/>
                  </a:lnTo>
                  <a:lnTo>
                    <a:pt x="6267" y="35106"/>
                  </a:lnTo>
                  <a:lnTo>
                    <a:pt x="6779" y="35408"/>
                  </a:lnTo>
                  <a:lnTo>
                    <a:pt x="7328" y="35693"/>
                  </a:lnTo>
                  <a:lnTo>
                    <a:pt x="7877" y="35977"/>
                  </a:lnTo>
                  <a:lnTo>
                    <a:pt x="8464" y="36242"/>
                  </a:lnTo>
                  <a:lnTo>
                    <a:pt x="9070" y="36526"/>
                  </a:lnTo>
                  <a:lnTo>
                    <a:pt x="9695" y="36791"/>
                  </a:lnTo>
                  <a:lnTo>
                    <a:pt x="10357" y="37056"/>
                  </a:lnTo>
                  <a:lnTo>
                    <a:pt x="11039" y="37321"/>
                  </a:lnTo>
                  <a:lnTo>
                    <a:pt x="11739" y="37567"/>
                  </a:lnTo>
                  <a:lnTo>
                    <a:pt x="12478" y="37813"/>
                  </a:lnTo>
                  <a:lnTo>
                    <a:pt x="13235" y="38059"/>
                  </a:lnTo>
                  <a:lnTo>
                    <a:pt x="14031" y="38287"/>
                  </a:lnTo>
                  <a:lnTo>
                    <a:pt x="14845" y="38495"/>
                  </a:lnTo>
                  <a:lnTo>
                    <a:pt x="15678" y="38703"/>
                  </a:lnTo>
                  <a:lnTo>
                    <a:pt x="16549" y="38892"/>
                  </a:lnTo>
                  <a:lnTo>
                    <a:pt x="17439" y="39063"/>
                  </a:lnTo>
                  <a:lnTo>
                    <a:pt x="18348" y="39233"/>
                  </a:lnTo>
                  <a:lnTo>
                    <a:pt x="19294" y="39366"/>
                  </a:lnTo>
                  <a:lnTo>
                    <a:pt x="20279" y="39498"/>
                  </a:lnTo>
                  <a:lnTo>
                    <a:pt x="21283" y="39612"/>
                  </a:lnTo>
                  <a:lnTo>
                    <a:pt x="22324" y="39726"/>
                  </a:lnTo>
                  <a:lnTo>
                    <a:pt x="23384" y="39801"/>
                  </a:lnTo>
                  <a:lnTo>
                    <a:pt x="24483" y="39858"/>
                  </a:lnTo>
                  <a:lnTo>
                    <a:pt x="25600" y="39896"/>
                  </a:lnTo>
                  <a:lnTo>
                    <a:pt x="26755" y="39915"/>
                  </a:lnTo>
                  <a:lnTo>
                    <a:pt x="27948" y="39915"/>
                  </a:lnTo>
                  <a:lnTo>
                    <a:pt x="29159" y="39896"/>
                  </a:lnTo>
                  <a:lnTo>
                    <a:pt x="30409" y="39839"/>
                  </a:lnTo>
                  <a:lnTo>
                    <a:pt x="31678" y="39763"/>
                  </a:lnTo>
                  <a:lnTo>
                    <a:pt x="32984" y="39669"/>
                  </a:lnTo>
                  <a:lnTo>
                    <a:pt x="34329" y="39555"/>
                  </a:lnTo>
                  <a:lnTo>
                    <a:pt x="35711" y="39404"/>
                  </a:lnTo>
                  <a:lnTo>
                    <a:pt x="37112" y="39214"/>
                  </a:lnTo>
                  <a:lnTo>
                    <a:pt x="38551" y="39006"/>
                  </a:lnTo>
                  <a:lnTo>
                    <a:pt x="40028" y="38779"/>
                  </a:lnTo>
                  <a:lnTo>
                    <a:pt x="41543" y="38514"/>
                  </a:lnTo>
                  <a:lnTo>
                    <a:pt x="43076" y="38211"/>
                  </a:lnTo>
                  <a:lnTo>
                    <a:pt x="43190" y="36885"/>
                  </a:lnTo>
                  <a:lnTo>
                    <a:pt x="43285" y="35333"/>
                  </a:lnTo>
                  <a:lnTo>
                    <a:pt x="43322" y="34481"/>
                  </a:lnTo>
                  <a:lnTo>
                    <a:pt x="43341" y="33591"/>
                  </a:lnTo>
                  <a:lnTo>
                    <a:pt x="43360" y="32644"/>
                  </a:lnTo>
                  <a:lnTo>
                    <a:pt x="43360" y="31659"/>
                  </a:lnTo>
                  <a:lnTo>
                    <a:pt x="43341" y="30656"/>
                  </a:lnTo>
                  <a:lnTo>
                    <a:pt x="43322" y="29596"/>
                  </a:lnTo>
                  <a:lnTo>
                    <a:pt x="43266" y="28516"/>
                  </a:lnTo>
                  <a:lnTo>
                    <a:pt x="43209" y="27399"/>
                  </a:lnTo>
                  <a:lnTo>
                    <a:pt x="43114" y="26263"/>
                  </a:lnTo>
                  <a:lnTo>
                    <a:pt x="43001" y="25108"/>
                  </a:lnTo>
                  <a:lnTo>
                    <a:pt x="42868" y="23934"/>
                  </a:lnTo>
                  <a:lnTo>
                    <a:pt x="42698" y="22741"/>
                  </a:lnTo>
                  <a:lnTo>
                    <a:pt x="42508" y="21529"/>
                  </a:lnTo>
                  <a:lnTo>
                    <a:pt x="42300" y="20299"/>
                  </a:lnTo>
                  <a:lnTo>
                    <a:pt x="42035" y="19087"/>
                  </a:lnTo>
                  <a:lnTo>
                    <a:pt x="41751" y="17837"/>
                  </a:lnTo>
                  <a:lnTo>
                    <a:pt x="41429" y="16606"/>
                  </a:lnTo>
                  <a:lnTo>
                    <a:pt x="41069" y="15376"/>
                  </a:lnTo>
                  <a:lnTo>
                    <a:pt x="40672" y="14145"/>
                  </a:lnTo>
                  <a:lnTo>
                    <a:pt x="40217" y="12933"/>
                  </a:lnTo>
                  <a:lnTo>
                    <a:pt x="39744" y="11721"/>
                  </a:lnTo>
                  <a:lnTo>
                    <a:pt x="39479" y="11115"/>
                  </a:lnTo>
                  <a:lnTo>
                    <a:pt x="39214" y="10509"/>
                  </a:lnTo>
                  <a:lnTo>
                    <a:pt x="38930" y="9922"/>
                  </a:lnTo>
                  <a:lnTo>
                    <a:pt x="38646" y="9335"/>
                  </a:lnTo>
                  <a:lnTo>
                    <a:pt x="38343" y="8748"/>
                  </a:lnTo>
                  <a:lnTo>
                    <a:pt x="38021" y="8161"/>
                  </a:lnTo>
                  <a:lnTo>
                    <a:pt x="37680" y="7593"/>
                  </a:lnTo>
                  <a:lnTo>
                    <a:pt x="37339" y="7025"/>
                  </a:lnTo>
                  <a:lnTo>
                    <a:pt x="36998" y="6457"/>
                  </a:lnTo>
                  <a:lnTo>
                    <a:pt x="36620" y="5908"/>
                  </a:lnTo>
                  <a:lnTo>
                    <a:pt x="36241" y="5359"/>
                  </a:lnTo>
                  <a:lnTo>
                    <a:pt x="35843" y="4810"/>
                  </a:lnTo>
                  <a:lnTo>
                    <a:pt x="35446" y="4280"/>
                  </a:lnTo>
                  <a:lnTo>
                    <a:pt x="35010" y="3750"/>
                  </a:lnTo>
                  <a:lnTo>
                    <a:pt x="18423" y="1"/>
                  </a:lnTo>
                  <a:close/>
                </a:path>
              </a:pathLst>
            </a:custGeom>
            <a:solidFill>
              <a:srgbClr val="C9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263750" y="537750"/>
              <a:ext cx="1084025" cy="997875"/>
            </a:xfrm>
            <a:custGeom>
              <a:rect b="b" l="l" r="r" t="t"/>
              <a:pathLst>
                <a:path extrusionOk="0" fill="none" h="39915" w="43361">
                  <a:moveTo>
                    <a:pt x="43076" y="38211"/>
                  </a:moveTo>
                  <a:lnTo>
                    <a:pt x="43076" y="38211"/>
                  </a:lnTo>
                  <a:lnTo>
                    <a:pt x="41543" y="38514"/>
                  </a:lnTo>
                  <a:lnTo>
                    <a:pt x="40028" y="38779"/>
                  </a:lnTo>
                  <a:lnTo>
                    <a:pt x="38551" y="39006"/>
                  </a:lnTo>
                  <a:lnTo>
                    <a:pt x="37112" y="39214"/>
                  </a:lnTo>
                  <a:lnTo>
                    <a:pt x="35711" y="39404"/>
                  </a:lnTo>
                  <a:lnTo>
                    <a:pt x="34329" y="39555"/>
                  </a:lnTo>
                  <a:lnTo>
                    <a:pt x="32984" y="39669"/>
                  </a:lnTo>
                  <a:lnTo>
                    <a:pt x="31678" y="39763"/>
                  </a:lnTo>
                  <a:lnTo>
                    <a:pt x="30409" y="39839"/>
                  </a:lnTo>
                  <a:lnTo>
                    <a:pt x="29159" y="39896"/>
                  </a:lnTo>
                  <a:lnTo>
                    <a:pt x="27948" y="39915"/>
                  </a:lnTo>
                  <a:lnTo>
                    <a:pt x="26755" y="39915"/>
                  </a:lnTo>
                  <a:lnTo>
                    <a:pt x="25600" y="39896"/>
                  </a:lnTo>
                  <a:lnTo>
                    <a:pt x="24483" y="39858"/>
                  </a:lnTo>
                  <a:lnTo>
                    <a:pt x="23384" y="39801"/>
                  </a:lnTo>
                  <a:lnTo>
                    <a:pt x="22324" y="39726"/>
                  </a:lnTo>
                  <a:lnTo>
                    <a:pt x="21283" y="39612"/>
                  </a:lnTo>
                  <a:lnTo>
                    <a:pt x="20279" y="39498"/>
                  </a:lnTo>
                  <a:lnTo>
                    <a:pt x="19294" y="39366"/>
                  </a:lnTo>
                  <a:lnTo>
                    <a:pt x="18348" y="39233"/>
                  </a:lnTo>
                  <a:lnTo>
                    <a:pt x="17439" y="39063"/>
                  </a:lnTo>
                  <a:lnTo>
                    <a:pt x="16549" y="38892"/>
                  </a:lnTo>
                  <a:lnTo>
                    <a:pt x="15678" y="38703"/>
                  </a:lnTo>
                  <a:lnTo>
                    <a:pt x="14845" y="38495"/>
                  </a:lnTo>
                  <a:lnTo>
                    <a:pt x="14031" y="38287"/>
                  </a:lnTo>
                  <a:lnTo>
                    <a:pt x="13235" y="38059"/>
                  </a:lnTo>
                  <a:lnTo>
                    <a:pt x="12478" y="37813"/>
                  </a:lnTo>
                  <a:lnTo>
                    <a:pt x="11739" y="37567"/>
                  </a:lnTo>
                  <a:lnTo>
                    <a:pt x="11039" y="37321"/>
                  </a:lnTo>
                  <a:lnTo>
                    <a:pt x="10357" y="37056"/>
                  </a:lnTo>
                  <a:lnTo>
                    <a:pt x="9695" y="36791"/>
                  </a:lnTo>
                  <a:lnTo>
                    <a:pt x="9070" y="36526"/>
                  </a:lnTo>
                  <a:lnTo>
                    <a:pt x="8464" y="36242"/>
                  </a:lnTo>
                  <a:lnTo>
                    <a:pt x="7877" y="35977"/>
                  </a:lnTo>
                  <a:lnTo>
                    <a:pt x="7328" y="35693"/>
                  </a:lnTo>
                  <a:lnTo>
                    <a:pt x="6779" y="35408"/>
                  </a:lnTo>
                  <a:lnTo>
                    <a:pt x="6267" y="35106"/>
                  </a:lnTo>
                  <a:lnTo>
                    <a:pt x="5775" y="34822"/>
                  </a:lnTo>
                  <a:lnTo>
                    <a:pt x="4866" y="34253"/>
                  </a:lnTo>
                  <a:lnTo>
                    <a:pt x="4033" y="33685"/>
                  </a:lnTo>
                  <a:lnTo>
                    <a:pt x="3295" y="33136"/>
                  </a:lnTo>
                  <a:lnTo>
                    <a:pt x="2632" y="32587"/>
                  </a:lnTo>
                  <a:lnTo>
                    <a:pt x="2064" y="32095"/>
                  </a:lnTo>
                  <a:lnTo>
                    <a:pt x="1553" y="31622"/>
                  </a:lnTo>
                  <a:lnTo>
                    <a:pt x="1117" y="31186"/>
                  </a:lnTo>
                  <a:lnTo>
                    <a:pt x="776" y="30807"/>
                  </a:lnTo>
                  <a:lnTo>
                    <a:pt x="492" y="30485"/>
                  </a:lnTo>
                  <a:lnTo>
                    <a:pt x="114" y="30012"/>
                  </a:lnTo>
                  <a:lnTo>
                    <a:pt x="0" y="29842"/>
                  </a:lnTo>
                  <a:lnTo>
                    <a:pt x="0" y="29842"/>
                  </a:lnTo>
                  <a:lnTo>
                    <a:pt x="284" y="28819"/>
                  </a:lnTo>
                  <a:lnTo>
                    <a:pt x="568" y="27816"/>
                  </a:lnTo>
                  <a:lnTo>
                    <a:pt x="871" y="26831"/>
                  </a:lnTo>
                  <a:lnTo>
                    <a:pt x="1174" y="25884"/>
                  </a:lnTo>
                  <a:lnTo>
                    <a:pt x="1496" y="24938"/>
                  </a:lnTo>
                  <a:lnTo>
                    <a:pt x="1818" y="24010"/>
                  </a:lnTo>
                  <a:lnTo>
                    <a:pt x="2140" y="23120"/>
                  </a:lnTo>
                  <a:lnTo>
                    <a:pt x="2480" y="22230"/>
                  </a:lnTo>
                  <a:lnTo>
                    <a:pt x="2821" y="21378"/>
                  </a:lnTo>
                  <a:lnTo>
                    <a:pt x="3162" y="20526"/>
                  </a:lnTo>
                  <a:lnTo>
                    <a:pt x="3522" y="19712"/>
                  </a:lnTo>
                  <a:lnTo>
                    <a:pt x="3882" y="18897"/>
                  </a:lnTo>
                  <a:lnTo>
                    <a:pt x="4241" y="18121"/>
                  </a:lnTo>
                  <a:lnTo>
                    <a:pt x="4601" y="17364"/>
                  </a:lnTo>
                  <a:lnTo>
                    <a:pt x="4980" y="16606"/>
                  </a:lnTo>
                  <a:lnTo>
                    <a:pt x="5359" y="15887"/>
                  </a:lnTo>
                  <a:lnTo>
                    <a:pt x="6116" y="14486"/>
                  </a:lnTo>
                  <a:lnTo>
                    <a:pt x="6873" y="13160"/>
                  </a:lnTo>
                  <a:lnTo>
                    <a:pt x="7631" y="11892"/>
                  </a:lnTo>
                  <a:lnTo>
                    <a:pt x="8407" y="10718"/>
                  </a:lnTo>
                  <a:lnTo>
                    <a:pt x="9164" y="9601"/>
                  </a:lnTo>
                  <a:lnTo>
                    <a:pt x="9922" y="8559"/>
                  </a:lnTo>
                  <a:lnTo>
                    <a:pt x="10679" y="7575"/>
                  </a:lnTo>
                  <a:lnTo>
                    <a:pt x="11399" y="6647"/>
                  </a:lnTo>
                  <a:lnTo>
                    <a:pt x="12118" y="5795"/>
                  </a:lnTo>
                  <a:lnTo>
                    <a:pt x="12819" y="5018"/>
                  </a:lnTo>
                  <a:lnTo>
                    <a:pt x="13481" y="4299"/>
                  </a:lnTo>
                  <a:lnTo>
                    <a:pt x="14144" y="3636"/>
                  </a:lnTo>
                  <a:lnTo>
                    <a:pt x="14750" y="3030"/>
                  </a:lnTo>
                  <a:lnTo>
                    <a:pt x="15318" y="2481"/>
                  </a:lnTo>
                  <a:lnTo>
                    <a:pt x="15867" y="1989"/>
                  </a:lnTo>
                  <a:lnTo>
                    <a:pt x="16360" y="1553"/>
                  </a:lnTo>
                  <a:lnTo>
                    <a:pt x="16814" y="1175"/>
                  </a:lnTo>
                  <a:lnTo>
                    <a:pt x="17212" y="853"/>
                  </a:lnTo>
                  <a:lnTo>
                    <a:pt x="17855" y="379"/>
                  </a:lnTo>
                  <a:lnTo>
                    <a:pt x="18272" y="95"/>
                  </a:lnTo>
                  <a:lnTo>
                    <a:pt x="18423" y="1"/>
                  </a:lnTo>
                  <a:lnTo>
                    <a:pt x="35010" y="3750"/>
                  </a:lnTo>
                  <a:lnTo>
                    <a:pt x="35010" y="3750"/>
                  </a:lnTo>
                  <a:lnTo>
                    <a:pt x="35446" y="4280"/>
                  </a:lnTo>
                  <a:lnTo>
                    <a:pt x="35843" y="4810"/>
                  </a:lnTo>
                  <a:lnTo>
                    <a:pt x="36241" y="5359"/>
                  </a:lnTo>
                  <a:lnTo>
                    <a:pt x="36620" y="5908"/>
                  </a:lnTo>
                  <a:lnTo>
                    <a:pt x="36998" y="6457"/>
                  </a:lnTo>
                  <a:lnTo>
                    <a:pt x="37339" y="7025"/>
                  </a:lnTo>
                  <a:lnTo>
                    <a:pt x="37680" y="7593"/>
                  </a:lnTo>
                  <a:lnTo>
                    <a:pt x="38021" y="8161"/>
                  </a:lnTo>
                  <a:lnTo>
                    <a:pt x="38343" y="8748"/>
                  </a:lnTo>
                  <a:lnTo>
                    <a:pt x="38646" y="9335"/>
                  </a:lnTo>
                  <a:lnTo>
                    <a:pt x="38930" y="9922"/>
                  </a:lnTo>
                  <a:lnTo>
                    <a:pt x="39214" y="10509"/>
                  </a:lnTo>
                  <a:lnTo>
                    <a:pt x="39479" y="11115"/>
                  </a:lnTo>
                  <a:lnTo>
                    <a:pt x="39744" y="11721"/>
                  </a:lnTo>
                  <a:lnTo>
                    <a:pt x="40217" y="12933"/>
                  </a:lnTo>
                  <a:lnTo>
                    <a:pt x="40672" y="14145"/>
                  </a:lnTo>
                  <a:lnTo>
                    <a:pt x="41069" y="15376"/>
                  </a:lnTo>
                  <a:lnTo>
                    <a:pt x="41429" y="16606"/>
                  </a:lnTo>
                  <a:lnTo>
                    <a:pt x="41751" y="17837"/>
                  </a:lnTo>
                  <a:lnTo>
                    <a:pt x="42035" y="19087"/>
                  </a:lnTo>
                  <a:lnTo>
                    <a:pt x="42300" y="20299"/>
                  </a:lnTo>
                  <a:lnTo>
                    <a:pt x="42508" y="21529"/>
                  </a:lnTo>
                  <a:lnTo>
                    <a:pt x="42698" y="22741"/>
                  </a:lnTo>
                  <a:lnTo>
                    <a:pt x="42868" y="23934"/>
                  </a:lnTo>
                  <a:lnTo>
                    <a:pt x="43001" y="25108"/>
                  </a:lnTo>
                  <a:lnTo>
                    <a:pt x="43114" y="26263"/>
                  </a:lnTo>
                  <a:lnTo>
                    <a:pt x="43209" y="27399"/>
                  </a:lnTo>
                  <a:lnTo>
                    <a:pt x="43266" y="28516"/>
                  </a:lnTo>
                  <a:lnTo>
                    <a:pt x="43322" y="29596"/>
                  </a:lnTo>
                  <a:lnTo>
                    <a:pt x="43341" y="30656"/>
                  </a:lnTo>
                  <a:lnTo>
                    <a:pt x="43360" y="31659"/>
                  </a:lnTo>
                  <a:lnTo>
                    <a:pt x="43360" y="32644"/>
                  </a:lnTo>
                  <a:lnTo>
                    <a:pt x="43341" y="33591"/>
                  </a:lnTo>
                  <a:lnTo>
                    <a:pt x="43322" y="34481"/>
                  </a:lnTo>
                  <a:lnTo>
                    <a:pt x="43285" y="35333"/>
                  </a:lnTo>
                  <a:lnTo>
                    <a:pt x="43190" y="36885"/>
                  </a:lnTo>
                  <a:lnTo>
                    <a:pt x="43076" y="382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696400" y="711475"/>
              <a:ext cx="141075" cy="64400"/>
            </a:xfrm>
            <a:custGeom>
              <a:rect b="b" l="l" r="r" t="t"/>
              <a:pathLst>
                <a:path extrusionOk="0" h="2576" w="5643">
                  <a:moveTo>
                    <a:pt x="2746" y="1"/>
                  </a:moveTo>
                  <a:lnTo>
                    <a:pt x="2462" y="20"/>
                  </a:lnTo>
                  <a:lnTo>
                    <a:pt x="2140" y="57"/>
                  </a:lnTo>
                  <a:lnTo>
                    <a:pt x="1818" y="152"/>
                  </a:lnTo>
                  <a:lnTo>
                    <a:pt x="1515" y="266"/>
                  </a:lnTo>
                  <a:lnTo>
                    <a:pt x="1231" y="417"/>
                  </a:lnTo>
                  <a:lnTo>
                    <a:pt x="947" y="607"/>
                  </a:lnTo>
                  <a:lnTo>
                    <a:pt x="682" y="815"/>
                  </a:lnTo>
                  <a:lnTo>
                    <a:pt x="436" y="1023"/>
                  </a:lnTo>
                  <a:lnTo>
                    <a:pt x="209" y="1269"/>
                  </a:lnTo>
                  <a:lnTo>
                    <a:pt x="0" y="1515"/>
                  </a:lnTo>
                  <a:lnTo>
                    <a:pt x="0" y="1534"/>
                  </a:lnTo>
                  <a:lnTo>
                    <a:pt x="0" y="1553"/>
                  </a:lnTo>
                  <a:lnTo>
                    <a:pt x="57" y="1591"/>
                  </a:lnTo>
                  <a:lnTo>
                    <a:pt x="152" y="1610"/>
                  </a:lnTo>
                  <a:lnTo>
                    <a:pt x="284" y="1629"/>
                  </a:lnTo>
                  <a:lnTo>
                    <a:pt x="417" y="1629"/>
                  </a:lnTo>
                  <a:lnTo>
                    <a:pt x="549" y="1610"/>
                  </a:lnTo>
                  <a:lnTo>
                    <a:pt x="663" y="1591"/>
                  </a:lnTo>
                  <a:lnTo>
                    <a:pt x="720" y="1534"/>
                  </a:lnTo>
                  <a:lnTo>
                    <a:pt x="947" y="1269"/>
                  </a:lnTo>
                  <a:lnTo>
                    <a:pt x="1193" y="1023"/>
                  </a:lnTo>
                  <a:lnTo>
                    <a:pt x="1458" y="815"/>
                  </a:lnTo>
                  <a:lnTo>
                    <a:pt x="1723" y="607"/>
                  </a:lnTo>
                  <a:lnTo>
                    <a:pt x="1875" y="531"/>
                  </a:lnTo>
                  <a:lnTo>
                    <a:pt x="2007" y="455"/>
                  </a:lnTo>
                  <a:lnTo>
                    <a:pt x="2140" y="398"/>
                  </a:lnTo>
                  <a:lnTo>
                    <a:pt x="2272" y="341"/>
                  </a:lnTo>
                  <a:lnTo>
                    <a:pt x="2405" y="323"/>
                  </a:lnTo>
                  <a:lnTo>
                    <a:pt x="2519" y="304"/>
                  </a:lnTo>
                  <a:lnTo>
                    <a:pt x="2784" y="304"/>
                  </a:lnTo>
                  <a:lnTo>
                    <a:pt x="3011" y="360"/>
                  </a:lnTo>
                  <a:lnTo>
                    <a:pt x="3238" y="455"/>
                  </a:lnTo>
                  <a:lnTo>
                    <a:pt x="3465" y="569"/>
                  </a:lnTo>
                  <a:lnTo>
                    <a:pt x="3674" y="720"/>
                  </a:lnTo>
                  <a:lnTo>
                    <a:pt x="3863" y="910"/>
                  </a:lnTo>
                  <a:lnTo>
                    <a:pt x="4052" y="1118"/>
                  </a:lnTo>
                  <a:lnTo>
                    <a:pt x="4223" y="1326"/>
                  </a:lnTo>
                  <a:lnTo>
                    <a:pt x="4374" y="1553"/>
                  </a:lnTo>
                  <a:lnTo>
                    <a:pt x="4526" y="1799"/>
                  </a:lnTo>
                  <a:lnTo>
                    <a:pt x="4677" y="2046"/>
                  </a:lnTo>
                  <a:lnTo>
                    <a:pt x="4923" y="2500"/>
                  </a:lnTo>
                  <a:lnTo>
                    <a:pt x="4942" y="2519"/>
                  </a:lnTo>
                  <a:lnTo>
                    <a:pt x="4980" y="2557"/>
                  </a:lnTo>
                  <a:lnTo>
                    <a:pt x="5075" y="2576"/>
                  </a:lnTo>
                  <a:lnTo>
                    <a:pt x="5340" y="2576"/>
                  </a:lnTo>
                  <a:lnTo>
                    <a:pt x="5472" y="2538"/>
                  </a:lnTo>
                  <a:lnTo>
                    <a:pt x="5567" y="2500"/>
                  </a:lnTo>
                  <a:lnTo>
                    <a:pt x="5624" y="2443"/>
                  </a:lnTo>
                  <a:lnTo>
                    <a:pt x="5643" y="2405"/>
                  </a:lnTo>
                  <a:lnTo>
                    <a:pt x="5624" y="2368"/>
                  </a:lnTo>
                  <a:lnTo>
                    <a:pt x="5340" y="1837"/>
                  </a:lnTo>
                  <a:lnTo>
                    <a:pt x="5188" y="1591"/>
                  </a:lnTo>
                  <a:lnTo>
                    <a:pt x="5018" y="1345"/>
                  </a:lnTo>
                  <a:lnTo>
                    <a:pt x="4848" y="1118"/>
                  </a:lnTo>
                  <a:lnTo>
                    <a:pt x="4658" y="910"/>
                  </a:lnTo>
                  <a:lnTo>
                    <a:pt x="4469" y="720"/>
                  </a:lnTo>
                  <a:lnTo>
                    <a:pt x="4261" y="550"/>
                  </a:lnTo>
                  <a:lnTo>
                    <a:pt x="4052" y="379"/>
                  </a:lnTo>
                  <a:lnTo>
                    <a:pt x="3806" y="247"/>
                  </a:lnTo>
                  <a:lnTo>
                    <a:pt x="3579" y="152"/>
                  </a:lnTo>
                  <a:lnTo>
                    <a:pt x="3314" y="76"/>
                  </a:lnTo>
                  <a:lnTo>
                    <a:pt x="3049" y="20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963850" y="760700"/>
              <a:ext cx="140600" cy="65350"/>
            </a:xfrm>
            <a:custGeom>
              <a:rect b="b" l="l" r="r" t="t"/>
              <a:pathLst>
                <a:path extrusionOk="0" h="2614" w="5624">
                  <a:moveTo>
                    <a:pt x="3068" y="1"/>
                  </a:moveTo>
                  <a:lnTo>
                    <a:pt x="2803" y="20"/>
                  </a:lnTo>
                  <a:lnTo>
                    <a:pt x="2519" y="58"/>
                  </a:lnTo>
                  <a:lnTo>
                    <a:pt x="2235" y="133"/>
                  </a:lnTo>
                  <a:lnTo>
                    <a:pt x="1951" y="228"/>
                  </a:lnTo>
                  <a:lnTo>
                    <a:pt x="1686" y="342"/>
                  </a:lnTo>
                  <a:lnTo>
                    <a:pt x="1420" y="474"/>
                  </a:lnTo>
                  <a:lnTo>
                    <a:pt x="1155" y="626"/>
                  </a:lnTo>
                  <a:lnTo>
                    <a:pt x="909" y="777"/>
                  </a:lnTo>
                  <a:lnTo>
                    <a:pt x="682" y="967"/>
                  </a:lnTo>
                  <a:lnTo>
                    <a:pt x="455" y="1137"/>
                  </a:lnTo>
                  <a:lnTo>
                    <a:pt x="38" y="1497"/>
                  </a:lnTo>
                  <a:lnTo>
                    <a:pt x="0" y="1535"/>
                  </a:lnTo>
                  <a:lnTo>
                    <a:pt x="0" y="1554"/>
                  </a:lnTo>
                  <a:lnTo>
                    <a:pt x="0" y="1591"/>
                  </a:lnTo>
                  <a:lnTo>
                    <a:pt x="19" y="1610"/>
                  </a:lnTo>
                  <a:lnTo>
                    <a:pt x="114" y="1648"/>
                  </a:lnTo>
                  <a:lnTo>
                    <a:pt x="228" y="1667"/>
                  </a:lnTo>
                  <a:lnTo>
                    <a:pt x="360" y="1686"/>
                  </a:lnTo>
                  <a:lnTo>
                    <a:pt x="493" y="1667"/>
                  </a:lnTo>
                  <a:lnTo>
                    <a:pt x="606" y="1648"/>
                  </a:lnTo>
                  <a:lnTo>
                    <a:pt x="682" y="1591"/>
                  </a:lnTo>
                  <a:lnTo>
                    <a:pt x="1099" y="1232"/>
                  </a:lnTo>
                  <a:lnTo>
                    <a:pt x="1307" y="1080"/>
                  </a:lnTo>
                  <a:lnTo>
                    <a:pt x="1534" y="910"/>
                  </a:lnTo>
                  <a:lnTo>
                    <a:pt x="1761" y="777"/>
                  </a:lnTo>
                  <a:lnTo>
                    <a:pt x="1970" y="664"/>
                  </a:lnTo>
                  <a:lnTo>
                    <a:pt x="2197" y="569"/>
                  </a:lnTo>
                  <a:lnTo>
                    <a:pt x="2424" y="493"/>
                  </a:lnTo>
                  <a:lnTo>
                    <a:pt x="2651" y="455"/>
                  </a:lnTo>
                  <a:lnTo>
                    <a:pt x="2878" y="436"/>
                  </a:lnTo>
                  <a:lnTo>
                    <a:pt x="3106" y="455"/>
                  </a:lnTo>
                  <a:lnTo>
                    <a:pt x="3333" y="512"/>
                  </a:lnTo>
                  <a:lnTo>
                    <a:pt x="3541" y="607"/>
                  </a:lnTo>
                  <a:lnTo>
                    <a:pt x="3768" y="739"/>
                  </a:lnTo>
                  <a:lnTo>
                    <a:pt x="3977" y="910"/>
                  </a:lnTo>
                  <a:lnTo>
                    <a:pt x="4204" y="1156"/>
                  </a:lnTo>
                  <a:lnTo>
                    <a:pt x="4412" y="1459"/>
                  </a:lnTo>
                  <a:lnTo>
                    <a:pt x="4601" y="1781"/>
                  </a:lnTo>
                  <a:lnTo>
                    <a:pt x="4772" y="2140"/>
                  </a:lnTo>
                  <a:lnTo>
                    <a:pt x="4885" y="2481"/>
                  </a:lnTo>
                  <a:lnTo>
                    <a:pt x="4904" y="2538"/>
                  </a:lnTo>
                  <a:lnTo>
                    <a:pt x="4942" y="2557"/>
                  </a:lnTo>
                  <a:lnTo>
                    <a:pt x="5037" y="2595"/>
                  </a:lnTo>
                  <a:lnTo>
                    <a:pt x="5170" y="2614"/>
                  </a:lnTo>
                  <a:lnTo>
                    <a:pt x="5302" y="2614"/>
                  </a:lnTo>
                  <a:lnTo>
                    <a:pt x="5435" y="2595"/>
                  </a:lnTo>
                  <a:lnTo>
                    <a:pt x="5548" y="2557"/>
                  </a:lnTo>
                  <a:lnTo>
                    <a:pt x="5624" y="2500"/>
                  </a:lnTo>
                  <a:lnTo>
                    <a:pt x="5624" y="2462"/>
                  </a:lnTo>
                  <a:lnTo>
                    <a:pt x="5624" y="2425"/>
                  </a:lnTo>
                  <a:lnTo>
                    <a:pt x="5529" y="2122"/>
                  </a:lnTo>
                  <a:lnTo>
                    <a:pt x="5397" y="1819"/>
                  </a:lnTo>
                  <a:lnTo>
                    <a:pt x="5264" y="1535"/>
                  </a:lnTo>
                  <a:lnTo>
                    <a:pt x="5094" y="1251"/>
                  </a:lnTo>
                  <a:lnTo>
                    <a:pt x="4885" y="1004"/>
                  </a:lnTo>
                  <a:lnTo>
                    <a:pt x="4677" y="758"/>
                  </a:lnTo>
                  <a:lnTo>
                    <a:pt x="4431" y="550"/>
                  </a:lnTo>
                  <a:lnTo>
                    <a:pt x="4166" y="342"/>
                  </a:lnTo>
                  <a:lnTo>
                    <a:pt x="3901" y="209"/>
                  </a:lnTo>
                  <a:lnTo>
                    <a:pt x="3636" y="96"/>
                  </a:lnTo>
                  <a:lnTo>
                    <a:pt x="3352" y="39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840300" y="763550"/>
              <a:ext cx="115525" cy="231025"/>
            </a:xfrm>
            <a:custGeom>
              <a:rect b="b" l="l" r="r" t="t"/>
              <a:pathLst>
                <a:path extrusionOk="0" h="9241" w="4621">
                  <a:moveTo>
                    <a:pt x="4620" y="0"/>
                  </a:moveTo>
                  <a:lnTo>
                    <a:pt x="4374" y="247"/>
                  </a:lnTo>
                  <a:lnTo>
                    <a:pt x="4147" y="474"/>
                  </a:lnTo>
                  <a:lnTo>
                    <a:pt x="3920" y="682"/>
                  </a:lnTo>
                  <a:lnTo>
                    <a:pt x="3693" y="853"/>
                  </a:lnTo>
                  <a:lnTo>
                    <a:pt x="3484" y="1004"/>
                  </a:lnTo>
                  <a:lnTo>
                    <a:pt x="3276" y="1118"/>
                  </a:lnTo>
                  <a:lnTo>
                    <a:pt x="3068" y="1212"/>
                  </a:lnTo>
                  <a:lnTo>
                    <a:pt x="2878" y="1288"/>
                  </a:lnTo>
                  <a:lnTo>
                    <a:pt x="2670" y="1345"/>
                  </a:lnTo>
                  <a:lnTo>
                    <a:pt x="2500" y="1364"/>
                  </a:lnTo>
                  <a:lnTo>
                    <a:pt x="2310" y="1383"/>
                  </a:lnTo>
                  <a:lnTo>
                    <a:pt x="2140" y="1383"/>
                  </a:lnTo>
                  <a:lnTo>
                    <a:pt x="1970" y="1364"/>
                  </a:lnTo>
                  <a:lnTo>
                    <a:pt x="1818" y="1345"/>
                  </a:lnTo>
                  <a:lnTo>
                    <a:pt x="1667" y="1307"/>
                  </a:lnTo>
                  <a:lnTo>
                    <a:pt x="1515" y="1250"/>
                  </a:lnTo>
                  <a:lnTo>
                    <a:pt x="1250" y="1118"/>
                  </a:lnTo>
                  <a:lnTo>
                    <a:pt x="1004" y="966"/>
                  </a:lnTo>
                  <a:lnTo>
                    <a:pt x="815" y="815"/>
                  </a:lnTo>
                  <a:lnTo>
                    <a:pt x="644" y="663"/>
                  </a:lnTo>
                  <a:lnTo>
                    <a:pt x="512" y="512"/>
                  </a:lnTo>
                  <a:lnTo>
                    <a:pt x="417" y="398"/>
                  </a:lnTo>
                  <a:lnTo>
                    <a:pt x="322" y="285"/>
                  </a:lnTo>
                  <a:lnTo>
                    <a:pt x="284" y="682"/>
                  </a:lnTo>
                  <a:lnTo>
                    <a:pt x="171" y="1761"/>
                  </a:lnTo>
                  <a:lnTo>
                    <a:pt x="114" y="2462"/>
                  </a:lnTo>
                  <a:lnTo>
                    <a:pt x="57" y="3238"/>
                  </a:lnTo>
                  <a:lnTo>
                    <a:pt x="19" y="4090"/>
                  </a:lnTo>
                  <a:lnTo>
                    <a:pt x="0" y="4942"/>
                  </a:lnTo>
                  <a:lnTo>
                    <a:pt x="0" y="5794"/>
                  </a:lnTo>
                  <a:lnTo>
                    <a:pt x="57" y="6609"/>
                  </a:lnTo>
                  <a:lnTo>
                    <a:pt x="95" y="7006"/>
                  </a:lnTo>
                  <a:lnTo>
                    <a:pt x="133" y="7366"/>
                  </a:lnTo>
                  <a:lnTo>
                    <a:pt x="190" y="7726"/>
                  </a:lnTo>
                  <a:lnTo>
                    <a:pt x="265" y="8029"/>
                  </a:lnTo>
                  <a:lnTo>
                    <a:pt x="360" y="8332"/>
                  </a:lnTo>
                  <a:lnTo>
                    <a:pt x="455" y="8578"/>
                  </a:lnTo>
                  <a:lnTo>
                    <a:pt x="587" y="8805"/>
                  </a:lnTo>
                  <a:lnTo>
                    <a:pt x="720" y="8976"/>
                  </a:lnTo>
                  <a:lnTo>
                    <a:pt x="796" y="9051"/>
                  </a:lnTo>
                  <a:lnTo>
                    <a:pt x="871" y="9108"/>
                  </a:lnTo>
                  <a:lnTo>
                    <a:pt x="947" y="9165"/>
                  </a:lnTo>
                  <a:lnTo>
                    <a:pt x="1042" y="9203"/>
                  </a:lnTo>
                  <a:lnTo>
                    <a:pt x="1136" y="9222"/>
                  </a:lnTo>
                  <a:lnTo>
                    <a:pt x="1231" y="9241"/>
                  </a:lnTo>
                  <a:lnTo>
                    <a:pt x="1326" y="9241"/>
                  </a:lnTo>
                  <a:lnTo>
                    <a:pt x="1439" y="9222"/>
                  </a:lnTo>
                  <a:lnTo>
                    <a:pt x="1553" y="9184"/>
                  </a:lnTo>
                  <a:lnTo>
                    <a:pt x="1648" y="9146"/>
                  </a:lnTo>
                  <a:lnTo>
                    <a:pt x="1856" y="9032"/>
                  </a:lnTo>
                  <a:lnTo>
                    <a:pt x="2064" y="8862"/>
                  </a:lnTo>
                  <a:lnTo>
                    <a:pt x="2254" y="8673"/>
                  </a:lnTo>
                  <a:lnTo>
                    <a:pt x="2443" y="8445"/>
                  </a:lnTo>
                  <a:lnTo>
                    <a:pt x="2613" y="8180"/>
                  </a:lnTo>
                  <a:lnTo>
                    <a:pt x="2765" y="7877"/>
                  </a:lnTo>
                  <a:lnTo>
                    <a:pt x="2935" y="7555"/>
                  </a:lnTo>
                  <a:lnTo>
                    <a:pt x="3087" y="7215"/>
                  </a:lnTo>
                  <a:lnTo>
                    <a:pt x="3219" y="6855"/>
                  </a:lnTo>
                  <a:lnTo>
                    <a:pt x="3352" y="6476"/>
                  </a:lnTo>
                  <a:lnTo>
                    <a:pt x="3484" y="6079"/>
                  </a:lnTo>
                  <a:lnTo>
                    <a:pt x="3712" y="5245"/>
                  </a:lnTo>
                  <a:lnTo>
                    <a:pt x="3920" y="4412"/>
                  </a:lnTo>
                  <a:lnTo>
                    <a:pt x="4090" y="3579"/>
                  </a:lnTo>
                  <a:lnTo>
                    <a:pt x="4242" y="2784"/>
                  </a:lnTo>
                  <a:lnTo>
                    <a:pt x="4355" y="2026"/>
                  </a:lnTo>
                  <a:lnTo>
                    <a:pt x="4450" y="1364"/>
                  </a:lnTo>
                  <a:lnTo>
                    <a:pt x="4583" y="360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846450" y="779650"/>
              <a:ext cx="103225" cy="51150"/>
            </a:xfrm>
            <a:custGeom>
              <a:rect b="b" l="l" r="r" t="t"/>
              <a:pathLst>
                <a:path extrusionOk="0" h="2046" w="4129">
                  <a:moveTo>
                    <a:pt x="4128" y="0"/>
                  </a:moveTo>
                  <a:lnTo>
                    <a:pt x="3920" y="171"/>
                  </a:lnTo>
                  <a:lnTo>
                    <a:pt x="3712" y="322"/>
                  </a:lnTo>
                  <a:lnTo>
                    <a:pt x="3522" y="455"/>
                  </a:lnTo>
                  <a:lnTo>
                    <a:pt x="3314" y="568"/>
                  </a:lnTo>
                  <a:lnTo>
                    <a:pt x="3125" y="663"/>
                  </a:lnTo>
                  <a:lnTo>
                    <a:pt x="2935" y="739"/>
                  </a:lnTo>
                  <a:lnTo>
                    <a:pt x="2746" y="814"/>
                  </a:lnTo>
                  <a:lnTo>
                    <a:pt x="2576" y="871"/>
                  </a:lnTo>
                  <a:lnTo>
                    <a:pt x="2405" y="890"/>
                  </a:lnTo>
                  <a:lnTo>
                    <a:pt x="2235" y="928"/>
                  </a:lnTo>
                  <a:lnTo>
                    <a:pt x="1913" y="928"/>
                  </a:lnTo>
                  <a:lnTo>
                    <a:pt x="1610" y="909"/>
                  </a:lnTo>
                  <a:lnTo>
                    <a:pt x="1326" y="833"/>
                  </a:lnTo>
                  <a:lnTo>
                    <a:pt x="1080" y="758"/>
                  </a:lnTo>
                  <a:lnTo>
                    <a:pt x="853" y="663"/>
                  </a:lnTo>
                  <a:lnTo>
                    <a:pt x="663" y="549"/>
                  </a:lnTo>
                  <a:lnTo>
                    <a:pt x="493" y="455"/>
                  </a:lnTo>
                  <a:lnTo>
                    <a:pt x="266" y="284"/>
                  </a:lnTo>
                  <a:lnTo>
                    <a:pt x="190" y="209"/>
                  </a:lnTo>
                  <a:lnTo>
                    <a:pt x="1" y="2045"/>
                  </a:lnTo>
                  <a:lnTo>
                    <a:pt x="3806" y="1742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851650" y="917875"/>
              <a:ext cx="50200" cy="71500"/>
            </a:xfrm>
            <a:custGeom>
              <a:rect b="b" l="l" r="r" t="t"/>
              <a:pathLst>
                <a:path extrusionOk="0" h="2860" w="2008">
                  <a:moveTo>
                    <a:pt x="1061" y="0"/>
                  </a:moveTo>
                  <a:lnTo>
                    <a:pt x="967" y="19"/>
                  </a:lnTo>
                  <a:lnTo>
                    <a:pt x="872" y="57"/>
                  </a:lnTo>
                  <a:lnTo>
                    <a:pt x="777" y="95"/>
                  </a:lnTo>
                  <a:lnTo>
                    <a:pt x="682" y="152"/>
                  </a:lnTo>
                  <a:lnTo>
                    <a:pt x="512" y="303"/>
                  </a:lnTo>
                  <a:lnTo>
                    <a:pt x="342" y="492"/>
                  </a:lnTo>
                  <a:lnTo>
                    <a:pt x="209" y="701"/>
                  </a:lnTo>
                  <a:lnTo>
                    <a:pt x="114" y="966"/>
                  </a:lnTo>
                  <a:lnTo>
                    <a:pt x="39" y="1250"/>
                  </a:lnTo>
                  <a:lnTo>
                    <a:pt x="1" y="1534"/>
                  </a:lnTo>
                  <a:lnTo>
                    <a:pt x="1" y="1818"/>
                  </a:lnTo>
                  <a:lnTo>
                    <a:pt x="58" y="2064"/>
                  </a:lnTo>
                  <a:lnTo>
                    <a:pt x="133" y="2291"/>
                  </a:lnTo>
                  <a:lnTo>
                    <a:pt x="247" y="2500"/>
                  </a:lnTo>
                  <a:lnTo>
                    <a:pt x="304" y="2594"/>
                  </a:lnTo>
                  <a:lnTo>
                    <a:pt x="380" y="2670"/>
                  </a:lnTo>
                  <a:lnTo>
                    <a:pt x="455" y="2727"/>
                  </a:lnTo>
                  <a:lnTo>
                    <a:pt x="550" y="2784"/>
                  </a:lnTo>
                  <a:lnTo>
                    <a:pt x="645" y="2821"/>
                  </a:lnTo>
                  <a:lnTo>
                    <a:pt x="739" y="2840"/>
                  </a:lnTo>
                  <a:lnTo>
                    <a:pt x="834" y="2859"/>
                  </a:lnTo>
                  <a:lnTo>
                    <a:pt x="929" y="2859"/>
                  </a:lnTo>
                  <a:lnTo>
                    <a:pt x="1042" y="2840"/>
                  </a:lnTo>
                  <a:lnTo>
                    <a:pt x="1137" y="2803"/>
                  </a:lnTo>
                  <a:lnTo>
                    <a:pt x="1232" y="2765"/>
                  </a:lnTo>
                  <a:lnTo>
                    <a:pt x="1326" y="2708"/>
                  </a:lnTo>
                  <a:lnTo>
                    <a:pt x="1497" y="2556"/>
                  </a:lnTo>
                  <a:lnTo>
                    <a:pt x="1648" y="2367"/>
                  </a:lnTo>
                  <a:lnTo>
                    <a:pt x="1800" y="2140"/>
                  </a:lnTo>
                  <a:lnTo>
                    <a:pt x="1894" y="1894"/>
                  </a:lnTo>
                  <a:lnTo>
                    <a:pt x="1970" y="1610"/>
                  </a:lnTo>
                  <a:lnTo>
                    <a:pt x="2008" y="1326"/>
                  </a:lnTo>
                  <a:lnTo>
                    <a:pt x="1989" y="1042"/>
                  </a:lnTo>
                  <a:lnTo>
                    <a:pt x="1951" y="777"/>
                  </a:lnTo>
                  <a:lnTo>
                    <a:pt x="1875" y="549"/>
                  </a:lnTo>
                  <a:lnTo>
                    <a:pt x="1762" y="360"/>
                  </a:lnTo>
                  <a:lnTo>
                    <a:pt x="1686" y="265"/>
                  </a:lnTo>
                  <a:lnTo>
                    <a:pt x="1629" y="190"/>
                  </a:lnTo>
                  <a:lnTo>
                    <a:pt x="1535" y="133"/>
                  </a:lnTo>
                  <a:lnTo>
                    <a:pt x="1459" y="76"/>
                  </a:lnTo>
                  <a:lnTo>
                    <a:pt x="1364" y="38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297350" y="970400"/>
              <a:ext cx="1015875" cy="531150"/>
            </a:xfrm>
            <a:custGeom>
              <a:rect b="b" l="l" r="r" t="t"/>
              <a:pathLst>
                <a:path extrusionOk="0" h="21246" w="40635">
                  <a:moveTo>
                    <a:pt x="4639" y="1"/>
                  </a:moveTo>
                  <a:lnTo>
                    <a:pt x="0" y="12346"/>
                  </a:lnTo>
                  <a:lnTo>
                    <a:pt x="758" y="12971"/>
                  </a:lnTo>
                  <a:lnTo>
                    <a:pt x="1515" y="13577"/>
                  </a:lnTo>
                  <a:lnTo>
                    <a:pt x="2291" y="14126"/>
                  </a:lnTo>
                  <a:lnTo>
                    <a:pt x="3068" y="14675"/>
                  </a:lnTo>
                  <a:lnTo>
                    <a:pt x="3863" y="15187"/>
                  </a:lnTo>
                  <a:lnTo>
                    <a:pt x="4677" y="15679"/>
                  </a:lnTo>
                  <a:lnTo>
                    <a:pt x="5491" y="16133"/>
                  </a:lnTo>
                  <a:lnTo>
                    <a:pt x="6306" y="16569"/>
                  </a:lnTo>
                  <a:lnTo>
                    <a:pt x="7139" y="16985"/>
                  </a:lnTo>
                  <a:lnTo>
                    <a:pt x="7972" y="17364"/>
                  </a:lnTo>
                  <a:lnTo>
                    <a:pt x="8805" y="17743"/>
                  </a:lnTo>
                  <a:lnTo>
                    <a:pt x="9657" y="18084"/>
                  </a:lnTo>
                  <a:lnTo>
                    <a:pt x="10490" y="18405"/>
                  </a:lnTo>
                  <a:lnTo>
                    <a:pt x="11342" y="18708"/>
                  </a:lnTo>
                  <a:lnTo>
                    <a:pt x="12194" y="18992"/>
                  </a:lnTo>
                  <a:lnTo>
                    <a:pt x="13046" y="19257"/>
                  </a:lnTo>
                  <a:lnTo>
                    <a:pt x="13898" y="19504"/>
                  </a:lnTo>
                  <a:lnTo>
                    <a:pt x="14750" y="19712"/>
                  </a:lnTo>
                  <a:lnTo>
                    <a:pt x="15603" y="19920"/>
                  </a:lnTo>
                  <a:lnTo>
                    <a:pt x="16455" y="20110"/>
                  </a:lnTo>
                  <a:lnTo>
                    <a:pt x="17307" y="20280"/>
                  </a:lnTo>
                  <a:lnTo>
                    <a:pt x="18159" y="20450"/>
                  </a:lnTo>
                  <a:lnTo>
                    <a:pt x="18992" y="20583"/>
                  </a:lnTo>
                  <a:lnTo>
                    <a:pt x="19844" y="20697"/>
                  </a:lnTo>
                  <a:lnTo>
                    <a:pt x="20677" y="20810"/>
                  </a:lnTo>
                  <a:lnTo>
                    <a:pt x="21491" y="20905"/>
                  </a:lnTo>
                  <a:lnTo>
                    <a:pt x="22305" y="20999"/>
                  </a:lnTo>
                  <a:lnTo>
                    <a:pt x="23120" y="21056"/>
                  </a:lnTo>
                  <a:lnTo>
                    <a:pt x="24710" y="21170"/>
                  </a:lnTo>
                  <a:lnTo>
                    <a:pt x="26282" y="21227"/>
                  </a:lnTo>
                  <a:lnTo>
                    <a:pt x="27778" y="21246"/>
                  </a:lnTo>
                  <a:lnTo>
                    <a:pt x="29235" y="21227"/>
                  </a:lnTo>
                  <a:lnTo>
                    <a:pt x="30637" y="21170"/>
                  </a:lnTo>
                  <a:lnTo>
                    <a:pt x="31962" y="21113"/>
                  </a:lnTo>
                  <a:lnTo>
                    <a:pt x="33231" y="21018"/>
                  </a:lnTo>
                  <a:lnTo>
                    <a:pt x="34405" y="20905"/>
                  </a:lnTo>
                  <a:lnTo>
                    <a:pt x="35503" y="20791"/>
                  </a:lnTo>
                  <a:lnTo>
                    <a:pt x="36525" y="20659"/>
                  </a:lnTo>
                  <a:lnTo>
                    <a:pt x="37434" y="20526"/>
                  </a:lnTo>
                  <a:lnTo>
                    <a:pt x="38248" y="20394"/>
                  </a:lnTo>
                  <a:lnTo>
                    <a:pt x="39536" y="20166"/>
                  </a:lnTo>
                  <a:lnTo>
                    <a:pt x="40350" y="19996"/>
                  </a:lnTo>
                  <a:lnTo>
                    <a:pt x="40634" y="19939"/>
                  </a:lnTo>
                  <a:lnTo>
                    <a:pt x="40237" y="5625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297350" y="970400"/>
              <a:ext cx="1015875" cy="531150"/>
            </a:xfrm>
            <a:custGeom>
              <a:rect b="b" l="l" r="r" t="t"/>
              <a:pathLst>
                <a:path extrusionOk="0" fill="none" h="21246" w="40635">
                  <a:moveTo>
                    <a:pt x="4639" y="1"/>
                  </a:moveTo>
                  <a:lnTo>
                    <a:pt x="40237" y="5625"/>
                  </a:lnTo>
                  <a:lnTo>
                    <a:pt x="40634" y="19939"/>
                  </a:lnTo>
                  <a:lnTo>
                    <a:pt x="40634" y="19939"/>
                  </a:lnTo>
                  <a:lnTo>
                    <a:pt x="40350" y="19996"/>
                  </a:lnTo>
                  <a:lnTo>
                    <a:pt x="39536" y="20166"/>
                  </a:lnTo>
                  <a:lnTo>
                    <a:pt x="38248" y="20394"/>
                  </a:lnTo>
                  <a:lnTo>
                    <a:pt x="37434" y="20526"/>
                  </a:lnTo>
                  <a:lnTo>
                    <a:pt x="36525" y="20659"/>
                  </a:lnTo>
                  <a:lnTo>
                    <a:pt x="35503" y="20791"/>
                  </a:lnTo>
                  <a:lnTo>
                    <a:pt x="34405" y="20905"/>
                  </a:lnTo>
                  <a:lnTo>
                    <a:pt x="33231" y="21018"/>
                  </a:lnTo>
                  <a:lnTo>
                    <a:pt x="31962" y="21113"/>
                  </a:lnTo>
                  <a:lnTo>
                    <a:pt x="30637" y="21170"/>
                  </a:lnTo>
                  <a:lnTo>
                    <a:pt x="29235" y="21227"/>
                  </a:lnTo>
                  <a:lnTo>
                    <a:pt x="27778" y="21246"/>
                  </a:lnTo>
                  <a:lnTo>
                    <a:pt x="26282" y="21227"/>
                  </a:lnTo>
                  <a:lnTo>
                    <a:pt x="24710" y="21170"/>
                  </a:lnTo>
                  <a:lnTo>
                    <a:pt x="23120" y="21056"/>
                  </a:lnTo>
                  <a:lnTo>
                    <a:pt x="22305" y="20999"/>
                  </a:lnTo>
                  <a:lnTo>
                    <a:pt x="21491" y="20905"/>
                  </a:lnTo>
                  <a:lnTo>
                    <a:pt x="20677" y="20810"/>
                  </a:lnTo>
                  <a:lnTo>
                    <a:pt x="19844" y="20697"/>
                  </a:lnTo>
                  <a:lnTo>
                    <a:pt x="18992" y="20583"/>
                  </a:lnTo>
                  <a:lnTo>
                    <a:pt x="18159" y="20450"/>
                  </a:lnTo>
                  <a:lnTo>
                    <a:pt x="17307" y="20280"/>
                  </a:lnTo>
                  <a:lnTo>
                    <a:pt x="16455" y="20110"/>
                  </a:lnTo>
                  <a:lnTo>
                    <a:pt x="15603" y="19920"/>
                  </a:lnTo>
                  <a:lnTo>
                    <a:pt x="14750" y="19712"/>
                  </a:lnTo>
                  <a:lnTo>
                    <a:pt x="13898" y="19504"/>
                  </a:lnTo>
                  <a:lnTo>
                    <a:pt x="13046" y="19257"/>
                  </a:lnTo>
                  <a:lnTo>
                    <a:pt x="12194" y="18992"/>
                  </a:lnTo>
                  <a:lnTo>
                    <a:pt x="11342" y="18708"/>
                  </a:lnTo>
                  <a:lnTo>
                    <a:pt x="10490" y="18405"/>
                  </a:lnTo>
                  <a:lnTo>
                    <a:pt x="9657" y="18084"/>
                  </a:lnTo>
                  <a:lnTo>
                    <a:pt x="8805" y="17743"/>
                  </a:lnTo>
                  <a:lnTo>
                    <a:pt x="7972" y="17364"/>
                  </a:lnTo>
                  <a:lnTo>
                    <a:pt x="7139" y="16985"/>
                  </a:lnTo>
                  <a:lnTo>
                    <a:pt x="6306" y="16569"/>
                  </a:lnTo>
                  <a:lnTo>
                    <a:pt x="5491" y="16133"/>
                  </a:lnTo>
                  <a:lnTo>
                    <a:pt x="4677" y="15679"/>
                  </a:lnTo>
                  <a:lnTo>
                    <a:pt x="3863" y="15187"/>
                  </a:lnTo>
                  <a:lnTo>
                    <a:pt x="3068" y="14675"/>
                  </a:lnTo>
                  <a:lnTo>
                    <a:pt x="2291" y="14126"/>
                  </a:lnTo>
                  <a:lnTo>
                    <a:pt x="1515" y="13577"/>
                  </a:lnTo>
                  <a:lnTo>
                    <a:pt x="758" y="12971"/>
                  </a:lnTo>
                  <a:lnTo>
                    <a:pt x="0" y="12346"/>
                  </a:lnTo>
                  <a:lnTo>
                    <a:pt x="463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429900" y="1000225"/>
              <a:ext cx="755975" cy="211625"/>
            </a:xfrm>
            <a:custGeom>
              <a:rect b="b" l="l" r="r" t="t"/>
              <a:pathLst>
                <a:path extrusionOk="0" h="8465" w="30239">
                  <a:moveTo>
                    <a:pt x="473" y="1"/>
                  </a:moveTo>
                  <a:lnTo>
                    <a:pt x="341" y="20"/>
                  </a:lnTo>
                  <a:lnTo>
                    <a:pt x="208" y="39"/>
                  </a:lnTo>
                  <a:lnTo>
                    <a:pt x="95" y="77"/>
                  </a:lnTo>
                  <a:lnTo>
                    <a:pt x="19" y="133"/>
                  </a:lnTo>
                  <a:lnTo>
                    <a:pt x="0" y="171"/>
                  </a:lnTo>
                  <a:lnTo>
                    <a:pt x="0" y="209"/>
                  </a:lnTo>
                  <a:lnTo>
                    <a:pt x="57" y="417"/>
                  </a:lnTo>
                  <a:lnTo>
                    <a:pt x="114" y="607"/>
                  </a:lnTo>
                  <a:lnTo>
                    <a:pt x="189" y="796"/>
                  </a:lnTo>
                  <a:lnTo>
                    <a:pt x="265" y="985"/>
                  </a:lnTo>
                  <a:lnTo>
                    <a:pt x="473" y="1364"/>
                  </a:lnTo>
                  <a:lnTo>
                    <a:pt x="720" y="1705"/>
                  </a:lnTo>
                  <a:lnTo>
                    <a:pt x="1004" y="2046"/>
                  </a:lnTo>
                  <a:lnTo>
                    <a:pt x="1307" y="2349"/>
                  </a:lnTo>
                  <a:lnTo>
                    <a:pt x="1628" y="2652"/>
                  </a:lnTo>
                  <a:lnTo>
                    <a:pt x="1988" y="2936"/>
                  </a:lnTo>
                  <a:lnTo>
                    <a:pt x="2348" y="3201"/>
                  </a:lnTo>
                  <a:lnTo>
                    <a:pt x="2727" y="3466"/>
                  </a:lnTo>
                  <a:lnTo>
                    <a:pt x="3124" y="3712"/>
                  </a:lnTo>
                  <a:lnTo>
                    <a:pt x="3503" y="3939"/>
                  </a:lnTo>
                  <a:lnTo>
                    <a:pt x="4260" y="4337"/>
                  </a:lnTo>
                  <a:lnTo>
                    <a:pt x="4980" y="4697"/>
                  </a:lnTo>
                  <a:lnTo>
                    <a:pt x="5889" y="5132"/>
                  </a:lnTo>
                  <a:lnTo>
                    <a:pt x="6817" y="5549"/>
                  </a:lnTo>
                  <a:lnTo>
                    <a:pt x="7763" y="5927"/>
                  </a:lnTo>
                  <a:lnTo>
                    <a:pt x="8710" y="6287"/>
                  </a:lnTo>
                  <a:lnTo>
                    <a:pt x="9676" y="6609"/>
                  </a:lnTo>
                  <a:lnTo>
                    <a:pt x="10641" y="6912"/>
                  </a:lnTo>
                  <a:lnTo>
                    <a:pt x="11607" y="7196"/>
                  </a:lnTo>
                  <a:lnTo>
                    <a:pt x="12592" y="7442"/>
                  </a:lnTo>
                  <a:lnTo>
                    <a:pt x="13671" y="7688"/>
                  </a:lnTo>
                  <a:lnTo>
                    <a:pt x="14731" y="7897"/>
                  </a:lnTo>
                  <a:lnTo>
                    <a:pt x="15829" y="8067"/>
                  </a:lnTo>
                  <a:lnTo>
                    <a:pt x="16909" y="8200"/>
                  </a:lnTo>
                  <a:lnTo>
                    <a:pt x="18007" y="8313"/>
                  </a:lnTo>
                  <a:lnTo>
                    <a:pt x="19086" y="8389"/>
                  </a:lnTo>
                  <a:lnTo>
                    <a:pt x="20184" y="8446"/>
                  </a:lnTo>
                  <a:lnTo>
                    <a:pt x="21283" y="8465"/>
                  </a:lnTo>
                  <a:lnTo>
                    <a:pt x="22381" y="8446"/>
                  </a:lnTo>
                  <a:lnTo>
                    <a:pt x="23479" y="8408"/>
                  </a:lnTo>
                  <a:lnTo>
                    <a:pt x="24577" y="8332"/>
                  </a:lnTo>
                  <a:lnTo>
                    <a:pt x="25675" y="8237"/>
                  </a:lnTo>
                  <a:lnTo>
                    <a:pt x="26774" y="8105"/>
                  </a:lnTo>
                  <a:lnTo>
                    <a:pt x="27853" y="7953"/>
                  </a:lnTo>
                  <a:lnTo>
                    <a:pt x="28932" y="7764"/>
                  </a:lnTo>
                  <a:lnTo>
                    <a:pt x="30011" y="7556"/>
                  </a:lnTo>
                  <a:lnTo>
                    <a:pt x="30144" y="7518"/>
                  </a:lnTo>
                  <a:lnTo>
                    <a:pt x="30201" y="7480"/>
                  </a:lnTo>
                  <a:lnTo>
                    <a:pt x="30220" y="7461"/>
                  </a:lnTo>
                  <a:lnTo>
                    <a:pt x="30239" y="7423"/>
                  </a:lnTo>
                  <a:lnTo>
                    <a:pt x="30239" y="7404"/>
                  </a:lnTo>
                  <a:lnTo>
                    <a:pt x="30201" y="7347"/>
                  </a:lnTo>
                  <a:lnTo>
                    <a:pt x="30125" y="7291"/>
                  </a:lnTo>
                  <a:lnTo>
                    <a:pt x="30030" y="7272"/>
                  </a:lnTo>
                  <a:lnTo>
                    <a:pt x="29917" y="7253"/>
                  </a:lnTo>
                  <a:lnTo>
                    <a:pt x="29784" y="7253"/>
                  </a:lnTo>
                  <a:lnTo>
                    <a:pt x="28762" y="7461"/>
                  </a:lnTo>
                  <a:lnTo>
                    <a:pt x="27739" y="7631"/>
                  </a:lnTo>
                  <a:lnTo>
                    <a:pt x="26717" y="7783"/>
                  </a:lnTo>
                  <a:lnTo>
                    <a:pt x="25694" y="7897"/>
                  </a:lnTo>
                  <a:lnTo>
                    <a:pt x="24653" y="7991"/>
                  </a:lnTo>
                  <a:lnTo>
                    <a:pt x="23631" y="8067"/>
                  </a:lnTo>
                  <a:lnTo>
                    <a:pt x="22608" y="8105"/>
                  </a:lnTo>
                  <a:lnTo>
                    <a:pt x="20544" y="8105"/>
                  </a:lnTo>
                  <a:lnTo>
                    <a:pt x="19503" y="8048"/>
                  </a:lnTo>
                  <a:lnTo>
                    <a:pt x="18480" y="7991"/>
                  </a:lnTo>
                  <a:lnTo>
                    <a:pt x="17439" y="7897"/>
                  </a:lnTo>
                  <a:lnTo>
                    <a:pt x="16416" y="7764"/>
                  </a:lnTo>
                  <a:lnTo>
                    <a:pt x="15394" y="7613"/>
                  </a:lnTo>
                  <a:lnTo>
                    <a:pt x="14371" y="7442"/>
                  </a:lnTo>
                  <a:lnTo>
                    <a:pt x="13349" y="7234"/>
                  </a:lnTo>
                  <a:lnTo>
                    <a:pt x="12402" y="7007"/>
                  </a:lnTo>
                  <a:lnTo>
                    <a:pt x="11437" y="6742"/>
                  </a:lnTo>
                  <a:lnTo>
                    <a:pt x="10509" y="6458"/>
                  </a:lnTo>
                  <a:lnTo>
                    <a:pt x="9562" y="6136"/>
                  </a:lnTo>
                  <a:lnTo>
                    <a:pt x="8634" y="5795"/>
                  </a:lnTo>
                  <a:lnTo>
                    <a:pt x="7725" y="5435"/>
                  </a:lnTo>
                  <a:lnTo>
                    <a:pt x="6817" y="5056"/>
                  </a:lnTo>
                  <a:lnTo>
                    <a:pt x="5927" y="4640"/>
                  </a:lnTo>
                  <a:lnTo>
                    <a:pt x="5188" y="4299"/>
                  </a:lnTo>
                  <a:lnTo>
                    <a:pt x="4393" y="3882"/>
                  </a:lnTo>
                  <a:lnTo>
                    <a:pt x="3995" y="3674"/>
                  </a:lnTo>
                  <a:lnTo>
                    <a:pt x="3598" y="3428"/>
                  </a:lnTo>
                  <a:lnTo>
                    <a:pt x="3200" y="3163"/>
                  </a:lnTo>
                  <a:lnTo>
                    <a:pt x="2821" y="2898"/>
                  </a:lnTo>
                  <a:lnTo>
                    <a:pt x="2443" y="2614"/>
                  </a:lnTo>
                  <a:lnTo>
                    <a:pt x="2102" y="2311"/>
                  </a:lnTo>
                  <a:lnTo>
                    <a:pt x="1780" y="1989"/>
                  </a:lnTo>
                  <a:lnTo>
                    <a:pt x="1496" y="1667"/>
                  </a:lnTo>
                  <a:lnTo>
                    <a:pt x="1231" y="1307"/>
                  </a:lnTo>
                  <a:lnTo>
                    <a:pt x="1117" y="1118"/>
                  </a:lnTo>
                  <a:lnTo>
                    <a:pt x="1023" y="948"/>
                  </a:lnTo>
                  <a:lnTo>
                    <a:pt x="928" y="758"/>
                  </a:lnTo>
                  <a:lnTo>
                    <a:pt x="852" y="550"/>
                  </a:lnTo>
                  <a:lnTo>
                    <a:pt x="795" y="361"/>
                  </a:lnTo>
                  <a:lnTo>
                    <a:pt x="739" y="152"/>
                  </a:lnTo>
                  <a:lnTo>
                    <a:pt x="739" y="114"/>
                  </a:lnTo>
                  <a:lnTo>
                    <a:pt x="701" y="77"/>
                  </a:lnTo>
                  <a:lnTo>
                    <a:pt x="606" y="39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585625" y="1030050"/>
              <a:ext cx="488075" cy="128300"/>
            </a:xfrm>
            <a:custGeom>
              <a:rect b="b" l="l" r="r" t="t"/>
              <a:pathLst>
                <a:path extrusionOk="0" h="5132" w="19523">
                  <a:moveTo>
                    <a:pt x="228" y="1"/>
                  </a:moveTo>
                  <a:lnTo>
                    <a:pt x="114" y="39"/>
                  </a:lnTo>
                  <a:lnTo>
                    <a:pt x="38" y="76"/>
                  </a:lnTo>
                  <a:lnTo>
                    <a:pt x="20" y="114"/>
                  </a:lnTo>
                  <a:lnTo>
                    <a:pt x="1" y="133"/>
                  </a:lnTo>
                  <a:lnTo>
                    <a:pt x="20" y="379"/>
                  </a:lnTo>
                  <a:lnTo>
                    <a:pt x="76" y="626"/>
                  </a:lnTo>
                  <a:lnTo>
                    <a:pt x="152" y="853"/>
                  </a:lnTo>
                  <a:lnTo>
                    <a:pt x="247" y="1080"/>
                  </a:lnTo>
                  <a:lnTo>
                    <a:pt x="379" y="1288"/>
                  </a:lnTo>
                  <a:lnTo>
                    <a:pt x="531" y="1478"/>
                  </a:lnTo>
                  <a:lnTo>
                    <a:pt x="701" y="1667"/>
                  </a:lnTo>
                  <a:lnTo>
                    <a:pt x="872" y="1856"/>
                  </a:lnTo>
                  <a:lnTo>
                    <a:pt x="1080" y="2027"/>
                  </a:lnTo>
                  <a:lnTo>
                    <a:pt x="1269" y="2197"/>
                  </a:lnTo>
                  <a:lnTo>
                    <a:pt x="1705" y="2500"/>
                  </a:lnTo>
                  <a:lnTo>
                    <a:pt x="2140" y="2765"/>
                  </a:lnTo>
                  <a:lnTo>
                    <a:pt x="2538" y="2992"/>
                  </a:lnTo>
                  <a:lnTo>
                    <a:pt x="3125" y="3295"/>
                  </a:lnTo>
                  <a:lnTo>
                    <a:pt x="3750" y="3560"/>
                  </a:lnTo>
                  <a:lnTo>
                    <a:pt x="4374" y="3807"/>
                  </a:lnTo>
                  <a:lnTo>
                    <a:pt x="5018" y="4015"/>
                  </a:lnTo>
                  <a:lnTo>
                    <a:pt x="5662" y="4204"/>
                  </a:lnTo>
                  <a:lnTo>
                    <a:pt x="6306" y="4375"/>
                  </a:lnTo>
                  <a:lnTo>
                    <a:pt x="6969" y="4526"/>
                  </a:lnTo>
                  <a:lnTo>
                    <a:pt x="7612" y="4659"/>
                  </a:lnTo>
                  <a:lnTo>
                    <a:pt x="8332" y="4791"/>
                  </a:lnTo>
                  <a:lnTo>
                    <a:pt x="9070" y="4886"/>
                  </a:lnTo>
                  <a:lnTo>
                    <a:pt x="9790" y="4981"/>
                  </a:lnTo>
                  <a:lnTo>
                    <a:pt x="10528" y="5056"/>
                  </a:lnTo>
                  <a:lnTo>
                    <a:pt x="11267" y="5094"/>
                  </a:lnTo>
                  <a:lnTo>
                    <a:pt x="12005" y="5132"/>
                  </a:lnTo>
                  <a:lnTo>
                    <a:pt x="12763" y="5132"/>
                  </a:lnTo>
                  <a:lnTo>
                    <a:pt x="13501" y="5113"/>
                  </a:lnTo>
                  <a:lnTo>
                    <a:pt x="14239" y="5094"/>
                  </a:lnTo>
                  <a:lnTo>
                    <a:pt x="14978" y="5056"/>
                  </a:lnTo>
                  <a:lnTo>
                    <a:pt x="15716" y="4981"/>
                  </a:lnTo>
                  <a:lnTo>
                    <a:pt x="16455" y="4905"/>
                  </a:lnTo>
                  <a:lnTo>
                    <a:pt x="17193" y="4810"/>
                  </a:lnTo>
                  <a:lnTo>
                    <a:pt x="17913" y="4697"/>
                  </a:lnTo>
                  <a:lnTo>
                    <a:pt x="18651" y="4583"/>
                  </a:lnTo>
                  <a:lnTo>
                    <a:pt x="19371" y="4431"/>
                  </a:lnTo>
                  <a:lnTo>
                    <a:pt x="19484" y="4412"/>
                  </a:lnTo>
                  <a:lnTo>
                    <a:pt x="19522" y="4394"/>
                  </a:lnTo>
                  <a:lnTo>
                    <a:pt x="19522" y="4375"/>
                  </a:lnTo>
                  <a:lnTo>
                    <a:pt x="19484" y="4337"/>
                  </a:lnTo>
                  <a:lnTo>
                    <a:pt x="19409" y="4318"/>
                  </a:lnTo>
                  <a:lnTo>
                    <a:pt x="19181" y="4299"/>
                  </a:lnTo>
                  <a:lnTo>
                    <a:pt x="18973" y="4299"/>
                  </a:lnTo>
                  <a:lnTo>
                    <a:pt x="18291" y="4431"/>
                  </a:lnTo>
                  <a:lnTo>
                    <a:pt x="17591" y="4545"/>
                  </a:lnTo>
                  <a:lnTo>
                    <a:pt x="16890" y="4640"/>
                  </a:lnTo>
                  <a:lnTo>
                    <a:pt x="16171" y="4734"/>
                  </a:lnTo>
                  <a:lnTo>
                    <a:pt x="15470" y="4791"/>
                  </a:lnTo>
                  <a:lnTo>
                    <a:pt x="14770" y="4848"/>
                  </a:lnTo>
                  <a:lnTo>
                    <a:pt x="14069" y="4886"/>
                  </a:lnTo>
                  <a:lnTo>
                    <a:pt x="13349" y="4905"/>
                  </a:lnTo>
                  <a:lnTo>
                    <a:pt x="12649" y="4905"/>
                  </a:lnTo>
                  <a:lnTo>
                    <a:pt x="11948" y="4886"/>
                  </a:lnTo>
                  <a:lnTo>
                    <a:pt x="11229" y="4848"/>
                  </a:lnTo>
                  <a:lnTo>
                    <a:pt x="10528" y="4791"/>
                  </a:lnTo>
                  <a:lnTo>
                    <a:pt x="9828" y="4715"/>
                  </a:lnTo>
                  <a:lnTo>
                    <a:pt x="9127" y="4621"/>
                  </a:lnTo>
                  <a:lnTo>
                    <a:pt x="8426" y="4526"/>
                  </a:lnTo>
                  <a:lnTo>
                    <a:pt x="7726" y="4394"/>
                  </a:lnTo>
                  <a:lnTo>
                    <a:pt x="7120" y="4261"/>
                  </a:lnTo>
                  <a:lnTo>
                    <a:pt x="6514" y="4110"/>
                  </a:lnTo>
                  <a:lnTo>
                    <a:pt x="5908" y="3939"/>
                  </a:lnTo>
                  <a:lnTo>
                    <a:pt x="5321" y="3750"/>
                  </a:lnTo>
                  <a:lnTo>
                    <a:pt x="4734" y="3541"/>
                  </a:lnTo>
                  <a:lnTo>
                    <a:pt x="4147" y="3314"/>
                  </a:lnTo>
                  <a:lnTo>
                    <a:pt x="3598" y="3049"/>
                  </a:lnTo>
                  <a:lnTo>
                    <a:pt x="3049" y="2765"/>
                  </a:lnTo>
                  <a:lnTo>
                    <a:pt x="2670" y="2557"/>
                  </a:lnTo>
                  <a:lnTo>
                    <a:pt x="2273" y="2292"/>
                  </a:lnTo>
                  <a:lnTo>
                    <a:pt x="1894" y="2008"/>
                  </a:lnTo>
                  <a:lnTo>
                    <a:pt x="1705" y="1856"/>
                  </a:lnTo>
                  <a:lnTo>
                    <a:pt x="1534" y="1686"/>
                  </a:lnTo>
                  <a:lnTo>
                    <a:pt x="1364" y="1515"/>
                  </a:lnTo>
                  <a:lnTo>
                    <a:pt x="1212" y="1326"/>
                  </a:lnTo>
                  <a:lnTo>
                    <a:pt x="1080" y="1137"/>
                  </a:lnTo>
                  <a:lnTo>
                    <a:pt x="966" y="947"/>
                  </a:lnTo>
                  <a:lnTo>
                    <a:pt x="872" y="739"/>
                  </a:lnTo>
                  <a:lnTo>
                    <a:pt x="796" y="531"/>
                  </a:lnTo>
                  <a:lnTo>
                    <a:pt x="758" y="304"/>
                  </a:lnTo>
                  <a:lnTo>
                    <a:pt x="739" y="76"/>
                  </a:lnTo>
                  <a:lnTo>
                    <a:pt x="739" y="58"/>
                  </a:lnTo>
                  <a:lnTo>
                    <a:pt x="720" y="39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719125" y="1066025"/>
              <a:ext cx="224400" cy="54475"/>
            </a:xfrm>
            <a:custGeom>
              <a:rect b="b" l="l" r="r" t="t"/>
              <a:pathLst>
                <a:path extrusionOk="0" h="2179" w="8976">
                  <a:moveTo>
                    <a:pt x="189" y="1"/>
                  </a:moveTo>
                  <a:lnTo>
                    <a:pt x="114" y="20"/>
                  </a:lnTo>
                  <a:lnTo>
                    <a:pt x="57" y="58"/>
                  </a:lnTo>
                  <a:lnTo>
                    <a:pt x="19" y="95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57" y="228"/>
                  </a:lnTo>
                  <a:lnTo>
                    <a:pt x="511" y="493"/>
                  </a:lnTo>
                  <a:lnTo>
                    <a:pt x="985" y="758"/>
                  </a:lnTo>
                  <a:lnTo>
                    <a:pt x="1458" y="985"/>
                  </a:lnTo>
                  <a:lnTo>
                    <a:pt x="1950" y="1213"/>
                  </a:lnTo>
                  <a:lnTo>
                    <a:pt x="2462" y="1402"/>
                  </a:lnTo>
                  <a:lnTo>
                    <a:pt x="2954" y="1591"/>
                  </a:lnTo>
                  <a:lnTo>
                    <a:pt x="3465" y="1743"/>
                  </a:lnTo>
                  <a:lnTo>
                    <a:pt x="3995" y="1875"/>
                  </a:lnTo>
                  <a:lnTo>
                    <a:pt x="4526" y="1989"/>
                  </a:lnTo>
                  <a:lnTo>
                    <a:pt x="5037" y="2084"/>
                  </a:lnTo>
                  <a:lnTo>
                    <a:pt x="5567" y="2140"/>
                  </a:lnTo>
                  <a:lnTo>
                    <a:pt x="6116" y="2178"/>
                  </a:lnTo>
                  <a:lnTo>
                    <a:pt x="6646" y="2178"/>
                  </a:lnTo>
                  <a:lnTo>
                    <a:pt x="7176" y="2140"/>
                  </a:lnTo>
                  <a:lnTo>
                    <a:pt x="7707" y="2084"/>
                  </a:lnTo>
                  <a:lnTo>
                    <a:pt x="8237" y="1989"/>
                  </a:lnTo>
                  <a:lnTo>
                    <a:pt x="8445" y="1932"/>
                  </a:lnTo>
                  <a:lnTo>
                    <a:pt x="8634" y="1856"/>
                  </a:lnTo>
                  <a:lnTo>
                    <a:pt x="8786" y="1743"/>
                  </a:lnTo>
                  <a:lnTo>
                    <a:pt x="8843" y="1686"/>
                  </a:lnTo>
                  <a:lnTo>
                    <a:pt x="8899" y="1610"/>
                  </a:lnTo>
                  <a:lnTo>
                    <a:pt x="8937" y="1534"/>
                  </a:lnTo>
                  <a:lnTo>
                    <a:pt x="8956" y="1478"/>
                  </a:lnTo>
                  <a:lnTo>
                    <a:pt x="8975" y="1383"/>
                  </a:lnTo>
                  <a:lnTo>
                    <a:pt x="8975" y="1307"/>
                  </a:lnTo>
                  <a:lnTo>
                    <a:pt x="8956" y="1213"/>
                  </a:lnTo>
                  <a:lnTo>
                    <a:pt x="8918" y="1137"/>
                  </a:lnTo>
                  <a:lnTo>
                    <a:pt x="8862" y="1042"/>
                  </a:lnTo>
                  <a:lnTo>
                    <a:pt x="8767" y="947"/>
                  </a:lnTo>
                  <a:lnTo>
                    <a:pt x="8672" y="853"/>
                  </a:lnTo>
                  <a:lnTo>
                    <a:pt x="8559" y="758"/>
                  </a:lnTo>
                  <a:lnTo>
                    <a:pt x="8426" y="682"/>
                  </a:lnTo>
                  <a:lnTo>
                    <a:pt x="8275" y="626"/>
                  </a:lnTo>
                  <a:lnTo>
                    <a:pt x="8123" y="569"/>
                  </a:lnTo>
                  <a:lnTo>
                    <a:pt x="7953" y="531"/>
                  </a:lnTo>
                  <a:lnTo>
                    <a:pt x="7612" y="455"/>
                  </a:lnTo>
                  <a:lnTo>
                    <a:pt x="7271" y="417"/>
                  </a:lnTo>
                  <a:lnTo>
                    <a:pt x="6930" y="417"/>
                  </a:lnTo>
                  <a:lnTo>
                    <a:pt x="6608" y="455"/>
                  </a:lnTo>
                  <a:lnTo>
                    <a:pt x="6343" y="493"/>
                  </a:lnTo>
                  <a:lnTo>
                    <a:pt x="6268" y="531"/>
                  </a:lnTo>
                  <a:lnTo>
                    <a:pt x="6230" y="569"/>
                  </a:lnTo>
                  <a:lnTo>
                    <a:pt x="6230" y="607"/>
                  </a:lnTo>
                  <a:lnTo>
                    <a:pt x="6249" y="663"/>
                  </a:lnTo>
                  <a:lnTo>
                    <a:pt x="6268" y="701"/>
                  </a:lnTo>
                  <a:lnTo>
                    <a:pt x="6324" y="720"/>
                  </a:lnTo>
                  <a:lnTo>
                    <a:pt x="6381" y="739"/>
                  </a:lnTo>
                  <a:lnTo>
                    <a:pt x="6457" y="739"/>
                  </a:lnTo>
                  <a:lnTo>
                    <a:pt x="6665" y="701"/>
                  </a:lnTo>
                  <a:lnTo>
                    <a:pt x="7082" y="701"/>
                  </a:lnTo>
                  <a:lnTo>
                    <a:pt x="7290" y="720"/>
                  </a:lnTo>
                  <a:lnTo>
                    <a:pt x="7631" y="796"/>
                  </a:lnTo>
                  <a:lnTo>
                    <a:pt x="7896" y="891"/>
                  </a:lnTo>
                  <a:lnTo>
                    <a:pt x="8199" y="1004"/>
                  </a:lnTo>
                  <a:lnTo>
                    <a:pt x="8331" y="1061"/>
                  </a:lnTo>
                  <a:lnTo>
                    <a:pt x="8445" y="1137"/>
                  </a:lnTo>
                  <a:lnTo>
                    <a:pt x="8540" y="1213"/>
                  </a:lnTo>
                  <a:lnTo>
                    <a:pt x="8596" y="1288"/>
                  </a:lnTo>
                  <a:lnTo>
                    <a:pt x="8634" y="1383"/>
                  </a:lnTo>
                  <a:lnTo>
                    <a:pt x="8615" y="1459"/>
                  </a:lnTo>
                  <a:lnTo>
                    <a:pt x="8559" y="1553"/>
                  </a:lnTo>
                  <a:lnTo>
                    <a:pt x="8445" y="1629"/>
                  </a:lnTo>
                  <a:lnTo>
                    <a:pt x="8331" y="1705"/>
                  </a:lnTo>
                  <a:lnTo>
                    <a:pt x="8199" y="1743"/>
                  </a:lnTo>
                  <a:lnTo>
                    <a:pt x="7953" y="1818"/>
                  </a:lnTo>
                  <a:lnTo>
                    <a:pt x="7669" y="1875"/>
                  </a:lnTo>
                  <a:lnTo>
                    <a:pt x="7366" y="1894"/>
                  </a:lnTo>
                  <a:lnTo>
                    <a:pt x="7063" y="1913"/>
                  </a:lnTo>
                  <a:lnTo>
                    <a:pt x="6779" y="1913"/>
                  </a:lnTo>
                  <a:lnTo>
                    <a:pt x="6230" y="1894"/>
                  </a:lnTo>
                  <a:lnTo>
                    <a:pt x="5832" y="1875"/>
                  </a:lnTo>
                  <a:lnTo>
                    <a:pt x="5434" y="1837"/>
                  </a:lnTo>
                  <a:lnTo>
                    <a:pt x="5056" y="1800"/>
                  </a:lnTo>
                  <a:lnTo>
                    <a:pt x="4658" y="1743"/>
                  </a:lnTo>
                  <a:lnTo>
                    <a:pt x="4279" y="1667"/>
                  </a:lnTo>
                  <a:lnTo>
                    <a:pt x="3901" y="1572"/>
                  </a:lnTo>
                  <a:lnTo>
                    <a:pt x="3522" y="1478"/>
                  </a:lnTo>
                  <a:lnTo>
                    <a:pt x="3143" y="1364"/>
                  </a:lnTo>
                  <a:lnTo>
                    <a:pt x="2784" y="1231"/>
                  </a:lnTo>
                  <a:lnTo>
                    <a:pt x="2424" y="1099"/>
                  </a:lnTo>
                  <a:lnTo>
                    <a:pt x="2064" y="947"/>
                  </a:lnTo>
                  <a:lnTo>
                    <a:pt x="1704" y="777"/>
                  </a:lnTo>
                  <a:lnTo>
                    <a:pt x="1004" y="417"/>
                  </a:lnTo>
                  <a:lnTo>
                    <a:pt x="303" y="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2153675" y="764975"/>
              <a:ext cx="124050" cy="289725"/>
            </a:xfrm>
            <a:custGeom>
              <a:rect b="b" l="l" r="r" t="t"/>
              <a:pathLst>
                <a:path extrusionOk="0" h="11589" w="4962">
                  <a:moveTo>
                    <a:pt x="985" y="0"/>
                  </a:moveTo>
                  <a:lnTo>
                    <a:pt x="909" y="19"/>
                  </a:lnTo>
                  <a:lnTo>
                    <a:pt x="795" y="57"/>
                  </a:lnTo>
                  <a:lnTo>
                    <a:pt x="720" y="114"/>
                  </a:lnTo>
                  <a:lnTo>
                    <a:pt x="625" y="171"/>
                  </a:lnTo>
                  <a:lnTo>
                    <a:pt x="549" y="246"/>
                  </a:lnTo>
                  <a:lnTo>
                    <a:pt x="474" y="341"/>
                  </a:lnTo>
                  <a:lnTo>
                    <a:pt x="398" y="436"/>
                  </a:lnTo>
                  <a:lnTo>
                    <a:pt x="284" y="682"/>
                  </a:lnTo>
                  <a:lnTo>
                    <a:pt x="171" y="966"/>
                  </a:lnTo>
                  <a:lnTo>
                    <a:pt x="95" y="1307"/>
                  </a:lnTo>
                  <a:lnTo>
                    <a:pt x="38" y="1667"/>
                  </a:lnTo>
                  <a:lnTo>
                    <a:pt x="19" y="2083"/>
                  </a:lnTo>
                  <a:lnTo>
                    <a:pt x="0" y="2519"/>
                  </a:lnTo>
                  <a:lnTo>
                    <a:pt x="19" y="2992"/>
                  </a:lnTo>
                  <a:lnTo>
                    <a:pt x="38" y="3503"/>
                  </a:lnTo>
                  <a:lnTo>
                    <a:pt x="95" y="4033"/>
                  </a:lnTo>
                  <a:lnTo>
                    <a:pt x="189" y="4582"/>
                  </a:lnTo>
                  <a:lnTo>
                    <a:pt x="284" y="5151"/>
                  </a:lnTo>
                  <a:lnTo>
                    <a:pt x="417" y="5719"/>
                  </a:lnTo>
                  <a:lnTo>
                    <a:pt x="568" y="6324"/>
                  </a:lnTo>
                  <a:lnTo>
                    <a:pt x="739" y="6874"/>
                  </a:lnTo>
                  <a:lnTo>
                    <a:pt x="909" y="7404"/>
                  </a:lnTo>
                  <a:lnTo>
                    <a:pt x="1098" y="7915"/>
                  </a:lnTo>
                  <a:lnTo>
                    <a:pt x="1288" y="8407"/>
                  </a:lnTo>
                  <a:lnTo>
                    <a:pt x="1496" y="8881"/>
                  </a:lnTo>
                  <a:lnTo>
                    <a:pt x="1704" y="9316"/>
                  </a:lnTo>
                  <a:lnTo>
                    <a:pt x="1913" y="9714"/>
                  </a:lnTo>
                  <a:lnTo>
                    <a:pt x="2140" y="10074"/>
                  </a:lnTo>
                  <a:lnTo>
                    <a:pt x="2367" y="10414"/>
                  </a:lnTo>
                  <a:lnTo>
                    <a:pt x="2594" y="10717"/>
                  </a:lnTo>
                  <a:lnTo>
                    <a:pt x="2821" y="10963"/>
                  </a:lnTo>
                  <a:lnTo>
                    <a:pt x="3030" y="11191"/>
                  </a:lnTo>
                  <a:lnTo>
                    <a:pt x="3257" y="11361"/>
                  </a:lnTo>
                  <a:lnTo>
                    <a:pt x="3465" y="11494"/>
                  </a:lnTo>
                  <a:lnTo>
                    <a:pt x="3673" y="11569"/>
                  </a:lnTo>
                  <a:lnTo>
                    <a:pt x="3787" y="11588"/>
                  </a:lnTo>
                  <a:lnTo>
                    <a:pt x="3976" y="11588"/>
                  </a:lnTo>
                  <a:lnTo>
                    <a:pt x="4052" y="11569"/>
                  </a:lnTo>
                  <a:lnTo>
                    <a:pt x="4166" y="11532"/>
                  </a:lnTo>
                  <a:lnTo>
                    <a:pt x="4242" y="11475"/>
                  </a:lnTo>
                  <a:lnTo>
                    <a:pt x="4336" y="11418"/>
                  </a:lnTo>
                  <a:lnTo>
                    <a:pt x="4412" y="11342"/>
                  </a:lnTo>
                  <a:lnTo>
                    <a:pt x="4488" y="11247"/>
                  </a:lnTo>
                  <a:lnTo>
                    <a:pt x="4563" y="11153"/>
                  </a:lnTo>
                  <a:lnTo>
                    <a:pt x="4677" y="10907"/>
                  </a:lnTo>
                  <a:lnTo>
                    <a:pt x="4772" y="10623"/>
                  </a:lnTo>
                  <a:lnTo>
                    <a:pt x="4866" y="10282"/>
                  </a:lnTo>
                  <a:lnTo>
                    <a:pt x="4923" y="9922"/>
                  </a:lnTo>
                  <a:lnTo>
                    <a:pt x="4942" y="9505"/>
                  </a:lnTo>
                  <a:lnTo>
                    <a:pt x="4961" y="9051"/>
                  </a:lnTo>
                  <a:lnTo>
                    <a:pt x="4942" y="8578"/>
                  </a:lnTo>
                  <a:lnTo>
                    <a:pt x="4923" y="8085"/>
                  </a:lnTo>
                  <a:lnTo>
                    <a:pt x="4847" y="7555"/>
                  </a:lnTo>
                  <a:lnTo>
                    <a:pt x="4772" y="7006"/>
                  </a:lnTo>
                  <a:lnTo>
                    <a:pt x="4677" y="6438"/>
                  </a:lnTo>
                  <a:lnTo>
                    <a:pt x="4544" y="5870"/>
                  </a:lnTo>
                  <a:lnTo>
                    <a:pt x="4393" y="5264"/>
                  </a:lnTo>
                  <a:lnTo>
                    <a:pt x="4223" y="4715"/>
                  </a:lnTo>
                  <a:lnTo>
                    <a:pt x="4052" y="4185"/>
                  </a:lnTo>
                  <a:lnTo>
                    <a:pt x="3863" y="3674"/>
                  </a:lnTo>
                  <a:lnTo>
                    <a:pt x="3673" y="3181"/>
                  </a:lnTo>
                  <a:lnTo>
                    <a:pt x="3465" y="2708"/>
                  </a:lnTo>
                  <a:lnTo>
                    <a:pt x="3257" y="2272"/>
                  </a:lnTo>
                  <a:lnTo>
                    <a:pt x="3049" y="1875"/>
                  </a:lnTo>
                  <a:lnTo>
                    <a:pt x="2821" y="1496"/>
                  </a:lnTo>
                  <a:lnTo>
                    <a:pt x="2594" y="1174"/>
                  </a:lnTo>
                  <a:lnTo>
                    <a:pt x="2367" y="871"/>
                  </a:lnTo>
                  <a:lnTo>
                    <a:pt x="2140" y="606"/>
                  </a:lnTo>
                  <a:lnTo>
                    <a:pt x="1931" y="398"/>
                  </a:lnTo>
                  <a:lnTo>
                    <a:pt x="1704" y="228"/>
                  </a:lnTo>
                  <a:lnTo>
                    <a:pt x="1496" y="95"/>
                  </a:lnTo>
                  <a:lnTo>
                    <a:pt x="1288" y="19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153675" y="764975"/>
              <a:ext cx="124050" cy="289725"/>
            </a:xfrm>
            <a:custGeom>
              <a:rect b="b" l="l" r="r" t="t"/>
              <a:pathLst>
                <a:path extrusionOk="0" fill="none" h="11589" w="4962">
                  <a:moveTo>
                    <a:pt x="1079" y="0"/>
                  </a:moveTo>
                  <a:lnTo>
                    <a:pt x="1079" y="0"/>
                  </a:lnTo>
                  <a:lnTo>
                    <a:pt x="985" y="0"/>
                  </a:lnTo>
                  <a:lnTo>
                    <a:pt x="909" y="19"/>
                  </a:lnTo>
                  <a:lnTo>
                    <a:pt x="909" y="19"/>
                  </a:lnTo>
                  <a:lnTo>
                    <a:pt x="795" y="57"/>
                  </a:lnTo>
                  <a:lnTo>
                    <a:pt x="720" y="114"/>
                  </a:lnTo>
                  <a:lnTo>
                    <a:pt x="625" y="171"/>
                  </a:lnTo>
                  <a:lnTo>
                    <a:pt x="549" y="246"/>
                  </a:lnTo>
                  <a:lnTo>
                    <a:pt x="474" y="341"/>
                  </a:lnTo>
                  <a:lnTo>
                    <a:pt x="398" y="436"/>
                  </a:lnTo>
                  <a:lnTo>
                    <a:pt x="284" y="682"/>
                  </a:lnTo>
                  <a:lnTo>
                    <a:pt x="171" y="966"/>
                  </a:lnTo>
                  <a:lnTo>
                    <a:pt x="95" y="1307"/>
                  </a:lnTo>
                  <a:lnTo>
                    <a:pt x="38" y="1667"/>
                  </a:lnTo>
                  <a:lnTo>
                    <a:pt x="19" y="2083"/>
                  </a:lnTo>
                  <a:lnTo>
                    <a:pt x="0" y="2519"/>
                  </a:lnTo>
                  <a:lnTo>
                    <a:pt x="19" y="2992"/>
                  </a:lnTo>
                  <a:lnTo>
                    <a:pt x="38" y="3503"/>
                  </a:lnTo>
                  <a:lnTo>
                    <a:pt x="95" y="4033"/>
                  </a:lnTo>
                  <a:lnTo>
                    <a:pt x="189" y="4582"/>
                  </a:lnTo>
                  <a:lnTo>
                    <a:pt x="284" y="5151"/>
                  </a:lnTo>
                  <a:lnTo>
                    <a:pt x="417" y="5719"/>
                  </a:lnTo>
                  <a:lnTo>
                    <a:pt x="568" y="6324"/>
                  </a:lnTo>
                  <a:lnTo>
                    <a:pt x="568" y="6324"/>
                  </a:lnTo>
                  <a:lnTo>
                    <a:pt x="739" y="6874"/>
                  </a:lnTo>
                  <a:lnTo>
                    <a:pt x="909" y="7404"/>
                  </a:lnTo>
                  <a:lnTo>
                    <a:pt x="1098" y="7915"/>
                  </a:lnTo>
                  <a:lnTo>
                    <a:pt x="1288" y="8407"/>
                  </a:lnTo>
                  <a:lnTo>
                    <a:pt x="1496" y="8881"/>
                  </a:lnTo>
                  <a:lnTo>
                    <a:pt x="1704" y="9316"/>
                  </a:lnTo>
                  <a:lnTo>
                    <a:pt x="1913" y="9714"/>
                  </a:lnTo>
                  <a:lnTo>
                    <a:pt x="2140" y="10074"/>
                  </a:lnTo>
                  <a:lnTo>
                    <a:pt x="2367" y="10414"/>
                  </a:lnTo>
                  <a:lnTo>
                    <a:pt x="2594" y="10717"/>
                  </a:lnTo>
                  <a:lnTo>
                    <a:pt x="2821" y="10963"/>
                  </a:lnTo>
                  <a:lnTo>
                    <a:pt x="3030" y="11191"/>
                  </a:lnTo>
                  <a:lnTo>
                    <a:pt x="3257" y="11361"/>
                  </a:lnTo>
                  <a:lnTo>
                    <a:pt x="3465" y="11494"/>
                  </a:lnTo>
                  <a:lnTo>
                    <a:pt x="3673" y="11569"/>
                  </a:lnTo>
                  <a:lnTo>
                    <a:pt x="3787" y="11588"/>
                  </a:lnTo>
                  <a:lnTo>
                    <a:pt x="3882" y="11588"/>
                  </a:lnTo>
                  <a:lnTo>
                    <a:pt x="3882" y="11588"/>
                  </a:lnTo>
                  <a:lnTo>
                    <a:pt x="3976" y="11588"/>
                  </a:lnTo>
                  <a:lnTo>
                    <a:pt x="4052" y="11569"/>
                  </a:lnTo>
                  <a:lnTo>
                    <a:pt x="4052" y="11569"/>
                  </a:lnTo>
                  <a:lnTo>
                    <a:pt x="4166" y="11532"/>
                  </a:lnTo>
                  <a:lnTo>
                    <a:pt x="4242" y="11475"/>
                  </a:lnTo>
                  <a:lnTo>
                    <a:pt x="4336" y="11418"/>
                  </a:lnTo>
                  <a:lnTo>
                    <a:pt x="4412" y="11342"/>
                  </a:lnTo>
                  <a:lnTo>
                    <a:pt x="4488" y="11247"/>
                  </a:lnTo>
                  <a:lnTo>
                    <a:pt x="4563" y="11153"/>
                  </a:lnTo>
                  <a:lnTo>
                    <a:pt x="4677" y="10907"/>
                  </a:lnTo>
                  <a:lnTo>
                    <a:pt x="4772" y="10623"/>
                  </a:lnTo>
                  <a:lnTo>
                    <a:pt x="4866" y="10282"/>
                  </a:lnTo>
                  <a:lnTo>
                    <a:pt x="4923" y="9922"/>
                  </a:lnTo>
                  <a:lnTo>
                    <a:pt x="4942" y="9505"/>
                  </a:lnTo>
                  <a:lnTo>
                    <a:pt x="4961" y="9051"/>
                  </a:lnTo>
                  <a:lnTo>
                    <a:pt x="4942" y="8578"/>
                  </a:lnTo>
                  <a:lnTo>
                    <a:pt x="4923" y="8085"/>
                  </a:lnTo>
                  <a:lnTo>
                    <a:pt x="4847" y="7555"/>
                  </a:lnTo>
                  <a:lnTo>
                    <a:pt x="4772" y="7006"/>
                  </a:lnTo>
                  <a:lnTo>
                    <a:pt x="4677" y="6438"/>
                  </a:lnTo>
                  <a:lnTo>
                    <a:pt x="4544" y="5870"/>
                  </a:lnTo>
                  <a:lnTo>
                    <a:pt x="4393" y="5264"/>
                  </a:lnTo>
                  <a:lnTo>
                    <a:pt x="4393" y="5264"/>
                  </a:lnTo>
                  <a:lnTo>
                    <a:pt x="4223" y="4715"/>
                  </a:lnTo>
                  <a:lnTo>
                    <a:pt x="4052" y="4185"/>
                  </a:lnTo>
                  <a:lnTo>
                    <a:pt x="3863" y="3674"/>
                  </a:lnTo>
                  <a:lnTo>
                    <a:pt x="3673" y="3181"/>
                  </a:lnTo>
                  <a:lnTo>
                    <a:pt x="3465" y="2708"/>
                  </a:lnTo>
                  <a:lnTo>
                    <a:pt x="3257" y="2272"/>
                  </a:lnTo>
                  <a:lnTo>
                    <a:pt x="3049" y="1875"/>
                  </a:lnTo>
                  <a:lnTo>
                    <a:pt x="2821" y="1496"/>
                  </a:lnTo>
                  <a:lnTo>
                    <a:pt x="2594" y="1174"/>
                  </a:lnTo>
                  <a:lnTo>
                    <a:pt x="2367" y="871"/>
                  </a:lnTo>
                  <a:lnTo>
                    <a:pt x="2140" y="606"/>
                  </a:lnTo>
                  <a:lnTo>
                    <a:pt x="1931" y="398"/>
                  </a:lnTo>
                  <a:lnTo>
                    <a:pt x="1704" y="228"/>
                  </a:lnTo>
                  <a:lnTo>
                    <a:pt x="1496" y="95"/>
                  </a:lnTo>
                  <a:lnTo>
                    <a:pt x="1288" y="19"/>
                  </a:lnTo>
                  <a:lnTo>
                    <a:pt x="1174" y="0"/>
                  </a:lnTo>
                  <a:lnTo>
                    <a:pt x="10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266325" y="1068400"/>
              <a:ext cx="26050" cy="40725"/>
            </a:xfrm>
            <a:custGeom>
              <a:rect b="b" l="l" r="r" t="t"/>
              <a:pathLst>
                <a:path extrusionOk="0" fill="none" h="1629" w="1042">
                  <a:moveTo>
                    <a:pt x="1" y="0"/>
                  </a:moveTo>
                  <a:lnTo>
                    <a:pt x="1" y="0"/>
                  </a:lnTo>
                  <a:lnTo>
                    <a:pt x="133" y="398"/>
                  </a:lnTo>
                  <a:lnTo>
                    <a:pt x="247" y="890"/>
                  </a:lnTo>
                  <a:lnTo>
                    <a:pt x="379" y="1534"/>
                  </a:lnTo>
                  <a:lnTo>
                    <a:pt x="1042" y="1629"/>
                  </a:lnTo>
                  <a:lnTo>
                    <a:pt x="1042" y="1629"/>
                  </a:lnTo>
                  <a:lnTo>
                    <a:pt x="815" y="1231"/>
                  </a:lnTo>
                  <a:lnTo>
                    <a:pt x="569" y="834"/>
                  </a:lnTo>
                  <a:lnTo>
                    <a:pt x="304" y="4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199100" y="1106750"/>
              <a:ext cx="109375" cy="323800"/>
            </a:xfrm>
            <a:custGeom>
              <a:rect b="b" l="l" r="r" t="t"/>
              <a:pathLst>
                <a:path extrusionOk="0" h="12952" w="4375">
                  <a:moveTo>
                    <a:pt x="3068" y="0"/>
                  </a:moveTo>
                  <a:lnTo>
                    <a:pt x="3144" y="492"/>
                  </a:lnTo>
                  <a:lnTo>
                    <a:pt x="3220" y="1060"/>
                  </a:lnTo>
                  <a:lnTo>
                    <a:pt x="3277" y="1666"/>
                  </a:lnTo>
                  <a:lnTo>
                    <a:pt x="3296" y="2329"/>
                  </a:lnTo>
                  <a:lnTo>
                    <a:pt x="3314" y="3049"/>
                  </a:lnTo>
                  <a:lnTo>
                    <a:pt x="3277" y="3806"/>
                  </a:lnTo>
                  <a:lnTo>
                    <a:pt x="3220" y="4601"/>
                  </a:lnTo>
                  <a:lnTo>
                    <a:pt x="3106" y="5434"/>
                  </a:lnTo>
                  <a:lnTo>
                    <a:pt x="3030" y="5870"/>
                  </a:lnTo>
                  <a:lnTo>
                    <a:pt x="2955" y="6305"/>
                  </a:lnTo>
                  <a:lnTo>
                    <a:pt x="2860" y="6741"/>
                  </a:lnTo>
                  <a:lnTo>
                    <a:pt x="2746" y="7195"/>
                  </a:lnTo>
                  <a:lnTo>
                    <a:pt x="2614" y="7650"/>
                  </a:lnTo>
                  <a:lnTo>
                    <a:pt x="2462" y="8123"/>
                  </a:lnTo>
                  <a:lnTo>
                    <a:pt x="2311" y="8578"/>
                  </a:lnTo>
                  <a:lnTo>
                    <a:pt x="2122" y="9051"/>
                  </a:lnTo>
                  <a:lnTo>
                    <a:pt x="1932" y="9543"/>
                  </a:lnTo>
                  <a:lnTo>
                    <a:pt x="1724" y="10017"/>
                  </a:lnTo>
                  <a:lnTo>
                    <a:pt x="1478" y="10490"/>
                  </a:lnTo>
                  <a:lnTo>
                    <a:pt x="1232" y="10982"/>
                  </a:lnTo>
                  <a:lnTo>
                    <a:pt x="948" y="11475"/>
                  </a:lnTo>
                  <a:lnTo>
                    <a:pt x="664" y="11967"/>
                  </a:lnTo>
                  <a:lnTo>
                    <a:pt x="342" y="12459"/>
                  </a:lnTo>
                  <a:lnTo>
                    <a:pt x="1" y="12951"/>
                  </a:lnTo>
                  <a:lnTo>
                    <a:pt x="1" y="12951"/>
                  </a:lnTo>
                  <a:lnTo>
                    <a:pt x="133" y="12857"/>
                  </a:lnTo>
                  <a:lnTo>
                    <a:pt x="493" y="12592"/>
                  </a:lnTo>
                  <a:lnTo>
                    <a:pt x="1042" y="12156"/>
                  </a:lnTo>
                  <a:lnTo>
                    <a:pt x="1364" y="11872"/>
                  </a:lnTo>
                  <a:lnTo>
                    <a:pt x="1686" y="11550"/>
                  </a:lnTo>
                  <a:lnTo>
                    <a:pt x="2046" y="11191"/>
                  </a:lnTo>
                  <a:lnTo>
                    <a:pt x="2425" y="10793"/>
                  </a:lnTo>
                  <a:lnTo>
                    <a:pt x="2784" y="10357"/>
                  </a:lnTo>
                  <a:lnTo>
                    <a:pt x="3144" y="9903"/>
                  </a:lnTo>
                  <a:lnTo>
                    <a:pt x="3485" y="9392"/>
                  </a:lnTo>
                  <a:lnTo>
                    <a:pt x="3807" y="8843"/>
                  </a:lnTo>
                  <a:lnTo>
                    <a:pt x="4110" y="8256"/>
                  </a:lnTo>
                  <a:lnTo>
                    <a:pt x="4242" y="7972"/>
                  </a:lnTo>
                  <a:lnTo>
                    <a:pt x="4375" y="7650"/>
                  </a:lnTo>
                  <a:lnTo>
                    <a:pt x="4204" y="1060"/>
                  </a:lnTo>
                  <a:lnTo>
                    <a:pt x="3977" y="587"/>
                  </a:lnTo>
                  <a:lnTo>
                    <a:pt x="3731" y="95"/>
                  </a:lnTo>
                  <a:lnTo>
                    <a:pt x="3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633425" y="238125"/>
              <a:ext cx="604525" cy="449700"/>
            </a:xfrm>
            <a:custGeom>
              <a:rect b="b" l="l" r="r" t="t"/>
              <a:pathLst>
                <a:path extrusionOk="0" h="17988" w="24181">
                  <a:moveTo>
                    <a:pt x="2803" y="0"/>
                  </a:moveTo>
                  <a:lnTo>
                    <a:pt x="6344" y="9562"/>
                  </a:lnTo>
                  <a:lnTo>
                    <a:pt x="607" y="7687"/>
                  </a:lnTo>
                  <a:lnTo>
                    <a:pt x="1" y="13784"/>
                  </a:lnTo>
                  <a:lnTo>
                    <a:pt x="22514" y="17988"/>
                  </a:lnTo>
                  <a:lnTo>
                    <a:pt x="24181" y="13671"/>
                  </a:lnTo>
                  <a:lnTo>
                    <a:pt x="19220" y="11304"/>
                  </a:lnTo>
                  <a:lnTo>
                    <a:pt x="23688" y="6154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2060875" y="382500"/>
              <a:ext cx="572325" cy="466750"/>
            </a:xfrm>
            <a:custGeom>
              <a:rect b="b" l="l" r="r" t="t"/>
              <a:pathLst>
                <a:path extrusionOk="0" h="18670" w="22893">
                  <a:moveTo>
                    <a:pt x="17610" y="0"/>
                  </a:moveTo>
                  <a:lnTo>
                    <a:pt x="16853" y="38"/>
                  </a:lnTo>
                  <a:lnTo>
                    <a:pt x="16076" y="114"/>
                  </a:lnTo>
                  <a:lnTo>
                    <a:pt x="15281" y="189"/>
                  </a:lnTo>
                  <a:lnTo>
                    <a:pt x="14467" y="322"/>
                  </a:lnTo>
                  <a:lnTo>
                    <a:pt x="13634" y="455"/>
                  </a:lnTo>
                  <a:lnTo>
                    <a:pt x="12801" y="625"/>
                  </a:lnTo>
                  <a:lnTo>
                    <a:pt x="11968" y="814"/>
                  </a:lnTo>
                  <a:lnTo>
                    <a:pt x="11135" y="1004"/>
                  </a:lnTo>
                  <a:lnTo>
                    <a:pt x="10301" y="1231"/>
                  </a:lnTo>
                  <a:lnTo>
                    <a:pt x="9487" y="1458"/>
                  </a:lnTo>
                  <a:lnTo>
                    <a:pt x="8673" y="1685"/>
                  </a:lnTo>
                  <a:lnTo>
                    <a:pt x="7878" y="1931"/>
                  </a:lnTo>
                  <a:lnTo>
                    <a:pt x="6344" y="2443"/>
                  </a:lnTo>
                  <a:lnTo>
                    <a:pt x="4924" y="2935"/>
                  </a:lnTo>
                  <a:lnTo>
                    <a:pt x="3617" y="3408"/>
                  </a:lnTo>
                  <a:lnTo>
                    <a:pt x="2500" y="3844"/>
                  </a:lnTo>
                  <a:lnTo>
                    <a:pt x="1573" y="4204"/>
                  </a:lnTo>
                  <a:lnTo>
                    <a:pt x="872" y="4507"/>
                  </a:lnTo>
                  <a:lnTo>
                    <a:pt x="285" y="4753"/>
                  </a:lnTo>
                  <a:lnTo>
                    <a:pt x="1" y="6230"/>
                  </a:lnTo>
                  <a:lnTo>
                    <a:pt x="18879" y="4128"/>
                  </a:lnTo>
                  <a:lnTo>
                    <a:pt x="18879" y="4128"/>
                  </a:lnTo>
                  <a:lnTo>
                    <a:pt x="18500" y="4828"/>
                  </a:lnTo>
                  <a:lnTo>
                    <a:pt x="18159" y="5510"/>
                  </a:lnTo>
                  <a:lnTo>
                    <a:pt x="17856" y="6192"/>
                  </a:lnTo>
                  <a:lnTo>
                    <a:pt x="17610" y="6873"/>
                  </a:lnTo>
                  <a:lnTo>
                    <a:pt x="17402" y="7536"/>
                  </a:lnTo>
                  <a:lnTo>
                    <a:pt x="17231" y="8199"/>
                  </a:lnTo>
                  <a:lnTo>
                    <a:pt x="17118" y="8862"/>
                  </a:lnTo>
                  <a:lnTo>
                    <a:pt x="17023" y="9505"/>
                  </a:lnTo>
                  <a:lnTo>
                    <a:pt x="16947" y="10149"/>
                  </a:lnTo>
                  <a:lnTo>
                    <a:pt x="16929" y="10755"/>
                  </a:lnTo>
                  <a:lnTo>
                    <a:pt x="16910" y="11361"/>
                  </a:lnTo>
                  <a:lnTo>
                    <a:pt x="16929" y="11967"/>
                  </a:lnTo>
                  <a:lnTo>
                    <a:pt x="16985" y="12535"/>
                  </a:lnTo>
                  <a:lnTo>
                    <a:pt x="17042" y="13103"/>
                  </a:lnTo>
                  <a:lnTo>
                    <a:pt x="17118" y="13633"/>
                  </a:lnTo>
                  <a:lnTo>
                    <a:pt x="17213" y="14163"/>
                  </a:lnTo>
                  <a:lnTo>
                    <a:pt x="17326" y="14656"/>
                  </a:lnTo>
                  <a:lnTo>
                    <a:pt x="17459" y="15129"/>
                  </a:lnTo>
                  <a:lnTo>
                    <a:pt x="17572" y="15583"/>
                  </a:lnTo>
                  <a:lnTo>
                    <a:pt x="17705" y="16000"/>
                  </a:lnTo>
                  <a:lnTo>
                    <a:pt x="17989" y="16776"/>
                  </a:lnTo>
                  <a:lnTo>
                    <a:pt x="18254" y="17420"/>
                  </a:lnTo>
                  <a:lnTo>
                    <a:pt x="18500" y="17950"/>
                  </a:lnTo>
                  <a:lnTo>
                    <a:pt x="18689" y="18348"/>
                  </a:lnTo>
                  <a:lnTo>
                    <a:pt x="18879" y="18670"/>
                  </a:lnTo>
                  <a:lnTo>
                    <a:pt x="19201" y="17931"/>
                  </a:lnTo>
                  <a:lnTo>
                    <a:pt x="19579" y="17098"/>
                  </a:lnTo>
                  <a:lnTo>
                    <a:pt x="20015" y="16000"/>
                  </a:lnTo>
                  <a:lnTo>
                    <a:pt x="20526" y="14693"/>
                  </a:lnTo>
                  <a:lnTo>
                    <a:pt x="21056" y="13235"/>
                  </a:lnTo>
                  <a:lnTo>
                    <a:pt x="21321" y="12459"/>
                  </a:lnTo>
                  <a:lnTo>
                    <a:pt x="21586" y="11664"/>
                  </a:lnTo>
                  <a:lnTo>
                    <a:pt x="21814" y="10850"/>
                  </a:lnTo>
                  <a:lnTo>
                    <a:pt x="22060" y="10017"/>
                  </a:lnTo>
                  <a:lnTo>
                    <a:pt x="22268" y="9183"/>
                  </a:lnTo>
                  <a:lnTo>
                    <a:pt x="22457" y="8369"/>
                  </a:lnTo>
                  <a:lnTo>
                    <a:pt x="22609" y="7536"/>
                  </a:lnTo>
                  <a:lnTo>
                    <a:pt x="22741" y="6741"/>
                  </a:lnTo>
                  <a:lnTo>
                    <a:pt x="22836" y="5946"/>
                  </a:lnTo>
                  <a:lnTo>
                    <a:pt x="22893" y="5188"/>
                  </a:lnTo>
                  <a:lnTo>
                    <a:pt x="22893" y="4809"/>
                  </a:lnTo>
                  <a:lnTo>
                    <a:pt x="22893" y="4450"/>
                  </a:lnTo>
                  <a:lnTo>
                    <a:pt x="22893" y="4109"/>
                  </a:lnTo>
                  <a:lnTo>
                    <a:pt x="22855" y="3768"/>
                  </a:lnTo>
                  <a:lnTo>
                    <a:pt x="22817" y="3427"/>
                  </a:lnTo>
                  <a:lnTo>
                    <a:pt x="22779" y="3105"/>
                  </a:lnTo>
                  <a:lnTo>
                    <a:pt x="22704" y="2802"/>
                  </a:lnTo>
                  <a:lnTo>
                    <a:pt x="22628" y="2499"/>
                  </a:lnTo>
                  <a:lnTo>
                    <a:pt x="22533" y="2234"/>
                  </a:lnTo>
                  <a:lnTo>
                    <a:pt x="22420" y="1950"/>
                  </a:lnTo>
                  <a:lnTo>
                    <a:pt x="22287" y="1704"/>
                  </a:lnTo>
                  <a:lnTo>
                    <a:pt x="22155" y="1477"/>
                  </a:lnTo>
                  <a:lnTo>
                    <a:pt x="21984" y="1250"/>
                  </a:lnTo>
                  <a:lnTo>
                    <a:pt x="21814" y="1041"/>
                  </a:lnTo>
                  <a:lnTo>
                    <a:pt x="21605" y="871"/>
                  </a:lnTo>
                  <a:lnTo>
                    <a:pt x="21397" y="701"/>
                  </a:lnTo>
                  <a:lnTo>
                    <a:pt x="21170" y="549"/>
                  </a:lnTo>
                  <a:lnTo>
                    <a:pt x="20905" y="436"/>
                  </a:lnTo>
                  <a:lnTo>
                    <a:pt x="20640" y="322"/>
                  </a:lnTo>
                  <a:lnTo>
                    <a:pt x="20337" y="246"/>
                  </a:lnTo>
                  <a:lnTo>
                    <a:pt x="20034" y="189"/>
                  </a:lnTo>
                  <a:lnTo>
                    <a:pt x="19712" y="133"/>
                  </a:lnTo>
                  <a:lnTo>
                    <a:pt x="19049" y="57"/>
                  </a:lnTo>
                  <a:lnTo>
                    <a:pt x="18349" y="19"/>
                  </a:lnTo>
                  <a:lnTo>
                    <a:pt x="17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635325" y="547700"/>
              <a:ext cx="570425" cy="124525"/>
            </a:xfrm>
            <a:custGeom>
              <a:rect b="b" l="l" r="r" t="t"/>
              <a:pathLst>
                <a:path extrusionOk="0" h="4981" w="22817">
                  <a:moveTo>
                    <a:pt x="95" y="0"/>
                  </a:moveTo>
                  <a:lnTo>
                    <a:pt x="1" y="474"/>
                  </a:lnTo>
                  <a:lnTo>
                    <a:pt x="22722" y="4980"/>
                  </a:lnTo>
                  <a:lnTo>
                    <a:pt x="22817" y="452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642900" y="468650"/>
              <a:ext cx="582275" cy="153400"/>
            </a:xfrm>
            <a:custGeom>
              <a:rect b="b" l="l" r="r" t="t"/>
              <a:pathLst>
                <a:path extrusionOk="0" h="6136" w="23291">
                  <a:moveTo>
                    <a:pt x="114" y="0"/>
                  </a:moveTo>
                  <a:lnTo>
                    <a:pt x="1" y="474"/>
                  </a:lnTo>
                  <a:lnTo>
                    <a:pt x="23177" y="6135"/>
                  </a:lnTo>
                  <a:lnTo>
                    <a:pt x="23290" y="568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28"/>
          <p:cNvGrpSpPr/>
          <p:nvPr/>
        </p:nvGrpSpPr>
        <p:grpSpPr>
          <a:xfrm>
            <a:off x="263736" y="346217"/>
            <a:ext cx="1431207" cy="944568"/>
            <a:chOff x="3273100" y="692150"/>
            <a:chExt cx="1453150" cy="959050"/>
          </a:xfrm>
        </p:grpSpPr>
        <p:sp>
          <p:nvSpPr>
            <p:cNvPr id="591" name="Google Shape;591;p28"/>
            <p:cNvSpPr/>
            <p:nvPr/>
          </p:nvSpPr>
          <p:spPr>
            <a:xfrm>
              <a:off x="3486775" y="726275"/>
              <a:ext cx="834400" cy="723125"/>
            </a:xfrm>
            <a:custGeom>
              <a:rect b="b" l="l" r="r" t="t"/>
              <a:pathLst>
                <a:path extrusionOk="0" h="28925" w="33376">
                  <a:moveTo>
                    <a:pt x="27124" y="1"/>
                  </a:moveTo>
                  <a:lnTo>
                    <a:pt x="0" y="16401"/>
                  </a:lnTo>
                  <a:lnTo>
                    <a:pt x="79" y="17292"/>
                  </a:lnTo>
                  <a:lnTo>
                    <a:pt x="198" y="18142"/>
                  </a:lnTo>
                  <a:lnTo>
                    <a:pt x="337" y="18953"/>
                  </a:lnTo>
                  <a:lnTo>
                    <a:pt x="515" y="19745"/>
                  </a:lnTo>
                  <a:lnTo>
                    <a:pt x="713" y="20477"/>
                  </a:lnTo>
                  <a:lnTo>
                    <a:pt x="970" y="21189"/>
                  </a:lnTo>
                  <a:lnTo>
                    <a:pt x="1227" y="21862"/>
                  </a:lnTo>
                  <a:lnTo>
                    <a:pt x="1524" y="22515"/>
                  </a:lnTo>
                  <a:lnTo>
                    <a:pt x="1860" y="23128"/>
                  </a:lnTo>
                  <a:lnTo>
                    <a:pt x="2216" y="23702"/>
                  </a:lnTo>
                  <a:lnTo>
                    <a:pt x="2592" y="24236"/>
                  </a:lnTo>
                  <a:lnTo>
                    <a:pt x="2988" y="24750"/>
                  </a:lnTo>
                  <a:lnTo>
                    <a:pt x="3423" y="25225"/>
                  </a:lnTo>
                  <a:lnTo>
                    <a:pt x="3878" y="25680"/>
                  </a:lnTo>
                  <a:lnTo>
                    <a:pt x="4353" y="26095"/>
                  </a:lnTo>
                  <a:lnTo>
                    <a:pt x="4828" y="26491"/>
                  </a:lnTo>
                  <a:lnTo>
                    <a:pt x="5342" y="26847"/>
                  </a:lnTo>
                  <a:lnTo>
                    <a:pt x="5876" y="27164"/>
                  </a:lnTo>
                  <a:lnTo>
                    <a:pt x="6430" y="27461"/>
                  </a:lnTo>
                  <a:lnTo>
                    <a:pt x="6984" y="27737"/>
                  </a:lnTo>
                  <a:lnTo>
                    <a:pt x="7558" y="27975"/>
                  </a:lnTo>
                  <a:lnTo>
                    <a:pt x="8151" y="28193"/>
                  </a:lnTo>
                  <a:lnTo>
                    <a:pt x="8765" y="28371"/>
                  </a:lnTo>
                  <a:lnTo>
                    <a:pt x="9378" y="28529"/>
                  </a:lnTo>
                  <a:lnTo>
                    <a:pt x="10011" y="28667"/>
                  </a:lnTo>
                  <a:lnTo>
                    <a:pt x="10644" y="28766"/>
                  </a:lnTo>
                  <a:lnTo>
                    <a:pt x="11297" y="28845"/>
                  </a:lnTo>
                  <a:lnTo>
                    <a:pt x="11950" y="28905"/>
                  </a:lnTo>
                  <a:lnTo>
                    <a:pt x="12622" y="28925"/>
                  </a:lnTo>
                  <a:lnTo>
                    <a:pt x="13295" y="28925"/>
                  </a:lnTo>
                  <a:lnTo>
                    <a:pt x="13968" y="28905"/>
                  </a:lnTo>
                  <a:lnTo>
                    <a:pt x="14640" y="28865"/>
                  </a:lnTo>
                  <a:lnTo>
                    <a:pt x="15313" y="28786"/>
                  </a:lnTo>
                  <a:lnTo>
                    <a:pt x="16005" y="28687"/>
                  </a:lnTo>
                  <a:lnTo>
                    <a:pt x="16678" y="28588"/>
                  </a:lnTo>
                  <a:lnTo>
                    <a:pt x="17370" y="28450"/>
                  </a:lnTo>
                  <a:lnTo>
                    <a:pt x="18043" y="28272"/>
                  </a:lnTo>
                  <a:lnTo>
                    <a:pt x="18736" y="28094"/>
                  </a:lnTo>
                  <a:lnTo>
                    <a:pt x="19408" y="27896"/>
                  </a:lnTo>
                  <a:lnTo>
                    <a:pt x="20081" y="27678"/>
                  </a:lnTo>
                  <a:lnTo>
                    <a:pt x="20734" y="27421"/>
                  </a:lnTo>
                  <a:lnTo>
                    <a:pt x="21406" y="27164"/>
                  </a:lnTo>
                  <a:lnTo>
                    <a:pt x="22039" y="26867"/>
                  </a:lnTo>
                  <a:lnTo>
                    <a:pt x="22692" y="26570"/>
                  </a:lnTo>
                  <a:lnTo>
                    <a:pt x="23325" y="26254"/>
                  </a:lnTo>
                  <a:lnTo>
                    <a:pt x="23939" y="25917"/>
                  </a:lnTo>
                  <a:lnTo>
                    <a:pt x="24552" y="25541"/>
                  </a:lnTo>
                  <a:lnTo>
                    <a:pt x="25145" y="25166"/>
                  </a:lnTo>
                  <a:lnTo>
                    <a:pt x="25739" y="24770"/>
                  </a:lnTo>
                  <a:lnTo>
                    <a:pt x="26293" y="24374"/>
                  </a:lnTo>
                  <a:lnTo>
                    <a:pt x="26847" y="23939"/>
                  </a:lnTo>
                  <a:lnTo>
                    <a:pt x="27381" y="23504"/>
                  </a:lnTo>
                  <a:lnTo>
                    <a:pt x="27915" y="23029"/>
                  </a:lnTo>
                  <a:lnTo>
                    <a:pt x="28410" y="22574"/>
                  </a:lnTo>
                  <a:lnTo>
                    <a:pt x="28885" y="22079"/>
                  </a:lnTo>
                  <a:lnTo>
                    <a:pt x="29340" y="21565"/>
                  </a:lnTo>
                  <a:lnTo>
                    <a:pt x="29775" y="21051"/>
                  </a:lnTo>
                  <a:lnTo>
                    <a:pt x="30190" y="20516"/>
                  </a:lnTo>
                  <a:lnTo>
                    <a:pt x="30566" y="19982"/>
                  </a:lnTo>
                  <a:lnTo>
                    <a:pt x="30942" y="19428"/>
                  </a:lnTo>
                  <a:lnTo>
                    <a:pt x="31259" y="18855"/>
                  </a:lnTo>
                  <a:lnTo>
                    <a:pt x="31575" y="18261"/>
                  </a:lnTo>
                  <a:lnTo>
                    <a:pt x="31852" y="17668"/>
                  </a:lnTo>
                  <a:lnTo>
                    <a:pt x="32109" y="17074"/>
                  </a:lnTo>
                  <a:lnTo>
                    <a:pt x="32426" y="16164"/>
                  </a:lnTo>
                  <a:lnTo>
                    <a:pt x="32703" y="15274"/>
                  </a:lnTo>
                  <a:lnTo>
                    <a:pt x="32940" y="14423"/>
                  </a:lnTo>
                  <a:lnTo>
                    <a:pt x="33118" y="13592"/>
                  </a:lnTo>
                  <a:lnTo>
                    <a:pt x="33237" y="12801"/>
                  </a:lnTo>
                  <a:lnTo>
                    <a:pt x="33336" y="12009"/>
                  </a:lnTo>
                  <a:lnTo>
                    <a:pt x="33376" y="11277"/>
                  </a:lnTo>
                  <a:lnTo>
                    <a:pt x="33376" y="10545"/>
                  </a:lnTo>
                  <a:lnTo>
                    <a:pt x="33356" y="9833"/>
                  </a:lnTo>
                  <a:lnTo>
                    <a:pt x="33277" y="9161"/>
                  </a:lnTo>
                  <a:lnTo>
                    <a:pt x="33178" y="8508"/>
                  </a:lnTo>
                  <a:lnTo>
                    <a:pt x="33039" y="7894"/>
                  </a:lnTo>
                  <a:lnTo>
                    <a:pt x="32881" y="7281"/>
                  </a:lnTo>
                  <a:lnTo>
                    <a:pt x="32703" y="6707"/>
                  </a:lnTo>
                  <a:lnTo>
                    <a:pt x="32485" y="6153"/>
                  </a:lnTo>
                  <a:lnTo>
                    <a:pt x="32248" y="5619"/>
                  </a:lnTo>
                  <a:lnTo>
                    <a:pt x="31991" y="5105"/>
                  </a:lnTo>
                  <a:lnTo>
                    <a:pt x="31714" y="4630"/>
                  </a:lnTo>
                  <a:lnTo>
                    <a:pt x="31417" y="4155"/>
                  </a:lnTo>
                  <a:lnTo>
                    <a:pt x="31120" y="3720"/>
                  </a:lnTo>
                  <a:lnTo>
                    <a:pt x="30804" y="3285"/>
                  </a:lnTo>
                  <a:lnTo>
                    <a:pt x="30467" y="2889"/>
                  </a:lnTo>
                  <a:lnTo>
                    <a:pt x="30131" y="2513"/>
                  </a:lnTo>
                  <a:lnTo>
                    <a:pt x="29795" y="2157"/>
                  </a:lnTo>
                  <a:lnTo>
                    <a:pt x="29458" y="1821"/>
                  </a:lnTo>
                  <a:lnTo>
                    <a:pt x="29102" y="1504"/>
                  </a:lnTo>
                  <a:lnTo>
                    <a:pt x="28766" y="1207"/>
                  </a:lnTo>
                  <a:lnTo>
                    <a:pt x="28430" y="930"/>
                  </a:lnTo>
                  <a:lnTo>
                    <a:pt x="27757" y="436"/>
                  </a:lnTo>
                  <a:lnTo>
                    <a:pt x="271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3600" y="1157575"/>
              <a:ext cx="341800" cy="311600"/>
            </a:xfrm>
            <a:custGeom>
              <a:rect b="b" l="l" r="r" t="t"/>
              <a:pathLst>
                <a:path extrusionOk="0" h="12464" w="13672">
                  <a:moveTo>
                    <a:pt x="5342" y="0"/>
                  </a:moveTo>
                  <a:lnTo>
                    <a:pt x="4491" y="40"/>
                  </a:lnTo>
                  <a:lnTo>
                    <a:pt x="3661" y="99"/>
                  </a:lnTo>
                  <a:lnTo>
                    <a:pt x="3245" y="139"/>
                  </a:lnTo>
                  <a:lnTo>
                    <a:pt x="2849" y="198"/>
                  </a:lnTo>
                  <a:lnTo>
                    <a:pt x="2473" y="277"/>
                  </a:lnTo>
                  <a:lnTo>
                    <a:pt x="2117" y="356"/>
                  </a:lnTo>
                  <a:lnTo>
                    <a:pt x="1761" y="455"/>
                  </a:lnTo>
                  <a:lnTo>
                    <a:pt x="1445" y="574"/>
                  </a:lnTo>
                  <a:lnTo>
                    <a:pt x="1148" y="693"/>
                  </a:lnTo>
                  <a:lnTo>
                    <a:pt x="891" y="851"/>
                  </a:lnTo>
                  <a:lnTo>
                    <a:pt x="653" y="1009"/>
                  </a:lnTo>
                  <a:lnTo>
                    <a:pt x="456" y="1187"/>
                  </a:lnTo>
                  <a:lnTo>
                    <a:pt x="278" y="1385"/>
                  </a:lnTo>
                  <a:lnTo>
                    <a:pt x="159" y="1603"/>
                  </a:lnTo>
                  <a:lnTo>
                    <a:pt x="80" y="1860"/>
                  </a:lnTo>
                  <a:lnTo>
                    <a:pt x="20" y="2137"/>
                  </a:lnTo>
                  <a:lnTo>
                    <a:pt x="1" y="2433"/>
                  </a:lnTo>
                  <a:lnTo>
                    <a:pt x="1" y="2750"/>
                  </a:lnTo>
                  <a:lnTo>
                    <a:pt x="20" y="3106"/>
                  </a:lnTo>
                  <a:lnTo>
                    <a:pt x="80" y="3482"/>
                  </a:lnTo>
                  <a:lnTo>
                    <a:pt x="159" y="3858"/>
                  </a:lnTo>
                  <a:lnTo>
                    <a:pt x="258" y="4273"/>
                  </a:lnTo>
                  <a:lnTo>
                    <a:pt x="376" y="4689"/>
                  </a:lnTo>
                  <a:lnTo>
                    <a:pt x="515" y="5124"/>
                  </a:lnTo>
                  <a:lnTo>
                    <a:pt x="673" y="5559"/>
                  </a:lnTo>
                  <a:lnTo>
                    <a:pt x="851" y="5995"/>
                  </a:lnTo>
                  <a:lnTo>
                    <a:pt x="1049" y="6450"/>
                  </a:lnTo>
                  <a:lnTo>
                    <a:pt x="1267" y="6885"/>
                  </a:lnTo>
                  <a:lnTo>
                    <a:pt x="1484" y="7340"/>
                  </a:lnTo>
                  <a:lnTo>
                    <a:pt x="1722" y="7775"/>
                  </a:lnTo>
                  <a:lnTo>
                    <a:pt x="1959" y="8210"/>
                  </a:lnTo>
                  <a:lnTo>
                    <a:pt x="2236" y="8646"/>
                  </a:lnTo>
                  <a:lnTo>
                    <a:pt x="2493" y="9061"/>
                  </a:lnTo>
                  <a:lnTo>
                    <a:pt x="2770" y="9457"/>
                  </a:lnTo>
                  <a:lnTo>
                    <a:pt x="3067" y="9852"/>
                  </a:lnTo>
                  <a:lnTo>
                    <a:pt x="3344" y="10228"/>
                  </a:lnTo>
                  <a:lnTo>
                    <a:pt x="3641" y="10584"/>
                  </a:lnTo>
                  <a:lnTo>
                    <a:pt x="3937" y="10901"/>
                  </a:lnTo>
                  <a:lnTo>
                    <a:pt x="4234" y="11217"/>
                  </a:lnTo>
                  <a:lnTo>
                    <a:pt x="4531" y="11494"/>
                  </a:lnTo>
                  <a:lnTo>
                    <a:pt x="4828" y="11732"/>
                  </a:lnTo>
                  <a:lnTo>
                    <a:pt x="5125" y="11949"/>
                  </a:lnTo>
                  <a:lnTo>
                    <a:pt x="5421" y="12128"/>
                  </a:lnTo>
                  <a:lnTo>
                    <a:pt x="5718" y="12266"/>
                  </a:lnTo>
                  <a:lnTo>
                    <a:pt x="5995" y="12365"/>
                  </a:lnTo>
                  <a:lnTo>
                    <a:pt x="6272" y="12424"/>
                  </a:lnTo>
                  <a:lnTo>
                    <a:pt x="6549" y="12464"/>
                  </a:lnTo>
                  <a:lnTo>
                    <a:pt x="6846" y="12444"/>
                  </a:lnTo>
                  <a:lnTo>
                    <a:pt x="7142" y="12424"/>
                  </a:lnTo>
                  <a:lnTo>
                    <a:pt x="7439" y="12365"/>
                  </a:lnTo>
                  <a:lnTo>
                    <a:pt x="7736" y="12286"/>
                  </a:lnTo>
                  <a:lnTo>
                    <a:pt x="8053" y="12167"/>
                  </a:lnTo>
                  <a:lnTo>
                    <a:pt x="8349" y="12048"/>
                  </a:lnTo>
                  <a:lnTo>
                    <a:pt x="8666" y="11910"/>
                  </a:lnTo>
                  <a:lnTo>
                    <a:pt x="8982" y="11752"/>
                  </a:lnTo>
                  <a:lnTo>
                    <a:pt x="9279" y="11574"/>
                  </a:lnTo>
                  <a:lnTo>
                    <a:pt x="9892" y="11198"/>
                  </a:lnTo>
                  <a:lnTo>
                    <a:pt x="10486" y="10762"/>
                  </a:lnTo>
                  <a:lnTo>
                    <a:pt x="11060" y="10327"/>
                  </a:lnTo>
                  <a:lnTo>
                    <a:pt x="11614" y="9892"/>
                  </a:lnTo>
                  <a:lnTo>
                    <a:pt x="12108" y="9457"/>
                  </a:lnTo>
                  <a:lnTo>
                    <a:pt x="12543" y="9041"/>
                  </a:lnTo>
                  <a:lnTo>
                    <a:pt x="12919" y="8685"/>
                  </a:lnTo>
                  <a:lnTo>
                    <a:pt x="13473" y="8131"/>
                  </a:lnTo>
                  <a:lnTo>
                    <a:pt x="13671" y="7914"/>
                  </a:lnTo>
                  <a:lnTo>
                    <a:pt x="12820" y="6509"/>
                  </a:lnTo>
                  <a:lnTo>
                    <a:pt x="6826" y="11494"/>
                  </a:lnTo>
                  <a:lnTo>
                    <a:pt x="1484" y="2176"/>
                  </a:lnTo>
                  <a:lnTo>
                    <a:pt x="9912" y="910"/>
                  </a:lnTo>
                  <a:lnTo>
                    <a:pt x="9714" y="237"/>
                  </a:lnTo>
                  <a:lnTo>
                    <a:pt x="9338" y="198"/>
                  </a:lnTo>
                  <a:lnTo>
                    <a:pt x="8369" y="119"/>
                  </a:lnTo>
                  <a:lnTo>
                    <a:pt x="7716" y="59"/>
                  </a:lnTo>
                  <a:lnTo>
                    <a:pt x="6984" y="20"/>
                  </a:lnTo>
                  <a:lnTo>
                    <a:pt x="61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828525" y="1124425"/>
              <a:ext cx="114775" cy="78675"/>
            </a:xfrm>
            <a:custGeom>
              <a:rect b="b" l="l" r="r" t="t"/>
              <a:pathLst>
                <a:path extrusionOk="0" h="3147" w="4591">
                  <a:moveTo>
                    <a:pt x="2909" y="1"/>
                  </a:moveTo>
                  <a:lnTo>
                    <a:pt x="2751" y="20"/>
                  </a:lnTo>
                  <a:lnTo>
                    <a:pt x="2573" y="60"/>
                  </a:lnTo>
                  <a:lnTo>
                    <a:pt x="2415" y="99"/>
                  </a:lnTo>
                  <a:lnTo>
                    <a:pt x="2256" y="159"/>
                  </a:lnTo>
                  <a:lnTo>
                    <a:pt x="2098" y="238"/>
                  </a:lnTo>
                  <a:lnTo>
                    <a:pt x="1940" y="337"/>
                  </a:lnTo>
                  <a:lnTo>
                    <a:pt x="1781" y="436"/>
                  </a:lnTo>
                  <a:lnTo>
                    <a:pt x="1485" y="673"/>
                  </a:lnTo>
                  <a:lnTo>
                    <a:pt x="1227" y="950"/>
                  </a:lnTo>
                  <a:lnTo>
                    <a:pt x="970" y="1247"/>
                  </a:lnTo>
                  <a:lnTo>
                    <a:pt x="733" y="1583"/>
                  </a:lnTo>
                  <a:lnTo>
                    <a:pt x="515" y="1939"/>
                  </a:lnTo>
                  <a:lnTo>
                    <a:pt x="317" y="2295"/>
                  </a:lnTo>
                  <a:lnTo>
                    <a:pt x="159" y="2652"/>
                  </a:lnTo>
                  <a:lnTo>
                    <a:pt x="21" y="3027"/>
                  </a:lnTo>
                  <a:lnTo>
                    <a:pt x="1" y="3067"/>
                  </a:lnTo>
                  <a:lnTo>
                    <a:pt x="1" y="3087"/>
                  </a:lnTo>
                  <a:lnTo>
                    <a:pt x="60" y="3126"/>
                  </a:lnTo>
                  <a:lnTo>
                    <a:pt x="139" y="3146"/>
                  </a:lnTo>
                  <a:lnTo>
                    <a:pt x="238" y="3146"/>
                  </a:lnTo>
                  <a:lnTo>
                    <a:pt x="337" y="3126"/>
                  </a:lnTo>
                  <a:lnTo>
                    <a:pt x="436" y="3087"/>
                  </a:lnTo>
                  <a:lnTo>
                    <a:pt x="515" y="3047"/>
                  </a:lnTo>
                  <a:lnTo>
                    <a:pt x="555" y="2968"/>
                  </a:lnTo>
                  <a:lnTo>
                    <a:pt x="713" y="2592"/>
                  </a:lnTo>
                  <a:lnTo>
                    <a:pt x="891" y="2216"/>
                  </a:lnTo>
                  <a:lnTo>
                    <a:pt x="1069" y="1860"/>
                  </a:lnTo>
                  <a:lnTo>
                    <a:pt x="1287" y="1504"/>
                  </a:lnTo>
                  <a:lnTo>
                    <a:pt x="1504" y="1207"/>
                  </a:lnTo>
                  <a:lnTo>
                    <a:pt x="1742" y="930"/>
                  </a:lnTo>
                  <a:lnTo>
                    <a:pt x="1999" y="673"/>
                  </a:lnTo>
                  <a:lnTo>
                    <a:pt x="2138" y="574"/>
                  </a:lnTo>
                  <a:lnTo>
                    <a:pt x="2296" y="456"/>
                  </a:lnTo>
                  <a:lnTo>
                    <a:pt x="2415" y="396"/>
                  </a:lnTo>
                  <a:lnTo>
                    <a:pt x="2533" y="357"/>
                  </a:lnTo>
                  <a:lnTo>
                    <a:pt x="2652" y="317"/>
                  </a:lnTo>
                  <a:lnTo>
                    <a:pt x="2771" y="297"/>
                  </a:lnTo>
                  <a:lnTo>
                    <a:pt x="2889" y="317"/>
                  </a:lnTo>
                  <a:lnTo>
                    <a:pt x="3008" y="317"/>
                  </a:lnTo>
                  <a:lnTo>
                    <a:pt x="3226" y="396"/>
                  </a:lnTo>
                  <a:lnTo>
                    <a:pt x="3463" y="495"/>
                  </a:lnTo>
                  <a:lnTo>
                    <a:pt x="3661" y="634"/>
                  </a:lnTo>
                  <a:lnTo>
                    <a:pt x="3859" y="772"/>
                  </a:lnTo>
                  <a:lnTo>
                    <a:pt x="4057" y="950"/>
                  </a:lnTo>
                  <a:lnTo>
                    <a:pt x="4116" y="990"/>
                  </a:lnTo>
                  <a:lnTo>
                    <a:pt x="4314" y="990"/>
                  </a:lnTo>
                  <a:lnTo>
                    <a:pt x="4432" y="950"/>
                  </a:lnTo>
                  <a:lnTo>
                    <a:pt x="4512" y="891"/>
                  </a:lnTo>
                  <a:lnTo>
                    <a:pt x="4571" y="851"/>
                  </a:lnTo>
                  <a:lnTo>
                    <a:pt x="4591" y="772"/>
                  </a:lnTo>
                  <a:lnTo>
                    <a:pt x="4571" y="752"/>
                  </a:lnTo>
                  <a:lnTo>
                    <a:pt x="4551" y="713"/>
                  </a:lnTo>
                  <a:lnTo>
                    <a:pt x="4373" y="555"/>
                  </a:lnTo>
                  <a:lnTo>
                    <a:pt x="4175" y="416"/>
                  </a:lnTo>
                  <a:lnTo>
                    <a:pt x="3997" y="297"/>
                  </a:lnTo>
                  <a:lnTo>
                    <a:pt x="3799" y="198"/>
                  </a:lnTo>
                  <a:lnTo>
                    <a:pt x="3621" y="119"/>
                  </a:lnTo>
                  <a:lnTo>
                    <a:pt x="3443" y="60"/>
                  </a:lnTo>
                  <a:lnTo>
                    <a:pt x="3265" y="20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4059025" y="1028475"/>
              <a:ext cx="124650" cy="70250"/>
            </a:xfrm>
            <a:custGeom>
              <a:rect b="b" l="l" r="r" t="t"/>
              <a:pathLst>
                <a:path extrusionOk="0" h="2810" w="4986">
                  <a:moveTo>
                    <a:pt x="2750" y="1"/>
                  </a:moveTo>
                  <a:lnTo>
                    <a:pt x="2513" y="20"/>
                  </a:lnTo>
                  <a:lnTo>
                    <a:pt x="2295" y="80"/>
                  </a:lnTo>
                  <a:lnTo>
                    <a:pt x="2058" y="139"/>
                  </a:lnTo>
                  <a:lnTo>
                    <a:pt x="1840" y="238"/>
                  </a:lnTo>
                  <a:lnTo>
                    <a:pt x="1622" y="357"/>
                  </a:lnTo>
                  <a:lnTo>
                    <a:pt x="1405" y="515"/>
                  </a:lnTo>
                  <a:lnTo>
                    <a:pt x="1167" y="733"/>
                  </a:lnTo>
                  <a:lnTo>
                    <a:pt x="930" y="970"/>
                  </a:lnTo>
                  <a:lnTo>
                    <a:pt x="732" y="1227"/>
                  </a:lnTo>
                  <a:lnTo>
                    <a:pt x="534" y="1484"/>
                  </a:lnTo>
                  <a:lnTo>
                    <a:pt x="376" y="1781"/>
                  </a:lnTo>
                  <a:lnTo>
                    <a:pt x="218" y="2078"/>
                  </a:lnTo>
                  <a:lnTo>
                    <a:pt x="99" y="2394"/>
                  </a:lnTo>
                  <a:lnTo>
                    <a:pt x="0" y="2691"/>
                  </a:lnTo>
                  <a:lnTo>
                    <a:pt x="0" y="2731"/>
                  </a:lnTo>
                  <a:lnTo>
                    <a:pt x="0" y="2750"/>
                  </a:lnTo>
                  <a:lnTo>
                    <a:pt x="40" y="2790"/>
                  </a:lnTo>
                  <a:lnTo>
                    <a:pt x="119" y="2810"/>
                  </a:lnTo>
                  <a:lnTo>
                    <a:pt x="218" y="2810"/>
                  </a:lnTo>
                  <a:lnTo>
                    <a:pt x="336" y="2770"/>
                  </a:lnTo>
                  <a:lnTo>
                    <a:pt x="416" y="2731"/>
                  </a:lnTo>
                  <a:lnTo>
                    <a:pt x="495" y="2691"/>
                  </a:lnTo>
                  <a:lnTo>
                    <a:pt x="534" y="2632"/>
                  </a:lnTo>
                  <a:lnTo>
                    <a:pt x="653" y="2295"/>
                  </a:lnTo>
                  <a:lnTo>
                    <a:pt x="791" y="1959"/>
                  </a:lnTo>
                  <a:lnTo>
                    <a:pt x="970" y="1643"/>
                  </a:lnTo>
                  <a:lnTo>
                    <a:pt x="1148" y="1346"/>
                  </a:lnTo>
                  <a:lnTo>
                    <a:pt x="1306" y="1128"/>
                  </a:lnTo>
                  <a:lnTo>
                    <a:pt x="1484" y="930"/>
                  </a:lnTo>
                  <a:lnTo>
                    <a:pt x="1662" y="752"/>
                  </a:lnTo>
                  <a:lnTo>
                    <a:pt x="1860" y="614"/>
                  </a:lnTo>
                  <a:lnTo>
                    <a:pt x="2058" y="515"/>
                  </a:lnTo>
                  <a:lnTo>
                    <a:pt x="2255" y="436"/>
                  </a:lnTo>
                  <a:lnTo>
                    <a:pt x="2453" y="376"/>
                  </a:lnTo>
                  <a:lnTo>
                    <a:pt x="2671" y="357"/>
                  </a:lnTo>
                  <a:lnTo>
                    <a:pt x="2889" y="357"/>
                  </a:lnTo>
                  <a:lnTo>
                    <a:pt x="3106" y="376"/>
                  </a:lnTo>
                  <a:lnTo>
                    <a:pt x="3344" y="436"/>
                  </a:lnTo>
                  <a:lnTo>
                    <a:pt x="3561" y="495"/>
                  </a:lnTo>
                  <a:lnTo>
                    <a:pt x="3779" y="594"/>
                  </a:lnTo>
                  <a:lnTo>
                    <a:pt x="4016" y="693"/>
                  </a:lnTo>
                  <a:lnTo>
                    <a:pt x="4234" y="831"/>
                  </a:lnTo>
                  <a:lnTo>
                    <a:pt x="4451" y="970"/>
                  </a:lnTo>
                  <a:lnTo>
                    <a:pt x="4531" y="1009"/>
                  </a:lnTo>
                  <a:lnTo>
                    <a:pt x="4630" y="1009"/>
                  </a:lnTo>
                  <a:lnTo>
                    <a:pt x="4728" y="990"/>
                  </a:lnTo>
                  <a:lnTo>
                    <a:pt x="4827" y="950"/>
                  </a:lnTo>
                  <a:lnTo>
                    <a:pt x="4906" y="911"/>
                  </a:lnTo>
                  <a:lnTo>
                    <a:pt x="4966" y="851"/>
                  </a:lnTo>
                  <a:lnTo>
                    <a:pt x="4986" y="812"/>
                  </a:lnTo>
                  <a:lnTo>
                    <a:pt x="4986" y="792"/>
                  </a:lnTo>
                  <a:lnTo>
                    <a:pt x="4966" y="772"/>
                  </a:lnTo>
                  <a:lnTo>
                    <a:pt x="4550" y="515"/>
                  </a:lnTo>
                  <a:lnTo>
                    <a:pt x="4333" y="396"/>
                  </a:lnTo>
                  <a:lnTo>
                    <a:pt x="4115" y="297"/>
                  </a:lnTo>
                  <a:lnTo>
                    <a:pt x="3898" y="198"/>
                  </a:lnTo>
                  <a:lnTo>
                    <a:pt x="3660" y="119"/>
                  </a:lnTo>
                  <a:lnTo>
                    <a:pt x="3442" y="60"/>
                  </a:lnTo>
                  <a:lnTo>
                    <a:pt x="3205" y="2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956150" y="1086350"/>
              <a:ext cx="101900" cy="191425"/>
            </a:xfrm>
            <a:custGeom>
              <a:rect b="b" l="l" r="r" t="t"/>
              <a:pathLst>
                <a:path extrusionOk="0" h="7657" w="4076">
                  <a:moveTo>
                    <a:pt x="3185" y="0"/>
                  </a:moveTo>
                  <a:lnTo>
                    <a:pt x="3086" y="277"/>
                  </a:lnTo>
                  <a:lnTo>
                    <a:pt x="2987" y="515"/>
                  </a:lnTo>
                  <a:lnTo>
                    <a:pt x="2889" y="732"/>
                  </a:lnTo>
                  <a:lnTo>
                    <a:pt x="2790" y="930"/>
                  </a:lnTo>
                  <a:lnTo>
                    <a:pt x="2691" y="1088"/>
                  </a:lnTo>
                  <a:lnTo>
                    <a:pt x="2572" y="1207"/>
                  </a:lnTo>
                  <a:lnTo>
                    <a:pt x="2473" y="1326"/>
                  </a:lnTo>
                  <a:lnTo>
                    <a:pt x="2374" y="1405"/>
                  </a:lnTo>
                  <a:lnTo>
                    <a:pt x="2255" y="1464"/>
                  </a:lnTo>
                  <a:lnTo>
                    <a:pt x="2157" y="1504"/>
                  </a:lnTo>
                  <a:lnTo>
                    <a:pt x="2058" y="1524"/>
                  </a:lnTo>
                  <a:lnTo>
                    <a:pt x="1939" y="1543"/>
                  </a:lnTo>
                  <a:lnTo>
                    <a:pt x="1840" y="1524"/>
                  </a:lnTo>
                  <a:lnTo>
                    <a:pt x="1741" y="1504"/>
                  </a:lnTo>
                  <a:lnTo>
                    <a:pt x="1543" y="1425"/>
                  </a:lnTo>
                  <a:lnTo>
                    <a:pt x="1365" y="1306"/>
                  </a:lnTo>
                  <a:lnTo>
                    <a:pt x="1207" y="1167"/>
                  </a:lnTo>
                  <a:lnTo>
                    <a:pt x="1049" y="1029"/>
                  </a:lnTo>
                  <a:lnTo>
                    <a:pt x="930" y="871"/>
                  </a:lnTo>
                  <a:lnTo>
                    <a:pt x="732" y="614"/>
                  </a:lnTo>
                  <a:lnTo>
                    <a:pt x="673" y="495"/>
                  </a:lnTo>
                  <a:lnTo>
                    <a:pt x="574" y="851"/>
                  </a:lnTo>
                  <a:lnTo>
                    <a:pt x="475" y="1227"/>
                  </a:lnTo>
                  <a:lnTo>
                    <a:pt x="376" y="1721"/>
                  </a:lnTo>
                  <a:lnTo>
                    <a:pt x="257" y="2315"/>
                  </a:lnTo>
                  <a:lnTo>
                    <a:pt x="158" y="2968"/>
                  </a:lnTo>
                  <a:lnTo>
                    <a:pt x="59" y="3660"/>
                  </a:lnTo>
                  <a:lnTo>
                    <a:pt x="20" y="4372"/>
                  </a:lnTo>
                  <a:lnTo>
                    <a:pt x="0" y="4709"/>
                  </a:lnTo>
                  <a:lnTo>
                    <a:pt x="20" y="5065"/>
                  </a:lnTo>
                  <a:lnTo>
                    <a:pt x="40" y="5401"/>
                  </a:lnTo>
                  <a:lnTo>
                    <a:pt x="79" y="5718"/>
                  </a:lnTo>
                  <a:lnTo>
                    <a:pt x="119" y="6034"/>
                  </a:lnTo>
                  <a:lnTo>
                    <a:pt x="198" y="6331"/>
                  </a:lnTo>
                  <a:lnTo>
                    <a:pt x="297" y="6588"/>
                  </a:lnTo>
                  <a:lnTo>
                    <a:pt x="416" y="6845"/>
                  </a:lnTo>
                  <a:lnTo>
                    <a:pt x="574" y="7063"/>
                  </a:lnTo>
                  <a:lnTo>
                    <a:pt x="732" y="7241"/>
                  </a:lnTo>
                  <a:lnTo>
                    <a:pt x="930" y="7399"/>
                  </a:lnTo>
                  <a:lnTo>
                    <a:pt x="1049" y="7478"/>
                  </a:lnTo>
                  <a:lnTo>
                    <a:pt x="1167" y="7538"/>
                  </a:lnTo>
                  <a:lnTo>
                    <a:pt x="1286" y="7577"/>
                  </a:lnTo>
                  <a:lnTo>
                    <a:pt x="1425" y="7617"/>
                  </a:lnTo>
                  <a:lnTo>
                    <a:pt x="1563" y="7637"/>
                  </a:lnTo>
                  <a:lnTo>
                    <a:pt x="1702" y="7657"/>
                  </a:lnTo>
                  <a:lnTo>
                    <a:pt x="2038" y="7637"/>
                  </a:lnTo>
                  <a:lnTo>
                    <a:pt x="2394" y="7597"/>
                  </a:lnTo>
                  <a:lnTo>
                    <a:pt x="2691" y="7518"/>
                  </a:lnTo>
                  <a:lnTo>
                    <a:pt x="2948" y="7399"/>
                  </a:lnTo>
                  <a:lnTo>
                    <a:pt x="3166" y="7241"/>
                  </a:lnTo>
                  <a:lnTo>
                    <a:pt x="3363" y="7063"/>
                  </a:lnTo>
                  <a:lnTo>
                    <a:pt x="3522" y="6865"/>
                  </a:lnTo>
                  <a:lnTo>
                    <a:pt x="3680" y="6648"/>
                  </a:lnTo>
                  <a:lnTo>
                    <a:pt x="3799" y="6390"/>
                  </a:lnTo>
                  <a:lnTo>
                    <a:pt x="3878" y="6113"/>
                  </a:lnTo>
                  <a:lnTo>
                    <a:pt x="3957" y="5836"/>
                  </a:lnTo>
                  <a:lnTo>
                    <a:pt x="4016" y="5540"/>
                  </a:lnTo>
                  <a:lnTo>
                    <a:pt x="4056" y="5223"/>
                  </a:lnTo>
                  <a:lnTo>
                    <a:pt x="4076" y="4887"/>
                  </a:lnTo>
                  <a:lnTo>
                    <a:pt x="4076" y="4570"/>
                  </a:lnTo>
                  <a:lnTo>
                    <a:pt x="4056" y="4214"/>
                  </a:lnTo>
                  <a:lnTo>
                    <a:pt x="3996" y="3542"/>
                  </a:lnTo>
                  <a:lnTo>
                    <a:pt x="3917" y="2869"/>
                  </a:lnTo>
                  <a:lnTo>
                    <a:pt x="3779" y="2216"/>
                  </a:lnTo>
                  <a:lnTo>
                    <a:pt x="3660" y="1622"/>
                  </a:lnTo>
                  <a:lnTo>
                    <a:pt x="3522" y="1088"/>
                  </a:lnTo>
                  <a:lnTo>
                    <a:pt x="3284" y="297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3967025" y="1118000"/>
              <a:ext cx="24750" cy="143950"/>
            </a:xfrm>
            <a:custGeom>
              <a:rect b="b" l="l" r="r" t="t"/>
              <a:pathLst>
                <a:path extrusionOk="0" h="5758" w="990">
                  <a:moveTo>
                    <a:pt x="811" y="0"/>
                  </a:moveTo>
                  <a:lnTo>
                    <a:pt x="0" y="5718"/>
                  </a:lnTo>
                  <a:lnTo>
                    <a:pt x="178" y="5757"/>
                  </a:lnTo>
                  <a:lnTo>
                    <a:pt x="990" y="40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4002625" y="1124925"/>
              <a:ext cx="5975" cy="152850"/>
            </a:xfrm>
            <a:custGeom>
              <a:rect b="b" l="l" r="r" t="t"/>
              <a:pathLst>
                <a:path extrusionOk="0" h="6114" w="239">
                  <a:moveTo>
                    <a:pt x="40" y="0"/>
                  </a:moveTo>
                  <a:lnTo>
                    <a:pt x="1" y="6114"/>
                  </a:lnTo>
                  <a:lnTo>
                    <a:pt x="199" y="61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4023400" y="1109100"/>
              <a:ext cx="29200" cy="143450"/>
            </a:xfrm>
            <a:custGeom>
              <a:rect b="b" l="l" r="r" t="t"/>
              <a:pathLst>
                <a:path extrusionOk="0" h="5738" w="1168">
                  <a:moveTo>
                    <a:pt x="179" y="0"/>
                  </a:moveTo>
                  <a:lnTo>
                    <a:pt x="1" y="40"/>
                  </a:lnTo>
                  <a:lnTo>
                    <a:pt x="970" y="5738"/>
                  </a:lnTo>
                  <a:lnTo>
                    <a:pt x="1168" y="57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3955650" y="1139750"/>
              <a:ext cx="95975" cy="34650"/>
            </a:xfrm>
            <a:custGeom>
              <a:rect b="b" l="l" r="r" t="t"/>
              <a:pathLst>
                <a:path extrusionOk="0" h="1386" w="3839">
                  <a:moveTo>
                    <a:pt x="3779" y="1"/>
                  </a:moveTo>
                  <a:lnTo>
                    <a:pt x="0" y="1188"/>
                  </a:lnTo>
                  <a:lnTo>
                    <a:pt x="60" y="1386"/>
                  </a:lnTo>
                  <a:lnTo>
                    <a:pt x="3838" y="179"/>
                  </a:lnTo>
                  <a:lnTo>
                    <a:pt x="377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3521875" y="750525"/>
              <a:ext cx="635600" cy="401125"/>
            </a:xfrm>
            <a:custGeom>
              <a:rect b="b" l="l" r="r" t="t"/>
              <a:pathLst>
                <a:path extrusionOk="0" h="16045" w="25424">
                  <a:moveTo>
                    <a:pt x="25423" y="0"/>
                  </a:moveTo>
                  <a:lnTo>
                    <a:pt x="1" y="16045"/>
                  </a:lnTo>
                  <a:lnTo>
                    <a:pt x="1148" y="16045"/>
                  </a:lnTo>
                  <a:lnTo>
                    <a:pt x="2256" y="16025"/>
                  </a:lnTo>
                  <a:lnTo>
                    <a:pt x="3325" y="15966"/>
                  </a:lnTo>
                  <a:lnTo>
                    <a:pt x="4353" y="15906"/>
                  </a:lnTo>
                  <a:lnTo>
                    <a:pt x="5362" y="15807"/>
                  </a:lnTo>
                  <a:lnTo>
                    <a:pt x="6332" y="15708"/>
                  </a:lnTo>
                  <a:lnTo>
                    <a:pt x="7281" y="15570"/>
                  </a:lnTo>
                  <a:lnTo>
                    <a:pt x="8191" y="15412"/>
                  </a:lnTo>
                  <a:lnTo>
                    <a:pt x="9062" y="15253"/>
                  </a:lnTo>
                  <a:lnTo>
                    <a:pt x="9913" y="15075"/>
                  </a:lnTo>
                  <a:lnTo>
                    <a:pt x="10724" y="14877"/>
                  </a:lnTo>
                  <a:lnTo>
                    <a:pt x="11515" y="14660"/>
                  </a:lnTo>
                  <a:lnTo>
                    <a:pt x="12267" y="14422"/>
                  </a:lnTo>
                  <a:lnTo>
                    <a:pt x="12999" y="14165"/>
                  </a:lnTo>
                  <a:lnTo>
                    <a:pt x="13711" y="13908"/>
                  </a:lnTo>
                  <a:lnTo>
                    <a:pt x="14384" y="13631"/>
                  </a:lnTo>
                  <a:lnTo>
                    <a:pt x="15037" y="13354"/>
                  </a:lnTo>
                  <a:lnTo>
                    <a:pt x="15670" y="13057"/>
                  </a:lnTo>
                  <a:lnTo>
                    <a:pt x="16263" y="12741"/>
                  </a:lnTo>
                  <a:lnTo>
                    <a:pt x="16837" y="12424"/>
                  </a:lnTo>
                  <a:lnTo>
                    <a:pt x="17391" y="12108"/>
                  </a:lnTo>
                  <a:lnTo>
                    <a:pt x="17905" y="11771"/>
                  </a:lnTo>
                  <a:lnTo>
                    <a:pt x="18420" y="11415"/>
                  </a:lnTo>
                  <a:lnTo>
                    <a:pt x="18894" y="11079"/>
                  </a:lnTo>
                  <a:lnTo>
                    <a:pt x="19349" y="10723"/>
                  </a:lnTo>
                  <a:lnTo>
                    <a:pt x="19785" y="10367"/>
                  </a:lnTo>
                  <a:lnTo>
                    <a:pt x="20200" y="9991"/>
                  </a:lnTo>
                  <a:lnTo>
                    <a:pt x="20596" y="9615"/>
                  </a:lnTo>
                  <a:lnTo>
                    <a:pt x="20972" y="9239"/>
                  </a:lnTo>
                  <a:lnTo>
                    <a:pt x="21328" y="8863"/>
                  </a:lnTo>
                  <a:lnTo>
                    <a:pt x="21644" y="8487"/>
                  </a:lnTo>
                  <a:lnTo>
                    <a:pt x="21961" y="8111"/>
                  </a:lnTo>
                  <a:lnTo>
                    <a:pt x="22258" y="7735"/>
                  </a:lnTo>
                  <a:lnTo>
                    <a:pt x="22554" y="7360"/>
                  </a:lnTo>
                  <a:lnTo>
                    <a:pt x="22812" y="6984"/>
                  </a:lnTo>
                  <a:lnTo>
                    <a:pt x="23049" y="6608"/>
                  </a:lnTo>
                  <a:lnTo>
                    <a:pt x="23504" y="5876"/>
                  </a:lnTo>
                  <a:lnTo>
                    <a:pt x="23880" y="5144"/>
                  </a:lnTo>
                  <a:lnTo>
                    <a:pt x="24216" y="4451"/>
                  </a:lnTo>
                  <a:lnTo>
                    <a:pt x="24493" y="3779"/>
                  </a:lnTo>
                  <a:lnTo>
                    <a:pt x="24731" y="3146"/>
                  </a:lnTo>
                  <a:lnTo>
                    <a:pt x="24909" y="2552"/>
                  </a:lnTo>
                  <a:lnTo>
                    <a:pt x="25067" y="1998"/>
                  </a:lnTo>
                  <a:lnTo>
                    <a:pt x="25186" y="1504"/>
                  </a:lnTo>
                  <a:lnTo>
                    <a:pt x="25265" y="1068"/>
                  </a:lnTo>
                  <a:lnTo>
                    <a:pt x="25344" y="712"/>
                  </a:lnTo>
                  <a:lnTo>
                    <a:pt x="25403" y="198"/>
                  </a:lnTo>
                  <a:lnTo>
                    <a:pt x="254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3365600" y="780675"/>
              <a:ext cx="298250" cy="340800"/>
            </a:xfrm>
            <a:custGeom>
              <a:rect b="b" l="l" r="r" t="t"/>
              <a:pathLst>
                <a:path extrusionOk="0" h="13632" w="11930">
                  <a:moveTo>
                    <a:pt x="455" y="1"/>
                  </a:moveTo>
                  <a:lnTo>
                    <a:pt x="396" y="21"/>
                  </a:lnTo>
                  <a:lnTo>
                    <a:pt x="317" y="60"/>
                  </a:lnTo>
                  <a:lnTo>
                    <a:pt x="257" y="100"/>
                  </a:lnTo>
                  <a:lnTo>
                    <a:pt x="198" y="159"/>
                  </a:lnTo>
                  <a:lnTo>
                    <a:pt x="139" y="238"/>
                  </a:lnTo>
                  <a:lnTo>
                    <a:pt x="79" y="317"/>
                  </a:lnTo>
                  <a:lnTo>
                    <a:pt x="60" y="416"/>
                  </a:lnTo>
                  <a:lnTo>
                    <a:pt x="20" y="515"/>
                  </a:lnTo>
                  <a:lnTo>
                    <a:pt x="0" y="733"/>
                  </a:lnTo>
                  <a:lnTo>
                    <a:pt x="40" y="990"/>
                  </a:lnTo>
                  <a:lnTo>
                    <a:pt x="99" y="1247"/>
                  </a:lnTo>
                  <a:lnTo>
                    <a:pt x="198" y="1544"/>
                  </a:lnTo>
                  <a:lnTo>
                    <a:pt x="317" y="1861"/>
                  </a:lnTo>
                  <a:lnTo>
                    <a:pt x="475" y="2197"/>
                  </a:lnTo>
                  <a:lnTo>
                    <a:pt x="673" y="2533"/>
                  </a:lnTo>
                  <a:lnTo>
                    <a:pt x="871" y="2909"/>
                  </a:lnTo>
                  <a:lnTo>
                    <a:pt x="1346" y="3641"/>
                  </a:lnTo>
                  <a:lnTo>
                    <a:pt x="1880" y="4413"/>
                  </a:lnTo>
                  <a:lnTo>
                    <a:pt x="2473" y="5184"/>
                  </a:lnTo>
                  <a:lnTo>
                    <a:pt x="3067" y="5936"/>
                  </a:lnTo>
                  <a:lnTo>
                    <a:pt x="3641" y="6648"/>
                  </a:lnTo>
                  <a:lnTo>
                    <a:pt x="4194" y="7321"/>
                  </a:lnTo>
                  <a:lnTo>
                    <a:pt x="4709" y="7895"/>
                  </a:lnTo>
                  <a:lnTo>
                    <a:pt x="5480" y="8765"/>
                  </a:lnTo>
                  <a:lnTo>
                    <a:pt x="5777" y="9082"/>
                  </a:lnTo>
                  <a:lnTo>
                    <a:pt x="5619" y="9002"/>
                  </a:lnTo>
                  <a:lnTo>
                    <a:pt x="5223" y="8785"/>
                  </a:lnTo>
                  <a:lnTo>
                    <a:pt x="4649" y="8528"/>
                  </a:lnTo>
                  <a:lnTo>
                    <a:pt x="4313" y="8389"/>
                  </a:lnTo>
                  <a:lnTo>
                    <a:pt x="3977" y="8270"/>
                  </a:lnTo>
                  <a:lnTo>
                    <a:pt x="3641" y="8152"/>
                  </a:lnTo>
                  <a:lnTo>
                    <a:pt x="3304" y="8073"/>
                  </a:lnTo>
                  <a:lnTo>
                    <a:pt x="2968" y="8013"/>
                  </a:lnTo>
                  <a:lnTo>
                    <a:pt x="2552" y="8013"/>
                  </a:lnTo>
                  <a:lnTo>
                    <a:pt x="2414" y="8033"/>
                  </a:lnTo>
                  <a:lnTo>
                    <a:pt x="2295" y="8073"/>
                  </a:lnTo>
                  <a:lnTo>
                    <a:pt x="2196" y="8132"/>
                  </a:lnTo>
                  <a:lnTo>
                    <a:pt x="2117" y="8191"/>
                  </a:lnTo>
                  <a:lnTo>
                    <a:pt x="2038" y="8290"/>
                  </a:lnTo>
                  <a:lnTo>
                    <a:pt x="1979" y="8389"/>
                  </a:lnTo>
                  <a:lnTo>
                    <a:pt x="1939" y="8508"/>
                  </a:lnTo>
                  <a:lnTo>
                    <a:pt x="1939" y="8587"/>
                  </a:lnTo>
                  <a:lnTo>
                    <a:pt x="1959" y="8646"/>
                  </a:lnTo>
                  <a:lnTo>
                    <a:pt x="1979" y="8725"/>
                  </a:lnTo>
                  <a:lnTo>
                    <a:pt x="2018" y="8805"/>
                  </a:lnTo>
                  <a:lnTo>
                    <a:pt x="2117" y="8963"/>
                  </a:lnTo>
                  <a:lnTo>
                    <a:pt x="2295" y="9141"/>
                  </a:lnTo>
                  <a:lnTo>
                    <a:pt x="2493" y="9319"/>
                  </a:lnTo>
                  <a:lnTo>
                    <a:pt x="2750" y="9517"/>
                  </a:lnTo>
                  <a:lnTo>
                    <a:pt x="3047" y="9715"/>
                  </a:lnTo>
                  <a:lnTo>
                    <a:pt x="3383" y="9913"/>
                  </a:lnTo>
                  <a:lnTo>
                    <a:pt x="4115" y="10328"/>
                  </a:lnTo>
                  <a:lnTo>
                    <a:pt x="4966" y="10763"/>
                  </a:lnTo>
                  <a:lnTo>
                    <a:pt x="5876" y="11179"/>
                  </a:lnTo>
                  <a:lnTo>
                    <a:pt x="6826" y="11594"/>
                  </a:lnTo>
                  <a:lnTo>
                    <a:pt x="7775" y="12010"/>
                  </a:lnTo>
                  <a:lnTo>
                    <a:pt x="8685" y="12385"/>
                  </a:lnTo>
                  <a:lnTo>
                    <a:pt x="10327" y="13038"/>
                  </a:lnTo>
                  <a:lnTo>
                    <a:pt x="11475" y="13474"/>
                  </a:lnTo>
                  <a:lnTo>
                    <a:pt x="11930" y="13632"/>
                  </a:lnTo>
                  <a:lnTo>
                    <a:pt x="11930" y="13632"/>
                  </a:lnTo>
                  <a:lnTo>
                    <a:pt x="11890" y="13177"/>
                  </a:lnTo>
                  <a:lnTo>
                    <a:pt x="11772" y="11950"/>
                  </a:lnTo>
                  <a:lnTo>
                    <a:pt x="11673" y="11139"/>
                  </a:lnTo>
                  <a:lnTo>
                    <a:pt x="11554" y="10229"/>
                  </a:lnTo>
                  <a:lnTo>
                    <a:pt x="11396" y="9260"/>
                  </a:lnTo>
                  <a:lnTo>
                    <a:pt x="11198" y="8270"/>
                  </a:lnTo>
                  <a:lnTo>
                    <a:pt x="10961" y="7301"/>
                  </a:lnTo>
                  <a:lnTo>
                    <a:pt x="10842" y="6826"/>
                  </a:lnTo>
                  <a:lnTo>
                    <a:pt x="10684" y="6351"/>
                  </a:lnTo>
                  <a:lnTo>
                    <a:pt x="10545" y="5916"/>
                  </a:lnTo>
                  <a:lnTo>
                    <a:pt x="10367" y="5481"/>
                  </a:lnTo>
                  <a:lnTo>
                    <a:pt x="10189" y="5105"/>
                  </a:lnTo>
                  <a:lnTo>
                    <a:pt x="10011" y="4729"/>
                  </a:lnTo>
                  <a:lnTo>
                    <a:pt x="9813" y="4413"/>
                  </a:lnTo>
                  <a:lnTo>
                    <a:pt x="9595" y="4116"/>
                  </a:lnTo>
                  <a:lnTo>
                    <a:pt x="9358" y="3859"/>
                  </a:lnTo>
                  <a:lnTo>
                    <a:pt x="9239" y="3760"/>
                  </a:lnTo>
                  <a:lnTo>
                    <a:pt x="9121" y="3661"/>
                  </a:lnTo>
                  <a:lnTo>
                    <a:pt x="8982" y="3582"/>
                  </a:lnTo>
                  <a:lnTo>
                    <a:pt x="8863" y="3522"/>
                  </a:lnTo>
                  <a:lnTo>
                    <a:pt x="8725" y="3463"/>
                  </a:lnTo>
                  <a:lnTo>
                    <a:pt x="8586" y="3423"/>
                  </a:lnTo>
                  <a:lnTo>
                    <a:pt x="8448" y="3404"/>
                  </a:lnTo>
                  <a:lnTo>
                    <a:pt x="8151" y="3404"/>
                  </a:lnTo>
                  <a:lnTo>
                    <a:pt x="8013" y="3423"/>
                  </a:lnTo>
                  <a:lnTo>
                    <a:pt x="7894" y="3463"/>
                  </a:lnTo>
                  <a:lnTo>
                    <a:pt x="7815" y="3522"/>
                  </a:lnTo>
                  <a:lnTo>
                    <a:pt x="7756" y="3601"/>
                  </a:lnTo>
                  <a:lnTo>
                    <a:pt x="7756" y="3700"/>
                  </a:lnTo>
                  <a:lnTo>
                    <a:pt x="7756" y="3819"/>
                  </a:lnTo>
                  <a:lnTo>
                    <a:pt x="7815" y="3958"/>
                  </a:lnTo>
                  <a:lnTo>
                    <a:pt x="7874" y="4096"/>
                  </a:lnTo>
                  <a:lnTo>
                    <a:pt x="7953" y="4254"/>
                  </a:lnTo>
                  <a:lnTo>
                    <a:pt x="8191" y="4591"/>
                  </a:lnTo>
                  <a:lnTo>
                    <a:pt x="8448" y="4947"/>
                  </a:lnTo>
                  <a:lnTo>
                    <a:pt x="8725" y="5342"/>
                  </a:lnTo>
                  <a:lnTo>
                    <a:pt x="9002" y="5738"/>
                  </a:lnTo>
                  <a:lnTo>
                    <a:pt x="9259" y="6134"/>
                  </a:lnTo>
                  <a:lnTo>
                    <a:pt x="9378" y="6332"/>
                  </a:lnTo>
                  <a:lnTo>
                    <a:pt x="9457" y="6529"/>
                  </a:lnTo>
                  <a:lnTo>
                    <a:pt x="9536" y="6708"/>
                  </a:lnTo>
                  <a:lnTo>
                    <a:pt x="9576" y="6886"/>
                  </a:lnTo>
                  <a:lnTo>
                    <a:pt x="9595" y="7044"/>
                  </a:lnTo>
                  <a:lnTo>
                    <a:pt x="9595" y="7202"/>
                  </a:lnTo>
                  <a:lnTo>
                    <a:pt x="9556" y="7341"/>
                  </a:lnTo>
                  <a:lnTo>
                    <a:pt x="9497" y="7459"/>
                  </a:lnTo>
                  <a:lnTo>
                    <a:pt x="9378" y="7578"/>
                  </a:lnTo>
                  <a:lnTo>
                    <a:pt x="9220" y="7677"/>
                  </a:lnTo>
                  <a:lnTo>
                    <a:pt x="9041" y="7756"/>
                  </a:lnTo>
                  <a:lnTo>
                    <a:pt x="8784" y="7815"/>
                  </a:lnTo>
                  <a:lnTo>
                    <a:pt x="8507" y="7855"/>
                  </a:lnTo>
                  <a:lnTo>
                    <a:pt x="8151" y="7875"/>
                  </a:lnTo>
                  <a:lnTo>
                    <a:pt x="7973" y="7855"/>
                  </a:lnTo>
                  <a:lnTo>
                    <a:pt x="7795" y="7855"/>
                  </a:lnTo>
                  <a:lnTo>
                    <a:pt x="7617" y="7815"/>
                  </a:lnTo>
                  <a:lnTo>
                    <a:pt x="7439" y="7776"/>
                  </a:lnTo>
                  <a:lnTo>
                    <a:pt x="7083" y="7657"/>
                  </a:lnTo>
                  <a:lnTo>
                    <a:pt x="6747" y="7499"/>
                  </a:lnTo>
                  <a:lnTo>
                    <a:pt x="6410" y="7281"/>
                  </a:lnTo>
                  <a:lnTo>
                    <a:pt x="6074" y="7044"/>
                  </a:lnTo>
                  <a:lnTo>
                    <a:pt x="5757" y="6767"/>
                  </a:lnTo>
                  <a:lnTo>
                    <a:pt x="5441" y="6470"/>
                  </a:lnTo>
                  <a:lnTo>
                    <a:pt x="5144" y="6154"/>
                  </a:lnTo>
                  <a:lnTo>
                    <a:pt x="4847" y="5797"/>
                  </a:lnTo>
                  <a:lnTo>
                    <a:pt x="4551" y="5441"/>
                  </a:lnTo>
                  <a:lnTo>
                    <a:pt x="4274" y="5046"/>
                  </a:lnTo>
                  <a:lnTo>
                    <a:pt x="3720" y="4274"/>
                  </a:lnTo>
                  <a:lnTo>
                    <a:pt x="3205" y="3463"/>
                  </a:lnTo>
                  <a:lnTo>
                    <a:pt x="2275" y="1959"/>
                  </a:lnTo>
                  <a:lnTo>
                    <a:pt x="1860" y="1287"/>
                  </a:lnTo>
                  <a:lnTo>
                    <a:pt x="1662" y="1010"/>
                  </a:lnTo>
                  <a:lnTo>
                    <a:pt x="1464" y="733"/>
                  </a:lnTo>
                  <a:lnTo>
                    <a:pt x="1286" y="515"/>
                  </a:lnTo>
                  <a:lnTo>
                    <a:pt x="1108" y="317"/>
                  </a:lnTo>
                  <a:lnTo>
                    <a:pt x="930" y="179"/>
                  </a:lnTo>
                  <a:lnTo>
                    <a:pt x="772" y="6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3512500" y="811350"/>
              <a:ext cx="53425" cy="46025"/>
            </a:xfrm>
            <a:custGeom>
              <a:rect b="b" l="l" r="r" t="t"/>
              <a:pathLst>
                <a:path extrusionOk="0" h="1841" w="2137">
                  <a:moveTo>
                    <a:pt x="1068" y="0"/>
                  </a:moveTo>
                  <a:lnTo>
                    <a:pt x="851" y="20"/>
                  </a:lnTo>
                  <a:lnTo>
                    <a:pt x="653" y="60"/>
                  </a:lnTo>
                  <a:lnTo>
                    <a:pt x="475" y="159"/>
                  </a:lnTo>
                  <a:lnTo>
                    <a:pt x="317" y="277"/>
                  </a:lnTo>
                  <a:lnTo>
                    <a:pt x="178" y="396"/>
                  </a:lnTo>
                  <a:lnTo>
                    <a:pt x="79" y="554"/>
                  </a:lnTo>
                  <a:lnTo>
                    <a:pt x="20" y="732"/>
                  </a:lnTo>
                  <a:lnTo>
                    <a:pt x="0" y="930"/>
                  </a:lnTo>
                  <a:lnTo>
                    <a:pt x="20" y="1108"/>
                  </a:lnTo>
                  <a:lnTo>
                    <a:pt x="79" y="1286"/>
                  </a:lnTo>
                  <a:lnTo>
                    <a:pt x="178" y="1445"/>
                  </a:lnTo>
                  <a:lnTo>
                    <a:pt x="317" y="1583"/>
                  </a:lnTo>
                  <a:lnTo>
                    <a:pt x="475" y="1682"/>
                  </a:lnTo>
                  <a:lnTo>
                    <a:pt x="653" y="1781"/>
                  </a:lnTo>
                  <a:lnTo>
                    <a:pt x="851" y="1821"/>
                  </a:lnTo>
                  <a:lnTo>
                    <a:pt x="1068" y="1840"/>
                  </a:lnTo>
                  <a:lnTo>
                    <a:pt x="1286" y="1821"/>
                  </a:lnTo>
                  <a:lnTo>
                    <a:pt x="1484" y="1781"/>
                  </a:lnTo>
                  <a:lnTo>
                    <a:pt x="1662" y="1682"/>
                  </a:lnTo>
                  <a:lnTo>
                    <a:pt x="1820" y="1583"/>
                  </a:lnTo>
                  <a:lnTo>
                    <a:pt x="1959" y="1445"/>
                  </a:lnTo>
                  <a:lnTo>
                    <a:pt x="2058" y="1286"/>
                  </a:lnTo>
                  <a:lnTo>
                    <a:pt x="2117" y="1108"/>
                  </a:lnTo>
                  <a:lnTo>
                    <a:pt x="2137" y="930"/>
                  </a:lnTo>
                  <a:lnTo>
                    <a:pt x="2117" y="732"/>
                  </a:lnTo>
                  <a:lnTo>
                    <a:pt x="2058" y="554"/>
                  </a:lnTo>
                  <a:lnTo>
                    <a:pt x="1959" y="396"/>
                  </a:lnTo>
                  <a:lnTo>
                    <a:pt x="1820" y="277"/>
                  </a:lnTo>
                  <a:lnTo>
                    <a:pt x="1662" y="159"/>
                  </a:lnTo>
                  <a:lnTo>
                    <a:pt x="1484" y="60"/>
                  </a:lnTo>
                  <a:lnTo>
                    <a:pt x="1286" y="2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3548600" y="764350"/>
              <a:ext cx="32175" cy="32175"/>
            </a:xfrm>
            <a:custGeom>
              <a:rect b="b" l="l" r="r" t="t"/>
              <a:pathLst>
                <a:path extrusionOk="0" h="1287" w="1287">
                  <a:moveTo>
                    <a:pt x="515" y="1"/>
                  </a:moveTo>
                  <a:lnTo>
                    <a:pt x="396" y="41"/>
                  </a:lnTo>
                  <a:lnTo>
                    <a:pt x="277" y="100"/>
                  </a:lnTo>
                  <a:lnTo>
                    <a:pt x="198" y="179"/>
                  </a:lnTo>
                  <a:lnTo>
                    <a:pt x="119" y="278"/>
                  </a:lnTo>
                  <a:lnTo>
                    <a:pt x="60" y="377"/>
                  </a:lnTo>
                  <a:lnTo>
                    <a:pt x="20" y="515"/>
                  </a:lnTo>
                  <a:lnTo>
                    <a:pt x="0" y="634"/>
                  </a:lnTo>
                  <a:lnTo>
                    <a:pt x="20" y="773"/>
                  </a:lnTo>
                  <a:lnTo>
                    <a:pt x="60" y="891"/>
                  </a:lnTo>
                  <a:lnTo>
                    <a:pt x="119" y="990"/>
                  </a:lnTo>
                  <a:lnTo>
                    <a:pt x="198" y="1089"/>
                  </a:lnTo>
                  <a:lnTo>
                    <a:pt x="277" y="1168"/>
                  </a:lnTo>
                  <a:lnTo>
                    <a:pt x="396" y="1228"/>
                  </a:lnTo>
                  <a:lnTo>
                    <a:pt x="515" y="1267"/>
                  </a:lnTo>
                  <a:lnTo>
                    <a:pt x="653" y="1287"/>
                  </a:lnTo>
                  <a:lnTo>
                    <a:pt x="772" y="1267"/>
                  </a:lnTo>
                  <a:lnTo>
                    <a:pt x="891" y="1228"/>
                  </a:lnTo>
                  <a:lnTo>
                    <a:pt x="1009" y="1168"/>
                  </a:lnTo>
                  <a:lnTo>
                    <a:pt x="1108" y="1089"/>
                  </a:lnTo>
                  <a:lnTo>
                    <a:pt x="1187" y="990"/>
                  </a:lnTo>
                  <a:lnTo>
                    <a:pt x="1247" y="891"/>
                  </a:lnTo>
                  <a:lnTo>
                    <a:pt x="1266" y="773"/>
                  </a:lnTo>
                  <a:lnTo>
                    <a:pt x="1286" y="634"/>
                  </a:lnTo>
                  <a:lnTo>
                    <a:pt x="1266" y="515"/>
                  </a:lnTo>
                  <a:lnTo>
                    <a:pt x="1247" y="377"/>
                  </a:lnTo>
                  <a:lnTo>
                    <a:pt x="1187" y="278"/>
                  </a:lnTo>
                  <a:lnTo>
                    <a:pt x="1108" y="179"/>
                  </a:lnTo>
                  <a:lnTo>
                    <a:pt x="1009" y="100"/>
                  </a:lnTo>
                  <a:lnTo>
                    <a:pt x="891" y="41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3273100" y="704025"/>
              <a:ext cx="89550" cy="76200"/>
            </a:xfrm>
            <a:custGeom>
              <a:rect b="b" l="l" r="r" t="t"/>
              <a:pathLst>
                <a:path extrusionOk="0" h="3048" w="3582">
                  <a:moveTo>
                    <a:pt x="1623" y="0"/>
                  </a:moveTo>
                  <a:lnTo>
                    <a:pt x="1445" y="20"/>
                  </a:lnTo>
                  <a:lnTo>
                    <a:pt x="1267" y="60"/>
                  </a:lnTo>
                  <a:lnTo>
                    <a:pt x="1109" y="119"/>
                  </a:lnTo>
                  <a:lnTo>
                    <a:pt x="950" y="178"/>
                  </a:lnTo>
                  <a:lnTo>
                    <a:pt x="792" y="258"/>
                  </a:lnTo>
                  <a:lnTo>
                    <a:pt x="654" y="337"/>
                  </a:lnTo>
                  <a:lnTo>
                    <a:pt x="535" y="436"/>
                  </a:lnTo>
                  <a:lnTo>
                    <a:pt x="416" y="554"/>
                  </a:lnTo>
                  <a:lnTo>
                    <a:pt x="317" y="673"/>
                  </a:lnTo>
                  <a:lnTo>
                    <a:pt x="218" y="792"/>
                  </a:lnTo>
                  <a:lnTo>
                    <a:pt x="159" y="930"/>
                  </a:lnTo>
                  <a:lnTo>
                    <a:pt x="80" y="1069"/>
                  </a:lnTo>
                  <a:lnTo>
                    <a:pt x="40" y="1207"/>
                  </a:lnTo>
                  <a:lnTo>
                    <a:pt x="21" y="1365"/>
                  </a:lnTo>
                  <a:lnTo>
                    <a:pt x="1" y="1524"/>
                  </a:lnTo>
                  <a:lnTo>
                    <a:pt x="21" y="1682"/>
                  </a:lnTo>
                  <a:lnTo>
                    <a:pt x="40" y="1820"/>
                  </a:lnTo>
                  <a:lnTo>
                    <a:pt x="80" y="1979"/>
                  </a:lnTo>
                  <a:lnTo>
                    <a:pt x="159" y="2117"/>
                  </a:lnTo>
                  <a:lnTo>
                    <a:pt x="218" y="2256"/>
                  </a:lnTo>
                  <a:lnTo>
                    <a:pt x="317" y="2374"/>
                  </a:lnTo>
                  <a:lnTo>
                    <a:pt x="416" y="2493"/>
                  </a:lnTo>
                  <a:lnTo>
                    <a:pt x="535" y="2612"/>
                  </a:lnTo>
                  <a:lnTo>
                    <a:pt x="654" y="2711"/>
                  </a:lnTo>
                  <a:lnTo>
                    <a:pt x="792" y="2790"/>
                  </a:lnTo>
                  <a:lnTo>
                    <a:pt x="950" y="2869"/>
                  </a:lnTo>
                  <a:lnTo>
                    <a:pt x="1109" y="2928"/>
                  </a:lnTo>
                  <a:lnTo>
                    <a:pt x="1267" y="2988"/>
                  </a:lnTo>
                  <a:lnTo>
                    <a:pt x="1445" y="3027"/>
                  </a:lnTo>
                  <a:lnTo>
                    <a:pt x="1623" y="3047"/>
                  </a:lnTo>
                  <a:lnTo>
                    <a:pt x="1979" y="3047"/>
                  </a:lnTo>
                  <a:lnTo>
                    <a:pt x="2157" y="3027"/>
                  </a:lnTo>
                  <a:lnTo>
                    <a:pt x="2335" y="2988"/>
                  </a:lnTo>
                  <a:lnTo>
                    <a:pt x="2493" y="2928"/>
                  </a:lnTo>
                  <a:lnTo>
                    <a:pt x="2652" y="2869"/>
                  </a:lnTo>
                  <a:lnTo>
                    <a:pt x="2790" y="2790"/>
                  </a:lnTo>
                  <a:lnTo>
                    <a:pt x="2929" y="2711"/>
                  </a:lnTo>
                  <a:lnTo>
                    <a:pt x="3067" y="2612"/>
                  </a:lnTo>
                  <a:lnTo>
                    <a:pt x="3186" y="2493"/>
                  </a:lnTo>
                  <a:lnTo>
                    <a:pt x="3285" y="2374"/>
                  </a:lnTo>
                  <a:lnTo>
                    <a:pt x="3364" y="2256"/>
                  </a:lnTo>
                  <a:lnTo>
                    <a:pt x="3443" y="2117"/>
                  </a:lnTo>
                  <a:lnTo>
                    <a:pt x="3502" y="1979"/>
                  </a:lnTo>
                  <a:lnTo>
                    <a:pt x="3542" y="1820"/>
                  </a:lnTo>
                  <a:lnTo>
                    <a:pt x="3582" y="1682"/>
                  </a:lnTo>
                  <a:lnTo>
                    <a:pt x="3582" y="1524"/>
                  </a:lnTo>
                  <a:lnTo>
                    <a:pt x="3582" y="1365"/>
                  </a:lnTo>
                  <a:lnTo>
                    <a:pt x="3542" y="1207"/>
                  </a:lnTo>
                  <a:lnTo>
                    <a:pt x="3502" y="1069"/>
                  </a:lnTo>
                  <a:lnTo>
                    <a:pt x="3443" y="930"/>
                  </a:lnTo>
                  <a:lnTo>
                    <a:pt x="3364" y="792"/>
                  </a:lnTo>
                  <a:lnTo>
                    <a:pt x="3285" y="673"/>
                  </a:lnTo>
                  <a:lnTo>
                    <a:pt x="3186" y="554"/>
                  </a:lnTo>
                  <a:lnTo>
                    <a:pt x="3067" y="436"/>
                  </a:lnTo>
                  <a:lnTo>
                    <a:pt x="2929" y="337"/>
                  </a:lnTo>
                  <a:lnTo>
                    <a:pt x="2790" y="258"/>
                  </a:lnTo>
                  <a:lnTo>
                    <a:pt x="2652" y="178"/>
                  </a:lnTo>
                  <a:lnTo>
                    <a:pt x="2493" y="119"/>
                  </a:lnTo>
                  <a:lnTo>
                    <a:pt x="2335" y="60"/>
                  </a:lnTo>
                  <a:lnTo>
                    <a:pt x="2157" y="2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3376475" y="735175"/>
              <a:ext cx="27225" cy="27725"/>
            </a:xfrm>
            <a:custGeom>
              <a:rect b="b" l="l" r="r" t="t"/>
              <a:pathLst>
                <a:path extrusionOk="0" h="1109" w="1089">
                  <a:moveTo>
                    <a:pt x="535" y="1"/>
                  </a:moveTo>
                  <a:lnTo>
                    <a:pt x="436" y="21"/>
                  </a:lnTo>
                  <a:lnTo>
                    <a:pt x="337" y="40"/>
                  </a:lnTo>
                  <a:lnTo>
                    <a:pt x="238" y="100"/>
                  </a:lnTo>
                  <a:lnTo>
                    <a:pt x="159" y="159"/>
                  </a:lnTo>
                  <a:lnTo>
                    <a:pt x="80" y="238"/>
                  </a:lnTo>
                  <a:lnTo>
                    <a:pt x="40" y="33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1" y="673"/>
                  </a:lnTo>
                  <a:lnTo>
                    <a:pt x="40" y="772"/>
                  </a:lnTo>
                  <a:lnTo>
                    <a:pt x="80" y="871"/>
                  </a:lnTo>
                  <a:lnTo>
                    <a:pt x="159" y="950"/>
                  </a:lnTo>
                  <a:lnTo>
                    <a:pt x="238" y="1010"/>
                  </a:lnTo>
                  <a:lnTo>
                    <a:pt x="337" y="1069"/>
                  </a:lnTo>
                  <a:lnTo>
                    <a:pt x="436" y="1089"/>
                  </a:lnTo>
                  <a:lnTo>
                    <a:pt x="535" y="1109"/>
                  </a:lnTo>
                  <a:lnTo>
                    <a:pt x="653" y="1089"/>
                  </a:lnTo>
                  <a:lnTo>
                    <a:pt x="752" y="1069"/>
                  </a:lnTo>
                  <a:lnTo>
                    <a:pt x="851" y="1010"/>
                  </a:lnTo>
                  <a:lnTo>
                    <a:pt x="930" y="950"/>
                  </a:lnTo>
                  <a:lnTo>
                    <a:pt x="1010" y="871"/>
                  </a:lnTo>
                  <a:lnTo>
                    <a:pt x="1049" y="772"/>
                  </a:lnTo>
                  <a:lnTo>
                    <a:pt x="1089" y="673"/>
                  </a:lnTo>
                  <a:lnTo>
                    <a:pt x="1089" y="555"/>
                  </a:lnTo>
                  <a:lnTo>
                    <a:pt x="1089" y="436"/>
                  </a:lnTo>
                  <a:lnTo>
                    <a:pt x="1049" y="337"/>
                  </a:lnTo>
                  <a:lnTo>
                    <a:pt x="1010" y="238"/>
                  </a:lnTo>
                  <a:lnTo>
                    <a:pt x="930" y="159"/>
                  </a:lnTo>
                  <a:lnTo>
                    <a:pt x="851" y="100"/>
                  </a:lnTo>
                  <a:lnTo>
                    <a:pt x="752" y="40"/>
                  </a:lnTo>
                  <a:lnTo>
                    <a:pt x="653" y="21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3722200" y="937475"/>
              <a:ext cx="339325" cy="158775"/>
            </a:xfrm>
            <a:custGeom>
              <a:rect b="b" l="l" r="r" t="t"/>
              <a:pathLst>
                <a:path extrusionOk="0" h="6351" w="13573">
                  <a:moveTo>
                    <a:pt x="13473" y="0"/>
                  </a:moveTo>
                  <a:lnTo>
                    <a:pt x="13374" y="20"/>
                  </a:lnTo>
                  <a:lnTo>
                    <a:pt x="13295" y="60"/>
                  </a:lnTo>
                  <a:lnTo>
                    <a:pt x="12702" y="693"/>
                  </a:lnTo>
                  <a:lnTo>
                    <a:pt x="12088" y="1306"/>
                  </a:lnTo>
                  <a:lnTo>
                    <a:pt x="11455" y="1900"/>
                  </a:lnTo>
                  <a:lnTo>
                    <a:pt x="10802" y="2473"/>
                  </a:lnTo>
                  <a:lnTo>
                    <a:pt x="10130" y="3007"/>
                  </a:lnTo>
                  <a:lnTo>
                    <a:pt x="9437" y="3522"/>
                  </a:lnTo>
                  <a:lnTo>
                    <a:pt x="8725" y="4016"/>
                  </a:lnTo>
                  <a:lnTo>
                    <a:pt x="7993" y="4471"/>
                  </a:lnTo>
                  <a:lnTo>
                    <a:pt x="7597" y="4669"/>
                  </a:lnTo>
                  <a:lnTo>
                    <a:pt x="7142" y="4907"/>
                  </a:lnTo>
                  <a:lnTo>
                    <a:pt x="6608" y="5164"/>
                  </a:lnTo>
                  <a:lnTo>
                    <a:pt x="6015" y="5401"/>
                  </a:lnTo>
                  <a:lnTo>
                    <a:pt x="5382" y="5639"/>
                  </a:lnTo>
                  <a:lnTo>
                    <a:pt x="4748" y="5856"/>
                  </a:lnTo>
                  <a:lnTo>
                    <a:pt x="4076" y="6034"/>
                  </a:lnTo>
                  <a:lnTo>
                    <a:pt x="3759" y="6113"/>
                  </a:lnTo>
                  <a:lnTo>
                    <a:pt x="3423" y="6173"/>
                  </a:lnTo>
                  <a:lnTo>
                    <a:pt x="3106" y="6212"/>
                  </a:lnTo>
                  <a:lnTo>
                    <a:pt x="2790" y="6232"/>
                  </a:lnTo>
                  <a:lnTo>
                    <a:pt x="2493" y="6252"/>
                  </a:lnTo>
                  <a:lnTo>
                    <a:pt x="2196" y="6252"/>
                  </a:lnTo>
                  <a:lnTo>
                    <a:pt x="1919" y="6212"/>
                  </a:lnTo>
                  <a:lnTo>
                    <a:pt x="1662" y="6173"/>
                  </a:lnTo>
                  <a:lnTo>
                    <a:pt x="1405" y="6094"/>
                  </a:lnTo>
                  <a:lnTo>
                    <a:pt x="1187" y="5995"/>
                  </a:lnTo>
                  <a:lnTo>
                    <a:pt x="970" y="5856"/>
                  </a:lnTo>
                  <a:lnTo>
                    <a:pt x="792" y="5718"/>
                  </a:lnTo>
                  <a:lnTo>
                    <a:pt x="633" y="5520"/>
                  </a:lnTo>
                  <a:lnTo>
                    <a:pt x="495" y="5322"/>
                  </a:lnTo>
                  <a:lnTo>
                    <a:pt x="396" y="5065"/>
                  </a:lnTo>
                  <a:lnTo>
                    <a:pt x="317" y="4788"/>
                  </a:lnTo>
                  <a:lnTo>
                    <a:pt x="277" y="4471"/>
                  </a:lnTo>
                  <a:lnTo>
                    <a:pt x="277" y="4115"/>
                  </a:lnTo>
                  <a:lnTo>
                    <a:pt x="258" y="4096"/>
                  </a:lnTo>
                  <a:lnTo>
                    <a:pt x="218" y="4076"/>
                  </a:lnTo>
                  <a:lnTo>
                    <a:pt x="139" y="4076"/>
                  </a:lnTo>
                  <a:lnTo>
                    <a:pt x="40" y="4096"/>
                  </a:lnTo>
                  <a:lnTo>
                    <a:pt x="0" y="4135"/>
                  </a:lnTo>
                  <a:lnTo>
                    <a:pt x="0" y="4155"/>
                  </a:lnTo>
                  <a:lnTo>
                    <a:pt x="0" y="4412"/>
                  </a:lnTo>
                  <a:lnTo>
                    <a:pt x="20" y="4669"/>
                  </a:lnTo>
                  <a:lnTo>
                    <a:pt x="80" y="4887"/>
                  </a:lnTo>
                  <a:lnTo>
                    <a:pt x="139" y="5085"/>
                  </a:lnTo>
                  <a:lnTo>
                    <a:pt x="218" y="5283"/>
                  </a:lnTo>
                  <a:lnTo>
                    <a:pt x="317" y="5441"/>
                  </a:lnTo>
                  <a:lnTo>
                    <a:pt x="436" y="5599"/>
                  </a:lnTo>
                  <a:lnTo>
                    <a:pt x="554" y="5738"/>
                  </a:lnTo>
                  <a:lnTo>
                    <a:pt x="693" y="5856"/>
                  </a:lnTo>
                  <a:lnTo>
                    <a:pt x="851" y="5955"/>
                  </a:lnTo>
                  <a:lnTo>
                    <a:pt x="1029" y="6054"/>
                  </a:lnTo>
                  <a:lnTo>
                    <a:pt x="1207" y="6133"/>
                  </a:lnTo>
                  <a:lnTo>
                    <a:pt x="1385" y="6193"/>
                  </a:lnTo>
                  <a:lnTo>
                    <a:pt x="1583" y="6252"/>
                  </a:lnTo>
                  <a:lnTo>
                    <a:pt x="1781" y="6292"/>
                  </a:lnTo>
                  <a:lnTo>
                    <a:pt x="1999" y="6331"/>
                  </a:lnTo>
                  <a:lnTo>
                    <a:pt x="2434" y="6351"/>
                  </a:lnTo>
                  <a:lnTo>
                    <a:pt x="2869" y="6351"/>
                  </a:lnTo>
                  <a:lnTo>
                    <a:pt x="3324" y="6311"/>
                  </a:lnTo>
                  <a:lnTo>
                    <a:pt x="3779" y="6252"/>
                  </a:lnTo>
                  <a:lnTo>
                    <a:pt x="4234" y="6173"/>
                  </a:lnTo>
                  <a:lnTo>
                    <a:pt x="4650" y="6074"/>
                  </a:lnTo>
                  <a:lnTo>
                    <a:pt x="5045" y="5955"/>
                  </a:lnTo>
                  <a:lnTo>
                    <a:pt x="5401" y="5856"/>
                  </a:lnTo>
                  <a:lnTo>
                    <a:pt x="5995" y="5639"/>
                  </a:lnTo>
                  <a:lnTo>
                    <a:pt x="6569" y="5401"/>
                  </a:lnTo>
                  <a:lnTo>
                    <a:pt x="7142" y="5124"/>
                  </a:lnTo>
                  <a:lnTo>
                    <a:pt x="7696" y="4847"/>
                  </a:lnTo>
                  <a:lnTo>
                    <a:pt x="8250" y="4531"/>
                  </a:lnTo>
                  <a:lnTo>
                    <a:pt x="8804" y="4194"/>
                  </a:lnTo>
                  <a:lnTo>
                    <a:pt x="9319" y="3838"/>
                  </a:lnTo>
                  <a:lnTo>
                    <a:pt x="9833" y="3482"/>
                  </a:lnTo>
                  <a:lnTo>
                    <a:pt x="10347" y="3087"/>
                  </a:lnTo>
                  <a:lnTo>
                    <a:pt x="10842" y="2691"/>
                  </a:lnTo>
                  <a:lnTo>
                    <a:pt x="11336" y="2275"/>
                  </a:lnTo>
                  <a:lnTo>
                    <a:pt x="11792" y="1840"/>
                  </a:lnTo>
                  <a:lnTo>
                    <a:pt x="12266" y="1405"/>
                  </a:lnTo>
                  <a:lnTo>
                    <a:pt x="12702" y="970"/>
                  </a:lnTo>
                  <a:lnTo>
                    <a:pt x="13137" y="515"/>
                  </a:lnTo>
                  <a:lnTo>
                    <a:pt x="13552" y="60"/>
                  </a:lnTo>
                  <a:lnTo>
                    <a:pt x="13572" y="40"/>
                  </a:lnTo>
                  <a:lnTo>
                    <a:pt x="13552" y="20"/>
                  </a:lnTo>
                  <a:lnTo>
                    <a:pt x="13473" y="0"/>
                  </a:lnTo>
                  <a:close/>
                </a:path>
              </a:pathLst>
            </a:custGeom>
            <a:solidFill>
              <a:srgbClr val="A75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778075" y="896425"/>
              <a:ext cx="287400" cy="161250"/>
            </a:xfrm>
            <a:custGeom>
              <a:rect b="b" l="l" r="r" t="t"/>
              <a:pathLst>
                <a:path extrusionOk="0" h="6450" w="11496">
                  <a:moveTo>
                    <a:pt x="11317" y="0"/>
                  </a:moveTo>
                  <a:lnTo>
                    <a:pt x="11278" y="20"/>
                  </a:lnTo>
                  <a:lnTo>
                    <a:pt x="11238" y="60"/>
                  </a:lnTo>
                  <a:lnTo>
                    <a:pt x="10803" y="534"/>
                  </a:lnTo>
                  <a:lnTo>
                    <a:pt x="10368" y="1009"/>
                  </a:lnTo>
                  <a:lnTo>
                    <a:pt x="9913" y="1484"/>
                  </a:lnTo>
                  <a:lnTo>
                    <a:pt x="9458" y="1939"/>
                  </a:lnTo>
                  <a:lnTo>
                    <a:pt x="8983" y="2394"/>
                  </a:lnTo>
                  <a:lnTo>
                    <a:pt x="8508" y="2810"/>
                  </a:lnTo>
                  <a:lnTo>
                    <a:pt x="8013" y="3245"/>
                  </a:lnTo>
                  <a:lnTo>
                    <a:pt x="7499" y="3640"/>
                  </a:lnTo>
                  <a:lnTo>
                    <a:pt x="6985" y="4016"/>
                  </a:lnTo>
                  <a:lnTo>
                    <a:pt x="6450" y="4372"/>
                  </a:lnTo>
                  <a:lnTo>
                    <a:pt x="5897" y="4709"/>
                  </a:lnTo>
                  <a:lnTo>
                    <a:pt x="5323" y="5006"/>
                  </a:lnTo>
                  <a:lnTo>
                    <a:pt x="4749" y="5283"/>
                  </a:lnTo>
                  <a:lnTo>
                    <a:pt x="4156" y="5540"/>
                  </a:lnTo>
                  <a:lnTo>
                    <a:pt x="3542" y="5757"/>
                  </a:lnTo>
                  <a:lnTo>
                    <a:pt x="2909" y="5935"/>
                  </a:lnTo>
                  <a:lnTo>
                    <a:pt x="2415" y="6054"/>
                  </a:lnTo>
                  <a:lnTo>
                    <a:pt x="1920" y="6153"/>
                  </a:lnTo>
                  <a:lnTo>
                    <a:pt x="1425" y="6212"/>
                  </a:lnTo>
                  <a:lnTo>
                    <a:pt x="911" y="6212"/>
                  </a:lnTo>
                  <a:lnTo>
                    <a:pt x="693" y="6193"/>
                  </a:lnTo>
                  <a:lnTo>
                    <a:pt x="594" y="6153"/>
                  </a:lnTo>
                  <a:lnTo>
                    <a:pt x="535" y="6133"/>
                  </a:lnTo>
                  <a:lnTo>
                    <a:pt x="456" y="6094"/>
                  </a:lnTo>
                  <a:lnTo>
                    <a:pt x="416" y="6034"/>
                  </a:lnTo>
                  <a:lnTo>
                    <a:pt x="377" y="5995"/>
                  </a:lnTo>
                  <a:lnTo>
                    <a:pt x="357" y="5935"/>
                  </a:lnTo>
                  <a:lnTo>
                    <a:pt x="317" y="5797"/>
                  </a:lnTo>
                  <a:lnTo>
                    <a:pt x="337" y="5658"/>
                  </a:lnTo>
                  <a:lnTo>
                    <a:pt x="377" y="5500"/>
                  </a:lnTo>
                  <a:lnTo>
                    <a:pt x="456" y="5342"/>
                  </a:lnTo>
                  <a:lnTo>
                    <a:pt x="535" y="5184"/>
                  </a:lnTo>
                  <a:lnTo>
                    <a:pt x="634" y="5025"/>
                  </a:lnTo>
                  <a:lnTo>
                    <a:pt x="852" y="4729"/>
                  </a:lnTo>
                  <a:lnTo>
                    <a:pt x="1049" y="4491"/>
                  </a:lnTo>
                  <a:lnTo>
                    <a:pt x="1168" y="4333"/>
                  </a:lnTo>
                  <a:lnTo>
                    <a:pt x="1445" y="4056"/>
                  </a:lnTo>
                  <a:lnTo>
                    <a:pt x="1742" y="3799"/>
                  </a:lnTo>
                  <a:lnTo>
                    <a:pt x="2355" y="3304"/>
                  </a:lnTo>
                  <a:lnTo>
                    <a:pt x="2692" y="3067"/>
                  </a:lnTo>
                  <a:lnTo>
                    <a:pt x="3048" y="2849"/>
                  </a:lnTo>
                  <a:lnTo>
                    <a:pt x="3226" y="2770"/>
                  </a:lnTo>
                  <a:lnTo>
                    <a:pt x="3384" y="2730"/>
                  </a:lnTo>
                  <a:lnTo>
                    <a:pt x="3522" y="2750"/>
                  </a:lnTo>
                  <a:lnTo>
                    <a:pt x="3641" y="2790"/>
                  </a:lnTo>
                  <a:lnTo>
                    <a:pt x="3760" y="2869"/>
                  </a:lnTo>
                  <a:lnTo>
                    <a:pt x="3839" y="2968"/>
                  </a:lnTo>
                  <a:lnTo>
                    <a:pt x="3898" y="3087"/>
                  </a:lnTo>
                  <a:lnTo>
                    <a:pt x="3938" y="3245"/>
                  </a:lnTo>
                  <a:lnTo>
                    <a:pt x="3958" y="3383"/>
                  </a:lnTo>
                  <a:lnTo>
                    <a:pt x="3958" y="3561"/>
                  </a:lnTo>
                  <a:lnTo>
                    <a:pt x="3918" y="3720"/>
                  </a:lnTo>
                  <a:lnTo>
                    <a:pt x="3839" y="3878"/>
                  </a:lnTo>
                  <a:lnTo>
                    <a:pt x="3740" y="4036"/>
                  </a:lnTo>
                  <a:lnTo>
                    <a:pt x="3602" y="4175"/>
                  </a:lnTo>
                  <a:lnTo>
                    <a:pt x="3424" y="4293"/>
                  </a:lnTo>
                  <a:lnTo>
                    <a:pt x="3206" y="4412"/>
                  </a:lnTo>
                  <a:lnTo>
                    <a:pt x="3147" y="4432"/>
                  </a:lnTo>
                  <a:lnTo>
                    <a:pt x="3127" y="4471"/>
                  </a:lnTo>
                  <a:lnTo>
                    <a:pt x="3127" y="4491"/>
                  </a:lnTo>
                  <a:lnTo>
                    <a:pt x="3147" y="4531"/>
                  </a:lnTo>
                  <a:lnTo>
                    <a:pt x="3186" y="4551"/>
                  </a:lnTo>
                  <a:lnTo>
                    <a:pt x="3226" y="4570"/>
                  </a:lnTo>
                  <a:lnTo>
                    <a:pt x="3325" y="4570"/>
                  </a:lnTo>
                  <a:lnTo>
                    <a:pt x="3483" y="4491"/>
                  </a:lnTo>
                  <a:lnTo>
                    <a:pt x="3641" y="4372"/>
                  </a:lnTo>
                  <a:lnTo>
                    <a:pt x="3799" y="4214"/>
                  </a:lnTo>
                  <a:lnTo>
                    <a:pt x="3938" y="4056"/>
                  </a:lnTo>
                  <a:lnTo>
                    <a:pt x="4057" y="3858"/>
                  </a:lnTo>
                  <a:lnTo>
                    <a:pt x="4175" y="3660"/>
                  </a:lnTo>
                  <a:lnTo>
                    <a:pt x="4274" y="3462"/>
                  </a:lnTo>
                  <a:lnTo>
                    <a:pt x="4334" y="3265"/>
                  </a:lnTo>
                  <a:lnTo>
                    <a:pt x="4373" y="3067"/>
                  </a:lnTo>
                  <a:lnTo>
                    <a:pt x="4393" y="2889"/>
                  </a:lnTo>
                  <a:lnTo>
                    <a:pt x="4373" y="2730"/>
                  </a:lnTo>
                  <a:lnTo>
                    <a:pt x="4353" y="2651"/>
                  </a:lnTo>
                  <a:lnTo>
                    <a:pt x="4314" y="2592"/>
                  </a:lnTo>
                  <a:lnTo>
                    <a:pt x="4274" y="2533"/>
                  </a:lnTo>
                  <a:lnTo>
                    <a:pt x="4215" y="2493"/>
                  </a:lnTo>
                  <a:lnTo>
                    <a:pt x="4156" y="2453"/>
                  </a:lnTo>
                  <a:lnTo>
                    <a:pt x="4076" y="2414"/>
                  </a:lnTo>
                  <a:lnTo>
                    <a:pt x="3977" y="2394"/>
                  </a:lnTo>
                  <a:lnTo>
                    <a:pt x="3879" y="2394"/>
                  </a:lnTo>
                  <a:lnTo>
                    <a:pt x="3760" y="2414"/>
                  </a:lnTo>
                  <a:lnTo>
                    <a:pt x="3641" y="2434"/>
                  </a:lnTo>
                  <a:lnTo>
                    <a:pt x="3424" y="2493"/>
                  </a:lnTo>
                  <a:lnTo>
                    <a:pt x="3166" y="2572"/>
                  </a:lnTo>
                  <a:lnTo>
                    <a:pt x="2909" y="2691"/>
                  </a:lnTo>
                  <a:lnTo>
                    <a:pt x="2632" y="2849"/>
                  </a:lnTo>
                  <a:lnTo>
                    <a:pt x="2355" y="3007"/>
                  </a:lnTo>
                  <a:lnTo>
                    <a:pt x="2058" y="3185"/>
                  </a:lnTo>
                  <a:lnTo>
                    <a:pt x="1781" y="3383"/>
                  </a:lnTo>
                  <a:lnTo>
                    <a:pt x="1485" y="3601"/>
                  </a:lnTo>
                  <a:lnTo>
                    <a:pt x="1228" y="3838"/>
                  </a:lnTo>
                  <a:lnTo>
                    <a:pt x="970" y="4076"/>
                  </a:lnTo>
                  <a:lnTo>
                    <a:pt x="733" y="4313"/>
                  </a:lnTo>
                  <a:lnTo>
                    <a:pt x="515" y="4551"/>
                  </a:lnTo>
                  <a:lnTo>
                    <a:pt x="337" y="4808"/>
                  </a:lnTo>
                  <a:lnTo>
                    <a:pt x="199" y="5045"/>
                  </a:lnTo>
                  <a:lnTo>
                    <a:pt x="80" y="5302"/>
                  </a:lnTo>
                  <a:lnTo>
                    <a:pt x="21" y="5540"/>
                  </a:lnTo>
                  <a:lnTo>
                    <a:pt x="1" y="5678"/>
                  </a:lnTo>
                  <a:lnTo>
                    <a:pt x="21" y="5817"/>
                  </a:lnTo>
                  <a:lnTo>
                    <a:pt x="41" y="5955"/>
                  </a:lnTo>
                  <a:lnTo>
                    <a:pt x="80" y="6054"/>
                  </a:lnTo>
                  <a:lnTo>
                    <a:pt x="159" y="6153"/>
                  </a:lnTo>
                  <a:lnTo>
                    <a:pt x="238" y="6232"/>
                  </a:lnTo>
                  <a:lnTo>
                    <a:pt x="317" y="6291"/>
                  </a:lnTo>
                  <a:lnTo>
                    <a:pt x="436" y="6351"/>
                  </a:lnTo>
                  <a:lnTo>
                    <a:pt x="555" y="6390"/>
                  </a:lnTo>
                  <a:lnTo>
                    <a:pt x="693" y="6410"/>
                  </a:lnTo>
                  <a:lnTo>
                    <a:pt x="990" y="6450"/>
                  </a:lnTo>
                  <a:lnTo>
                    <a:pt x="1307" y="6450"/>
                  </a:lnTo>
                  <a:lnTo>
                    <a:pt x="1663" y="6410"/>
                  </a:lnTo>
                  <a:lnTo>
                    <a:pt x="2019" y="6351"/>
                  </a:lnTo>
                  <a:lnTo>
                    <a:pt x="2375" y="6291"/>
                  </a:lnTo>
                  <a:lnTo>
                    <a:pt x="3067" y="6113"/>
                  </a:lnTo>
                  <a:lnTo>
                    <a:pt x="3641" y="5935"/>
                  </a:lnTo>
                  <a:lnTo>
                    <a:pt x="4037" y="5797"/>
                  </a:lnTo>
                  <a:lnTo>
                    <a:pt x="4571" y="5599"/>
                  </a:lnTo>
                  <a:lnTo>
                    <a:pt x="5125" y="5362"/>
                  </a:lnTo>
                  <a:lnTo>
                    <a:pt x="5639" y="5104"/>
                  </a:lnTo>
                  <a:lnTo>
                    <a:pt x="6173" y="4827"/>
                  </a:lnTo>
                  <a:lnTo>
                    <a:pt x="6668" y="4511"/>
                  </a:lnTo>
                  <a:lnTo>
                    <a:pt x="7163" y="4175"/>
                  </a:lnTo>
                  <a:lnTo>
                    <a:pt x="7637" y="3838"/>
                  </a:lnTo>
                  <a:lnTo>
                    <a:pt x="8112" y="3462"/>
                  </a:lnTo>
                  <a:lnTo>
                    <a:pt x="8567" y="3087"/>
                  </a:lnTo>
                  <a:lnTo>
                    <a:pt x="9003" y="2691"/>
                  </a:lnTo>
                  <a:lnTo>
                    <a:pt x="9438" y="2275"/>
                  </a:lnTo>
                  <a:lnTo>
                    <a:pt x="9873" y="1860"/>
                  </a:lnTo>
                  <a:lnTo>
                    <a:pt x="10684" y="1009"/>
                  </a:lnTo>
                  <a:lnTo>
                    <a:pt x="11456" y="139"/>
                  </a:lnTo>
                  <a:lnTo>
                    <a:pt x="11495" y="79"/>
                  </a:lnTo>
                  <a:lnTo>
                    <a:pt x="11495" y="60"/>
                  </a:lnTo>
                  <a:lnTo>
                    <a:pt x="11456" y="20"/>
                  </a:lnTo>
                  <a:lnTo>
                    <a:pt x="11416" y="0"/>
                  </a:lnTo>
                  <a:close/>
                </a:path>
              </a:pathLst>
            </a:custGeom>
            <a:solidFill>
              <a:srgbClr val="A75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471925" y="1469150"/>
              <a:ext cx="354150" cy="182050"/>
            </a:xfrm>
            <a:custGeom>
              <a:rect b="b" l="l" r="r" t="t"/>
              <a:pathLst>
                <a:path extrusionOk="0" h="7282" w="14166">
                  <a:moveTo>
                    <a:pt x="14166" y="1"/>
                  </a:moveTo>
                  <a:lnTo>
                    <a:pt x="14027" y="258"/>
                  </a:lnTo>
                  <a:lnTo>
                    <a:pt x="13652" y="931"/>
                  </a:lnTo>
                  <a:lnTo>
                    <a:pt x="13098" y="1900"/>
                  </a:lnTo>
                  <a:lnTo>
                    <a:pt x="12742" y="2454"/>
                  </a:lnTo>
                  <a:lnTo>
                    <a:pt x="12385" y="3008"/>
                  </a:lnTo>
                  <a:lnTo>
                    <a:pt x="11990" y="3582"/>
                  </a:lnTo>
                  <a:lnTo>
                    <a:pt x="11574" y="4136"/>
                  </a:lnTo>
                  <a:lnTo>
                    <a:pt x="11139" y="4630"/>
                  </a:lnTo>
                  <a:lnTo>
                    <a:pt x="10921" y="4868"/>
                  </a:lnTo>
                  <a:lnTo>
                    <a:pt x="10704" y="5085"/>
                  </a:lnTo>
                  <a:lnTo>
                    <a:pt x="10486" y="5303"/>
                  </a:lnTo>
                  <a:lnTo>
                    <a:pt x="10269" y="5481"/>
                  </a:lnTo>
                  <a:lnTo>
                    <a:pt x="10051" y="5639"/>
                  </a:lnTo>
                  <a:lnTo>
                    <a:pt x="9833" y="5778"/>
                  </a:lnTo>
                  <a:lnTo>
                    <a:pt x="9616" y="5896"/>
                  </a:lnTo>
                  <a:lnTo>
                    <a:pt x="9398" y="5976"/>
                  </a:lnTo>
                  <a:lnTo>
                    <a:pt x="9180" y="6015"/>
                  </a:lnTo>
                  <a:lnTo>
                    <a:pt x="8983" y="6035"/>
                  </a:lnTo>
                  <a:lnTo>
                    <a:pt x="8785" y="6015"/>
                  </a:lnTo>
                  <a:lnTo>
                    <a:pt x="8627" y="5976"/>
                  </a:lnTo>
                  <a:lnTo>
                    <a:pt x="8488" y="5896"/>
                  </a:lnTo>
                  <a:lnTo>
                    <a:pt x="8389" y="5798"/>
                  </a:lnTo>
                  <a:lnTo>
                    <a:pt x="8290" y="5659"/>
                  </a:lnTo>
                  <a:lnTo>
                    <a:pt x="8231" y="5501"/>
                  </a:lnTo>
                  <a:lnTo>
                    <a:pt x="8172" y="5343"/>
                  </a:lnTo>
                  <a:lnTo>
                    <a:pt x="8152" y="5145"/>
                  </a:lnTo>
                  <a:lnTo>
                    <a:pt x="8132" y="4927"/>
                  </a:lnTo>
                  <a:lnTo>
                    <a:pt x="8152" y="4709"/>
                  </a:lnTo>
                  <a:lnTo>
                    <a:pt x="8152" y="4472"/>
                  </a:lnTo>
                  <a:lnTo>
                    <a:pt x="8191" y="4215"/>
                  </a:lnTo>
                  <a:lnTo>
                    <a:pt x="8290" y="3700"/>
                  </a:lnTo>
                  <a:lnTo>
                    <a:pt x="8429" y="3166"/>
                  </a:lnTo>
                  <a:lnTo>
                    <a:pt x="8587" y="2632"/>
                  </a:lnTo>
                  <a:lnTo>
                    <a:pt x="8765" y="2118"/>
                  </a:lnTo>
                  <a:lnTo>
                    <a:pt x="8943" y="1623"/>
                  </a:lnTo>
                  <a:lnTo>
                    <a:pt x="9121" y="1188"/>
                  </a:lnTo>
                  <a:lnTo>
                    <a:pt x="9378" y="555"/>
                  </a:lnTo>
                  <a:lnTo>
                    <a:pt x="9497" y="298"/>
                  </a:lnTo>
                  <a:lnTo>
                    <a:pt x="9082" y="298"/>
                  </a:lnTo>
                  <a:lnTo>
                    <a:pt x="7993" y="337"/>
                  </a:lnTo>
                  <a:lnTo>
                    <a:pt x="6470" y="397"/>
                  </a:lnTo>
                  <a:lnTo>
                    <a:pt x="5600" y="436"/>
                  </a:lnTo>
                  <a:lnTo>
                    <a:pt x="4709" y="515"/>
                  </a:lnTo>
                  <a:lnTo>
                    <a:pt x="3819" y="594"/>
                  </a:lnTo>
                  <a:lnTo>
                    <a:pt x="2968" y="693"/>
                  </a:lnTo>
                  <a:lnTo>
                    <a:pt x="2157" y="832"/>
                  </a:lnTo>
                  <a:lnTo>
                    <a:pt x="1445" y="970"/>
                  </a:lnTo>
                  <a:lnTo>
                    <a:pt x="1128" y="1049"/>
                  </a:lnTo>
                  <a:lnTo>
                    <a:pt x="832" y="1148"/>
                  </a:lnTo>
                  <a:lnTo>
                    <a:pt x="594" y="1247"/>
                  </a:lnTo>
                  <a:lnTo>
                    <a:pt x="377" y="1346"/>
                  </a:lnTo>
                  <a:lnTo>
                    <a:pt x="199" y="1465"/>
                  </a:lnTo>
                  <a:lnTo>
                    <a:pt x="80" y="1584"/>
                  </a:lnTo>
                  <a:lnTo>
                    <a:pt x="40" y="1643"/>
                  </a:lnTo>
                  <a:lnTo>
                    <a:pt x="21" y="1722"/>
                  </a:lnTo>
                  <a:lnTo>
                    <a:pt x="1" y="1781"/>
                  </a:lnTo>
                  <a:lnTo>
                    <a:pt x="1" y="1861"/>
                  </a:lnTo>
                  <a:lnTo>
                    <a:pt x="1" y="1920"/>
                  </a:lnTo>
                  <a:lnTo>
                    <a:pt x="21" y="1979"/>
                  </a:lnTo>
                  <a:lnTo>
                    <a:pt x="60" y="2039"/>
                  </a:lnTo>
                  <a:lnTo>
                    <a:pt x="100" y="2098"/>
                  </a:lnTo>
                  <a:lnTo>
                    <a:pt x="218" y="2177"/>
                  </a:lnTo>
                  <a:lnTo>
                    <a:pt x="377" y="2256"/>
                  </a:lnTo>
                  <a:lnTo>
                    <a:pt x="575" y="2296"/>
                  </a:lnTo>
                  <a:lnTo>
                    <a:pt x="792" y="2335"/>
                  </a:lnTo>
                  <a:lnTo>
                    <a:pt x="1049" y="2355"/>
                  </a:lnTo>
                  <a:lnTo>
                    <a:pt x="1326" y="2355"/>
                  </a:lnTo>
                  <a:lnTo>
                    <a:pt x="1959" y="2335"/>
                  </a:lnTo>
                  <a:lnTo>
                    <a:pt x="2672" y="2256"/>
                  </a:lnTo>
                  <a:lnTo>
                    <a:pt x="3423" y="2157"/>
                  </a:lnTo>
                  <a:lnTo>
                    <a:pt x="4195" y="2019"/>
                  </a:lnTo>
                  <a:lnTo>
                    <a:pt x="4967" y="1861"/>
                  </a:lnTo>
                  <a:lnTo>
                    <a:pt x="5718" y="1702"/>
                  </a:lnTo>
                  <a:lnTo>
                    <a:pt x="7024" y="1386"/>
                  </a:lnTo>
                  <a:lnTo>
                    <a:pt x="7974" y="1148"/>
                  </a:lnTo>
                  <a:lnTo>
                    <a:pt x="8330" y="1049"/>
                  </a:lnTo>
                  <a:lnTo>
                    <a:pt x="8211" y="1307"/>
                  </a:lnTo>
                  <a:lnTo>
                    <a:pt x="7954" y="1959"/>
                  </a:lnTo>
                  <a:lnTo>
                    <a:pt x="7796" y="2415"/>
                  </a:lnTo>
                  <a:lnTo>
                    <a:pt x="7637" y="2909"/>
                  </a:lnTo>
                  <a:lnTo>
                    <a:pt x="7499" y="3443"/>
                  </a:lnTo>
                  <a:lnTo>
                    <a:pt x="7380" y="3997"/>
                  </a:lnTo>
                  <a:lnTo>
                    <a:pt x="7281" y="4551"/>
                  </a:lnTo>
                  <a:lnTo>
                    <a:pt x="7261" y="4848"/>
                  </a:lnTo>
                  <a:lnTo>
                    <a:pt x="7242" y="5105"/>
                  </a:lnTo>
                  <a:lnTo>
                    <a:pt x="7242" y="5382"/>
                  </a:lnTo>
                  <a:lnTo>
                    <a:pt x="7261" y="5639"/>
                  </a:lnTo>
                  <a:lnTo>
                    <a:pt x="7301" y="5877"/>
                  </a:lnTo>
                  <a:lnTo>
                    <a:pt x="7341" y="6114"/>
                  </a:lnTo>
                  <a:lnTo>
                    <a:pt x="7420" y="6332"/>
                  </a:lnTo>
                  <a:lnTo>
                    <a:pt x="7519" y="6530"/>
                  </a:lnTo>
                  <a:lnTo>
                    <a:pt x="7637" y="6708"/>
                  </a:lnTo>
                  <a:lnTo>
                    <a:pt x="7796" y="6866"/>
                  </a:lnTo>
                  <a:lnTo>
                    <a:pt x="7954" y="7004"/>
                  </a:lnTo>
                  <a:lnTo>
                    <a:pt x="8152" y="7123"/>
                  </a:lnTo>
                  <a:lnTo>
                    <a:pt x="8389" y="7202"/>
                  </a:lnTo>
                  <a:lnTo>
                    <a:pt x="8646" y="7262"/>
                  </a:lnTo>
                  <a:lnTo>
                    <a:pt x="8923" y="7281"/>
                  </a:lnTo>
                  <a:lnTo>
                    <a:pt x="9200" y="7242"/>
                  </a:lnTo>
                  <a:lnTo>
                    <a:pt x="9477" y="7182"/>
                  </a:lnTo>
                  <a:lnTo>
                    <a:pt x="9734" y="7064"/>
                  </a:lnTo>
                  <a:lnTo>
                    <a:pt x="10011" y="6925"/>
                  </a:lnTo>
                  <a:lnTo>
                    <a:pt x="10269" y="6747"/>
                  </a:lnTo>
                  <a:lnTo>
                    <a:pt x="10506" y="6549"/>
                  </a:lnTo>
                  <a:lnTo>
                    <a:pt x="10763" y="6312"/>
                  </a:lnTo>
                  <a:lnTo>
                    <a:pt x="11001" y="6055"/>
                  </a:lnTo>
                  <a:lnTo>
                    <a:pt x="11238" y="5758"/>
                  </a:lnTo>
                  <a:lnTo>
                    <a:pt x="11475" y="5461"/>
                  </a:lnTo>
                  <a:lnTo>
                    <a:pt x="11693" y="5145"/>
                  </a:lnTo>
                  <a:lnTo>
                    <a:pt x="11911" y="4828"/>
                  </a:lnTo>
                  <a:lnTo>
                    <a:pt x="12128" y="4492"/>
                  </a:lnTo>
                  <a:lnTo>
                    <a:pt x="12524" y="3780"/>
                  </a:lnTo>
                  <a:lnTo>
                    <a:pt x="12880" y="3087"/>
                  </a:lnTo>
                  <a:lnTo>
                    <a:pt x="13197" y="2415"/>
                  </a:lnTo>
                  <a:lnTo>
                    <a:pt x="13474" y="1762"/>
                  </a:lnTo>
                  <a:lnTo>
                    <a:pt x="13711" y="1188"/>
                  </a:lnTo>
                  <a:lnTo>
                    <a:pt x="14047" y="317"/>
                  </a:lnTo>
                  <a:lnTo>
                    <a:pt x="141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4171775" y="1335625"/>
              <a:ext cx="355150" cy="275025"/>
            </a:xfrm>
            <a:custGeom>
              <a:rect b="b" l="l" r="r" t="t"/>
              <a:pathLst>
                <a:path extrusionOk="0" h="11001" w="14206">
                  <a:moveTo>
                    <a:pt x="1" y="0"/>
                  </a:moveTo>
                  <a:lnTo>
                    <a:pt x="10823" y="11000"/>
                  </a:lnTo>
                  <a:lnTo>
                    <a:pt x="11020" y="10703"/>
                  </a:lnTo>
                  <a:lnTo>
                    <a:pt x="11495" y="9872"/>
                  </a:lnTo>
                  <a:lnTo>
                    <a:pt x="12148" y="8685"/>
                  </a:lnTo>
                  <a:lnTo>
                    <a:pt x="12524" y="8013"/>
                  </a:lnTo>
                  <a:lnTo>
                    <a:pt x="12880" y="7300"/>
                  </a:lnTo>
                  <a:lnTo>
                    <a:pt x="13216" y="6588"/>
                  </a:lnTo>
                  <a:lnTo>
                    <a:pt x="13533" y="5876"/>
                  </a:lnTo>
                  <a:lnTo>
                    <a:pt x="13810" y="5184"/>
                  </a:lnTo>
                  <a:lnTo>
                    <a:pt x="14028" y="4551"/>
                  </a:lnTo>
                  <a:lnTo>
                    <a:pt x="14107" y="4254"/>
                  </a:lnTo>
                  <a:lnTo>
                    <a:pt x="14166" y="3977"/>
                  </a:lnTo>
                  <a:lnTo>
                    <a:pt x="14186" y="3720"/>
                  </a:lnTo>
                  <a:lnTo>
                    <a:pt x="14206" y="3502"/>
                  </a:lnTo>
                  <a:lnTo>
                    <a:pt x="14186" y="3284"/>
                  </a:lnTo>
                  <a:lnTo>
                    <a:pt x="14146" y="3126"/>
                  </a:lnTo>
                  <a:lnTo>
                    <a:pt x="14087" y="2968"/>
                  </a:lnTo>
                  <a:lnTo>
                    <a:pt x="14028" y="2908"/>
                  </a:lnTo>
                  <a:lnTo>
                    <a:pt x="13968" y="2869"/>
                  </a:lnTo>
                  <a:lnTo>
                    <a:pt x="13849" y="2790"/>
                  </a:lnTo>
                  <a:lnTo>
                    <a:pt x="13731" y="2770"/>
                  </a:lnTo>
                  <a:lnTo>
                    <a:pt x="13592" y="2810"/>
                  </a:lnTo>
                  <a:lnTo>
                    <a:pt x="13474" y="2869"/>
                  </a:lnTo>
                  <a:lnTo>
                    <a:pt x="13335" y="2968"/>
                  </a:lnTo>
                  <a:lnTo>
                    <a:pt x="13197" y="3126"/>
                  </a:lnTo>
                  <a:lnTo>
                    <a:pt x="13058" y="3284"/>
                  </a:lnTo>
                  <a:lnTo>
                    <a:pt x="12920" y="3502"/>
                  </a:lnTo>
                  <a:lnTo>
                    <a:pt x="12761" y="3720"/>
                  </a:lnTo>
                  <a:lnTo>
                    <a:pt x="12623" y="3977"/>
                  </a:lnTo>
                  <a:lnTo>
                    <a:pt x="12346" y="4551"/>
                  </a:lnTo>
                  <a:lnTo>
                    <a:pt x="12069" y="5184"/>
                  </a:lnTo>
                  <a:lnTo>
                    <a:pt x="11812" y="5856"/>
                  </a:lnTo>
                  <a:lnTo>
                    <a:pt x="11555" y="6529"/>
                  </a:lnTo>
                  <a:lnTo>
                    <a:pt x="11317" y="7202"/>
                  </a:lnTo>
                  <a:lnTo>
                    <a:pt x="10941" y="8408"/>
                  </a:lnTo>
                  <a:lnTo>
                    <a:pt x="10684" y="9259"/>
                  </a:lnTo>
                  <a:lnTo>
                    <a:pt x="10585" y="95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4065950" y="692150"/>
              <a:ext cx="660300" cy="839850"/>
            </a:xfrm>
            <a:custGeom>
              <a:rect b="b" l="l" r="r" t="t"/>
              <a:pathLst>
                <a:path extrusionOk="0" h="33594" w="26412">
                  <a:moveTo>
                    <a:pt x="22652" y="1"/>
                  </a:moveTo>
                  <a:lnTo>
                    <a:pt x="22356" y="20"/>
                  </a:lnTo>
                  <a:lnTo>
                    <a:pt x="22039" y="40"/>
                  </a:lnTo>
                  <a:lnTo>
                    <a:pt x="21723" y="80"/>
                  </a:lnTo>
                  <a:lnTo>
                    <a:pt x="21406" y="119"/>
                  </a:lnTo>
                  <a:lnTo>
                    <a:pt x="21070" y="198"/>
                  </a:lnTo>
                  <a:lnTo>
                    <a:pt x="20733" y="278"/>
                  </a:lnTo>
                  <a:lnTo>
                    <a:pt x="20397" y="376"/>
                  </a:lnTo>
                  <a:lnTo>
                    <a:pt x="20061" y="475"/>
                  </a:lnTo>
                  <a:lnTo>
                    <a:pt x="19724" y="594"/>
                  </a:lnTo>
                  <a:lnTo>
                    <a:pt x="19388" y="733"/>
                  </a:lnTo>
                  <a:lnTo>
                    <a:pt x="19032" y="891"/>
                  </a:lnTo>
                  <a:lnTo>
                    <a:pt x="18696" y="1049"/>
                  </a:lnTo>
                  <a:lnTo>
                    <a:pt x="18340" y="1227"/>
                  </a:lnTo>
                  <a:lnTo>
                    <a:pt x="18003" y="1425"/>
                  </a:lnTo>
                  <a:lnTo>
                    <a:pt x="17667" y="1623"/>
                  </a:lnTo>
                  <a:lnTo>
                    <a:pt x="17311" y="1840"/>
                  </a:lnTo>
                  <a:lnTo>
                    <a:pt x="16975" y="2078"/>
                  </a:lnTo>
                  <a:lnTo>
                    <a:pt x="16638" y="2315"/>
                  </a:lnTo>
                  <a:lnTo>
                    <a:pt x="16302" y="2572"/>
                  </a:lnTo>
                  <a:lnTo>
                    <a:pt x="15985" y="2849"/>
                  </a:lnTo>
                  <a:lnTo>
                    <a:pt x="15669" y="3126"/>
                  </a:lnTo>
                  <a:lnTo>
                    <a:pt x="15372" y="3403"/>
                  </a:lnTo>
                  <a:lnTo>
                    <a:pt x="15075" y="3680"/>
                  </a:lnTo>
                  <a:lnTo>
                    <a:pt x="14798" y="3977"/>
                  </a:lnTo>
                  <a:lnTo>
                    <a:pt x="14541" y="4274"/>
                  </a:lnTo>
                  <a:lnTo>
                    <a:pt x="14284" y="4571"/>
                  </a:lnTo>
                  <a:lnTo>
                    <a:pt x="14047" y="4867"/>
                  </a:lnTo>
                  <a:lnTo>
                    <a:pt x="13829" y="5164"/>
                  </a:lnTo>
                  <a:lnTo>
                    <a:pt x="13631" y="5461"/>
                  </a:lnTo>
                  <a:lnTo>
                    <a:pt x="13433" y="5777"/>
                  </a:lnTo>
                  <a:lnTo>
                    <a:pt x="13255" y="6074"/>
                  </a:lnTo>
                  <a:lnTo>
                    <a:pt x="13077" y="6391"/>
                  </a:lnTo>
                  <a:lnTo>
                    <a:pt x="12939" y="6687"/>
                  </a:lnTo>
                  <a:lnTo>
                    <a:pt x="12800" y="7004"/>
                  </a:lnTo>
                  <a:lnTo>
                    <a:pt x="12662" y="7301"/>
                  </a:lnTo>
                  <a:lnTo>
                    <a:pt x="12563" y="7598"/>
                  </a:lnTo>
                  <a:lnTo>
                    <a:pt x="12464" y="7894"/>
                  </a:lnTo>
                  <a:lnTo>
                    <a:pt x="12405" y="8191"/>
                  </a:lnTo>
                  <a:lnTo>
                    <a:pt x="12345" y="8488"/>
                  </a:lnTo>
                  <a:lnTo>
                    <a:pt x="12286" y="8765"/>
                  </a:lnTo>
                  <a:lnTo>
                    <a:pt x="12266" y="9062"/>
                  </a:lnTo>
                  <a:lnTo>
                    <a:pt x="12246" y="9338"/>
                  </a:lnTo>
                  <a:lnTo>
                    <a:pt x="12266" y="9596"/>
                  </a:lnTo>
                  <a:lnTo>
                    <a:pt x="12286" y="9853"/>
                  </a:lnTo>
                  <a:lnTo>
                    <a:pt x="12325" y="10110"/>
                  </a:lnTo>
                  <a:lnTo>
                    <a:pt x="12385" y="10367"/>
                  </a:lnTo>
                  <a:lnTo>
                    <a:pt x="12464" y="10605"/>
                  </a:lnTo>
                  <a:lnTo>
                    <a:pt x="12543" y="10842"/>
                  </a:lnTo>
                  <a:lnTo>
                    <a:pt x="12662" y="11060"/>
                  </a:lnTo>
                  <a:lnTo>
                    <a:pt x="12780" y="11277"/>
                  </a:lnTo>
                  <a:lnTo>
                    <a:pt x="12939" y="11475"/>
                  </a:lnTo>
                  <a:lnTo>
                    <a:pt x="13097" y="11653"/>
                  </a:lnTo>
                  <a:lnTo>
                    <a:pt x="12464" y="12128"/>
                  </a:lnTo>
                  <a:lnTo>
                    <a:pt x="11851" y="12603"/>
                  </a:lnTo>
                  <a:lnTo>
                    <a:pt x="11237" y="13058"/>
                  </a:lnTo>
                  <a:lnTo>
                    <a:pt x="10664" y="13533"/>
                  </a:lnTo>
                  <a:lnTo>
                    <a:pt x="10110" y="14007"/>
                  </a:lnTo>
                  <a:lnTo>
                    <a:pt x="9575" y="14482"/>
                  </a:lnTo>
                  <a:lnTo>
                    <a:pt x="9061" y="14957"/>
                  </a:lnTo>
                  <a:lnTo>
                    <a:pt x="8547" y="15432"/>
                  </a:lnTo>
                  <a:lnTo>
                    <a:pt x="8072" y="15907"/>
                  </a:lnTo>
                  <a:lnTo>
                    <a:pt x="7617" y="16382"/>
                  </a:lnTo>
                  <a:lnTo>
                    <a:pt x="7162" y="16856"/>
                  </a:lnTo>
                  <a:lnTo>
                    <a:pt x="6746" y="17311"/>
                  </a:lnTo>
                  <a:lnTo>
                    <a:pt x="5935" y="18241"/>
                  </a:lnTo>
                  <a:lnTo>
                    <a:pt x="5203" y="19171"/>
                  </a:lnTo>
                  <a:lnTo>
                    <a:pt x="4531" y="20081"/>
                  </a:lnTo>
                  <a:lnTo>
                    <a:pt x="3917" y="20991"/>
                  </a:lnTo>
                  <a:lnTo>
                    <a:pt x="3363" y="21862"/>
                  </a:lnTo>
                  <a:lnTo>
                    <a:pt x="2869" y="22732"/>
                  </a:lnTo>
                  <a:lnTo>
                    <a:pt x="2414" y="23583"/>
                  </a:lnTo>
                  <a:lnTo>
                    <a:pt x="2018" y="24394"/>
                  </a:lnTo>
                  <a:lnTo>
                    <a:pt x="1662" y="25205"/>
                  </a:lnTo>
                  <a:lnTo>
                    <a:pt x="1345" y="25977"/>
                  </a:lnTo>
                  <a:lnTo>
                    <a:pt x="1088" y="26709"/>
                  </a:lnTo>
                  <a:lnTo>
                    <a:pt x="851" y="27421"/>
                  </a:lnTo>
                  <a:lnTo>
                    <a:pt x="653" y="28094"/>
                  </a:lnTo>
                  <a:lnTo>
                    <a:pt x="495" y="28727"/>
                  </a:lnTo>
                  <a:lnTo>
                    <a:pt x="356" y="29340"/>
                  </a:lnTo>
                  <a:lnTo>
                    <a:pt x="238" y="29894"/>
                  </a:lnTo>
                  <a:lnTo>
                    <a:pt x="158" y="30408"/>
                  </a:lnTo>
                  <a:lnTo>
                    <a:pt x="99" y="30883"/>
                  </a:lnTo>
                  <a:lnTo>
                    <a:pt x="20" y="31694"/>
                  </a:lnTo>
                  <a:lnTo>
                    <a:pt x="0" y="32288"/>
                  </a:lnTo>
                  <a:lnTo>
                    <a:pt x="0" y="32664"/>
                  </a:lnTo>
                  <a:lnTo>
                    <a:pt x="0" y="32782"/>
                  </a:lnTo>
                  <a:lnTo>
                    <a:pt x="1266" y="33593"/>
                  </a:lnTo>
                  <a:lnTo>
                    <a:pt x="1345" y="33138"/>
                  </a:lnTo>
                  <a:lnTo>
                    <a:pt x="1464" y="32604"/>
                  </a:lnTo>
                  <a:lnTo>
                    <a:pt x="1642" y="31892"/>
                  </a:lnTo>
                  <a:lnTo>
                    <a:pt x="1880" y="31022"/>
                  </a:lnTo>
                  <a:lnTo>
                    <a:pt x="2196" y="29973"/>
                  </a:lnTo>
                  <a:lnTo>
                    <a:pt x="2592" y="28806"/>
                  </a:lnTo>
                  <a:lnTo>
                    <a:pt x="2829" y="28192"/>
                  </a:lnTo>
                  <a:lnTo>
                    <a:pt x="3086" y="27520"/>
                  </a:lnTo>
                  <a:lnTo>
                    <a:pt x="3383" y="26847"/>
                  </a:lnTo>
                  <a:lnTo>
                    <a:pt x="3680" y="26135"/>
                  </a:lnTo>
                  <a:lnTo>
                    <a:pt x="4016" y="25403"/>
                  </a:lnTo>
                  <a:lnTo>
                    <a:pt x="4392" y="24651"/>
                  </a:lnTo>
                  <a:lnTo>
                    <a:pt x="4768" y="23899"/>
                  </a:lnTo>
                  <a:lnTo>
                    <a:pt x="5203" y="23108"/>
                  </a:lnTo>
                  <a:lnTo>
                    <a:pt x="5658" y="22317"/>
                  </a:lnTo>
                  <a:lnTo>
                    <a:pt x="6133" y="21506"/>
                  </a:lnTo>
                  <a:lnTo>
                    <a:pt x="6647" y="20694"/>
                  </a:lnTo>
                  <a:lnTo>
                    <a:pt x="7201" y="19883"/>
                  </a:lnTo>
                  <a:lnTo>
                    <a:pt x="7795" y="19052"/>
                  </a:lnTo>
                  <a:lnTo>
                    <a:pt x="8428" y="18221"/>
                  </a:lnTo>
                  <a:lnTo>
                    <a:pt x="9081" y="17390"/>
                  </a:lnTo>
                  <a:lnTo>
                    <a:pt x="9773" y="16560"/>
                  </a:lnTo>
                  <a:lnTo>
                    <a:pt x="10525" y="15729"/>
                  </a:lnTo>
                  <a:lnTo>
                    <a:pt x="11297" y="14918"/>
                  </a:lnTo>
                  <a:lnTo>
                    <a:pt x="12543" y="14858"/>
                  </a:lnTo>
                  <a:lnTo>
                    <a:pt x="15056" y="12642"/>
                  </a:lnTo>
                  <a:lnTo>
                    <a:pt x="15451" y="12702"/>
                  </a:lnTo>
                  <a:lnTo>
                    <a:pt x="15847" y="12722"/>
                  </a:lnTo>
                  <a:lnTo>
                    <a:pt x="16282" y="12722"/>
                  </a:lnTo>
                  <a:lnTo>
                    <a:pt x="16698" y="12682"/>
                  </a:lnTo>
                  <a:lnTo>
                    <a:pt x="17153" y="12623"/>
                  </a:lnTo>
                  <a:lnTo>
                    <a:pt x="17608" y="12524"/>
                  </a:lnTo>
                  <a:lnTo>
                    <a:pt x="18082" y="12425"/>
                  </a:lnTo>
                  <a:lnTo>
                    <a:pt x="18537" y="12266"/>
                  </a:lnTo>
                  <a:lnTo>
                    <a:pt x="19012" y="12108"/>
                  </a:lnTo>
                  <a:lnTo>
                    <a:pt x="19507" y="11910"/>
                  </a:lnTo>
                  <a:lnTo>
                    <a:pt x="19982" y="11673"/>
                  </a:lnTo>
                  <a:lnTo>
                    <a:pt x="20456" y="11416"/>
                  </a:lnTo>
                  <a:lnTo>
                    <a:pt x="20951" y="11139"/>
                  </a:lnTo>
                  <a:lnTo>
                    <a:pt x="21426" y="10842"/>
                  </a:lnTo>
                  <a:lnTo>
                    <a:pt x="21901" y="10506"/>
                  </a:lnTo>
                  <a:lnTo>
                    <a:pt x="22356" y="10150"/>
                  </a:lnTo>
                  <a:lnTo>
                    <a:pt x="22692" y="9892"/>
                  </a:lnTo>
                  <a:lnTo>
                    <a:pt x="22989" y="9615"/>
                  </a:lnTo>
                  <a:lnTo>
                    <a:pt x="23305" y="9338"/>
                  </a:lnTo>
                  <a:lnTo>
                    <a:pt x="23582" y="9042"/>
                  </a:lnTo>
                  <a:lnTo>
                    <a:pt x="23859" y="8765"/>
                  </a:lnTo>
                  <a:lnTo>
                    <a:pt x="24116" y="8468"/>
                  </a:lnTo>
                  <a:lnTo>
                    <a:pt x="24374" y="8171"/>
                  </a:lnTo>
                  <a:lnTo>
                    <a:pt x="24611" y="7874"/>
                  </a:lnTo>
                  <a:lnTo>
                    <a:pt x="24829" y="7558"/>
                  </a:lnTo>
                  <a:lnTo>
                    <a:pt x="25046" y="7261"/>
                  </a:lnTo>
                  <a:lnTo>
                    <a:pt x="25244" y="6945"/>
                  </a:lnTo>
                  <a:lnTo>
                    <a:pt x="25422" y="6648"/>
                  </a:lnTo>
                  <a:lnTo>
                    <a:pt x="25580" y="6351"/>
                  </a:lnTo>
                  <a:lnTo>
                    <a:pt x="25739" y="6035"/>
                  </a:lnTo>
                  <a:lnTo>
                    <a:pt x="25877" y="5738"/>
                  </a:lnTo>
                  <a:lnTo>
                    <a:pt x="25996" y="5421"/>
                  </a:lnTo>
                  <a:lnTo>
                    <a:pt x="26095" y="5125"/>
                  </a:lnTo>
                  <a:lnTo>
                    <a:pt x="26194" y="4828"/>
                  </a:lnTo>
                  <a:lnTo>
                    <a:pt x="26273" y="4531"/>
                  </a:lnTo>
                  <a:lnTo>
                    <a:pt x="26332" y="4254"/>
                  </a:lnTo>
                  <a:lnTo>
                    <a:pt x="26372" y="3957"/>
                  </a:lnTo>
                  <a:lnTo>
                    <a:pt x="26411" y="3680"/>
                  </a:lnTo>
                  <a:lnTo>
                    <a:pt x="26411" y="3403"/>
                  </a:lnTo>
                  <a:lnTo>
                    <a:pt x="26411" y="3126"/>
                  </a:lnTo>
                  <a:lnTo>
                    <a:pt x="26392" y="2869"/>
                  </a:lnTo>
                  <a:lnTo>
                    <a:pt x="26352" y="2612"/>
                  </a:lnTo>
                  <a:lnTo>
                    <a:pt x="26293" y="2355"/>
                  </a:lnTo>
                  <a:lnTo>
                    <a:pt x="26214" y="2117"/>
                  </a:lnTo>
                  <a:lnTo>
                    <a:pt x="26115" y="1880"/>
                  </a:lnTo>
                  <a:lnTo>
                    <a:pt x="26016" y="1662"/>
                  </a:lnTo>
                  <a:lnTo>
                    <a:pt x="25877" y="1465"/>
                  </a:lnTo>
                  <a:lnTo>
                    <a:pt x="25739" y="1247"/>
                  </a:lnTo>
                  <a:lnTo>
                    <a:pt x="25561" y="1069"/>
                  </a:lnTo>
                  <a:lnTo>
                    <a:pt x="25383" y="891"/>
                  </a:lnTo>
                  <a:lnTo>
                    <a:pt x="25205" y="733"/>
                  </a:lnTo>
                  <a:lnTo>
                    <a:pt x="24987" y="594"/>
                  </a:lnTo>
                  <a:lnTo>
                    <a:pt x="24769" y="475"/>
                  </a:lnTo>
                  <a:lnTo>
                    <a:pt x="24552" y="357"/>
                  </a:lnTo>
                  <a:lnTo>
                    <a:pt x="24295" y="258"/>
                  </a:lnTo>
                  <a:lnTo>
                    <a:pt x="24057" y="179"/>
                  </a:lnTo>
                  <a:lnTo>
                    <a:pt x="23780" y="119"/>
                  </a:lnTo>
                  <a:lnTo>
                    <a:pt x="23523" y="60"/>
                  </a:lnTo>
                  <a:lnTo>
                    <a:pt x="23246" y="20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4686150" y="740125"/>
              <a:ext cx="30700" cy="61850"/>
            </a:xfrm>
            <a:custGeom>
              <a:rect b="b" l="l" r="r" t="t"/>
              <a:pathLst>
                <a:path extrusionOk="0" h="2474" w="1228">
                  <a:moveTo>
                    <a:pt x="614" y="1"/>
                  </a:moveTo>
                  <a:lnTo>
                    <a:pt x="555" y="20"/>
                  </a:lnTo>
                  <a:lnTo>
                    <a:pt x="496" y="20"/>
                  </a:lnTo>
                  <a:lnTo>
                    <a:pt x="377" y="99"/>
                  </a:lnTo>
                  <a:lnTo>
                    <a:pt x="278" y="218"/>
                  </a:lnTo>
                  <a:lnTo>
                    <a:pt x="179" y="376"/>
                  </a:lnTo>
                  <a:lnTo>
                    <a:pt x="120" y="555"/>
                  </a:lnTo>
                  <a:lnTo>
                    <a:pt x="60" y="752"/>
                  </a:lnTo>
                  <a:lnTo>
                    <a:pt x="21" y="990"/>
                  </a:lnTo>
                  <a:lnTo>
                    <a:pt x="1" y="1247"/>
                  </a:lnTo>
                  <a:lnTo>
                    <a:pt x="21" y="1484"/>
                  </a:lnTo>
                  <a:lnTo>
                    <a:pt x="60" y="1722"/>
                  </a:lnTo>
                  <a:lnTo>
                    <a:pt x="120" y="1939"/>
                  </a:lnTo>
                  <a:lnTo>
                    <a:pt x="179" y="2117"/>
                  </a:lnTo>
                  <a:lnTo>
                    <a:pt x="278" y="2276"/>
                  </a:lnTo>
                  <a:lnTo>
                    <a:pt x="377" y="2375"/>
                  </a:lnTo>
                  <a:lnTo>
                    <a:pt x="496" y="2454"/>
                  </a:lnTo>
                  <a:lnTo>
                    <a:pt x="555" y="2474"/>
                  </a:lnTo>
                  <a:lnTo>
                    <a:pt x="693" y="2474"/>
                  </a:lnTo>
                  <a:lnTo>
                    <a:pt x="753" y="2454"/>
                  </a:lnTo>
                  <a:lnTo>
                    <a:pt x="852" y="2375"/>
                  </a:lnTo>
                  <a:lnTo>
                    <a:pt x="970" y="2276"/>
                  </a:lnTo>
                  <a:lnTo>
                    <a:pt x="1049" y="2117"/>
                  </a:lnTo>
                  <a:lnTo>
                    <a:pt x="1129" y="1939"/>
                  </a:lnTo>
                  <a:lnTo>
                    <a:pt x="1188" y="1722"/>
                  </a:lnTo>
                  <a:lnTo>
                    <a:pt x="1228" y="1484"/>
                  </a:lnTo>
                  <a:lnTo>
                    <a:pt x="1228" y="1247"/>
                  </a:lnTo>
                  <a:lnTo>
                    <a:pt x="1228" y="990"/>
                  </a:lnTo>
                  <a:lnTo>
                    <a:pt x="1188" y="752"/>
                  </a:lnTo>
                  <a:lnTo>
                    <a:pt x="1129" y="555"/>
                  </a:lnTo>
                  <a:lnTo>
                    <a:pt x="1049" y="376"/>
                  </a:lnTo>
                  <a:lnTo>
                    <a:pt x="970" y="218"/>
                  </a:lnTo>
                  <a:lnTo>
                    <a:pt x="852" y="99"/>
                  </a:lnTo>
                  <a:lnTo>
                    <a:pt x="753" y="20"/>
                  </a:lnTo>
                  <a:lnTo>
                    <a:pt x="693" y="2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4530850" y="814800"/>
              <a:ext cx="166225" cy="160775"/>
            </a:xfrm>
            <a:custGeom>
              <a:rect b="b" l="l" r="r" t="t"/>
              <a:pathLst>
                <a:path extrusionOk="0" h="6431" w="6649">
                  <a:moveTo>
                    <a:pt x="6648" y="1"/>
                  </a:moveTo>
                  <a:lnTo>
                    <a:pt x="6411" y="456"/>
                  </a:lnTo>
                  <a:lnTo>
                    <a:pt x="6173" y="891"/>
                  </a:lnTo>
                  <a:lnTo>
                    <a:pt x="5936" y="1307"/>
                  </a:lnTo>
                  <a:lnTo>
                    <a:pt x="5679" y="1702"/>
                  </a:lnTo>
                  <a:lnTo>
                    <a:pt x="5402" y="2078"/>
                  </a:lnTo>
                  <a:lnTo>
                    <a:pt x="5145" y="2454"/>
                  </a:lnTo>
                  <a:lnTo>
                    <a:pt x="4868" y="2790"/>
                  </a:lnTo>
                  <a:lnTo>
                    <a:pt x="4591" y="3107"/>
                  </a:lnTo>
                  <a:lnTo>
                    <a:pt x="4314" y="3404"/>
                  </a:lnTo>
                  <a:lnTo>
                    <a:pt x="4037" y="3700"/>
                  </a:lnTo>
                  <a:lnTo>
                    <a:pt x="3483" y="4235"/>
                  </a:lnTo>
                  <a:lnTo>
                    <a:pt x="2949" y="4690"/>
                  </a:lnTo>
                  <a:lnTo>
                    <a:pt x="2414" y="5085"/>
                  </a:lnTo>
                  <a:lnTo>
                    <a:pt x="1920" y="5422"/>
                  </a:lnTo>
                  <a:lnTo>
                    <a:pt x="1465" y="5718"/>
                  </a:lnTo>
                  <a:lnTo>
                    <a:pt x="1049" y="5936"/>
                  </a:lnTo>
                  <a:lnTo>
                    <a:pt x="693" y="6134"/>
                  </a:lnTo>
                  <a:lnTo>
                    <a:pt x="179" y="6352"/>
                  </a:lnTo>
                  <a:lnTo>
                    <a:pt x="1" y="6431"/>
                  </a:lnTo>
                  <a:lnTo>
                    <a:pt x="535" y="6332"/>
                  </a:lnTo>
                  <a:lnTo>
                    <a:pt x="1030" y="6213"/>
                  </a:lnTo>
                  <a:lnTo>
                    <a:pt x="1504" y="6075"/>
                  </a:lnTo>
                  <a:lnTo>
                    <a:pt x="1959" y="5916"/>
                  </a:lnTo>
                  <a:lnTo>
                    <a:pt x="2375" y="5718"/>
                  </a:lnTo>
                  <a:lnTo>
                    <a:pt x="2790" y="5521"/>
                  </a:lnTo>
                  <a:lnTo>
                    <a:pt x="3146" y="5303"/>
                  </a:lnTo>
                  <a:lnTo>
                    <a:pt x="3503" y="5066"/>
                  </a:lnTo>
                  <a:lnTo>
                    <a:pt x="3819" y="4828"/>
                  </a:lnTo>
                  <a:lnTo>
                    <a:pt x="4136" y="4571"/>
                  </a:lnTo>
                  <a:lnTo>
                    <a:pt x="4413" y="4294"/>
                  </a:lnTo>
                  <a:lnTo>
                    <a:pt x="4670" y="4017"/>
                  </a:lnTo>
                  <a:lnTo>
                    <a:pt x="4907" y="3740"/>
                  </a:lnTo>
                  <a:lnTo>
                    <a:pt x="5125" y="3463"/>
                  </a:lnTo>
                  <a:lnTo>
                    <a:pt x="5323" y="3186"/>
                  </a:lnTo>
                  <a:lnTo>
                    <a:pt x="5520" y="2889"/>
                  </a:lnTo>
                  <a:lnTo>
                    <a:pt x="5679" y="2612"/>
                  </a:lnTo>
                  <a:lnTo>
                    <a:pt x="5837" y="2335"/>
                  </a:lnTo>
                  <a:lnTo>
                    <a:pt x="6094" y="1801"/>
                  </a:lnTo>
                  <a:lnTo>
                    <a:pt x="6292" y="1326"/>
                  </a:lnTo>
                  <a:lnTo>
                    <a:pt x="6431" y="891"/>
                  </a:lnTo>
                  <a:lnTo>
                    <a:pt x="6529" y="515"/>
                  </a:lnTo>
                  <a:lnTo>
                    <a:pt x="6609" y="238"/>
                  </a:lnTo>
                  <a:lnTo>
                    <a:pt x="6648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4410175" y="695625"/>
              <a:ext cx="269575" cy="270550"/>
            </a:xfrm>
            <a:custGeom>
              <a:rect b="b" l="l" r="r" t="t"/>
              <a:pathLst>
                <a:path extrusionOk="0" h="10822" w="10783">
                  <a:moveTo>
                    <a:pt x="8151" y="0"/>
                  </a:moveTo>
                  <a:lnTo>
                    <a:pt x="7954" y="20"/>
                  </a:lnTo>
                  <a:lnTo>
                    <a:pt x="7756" y="40"/>
                  </a:lnTo>
                  <a:lnTo>
                    <a:pt x="7578" y="79"/>
                  </a:lnTo>
                  <a:lnTo>
                    <a:pt x="7617" y="257"/>
                  </a:lnTo>
                  <a:lnTo>
                    <a:pt x="7795" y="218"/>
                  </a:lnTo>
                  <a:lnTo>
                    <a:pt x="7973" y="198"/>
                  </a:lnTo>
                  <a:lnTo>
                    <a:pt x="8330" y="198"/>
                  </a:lnTo>
                  <a:lnTo>
                    <a:pt x="8508" y="218"/>
                  </a:lnTo>
                  <a:lnTo>
                    <a:pt x="8666" y="237"/>
                  </a:lnTo>
                  <a:lnTo>
                    <a:pt x="8844" y="297"/>
                  </a:lnTo>
                  <a:lnTo>
                    <a:pt x="9002" y="356"/>
                  </a:lnTo>
                  <a:lnTo>
                    <a:pt x="9180" y="415"/>
                  </a:lnTo>
                  <a:lnTo>
                    <a:pt x="9319" y="495"/>
                  </a:lnTo>
                  <a:lnTo>
                    <a:pt x="9477" y="594"/>
                  </a:lnTo>
                  <a:lnTo>
                    <a:pt x="9615" y="692"/>
                  </a:lnTo>
                  <a:lnTo>
                    <a:pt x="9754" y="811"/>
                  </a:lnTo>
                  <a:lnTo>
                    <a:pt x="9873" y="930"/>
                  </a:lnTo>
                  <a:lnTo>
                    <a:pt x="10011" y="1068"/>
                  </a:lnTo>
                  <a:lnTo>
                    <a:pt x="10110" y="1207"/>
                  </a:lnTo>
                  <a:lnTo>
                    <a:pt x="10268" y="1444"/>
                  </a:lnTo>
                  <a:lnTo>
                    <a:pt x="10387" y="1701"/>
                  </a:lnTo>
                  <a:lnTo>
                    <a:pt x="10466" y="1959"/>
                  </a:lnTo>
                  <a:lnTo>
                    <a:pt x="10545" y="2255"/>
                  </a:lnTo>
                  <a:lnTo>
                    <a:pt x="10585" y="2532"/>
                  </a:lnTo>
                  <a:lnTo>
                    <a:pt x="10605" y="2849"/>
                  </a:lnTo>
                  <a:lnTo>
                    <a:pt x="10585" y="3146"/>
                  </a:lnTo>
                  <a:lnTo>
                    <a:pt x="10545" y="3482"/>
                  </a:lnTo>
                  <a:lnTo>
                    <a:pt x="10486" y="3818"/>
                  </a:lnTo>
                  <a:lnTo>
                    <a:pt x="10407" y="4155"/>
                  </a:lnTo>
                  <a:lnTo>
                    <a:pt x="10288" y="4511"/>
                  </a:lnTo>
                  <a:lnTo>
                    <a:pt x="10150" y="4867"/>
                  </a:lnTo>
                  <a:lnTo>
                    <a:pt x="9972" y="5223"/>
                  </a:lnTo>
                  <a:lnTo>
                    <a:pt x="9794" y="5599"/>
                  </a:lnTo>
                  <a:lnTo>
                    <a:pt x="9576" y="5975"/>
                  </a:lnTo>
                  <a:lnTo>
                    <a:pt x="9339" y="6351"/>
                  </a:lnTo>
                  <a:lnTo>
                    <a:pt x="9062" y="6746"/>
                  </a:lnTo>
                  <a:lnTo>
                    <a:pt x="8765" y="7102"/>
                  </a:lnTo>
                  <a:lnTo>
                    <a:pt x="8448" y="7439"/>
                  </a:lnTo>
                  <a:lnTo>
                    <a:pt x="8132" y="7755"/>
                  </a:lnTo>
                  <a:lnTo>
                    <a:pt x="7795" y="8052"/>
                  </a:lnTo>
                  <a:lnTo>
                    <a:pt x="7439" y="8309"/>
                  </a:lnTo>
                  <a:lnTo>
                    <a:pt x="7083" y="8566"/>
                  </a:lnTo>
                  <a:lnTo>
                    <a:pt x="6707" y="8804"/>
                  </a:lnTo>
                  <a:lnTo>
                    <a:pt x="6331" y="9021"/>
                  </a:lnTo>
                  <a:lnTo>
                    <a:pt x="5936" y="9219"/>
                  </a:lnTo>
                  <a:lnTo>
                    <a:pt x="5560" y="9397"/>
                  </a:lnTo>
                  <a:lnTo>
                    <a:pt x="5164" y="9556"/>
                  </a:lnTo>
                  <a:lnTo>
                    <a:pt x="4788" y="9714"/>
                  </a:lnTo>
                  <a:lnTo>
                    <a:pt x="4393" y="9852"/>
                  </a:lnTo>
                  <a:lnTo>
                    <a:pt x="3641" y="10070"/>
                  </a:lnTo>
                  <a:lnTo>
                    <a:pt x="2929" y="10248"/>
                  </a:lnTo>
                  <a:lnTo>
                    <a:pt x="2256" y="10387"/>
                  </a:lnTo>
                  <a:lnTo>
                    <a:pt x="1643" y="10485"/>
                  </a:lnTo>
                  <a:lnTo>
                    <a:pt x="1089" y="10545"/>
                  </a:lnTo>
                  <a:lnTo>
                    <a:pt x="653" y="10584"/>
                  </a:lnTo>
                  <a:lnTo>
                    <a:pt x="297" y="10624"/>
                  </a:lnTo>
                  <a:lnTo>
                    <a:pt x="1" y="10624"/>
                  </a:lnTo>
                  <a:lnTo>
                    <a:pt x="1" y="10822"/>
                  </a:lnTo>
                  <a:lnTo>
                    <a:pt x="317" y="10802"/>
                  </a:lnTo>
                  <a:lnTo>
                    <a:pt x="653" y="10782"/>
                  </a:lnTo>
                  <a:lnTo>
                    <a:pt x="1108" y="10743"/>
                  </a:lnTo>
                  <a:lnTo>
                    <a:pt x="1662" y="10663"/>
                  </a:lnTo>
                  <a:lnTo>
                    <a:pt x="2296" y="10565"/>
                  </a:lnTo>
                  <a:lnTo>
                    <a:pt x="2968" y="10426"/>
                  </a:lnTo>
                  <a:lnTo>
                    <a:pt x="3700" y="10248"/>
                  </a:lnTo>
                  <a:lnTo>
                    <a:pt x="4472" y="10030"/>
                  </a:lnTo>
                  <a:lnTo>
                    <a:pt x="4867" y="9892"/>
                  </a:lnTo>
                  <a:lnTo>
                    <a:pt x="5263" y="9734"/>
                  </a:lnTo>
                  <a:lnTo>
                    <a:pt x="5639" y="9556"/>
                  </a:lnTo>
                  <a:lnTo>
                    <a:pt x="6035" y="9378"/>
                  </a:lnTo>
                  <a:lnTo>
                    <a:pt x="6430" y="9180"/>
                  </a:lnTo>
                  <a:lnTo>
                    <a:pt x="6806" y="8962"/>
                  </a:lnTo>
                  <a:lnTo>
                    <a:pt x="7202" y="8725"/>
                  </a:lnTo>
                  <a:lnTo>
                    <a:pt x="7558" y="8467"/>
                  </a:lnTo>
                  <a:lnTo>
                    <a:pt x="7914" y="8191"/>
                  </a:lnTo>
                  <a:lnTo>
                    <a:pt x="8270" y="7874"/>
                  </a:lnTo>
                  <a:lnTo>
                    <a:pt x="8607" y="7557"/>
                  </a:lnTo>
                  <a:lnTo>
                    <a:pt x="8923" y="7221"/>
                  </a:lnTo>
                  <a:lnTo>
                    <a:pt x="9220" y="6845"/>
                  </a:lnTo>
                  <a:lnTo>
                    <a:pt x="9497" y="6450"/>
                  </a:lnTo>
                  <a:lnTo>
                    <a:pt x="9833" y="5915"/>
                  </a:lnTo>
                  <a:lnTo>
                    <a:pt x="10110" y="5401"/>
                  </a:lnTo>
                  <a:lnTo>
                    <a:pt x="10328" y="4906"/>
                  </a:lnTo>
                  <a:lnTo>
                    <a:pt x="10506" y="4451"/>
                  </a:lnTo>
                  <a:lnTo>
                    <a:pt x="10624" y="4016"/>
                  </a:lnTo>
                  <a:lnTo>
                    <a:pt x="10723" y="3601"/>
                  </a:lnTo>
                  <a:lnTo>
                    <a:pt x="10763" y="3245"/>
                  </a:lnTo>
                  <a:lnTo>
                    <a:pt x="10783" y="2888"/>
                  </a:lnTo>
                  <a:lnTo>
                    <a:pt x="10763" y="2572"/>
                  </a:lnTo>
                  <a:lnTo>
                    <a:pt x="10723" y="2275"/>
                  </a:lnTo>
                  <a:lnTo>
                    <a:pt x="10684" y="2018"/>
                  </a:lnTo>
                  <a:lnTo>
                    <a:pt x="10605" y="1781"/>
                  </a:lnTo>
                  <a:lnTo>
                    <a:pt x="10526" y="1563"/>
                  </a:lnTo>
                  <a:lnTo>
                    <a:pt x="10427" y="1385"/>
                  </a:lnTo>
                  <a:lnTo>
                    <a:pt x="10347" y="1227"/>
                  </a:lnTo>
                  <a:lnTo>
                    <a:pt x="10268" y="1108"/>
                  </a:lnTo>
                  <a:lnTo>
                    <a:pt x="10150" y="950"/>
                  </a:lnTo>
                  <a:lnTo>
                    <a:pt x="10011" y="791"/>
                  </a:lnTo>
                  <a:lnTo>
                    <a:pt x="9873" y="673"/>
                  </a:lnTo>
                  <a:lnTo>
                    <a:pt x="9734" y="534"/>
                  </a:lnTo>
                  <a:lnTo>
                    <a:pt x="9576" y="435"/>
                  </a:lnTo>
                  <a:lnTo>
                    <a:pt x="9418" y="336"/>
                  </a:lnTo>
                  <a:lnTo>
                    <a:pt x="9259" y="237"/>
                  </a:lnTo>
                  <a:lnTo>
                    <a:pt x="9081" y="178"/>
                  </a:lnTo>
                  <a:lnTo>
                    <a:pt x="8903" y="119"/>
                  </a:lnTo>
                  <a:lnTo>
                    <a:pt x="8725" y="59"/>
                  </a:lnTo>
                  <a:lnTo>
                    <a:pt x="8527" y="20"/>
                  </a:lnTo>
                  <a:lnTo>
                    <a:pt x="834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4280600" y="972100"/>
              <a:ext cx="175600" cy="324975"/>
            </a:xfrm>
            <a:custGeom>
              <a:rect b="b" l="l" r="r" t="t"/>
              <a:pathLst>
                <a:path extrusionOk="0" h="12999" w="7024">
                  <a:moveTo>
                    <a:pt x="6015" y="0"/>
                  </a:moveTo>
                  <a:lnTo>
                    <a:pt x="3106" y="1939"/>
                  </a:lnTo>
                  <a:lnTo>
                    <a:pt x="3680" y="2770"/>
                  </a:lnTo>
                  <a:lnTo>
                    <a:pt x="3185" y="3245"/>
                  </a:lnTo>
                  <a:lnTo>
                    <a:pt x="2711" y="3720"/>
                  </a:lnTo>
                  <a:lnTo>
                    <a:pt x="2730" y="3818"/>
                  </a:lnTo>
                  <a:lnTo>
                    <a:pt x="2770" y="3878"/>
                  </a:lnTo>
                  <a:lnTo>
                    <a:pt x="2810" y="3937"/>
                  </a:lnTo>
                  <a:lnTo>
                    <a:pt x="2869" y="3977"/>
                  </a:lnTo>
                  <a:lnTo>
                    <a:pt x="2928" y="4016"/>
                  </a:lnTo>
                  <a:lnTo>
                    <a:pt x="3146" y="4016"/>
                  </a:lnTo>
                  <a:lnTo>
                    <a:pt x="3284" y="3996"/>
                  </a:lnTo>
                  <a:lnTo>
                    <a:pt x="3403" y="3957"/>
                  </a:lnTo>
                  <a:lnTo>
                    <a:pt x="3502" y="3917"/>
                  </a:lnTo>
                  <a:lnTo>
                    <a:pt x="4452" y="12444"/>
                  </a:lnTo>
                  <a:lnTo>
                    <a:pt x="0" y="9397"/>
                  </a:lnTo>
                  <a:lnTo>
                    <a:pt x="99" y="9615"/>
                  </a:lnTo>
                  <a:lnTo>
                    <a:pt x="356" y="10070"/>
                  </a:lnTo>
                  <a:lnTo>
                    <a:pt x="534" y="10367"/>
                  </a:lnTo>
                  <a:lnTo>
                    <a:pt x="752" y="10683"/>
                  </a:lnTo>
                  <a:lnTo>
                    <a:pt x="989" y="11020"/>
                  </a:lnTo>
                  <a:lnTo>
                    <a:pt x="1266" y="11376"/>
                  </a:lnTo>
                  <a:lnTo>
                    <a:pt x="1563" y="11712"/>
                  </a:lnTo>
                  <a:lnTo>
                    <a:pt x="1899" y="12048"/>
                  </a:lnTo>
                  <a:lnTo>
                    <a:pt x="2256" y="12345"/>
                  </a:lnTo>
                  <a:lnTo>
                    <a:pt x="2434" y="12464"/>
                  </a:lnTo>
                  <a:lnTo>
                    <a:pt x="2631" y="12602"/>
                  </a:lnTo>
                  <a:lnTo>
                    <a:pt x="2810" y="12701"/>
                  </a:lnTo>
                  <a:lnTo>
                    <a:pt x="3007" y="12800"/>
                  </a:lnTo>
                  <a:lnTo>
                    <a:pt x="3225" y="12879"/>
                  </a:lnTo>
                  <a:lnTo>
                    <a:pt x="3423" y="12939"/>
                  </a:lnTo>
                  <a:lnTo>
                    <a:pt x="3640" y="12978"/>
                  </a:lnTo>
                  <a:lnTo>
                    <a:pt x="3858" y="12998"/>
                  </a:lnTo>
                  <a:lnTo>
                    <a:pt x="4076" y="12998"/>
                  </a:lnTo>
                  <a:lnTo>
                    <a:pt x="4293" y="12978"/>
                  </a:lnTo>
                  <a:lnTo>
                    <a:pt x="4392" y="12959"/>
                  </a:lnTo>
                  <a:lnTo>
                    <a:pt x="4511" y="12919"/>
                  </a:lnTo>
                  <a:lnTo>
                    <a:pt x="4590" y="12879"/>
                  </a:lnTo>
                  <a:lnTo>
                    <a:pt x="4689" y="12820"/>
                  </a:lnTo>
                  <a:lnTo>
                    <a:pt x="4768" y="12741"/>
                  </a:lnTo>
                  <a:lnTo>
                    <a:pt x="4847" y="12662"/>
                  </a:lnTo>
                  <a:lnTo>
                    <a:pt x="4986" y="12464"/>
                  </a:lnTo>
                  <a:lnTo>
                    <a:pt x="5104" y="12246"/>
                  </a:lnTo>
                  <a:lnTo>
                    <a:pt x="5203" y="11969"/>
                  </a:lnTo>
                  <a:lnTo>
                    <a:pt x="5283" y="11692"/>
                  </a:lnTo>
                  <a:lnTo>
                    <a:pt x="5342" y="11356"/>
                  </a:lnTo>
                  <a:lnTo>
                    <a:pt x="5381" y="11020"/>
                  </a:lnTo>
                  <a:lnTo>
                    <a:pt x="5401" y="10644"/>
                  </a:lnTo>
                  <a:lnTo>
                    <a:pt x="5421" y="10268"/>
                  </a:lnTo>
                  <a:lnTo>
                    <a:pt x="5401" y="9852"/>
                  </a:lnTo>
                  <a:lnTo>
                    <a:pt x="5362" y="9022"/>
                  </a:lnTo>
                  <a:lnTo>
                    <a:pt x="5283" y="8171"/>
                  </a:lnTo>
                  <a:lnTo>
                    <a:pt x="5184" y="7320"/>
                  </a:lnTo>
                  <a:lnTo>
                    <a:pt x="5065" y="6489"/>
                  </a:lnTo>
                  <a:lnTo>
                    <a:pt x="4926" y="5718"/>
                  </a:lnTo>
                  <a:lnTo>
                    <a:pt x="4788" y="5045"/>
                  </a:lnTo>
                  <a:lnTo>
                    <a:pt x="4570" y="4016"/>
                  </a:lnTo>
                  <a:lnTo>
                    <a:pt x="4471" y="3621"/>
                  </a:lnTo>
                  <a:lnTo>
                    <a:pt x="4649" y="3581"/>
                  </a:lnTo>
                  <a:lnTo>
                    <a:pt x="5065" y="3403"/>
                  </a:lnTo>
                  <a:lnTo>
                    <a:pt x="5342" y="3284"/>
                  </a:lnTo>
                  <a:lnTo>
                    <a:pt x="5639" y="3126"/>
                  </a:lnTo>
                  <a:lnTo>
                    <a:pt x="5935" y="2948"/>
                  </a:lnTo>
                  <a:lnTo>
                    <a:pt x="6232" y="2750"/>
                  </a:lnTo>
                  <a:lnTo>
                    <a:pt x="6489" y="2532"/>
                  </a:lnTo>
                  <a:lnTo>
                    <a:pt x="6608" y="2414"/>
                  </a:lnTo>
                  <a:lnTo>
                    <a:pt x="6707" y="2275"/>
                  </a:lnTo>
                  <a:lnTo>
                    <a:pt x="6806" y="2137"/>
                  </a:lnTo>
                  <a:lnTo>
                    <a:pt x="6885" y="2018"/>
                  </a:lnTo>
                  <a:lnTo>
                    <a:pt x="6944" y="1860"/>
                  </a:lnTo>
                  <a:lnTo>
                    <a:pt x="6984" y="1721"/>
                  </a:lnTo>
                  <a:lnTo>
                    <a:pt x="7023" y="1563"/>
                  </a:lnTo>
                  <a:lnTo>
                    <a:pt x="7023" y="1405"/>
                  </a:lnTo>
                  <a:lnTo>
                    <a:pt x="6984" y="1247"/>
                  </a:lnTo>
                  <a:lnTo>
                    <a:pt x="6944" y="1068"/>
                  </a:lnTo>
                  <a:lnTo>
                    <a:pt x="6865" y="910"/>
                  </a:lnTo>
                  <a:lnTo>
                    <a:pt x="6747" y="732"/>
                  </a:lnTo>
                  <a:lnTo>
                    <a:pt x="6608" y="534"/>
                  </a:lnTo>
                  <a:lnTo>
                    <a:pt x="6450" y="356"/>
                  </a:lnTo>
                  <a:lnTo>
                    <a:pt x="6252" y="178"/>
                  </a:lnTo>
                  <a:lnTo>
                    <a:pt x="6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4371100" y="1009175"/>
              <a:ext cx="24750" cy="45050"/>
            </a:xfrm>
            <a:custGeom>
              <a:rect b="b" l="l" r="r" t="t"/>
              <a:pathLst>
                <a:path extrusionOk="0" h="1802" w="990">
                  <a:moveTo>
                    <a:pt x="218" y="1"/>
                  </a:moveTo>
                  <a:lnTo>
                    <a:pt x="139" y="21"/>
                  </a:lnTo>
                  <a:lnTo>
                    <a:pt x="40" y="60"/>
                  </a:lnTo>
                  <a:lnTo>
                    <a:pt x="20" y="80"/>
                  </a:lnTo>
                  <a:lnTo>
                    <a:pt x="1" y="100"/>
                  </a:lnTo>
                  <a:lnTo>
                    <a:pt x="20" y="120"/>
                  </a:lnTo>
                  <a:lnTo>
                    <a:pt x="60" y="139"/>
                  </a:lnTo>
                  <a:lnTo>
                    <a:pt x="179" y="179"/>
                  </a:lnTo>
                  <a:lnTo>
                    <a:pt x="278" y="238"/>
                  </a:lnTo>
                  <a:lnTo>
                    <a:pt x="377" y="298"/>
                  </a:lnTo>
                  <a:lnTo>
                    <a:pt x="456" y="377"/>
                  </a:lnTo>
                  <a:lnTo>
                    <a:pt x="515" y="476"/>
                  </a:lnTo>
                  <a:lnTo>
                    <a:pt x="574" y="594"/>
                  </a:lnTo>
                  <a:lnTo>
                    <a:pt x="634" y="693"/>
                  </a:lnTo>
                  <a:lnTo>
                    <a:pt x="654" y="812"/>
                  </a:lnTo>
                  <a:lnTo>
                    <a:pt x="693" y="1069"/>
                  </a:lnTo>
                  <a:lnTo>
                    <a:pt x="713" y="1326"/>
                  </a:lnTo>
                  <a:lnTo>
                    <a:pt x="673" y="1564"/>
                  </a:lnTo>
                  <a:lnTo>
                    <a:pt x="594" y="1762"/>
                  </a:lnTo>
                  <a:lnTo>
                    <a:pt x="594" y="1781"/>
                  </a:lnTo>
                  <a:lnTo>
                    <a:pt x="614" y="1801"/>
                  </a:lnTo>
                  <a:lnTo>
                    <a:pt x="713" y="1801"/>
                  </a:lnTo>
                  <a:lnTo>
                    <a:pt x="812" y="1781"/>
                  </a:lnTo>
                  <a:lnTo>
                    <a:pt x="851" y="1762"/>
                  </a:lnTo>
                  <a:lnTo>
                    <a:pt x="871" y="1722"/>
                  </a:lnTo>
                  <a:lnTo>
                    <a:pt x="911" y="1603"/>
                  </a:lnTo>
                  <a:lnTo>
                    <a:pt x="950" y="1485"/>
                  </a:lnTo>
                  <a:lnTo>
                    <a:pt x="990" y="1228"/>
                  </a:lnTo>
                  <a:lnTo>
                    <a:pt x="970" y="970"/>
                  </a:lnTo>
                  <a:lnTo>
                    <a:pt x="950" y="832"/>
                  </a:lnTo>
                  <a:lnTo>
                    <a:pt x="911" y="713"/>
                  </a:lnTo>
                  <a:lnTo>
                    <a:pt x="871" y="575"/>
                  </a:lnTo>
                  <a:lnTo>
                    <a:pt x="812" y="456"/>
                  </a:lnTo>
                  <a:lnTo>
                    <a:pt x="752" y="357"/>
                  </a:lnTo>
                  <a:lnTo>
                    <a:pt x="673" y="258"/>
                  </a:lnTo>
                  <a:lnTo>
                    <a:pt x="574" y="159"/>
                  </a:lnTo>
                  <a:lnTo>
                    <a:pt x="475" y="100"/>
                  </a:lnTo>
                  <a:lnTo>
                    <a:pt x="357" y="4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4390900" y="997325"/>
              <a:ext cx="24750" cy="45025"/>
            </a:xfrm>
            <a:custGeom>
              <a:rect b="b" l="l" r="r" t="t"/>
              <a:pathLst>
                <a:path extrusionOk="0" h="1801" w="990">
                  <a:moveTo>
                    <a:pt x="139" y="0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99"/>
                  </a:lnTo>
                  <a:lnTo>
                    <a:pt x="20" y="119"/>
                  </a:lnTo>
                  <a:lnTo>
                    <a:pt x="59" y="139"/>
                  </a:lnTo>
                  <a:lnTo>
                    <a:pt x="178" y="178"/>
                  </a:lnTo>
                  <a:lnTo>
                    <a:pt x="277" y="218"/>
                  </a:lnTo>
                  <a:lnTo>
                    <a:pt x="376" y="297"/>
                  </a:lnTo>
                  <a:lnTo>
                    <a:pt x="455" y="376"/>
                  </a:lnTo>
                  <a:lnTo>
                    <a:pt x="534" y="475"/>
                  </a:lnTo>
                  <a:lnTo>
                    <a:pt x="574" y="574"/>
                  </a:lnTo>
                  <a:lnTo>
                    <a:pt x="633" y="693"/>
                  </a:lnTo>
                  <a:lnTo>
                    <a:pt x="673" y="811"/>
                  </a:lnTo>
                  <a:lnTo>
                    <a:pt x="712" y="1068"/>
                  </a:lnTo>
                  <a:lnTo>
                    <a:pt x="712" y="1306"/>
                  </a:lnTo>
                  <a:lnTo>
                    <a:pt x="673" y="1543"/>
                  </a:lnTo>
                  <a:lnTo>
                    <a:pt x="613" y="1761"/>
                  </a:lnTo>
                  <a:lnTo>
                    <a:pt x="613" y="1781"/>
                  </a:lnTo>
                  <a:lnTo>
                    <a:pt x="633" y="1800"/>
                  </a:lnTo>
                  <a:lnTo>
                    <a:pt x="712" y="1800"/>
                  </a:lnTo>
                  <a:lnTo>
                    <a:pt x="811" y="1781"/>
                  </a:lnTo>
                  <a:lnTo>
                    <a:pt x="851" y="1741"/>
                  </a:lnTo>
                  <a:lnTo>
                    <a:pt x="871" y="1721"/>
                  </a:lnTo>
                  <a:lnTo>
                    <a:pt x="910" y="1603"/>
                  </a:lnTo>
                  <a:lnTo>
                    <a:pt x="950" y="1484"/>
                  </a:lnTo>
                  <a:lnTo>
                    <a:pt x="989" y="1227"/>
                  </a:lnTo>
                  <a:lnTo>
                    <a:pt x="969" y="950"/>
                  </a:lnTo>
                  <a:lnTo>
                    <a:pt x="950" y="831"/>
                  </a:lnTo>
                  <a:lnTo>
                    <a:pt x="930" y="693"/>
                  </a:lnTo>
                  <a:lnTo>
                    <a:pt x="871" y="574"/>
                  </a:lnTo>
                  <a:lnTo>
                    <a:pt x="811" y="455"/>
                  </a:lnTo>
                  <a:lnTo>
                    <a:pt x="752" y="336"/>
                  </a:lnTo>
                  <a:lnTo>
                    <a:pt x="673" y="238"/>
                  </a:lnTo>
                  <a:lnTo>
                    <a:pt x="574" y="158"/>
                  </a:lnTo>
                  <a:lnTo>
                    <a:pt x="475" y="99"/>
                  </a:lnTo>
                  <a:lnTo>
                    <a:pt x="356" y="4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4414125" y="982475"/>
              <a:ext cx="24275" cy="45025"/>
            </a:xfrm>
            <a:custGeom>
              <a:rect b="b" l="l" r="r" t="t"/>
              <a:pathLst>
                <a:path extrusionOk="0" h="1801" w="971">
                  <a:moveTo>
                    <a:pt x="218" y="1"/>
                  </a:moveTo>
                  <a:lnTo>
                    <a:pt x="139" y="20"/>
                  </a:lnTo>
                  <a:lnTo>
                    <a:pt x="40" y="60"/>
                  </a:lnTo>
                  <a:lnTo>
                    <a:pt x="1" y="80"/>
                  </a:lnTo>
                  <a:lnTo>
                    <a:pt x="1" y="119"/>
                  </a:lnTo>
                  <a:lnTo>
                    <a:pt x="1" y="139"/>
                  </a:lnTo>
                  <a:lnTo>
                    <a:pt x="40" y="139"/>
                  </a:lnTo>
                  <a:lnTo>
                    <a:pt x="159" y="179"/>
                  </a:lnTo>
                  <a:lnTo>
                    <a:pt x="278" y="238"/>
                  </a:lnTo>
                  <a:lnTo>
                    <a:pt x="357" y="297"/>
                  </a:lnTo>
                  <a:lnTo>
                    <a:pt x="436" y="396"/>
                  </a:lnTo>
                  <a:lnTo>
                    <a:pt x="515" y="475"/>
                  </a:lnTo>
                  <a:lnTo>
                    <a:pt x="575" y="594"/>
                  </a:lnTo>
                  <a:lnTo>
                    <a:pt x="614" y="713"/>
                  </a:lnTo>
                  <a:lnTo>
                    <a:pt x="654" y="832"/>
                  </a:lnTo>
                  <a:lnTo>
                    <a:pt x="693" y="1069"/>
                  </a:lnTo>
                  <a:lnTo>
                    <a:pt x="693" y="1326"/>
                  </a:lnTo>
                  <a:lnTo>
                    <a:pt x="654" y="1564"/>
                  </a:lnTo>
                  <a:lnTo>
                    <a:pt x="594" y="1761"/>
                  </a:lnTo>
                  <a:lnTo>
                    <a:pt x="594" y="1801"/>
                  </a:lnTo>
                  <a:lnTo>
                    <a:pt x="693" y="1801"/>
                  </a:lnTo>
                  <a:lnTo>
                    <a:pt x="792" y="1781"/>
                  </a:lnTo>
                  <a:lnTo>
                    <a:pt x="832" y="1761"/>
                  </a:lnTo>
                  <a:lnTo>
                    <a:pt x="871" y="1722"/>
                  </a:lnTo>
                  <a:lnTo>
                    <a:pt x="911" y="1623"/>
                  </a:lnTo>
                  <a:lnTo>
                    <a:pt x="950" y="1504"/>
                  </a:lnTo>
                  <a:lnTo>
                    <a:pt x="970" y="1247"/>
                  </a:lnTo>
                  <a:lnTo>
                    <a:pt x="970" y="970"/>
                  </a:lnTo>
                  <a:lnTo>
                    <a:pt x="950" y="832"/>
                  </a:lnTo>
                  <a:lnTo>
                    <a:pt x="911" y="713"/>
                  </a:lnTo>
                  <a:lnTo>
                    <a:pt x="871" y="574"/>
                  </a:lnTo>
                  <a:lnTo>
                    <a:pt x="812" y="475"/>
                  </a:lnTo>
                  <a:lnTo>
                    <a:pt x="733" y="357"/>
                  </a:lnTo>
                  <a:lnTo>
                    <a:pt x="654" y="258"/>
                  </a:lnTo>
                  <a:lnTo>
                    <a:pt x="575" y="179"/>
                  </a:lnTo>
                  <a:lnTo>
                    <a:pt x="456" y="100"/>
                  </a:lnTo>
                  <a:lnTo>
                    <a:pt x="337" y="4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3828050" y="1276275"/>
              <a:ext cx="329425" cy="276500"/>
            </a:xfrm>
            <a:custGeom>
              <a:rect b="b" l="l" r="r" t="t"/>
              <a:pathLst>
                <a:path extrusionOk="0" h="11060" w="13177">
                  <a:moveTo>
                    <a:pt x="1068" y="0"/>
                  </a:moveTo>
                  <a:lnTo>
                    <a:pt x="950" y="337"/>
                  </a:lnTo>
                  <a:lnTo>
                    <a:pt x="831" y="752"/>
                  </a:lnTo>
                  <a:lnTo>
                    <a:pt x="693" y="1286"/>
                  </a:lnTo>
                  <a:lnTo>
                    <a:pt x="534" y="1919"/>
                  </a:lnTo>
                  <a:lnTo>
                    <a:pt x="376" y="2631"/>
                  </a:lnTo>
                  <a:lnTo>
                    <a:pt x="218" y="3423"/>
                  </a:lnTo>
                  <a:lnTo>
                    <a:pt x="99" y="4254"/>
                  </a:lnTo>
                  <a:lnTo>
                    <a:pt x="59" y="4689"/>
                  </a:lnTo>
                  <a:lnTo>
                    <a:pt x="20" y="5104"/>
                  </a:lnTo>
                  <a:lnTo>
                    <a:pt x="0" y="5540"/>
                  </a:lnTo>
                  <a:lnTo>
                    <a:pt x="0" y="5975"/>
                  </a:lnTo>
                  <a:lnTo>
                    <a:pt x="20" y="6390"/>
                  </a:lnTo>
                  <a:lnTo>
                    <a:pt x="40" y="6826"/>
                  </a:lnTo>
                  <a:lnTo>
                    <a:pt x="99" y="7221"/>
                  </a:lnTo>
                  <a:lnTo>
                    <a:pt x="158" y="7617"/>
                  </a:lnTo>
                  <a:lnTo>
                    <a:pt x="257" y="8013"/>
                  </a:lnTo>
                  <a:lnTo>
                    <a:pt x="396" y="8369"/>
                  </a:lnTo>
                  <a:lnTo>
                    <a:pt x="534" y="8725"/>
                  </a:lnTo>
                  <a:lnTo>
                    <a:pt x="712" y="9041"/>
                  </a:lnTo>
                  <a:lnTo>
                    <a:pt x="910" y="9338"/>
                  </a:lnTo>
                  <a:lnTo>
                    <a:pt x="1148" y="9615"/>
                  </a:lnTo>
                  <a:lnTo>
                    <a:pt x="1425" y="9872"/>
                  </a:lnTo>
                  <a:lnTo>
                    <a:pt x="1583" y="9971"/>
                  </a:lnTo>
                  <a:lnTo>
                    <a:pt x="1741" y="10070"/>
                  </a:lnTo>
                  <a:lnTo>
                    <a:pt x="2058" y="10248"/>
                  </a:lnTo>
                  <a:lnTo>
                    <a:pt x="2394" y="10406"/>
                  </a:lnTo>
                  <a:lnTo>
                    <a:pt x="2710" y="10525"/>
                  </a:lnTo>
                  <a:lnTo>
                    <a:pt x="3027" y="10624"/>
                  </a:lnTo>
                  <a:lnTo>
                    <a:pt x="3344" y="10683"/>
                  </a:lnTo>
                  <a:lnTo>
                    <a:pt x="3640" y="10743"/>
                  </a:lnTo>
                  <a:lnTo>
                    <a:pt x="3957" y="10763"/>
                  </a:lnTo>
                  <a:lnTo>
                    <a:pt x="4254" y="10763"/>
                  </a:lnTo>
                  <a:lnTo>
                    <a:pt x="4550" y="10743"/>
                  </a:lnTo>
                  <a:lnTo>
                    <a:pt x="4827" y="10703"/>
                  </a:lnTo>
                  <a:lnTo>
                    <a:pt x="5104" y="10664"/>
                  </a:lnTo>
                  <a:lnTo>
                    <a:pt x="5381" y="10604"/>
                  </a:lnTo>
                  <a:lnTo>
                    <a:pt x="5658" y="10525"/>
                  </a:lnTo>
                  <a:lnTo>
                    <a:pt x="5915" y="10446"/>
                  </a:lnTo>
                  <a:lnTo>
                    <a:pt x="6390" y="10248"/>
                  </a:lnTo>
                  <a:lnTo>
                    <a:pt x="6845" y="10011"/>
                  </a:lnTo>
                  <a:lnTo>
                    <a:pt x="7241" y="9773"/>
                  </a:lnTo>
                  <a:lnTo>
                    <a:pt x="7577" y="9556"/>
                  </a:lnTo>
                  <a:lnTo>
                    <a:pt x="7874" y="9338"/>
                  </a:lnTo>
                  <a:lnTo>
                    <a:pt x="8111" y="9140"/>
                  </a:lnTo>
                  <a:lnTo>
                    <a:pt x="8290" y="8982"/>
                  </a:lnTo>
                  <a:lnTo>
                    <a:pt x="8448" y="8844"/>
                  </a:lnTo>
                  <a:lnTo>
                    <a:pt x="8448" y="8942"/>
                  </a:lnTo>
                  <a:lnTo>
                    <a:pt x="8468" y="9180"/>
                  </a:lnTo>
                  <a:lnTo>
                    <a:pt x="8547" y="9536"/>
                  </a:lnTo>
                  <a:lnTo>
                    <a:pt x="8606" y="9734"/>
                  </a:lnTo>
                  <a:lnTo>
                    <a:pt x="8665" y="9932"/>
                  </a:lnTo>
                  <a:lnTo>
                    <a:pt x="8764" y="10149"/>
                  </a:lnTo>
                  <a:lnTo>
                    <a:pt x="8863" y="10347"/>
                  </a:lnTo>
                  <a:lnTo>
                    <a:pt x="8982" y="10525"/>
                  </a:lnTo>
                  <a:lnTo>
                    <a:pt x="9140" y="10703"/>
                  </a:lnTo>
                  <a:lnTo>
                    <a:pt x="9318" y="10842"/>
                  </a:lnTo>
                  <a:lnTo>
                    <a:pt x="9516" y="10960"/>
                  </a:lnTo>
                  <a:lnTo>
                    <a:pt x="9635" y="11000"/>
                  </a:lnTo>
                  <a:lnTo>
                    <a:pt x="9754" y="11040"/>
                  </a:lnTo>
                  <a:lnTo>
                    <a:pt x="9892" y="11059"/>
                  </a:lnTo>
                  <a:lnTo>
                    <a:pt x="10169" y="11059"/>
                  </a:lnTo>
                  <a:lnTo>
                    <a:pt x="10327" y="11020"/>
                  </a:lnTo>
                  <a:lnTo>
                    <a:pt x="10486" y="10941"/>
                  </a:lnTo>
                  <a:lnTo>
                    <a:pt x="10664" y="10842"/>
                  </a:lnTo>
                  <a:lnTo>
                    <a:pt x="10842" y="10723"/>
                  </a:lnTo>
                  <a:lnTo>
                    <a:pt x="11020" y="10585"/>
                  </a:lnTo>
                  <a:lnTo>
                    <a:pt x="11198" y="10406"/>
                  </a:lnTo>
                  <a:lnTo>
                    <a:pt x="11376" y="10228"/>
                  </a:lnTo>
                  <a:lnTo>
                    <a:pt x="11554" y="10011"/>
                  </a:lnTo>
                  <a:lnTo>
                    <a:pt x="11732" y="9793"/>
                  </a:lnTo>
                  <a:lnTo>
                    <a:pt x="12068" y="9318"/>
                  </a:lnTo>
                  <a:lnTo>
                    <a:pt x="12385" y="8784"/>
                  </a:lnTo>
                  <a:lnTo>
                    <a:pt x="12543" y="8507"/>
                  </a:lnTo>
                  <a:lnTo>
                    <a:pt x="12662" y="8230"/>
                  </a:lnTo>
                  <a:lnTo>
                    <a:pt x="12780" y="7933"/>
                  </a:lnTo>
                  <a:lnTo>
                    <a:pt x="12899" y="7657"/>
                  </a:lnTo>
                  <a:lnTo>
                    <a:pt x="12978" y="7380"/>
                  </a:lnTo>
                  <a:lnTo>
                    <a:pt x="13057" y="7083"/>
                  </a:lnTo>
                  <a:lnTo>
                    <a:pt x="13117" y="6806"/>
                  </a:lnTo>
                  <a:lnTo>
                    <a:pt x="13156" y="6529"/>
                  </a:lnTo>
                  <a:lnTo>
                    <a:pt x="13176" y="6272"/>
                  </a:lnTo>
                  <a:lnTo>
                    <a:pt x="13156" y="6014"/>
                  </a:lnTo>
                  <a:lnTo>
                    <a:pt x="13137" y="5757"/>
                  </a:lnTo>
                  <a:lnTo>
                    <a:pt x="13077" y="5520"/>
                  </a:lnTo>
                  <a:lnTo>
                    <a:pt x="12978" y="5302"/>
                  </a:lnTo>
                  <a:lnTo>
                    <a:pt x="12860" y="5104"/>
                  </a:lnTo>
                  <a:lnTo>
                    <a:pt x="12721" y="4926"/>
                  </a:lnTo>
                  <a:lnTo>
                    <a:pt x="12543" y="4748"/>
                  </a:lnTo>
                  <a:lnTo>
                    <a:pt x="12345" y="4610"/>
                  </a:lnTo>
                  <a:lnTo>
                    <a:pt x="12088" y="4491"/>
                  </a:lnTo>
                  <a:lnTo>
                    <a:pt x="11851" y="4392"/>
                  </a:lnTo>
                  <a:lnTo>
                    <a:pt x="11593" y="4333"/>
                  </a:lnTo>
                  <a:lnTo>
                    <a:pt x="11376" y="4313"/>
                  </a:lnTo>
                  <a:lnTo>
                    <a:pt x="11158" y="4293"/>
                  </a:lnTo>
                  <a:lnTo>
                    <a:pt x="10941" y="4313"/>
                  </a:lnTo>
                  <a:lnTo>
                    <a:pt x="10743" y="4353"/>
                  </a:lnTo>
                  <a:lnTo>
                    <a:pt x="10565" y="4412"/>
                  </a:lnTo>
                  <a:lnTo>
                    <a:pt x="10387" y="4491"/>
                  </a:lnTo>
                  <a:lnTo>
                    <a:pt x="10228" y="4590"/>
                  </a:lnTo>
                  <a:lnTo>
                    <a:pt x="10070" y="4709"/>
                  </a:lnTo>
                  <a:lnTo>
                    <a:pt x="9932" y="4827"/>
                  </a:lnTo>
                  <a:lnTo>
                    <a:pt x="9793" y="4966"/>
                  </a:lnTo>
                  <a:lnTo>
                    <a:pt x="9674" y="5124"/>
                  </a:lnTo>
                  <a:lnTo>
                    <a:pt x="9556" y="5282"/>
                  </a:lnTo>
                  <a:lnTo>
                    <a:pt x="9358" y="5619"/>
                  </a:lnTo>
                  <a:lnTo>
                    <a:pt x="9180" y="5955"/>
                  </a:lnTo>
                  <a:lnTo>
                    <a:pt x="9041" y="6311"/>
                  </a:lnTo>
                  <a:lnTo>
                    <a:pt x="8923" y="6628"/>
                  </a:lnTo>
                  <a:lnTo>
                    <a:pt x="8843" y="6944"/>
                  </a:lnTo>
                  <a:lnTo>
                    <a:pt x="8725" y="7399"/>
                  </a:lnTo>
                  <a:lnTo>
                    <a:pt x="8705" y="7577"/>
                  </a:lnTo>
                  <a:lnTo>
                    <a:pt x="8586" y="7676"/>
                  </a:lnTo>
                  <a:lnTo>
                    <a:pt x="8270" y="7894"/>
                  </a:lnTo>
                  <a:lnTo>
                    <a:pt x="7795" y="8230"/>
                  </a:lnTo>
                  <a:lnTo>
                    <a:pt x="7182" y="8626"/>
                  </a:lnTo>
                  <a:lnTo>
                    <a:pt x="6826" y="8804"/>
                  </a:lnTo>
                  <a:lnTo>
                    <a:pt x="6450" y="9002"/>
                  </a:lnTo>
                  <a:lnTo>
                    <a:pt x="6054" y="9180"/>
                  </a:lnTo>
                  <a:lnTo>
                    <a:pt x="5658" y="9338"/>
                  </a:lnTo>
                  <a:lnTo>
                    <a:pt x="5243" y="9496"/>
                  </a:lnTo>
                  <a:lnTo>
                    <a:pt x="4827" y="9595"/>
                  </a:lnTo>
                  <a:lnTo>
                    <a:pt x="4412" y="9674"/>
                  </a:lnTo>
                  <a:lnTo>
                    <a:pt x="3996" y="9714"/>
                  </a:lnTo>
                  <a:lnTo>
                    <a:pt x="3779" y="9714"/>
                  </a:lnTo>
                  <a:lnTo>
                    <a:pt x="3581" y="9694"/>
                  </a:lnTo>
                  <a:lnTo>
                    <a:pt x="3383" y="9674"/>
                  </a:lnTo>
                  <a:lnTo>
                    <a:pt x="3185" y="9635"/>
                  </a:lnTo>
                  <a:lnTo>
                    <a:pt x="2987" y="9595"/>
                  </a:lnTo>
                  <a:lnTo>
                    <a:pt x="2809" y="9516"/>
                  </a:lnTo>
                  <a:lnTo>
                    <a:pt x="2612" y="9437"/>
                  </a:lnTo>
                  <a:lnTo>
                    <a:pt x="2434" y="9338"/>
                  </a:lnTo>
                  <a:lnTo>
                    <a:pt x="2275" y="9219"/>
                  </a:lnTo>
                  <a:lnTo>
                    <a:pt x="2097" y="9081"/>
                  </a:lnTo>
                  <a:lnTo>
                    <a:pt x="1939" y="8923"/>
                  </a:lnTo>
                  <a:lnTo>
                    <a:pt x="1781" y="8764"/>
                  </a:lnTo>
                  <a:lnTo>
                    <a:pt x="1642" y="8567"/>
                  </a:lnTo>
                  <a:lnTo>
                    <a:pt x="1504" y="8349"/>
                  </a:lnTo>
                  <a:lnTo>
                    <a:pt x="1385" y="8112"/>
                  </a:lnTo>
                  <a:lnTo>
                    <a:pt x="1266" y="7854"/>
                  </a:lnTo>
                  <a:lnTo>
                    <a:pt x="1148" y="7558"/>
                  </a:lnTo>
                  <a:lnTo>
                    <a:pt x="1049" y="7261"/>
                  </a:lnTo>
                  <a:lnTo>
                    <a:pt x="970" y="6925"/>
                  </a:lnTo>
                  <a:lnTo>
                    <a:pt x="890" y="6568"/>
                  </a:lnTo>
                  <a:lnTo>
                    <a:pt x="831" y="6173"/>
                  </a:lnTo>
                  <a:lnTo>
                    <a:pt x="772" y="5757"/>
                  </a:lnTo>
                  <a:lnTo>
                    <a:pt x="732" y="5322"/>
                  </a:lnTo>
                  <a:lnTo>
                    <a:pt x="712" y="4867"/>
                  </a:lnTo>
                  <a:lnTo>
                    <a:pt x="712" y="4353"/>
                  </a:lnTo>
                  <a:lnTo>
                    <a:pt x="712" y="3838"/>
                  </a:lnTo>
                  <a:lnTo>
                    <a:pt x="732" y="3265"/>
                  </a:lnTo>
                  <a:lnTo>
                    <a:pt x="772" y="2691"/>
                  </a:lnTo>
                  <a:lnTo>
                    <a:pt x="811" y="2058"/>
                  </a:lnTo>
                  <a:lnTo>
                    <a:pt x="890" y="1405"/>
                  </a:lnTo>
                  <a:lnTo>
                    <a:pt x="970" y="71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4103025" y="1412775"/>
              <a:ext cx="16350" cy="112300"/>
            </a:xfrm>
            <a:custGeom>
              <a:rect b="b" l="l" r="r" t="t"/>
              <a:pathLst>
                <a:path extrusionOk="0" h="4492" w="654">
                  <a:moveTo>
                    <a:pt x="199" y="1"/>
                  </a:moveTo>
                  <a:lnTo>
                    <a:pt x="100" y="40"/>
                  </a:lnTo>
                  <a:lnTo>
                    <a:pt x="21" y="80"/>
                  </a:lnTo>
                  <a:lnTo>
                    <a:pt x="1" y="99"/>
                  </a:lnTo>
                  <a:lnTo>
                    <a:pt x="80" y="179"/>
                  </a:lnTo>
                  <a:lnTo>
                    <a:pt x="139" y="258"/>
                  </a:lnTo>
                  <a:lnTo>
                    <a:pt x="219" y="416"/>
                  </a:lnTo>
                  <a:lnTo>
                    <a:pt x="298" y="614"/>
                  </a:lnTo>
                  <a:lnTo>
                    <a:pt x="337" y="812"/>
                  </a:lnTo>
                  <a:lnTo>
                    <a:pt x="357" y="1029"/>
                  </a:lnTo>
                  <a:lnTo>
                    <a:pt x="377" y="1227"/>
                  </a:lnTo>
                  <a:lnTo>
                    <a:pt x="377" y="1623"/>
                  </a:lnTo>
                  <a:lnTo>
                    <a:pt x="377" y="1999"/>
                  </a:lnTo>
                  <a:lnTo>
                    <a:pt x="377" y="2355"/>
                  </a:lnTo>
                  <a:lnTo>
                    <a:pt x="357" y="2711"/>
                  </a:lnTo>
                  <a:lnTo>
                    <a:pt x="317" y="3067"/>
                  </a:lnTo>
                  <a:lnTo>
                    <a:pt x="278" y="3423"/>
                  </a:lnTo>
                  <a:lnTo>
                    <a:pt x="219" y="3759"/>
                  </a:lnTo>
                  <a:lnTo>
                    <a:pt x="139" y="4116"/>
                  </a:lnTo>
                  <a:lnTo>
                    <a:pt x="60" y="4472"/>
                  </a:lnTo>
                  <a:lnTo>
                    <a:pt x="60" y="4491"/>
                  </a:lnTo>
                  <a:lnTo>
                    <a:pt x="179" y="4491"/>
                  </a:lnTo>
                  <a:lnTo>
                    <a:pt x="278" y="4472"/>
                  </a:lnTo>
                  <a:lnTo>
                    <a:pt x="298" y="4452"/>
                  </a:lnTo>
                  <a:lnTo>
                    <a:pt x="317" y="4432"/>
                  </a:lnTo>
                  <a:lnTo>
                    <a:pt x="476" y="3740"/>
                  </a:lnTo>
                  <a:lnTo>
                    <a:pt x="575" y="3067"/>
                  </a:lnTo>
                  <a:lnTo>
                    <a:pt x="614" y="2731"/>
                  </a:lnTo>
                  <a:lnTo>
                    <a:pt x="634" y="2375"/>
                  </a:lnTo>
                  <a:lnTo>
                    <a:pt x="654" y="2038"/>
                  </a:lnTo>
                  <a:lnTo>
                    <a:pt x="654" y="1682"/>
                  </a:lnTo>
                  <a:lnTo>
                    <a:pt x="654" y="1247"/>
                  </a:lnTo>
                  <a:lnTo>
                    <a:pt x="634" y="1029"/>
                  </a:lnTo>
                  <a:lnTo>
                    <a:pt x="614" y="792"/>
                  </a:lnTo>
                  <a:lnTo>
                    <a:pt x="575" y="574"/>
                  </a:lnTo>
                  <a:lnTo>
                    <a:pt x="495" y="357"/>
                  </a:lnTo>
                  <a:lnTo>
                    <a:pt x="397" y="179"/>
                  </a:lnTo>
                  <a:lnTo>
                    <a:pt x="337" y="99"/>
                  </a:lnTo>
                  <a:lnTo>
                    <a:pt x="258" y="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4059025" y="1409325"/>
              <a:ext cx="35625" cy="22275"/>
            </a:xfrm>
            <a:custGeom>
              <a:rect b="b" l="l" r="r" t="t"/>
              <a:pathLst>
                <a:path extrusionOk="0" h="891" w="1425">
                  <a:moveTo>
                    <a:pt x="1286" y="0"/>
                  </a:moveTo>
                  <a:lnTo>
                    <a:pt x="930" y="139"/>
                  </a:lnTo>
                  <a:lnTo>
                    <a:pt x="613" y="297"/>
                  </a:lnTo>
                  <a:lnTo>
                    <a:pt x="455" y="396"/>
                  </a:lnTo>
                  <a:lnTo>
                    <a:pt x="297" y="495"/>
                  </a:lnTo>
                  <a:lnTo>
                    <a:pt x="158" y="633"/>
                  </a:lnTo>
                  <a:lnTo>
                    <a:pt x="40" y="752"/>
                  </a:lnTo>
                  <a:lnTo>
                    <a:pt x="0" y="811"/>
                  </a:lnTo>
                  <a:lnTo>
                    <a:pt x="20" y="831"/>
                  </a:lnTo>
                  <a:lnTo>
                    <a:pt x="40" y="871"/>
                  </a:lnTo>
                  <a:lnTo>
                    <a:pt x="79" y="890"/>
                  </a:lnTo>
                  <a:lnTo>
                    <a:pt x="178" y="890"/>
                  </a:lnTo>
                  <a:lnTo>
                    <a:pt x="218" y="871"/>
                  </a:lnTo>
                  <a:lnTo>
                    <a:pt x="257" y="831"/>
                  </a:lnTo>
                  <a:lnTo>
                    <a:pt x="376" y="712"/>
                  </a:lnTo>
                  <a:lnTo>
                    <a:pt x="495" y="613"/>
                  </a:lnTo>
                  <a:lnTo>
                    <a:pt x="613" y="514"/>
                  </a:lnTo>
                  <a:lnTo>
                    <a:pt x="752" y="435"/>
                  </a:lnTo>
                  <a:lnTo>
                    <a:pt x="1029" y="297"/>
                  </a:lnTo>
                  <a:lnTo>
                    <a:pt x="1326" y="178"/>
                  </a:lnTo>
                  <a:lnTo>
                    <a:pt x="1385" y="158"/>
                  </a:lnTo>
                  <a:lnTo>
                    <a:pt x="1405" y="119"/>
                  </a:lnTo>
                  <a:lnTo>
                    <a:pt x="1425" y="79"/>
                  </a:lnTo>
                  <a:lnTo>
                    <a:pt x="1425" y="59"/>
                  </a:lnTo>
                  <a:lnTo>
                    <a:pt x="1405" y="20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112425" y="1413775"/>
              <a:ext cx="34650" cy="24250"/>
            </a:xfrm>
            <a:custGeom>
              <a:rect b="b" l="l" r="r" t="t"/>
              <a:pathLst>
                <a:path extrusionOk="0" h="970" w="1386">
                  <a:moveTo>
                    <a:pt x="1247" y="0"/>
                  </a:moveTo>
                  <a:lnTo>
                    <a:pt x="1168" y="20"/>
                  </a:lnTo>
                  <a:lnTo>
                    <a:pt x="792" y="198"/>
                  </a:lnTo>
                  <a:lnTo>
                    <a:pt x="456" y="435"/>
                  </a:lnTo>
                  <a:lnTo>
                    <a:pt x="317" y="514"/>
                  </a:lnTo>
                  <a:lnTo>
                    <a:pt x="159" y="653"/>
                  </a:lnTo>
                  <a:lnTo>
                    <a:pt x="80" y="712"/>
                  </a:lnTo>
                  <a:lnTo>
                    <a:pt x="21" y="791"/>
                  </a:lnTo>
                  <a:lnTo>
                    <a:pt x="1" y="871"/>
                  </a:lnTo>
                  <a:lnTo>
                    <a:pt x="21" y="950"/>
                  </a:lnTo>
                  <a:lnTo>
                    <a:pt x="40" y="969"/>
                  </a:lnTo>
                  <a:lnTo>
                    <a:pt x="80" y="969"/>
                  </a:lnTo>
                  <a:lnTo>
                    <a:pt x="179" y="950"/>
                  </a:lnTo>
                  <a:lnTo>
                    <a:pt x="258" y="910"/>
                  </a:lnTo>
                  <a:lnTo>
                    <a:pt x="278" y="890"/>
                  </a:lnTo>
                  <a:lnTo>
                    <a:pt x="298" y="871"/>
                  </a:lnTo>
                  <a:lnTo>
                    <a:pt x="278" y="811"/>
                  </a:lnTo>
                  <a:lnTo>
                    <a:pt x="298" y="752"/>
                  </a:lnTo>
                  <a:lnTo>
                    <a:pt x="357" y="673"/>
                  </a:lnTo>
                  <a:lnTo>
                    <a:pt x="436" y="613"/>
                  </a:lnTo>
                  <a:lnTo>
                    <a:pt x="575" y="495"/>
                  </a:lnTo>
                  <a:lnTo>
                    <a:pt x="693" y="416"/>
                  </a:lnTo>
                  <a:lnTo>
                    <a:pt x="1010" y="218"/>
                  </a:lnTo>
                  <a:lnTo>
                    <a:pt x="1326" y="59"/>
                  </a:lnTo>
                  <a:lnTo>
                    <a:pt x="1366" y="2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113425" y="1451350"/>
              <a:ext cx="37125" cy="18825"/>
            </a:xfrm>
            <a:custGeom>
              <a:rect b="b" l="l" r="r" t="t"/>
              <a:pathLst>
                <a:path extrusionOk="0" h="753" w="1485">
                  <a:moveTo>
                    <a:pt x="1464" y="1"/>
                  </a:moveTo>
                  <a:lnTo>
                    <a:pt x="1365" y="20"/>
                  </a:lnTo>
                  <a:lnTo>
                    <a:pt x="1009" y="139"/>
                  </a:lnTo>
                  <a:lnTo>
                    <a:pt x="673" y="297"/>
                  </a:lnTo>
                  <a:lnTo>
                    <a:pt x="376" y="475"/>
                  </a:lnTo>
                  <a:lnTo>
                    <a:pt x="159" y="614"/>
                  </a:lnTo>
                  <a:lnTo>
                    <a:pt x="119" y="634"/>
                  </a:lnTo>
                  <a:lnTo>
                    <a:pt x="99" y="654"/>
                  </a:lnTo>
                  <a:lnTo>
                    <a:pt x="119" y="654"/>
                  </a:lnTo>
                  <a:lnTo>
                    <a:pt x="20" y="693"/>
                  </a:lnTo>
                  <a:lnTo>
                    <a:pt x="0" y="713"/>
                  </a:lnTo>
                  <a:lnTo>
                    <a:pt x="0" y="733"/>
                  </a:lnTo>
                  <a:lnTo>
                    <a:pt x="20" y="733"/>
                  </a:lnTo>
                  <a:lnTo>
                    <a:pt x="40" y="752"/>
                  </a:lnTo>
                  <a:lnTo>
                    <a:pt x="139" y="733"/>
                  </a:lnTo>
                  <a:lnTo>
                    <a:pt x="258" y="693"/>
                  </a:lnTo>
                  <a:lnTo>
                    <a:pt x="356" y="634"/>
                  </a:lnTo>
                  <a:lnTo>
                    <a:pt x="574" y="475"/>
                  </a:lnTo>
                  <a:lnTo>
                    <a:pt x="772" y="357"/>
                  </a:lnTo>
                  <a:lnTo>
                    <a:pt x="970" y="258"/>
                  </a:lnTo>
                  <a:lnTo>
                    <a:pt x="1168" y="159"/>
                  </a:lnTo>
                  <a:lnTo>
                    <a:pt x="1385" y="100"/>
                  </a:lnTo>
                  <a:lnTo>
                    <a:pt x="1464" y="60"/>
                  </a:lnTo>
                  <a:lnTo>
                    <a:pt x="1484" y="40"/>
                  </a:lnTo>
                  <a:lnTo>
                    <a:pt x="1484" y="2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4110450" y="1493400"/>
              <a:ext cx="30200" cy="9425"/>
            </a:xfrm>
            <a:custGeom>
              <a:rect b="b" l="l" r="r" t="t"/>
              <a:pathLst>
                <a:path extrusionOk="0" h="377" w="1208">
                  <a:moveTo>
                    <a:pt x="832" y="0"/>
                  </a:moveTo>
                  <a:lnTo>
                    <a:pt x="574" y="40"/>
                  </a:lnTo>
                  <a:lnTo>
                    <a:pt x="317" y="99"/>
                  </a:lnTo>
                  <a:lnTo>
                    <a:pt x="80" y="198"/>
                  </a:lnTo>
                  <a:lnTo>
                    <a:pt x="40" y="218"/>
                  </a:lnTo>
                  <a:lnTo>
                    <a:pt x="20" y="257"/>
                  </a:lnTo>
                  <a:lnTo>
                    <a:pt x="1" y="297"/>
                  </a:lnTo>
                  <a:lnTo>
                    <a:pt x="20" y="337"/>
                  </a:lnTo>
                  <a:lnTo>
                    <a:pt x="60" y="356"/>
                  </a:lnTo>
                  <a:lnTo>
                    <a:pt x="100" y="376"/>
                  </a:lnTo>
                  <a:lnTo>
                    <a:pt x="198" y="356"/>
                  </a:lnTo>
                  <a:lnTo>
                    <a:pt x="416" y="277"/>
                  </a:lnTo>
                  <a:lnTo>
                    <a:pt x="634" y="238"/>
                  </a:lnTo>
                  <a:lnTo>
                    <a:pt x="851" y="198"/>
                  </a:lnTo>
                  <a:lnTo>
                    <a:pt x="1069" y="198"/>
                  </a:lnTo>
                  <a:lnTo>
                    <a:pt x="1128" y="178"/>
                  </a:lnTo>
                  <a:lnTo>
                    <a:pt x="1168" y="159"/>
                  </a:lnTo>
                  <a:lnTo>
                    <a:pt x="1188" y="119"/>
                  </a:lnTo>
                  <a:lnTo>
                    <a:pt x="1207" y="99"/>
                  </a:lnTo>
                  <a:lnTo>
                    <a:pt x="1207" y="60"/>
                  </a:lnTo>
                  <a:lnTo>
                    <a:pt x="1188" y="2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9"/>
          <p:cNvSpPr/>
          <p:nvPr/>
        </p:nvSpPr>
        <p:spPr>
          <a:xfrm flipH="1" rot="10800000">
            <a:off x="7197725" y="4149580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 rot="5400000">
            <a:off x="-600489" y="600493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29"/>
          <p:cNvGrpSpPr/>
          <p:nvPr/>
        </p:nvGrpSpPr>
        <p:grpSpPr>
          <a:xfrm>
            <a:off x="7151168" y="3486135"/>
            <a:ext cx="1500600" cy="1539180"/>
            <a:chOff x="5214375" y="849425"/>
            <a:chExt cx="1000600" cy="1026325"/>
          </a:xfrm>
        </p:grpSpPr>
        <p:sp>
          <p:nvSpPr>
            <p:cNvPr id="628" name="Google Shape;628;p29"/>
            <p:cNvSpPr/>
            <p:nvPr/>
          </p:nvSpPr>
          <p:spPr>
            <a:xfrm>
              <a:off x="5264350" y="1522075"/>
              <a:ext cx="218625" cy="171150"/>
            </a:xfrm>
            <a:custGeom>
              <a:rect b="b" l="l" r="r" t="t"/>
              <a:pathLst>
                <a:path extrusionOk="0" h="6846" w="8745">
                  <a:moveTo>
                    <a:pt x="20" y="1"/>
                  </a:moveTo>
                  <a:lnTo>
                    <a:pt x="0" y="476"/>
                  </a:lnTo>
                  <a:lnTo>
                    <a:pt x="0" y="931"/>
                  </a:lnTo>
                  <a:lnTo>
                    <a:pt x="20" y="1366"/>
                  </a:lnTo>
                  <a:lnTo>
                    <a:pt x="40" y="1762"/>
                  </a:lnTo>
                  <a:lnTo>
                    <a:pt x="99" y="2533"/>
                  </a:lnTo>
                  <a:lnTo>
                    <a:pt x="218" y="3245"/>
                  </a:lnTo>
                  <a:lnTo>
                    <a:pt x="356" y="3859"/>
                  </a:lnTo>
                  <a:lnTo>
                    <a:pt x="515" y="4413"/>
                  </a:lnTo>
                  <a:lnTo>
                    <a:pt x="673" y="4907"/>
                  </a:lnTo>
                  <a:lnTo>
                    <a:pt x="871" y="5342"/>
                  </a:lnTo>
                  <a:lnTo>
                    <a:pt x="1049" y="5718"/>
                  </a:lnTo>
                  <a:lnTo>
                    <a:pt x="1227" y="6035"/>
                  </a:lnTo>
                  <a:lnTo>
                    <a:pt x="1405" y="6292"/>
                  </a:lnTo>
                  <a:lnTo>
                    <a:pt x="1563" y="6490"/>
                  </a:lnTo>
                  <a:lnTo>
                    <a:pt x="1800" y="6747"/>
                  </a:lnTo>
                  <a:lnTo>
                    <a:pt x="1880" y="6846"/>
                  </a:lnTo>
                  <a:lnTo>
                    <a:pt x="6430" y="6826"/>
                  </a:lnTo>
                  <a:lnTo>
                    <a:pt x="6687" y="6609"/>
                  </a:lnTo>
                  <a:lnTo>
                    <a:pt x="6924" y="6371"/>
                  </a:lnTo>
                  <a:lnTo>
                    <a:pt x="7142" y="6134"/>
                  </a:lnTo>
                  <a:lnTo>
                    <a:pt x="7340" y="5896"/>
                  </a:lnTo>
                  <a:lnTo>
                    <a:pt x="7518" y="5639"/>
                  </a:lnTo>
                  <a:lnTo>
                    <a:pt x="7696" y="5362"/>
                  </a:lnTo>
                  <a:lnTo>
                    <a:pt x="7834" y="5105"/>
                  </a:lnTo>
                  <a:lnTo>
                    <a:pt x="7973" y="4828"/>
                  </a:lnTo>
                  <a:lnTo>
                    <a:pt x="8092" y="4551"/>
                  </a:lnTo>
                  <a:lnTo>
                    <a:pt x="8210" y="4254"/>
                  </a:lnTo>
                  <a:lnTo>
                    <a:pt x="8388" y="3681"/>
                  </a:lnTo>
                  <a:lnTo>
                    <a:pt x="8527" y="3127"/>
                  </a:lnTo>
                  <a:lnTo>
                    <a:pt x="8626" y="2573"/>
                  </a:lnTo>
                  <a:lnTo>
                    <a:pt x="8685" y="2058"/>
                  </a:lnTo>
                  <a:lnTo>
                    <a:pt x="8725" y="1564"/>
                  </a:lnTo>
                  <a:lnTo>
                    <a:pt x="8745" y="1128"/>
                  </a:lnTo>
                  <a:lnTo>
                    <a:pt x="8745" y="753"/>
                  </a:lnTo>
                  <a:lnTo>
                    <a:pt x="8725" y="199"/>
                  </a:lnTo>
                  <a:lnTo>
                    <a:pt x="8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5461200" y="1549275"/>
              <a:ext cx="71225" cy="95975"/>
            </a:xfrm>
            <a:custGeom>
              <a:rect b="b" l="l" r="r" t="t"/>
              <a:pathLst>
                <a:path extrusionOk="0" h="3839" w="2849">
                  <a:moveTo>
                    <a:pt x="2097" y="1"/>
                  </a:moveTo>
                  <a:lnTo>
                    <a:pt x="1899" y="21"/>
                  </a:lnTo>
                  <a:lnTo>
                    <a:pt x="1682" y="80"/>
                  </a:lnTo>
                  <a:lnTo>
                    <a:pt x="1424" y="159"/>
                  </a:lnTo>
                  <a:lnTo>
                    <a:pt x="1148" y="298"/>
                  </a:lnTo>
                  <a:lnTo>
                    <a:pt x="831" y="476"/>
                  </a:lnTo>
                  <a:lnTo>
                    <a:pt x="475" y="693"/>
                  </a:lnTo>
                  <a:lnTo>
                    <a:pt x="475" y="1247"/>
                  </a:lnTo>
                  <a:lnTo>
                    <a:pt x="653" y="1109"/>
                  </a:lnTo>
                  <a:lnTo>
                    <a:pt x="831" y="970"/>
                  </a:lnTo>
                  <a:lnTo>
                    <a:pt x="1068" y="812"/>
                  </a:lnTo>
                  <a:lnTo>
                    <a:pt x="1306" y="693"/>
                  </a:lnTo>
                  <a:lnTo>
                    <a:pt x="1424" y="634"/>
                  </a:lnTo>
                  <a:lnTo>
                    <a:pt x="1543" y="614"/>
                  </a:lnTo>
                  <a:lnTo>
                    <a:pt x="1662" y="594"/>
                  </a:lnTo>
                  <a:lnTo>
                    <a:pt x="1761" y="594"/>
                  </a:lnTo>
                  <a:lnTo>
                    <a:pt x="1840" y="634"/>
                  </a:lnTo>
                  <a:lnTo>
                    <a:pt x="1919" y="693"/>
                  </a:lnTo>
                  <a:lnTo>
                    <a:pt x="1978" y="812"/>
                  </a:lnTo>
                  <a:lnTo>
                    <a:pt x="2018" y="950"/>
                  </a:lnTo>
                  <a:lnTo>
                    <a:pt x="2038" y="1148"/>
                  </a:lnTo>
                  <a:lnTo>
                    <a:pt x="2058" y="1366"/>
                  </a:lnTo>
                  <a:lnTo>
                    <a:pt x="2038" y="1603"/>
                  </a:lnTo>
                  <a:lnTo>
                    <a:pt x="1998" y="1861"/>
                  </a:lnTo>
                  <a:lnTo>
                    <a:pt x="1939" y="2098"/>
                  </a:lnTo>
                  <a:lnTo>
                    <a:pt x="1860" y="2335"/>
                  </a:lnTo>
                  <a:lnTo>
                    <a:pt x="1741" y="2573"/>
                  </a:lnTo>
                  <a:lnTo>
                    <a:pt x="1622" y="2751"/>
                  </a:lnTo>
                  <a:lnTo>
                    <a:pt x="1543" y="2850"/>
                  </a:lnTo>
                  <a:lnTo>
                    <a:pt x="1464" y="2909"/>
                  </a:lnTo>
                  <a:lnTo>
                    <a:pt x="1365" y="2968"/>
                  </a:lnTo>
                  <a:lnTo>
                    <a:pt x="1286" y="3028"/>
                  </a:lnTo>
                  <a:lnTo>
                    <a:pt x="1187" y="3067"/>
                  </a:lnTo>
                  <a:lnTo>
                    <a:pt x="1068" y="3067"/>
                  </a:lnTo>
                  <a:lnTo>
                    <a:pt x="969" y="3087"/>
                  </a:lnTo>
                  <a:lnTo>
                    <a:pt x="851" y="3067"/>
                  </a:lnTo>
                  <a:lnTo>
                    <a:pt x="712" y="3028"/>
                  </a:lnTo>
                  <a:lnTo>
                    <a:pt x="574" y="2968"/>
                  </a:lnTo>
                  <a:lnTo>
                    <a:pt x="435" y="2889"/>
                  </a:lnTo>
                  <a:lnTo>
                    <a:pt x="297" y="2790"/>
                  </a:lnTo>
                  <a:lnTo>
                    <a:pt x="0" y="3522"/>
                  </a:lnTo>
                  <a:lnTo>
                    <a:pt x="277" y="3602"/>
                  </a:lnTo>
                  <a:lnTo>
                    <a:pt x="930" y="3740"/>
                  </a:lnTo>
                  <a:lnTo>
                    <a:pt x="1306" y="3799"/>
                  </a:lnTo>
                  <a:lnTo>
                    <a:pt x="1642" y="3839"/>
                  </a:lnTo>
                  <a:lnTo>
                    <a:pt x="1919" y="3839"/>
                  </a:lnTo>
                  <a:lnTo>
                    <a:pt x="2018" y="3819"/>
                  </a:lnTo>
                  <a:lnTo>
                    <a:pt x="2097" y="3799"/>
                  </a:lnTo>
                  <a:lnTo>
                    <a:pt x="2176" y="3700"/>
                  </a:lnTo>
                  <a:lnTo>
                    <a:pt x="2275" y="3483"/>
                  </a:lnTo>
                  <a:lnTo>
                    <a:pt x="2394" y="3206"/>
                  </a:lnTo>
                  <a:lnTo>
                    <a:pt x="2513" y="2850"/>
                  </a:lnTo>
                  <a:lnTo>
                    <a:pt x="2631" y="2454"/>
                  </a:lnTo>
                  <a:lnTo>
                    <a:pt x="2730" y="2039"/>
                  </a:lnTo>
                  <a:lnTo>
                    <a:pt x="2809" y="1603"/>
                  </a:lnTo>
                  <a:lnTo>
                    <a:pt x="2849" y="1188"/>
                  </a:lnTo>
                  <a:lnTo>
                    <a:pt x="2849" y="990"/>
                  </a:lnTo>
                  <a:lnTo>
                    <a:pt x="2849" y="812"/>
                  </a:lnTo>
                  <a:lnTo>
                    <a:pt x="2809" y="634"/>
                  </a:lnTo>
                  <a:lnTo>
                    <a:pt x="2770" y="476"/>
                  </a:lnTo>
                  <a:lnTo>
                    <a:pt x="2710" y="337"/>
                  </a:lnTo>
                  <a:lnTo>
                    <a:pt x="2631" y="218"/>
                  </a:lnTo>
                  <a:lnTo>
                    <a:pt x="2532" y="120"/>
                  </a:lnTo>
                  <a:lnTo>
                    <a:pt x="2414" y="60"/>
                  </a:lnTo>
                  <a:lnTo>
                    <a:pt x="2255" y="21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5270275" y="1527025"/>
              <a:ext cx="206775" cy="64825"/>
            </a:xfrm>
            <a:custGeom>
              <a:rect b="b" l="l" r="r" t="t"/>
              <a:pathLst>
                <a:path extrusionOk="0" h="2593" w="8271">
                  <a:moveTo>
                    <a:pt x="8270" y="1"/>
                  </a:moveTo>
                  <a:lnTo>
                    <a:pt x="1" y="80"/>
                  </a:lnTo>
                  <a:lnTo>
                    <a:pt x="20" y="198"/>
                  </a:lnTo>
                  <a:lnTo>
                    <a:pt x="119" y="495"/>
                  </a:lnTo>
                  <a:lnTo>
                    <a:pt x="198" y="673"/>
                  </a:lnTo>
                  <a:lnTo>
                    <a:pt x="317" y="891"/>
                  </a:lnTo>
                  <a:lnTo>
                    <a:pt x="456" y="1128"/>
                  </a:lnTo>
                  <a:lnTo>
                    <a:pt x="634" y="1366"/>
                  </a:lnTo>
                  <a:lnTo>
                    <a:pt x="851" y="1603"/>
                  </a:lnTo>
                  <a:lnTo>
                    <a:pt x="1128" y="1821"/>
                  </a:lnTo>
                  <a:lnTo>
                    <a:pt x="1445" y="2038"/>
                  </a:lnTo>
                  <a:lnTo>
                    <a:pt x="1623" y="2137"/>
                  </a:lnTo>
                  <a:lnTo>
                    <a:pt x="1801" y="2236"/>
                  </a:lnTo>
                  <a:lnTo>
                    <a:pt x="2018" y="2315"/>
                  </a:lnTo>
                  <a:lnTo>
                    <a:pt x="2236" y="2394"/>
                  </a:lnTo>
                  <a:lnTo>
                    <a:pt x="2474" y="2454"/>
                  </a:lnTo>
                  <a:lnTo>
                    <a:pt x="2711" y="2513"/>
                  </a:lnTo>
                  <a:lnTo>
                    <a:pt x="2988" y="2553"/>
                  </a:lnTo>
                  <a:lnTo>
                    <a:pt x="3265" y="2572"/>
                  </a:lnTo>
                  <a:lnTo>
                    <a:pt x="3562" y="2592"/>
                  </a:lnTo>
                  <a:lnTo>
                    <a:pt x="4214" y="2592"/>
                  </a:lnTo>
                  <a:lnTo>
                    <a:pt x="4511" y="2553"/>
                  </a:lnTo>
                  <a:lnTo>
                    <a:pt x="4808" y="2533"/>
                  </a:lnTo>
                  <a:lnTo>
                    <a:pt x="5085" y="2474"/>
                  </a:lnTo>
                  <a:lnTo>
                    <a:pt x="5342" y="2414"/>
                  </a:lnTo>
                  <a:lnTo>
                    <a:pt x="5599" y="2335"/>
                  </a:lnTo>
                  <a:lnTo>
                    <a:pt x="5837" y="2256"/>
                  </a:lnTo>
                  <a:lnTo>
                    <a:pt x="6054" y="2177"/>
                  </a:lnTo>
                  <a:lnTo>
                    <a:pt x="6450" y="1979"/>
                  </a:lnTo>
                  <a:lnTo>
                    <a:pt x="6806" y="1761"/>
                  </a:lnTo>
                  <a:lnTo>
                    <a:pt x="7123" y="1524"/>
                  </a:lnTo>
                  <a:lnTo>
                    <a:pt x="7400" y="1287"/>
                  </a:lnTo>
                  <a:lnTo>
                    <a:pt x="7617" y="1049"/>
                  </a:lnTo>
                  <a:lnTo>
                    <a:pt x="7795" y="812"/>
                  </a:lnTo>
                  <a:lnTo>
                    <a:pt x="7954" y="594"/>
                  </a:lnTo>
                  <a:lnTo>
                    <a:pt x="8072" y="396"/>
                  </a:lnTo>
                  <a:lnTo>
                    <a:pt x="8211" y="119"/>
                  </a:lnTo>
                  <a:lnTo>
                    <a:pt x="8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5291550" y="1532950"/>
              <a:ext cx="153825" cy="49500"/>
            </a:xfrm>
            <a:custGeom>
              <a:rect b="b" l="l" r="r" t="t"/>
              <a:pathLst>
                <a:path extrusionOk="0" h="1980" w="6153">
                  <a:moveTo>
                    <a:pt x="3087" y="1"/>
                  </a:moveTo>
                  <a:lnTo>
                    <a:pt x="2453" y="21"/>
                  </a:lnTo>
                  <a:lnTo>
                    <a:pt x="1880" y="80"/>
                  </a:lnTo>
                  <a:lnTo>
                    <a:pt x="1365" y="179"/>
                  </a:lnTo>
                  <a:lnTo>
                    <a:pt x="910" y="298"/>
                  </a:lnTo>
                  <a:lnTo>
                    <a:pt x="712" y="357"/>
                  </a:lnTo>
                  <a:lnTo>
                    <a:pt x="534" y="436"/>
                  </a:lnTo>
                  <a:lnTo>
                    <a:pt x="376" y="515"/>
                  </a:lnTo>
                  <a:lnTo>
                    <a:pt x="238" y="614"/>
                  </a:lnTo>
                  <a:lnTo>
                    <a:pt x="139" y="693"/>
                  </a:lnTo>
                  <a:lnTo>
                    <a:pt x="60" y="792"/>
                  </a:lnTo>
                  <a:lnTo>
                    <a:pt x="20" y="891"/>
                  </a:lnTo>
                  <a:lnTo>
                    <a:pt x="0" y="990"/>
                  </a:lnTo>
                  <a:lnTo>
                    <a:pt x="20" y="1089"/>
                  </a:lnTo>
                  <a:lnTo>
                    <a:pt x="60" y="1188"/>
                  </a:lnTo>
                  <a:lnTo>
                    <a:pt x="139" y="1287"/>
                  </a:lnTo>
                  <a:lnTo>
                    <a:pt x="238" y="1386"/>
                  </a:lnTo>
                  <a:lnTo>
                    <a:pt x="376" y="1465"/>
                  </a:lnTo>
                  <a:lnTo>
                    <a:pt x="534" y="1544"/>
                  </a:lnTo>
                  <a:lnTo>
                    <a:pt x="712" y="1623"/>
                  </a:lnTo>
                  <a:lnTo>
                    <a:pt x="910" y="1702"/>
                  </a:lnTo>
                  <a:lnTo>
                    <a:pt x="1365" y="1821"/>
                  </a:lnTo>
                  <a:lnTo>
                    <a:pt x="1880" y="1900"/>
                  </a:lnTo>
                  <a:lnTo>
                    <a:pt x="2453" y="1960"/>
                  </a:lnTo>
                  <a:lnTo>
                    <a:pt x="3087" y="1979"/>
                  </a:lnTo>
                  <a:lnTo>
                    <a:pt x="3700" y="1960"/>
                  </a:lnTo>
                  <a:lnTo>
                    <a:pt x="4274" y="1900"/>
                  </a:lnTo>
                  <a:lnTo>
                    <a:pt x="4808" y="1821"/>
                  </a:lnTo>
                  <a:lnTo>
                    <a:pt x="5263" y="1702"/>
                  </a:lnTo>
                  <a:lnTo>
                    <a:pt x="5461" y="1623"/>
                  </a:lnTo>
                  <a:lnTo>
                    <a:pt x="5639" y="1544"/>
                  </a:lnTo>
                  <a:lnTo>
                    <a:pt x="5797" y="1465"/>
                  </a:lnTo>
                  <a:lnTo>
                    <a:pt x="5916" y="1386"/>
                  </a:lnTo>
                  <a:lnTo>
                    <a:pt x="6014" y="1287"/>
                  </a:lnTo>
                  <a:lnTo>
                    <a:pt x="6094" y="1188"/>
                  </a:lnTo>
                  <a:lnTo>
                    <a:pt x="6153" y="1089"/>
                  </a:lnTo>
                  <a:lnTo>
                    <a:pt x="6153" y="990"/>
                  </a:lnTo>
                  <a:lnTo>
                    <a:pt x="6153" y="891"/>
                  </a:lnTo>
                  <a:lnTo>
                    <a:pt x="6094" y="792"/>
                  </a:lnTo>
                  <a:lnTo>
                    <a:pt x="6014" y="693"/>
                  </a:lnTo>
                  <a:lnTo>
                    <a:pt x="5916" y="614"/>
                  </a:lnTo>
                  <a:lnTo>
                    <a:pt x="5797" y="515"/>
                  </a:lnTo>
                  <a:lnTo>
                    <a:pt x="5639" y="436"/>
                  </a:lnTo>
                  <a:lnTo>
                    <a:pt x="5461" y="357"/>
                  </a:lnTo>
                  <a:lnTo>
                    <a:pt x="5263" y="298"/>
                  </a:lnTo>
                  <a:lnTo>
                    <a:pt x="4808" y="179"/>
                  </a:lnTo>
                  <a:lnTo>
                    <a:pt x="4274" y="80"/>
                  </a:lnTo>
                  <a:lnTo>
                    <a:pt x="3700" y="21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321725" y="1539875"/>
              <a:ext cx="110800" cy="35650"/>
            </a:xfrm>
            <a:custGeom>
              <a:rect b="b" l="l" r="r" t="t"/>
              <a:pathLst>
                <a:path extrusionOk="0" h="1426" w="4432">
                  <a:moveTo>
                    <a:pt x="2216" y="1"/>
                  </a:moveTo>
                  <a:lnTo>
                    <a:pt x="1761" y="21"/>
                  </a:lnTo>
                  <a:lnTo>
                    <a:pt x="1345" y="60"/>
                  </a:lnTo>
                  <a:lnTo>
                    <a:pt x="969" y="120"/>
                  </a:lnTo>
                  <a:lnTo>
                    <a:pt x="653" y="219"/>
                  </a:lnTo>
                  <a:lnTo>
                    <a:pt x="376" y="318"/>
                  </a:lnTo>
                  <a:lnTo>
                    <a:pt x="257" y="377"/>
                  </a:lnTo>
                  <a:lnTo>
                    <a:pt x="178" y="436"/>
                  </a:lnTo>
                  <a:lnTo>
                    <a:pt x="99" y="496"/>
                  </a:lnTo>
                  <a:lnTo>
                    <a:pt x="40" y="575"/>
                  </a:lnTo>
                  <a:lnTo>
                    <a:pt x="0" y="634"/>
                  </a:lnTo>
                  <a:lnTo>
                    <a:pt x="0" y="713"/>
                  </a:lnTo>
                  <a:lnTo>
                    <a:pt x="0" y="792"/>
                  </a:lnTo>
                  <a:lnTo>
                    <a:pt x="40" y="852"/>
                  </a:lnTo>
                  <a:lnTo>
                    <a:pt x="99" y="931"/>
                  </a:lnTo>
                  <a:lnTo>
                    <a:pt x="178" y="990"/>
                  </a:lnTo>
                  <a:lnTo>
                    <a:pt x="257" y="1050"/>
                  </a:lnTo>
                  <a:lnTo>
                    <a:pt x="376" y="1109"/>
                  </a:lnTo>
                  <a:lnTo>
                    <a:pt x="653" y="1228"/>
                  </a:lnTo>
                  <a:lnTo>
                    <a:pt x="969" y="1307"/>
                  </a:lnTo>
                  <a:lnTo>
                    <a:pt x="1345" y="1366"/>
                  </a:lnTo>
                  <a:lnTo>
                    <a:pt x="1761" y="1406"/>
                  </a:lnTo>
                  <a:lnTo>
                    <a:pt x="2216" y="1425"/>
                  </a:lnTo>
                  <a:lnTo>
                    <a:pt x="2651" y="1406"/>
                  </a:lnTo>
                  <a:lnTo>
                    <a:pt x="3067" y="1366"/>
                  </a:lnTo>
                  <a:lnTo>
                    <a:pt x="3442" y="1307"/>
                  </a:lnTo>
                  <a:lnTo>
                    <a:pt x="3779" y="1228"/>
                  </a:lnTo>
                  <a:lnTo>
                    <a:pt x="4056" y="1109"/>
                  </a:lnTo>
                  <a:lnTo>
                    <a:pt x="4155" y="1050"/>
                  </a:lnTo>
                  <a:lnTo>
                    <a:pt x="4254" y="990"/>
                  </a:lnTo>
                  <a:lnTo>
                    <a:pt x="4333" y="931"/>
                  </a:lnTo>
                  <a:lnTo>
                    <a:pt x="4392" y="852"/>
                  </a:lnTo>
                  <a:lnTo>
                    <a:pt x="4412" y="792"/>
                  </a:lnTo>
                  <a:lnTo>
                    <a:pt x="4432" y="713"/>
                  </a:lnTo>
                  <a:lnTo>
                    <a:pt x="4412" y="634"/>
                  </a:lnTo>
                  <a:lnTo>
                    <a:pt x="4392" y="575"/>
                  </a:lnTo>
                  <a:lnTo>
                    <a:pt x="4333" y="496"/>
                  </a:lnTo>
                  <a:lnTo>
                    <a:pt x="4254" y="436"/>
                  </a:lnTo>
                  <a:lnTo>
                    <a:pt x="4155" y="377"/>
                  </a:lnTo>
                  <a:lnTo>
                    <a:pt x="4056" y="318"/>
                  </a:lnTo>
                  <a:lnTo>
                    <a:pt x="3779" y="219"/>
                  </a:lnTo>
                  <a:lnTo>
                    <a:pt x="3442" y="120"/>
                  </a:lnTo>
                  <a:lnTo>
                    <a:pt x="3067" y="60"/>
                  </a:lnTo>
                  <a:lnTo>
                    <a:pt x="2651" y="21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5333575" y="1544350"/>
              <a:ext cx="63350" cy="23750"/>
            </a:xfrm>
            <a:custGeom>
              <a:rect b="b" l="l" r="r" t="t"/>
              <a:pathLst>
                <a:path extrusionOk="0" h="950" w="2534">
                  <a:moveTo>
                    <a:pt x="1010" y="0"/>
                  </a:moveTo>
                  <a:lnTo>
                    <a:pt x="772" y="40"/>
                  </a:lnTo>
                  <a:lnTo>
                    <a:pt x="555" y="79"/>
                  </a:lnTo>
                  <a:lnTo>
                    <a:pt x="357" y="139"/>
                  </a:lnTo>
                  <a:lnTo>
                    <a:pt x="218" y="218"/>
                  </a:lnTo>
                  <a:lnTo>
                    <a:pt x="100" y="297"/>
                  </a:lnTo>
                  <a:lnTo>
                    <a:pt x="21" y="376"/>
                  </a:lnTo>
                  <a:lnTo>
                    <a:pt x="1" y="435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21" y="574"/>
                  </a:lnTo>
                  <a:lnTo>
                    <a:pt x="100" y="673"/>
                  </a:lnTo>
                  <a:lnTo>
                    <a:pt x="218" y="752"/>
                  </a:lnTo>
                  <a:lnTo>
                    <a:pt x="357" y="811"/>
                  </a:lnTo>
                  <a:lnTo>
                    <a:pt x="555" y="871"/>
                  </a:lnTo>
                  <a:lnTo>
                    <a:pt x="772" y="930"/>
                  </a:lnTo>
                  <a:lnTo>
                    <a:pt x="1010" y="950"/>
                  </a:lnTo>
                  <a:lnTo>
                    <a:pt x="1524" y="950"/>
                  </a:lnTo>
                  <a:lnTo>
                    <a:pt x="1762" y="930"/>
                  </a:lnTo>
                  <a:lnTo>
                    <a:pt x="1979" y="871"/>
                  </a:lnTo>
                  <a:lnTo>
                    <a:pt x="2157" y="811"/>
                  </a:lnTo>
                  <a:lnTo>
                    <a:pt x="2316" y="752"/>
                  </a:lnTo>
                  <a:lnTo>
                    <a:pt x="2434" y="673"/>
                  </a:lnTo>
                  <a:lnTo>
                    <a:pt x="2513" y="574"/>
                  </a:lnTo>
                  <a:lnTo>
                    <a:pt x="2533" y="534"/>
                  </a:lnTo>
                  <a:lnTo>
                    <a:pt x="2533" y="475"/>
                  </a:lnTo>
                  <a:lnTo>
                    <a:pt x="2533" y="435"/>
                  </a:lnTo>
                  <a:lnTo>
                    <a:pt x="2513" y="376"/>
                  </a:lnTo>
                  <a:lnTo>
                    <a:pt x="2434" y="297"/>
                  </a:lnTo>
                  <a:lnTo>
                    <a:pt x="2316" y="218"/>
                  </a:lnTo>
                  <a:lnTo>
                    <a:pt x="2157" y="139"/>
                  </a:lnTo>
                  <a:lnTo>
                    <a:pt x="1979" y="79"/>
                  </a:lnTo>
                  <a:lnTo>
                    <a:pt x="1762" y="4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5500250" y="1501300"/>
              <a:ext cx="148900" cy="185500"/>
            </a:xfrm>
            <a:custGeom>
              <a:rect b="b" l="l" r="r" t="t"/>
              <a:pathLst>
                <a:path extrusionOk="0" h="7420" w="5956">
                  <a:moveTo>
                    <a:pt x="2415" y="1"/>
                  </a:moveTo>
                  <a:lnTo>
                    <a:pt x="2237" y="21"/>
                  </a:lnTo>
                  <a:lnTo>
                    <a:pt x="2078" y="40"/>
                  </a:lnTo>
                  <a:lnTo>
                    <a:pt x="1920" y="100"/>
                  </a:lnTo>
                  <a:lnTo>
                    <a:pt x="1762" y="179"/>
                  </a:lnTo>
                  <a:lnTo>
                    <a:pt x="1603" y="278"/>
                  </a:lnTo>
                  <a:lnTo>
                    <a:pt x="1445" y="377"/>
                  </a:lnTo>
                  <a:lnTo>
                    <a:pt x="1287" y="515"/>
                  </a:lnTo>
                  <a:lnTo>
                    <a:pt x="1148" y="673"/>
                  </a:lnTo>
                  <a:lnTo>
                    <a:pt x="1010" y="852"/>
                  </a:lnTo>
                  <a:lnTo>
                    <a:pt x="871" y="1030"/>
                  </a:lnTo>
                  <a:lnTo>
                    <a:pt x="753" y="1247"/>
                  </a:lnTo>
                  <a:lnTo>
                    <a:pt x="634" y="1485"/>
                  </a:lnTo>
                  <a:lnTo>
                    <a:pt x="515" y="1722"/>
                  </a:lnTo>
                  <a:lnTo>
                    <a:pt x="416" y="1999"/>
                  </a:lnTo>
                  <a:lnTo>
                    <a:pt x="337" y="2276"/>
                  </a:lnTo>
                  <a:lnTo>
                    <a:pt x="199" y="2850"/>
                  </a:lnTo>
                  <a:lnTo>
                    <a:pt x="100" y="3384"/>
                  </a:lnTo>
                  <a:lnTo>
                    <a:pt x="41" y="3878"/>
                  </a:lnTo>
                  <a:lnTo>
                    <a:pt x="1" y="4353"/>
                  </a:lnTo>
                  <a:lnTo>
                    <a:pt x="21" y="4789"/>
                  </a:lnTo>
                  <a:lnTo>
                    <a:pt x="60" y="5184"/>
                  </a:lnTo>
                  <a:lnTo>
                    <a:pt x="120" y="5540"/>
                  </a:lnTo>
                  <a:lnTo>
                    <a:pt x="219" y="5877"/>
                  </a:lnTo>
                  <a:lnTo>
                    <a:pt x="318" y="6154"/>
                  </a:lnTo>
                  <a:lnTo>
                    <a:pt x="456" y="6411"/>
                  </a:lnTo>
                  <a:lnTo>
                    <a:pt x="614" y="6609"/>
                  </a:lnTo>
                  <a:lnTo>
                    <a:pt x="773" y="6787"/>
                  </a:lnTo>
                  <a:lnTo>
                    <a:pt x="931" y="6925"/>
                  </a:lnTo>
                  <a:lnTo>
                    <a:pt x="1109" y="7024"/>
                  </a:lnTo>
                  <a:lnTo>
                    <a:pt x="1287" y="7083"/>
                  </a:lnTo>
                  <a:lnTo>
                    <a:pt x="1485" y="7103"/>
                  </a:lnTo>
                  <a:lnTo>
                    <a:pt x="1643" y="7083"/>
                  </a:lnTo>
                  <a:lnTo>
                    <a:pt x="1801" y="7044"/>
                  </a:lnTo>
                  <a:lnTo>
                    <a:pt x="1960" y="6985"/>
                  </a:lnTo>
                  <a:lnTo>
                    <a:pt x="2098" y="6886"/>
                  </a:lnTo>
                  <a:lnTo>
                    <a:pt x="2217" y="6787"/>
                  </a:lnTo>
                  <a:lnTo>
                    <a:pt x="2316" y="6668"/>
                  </a:lnTo>
                  <a:lnTo>
                    <a:pt x="2415" y="6529"/>
                  </a:lnTo>
                  <a:lnTo>
                    <a:pt x="2494" y="6411"/>
                  </a:lnTo>
                  <a:lnTo>
                    <a:pt x="2632" y="6154"/>
                  </a:lnTo>
                  <a:lnTo>
                    <a:pt x="2711" y="5916"/>
                  </a:lnTo>
                  <a:lnTo>
                    <a:pt x="2790" y="5699"/>
                  </a:lnTo>
                  <a:lnTo>
                    <a:pt x="4452" y="7420"/>
                  </a:lnTo>
                  <a:lnTo>
                    <a:pt x="5956" y="7420"/>
                  </a:lnTo>
                  <a:lnTo>
                    <a:pt x="4294" y="3364"/>
                  </a:lnTo>
                  <a:lnTo>
                    <a:pt x="4254" y="2968"/>
                  </a:lnTo>
                  <a:lnTo>
                    <a:pt x="4215" y="2593"/>
                  </a:lnTo>
                  <a:lnTo>
                    <a:pt x="4175" y="2256"/>
                  </a:lnTo>
                  <a:lnTo>
                    <a:pt x="4096" y="1940"/>
                  </a:lnTo>
                  <a:lnTo>
                    <a:pt x="4017" y="1643"/>
                  </a:lnTo>
                  <a:lnTo>
                    <a:pt x="3918" y="1386"/>
                  </a:lnTo>
                  <a:lnTo>
                    <a:pt x="3819" y="1148"/>
                  </a:lnTo>
                  <a:lnTo>
                    <a:pt x="3720" y="931"/>
                  </a:lnTo>
                  <a:lnTo>
                    <a:pt x="3582" y="733"/>
                  </a:lnTo>
                  <a:lnTo>
                    <a:pt x="3463" y="555"/>
                  </a:lnTo>
                  <a:lnTo>
                    <a:pt x="3325" y="416"/>
                  </a:lnTo>
                  <a:lnTo>
                    <a:pt x="3186" y="278"/>
                  </a:lnTo>
                  <a:lnTo>
                    <a:pt x="3028" y="179"/>
                  </a:lnTo>
                  <a:lnTo>
                    <a:pt x="2889" y="100"/>
                  </a:lnTo>
                  <a:lnTo>
                    <a:pt x="2731" y="60"/>
                  </a:lnTo>
                  <a:lnTo>
                    <a:pt x="2573" y="21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5511150" y="1519600"/>
              <a:ext cx="67275" cy="73225"/>
            </a:xfrm>
            <a:custGeom>
              <a:rect b="b" l="l" r="r" t="t"/>
              <a:pathLst>
                <a:path extrusionOk="0" h="2929" w="2691">
                  <a:moveTo>
                    <a:pt x="2295" y="1"/>
                  </a:moveTo>
                  <a:lnTo>
                    <a:pt x="2196" y="21"/>
                  </a:lnTo>
                  <a:lnTo>
                    <a:pt x="2097" y="40"/>
                  </a:lnTo>
                  <a:lnTo>
                    <a:pt x="2038" y="100"/>
                  </a:lnTo>
                  <a:lnTo>
                    <a:pt x="1741" y="693"/>
                  </a:lnTo>
                  <a:lnTo>
                    <a:pt x="1583" y="990"/>
                  </a:lnTo>
                  <a:lnTo>
                    <a:pt x="1405" y="1287"/>
                  </a:lnTo>
                  <a:lnTo>
                    <a:pt x="1306" y="1425"/>
                  </a:lnTo>
                  <a:lnTo>
                    <a:pt x="1187" y="1564"/>
                  </a:lnTo>
                  <a:lnTo>
                    <a:pt x="1069" y="1682"/>
                  </a:lnTo>
                  <a:lnTo>
                    <a:pt x="930" y="1801"/>
                  </a:lnTo>
                  <a:lnTo>
                    <a:pt x="792" y="1880"/>
                  </a:lnTo>
                  <a:lnTo>
                    <a:pt x="673" y="1920"/>
                  </a:lnTo>
                  <a:lnTo>
                    <a:pt x="554" y="1900"/>
                  </a:lnTo>
                  <a:lnTo>
                    <a:pt x="475" y="1861"/>
                  </a:lnTo>
                  <a:lnTo>
                    <a:pt x="396" y="1781"/>
                  </a:lnTo>
                  <a:lnTo>
                    <a:pt x="356" y="1682"/>
                  </a:lnTo>
                  <a:lnTo>
                    <a:pt x="317" y="1584"/>
                  </a:lnTo>
                  <a:lnTo>
                    <a:pt x="277" y="1485"/>
                  </a:lnTo>
                  <a:lnTo>
                    <a:pt x="277" y="1386"/>
                  </a:lnTo>
                  <a:lnTo>
                    <a:pt x="277" y="1267"/>
                  </a:lnTo>
                  <a:lnTo>
                    <a:pt x="297" y="1049"/>
                  </a:lnTo>
                  <a:lnTo>
                    <a:pt x="297" y="1010"/>
                  </a:lnTo>
                  <a:lnTo>
                    <a:pt x="178" y="1010"/>
                  </a:lnTo>
                  <a:lnTo>
                    <a:pt x="79" y="1030"/>
                  </a:lnTo>
                  <a:lnTo>
                    <a:pt x="40" y="1049"/>
                  </a:lnTo>
                  <a:lnTo>
                    <a:pt x="20" y="1089"/>
                  </a:lnTo>
                  <a:lnTo>
                    <a:pt x="0" y="1307"/>
                  </a:lnTo>
                  <a:lnTo>
                    <a:pt x="0" y="1445"/>
                  </a:lnTo>
                  <a:lnTo>
                    <a:pt x="0" y="1564"/>
                  </a:lnTo>
                  <a:lnTo>
                    <a:pt x="20" y="1702"/>
                  </a:lnTo>
                  <a:lnTo>
                    <a:pt x="60" y="1801"/>
                  </a:lnTo>
                  <a:lnTo>
                    <a:pt x="139" y="1880"/>
                  </a:lnTo>
                  <a:lnTo>
                    <a:pt x="238" y="1959"/>
                  </a:lnTo>
                  <a:lnTo>
                    <a:pt x="416" y="1999"/>
                  </a:lnTo>
                  <a:lnTo>
                    <a:pt x="594" y="2019"/>
                  </a:lnTo>
                  <a:lnTo>
                    <a:pt x="772" y="1999"/>
                  </a:lnTo>
                  <a:lnTo>
                    <a:pt x="950" y="1940"/>
                  </a:lnTo>
                  <a:lnTo>
                    <a:pt x="1069" y="1861"/>
                  </a:lnTo>
                  <a:lnTo>
                    <a:pt x="1187" y="1781"/>
                  </a:lnTo>
                  <a:lnTo>
                    <a:pt x="1306" y="1682"/>
                  </a:lnTo>
                  <a:lnTo>
                    <a:pt x="1405" y="1584"/>
                  </a:lnTo>
                  <a:lnTo>
                    <a:pt x="1603" y="1366"/>
                  </a:lnTo>
                  <a:lnTo>
                    <a:pt x="1781" y="1109"/>
                  </a:lnTo>
                  <a:lnTo>
                    <a:pt x="1907" y="903"/>
                  </a:lnTo>
                  <a:lnTo>
                    <a:pt x="1880" y="1208"/>
                  </a:lnTo>
                  <a:lnTo>
                    <a:pt x="1860" y="1663"/>
                  </a:lnTo>
                  <a:lnTo>
                    <a:pt x="1860" y="1880"/>
                  </a:lnTo>
                  <a:lnTo>
                    <a:pt x="1880" y="2098"/>
                  </a:lnTo>
                  <a:lnTo>
                    <a:pt x="1919" y="2296"/>
                  </a:lnTo>
                  <a:lnTo>
                    <a:pt x="1979" y="2474"/>
                  </a:lnTo>
                  <a:lnTo>
                    <a:pt x="2058" y="2632"/>
                  </a:lnTo>
                  <a:lnTo>
                    <a:pt x="2157" y="2771"/>
                  </a:lnTo>
                  <a:lnTo>
                    <a:pt x="2275" y="2869"/>
                  </a:lnTo>
                  <a:lnTo>
                    <a:pt x="2354" y="2909"/>
                  </a:lnTo>
                  <a:lnTo>
                    <a:pt x="2434" y="2929"/>
                  </a:lnTo>
                  <a:lnTo>
                    <a:pt x="2513" y="2909"/>
                  </a:lnTo>
                  <a:lnTo>
                    <a:pt x="2612" y="2889"/>
                  </a:lnTo>
                  <a:lnTo>
                    <a:pt x="2671" y="2830"/>
                  </a:lnTo>
                  <a:lnTo>
                    <a:pt x="2691" y="2810"/>
                  </a:lnTo>
                  <a:lnTo>
                    <a:pt x="2671" y="2810"/>
                  </a:lnTo>
                  <a:lnTo>
                    <a:pt x="2513" y="2751"/>
                  </a:lnTo>
                  <a:lnTo>
                    <a:pt x="2394" y="2652"/>
                  </a:lnTo>
                  <a:lnTo>
                    <a:pt x="2315" y="2533"/>
                  </a:lnTo>
                  <a:lnTo>
                    <a:pt x="2236" y="2375"/>
                  </a:lnTo>
                  <a:lnTo>
                    <a:pt x="2196" y="2197"/>
                  </a:lnTo>
                  <a:lnTo>
                    <a:pt x="2157" y="1999"/>
                  </a:lnTo>
                  <a:lnTo>
                    <a:pt x="2137" y="1781"/>
                  </a:lnTo>
                  <a:lnTo>
                    <a:pt x="2137" y="1564"/>
                  </a:lnTo>
                  <a:lnTo>
                    <a:pt x="2157" y="1129"/>
                  </a:lnTo>
                  <a:lnTo>
                    <a:pt x="2216" y="693"/>
                  </a:lnTo>
                  <a:lnTo>
                    <a:pt x="2315" y="40"/>
                  </a:lnTo>
                  <a:lnTo>
                    <a:pt x="2315" y="21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5539825" y="1561150"/>
              <a:ext cx="23275" cy="112800"/>
            </a:xfrm>
            <a:custGeom>
              <a:rect b="b" l="l" r="r" t="t"/>
              <a:pathLst>
                <a:path extrusionOk="0" h="4512" w="931">
                  <a:moveTo>
                    <a:pt x="100" y="1"/>
                  </a:moveTo>
                  <a:lnTo>
                    <a:pt x="60" y="20"/>
                  </a:lnTo>
                  <a:lnTo>
                    <a:pt x="20" y="40"/>
                  </a:lnTo>
                  <a:lnTo>
                    <a:pt x="1" y="80"/>
                  </a:lnTo>
                  <a:lnTo>
                    <a:pt x="1" y="119"/>
                  </a:lnTo>
                  <a:lnTo>
                    <a:pt x="179" y="594"/>
                  </a:lnTo>
                  <a:lnTo>
                    <a:pt x="337" y="1069"/>
                  </a:lnTo>
                  <a:lnTo>
                    <a:pt x="456" y="1564"/>
                  </a:lnTo>
                  <a:lnTo>
                    <a:pt x="535" y="2078"/>
                  </a:lnTo>
                  <a:lnTo>
                    <a:pt x="555" y="2335"/>
                  </a:lnTo>
                  <a:lnTo>
                    <a:pt x="574" y="2632"/>
                  </a:lnTo>
                  <a:lnTo>
                    <a:pt x="594" y="2968"/>
                  </a:lnTo>
                  <a:lnTo>
                    <a:pt x="574" y="3305"/>
                  </a:lnTo>
                  <a:lnTo>
                    <a:pt x="535" y="3621"/>
                  </a:lnTo>
                  <a:lnTo>
                    <a:pt x="495" y="3779"/>
                  </a:lnTo>
                  <a:lnTo>
                    <a:pt x="436" y="3938"/>
                  </a:lnTo>
                  <a:lnTo>
                    <a:pt x="377" y="4076"/>
                  </a:lnTo>
                  <a:lnTo>
                    <a:pt x="317" y="4195"/>
                  </a:lnTo>
                  <a:lnTo>
                    <a:pt x="238" y="4314"/>
                  </a:lnTo>
                  <a:lnTo>
                    <a:pt x="139" y="4412"/>
                  </a:lnTo>
                  <a:lnTo>
                    <a:pt x="119" y="4452"/>
                  </a:lnTo>
                  <a:lnTo>
                    <a:pt x="119" y="4492"/>
                  </a:lnTo>
                  <a:lnTo>
                    <a:pt x="139" y="4511"/>
                  </a:lnTo>
                  <a:lnTo>
                    <a:pt x="278" y="4511"/>
                  </a:lnTo>
                  <a:lnTo>
                    <a:pt x="337" y="4492"/>
                  </a:lnTo>
                  <a:lnTo>
                    <a:pt x="377" y="4472"/>
                  </a:lnTo>
                  <a:lnTo>
                    <a:pt x="456" y="4393"/>
                  </a:lnTo>
                  <a:lnTo>
                    <a:pt x="555" y="4274"/>
                  </a:lnTo>
                  <a:lnTo>
                    <a:pt x="693" y="4056"/>
                  </a:lnTo>
                  <a:lnTo>
                    <a:pt x="792" y="3799"/>
                  </a:lnTo>
                  <a:lnTo>
                    <a:pt x="871" y="3522"/>
                  </a:lnTo>
                  <a:lnTo>
                    <a:pt x="911" y="3245"/>
                  </a:lnTo>
                  <a:lnTo>
                    <a:pt x="931" y="2929"/>
                  </a:lnTo>
                  <a:lnTo>
                    <a:pt x="911" y="2612"/>
                  </a:lnTo>
                  <a:lnTo>
                    <a:pt x="891" y="2296"/>
                  </a:lnTo>
                  <a:lnTo>
                    <a:pt x="851" y="1979"/>
                  </a:lnTo>
                  <a:lnTo>
                    <a:pt x="792" y="1663"/>
                  </a:lnTo>
                  <a:lnTo>
                    <a:pt x="713" y="1346"/>
                  </a:lnTo>
                  <a:lnTo>
                    <a:pt x="634" y="1049"/>
                  </a:lnTo>
                  <a:lnTo>
                    <a:pt x="456" y="495"/>
                  </a:lnTo>
                  <a:lnTo>
                    <a:pt x="278" y="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5507675" y="1632375"/>
              <a:ext cx="49500" cy="27725"/>
            </a:xfrm>
            <a:custGeom>
              <a:rect b="b" l="l" r="r" t="t"/>
              <a:pathLst>
                <a:path extrusionOk="0" h="1109" w="1980">
                  <a:moveTo>
                    <a:pt x="1801" y="1"/>
                  </a:moveTo>
                  <a:lnTo>
                    <a:pt x="1702" y="20"/>
                  </a:lnTo>
                  <a:lnTo>
                    <a:pt x="1583" y="40"/>
                  </a:lnTo>
                  <a:lnTo>
                    <a:pt x="1504" y="99"/>
                  </a:lnTo>
                  <a:lnTo>
                    <a:pt x="1425" y="159"/>
                  </a:lnTo>
                  <a:lnTo>
                    <a:pt x="1326" y="278"/>
                  </a:lnTo>
                  <a:lnTo>
                    <a:pt x="1208" y="396"/>
                  </a:lnTo>
                  <a:lnTo>
                    <a:pt x="1109" y="495"/>
                  </a:lnTo>
                  <a:lnTo>
                    <a:pt x="970" y="594"/>
                  </a:lnTo>
                  <a:lnTo>
                    <a:pt x="851" y="673"/>
                  </a:lnTo>
                  <a:lnTo>
                    <a:pt x="693" y="733"/>
                  </a:lnTo>
                  <a:lnTo>
                    <a:pt x="555" y="772"/>
                  </a:lnTo>
                  <a:lnTo>
                    <a:pt x="396" y="772"/>
                  </a:lnTo>
                  <a:lnTo>
                    <a:pt x="297" y="792"/>
                  </a:lnTo>
                  <a:lnTo>
                    <a:pt x="179" y="812"/>
                  </a:lnTo>
                  <a:lnTo>
                    <a:pt x="100" y="871"/>
                  </a:lnTo>
                  <a:lnTo>
                    <a:pt x="21" y="930"/>
                  </a:lnTo>
                  <a:lnTo>
                    <a:pt x="1" y="970"/>
                  </a:lnTo>
                  <a:lnTo>
                    <a:pt x="1" y="1010"/>
                  </a:lnTo>
                  <a:lnTo>
                    <a:pt x="21" y="1029"/>
                  </a:lnTo>
                  <a:lnTo>
                    <a:pt x="40" y="1069"/>
                  </a:lnTo>
                  <a:lnTo>
                    <a:pt x="100" y="1089"/>
                  </a:lnTo>
                  <a:lnTo>
                    <a:pt x="179" y="1108"/>
                  </a:lnTo>
                  <a:lnTo>
                    <a:pt x="436" y="1089"/>
                  </a:lnTo>
                  <a:lnTo>
                    <a:pt x="693" y="1029"/>
                  </a:lnTo>
                  <a:lnTo>
                    <a:pt x="931" y="950"/>
                  </a:lnTo>
                  <a:lnTo>
                    <a:pt x="1168" y="851"/>
                  </a:lnTo>
                  <a:lnTo>
                    <a:pt x="1386" y="713"/>
                  </a:lnTo>
                  <a:lnTo>
                    <a:pt x="1583" y="554"/>
                  </a:lnTo>
                  <a:lnTo>
                    <a:pt x="1781" y="376"/>
                  </a:lnTo>
                  <a:lnTo>
                    <a:pt x="1959" y="179"/>
                  </a:lnTo>
                  <a:lnTo>
                    <a:pt x="1979" y="139"/>
                  </a:lnTo>
                  <a:lnTo>
                    <a:pt x="1979" y="99"/>
                  </a:lnTo>
                  <a:lnTo>
                    <a:pt x="1959" y="80"/>
                  </a:lnTo>
                  <a:lnTo>
                    <a:pt x="1940" y="40"/>
                  </a:lnTo>
                  <a:lnTo>
                    <a:pt x="1860" y="2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5494325" y="1606650"/>
              <a:ext cx="60850" cy="19825"/>
            </a:xfrm>
            <a:custGeom>
              <a:rect b="b" l="l" r="r" t="t"/>
              <a:pathLst>
                <a:path extrusionOk="0" h="793" w="2434">
                  <a:moveTo>
                    <a:pt x="2098" y="1"/>
                  </a:moveTo>
                  <a:lnTo>
                    <a:pt x="1999" y="60"/>
                  </a:lnTo>
                  <a:lnTo>
                    <a:pt x="1920" y="119"/>
                  </a:lnTo>
                  <a:lnTo>
                    <a:pt x="1742" y="238"/>
                  </a:lnTo>
                  <a:lnTo>
                    <a:pt x="1583" y="337"/>
                  </a:lnTo>
                  <a:lnTo>
                    <a:pt x="1405" y="396"/>
                  </a:lnTo>
                  <a:lnTo>
                    <a:pt x="1227" y="416"/>
                  </a:lnTo>
                  <a:lnTo>
                    <a:pt x="1029" y="416"/>
                  </a:lnTo>
                  <a:lnTo>
                    <a:pt x="851" y="396"/>
                  </a:lnTo>
                  <a:lnTo>
                    <a:pt x="653" y="357"/>
                  </a:lnTo>
                  <a:lnTo>
                    <a:pt x="456" y="298"/>
                  </a:lnTo>
                  <a:lnTo>
                    <a:pt x="357" y="298"/>
                  </a:lnTo>
                  <a:lnTo>
                    <a:pt x="258" y="317"/>
                  </a:lnTo>
                  <a:lnTo>
                    <a:pt x="159" y="357"/>
                  </a:lnTo>
                  <a:lnTo>
                    <a:pt x="80" y="416"/>
                  </a:lnTo>
                  <a:lnTo>
                    <a:pt x="20" y="476"/>
                  </a:lnTo>
                  <a:lnTo>
                    <a:pt x="1" y="535"/>
                  </a:lnTo>
                  <a:lnTo>
                    <a:pt x="1" y="575"/>
                  </a:lnTo>
                  <a:lnTo>
                    <a:pt x="20" y="594"/>
                  </a:lnTo>
                  <a:lnTo>
                    <a:pt x="119" y="634"/>
                  </a:lnTo>
                  <a:lnTo>
                    <a:pt x="416" y="713"/>
                  </a:lnTo>
                  <a:lnTo>
                    <a:pt x="733" y="772"/>
                  </a:lnTo>
                  <a:lnTo>
                    <a:pt x="1029" y="792"/>
                  </a:lnTo>
                  <a:lnTo>
                    <a:pt x="1306" y="753"/>
                  </a:lnTo>
                  <a:lnTo>
                    <a:pt x="1583" y="693"/>
                  </a:lnTo>
                  <a:lnTo>
                    <a:pt x="1860" y="594"/>
                  </a:lnTo>
                  <a:lnTo>
                    <a:pt x="2117" y="436"/>
                  </a:lnTo>
                  <a:lnTo>
                    <a:pt x="2375" y="238"/>
                  </a:lnTo>
                  <a:lnTo>
                    <a:pt x="2434" y="179"/>
                  </a:lnTo>
                  <a:lnTo>
                    <a:pt x="2434" y="100"/>
                  </a:lnTo>
                  <a:lnTo>
                    <a:pt x="2394" y="40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499775" y="1581925"/>
              <a:ext cx="50950" cy="19325"/>
            </a:xfrm>
            <a:custGeom>
              <a:rect b="b" l="l" r="r" t="t"/>
              <a:pathLst>
                <a:path extrusionOk="0" h="773" w="2038">
                  <a:moveTo>
                    <a:pt x="1761" y="1"/>
                  </a:moveTo>
                  <a:lnTo>
                    <a:pt x="1662" y="20"/>
                  </a:lnTo>
                  <a:lnTo>
                    <a:pt x="1583" y="60"/>
                  </a:lnTo>
                  <a:lnTo>
                    <a:pt x="1326" y="238"/>
                  </a:lnTo>
                  <a:lnTo>
                    <a:pt x="1187" y="297"/>
                  </a:lnTo>
                  <a:lnTo>
                    <a:pt x="1049" y="357"/>
                  </a:lnTo>
                  <a:lnTo>
                    <a:pt x="910" y="376"/>
                  </a:lnTo>
                  <a:lnTo>
                    <a:pt x="831" y="376"/>
                  </a:lnTo>
                  <a:lnTo>
                    <a:pt x="772" y="357"/>
                  </a:lnTo>
                  <a:lnTo>
                    <a:pt x="712" y="317"/>
                  </a:lnTo>
                  <a:lnTo>
                    <a:pt x="653" y="278"/>
                  </a:lnTo>
                  <a:lnTo>
                    <a:pt x="594" y="218"/>
                  </a:lnTo>
                  <a:lnTo>
                    <a:pt x="534" y="159"/>
                  </a:lnTo>
                  <a:lnTo>
                    <a:pt x="515" y="119"/>
                  </a:lnTo>
                  <a:lnTo>
                    <a:pt x="475" y="100"/>
                  </a:lnTo>
                  <a:lnTo>
                    <a:pt x="396" y="80"/>
                  </a:lnTo>
                  <a:lnTo>
                    <a:pt x="297" y="80"/>
                  </a:lnTo>
                  <a:lnTo>
                    <a:pt x="178" y="100"/>
                  </a:lnTo>
                  <a:lnTo>
                    <a:pt x="99" y="159"/>
                  </a:lnTo>
                  <a:lnTo>
                    <a:pt x="40" y="218"/>
                  </a:lnTo>
                  <a:lnTo>
                    <a:pt x="0" y="297"/>
                  </a:lnTo>
                  <a:lnTo>
                    <a:pt x="0" y="337"/>
                  </a:lnTo>
                  <a:lnTo>
                    <a:pt x="20" y="376"/>
                  </a:lnTo>
                  <a:lnTo>
                    <a:pt x="99" y="515"/>
                  </a:lnTo>
                  <a:lnTo>
                    <a:pt x="198" y="594"/>
                  </a:lnTo>
                  <a:lnTo>
                    <a:pt x="317" y="673"/>
                  </a:lnTo>
                  <a:lnTo>
                    <a:pt x="435" y="733"/>
                  </a:lnTo>
                  <a:lnTo>
                    <a:pt x="554" y="752"/>
                  </a:lnTo>
                  <a:lnTo>
                    <a:pt x="673" y="772"/>
                  </a:lnTo>
                  <a:lnTo>
                    <a:pt x="811" y="752"/>
                  </a:lnTo>
                  <a:lnTo>
                    <a:pt x="950" y="733"/>
                  </a:lnTo>
                  <a:lnTo>
                    <a:pt x="1227" y="653"/>
                  </a:lnTo>
                  <a:lnTo>
                    <a:pt x="1484" y="555"/>
                  </a:lnTo>
                  <a:lnTo>
                    <a:pt x="1741" y="416"/>
                  </a:lnTo>
                  <a:lnTo>
                    <a:pt x="1939" y="278"/>
                  </a:lnTo>
                  <a:lnTo>
                    <a:pt x="2018" y="198"/>
                  </a:lnTo>
                  <a:lnTo>
                    <a:pt x="2038" y="159"/>
                  </a:lnTo>
                  <a:lnTo>
                    <a:pt x="2038" y="139"/>
                  </a:lnTo>
                  <a:lnTo>
                    <a:pt x="2018" y="80"/>
                  </a:lnTo>
                  <a:lnTo>
                    <a:pt x="1959" y="40"/>
                  </a:lnTo>
                  <a:lnTo>
                    <a:pt x="186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570000" y="1607650"/>
              <a:ext cx="296275" cy="268100"/>
            </a:xfrm>
            <a:custGeom>
              <a:rect b="b" l="l" r="r" t="t"/>
              <a:pathLst>
                <a:path extrusionOk="0" h="10724" w="11851">
                  <a:moveTo>
                    <a:pt x="11218" y="0"/>
                  </a:moveTo>
                  <a:lnTo>
                    <a:pt x="5223" y="7340"/>
                  </a:lnTo>
                  <a:lnTo>
                    <a:pt x="5026" y="6450"/>
                  </a:lnTo>
                  <a:lnTo>
                    <a:pt x="4828" y="5540"/>
                  </a:lnTo>
                  <a:lnTo>
                    <a:pt x="4590" y="4491"/>
                  </a:lnTo>
                  <a:lnTo>
                    <a:pt x="4294" y="3443"/>
                  </a:lnTo>
                  <a:lnTo>
                    <a:pt x="4155" y="2948"/>
                  </a:lnTo>
                  <a:lnTo>
                    <a:pt x="3997" y="2513"/>
                  </a:lnTo>
                  <a:lnTo>
                    <a:pt x="3839" y="2137"/>
                  </a:lnTo>
                  <a:lnTo>
                    <a:pt x="3680" y="1840"/>
                  </a:lnTo>
                  <a:lnTo>
                    <a:pt x="3601" y="1741"/>
                  </a:lnTo>
                  <a:lnTo>
                    <a:pt x="3542" y="1642"/>
                  </a:lnTo>
                  <a:lnTo>
                    <a:pt x="3463" y="1603"/>
                  </a:lnTo>
                  <a:lnTo>
                    <a:pt x="3384" y="1563"/>
                  </a:lnTo>
                  <a:lnTo>
                    <a:pt x="3225" y="1563"/>
                  </a:lnTo>
                  <a:lnTo>
                    <a:pt x="3027" y="1603"/>
                  </a:lnTo>
                  <a:lnTo>
                    <a:pt x="2790" y="1682"/>
                  </a:lnTo>
                  <a:lnTo>
                    <a:pt x="2533" y="1781"/>
                  </a:lnTo>
                  <a:lnTo>
                    <a:pt x="2256" y="1900"/>
                  </a:lnTo>
                  <a:lnTo>
                    <a:pt x="1959" y="2038"/>
                  </a:lnTo>
                  <a:lnTo>
                    <a:pt x="1682" y="2216"/>
                  </a:lnTo>
                  <a:lnTo>
                    <a:pt x="1385" y="2394"/>
                  </a:lnTo>
                  <a:lnTo>
                    <a:pt x="1108" y="2592"/>
                  </a:lnTo>
                  <a:lnTo>
                    <a:pt x="831" y="2810"/>
                  </a:lnTo>
                  <a:lnTo>
                    <a:pt x="594" y="3027"/>
                  </a:lnTo>
                  <a:lnTo>
                    <a:pt x="396" y="3245"/>
                  </a:lnTo>
                  <a:lnTo>
                    <a:pt x="218" y="3463"/>
                  </a:lnTo>
                  <a:lnTo>
                    <a:pt x="80" y="3680"/>
                  </a:lnTo>
                  <a:lnTo>
                    <a:pt x="40" y="3799"/>
                  </a:lnTo>
                  <a:lnTo>
                    <a:pt x="20" y="3898"/>
                  </a:lnTo>
                  <a:lnTo>
                    <a:pt x="0" y="4016"/>
                  </a:lnTo>
                  <a:lnTo>
                    <a:pt x="0" y="4115"/>
                  </a:lnTo>
                  <a:lnTo>
                    <a:pt x="40" y="4373"/>
                  </a:lnTo>
                  <a:lnTo>
                    <a:pt x="119" y="4729"/>
                  </a:lnTo>
                  <a:lnTo>
                    <a:pt x="238" y="5164"/>
                  </a:lnTo>
                  <a:lnTo>
                    <a:pt x="396" y="5659"/>
                  </a:lnTo>
                  <a:lnTo>
                    <a:pt x="614" y="6193"/>
                  </a:lnTo>
                  <a:lnTo>
                    <a:pt x="851" y="6766"/>
                  </a:lnTo>
                  <a:lnTo>
                    <a:pt x="1128" y="7360"/>
                  </a:lnTo>
                  <a:lnTo>
                    <a:pt x="1445" y="7934"/>
                  </a:lnTo>
                  <a:lnTo>
                    <a:pt x="1781" y="8507"/>
                  </a:lnTo>
                  <a:lnTo>
                    <a:pt x="2137" y="9042"/>
                  </a:lnTo>
                  <a:lnTo>
                    <a:pt x="2335" y="9299"/>
                  </a:lnTo>
                  <a:lnTo>
                    <a:pt x="2533" y="9536"/>
                  </a:lnTo>
                  <a:lnTo>
                    <a:pt x="2750" y="9774"/>
                  </a:lnTo>
                  <a:lnTo>
                    <a:pt x="2948" y="9971"/>
                  </a:lnTo>
                  <a:lnTo>
                    <a:pt x="3166" y="10149"/>
                  </a:lnTo>
                  <a:lnTo>
                    <a:pt x="3384" y="10308"/>
                  </a:lnTo>
                  <a:lnTo>
                    <a:pt x="3621" y="10446"/>
                  </a:lnTo>
                  <a:lnTo>
                    <a:pt x="3858" y="10565"/>
                  </a:lnTo>
                  <a:lnTo>
                    <a:pt x="4096" y="10644"/>
                  </a:lnTo>
                  <a:lnTo>
                    <a:pt x="4333" y="10703"/>
                  </a:lnTo>
                  <a:lnTo>
                    <a:pt x="4571" y="10723"/>
                  </a:lnTo>
                  <a:lnTo>
                    <a:pt x="4828" y="10703"/>
                  </a:lnTo>
                  <a:lnTo>
                    <a:pt x="4946" y="10684"/>
                  </a:lnTo>
                  <a:lnTo>
                    <a:pt x="5085" y="10664"/>
                  </a:lnTo>
                  <a:lnTo>
                    <a:pt x="5342" y="10545"/>
                  </a:lnTo>
                  <a:lnTo>
                    <a:pt x="5619" y="10407"/>
                  </a:lnTo>
                  <a:lnTo>
                    <a:pt x="5896" y="10209"/>
                  </a:lnTo>
                  <a:lnTo>
                    <a:pt x="6173" y="9971"/>
                  </a:lnTo>
                  <a:lnTo>
                    <a:pt x="6470" y="9714"/>
                  </a:lnTo>
                  <a:lnTo>
                    <a:pt x="6747" y="9417"/>
                  </a:lnTo>
                  <a:lnTo>
                    <a:pt x="7044" y="9081"/>
                  </a:lnTo>
                  <a:lnTo>
                    <a:pt x="7340" y="8725"/>
                  </a:lnTo>
                  <a:lnTo>
                    <a:pt x="7637" y="8349"/>
                  </a:lnTo>
                  <a:lnTo>
                    <a:pt x="8211" y="7538"/>
                  </a:lnTo>
                  <a:lnTo>
                    <a:pt x="8784" y="6667"/>
                  </a:lnTo>
                  <a:lnTo>
                    <a:pt x="9338" y="5797"/>
                  </a:lnTo>
                  <a:lnTo>
                    <a:pt x="9853" y="4907"/>
                  </a:lnTo>
                  <a:lnTo>
                    <a:pt x="10328" y="4056"/>
                  </a:lnTo>
                  <a:lnTo>
                    <a:pt x="10763" y="3265"/>
                  </a:lnTo>
                  <a:lnTo>
                    <a:pt x="11139" y="2572"/>
                  </a:lnTo>
                  <a:lnTo>
                    <a:pt x="11653" y="1504"/>
                  </a:lnTo>
                  <a:lnTo>
                    <a:pt x="11851" y="1108"/>
                  </a:lnTo>
                  <a:lnTo>
                    <a:pt x="1121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5570000" y="1611100"/>
              <a:ext cx="92525" cy="87075"/>
            </a:xfrm>
            <a:custGeom>
              <a:rect b="b" l="l" r="r" t="t"/>
              <a:pathLst>
                <a:path extrusionOk="0" h="3483" w="3701">
                  <a:moveTo>
                    <a:pt x="2632" y="1"/>
                  </a:moveTo>
                  <a:lnTo>
                    <a:pt x="0" y="2276"/>
                  </a:lnTo>
                  <a:lnTo>
                    <a:pt x="950" y="3483"/>
                  </a:lnTo>
                  <a:lnTo>
                    <a:pt x="3700" y="348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5653100" y="849425"/>
              <a:ext cx="476300" cy="743400"/>
            </a:xfrm>
            <a:custGeom>
              <a:rect b="b" l="l" r="r" t="t"/>
              <a:pathLst>
                <a:path extrusionOk="0" h="29736" w="19052">
                  <a:moveTo>
                    <a:pt x="11237" y="1"/>
                  </a:moveTo>
                  <a:lnTo>
                    <a:pt x="10209" y="21"/>
                  </a:lnTo>
                  <a:lnTo>
                    <a:pt x="9200" y="60"/>
                  </a:lnTo>
                  <a:lnTo>
                    <a:pt x="8210" y="139"/>
                  </a:lnTo>
                  <a:lnTo>
                    <a:pt x="7261" y="258"/>
                  </a:lnTo>
                  <a:lnTo>
                    <a:pt x="6311" y="377"/>
                  </a:lnTo>
                  <a:lnTo>
                    <a:pt x="5401" y="535"/>
                  </a:lnTo>
                  <a:lnTo>
                    <a:pt x="4511" y="713"/>
                  </a:lnTo>
                  <a:lnTo>
                    <a:pt x="3621" y="911"/>
                  </a:lnTo>
                  <a:lnTo>
                    <a:pt x="2790" y="1128"/>
                  </a:lnTo>
                  <a:lnTo>
                    <a:pt x="0" y="4591"/>
                  </a:lnTo>
                  <a:lnTo>
                    <a:pt x="8606" y="26511"/>
                  </a:lnTo>
                  <a:lnTo>
                    <a:pt x="9872" y="26511"/>
                  </a:lnTo>
                  <a:lnTo>
                    <a:pt x="10505" y="28944"/>
                  </a:lnTo>
                  <a:lnTo>
                    <a:pt x="16243" y="29736"/>
                  </a:lnTo>
                  <a:lnTo>
                    <a:pt x="16520" y="29419"/>
                  </a:lnTo>
                  <a:lnTo>
                    <a:pt x="16737" y="29123"/>
                  </a:lnTo>
                  <a:lnTo>
                    <a:pt x="16876" y="28865"/>
                  </a:lnTo>
                  <a:lnTo>
                    <a:pt x="16955" y="28628"/>
                  </a:lnTo>
                  <a:lnTo>
                    <a:pt x="16975" y="28430"/>
                  </a:lnTo>
                  <a:lnTo>
                    <a:pt x="16955" y="28252"/>
                  </a:lnTo>
                  <a:lnTo>
                    <a:pt x="16895" y="28094"/>
                  </a:lnTo>
                  <a:lnTo>
                    <a:pt x="16816" y="27975"/>
                  </a:lnTo>
                  <a:lnTo>
                    <a:pt x="16717" y="27856"/>
                  </a:lnTo>
                  <a:lnTo>
                    <a:pt x="16599" y="27757"/>
                  </a:lnTo>
                  <a:lnTo>
                    <a:pt x="16480" y="27698"/>
                  </a:lnTo>
                  <a:lnTo>
                    <a:pt x="16361" y="27639"/>
                  </a:lnTo>
                  <a:lnTo>
                    <a:pt x="16183" y="27579"/>
                  </a:lnTo>
                  <a:lnTo>
                    <a:pt x="16104" y="27560"/>
                  </a:lnTo>
                  <a:lnTo>
                    <a:pt x="16599" y="27382"/>
                  </a:lnTo>
                  <a:lnTo>
                    <a:pt x="17113" y="27204"/>
                  </a:lnTo>
                  <a:lnTo>
                    <a:pt x="17667" y="26946"/>
                  </a:lnTo>
                  <a:lnTo>
                    <a:pt x="17924" y="26808"/>
                  </a:lnTo>
                  <a:lnTo>
                    <a:pt x="18181" y="26669"/>
                  </a:lnTo>
                  <a:lnTo>
                    <a:pt x="18399" y="26511"/>
                  </a:lnTo>
                  <a:lnTo>
                    <a:pt x="18577" y="26353"/>
                  </a:lnTo>
                  <a:lnTo>
                    <a:pt x="18656" y="26274"/>
                  </a:lnTo>
                  <a:lnTo>
                    <a:pt x="18696" y="26175"/>
                  </a:lnTo>
                  <a:lnTo>
                    <a:pt x="18735" y="26096"/>
                  </a:lnTo>
                  <a:lnTo>
                    <a:pt x="18775" y="26016"/>
                  </a:lnTo>
                  <a:lnTo>
                    <a:pt x="18775" y="25918"/>
                  </a:lnTo>
                  <a:lnTo>
                    <a:pt x="18755" y="25838"/>
                  </a:lnTo>
                  <a:lnTo>
                    <a:pt x="18735" y="25759"/>
                  </a:lnTo>
                  <a:lnTo>
                    <a:pt x="18676" y="25660"/>
                  </a:lnTo>
                  <a:lnTo>
                    <a:pt x="18597" y="25581"/>
                  </a:lnTo>
                  <a:lnTo>
                    <a:pt x="18498" y="25522"/>
                  </a:lnTo>
                  <a:lnTo>
                    <a:pt x="18399" y="25463"/>
                  </a:lnTo>
                  <a:lnTo>
                    <a:pt x="18280" y="25403"/>
                  </a:lnTo>
                  <a:lnTo>
                    <a:pt x="18023" y="25324"/>
                  </a:lnTo>
                  <a:lnTo>
                    <a:pt x="17726" y="25265"/>
                  </a:lnTo>
                  <a:lnTo>
                    <a:pt x="17390" y="25245"/>
                  </a:lnTo>
                  <a:lnTo>
                    <a:pt x="17054" y="25245"/>
                  </a:lnTo>
                  <a:lnTo>
                    <a:pt x="16678" y="25265"/>
                  </a:lnTo>
                  <a:lnTo>
                    <a:pt x="16322" y="25284"/>
                  </a:lnTo>
                  <a:lnTo>
                    <a:pt x="15629" y="25383"/>
                  </a:lnTo>
                  <a:lnTo>
                    <a:pt x="15036" y="25482"/>
                  </a:lnTo>
                  <a:lnTo>
                    <a:pt x="14403" y="25621"/>
                  </a:lnTo>
                  <a:lnTo>
                    <a:pt x="14403" y="25621"/>
                  </a:lnTo>
                  <a:lnTo>
                    <a:pt x="14680" y="25383"/>
                  </a:lnTo>
                  <a:lnTo>
                    <a:pt x="14937" y="25166"/>
                  </a:lnTo>
                  <a:lnTo>
                    <a:pt x="15194" y="24909"/>
                  </a:lnTo>
                  <a:lnTo>
                    <a:pt x="15431" y="24632"/>
                  </a:lnTo>
                  <a:lnTo>
                    <a:pt x="15530" y="24493"/>
                  </a:lnTo>
                  <a:lnTo>
                    <a:pt x="15610" y="24374"/>
                  </a:lnTo>
                  <a:lnTo>
                    <a:pt x="15669" y="24256"/>
                  </a:lnTo>
                  <a:lnTo>
                    <a:pt x="15708" y="24137"/>
                  </a:lnTo>
                  <a:lnTo>
                    <a:pt x="15708" y="24038"/>
                  </a:lnTo>
                  <a:lnTo>
                    <a:pt x="15669" y="23959"/>
                  </a:lnTo>
                  <a:lnTo>
                    <a:pt x="15590" y="23900"/>
                  </a:lnTo>
                  <a:lnTo>
                    <a:pt x="15471" y="23880"/>
                  </a:lnTo>
                  <a:lnTo>
                    <a:pt x="15352" y="23880"/>
                  </a:lnTo>
                  <a:lnTo>
                    <a:pt x="15214" y="23900"/>
                  </a:lnTo>
                  <a:lnTo>
                    <a:pt x="15056" y="23959"/>
                  </a:lnTo>
                  <a:lnTo>
                    <a:pt x="14878" y="24018"/>
                  </a:lnTo>
                  <a:lnTo>
                    <a:pt x="14541" y="24157"/>
                  </a:lnTo>
                  <a:lnTo>
                    <a:pt x="14205" y="24335"/>
                  </a:lnTo>
                  <a:lnTo>
                    <a:pt x="13928" y="24493"/>
                  </a:lnTo>
                  <a:lnTo>
                    <a:pt x="13671" y="24651"/>
                  </a:lnTo>
                  <a:lnTo>
                    <a:pt x="15748" y="15432"/>
                  </a:lnTo>
                  <a:lnTo>
                    <a:pt x="14205" y="12583"/>
                  </a:lnTo>
                  <a:lnTo>
                    <a:pt x="16658" y="11357"/>
                  </a:lnTo>
                  <a:lnTo>
                    <a:pt x="19052" y="673"/>
                  </a:lnTo>
                  <a:lnTo>
                    <a:pt x="17865" y="476"/>
                  </a:lnTo>
                  <a:lnTo>
                    <a:pt x="16717" y="317"/>
                  </a:lnTo>
                  <a:lnTo>
                    <a:pt x="15570" y="199"/>
                  </a:lnTo>
                  <a:lnTo>
                    <a:pt x="14442" y="100"/>
                  </a:lnTo>
                  <a:lnTo>
                    <a:pt x="13354" y="40"/>
                  </a:lnTo>
                  <a:lnTo>
                    <a:pt x="1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5740150" y="889000"/>
              <a:ext cx="214175" cy="239400"/>
            </a:xfrm>
            <a:custGeom>
              <a:rect b="b" l="l" r="r" t="t"/>
              <a:pathLst>
                <a:path extrusionOk="0" h="9576" w="8567">
                  <a:moveTo>
                    <a:pt x="0" y="0"/>
                  </a:moveTo>
                  <a:lnTo>
                    <a:pt x="0" y="258"/>
                  </a:lnTo>
                  <a:lnTo>
                    <a:pt x="0" y="535"/>
                  </a:lnTo>
                  <a:lnTo>
                    <a:pt x="40" y="911"/>
                  </a:lnTo>
                  <a:lnTo>
                    <a:pt x="119" y="1385"/>
                  </a:lnTo>
                  <a:lnTo>
                    <a:pt x="178" y="1643"/>
                  </a:lnTo>
                  <a:lnTo>
                    <a:pt x="257" y="1920"/>
                  </a:lnTo>
                  <a:lnTo>
                    <a:pt x="356" y="2216"/>
                  </a:lnTo>
                  <a:lnTo>
                    <a:pt x="475" y="2533"/>
                  </a:lnTo>
                  <a:lnTo>
                    <a:pt x="613" y="2869"/>
                  </a:lnTo>
                  <a:lnTo>
                    <a:pt x="791" y="3205"/>
                  </a:lnTo>
                  <a:lnTo>
                    <a:pt x="989" y="3562"/>
                  </a:lnTo>
                  <a:lnTo>
                    <a:pt x="1207" y="3918"/>
                  </a:lnTo>
                  <a:lnTo>
                    <a:pt x="1464" y="4294"/>
                  </a:lnTo>
                  <a:lnTo>
                    <a:pt x="1761" y="4669"/>
                  </a:lnTo>
                  <a:lnTo>
                    <a:pt x="2077" y="5065"/>
                  </a:lnTo>
                  <a:lnTo>
                    <a:pt x="2433" y="5461"/>
                  </a:lnTo>
                  <a:lnTo>
                    <a:pt x="2829" y="5876"/>
                  </a:lnTo>
                  <a:lnTo>
                    <a:pt x="3284" y="6272"/>
                  </a:lnTo>
                  <a:lnTo>
                    <a:pt x="3759" y="6687"/>
                  </a:lnTo>
                  <a:lnTo>
                    <a:pt x="4293" y="7103"/>
                  </a:lnTo>
                  <a:lnTo>
                    <a:pt x="4867" y="7518"/>
                  </a:lnTo>
                  <a:lnTo>
                    <a:pt x="5480" y="7934"/>
                  </a:lnTo>
                  <a:lnTo>
                    <a:pt x="6153" y="8349"/>
                  </a:lnTo>
                  <a:lnTo>
                    <a:pt x="6885" y="8765"/>
                  </a:lnTo>
                  <a:lnTo>
                    <a:pt x="7656" y="9160"/>
                  </a:lnTo>
                  <a:lnTo>
                    <a:pt x="8507" y="9576"/>
                  </a:lnTo>
                  <a:lnTo>
                    <a:pt x="8566" y="9418"/>
                  </a:lnTo>
                  <a:lnTo>
                    <a:pt x="7755" y="9022"/>
                  </a:lnTo>
                  <a:lnTo>
                    <a:pt x="6984" y="8606"/>
                  </a:lnTo>
                  <a:lnTo>
                    <a:pt x="6272" y="8211"/>
                  </a:lnTo>
                  <a:lnTo>
                    <a:pt x="5599" y="7795"/>
                  </a:lnTo>
                  <a:lnTo>
                    <a:pt x="4986" y="7380"/>
                  </a:lnTo>
                  <a:lnTo>
                    <a:pt x="4412" y="6984"/>
                  </a:lnTo>
                  <a:lnTo>
                    <a:pt x="3897" y="6569"/>
                  </a:lnTo>
                  <a:lnTo>
                    <a:pt x="3423" y="6173"/>
                  </a:lnTo>
                  <a:lnTo>
                    <a:pt x="2987" y="5777"/>
                  </a:lnTo>
                  <a:lnTo>
                    <a:pt x="2592" y="5382"/>
                  </a:lnTo>
                  <a:lnTo>
                    <a:pt x="2236" y="4986"/>
                  </a:lnTo>
                  <a:lnTo>
                    <a:pt x="1919" y="4610"/>
                  </a:lnTo>
                  <a:lnTo>
                    <a:pt x="1642" y="4234"/>
                  </a:lnTo>
                  <a:lnTo>
                    <a:pt x="1385" y="3858"/>
                  </a:lnTo>
                  <a:lnTo>
                    <a:pt x="1148" y="3502"/>
                  </a:lnTo>
                  <a:lnTo>
                    <a:pt x="970" y="3166"/>
                  </a:lnTo>
                  <a:lnTo>
                    <a:pt x="791" y="2830"/>
                  </a:lnTo>
                  <a:lnTo>
                    <a:pt x="653" y="2513"/>
                  </a:lnTo>
                  <a:lnTo>
                    <a:pt x="534" y="2196"/>
                  </a:lnTo>
                  <a:lnTo>
                    <a:pt x="435" y="1900"/>
                  </a:lnTo>
                  <a:lnTo>
                    <a:pt x="356" y="1643"/>
                  </a:lnTo>
                  <a:lnTo>
                    <a:pt x="297" y="1385"/>
                  </a:lnTo>
                  <a:lnTo>
                    <a:pt x="218" y="930"/>
                  </a:lnTo>
                  <a:lnTo>
                    <a:pt x="178" y="554"/>
                  </a:lnTo>
                  <a:lnTo>
                    <a:pt x="158" y="277"/>
                  </a:lnTo>
                  <a:lnTo>
                    <a:pt x="17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761900" y="918175"/>
              <a:ext cx="311125" cy="139000"/>
            </a:xfrm>
            <a:custGeom>
              <a:rect b="b" l="l" r="r" t="t"/>
              <a:pathLst>
                <a:path extrusionOk="0" h="5560" w="12445">
                  <a:moveTo>
                    <a:pt x="218" y="1"/>
                  </a:moveTo>
                  <a:lnTo>
                    <a:pt x="1" y="119"/>
                  </a:lnTo>
                  <a:lnTo>
                    <a:pt x="159" y="357"/>
                  </a:lnTo>
                  <a:lnTo>
                    <a:pt x="357" y="634"/>
                  </a:lnTo>
                  <a:lnTo>
                    <a:pt x="614" y="990"/>
                  </a:lnTo>
                  <a:lnTo>
                    <a:pt x="950" y="1405"/>
                  </a:lnTo>
                  <a:lnTo>
                    <a:pt x="1366" y="1860"/>
                  </a:lnTo>
                  <a:lnTo>
                    <a:pt x="1880" y="2355"/>
                  </a:lnTo>
                  <a:lnTo>
                    <a:pt x="2157" y="2612"/>
                  </a:lnTo>
                  <a:lnTo>
                    <a:pt x="2474" y="2869"/>
                  </a:lnTo>
                  <a:lnTo>
                    <a:pt x="2810" y="3107"/>
                  </a:lnTo>
                  <a:lnTo>
                    <a:pt x="3166" y="3364"/>
                  </a:lnTo>
                  <a:lnTo>
                    <a:pt x="3542" y="3621"/>
                  </a:lnTo>
                  <a:lnTo>
                    <a:pt x="3938" y="3859"/>
                  </a:lnTo>
                  <a:lnTo>
                    <a:pt x="4353" y="4096"/>
                  </a:lnTo>
                  <a:lnTo>
                    <a:pt x="4808" y="4314"/>
                  </a:lnTo>
                  <a:lnTo>
                    <a:pt x="5283" y="4531"/>
                  </a:lnTo>
                  <a:lnTo>
                    <a:pt x="5777" y="4729"/>
                  </a:lnTo>
                  <a:lnTo>
                    <a:pt x="6292" y="4907"/>
                  </a:lnTo>
                  <a:lnTo>
                    <a:pt x="6846" y="5065"/>
                  </a:lnTo>
                  <a:lnTo>
                    <a:pt x="7419" y="5204"/>
                  </a:lnTo>
                  <a:lnTo>
                    <a:pt x="8013" y="5323"/>
                  </a:lnTo>
                  <a:lnTo>
                    <a:pt x="8646" y="5421"/>
                  </a:lnTo>
                  <a:lnTo>
                    <a:pt x="9299" y="5501"/>
                  </a:lnTo>
                  <a:lnTo>
                    <a:pt x="9972" y="5540"/>
                  </a:lnTo>
                  <a:lnTo>
                    <a:pt x="10684" y="5560"/>
                  </a:lnTo>
                  <a:lnTo>
                    <a:pt x="11554" y="5540"/>
                  </a:lnTo>
                  <a:lnTo>
                    <a:pt x="12445" y="5481"/>
                  </a:lnTo>
                  <a:lnTo>
                    <a:pt x="12425" y="5243"/>
                  </a:lnTo>
                  <a:lnTo>
                    <a:pt x="11614" y="5303"/>
                  </a:lnTo>
                  <a:lnTo>
                    <a:pt x="10842" y="5323"/>
                  </a:lnTo>
                  <a:lnTo>
                    <a:pt x="10090" y="5323"/>
                  </a:lnTo>
                  <a:lnTo>
                    <a:pt x="9358" y="5283"/>
                  </a:lnTo>
                  <a:lnTo>
                    <a:pt x="8686" y="5204"/>
                  </a:lnTo>
                  <a:lnTo>
                    <a:pt x="8013" y="5085"/>
                  </a:lnTo>
                  <a:lnTo>
                    <a:pt x="7400" y="4966"/>
                  </a:lnTo>
                  <a:lnTo>
                    <a:pt x="6786" y="4808"/>
                  </a:lnTo>
                  <a:lnTo>
                    <a:pt x="6232" y="4630"/>
                  </a:lnTo>
                  <a:lnTo>
                    <a:pt x="5679" y="4432"/>
                  </a:lnTo>
                  <a:lnTo>
                    <a:pt x="5164" y="4215"/>
                  </a:lnTo>
                  <a:lnTo>
                    <a:pt x="4689" y="3997"/>
                  </a:lnTo>
                  <a:lnTo>
                    <a:pt x="4234" y="3760"/>
                  </a:lnTo>
                  <a:lnTo>
                    <a:pt x="3799" y="3502"/>
                  </a:lnTo>
                  <a:lnTo>
                    <a:pt x="3403" y="3245"/>
                  </a:lnTo>
                  <a:lnTo>
                    <a:pt x="3027" y="2988"/>
                  </a:lnTo>
                  <a:lnTo>
                    <a:pt x="2671" y="2711"/>
                  </a:lnTo>
                  <a:lnTo>
                    <a:pt x="2335" y="2454"/>
                  </a:lnTo>
                  <a:lnTo>
                    <a:pt x="2038" y="2177"/>
                  </a:lnTo>
                  <a:lnTo>
                    <a:pt x="1761" y="1920"/>
                  </a:lnTo>
                  <a:lnTo>
                    <a:pt x="1287" y="1425"/>
                  </a:lnTo>
                  <a:lnTo>
                    <a:pt x="891" y="970"/>
                  </a:lnTo>
                  <a:lnTo>
                    <a:pt x="594" y="594"/>
                  </a:lnTo>
                  <a:lnTo>
                    <a:pt x="396" y="27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5794550" y="871700"/>
              <a:ext cx="226050" cy="166200"/>
            </a:xfrm>
            <a:custGeom>
              <a:rect b="b" l="l" r="r" t="t"/>
              <a:pathLst>
                <a:path extrusionOk="0" h="6648" w="9042">
                  <a:moveTo>
                    <a:pt x="0" y="0"/>
                  </a:moveTo>
                  <a:lnTo>
                    <a:pt x="0" y="79"/>
                  </a:lnTo>
                  <a:lnTo>
                    <a:pt x="0" y="237"/>
                  </a:lnTo>
                  <a:lnTo>
                    <a:pt x="40" y="495"/>
                  </a:lnTo>
                  <a:lnTo>
                    <a:pt x="99" y="791"/>
                  </a:lnTo>
                  <a:lnTo>
                    <a:pt x="218" y="1167"/>
                  </a:lnTo>
                  <a:lnTo>
                    <a:pt x="297" y="1365"/>
                  </a:lnTo>
                  <a:lnTo>
                    <a:pt x="396" y="1583"/>
                  </a:lnTo>
                  <a:lnTo>
                    <a:pt x="515" y="1820"/>
                  </a:lnTo>
                  <a:lnTo>
                    <a:pt x="653" y="2058"/>
                  </a:lnTo>
                  <a:lnTo>
                    <a:pt x="831" y="2295"/>
                  </a:lnTo>
                  <a:lnTo>
                    <a:pt x="1009" y="2552"/>
                  </a:lnTo>
                  <a:lnTo>
                    <a:pt x="1227" y="2809"/>
                  </a:lnTo>
                  <a:lnTo>
                    <a:pt x="1484" y="3067"/>
                  </a:lnTo>
                  <a:lnTo>
                    <a:pt x="1761" y="3324"/>
                  </a:lnTo>
                  <a:lnTo>
                    <a:pt x="2078" y="3601"/>
                  </a:lnTo>
                  <a:lnTo>
                    <a:pt x="2414" y="3878"/>
                  </a:lnTo>
                  <a:lnTo>
                    <a:pt x="2790" y="4135"/>
                  </a:lnTo>
                  <a:lnTo>
                    <a:pt x="3225" y="4412"/>
                  </a:lnTo>
                  <a:lnTo>
                    <a:pt x="3680" y="4669"/>
                  </a:lnTo>
                  <a:lnTo>
                    <a:pt x="4175" y="4946"/>
                  </a:lnTo>
                  <a:lnTo>
                    <a:pt x="4729" y="5203"/>
                  </a:lnTo>
                  <a:lnTo>
                    <a:pt x="5302" y="5460"/>
                  </a:lnTo>
                  <a:lnTo>
                    <a:pt x="5955" y="5718"/>
                  </a:lnTo>
                  <a:lnTo>
                    <a:pt x="6628" y="5955"/>
                  </a:lnTo>
                  <a:lnTo>
                    <a:pt x="7360" y="6192"/>
                  </a:lnTo>
                  <a:lnTo>
                    <a:pt x="8151" y="6430"/>
                  </a:lnTo>
                  <a:lnTo>
                    <a:pt x="9002" y="6647"/>
                  </a:lnTo>
                  <a:lnTo>
                    <a:pt x="9041" y="6469"/>
                  </a:lnTo>
                  <a:lnTo>
                    <a:pt x="8211" y="6252"/>
                  </a:lnTo>
                  <a:lnTo>
                    <a:pt x="7439" y="6034"/>
                  </a:lnTo>
                  <a:lnTo>
                    <a:pt x="6707" y="5797"/>
                  </a:lnTo>
                  <a:lnTo>
                    <a:pt x="6034" y="5559"/>
                  </a:lnTo>
                  <a:lnTo>
                    <a:pt x="5421" y="5302"/>
                  </a:lnTo>
                  <a:lnTo>
                    <a:pt x="4847" y="5065"/>
                  </a:lnTo>
                  <a:lnTo>
                    <a:pt x="4313" y="4788"/>
                  </a:lnTo>
                  <a:lnTo>
                    <a:pt x="3819" y="4531"/>
                  </a:lnTo>
                  <a:lnTo>
                    <a:pt x="3364" y="4273"/>
                  </a:lnTo>
                  <a:lnTo>
                    <a:pt x="2948" y="3996"/>
                  </a:lnTo>
                  <a:lnTo>
                    <a:pt x="2572" y="3739"/>
                  </a:lnTo>
                  <a:lnTo>
                    <a:pt x="2236" y="3462"/>
                  </a:lnTo>
                  <a:lnTo>
                    <a:pt x="1919" y="3205"/>
                  </a:lnTo>
                  <a:lnTo>
                    <a:pt x="1642" y="2948"/>
                  </a:lnTo>
                  <a:lnTo>
                    <a:pt x="1405" y="2691"/>
                  </a:lnTo>
                  <a:lnTo>
                    <a:pt x="1187" y="2433"/>
                  </a:lnTo>
                  <a:lnTo>
                    <a:pt x="1009" y="2176"/>
                  </a:lnTo>
                  <a:lnTo>
                    <a:pt x="831" y="1939"/>
                  </a:lnTo>
                  <a:lnTo>
                    <a:pt x="693" y="1721"/>
                  </a:lnTo>
                  <a:lnTo>
                    <a:pt x="574" y="1504"/>
                  </a:lnTo>
                  <a:lnTo>
                    <a:pt x="475" y="1286"/>
                  </a:lnTo>
                  <a:lnTo>
                    <a:pt x="396" y="1088"/>
                  </a:lnTo>
                  <a:lnTo>
                    <a:pt x="277" y="732"/>
                  </a:lnTo>
                  <a:lnTo>
                    <a:pt x="218" y="435"/>
                  </a:lnTo>
                  <a:lnTo>
                    <a:pt x="178" y="218"/>
                  </a:lnTo>
                  <a:lnTo>
                    <a:pt x="178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5631325" y="1372225"/>
              <a:ext cx="238925" cy="213200"/>
            </a:xfrm>
            <a:custGeom>
              <a:rect b="b" l="l" r="r" t="t"/>
              <a:pathLst>
                <a:path extrusionOk="0" h="8528" w="9557">
                  <a:moveTo>
                    <a:pt x="1" y="0"/>
                  </a:moveTo>
                  <a:lnTo>
                    <a:pt x="4452" y="6311"/>
                  </a:lnTo>
                  <a:lnTo>
                    <a:pt x="4215" y="6292"/>
                  </a:lnTo>
                  <a:lnTo>
                    <a:pt x="3720" y="6331"/>
                  </a:lnTo>
                  <a:lnTo>
                    <a:pt x="3483" y="6351"/>
                  </a:lnTo>
                  <a:lnTo>
                    <a:pt x="3265" y="6410"/>
                  </a:lnTo>
                  <a:lnTo>
                    <a:pt x="3186" y="6450"/>
                  </a:lnTo>
                  <a:lnTo>
                    <a:pt x="3146" y="6489"/>
                  </a:lnTo>
                  <a:lnTo>
                    <a:pt x="3127" y="6529"/>
                  </a:lnTo>
                  <a:lnTo>
                    <a:pt x="3146" y="6588"/>
                  </a:lnTo>
                  <a:lnTo>
                    <a:pt x="3206" y="6667"/>
                  </a:lnTo>
                  <a:lnTo>
                    <a:pt x="3324" y="6727"/>
                  </a:lnTo>
                  <a:lnTo>
                    <a:pt x="3483" y="6786"/>
                  </a:lnTo>
                  <a:lnTo>
                    <a:pt x="3680" y="6845"/>
                  </a:lnTo>
                  <a:lnTo>
                    <a:pt x="4155" y="6964"/>
                  </a:lnTo>
                  <a:lnTo>
                    <a:pt x="4670" y="7063"/>
                  </a:lnTo>
                  <a:lnTo>
                    <a:pt x="5619" y="7221"/>
                  </a:lnTo>
                  <a:lnTo>
                    <a:pt x="6055" y="7281"/>
                  </a:lnTo>
                  <a:lnTo>
                    <a:pt x="5698" y="7360"/>
                  </a:lnTo>
                  <a:lnTo>
                    <a:pt x="5323" y="7439"/>
                  </a:lnTo>
                  <a:lnTo>
                    <a:pt x="4907" y="7577"/>
                  </a:lnTo>
                  <a:lnTo>
                    <a:pt x="4492" y="7736"/>
                  </a:lnTo>
                  <a:lnTo>
                    <a:pt x="4294" y="7815"/>
                  </a:lnTo>
                  <a:lnTo>
                    <a:pt x="4135" y="7914"/>
                  </a:lnTo>
                  <a:lnTo>
                    <a:pt x="3997" y="8013"/>
                  </a:lnTo>
                  <a:lnTo>
                    <a:pt x="3898" y="8112"/>
                  </a:lnTo>
                  <a:lnTo>
                    <a:pt x="3839" y="8230"/>
                  </a:lnTo>
                  <a:lnTo>
                    <a:pt x="3819" y="8290"/>
                  </a:lnTo>
                  <a:lnTo>
                    <a:pt x="3819" y="8349"/>
                  </a:lnTo>
                  <a:lnTo>
                    <a:pt x="3859" y="8389"/>
                  </a:lnTo>
                  <a:lnTo>
                    <a:pt x="3898" y="8448"/>
                  </a:lnTo>
                  <a:lnTo>
                    <a:pt x="3997" y="8468"/>
                  </a:lnTo>
                  <a:lnTo>
                    <a:pt x="4096" y="8507"/>
                  </a:lnTo>
                  <a:lnTo>
                    <a:pt x="4393" y="8527"/>
                  </a:lnTo>
                  <a:lnTo>
                    <a:pt x="4769" y="8527"/>
                  </a:lnTo>
                  <a:lnTo>
                    <a:pt x="5204" y="8488"/>
                  </a:lnTo>
                  <a:lnTo>
                    <a:pt x="5679" y="8448"/>
                  </a:lnTo>
                  <a:lnTo>
                    <a:pt x="6727" y="8309"/>
                  </a:lnTo>
                  <a:lnTo>
                    <a:pt x="7756" y="8151"/>
                  </a:lnTo>
                  <a:lnTo>
                    <a:pt x="8666" y="7973"/>
                  </a:lnTo>
                  <a:lnTo>
                    <a:pt x="9556" y="7815"/>
                  </a:lnTo>
                  <a:lnTo>
                    <a:pt x="7321" y="1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5313300" y="877625"/>
              <a:ext cx="780500" cy="616300"/>
            </a:xfrm>
            <a:custGeom>
              <a:rect b="b" l="l" r="r" t="t"/>
              <a:pathLst>
                <a:path extrusionOk="0" h="24652" w="31220">
                  <a:moveTo>
                    <a:pt x="16382" y="0"/>
                  </a:moveTo>
                  <a:lnTo>
                    <a:pt x="15491" y="238"/>
                  </a:lnTo>
                  <a:lnTo>
                    <a:pt x="14621" y="515"/>
                  </a:lnTo>
                  <a:lnTo>
                    <a:pt x="13790" y="812"/>
                  </a:lnTo>
                  <a:lnTo>
                    <a:pt x="12979" y="1128"/>
                  </a:lnTo>
                  <a:lnTo>
                    <a:pt x="12207" y="1464"/>
                  </a:lnTo>
                  <a:lnTo>
                    <a:pt x="11456" y="1821"/>
                  </a:lnTo>
                  <a:lnTo>
                    <a:pt x="10704" y="2177"/>
                  </a:lnTo>
                  <a:lnTo>
                    <a:pt x="10011" y="2553"/>
                  </a:lnTo>
                  <a:lnTo>
                    <a:pt x="9319" y="2948"/>
                  </a:lnTo>
                  <a:lnTo>
                    <a:pt x="8666" y="3344"/>
                  </a:lnTo>
                  <a:lnTo>
                    <a:pt x="8033" y="3759"/>
                  </a:lnTo>
                  <a:lnTo>
                    <a:pt x="7420" y="4195"/>
                  </a:lnTo>
                  <a:lnTo>
                    <a:pt x="6826" y="4610"/>
                  </a:lnTo>
                  <a:lnTo>
                    <a:pt x="6272" y="5065"/>
                  </a:lnTo>
                  <a:lnTo>
                    <a:pt x="5738" y="5500"/>
                  </a:lnTo>
                  <a:lnTo>
                    <a:pt x="5224" y="5955"/>
                  </a:lnTo>
                  <a:lnTo>
                    <a:pt x="4729" y="6410"/>
                  </a:lnTo>
                  <a:lnTo>
                    <a:pt x="4274" y="6865"/>
                  </a:lnTo>
                  <a:lnTo>
                    <a:pt x="3819" y="7320"/>
                  </a:lnTo>
                  <a:lnTo>
                    <a:pt x="3404" y="7775"/>
                  </a:lnTo>
                  <a:lnTo>
                    <a:pt x="3028" y="8231"/>
                  </a:lnTo>
                  <a:lnTo>
                    <a:pt x="2652" y="8686"/>
                  </a:lnTo>
                  <a:lnTo>
                    <a:pt x="2315" y="9121"/>
                  </a:lnTo>
                  <a:lnTo>
                    <a:pt x="1999" y="9576"/>
                  </a:lnTo>
                  <a:lnTo>
                    <a:pt x="1702" y="10011"/>
                  </a:lnTo>
                  <a:lnTo>
                    <a:pt x="1425" y="10446"/>
                  </a:lnTo>
                  <a:lnTo>
                    <a:pt x="1168" y="10862"/>
                  </a:lnTo>
                  <a:lnTo>
                    <a:pt x="950" y="11277"/>
                  </a:lnTo>
                  <a:lnTo>
                    <a:pt x="753" y="11673"/>
                  </a:lnTo>
                  <a:lnTo>
                    <a:pt x="574" y="12069"/>
                  </a:lnTo>
                  <a:lnTo>
                    <a:pt x="416" y="12444"/>
                  </a:lnTo>
                  <a:lnTo>
                    <a:pt x="297" y="12801"/>
                  </a:lnTo>
                  <a:lnTo>
                    <a:pt x="218" y="13058"/>
                  </a:lnTo>
                  <a:lnTo>
                    <a:pt x="139" y="13315"/>
                  </a:lnTo>
                  <a:lnTo>
                    <a:pt x="100" y="13572"/>
                  </a:lnTo>
                  <a:lnTo>
                    <a:pt x="60" y="13810"/>
                  </a:lnTo>
                  <a:lnTo>
                    <a:pt x="21" y="14067"/>
                  </a:lnTo>
                  <a:lnTo>
                    <a:pt x="1" y="14304"/>
                  </a:lnTo>
                  <a:lnTo>
                    <a:pt x="1" y="14799"/>
                  </a:lnTo>
                  <a:lnTo>
                    <a:pt x="60" y="15254"/>
                  </a:lnTo>
                  <a:lnTo>
                    <a:pt x="139" y="15729"/>
                  </a:lnTo>
                  <a:lnTo>
                    <a:pt x="278" y="16164"/>
                  </a:lnTo>
                  <a:lnTo>
                    <a:pt x="456" y="16599"/>
                  </a:lnTo>
                  <a:lnTo>
                    <a:pt x="673" y="17034"/>
                  </a:lnTo>
                  <a:lnTo>
                    <a:pt x="931" y="17450"/>
                  </a:lnTo>
                  <a:lnTo>
                    <a:pt x="1208" y="17845"/>
                  </a:lnTo>
                  <a:lnTo>
                    <a:pt x="1524" y="18221"/>
                  </a:lnTo>
                  <a:lnTo>
                    <a:pt x="1880" y="18577"/>
                  </a:lnTo>
                  <a:lnTo>
                    <a:pt x="2256" y="18934"/>
                  </a:lnTo>
                  <a:lnTo>
                    <a:pt x="2672" y="19270"/>
                  </a:lnTo>
                  <a:lnTo>
                    <a:pt x="3107" y="19606"/>
                  </a:lnTo>
                  <a:lnTo>
                    <a:pt x="3582" y="19903"/>
                  </a:lnTo>
                  <a:lnTo>
                    <a:pt x="4056" y="20200"/>
                  </a:lnTo>
                  <a:lnTo>
                    <a:pt x="4571" y="20457"/>
                  </a:lnTo>
                  <a:lnTo>
                    <a:pt x="5105" y="20714"/>
                  </a:lnTo>
                  <a:lnTo>
                    <a:pt x="5659" y="20951"/>
                  </a:lnTo>
                  <a:lnTo>
                    <a:pt x="6213" y="21169"/>
                  </a:lnTo>
                  <a:lnTo>
                    <a:pt x="6787" y="21367"/>
                  </a:lnTo>
                  <a:lnTo>
                    <a:pt x="7380" y="21565"/>
                  </a:lnTo>
                  <a:lnTo>
                    <a:pt x="7993" y="21723"/>
                  </a:lnTo>
                  <a:lnTo>
                    <a:pt x="8607" y="21862"/>
                  </a:lnTo>
                  <a:lnTo>
                    <a:pt x="9220" y="21980"/>
                  </a:lnTo>
                  <a:lnTo>
                    <a:pt x="9833" y="22079"/>
                  </a:lnTo>
                  <a:lnTo>
                    <a:pt x="10466" y="22158"/>
                  </a:lnTo>
                  <a:lnTo>
                    <a:pt x="11099" y="22218"/>
                  </a:lnTo>
                  <a:lnTo>
                    <a:pt x="11732" y="22237"/>
                  </a:lnTo>
                  <a:lnTo>
                    <a:pt x="12366" y="22257"/>
                  </a:lnTo>
                  <a:lnTo>
                    <a:pt x="12999" y="22257"/>
                  </a:lnTo>
                  <a:lnTo>
                    <a:pt x="13592" y="22277"/>
                  </a:lnTo>
                  <a:lnTo>
                    <a:pt x="14166" y="22317"/>
                  </a:lnTo>
                  <a:lnTo>
                    <a:pt x="14700" y="22356"/>
                  </a:lnTo>
                  <a:lnTo>
                    <a:pt x="15234" y="22415"/>
                  </a:lnTo>
                  <a:lnTo>
                    <a:pt x="15729" y="22475"/>
                  </a:lnTo>
                  <a:lnTo>
                    <a:pt x="16659" y="22633"/>
                  </a:lnTo>
                  <a:lnTo>
                    <a:pt x="17509" y="22811"/>
                  </a:lnTo>
                  <a:lnTo>
                    <a:pt x="18261" y="23009"/>
                  </a:lnTo>
                  <a:lnTo>
                    <a:pt x="18934" y="23227"/>
                  </a:lnTo>
                  <a:lnTo>
                    <a:pt x="19527" y="23464"/>
                  </a:lnTo>
                  <a:lnTo>
                    <a:pt x="20042" y="23682"/>
                  </a:lnTo>
                  <a:lnTo>
                    <a:pt x="20477" y="23899"/>
                  </a:lnTo>
                  <a:lnTo>
                    <a:pt x="20833" y="24097"/>
                  </a:lnTo>
                  <a:lnTo>
                    <a:pt x="21130" y="24275"/>
                  </a:lnTo>
                  <a:lnTo>
                    <a:pt x="21347" y="24433"/>
                  </a:lnTo>
                  <a:lnTo>
                    <a:pt x="21506" y="24552"/>
                  </a:lnTo>
                  <a:lnTo>
                    <a:pt x="21624" y="24651"/>
                  </a:lnTo>
                  <a:lnTo>
                    <a:pt x="23148" y="24156"/>
                  </a:lnTo>
                  <a:lnTo>
                    <a:pt x="24355" y="23761"/>
                  </a:lnTo>
                  <a:lnTo>
                    <a:pt x="22277" y="16619"/>
                  </a:lnTo>
                  <a:lnTo>
                    <a:pt x="22475" y="16599"/>
                  </a:lnTo>
                  <a:lnTo>
                    <a:pt x="23009" y="16520"/>
                  </a:lnTo>
                  <a:lnTo>
                    <a:pt x="23820" y="16362"/>
                  </a:lnTo>
                  <a:lnTo>
                    <a:pt x="24810" y="16124"/>
                  </a:lnTo>
                  <a:lnTo>
                    <a:pt x="25363" y="15986"/>
                  </a:lnTo>
                  <a:lnTo>
                    <a:pt x="25957" y="15808"/>
                  </a:lnTo>
                  <a:lnTo>
                    <a:pt x="26531" y="15630"/>
                  </a:lnTo>
                  <a:lnTo>
                    <a:pt x="27124" y="15412"/>
                  </a:lnTo>
                  <a:lnTo>
                    <a:pt x="27718" y="15175"/>
                  </a:lnTo>
                  <a:lnTo>
                    <a:pt x="28272" y="14917"/>
                  </a:lnTo>
                  <a:lnTo>
                    <a:pt x="28826" y="14621"/>
                  </a:lnTo>
                  <a:lnTo>
                    <a:pt x="29340" y="14304"/>
                  </a:lnTo>
                  <a:lnTo>
                    <a:pt x="29657" y="14067"/>
                  </a:lnTo>
                  <a:lnTo>
                    <a:pt x="29973" y="13829"/>
                  </a:lnTo>
                  <a:lnTo>
                    <a:pt x="30250" y="13552"/>
                  </a:lnTo>
                  <a:lnTo>
                    <a:pt x="30507" y="13275"/>
                  </a:lnTo>
                  <a:lnTo>
                    <a:pt x="30725" y="12979"/>
                  </a:lnTo>
                  <a:lnTo>
                    <a:pt x="30903" y="12682"/>
                  </a:lnTo>
                  <a:lnTo>
                    <a:pt x="31041" y="12365"/>
                  </a:lnTo>
                  <a:lnTo>
                    <a:pt x="31140" y="12029"/>
                  </a:lnTo>
                  <a:lnTo>
                    <a:pt x="31180" y="11831"/>
                  </a:lnTo>
                  <a:lnTo>
                    <a:pt x="31200" y="11653"/>
                  </a:lnTo>
                  <a:lnTo>
                    <a:pt x="31219" y="11495"/>
                  </a:lnTo>
                  <a:lnTo>
                    <a:pt x="31200" y="11337"/>
                  </a:lnTo>
                  <a:lnTo>
                    <a:pt x="31200" y="11198"/>
                  </a:lnTo>
                  <a:lnTo>
                    <a:pt x="31160" y="11060"/>
                  </a:lnTo>
                  <a:lnTo>
                    <a:pt x="31121" y="10941"/>
                  </a:lnTo>
                  <a:lnTo>
                    <a:pt x="31061" y="10822"/>
                  </a:lnTo>
                  <a:lnTo>
                    <a:pt x="31002" y="10723"/>
                  </a:lnTo>
                  <a:lnTo>
                    <a:pt x="30923" y="10624"/>
                  </a:lnTo>
                  <a:lnTo>
                    <a:pt x="30824" y="10525"/>
                  </a:lnTo>
                  <a:lnTo>
                    <a:pt x="30725" y="10446"/>
                  </a:lnTo>
                  <a:lnTo>
                    <a:pt x="30626" y="10387"/>
                  </a:lnTo>
                  <a:lnTo>
                    <a:pt x="30507" y="10328"/>
                  </a:lnTo>
                  <a:lnTo>
                    <a:pt x="30250" y="10229"/>
                  </a:lnTo>
                  <a:lnTo>
                    <a:pt x="30072" y="10169"/>
                  </a:lnTo>
                  <a:lnTo>
                    <a:pt x="29894" y="10150"/>
                  </a:lnTo>
                  <a:lnTo>
                    <a:pt x="29696" y="10110"/>
                  </a:lnTo>
                  <a:lnTo>
                    <a:pt x="29479" y="10110"/>
                  </a:lnTo>
                  <a:lnTo>
                    <a:pt x="29043" y="10130"/>
                  </a:lnTo>
                  <a:lnTo>
                    <a:pt x="28588" y="10169"/>
                  </a:lnTo>
                  <a:lnTo>
                    <a:pt x="28094" y="10268"/>
                  </a:lnTo>
                  <a:lnTo>
                    <a:pt x="27599" y="10387"/>
                  </a:lnTo>
                  <a:lnTo>
                    <a:pt x="27104" y="10565"/>
                  </a:lnTo>
                  <a:lnTo>
                    <a:pt x="26610" y="10743"/>
                  </a:lnTo>
                  <a:lnTo>
                    <a:pt x="26115" y="10961"/>
                  </a:lnTo>
                  <a:lnTo>
                    <a:pt x="25660" y="11198"/>
                  </a:lnTo>
                  <a:lnTo>
                    <a:pt x="25205" y="11475"/>
                  </a:lnTo>
                  <a:lnTo>
                    <a:pt x="24810" y="11752"/>
                  </a:lnTo>
                  <a:lnTo>
                    <a:pt x="24434" y="12049"/>
                  </a:lnTo>
                  <a:lnTo>
                    <a:pt x="24097" y="12346"/>
                  </a:lnTo>
                  <a:lnTo>
                    <a:pt x="23959" y="12504"/>
                  </a:lnTo>
                  <a:lnTo>
                    <a:pt x="23840" y="12662"/>
                  </a:lnTo>
                  <a:lnTo>
                    <a:pt x="23721" y="12820"/>
                  </a:lnTo>
                  <a:lnTo>
                    <a:pt x="23623" y="12998"/>
                  </a:lnTo>
                  <a:lnTo>
                    <a:pt x="23247" y="12781"/>
                  </a:lnTo>
                  <a:lnTo>
                    <a:pt x="22811" y="12524"/>
                  </a:lnTo>
                  <a:lnTo>
                    <a:pt x="22257" y="12148"/>
                  </a:lnTo>
                  <a:lnTo>
                    <a:pt x="21624" y="11693"/>
                  </a:lnTo>
                  <a:lnTo>
                    <a:pt x="21268" y="11416"/>
                  </a:lnTo>
                  <a:lnTo>
                    <a:pt x="20912" y="11119"/>
                  </a:lnTo>
                  <a:lnTo>
                    <a:pt x="20536" y="10802"/>
                  </a:lnTo>
                  <a:lnTo>
                    <a:pt x="20160" y="10446"/>
                  </a:lnTo>
                  <a:lnTo>
                    <a:pt x="19765" y="10070"/>
                  </a:lnTo>
                  <a:lnTo>
                    <a:pt x="19389" y="9675"/>
                  </a:lnTo>
                  <a:lnTo>
                    <a:pt x="19013" y="9259"/>
                  </a:lnTo>
                  <a:lnTo>
                    <a:pt x="18657" y="8804"/>
                  </a:lnTo>
                  <a:lnTo>
                    <a:pt x="18301" y="8329"/>
                  </a:lnTo>
                  <a:lnTo>
                    <a:pt x="17964" y="7835"/>
                  </a:lnTo>
                  <a:lnTo>
                    <a:pt x="17648" y="7320"/>
                  </a:lnTo>
                  <a:lnTo>
                    <a:pt x="17331" y="6767"/>
                  </a:lnTo>
                  <a:lnTo>
                    <a:pt x="17074" y="6213"/>
                  </a:lnTo>
                  <a:lnTo>
                    <a:pt x="16817" y="5619"/>
                  </a:lnTo>
                  <a:lnTo>
                    <a:pt x="16619" y="4986"/>
                  </a:lnTo>
                  <a:lnTo>
                    <a:pt x="16441" y="4353"/>
                  </a:lnTo>
                  <a:lnTo>
                    <a:pt x="16303" y="3680"/>
                  </a:lnTo>
                  <a:lnTo>
                    <a:pt x="16263" y="3344"/>
                  </a:lnTo>
                  <a:lnTo>
                    <a:pt x="16223" y="2988"/>
                  </a:lnTo>
                  <a:lnTo>
                    <a:pt x="16204" y="2632"/>
                  </a:lnTo>
                  <a:lnTo>
                    <a:pt x="16184" y="2276"/>
                  </a:lnTo>
                  <a:lnTo>
                    <a:pt x="16184" y="1919"/>
                  </a:lnTo>
                  <a:lnTo>
                    <a:pt x="16184" y="1544"/>
                  </a:lnTo>
                  <a:lnTo>
                    <a:pt x="16204" y="1168"/>
                  </a:lnTo>
                  <a:lnTo>
                    <a:pt x="16243" y="772"/>
                  </a:lnTo>
                  <a:lnTo>
                    <a:pt x="16303" y="396"/>
                  </a:lnTo>
                  <a:lnTo>
                    <a:pt x="16382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5659525" y="1204050"/>
              <a:ext cx="105375" cy="191925"/>
            </a:xfrm>
            <a:custGeom>
              <a:rect b="b" l="l" r="r" t="t"/>
              <a:pathLst>
                <a:path extrusionOk="0" h="7677" w="4215">
                  <a:moveTo>
                    <a:pt x="1919" y="1"/>
                  </a:moveTo>
                  <a:lnTo>
                    <a:pt x="1900" y="456"/>
                  </a:lnTo>
                  <a:lnTo>
                    <a:pt x="1860" y="851"/>
                  </a:lnTo>
                  <a:lnTo>
                    <a:pt x="1801" y="1208"/>
                  </a:lnTo>
                  <a:lnTo>
                    <a:pt x="1702" y="1544"/>
                  </a:lnTo>
                  <a:lnTo>
                    <a:pt x="1623" y="1821"/>
                  </a:lnTo>
                  <a:lnTo>
                    <a:pt x="1504" y="2078"/>
                  </a:lnTo>
                  <a:lnTo>
                    <a:pt x="1385" y="2315"/>
                  </a:lnTo>
                  <a:lnTo>
                    <a:pt x="1247" y="2513"/>
                  </a:lnTo>
                  <a:lnTo>
                    <a:pt x="1108" y="2672"/>
                  </a:lnTo>
                  <a:lnTo>
                    <a:pt x="950" y="2810"/>
                  </a:lnTo>
                  <a:lnTo>
                    <a:pt x="792" y="2929"/>
                  </a:lnTo>
                  <a:lnTo>
                    <a:pt x="633" y="3028"/>
                  </a:lnTo>
                  <a:lnTo>
                    <a:pt x="475" y="3107"/>
                  </a:lnTo>
                  <a:lnTo>
                    <a:pt x="317" y="3166"/>
                  </a:lnTo>
                  <a:lnTo>
                    <a:pt x="159" y="3206"/>
                  </a:lnTo>
                  <a:lnTo>
                    <a:pt x="0" y="3245"/>
                  </a:lnTo>
                  <a:lnTo>
                    <a:pt x="2137" y="5639"/>
                  </a:lnTo>
                  <a:lnTo>
                    <a:pt x="2275" y="7677"/>
                  </a:lnTo>
                  <a:lnTo>
                    <a:pt x="2513" y="7677"/>
                  </a:lnTo>
                  <a:lnTo>
                    <a:pt x="2750" y="7657"/>
                  </a:lnTo>
                  <a:lnTo>
                    <a:pt x="2968" y="7598"/>
                  </a:lnTo>
                  <a:lnTo>
                    <a:pt x="3166" y="7519"/>
                  </a:lnTo>
                  <a:lnTo>
                    <a:pt x="3344" y="7420"/>
                  </a:lnTo>
                  <a:lnTo>
                    <a:pt x="3522" y="7281"/>
                  </a:lnTo>
                  <a:lnTo>
                    <a:pt x="3680" y="7103"/>
                  </a:lnTo>
                  <a:lnTo>
                    <a:pt x="3819" y="6905"/>
                  </a:lnTo>
                  <a:lnTo>
                    <a:pt x="3937" y="6688"/>
                  </a:lnTo>
                  <a:lnTo>
                    <a:pt x="4036" y="6430"/>
                  </a:lnTo>
                  <a:lnTo>
                    <a:pt x="4115" y="6154"/>
                  </a:lnTo>
                  <a:lnTo>
                    <a:pt x="4175" y="5837"/>
                  </a:lnTo>
                  <a:lnTo>
                    <a:pt x="4195" y="5501"/>
                  </a:lnTo>
                  <a:lnTo>
                    <a:pt x="4214" y="5125"/>
                  </a:lnTo>
                  <a:lnTo>
                    <a:pt x="4195" y="4749"/>
                  </a:lnTo>
                  <a:lnTo>
                    <a:pt x="4155" y="4314"/>
                  </a:lnTo>
                  <a:lnTo>
                    <a:pt x="4076" y="3799"/>
                  </a:lnTo>
                  <a:lnTo>
                    <a:pt x="3957" y="3305"/>
                  </a:lnTo>
                  <a:lnTo>
                    <a:pt x="3819" y="2850"/>
                  </a:lnTo>
                  <a:lnTo>
                    <a:pt x="3641" y="2434"/>
                  </a:lnTo>
                  <a:lnTo>
                    <a:pt x="3482" y="2038"/>
                  </a:lnTo>
                  <a:lnTo>
                    <a:pt x="3284" y="1682"/>
                  </a:lnTo>
                  <a:lnTo>
                    <a:pt x="3087" y="1366"/>
                  </a:lnTo>
                  <a:lnTo>
                    <a:pt x="2909" y="1089"/>
                  </a:lnTo>
                  <a:lnTo>
                    <a:pt x="2711" y="832"/>
                  </a:lnTo>
                  <a:lnTo>
                    <a:pt x="2533" y="614"/>
                  </a:lnTo>
                  <a:lnTo>
                    <a:pt x="2216" y="278"/>
                  </a:lnTo>
                  <a:lnTo>
                    <a:pt x="1999" y="80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5635275" y="1199100"/>
              <a:ext cx="131600" cy="199350"/>
            </a:xfrm>
            <a:custGeom>
              <a:rect b="b" l="l" r="r" t="t"/>
              <a:pathLst>
                <a:path extrusionOk="0" h="7974" w="5264">
                  <a:moveTo>
                    <a:pt x="2790" y="1"/>
                  </a:moveTo>
                  <a:lnTo>
                    <a:pt x="2790" y="199"/>
                  </a:lnTo>
                  <a:lnTo>
                    <a:pt x="2771" y="713"/>
                  </a:lnTo>
                  <a:lnTo>
                    <a:pt x="2711" y="1168"/>
                  </a:lnTo>
                  <a:lnTo>
                    <a:pt x="2612" y="1584"/>
                  </a:lnTo>
                  <a:lnTo>
                    <a:pt x="2494" y="1979"/>
                  </a:lnTo>
                  <a:lnTo>
                    <a:pt x="2355" y="2296"/>
                  </a:lnTo>
                  <a:lnTo>
                    <a:pt x="2276" y="2454"/>
                  </a:lnTo>
                  <a:lnTo>
                    <a:pt x="2177" y="2593"/>
                  </a:lnTo>
                  <a:lnTo>
                    <a:pt x="2078" y="2711"/>
                  </a:lnTo>
                  <a:lnTo>
                    <a:pt x="1979" y="2830"/>
                  </a:lnTo>
                  <a:lnTo>
                    <a:pt x="1861" y="2949"/>
                  </a:lnTo>
                  <a:lnTo>
                    <a:pt x="1742" y="3048"/>
                  </a:lnTo>
                  <a:lnTo>
                    <a:pt x="1584" y="3127"/>
                  </a:lnTo>
                  <a:lnTo>
                    <a:pt x="1445" y="3206"/>
                  </a:lnTo>
                  <a:lnTo>
                    <a:pt x="1307" y="3265"/>
                  </a:lnTo>
                  <a:lnTo>
                    <a:pt x="1148" y="3305"/>
                  </a:lnTo>
                  <a:lnTo>
                    <a:pt x="871" y="3364"/>
                  </a:lnTo>
                  <a:lnTo>
                    <a:pt x="614" y="3364"/>
                  </a:lnTo>
                  <a:lnTo>
                    <a:pt x="397" y="3344"/>
                  </a:lnTo>
                  <a:lnTo>
                    <a:pt x="219" y="3325"/>
                  </a:lnTo>
                  <a:lnTo>
                    <a:pt x="60" y="3285"/>
                  </a:lnTo>
                  <a:lnTo>
                    <a:pt x="1" y="3483"/>
                  </a:lnTo>
                  <a:lnTo>
                    <a:pt x="179" y="3522"/>
                  </a:lnTo>
                  <a:lnTo>
                    <a:pt x="377" y="3542"/>
                  </a:lnTo>
                  <a:lnTo>
                    <a:pt x="614" y="3562"/>
                  </a:lnTo>
                  <a:lnTo>
                    <a:pt x="911" y="3542"/>
                  </a:lnTo>
                  <a:lnTo>
                    <a:pt x="1049" y="3522"/>
                  </a:lnTo>
                  <a:lnTo>
                    <a:pt x="1208" y="3503"/>
                  </a:lnTo>
                  <a:lnTo>
                    <a:pt x="1366" y="3443"/>
                  </a:lnTo>
                  <a:lnTo>
                    <a:pt x="1524" y="3384"/>
                  </a:lnTo>
                  <a:lnTo>
                    <a:pt x="1683" y="3305"/>
                  </a:lnTo>
                  <a:lnTo>
                    <a:pt x="1841" y="3206"/>
                  </a:lnTo>
                  <a:lnTo>
                    <a:pt x="1979" y="3107"/>
                  </a:lnTo>
                  <a:lnTo>
                    <a:pt x="2098" y="2988"/>
                  </a:lnTo>
                  <a:lnTo>
                    <a:pt x="2197" y="2870"/>
                  </a:lnTo>
                  <a:lnTo>
                    <a:pt x="2296" y="2751"/>
                  </a:lnTo>
                  <a:lnTo>
                    <a:pt x="2494" y="2454"/>
                  </a:lnTo>
                  <a:lnTo>
                    <a:pt x="2652" y="2138"/>
                  </a:lnTo>
                  <a:lnTo>
                    <a:pt x="2771" y="1762"/>
                  </a:lnTo>
                  <a:lnTo>
                    <a:pt x="2870" y="1346"/>
                  </a:lnTo>
                  <a:lnTo>
                    <a:pt x="2949" y="891"/>
                  </a:lnTo>
                  <a:lnTo>
                    <a:pt x="2988" y="416"/>
                  </a:lnTo>
                  <a:lnTo>
                    <a:pt x="3186" y="614"/>
                  </a:lnTo>
                  <a:lnTo>
                    <a:pt x="3443" y="891"/>
                  </a:lnTo>
                  <a:lnTo>
                    <a:pt x="3740" y="1287"/>
                  </a:lnTo>
                  <a:lnTo>
                    <a:pt x="3898" y="1504"/>
                  </a:lnTo>
                  <a:lnTo>
                    <a:pt x="4057" y="1742"/>
                  </a:lnTo>
                  <a:lnTo>
                    <a:pt x="4215" y="2019"/>
                  </a:lnTo>
                  <a:lnTo>
                    <a:pt x="4373" y="2316"/>
                  </a:lnTo>
                  <a:lnTo>
                    <a:pt x="4512" y="2632"/>
                  </a:lnTo>
                  <a:lnTo>
                    <a:pt x="4650" y="2968"/>
                  </a:lnTo>
                  <a:lnTo>
                    <a:pt x="4769" y="3325"/>
                  </a:lnTo>
                  <a:lnTo>
                    <a:pt x="4868" y="3700"/>
                  </a:lnTo>
                  <a:lnTo>
                    <a:pt x="4967" y="4116"/>
                  </a:lnTo>
                  <a:lnTo>
                    <a:pt x="5026" y="4531"/>
                  </a:lnTo>
                  <a:lnTo>
                    <a:pt x="5066" y="5066"/>
                  </a:lnTo>
                  <a:lnTo>
                    <a:pt x="5085" y="5540"/>
                  </a:lnTo>
                  <a:lnTo>
                    <a:pt x="5046" y="5995"/>
                  </a:lnTo>
                  <a:lnTo>
                    <a:pt x="5006" y="6193"/>
                  </a:lnTo>
                  <a:lnTo>
                    <a:pt x="4967" y="6391"/>
                  </a:lnTo>
                  <a:lnTo>
                    <a:pt x="4907" y="6569"/>
                  </a:lnTo>
                  <a:lnTo>
                    <a:pt x="4848" y="6747"/>
                  </a:lnTo>
                  <a:lnTo>
                    <a:pt x="4789" y="6905"/>
                  </a:lnTo>
                  <a:lnTo>
                    <a:pt x="4690" y="7064"/>
                  </a:lnTo>
                  <a:lnTo>
                    <a:pt x="4611" y="7202"/>
                  </a:lnTo>
                  <a:lnTo>
                    <a:pt x="4512" y="7321"/>
                  </a:lnTo>
                  <a:lnTo>
                    <a:pt x="4393" y="7420"/>
                  </a:lnTo>
                  <a:lnTo>
                    <a:pt x="4274" y="7519"/>
                  </a:lnTo>
                  <a:lnTo>
                    <a:pt x="4076" y="7637"/>
                  </a:lnTo>
                  <a:lnTo>
                    <a:pt x="3859" y="7736"/>
                  </a:lnTo>
                  <a:lnTo>
                    <a:pt x="3621" y="7776"/>
                  </a:lnTo>
                  <a:lnTo>
                    <a:pt x="3364" y="7796"/>
                  </a:lnTo>
                  <a:lnTo>
                    <a:pt x="3107" y="7776"/>
                  </a:lnTo>
                  <a:lnTo>
                    <a:pt x="2830" y="7717"/>
                  </a:lnTo>
                  <a:lnTo>
                    <a:pt x="2553" y="7618"/>
                  </a:lnTo>
                  <a:lnTo>
                    <a:pt x="2256" y="7499"/>
                  </a:lnTo>
                  <a:lnTo>
                    <a:pt x="2177" y="7657"/>
                  </a:lnTo>
                  <a:lnTo>
                    <a:pt x="2494" y="7796"/>
                  </a:lnTo>
                  <a:lnTo>
                    <a:pt x="2810" y="7895"/>
                  </a:lnTo>
                  <a:lnTo>
                    <a:pt x="3107" y="7954"/>
                  </a:lnTo>
                  <a:lnTo>
                    <a:pt x="3404" y="7974"/>
                  </a:lnTo>
                  <a:lnTo>
                    <a:pt x="3681" y="7974"/>
                  </a:lnTo>
                  <a:lnTo>
                    <a:pt x="3938" y="7914"/>
                  </a:lnTo>
                  <a:lnTo>
                    <a:pt x="4175" y="7816"/>
                  </a:lnTo>
                  <a:lnTo>
                    <a:pt x="4393" y="7677"/>
                  </a:lnTo>
                  <a:lnTo>
                    <a:pt x="4512" y="7578"/>
                  </a:lnTo>
                  <a:lnTo>
                    <a:pt x="4650" y="7459"/>
                  </a:lnTo>
                  <a:lnTo>
                    <a:pt x="4749" y="7321"/>
                  </a:lnTo>
                  <a:lnTo>
                    <a:pt x="4848" y="7182"/>
                  </a:lnTo>
                  <a:lnTo>
                    <a:pt x="4947" y="7024"/>
                  </a:lnTo>
                  <a:lnTo>
                    <a:pt x="5026" y="6846"/>
                  </a:lnTo>
                  <a:lnTo>
                    <a:pt x="5085" y="6668"/>
                  </a:lnTo>
                  <a:lnTo>
                    <a:pt x="5145" y="6470"/>
                  </a:lnTo>
                  <a:lnTo>
                    <a:pt x="5204" y="6272"/>
                  </a:lnTo>
                  <a:lnTo>
                    <a:pt x="5224" y="6055"/>
                  </a:lnTo>
                  <a:lnTo>
                    <a:pt x="5263" y="5817"/>
                  </a:lnTo>
                  <a:lnTo>
                    <a:pt x="5263" y="5580"/>
                  </a:lnTo>
                  <a:lnTo>
                    <a:pt x="5263" y="5066"/>
                  </a:lnTo>
                  <a:lnTo>
                    <a:pt x="5224" y="4512"/>
                  </a:lnTo>
                  <a:lnTo>
                    <a:pt x="5125" y="3977"/>
                  </a:lnTo>
                  <a:lnTo>
                    <a:pt x="5026" y="3483"/>
                  </a:lnTo>
                  <a:lnTo>
                    <a:pt x="4868" y="3028"/>
                  </a:lnTo>
                  <a:lnTo>
                    <a:pt x="4709" y="2612"/>
                  </a:lnTo>
                  <a:lnTo>
                    <a:pt x="4531" y="2217"/>
                  </a:lnTo>
                  <a:lnTo>
                    <a:pt x="4353" y="1861"/>
                  </a:lnTo>
                  <a:lnTo>
                    <a:pt x="4156" y="1524"/>
                  </a:lnTo>
                  <a:lnTo>
                    <a:pt x="3958" y="1247"/>
                  </a:lnTo>
                  <a:lnTo>
                    <a:pt x="3760" y="990"/>
                  </a:lnTo>
                  <a:lnTo>
                    <a:pt x="3582" y="753"/>
                  </a:lnTo>
                  <a:lnTo>
                    <a:pt x="3265" y="416"/>
                  </a:lnTo>
                  <a:lnTo>
                    <a:pt x="3028" y="199"/>
                  </a:lnTo>
                  <a:lnTo>
                    <a:pt x="2949" y="120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721850" y="1300000"/>
              <a:ext cx="41550" cy="40100"/>
            </a:xfrm>
            <a:custGeom>
              <a:rect b="b" l="l" r="r" t="t"/>
              <a:pathLst>
                <a:path extrusionOk="0" h="1604" w="1662">
                  <a:moveTo>
                    <a:pt x="1583" y="1"/>
                  </a:moveTo>
                  <a:lnTo>
                    <a:pt x="0" y="1603"/>
                  </a:lnTo>
                  <a:lnTo>
                    <a:pt x="1662" y="357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691175" y="1195650"/>
              <a:ext cx="48500" cy="14375"/>
            </a:xfrm>
            <a:custGeom>
              <a:rect b="b" l="l" r="r" t="t"/>
              <a:pathLst>
                <a:path extrusionOk="0" h="575" w="1940">
                  <a:moveTo>
                    <a:pt x="831" y="0"/>
                  </a:moveTo>
                  <a:lnTo>
                    <a:pt x="653" y="20"/>
                  </a:lnTo>
                  <a:lnTo>
                    <a:pt x="495" y="40"/>
                  </a:lnTo>
                  <a:lnTo>
                    <a:pt x="317" y="80"/>
                  </a:lnTo>
                  <a:lnTo>
                    <a:pt x="159" y="159"/>
                  </a:lnTo>
                  <a:lnTo>
                    <a:pt x="1" y="277"/>
                  </a:lnTo>
                  <a:lnTo>
                    <a:pt x="258" y="574"/>
                  </a:lnTo>
                  <a:lnTo>
                    <a:pt x="376" y="475"/>
                  </a:lnTo>
                  <a:lnTo>
                    <a:pt x="515" y="396"/>
                  </a:lnTo>
                  <a:lnTo>
                    <a:pt x="713" y="317"/>
                  </a:lnTo>
                  <a:lnTo>
                    <a:pt x="831" y="277"/>
                  </a:lnTo>
                  <a:lnTo>
                    <a:pt x="950" y="258"/>
                  </a:lnTo>
                  <a:lnTo>
                    <a:pt x="1089" y="238"/>
                  </a:lnTo>
                  <a:lnTo>
                    <a:pt x="1247" y="238"/>
                  </a:lnTo>
                  <a:lnTo>
                    <a:pt x="1405" y="258"/>
                  </a:lnTo>
                  <a:lnTo>
                    <a:pt x="1583" y="297"/>
                  </a:lnTo>
                  <a:lnTo>
                    <a:pt x="1761" y="337"/>
                  </a:lnTo>
                  <a:lnTo>
                    <a:pt x="1939" y="416"/>
                  </a:lnTo>
                  <a:lnTo>
                    <a:pt x="1761" y="297"/>
                  </a:lnTo>
                  <a:lnTo>
                    <a:pt x="1544" y="198"/>
                  </a:lnTo>
                  <a:lnTo>
                    <a:pt x="1286" y="99"/>
                  </a:lnTo>
                  <a:lnTo>
                    <a:pt x="1148" y="60"/>
                  </a:lnTo>
                  <a:lnTo>
                    <a:pt x="990" y="20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5214375" y="962700"/>
              <a:ext cx="321525" cy="278975"/>
            </a:xfrm>
            <a:custGeom>
              <a:rect b="b" l="l" r="r" t="t"/>
              <a:pathLst>
                <a:path extrusionOk="0" h="11159" w="12861">
                  <a:moveTo>
                    <a:pt x="6727" y="594"/>
                  </a:moveTo>
                  <a:lnTo>
                    <a:pt x="7024" y="614"/>
                  </a:lnTo>
                  <a:lnTo>
                    <a:pt x="7321" y="653"/>
                  </a:lnTo>
                  <a:lnTo>
                    <a:pt x="7598" y="693"/>
                  </a:lnTo>
                  <a:lnTo>
                    <a:pt x="7875" y="752"/>
                  </a:lnTo>
                  <a:lnTo>
                    <a:pt x="8152" y="811"/>
                  </a:lnTo>
                  <a:lnTo>
                    <a:pt x="8429" y="891"/>
                  </a:lnTo>
                  <a:lnTo>
                    <a:pt x="8706" y="989"/>
                  </a:lnTo>
                  <a:lnTo>
                    <a:pt x="8963" y="1088"/>
                  </a:lnTo>
                  <a:lnTo>
                    <a:pt x="9200" y="1187"/>
                  </a:lnTo>
                  <a:lnTo>
                    <a:pt x="9458" y="1306"/>
                  </a:lnTo>
                  <a:lnTo>
                    <a:pt x="9695" y="1444"/>
                  </a:lnTo>
                  <a:lnTo>
                    <a:pt x="9913" y="1583"/>
                  </a:lnTo>
                  <a:lnTo>
                    <a:pt x="10130" y="1741"/>
                  </a:lnTo>
                  <a:lnTo>
                    <a:pt x="10348" y="1900"/>
                  </a:lnTo>
                  <a:lnTo>
                    <a:pt x="10546" y="2058"/>
                  </a:lnTo>
                  <a:lnTo>
                    <a:pt x="10744" y="2236"/>
                  </a:lnTo>
                  <a:lnTo>
                    <a:pt x="10941" y="2414"/>
                  </a:lnTo>
                  <a:lnTo>
                    <a:pt x="11100" y="2592"/>
                  </a:lnTo>
                  <a:lnTo>
                    <a:pt x="11278" y="2790"/>
                  </a:lnTo>
                  <a:lnTo>
                    <a:pt x="11416" y="3007"/>
                  </a:lnTo>
                  <a:lnTo>
                    <a:pt x="11555" y="3205"/>
                  </a:lnTo>
                  <a:lnTo>
                    <a:pt x="11693" y="3423"/>
                  </a:lnTo>
                  <a:lnTo>
                    <a:pt x="11812" y="3640"/>
                  </a:lnTo>
                  <a:lnTo>
                    <a:pt x="11911" y="3878"/>
                  </a:lnTo>
                  <a:lnTo>
                    <a:pt x="12010" y="4096"/>
                  </a:lnTo>
                  <a:lnTo>
                    <a:pt x="12089" y="4333"/>
                  </a:lnTo>
                  <a:lnTo>
                    <a:pt x="12148" y="4590"/>
                  </a:lnTo>
                  <a:lnTo>
                    <a:pt x="12208" y="4828"/>
                  </a:lnTo>
                  <a:lnTo>
                    <a:pt x="12247" y="5085"/>
                  </a:lnTo>
                  <a:lnTo>
                    <a:pt x="12267" y="5322"/>
                  </a:lnTo>
                  <a:lnTo>
                    <a:pt x="12267" y="5579"/>
                  </a:lnTo>
                  <a:lnTo>
                    <a:pt x="12267" y="5836"/>
                  </a:lnTo>
                  <a:lnTo>
                    <a:pt x="12247" y="6094"/>
                  </a:lnTo>
                  <a:lnTo>
                    <a:pt x="12208" y="6351"/>
                  </a:lnTo>
                  <a:lnTo>
                    <a:pt x="12148" y="6588"/>
                  </a:lnTo>
                  <a:lnTo>
                    <a:pt x="12089" y="6826"/>
                  </a:lnTo>
                  <a:lnTo>
                    <a:pt x="12010" y="7063"/>
                  </a:lnTo>
                  <a:lnTo>
                    <a:pt x="11911" y="7300"/>
                  </a:lnTo>
                  <a:lnTo>
                    <a:pt x="11812" y="7538"/>
                  </a:lnTo>
                  <a:lnTo>
                    <a:pt x="11693" y="7756"/>
                  </a:lnTo>
                  <a:lnTo>
                    <a:pt x="11555" y="7973"/>
                  </a:lnTo>
                  <a:lnTo>
                    <a:pt x="11416" y="8171"/>
                  </a:lnTo>
                  <a:lnTo>
                    <a:pt x="11278" y="8389"/>
                  </a:lnTo>
                  <a:lnTo>
                    <a:pt x="11100" y="8567"/>
                  </a:lnTo>
                  <a:lnTo>
                    <a:pt x="10941" y="8764"/>
                  </a:lnTo>
                  <a:lnTo>
                    <a:pt x="10744" y="8943"/>
                  </a:lnTo>
                  <a:lnTo>
                    <a:pt x="10546" y="9121"/>
                  </a:lnTo>
                  <a:lnTo>
                    <a:pt x="10348" y="9279"/>
                  </a:lnTo>
                  <a:lnTo>
                    <a:pt x="10130" y="9437"/>
                  </a:lnTo>
                  <a:lnTo>
                    <a:pt x="9913" y="9595"/>
                  </a:lnTo>
                  <a:lnTo>
                    <a:pt x="9695" y="9734"/>
                  </a:lnTo>
                  <a:lnTo>
                    <a:pt x="9458" y="9853"/>
                  </a:lnTo>
                  <a:lnTo>
                    <a:pt x="9200" y="9971"/>
                  </a:lnTo>
                  <a:lnTo>
                    <a:pt x="8963" y="10090"/>
                  </a:lnTo>
                  <a:lnTo>
                    <a:pt x="8706" y="10189"/>
                  </a:lnTo>
                  <a:lnTo>
                    <a:pt x="8429" y="10288"/>
                  </a:lnTo>
                  <a:lnTo>
                    <a:pt x="8152" y="10367"/>
                  </a:lnTo>
                  <a:lnTo>
                    <a:pt x="7875" y="10426"/>
                  </a:lnTo>
                  <a:lnTo>
                    <a:pt x="7598" y="10486"/>
                  </a:lnTo>
                  <a:lnTo>
                    <a:pt x="7321" y="10525"/>
                  </a:lnTo>
                  <a:lnTo>
                    <a:pt x="7024" y="10565"/>
                  </a:lnTo>
                  <a:lnTo>
                    <a:pt x="6727" y="10585"/>
                  </a:lnTo>
                  <a:lnTo>
                    <a:pt x="6114" y="10585"/>
                  </a:lnTo>
                  <a:lnTo>
                    <a:pt x="5817" y="10565"/>
                  </a:lnTo>
                  <a:lnTo>
                    <a:pt x="5540" y="10525"/>
                  </a:lnTo>
                  <a:lnTo>
                    <a:pt x="5244" y="10486"/>
                  </a:lnTo>
                  <a:lnTo>
                    <a:pt x="4967" y="10426"/>
                  </a:lnTo>
                  <a:lnTo>
                    <a:pt x="4690" y="10367"/>
                  </a:lnTo>
                  <a:lnTo>
                    <a:pt x="4413" y="10288"/>
                  </a:lnTo>
                  <a:lnTo>
                    <a:pt x="4156" y="10189"/>
                  </a:lnTo>
                  <a:lnTo>
                    <a:pt x="3898" y="10090"/>
                  </a:lnTo>
                  <a:lnTo>
                    <a:pt x="3641" y="9971"/>
                  </a:lnTo>
                  <a:lnTo>
                    <a:pt x="3404" y="9853"/>
                  </a:lnTo>
                  <a:lnTo>
                    <a:pt x="3166" y="9734"/>
                  </a:lnTo>
                  <a:lnTo>
                    <a:pt x="2929" y="9595"/>
                  </a:lnTo>
                  <a:lnTo>
                    <a:pt x="2711" y="9437"/>
                  </a:lnTo>
                  <a:lnTo>
                    <a:pt x="2494" y="9279"/>
                  </a:lnTo>
                  <a:lnTo>
                    <a:pt x="2296" y="9121"/>
                  </a:lnTo>
                  <a:lnTo>
                    <a:pt x="2098" y="8943"/>
                  </a:lnTo>
                  <a:lnTo>
                    <a:pt x="1920" y="8764"/>
                  </a:lnTo>
                  <a:lnTo>
                    <a:pt x="1742" y="8567"/>
                  </a:lnTo>
                  <a:lnTo>
                    <a:pt x="1584" y="8389"/>
                  </a:lnTo>
                  <a:lnTo>
                    <a:pt x="1425" y="8171"/>
                  </a:lnTo>
                  <a:lnTo>
                    <a:pt x="1287" y="7973"/>
                  </a:lnTo>
                  <a:lnTo>
                    <a:pt x="1148" y="7756"/>
                  </a:lnTo>
                  <a:lnTo>
                    <a:pt x="1030" y="7538"/>
                  </a:lnTo>
                  <a:lnTo>
                    <a:pt x="931" y="7300"/>
                  </a:lnTo>
                  <a:lnTo>
                    <a:pt x="832" y="7063"/>
                  </a:lnTo>
                  <a:lnTo>
                    <a:pt x="773" y="6826"/>
                  </a:lnTo>
                  <a:lnTo>
                    <a:pt x="693" y="6588"/>
                  </a:lnTo>
                  <a:lnTo>
                    <a:pt x="654" y="6351"/>
                  </a:lnTo>
                  <a:lnTo>
                    <a:pt x="614" y="6094"/>
                  </a:lnTo>
                  <a:lnTo>
                    <a:pt x="594" y="5836"/>
                  </a:lnTo>
                  <a:lnTo>
                    <a:pt x="575" y="5579"/>
                  </a:lnTo>
                  <a:lnTo>
                    <a:pt x="594" y="5322"/>
                  </a:lnTo>
                  <a:lnTo>
                    <a:pt x="614" y="5085"/>
                  </a:lnTo>
                  <a:lnTo>
                    <a:pt x="654" y="4828"/>
                  </a:lnTo>
                  <a:lnTo>
                    <a:pt x="693" y="4590"/>
                  </a:lnTo>
                  <a:lnTo>
                    <a:pt x="773" y="4333"/>
                  </a:lnTo>
                  <a:lnTo>
                    <a:pt x="832" y="4096"/>
                  </a:lnTo>
                  <a:lnTo>
                    <a:pt x="931" y="3878"/>
                  </a:lnTo>
                  <a:lnTo>
                    <a:pt x="1030" y="3640"/>
                  </a:lnTo>
                  <a:lnTo>
                    <a:pt x="1148" y="3423"/>
                  </a:lnTo>
                  <a:lnTo>
                    <a:pt x="1287" y="3205"/>
                  </a:lnTo>
                  <a:lnTo>
                    <a:pt x="1425" y="3007"/>
                  </a:lnTo>
                  <a:lnTo>
                    <a:pt x="1584" y="2790"/>
                  </a:lnTo>
                  <a:lnTo>
                    <a:pt x="1742" y="2592"/>
                  </a:lnTo>
                  <a:lnTo>
                    <a:pt x="1920" y="2414"/>
                  </a:lnTo>
                  <a:lnTo>
                    <a:pt x="2098" y="2236"/>
                  </a:lnTo>
                  <a:lnTo>
                    <a:pt x="2296" y="2058"/>
                  </a:lnTo>
                  <a:lnTo>
                    <a:pt x="2494" y="1900"/>
                  </a:lnTo>
                  <a:lnTo>
                    <a:pt x="2711" y="1741"/>
                  </a:lnTo>
                  <a:lnTo>
                    <a:pt x="2929" y="1583"/>
                  </a:lnTo>
                  <a:lnTo>
                    <a:pt x="3166" y="1444"/>
                  </a:lnTo>
                  <a:lnTo>
                    <a:pt x="3404" y="1306"/>
                  </a:lnTo>
                  <a:lnTo>
                    <a:pt x="3641" y="1187"/>
                  </a:lnTo>
                  <a:lnTo>
                    <a:pt x="3898" y="1088"/>
                  </a:lnTo>
                  <a:lnTo>
                    <a:pt x="4156" y="989"/>
                  </a:lnTo>
                  <a:lnTo>
                    <a:pt x="4413" y="891"/>
                  </a:lnTo>
                  <a:lnTo>
                    <a:pt x="4690" y="811"/>
                  </a:lnTo>
                  <a:lnTo>
                    <a:pt x="4967" y="752"/>
                  </a:lnTo>
                  <a:lnTo>
                    <a:pt x="5244" y="693"/>
                  </a:lnTo>
                  <a:lnTo>
                    <a:pt x="5540" y="653"/>
                  </a:lnTo>
                  <a:lnTo>
                    <a:pt x="5817" y="614"/>
                  </a:lnTo>
                  <a:lnTo>
                    <a:pt x="6114" y="594"/>
                  </a:lnTo>
                  <a:close/>
                  <a:moveTo>
                    <a:pt x="6431" y="0"/>
                  </a:moveTo>
                  <a:lnTo>
                    <a:pt x="6094" y="20"/>
                  </a:lnTo>
                  <a:lnTo>
                    <a:pt x="5758" y="40"/>
                  </a:lnTo>
                  <a:lnTo>
                    <a:pt x="5442" y="79"/>
                  </a:lnTo>
                  <a:lnTo>
                    <a:pt x="5125" y="119"/>
                  </a:lnTo>
                  <a:lnTo>
                    <a:pt x="4828" y="178"/>
                  </a:lnTo>
                  <a:lnTo>
                    <a:pt x="4512" y="257"/>
                  </a:lnTo>
                  <a:lnTo>
                    <a:pt x="4215" y="356"/>
                  </a:lnTo>
                  <a:lnTo>
                    <a:pt x="3918" y="455"/>
                  </a:lnTo>
                  <a:lnTo>
                    <a:pt x="3641" y="554"/>
                  </a:lnTo>
                  <a:lnTo>
                    <a:pt x="3364" y="693"/>
                  </a:lnTo>
                  <a:lnTo>
                    <a:pt x="3087" y="811"/>
                  </a:lnTo>
                  <a:lnTo>
                    <a:pt x="2830" y="970"/>
                  </a:lnTo>
                  <a:lnTo>
                    <a:pt x="2573" y="1128"/>
                  </a:lnTo>
                  <a:lnTo>
                    <a:pt x="2335" y="1286"/>
                  </a:lnTo>
                  <a:lnTo>
                    <a:pt x="2098" y="1464"/>
                  </a:lnTo>
                  <a:lnTo>
                    <a:pt x="1880" y="1642"/>
                  </a:lnTo>
                  <a:lnTo>
                    <a:pt x="1663" y="1840"/>
                  </a:lnTo>
                  <a:lnTo>
                    <a:pt x="1465" y="2038"/>
                  </a:lnTo>
                  <a:lnTo>
                    <a:pt x="1267" y="2256"/>
                  </a:lnTo>
                  <a:lnTo>
                    <a:pt x="1089" y="2473"/>
                  </a:lnTo>
                  <a:lnTo>
                    <a:pt x="931" y="2691"/>
                  </a:lnTo>
                  <a:lnTo>
                    <a:pt x="773" y="2928"/>
                  </a:lnTo>
                  <a:lnTo>
                    <a:pt x="634" y="3166"/>
                  </a:lnTo>
                  <a:lnTo>
                    <a:pt x="496" y="3423"/>
                  </a:lnTo>
                  <a:lnTo>
                    <a:pt x="397" y="3680"/>
                  </a:lnTo>
                  <a:lnTo>
                    <a:pt x="278" y="3937"/>
                  </a:lnTo>
                  <a:lnTo>
                    <a:pt x="199" y="4194"/>
                  </a:lnTo>
                  <a:lnTo>
                    <a:pt x="120" y="4471"/>
                  </a:lnTo>
                  <a:lnTo>
                    <a:pt x="80" y="4748"/>
                  </a:lnTo>
                  <a:lnTo>
                    <a:pt x="21" y="5025"/>
                  </a:lnTo>
                  <a:lnTo>
                    <a:pt x="1" y="5302"/>
                  </a:lnTo>
                  <a:lnTo>
                    <a:pt x="1" y="5579"/>
                  </a:lnTo>
                  <a:lnTo>
                    <a:pt x="1" y="5876"/>
                  </a:lnTo>
                  <a:lnTo>
                    <a:pt x="21" y="6153"/>
                  </a:lnTo>
                  <a:lnTo>
                    <a:pt x="80" y="6430"/>
                  </a:lnTo>
                  <a:lnTo>
                    <a:pt x="120" y="6707"/>
                  </a:lnTo>
                  <a:lnTo>
                    <a:pt x="199" y="6984"/>
                  </a:lnTo>
                  <a:lnTo>
                    <a:pt x="278" y="7241"/>
                  </a:lnTo>
                  <a:lnTo>
                    <a:pt x="397" y="7498"/>
                  </a:lnTo>
                  <a:lnTo>
                    <a:pt x="496" y="7756"/>
                  </a:lnTo>
                  <a:lnTo>
                    <a:pt x="634" y="8013"/>
                  </a:lnTo>
                  <a:lnTo>
                    <a:pt x="773" y="8250"/>
                  </a:lnTo>
                  <a:lnTo>
                    <a:pt x="931" y="8488"/>
                  </a:lnTo>
                  <a:lnTo>
                    <a:pt x="1089" y="8705"/>
                  </a:lnTo>
                  <a:lnTo>
                    <a:pt x="1267" y="8923"/>
                  </a:lnTo>
                  <a:lnTo>
                    <a:pt x="1465" y="9140"/>
                  </a:lnTo>
                  <a:lnTo>
                    <a:pt x="1663" y="9338"/>
                  </a:lnTo>
                  <a:lnTo>
                    <a:pt x="1880" y="9536"/>
                  </a:lnTo>
                  <a:lnTo>
                    <a:pt x="2098" y="9714"/>
                  </a:lnTo>
                  <a:lnTo>
                    <a:pt x="2335" y="9892"/>
                  </a:lnTo>
                  <a:lnTo>
                    <a:pt x="2573" y="10050"/>
                  </a:lnTo>
                  <a:lnTo>
                    <a:pt x="2830" y="10209"/>
                  </a:lnTo>
                  <a:lnTo>
                    <a:pt x="3087" y="10367"/>
                  </a:lnTo>
                  <a:lnTo>
                    <a:pt x="3364" y="10486"/>
                  </a:lnTo>
                  <a:lnTo>
                    <a:pt x="3641" y="10624"/>
                  </a:lnTo>
                  <a:lnTo>
                    <a:pt x="3918" y="10723"/>
                  </a:lnTo>
                  <a:lnTo>
                    <a:pt x="4215" y="10822"/>
                  </a:lnTo>
                  <a:lnTo>
                    <a:pt x="4512" y="10921"/>
                  </a:lnTo>
                  <a:lnTo>
                    <a:pt x="4828" y="11000"/>
                  </a:lnTo>
                  <a:lnTo>
                    <a:pt x="5125" y="11059"/>
                  </a:lnTo>
                  <a:lnTo>
                    <a:pt x="5442" y="11099"/>
                  </a:lnTo>
                  <a:lnTo>
                    <a:pt x="5758" y="11139"/>
                  </a:lnTo>
                  <a:lnTo>
                    <a:pt x="6094" y="11158"/>
                  </a:lnTo>
                  <a:lnTo>
                    <a:pt x="6747" y="11158"/>
                  </a:lnTo>
                  <a:lnTo>
                    <a:pt x="7084" y="11139"/>
                  </a:lnTo>
                  <a:lnTo>
                    <a:pt x="7400" y="11099"/>
                  </a:lnTo>
                  <a:lnTo>
                    <a:pt x="7717" y="11059"/>
                  </a:lnTo>
                  <a:lnTo>
                    <a:pt x="8033" y="11000"/>
                  </a:lnTo>
                  <a:lnTo>
                    <a:pt x="8330" y="10921"/>
                  </a:lnTo>
                  <a:lnTo>
                    <a:pt x="8627" y="10822"/>
                  </a:lnTo>
                  <a:lnTo>
                    <a:pt x="8923" y="10723"/>
                  </a:lnTo>
                  <a:lnTo>
                    <a:pt x="9200" y="10624"/>
                  </a:lnTo>
                  <a:lnTo>
                    <a:pt x="9477" y="10486"/>
                  </a:lnTo>
                  <a:lnTo>
                    <a:pt x="9754" y="10367"/>
                  </a:lnTo>
                  <a:lnTo>
                    <a:pt x="10012" y="10209"/>
                  </a:lnTo>
                  <a:lnTo>
                    <a:pt x="10269" y="10050"/>
                  </a:lnTo>
                  <a:lnTo>
                    <a:pt x="10506" y="9892"/>
                  </a:lnTo>
                  <a:lnTo>
                    <a:pt x="10744" y="9714"/>
                  </a:lnTo>
                  <a:lnTo>
                    <a:pt x="10961" y="9536"/>
                  </a:lnTo>
                  <a:lnTo>
                    <a:pt x="11179" y="9338"/>
                  </a:lnTo>
                  <a:lnTo>
                    <a:pt x="11377" y="9140"/>
                  </a:lnTo>
                  <a:lnTo>
                    <a:pt x="11574" y="8923"/>
                  </a:lnTo>
                  <a:lnTo>
                    <a:pt x="11753" y="8705"/>
                  </a:lnTo>
                  <a:lnTo>
                    <a:pt x="11911" y="8488"/>
                  </a:lnTo>
                  <a:lnTo>
                    <a:pt x="12069" y="8250"/>
                  </a:lnTo>
                  <a:lnTo>
                    <a:pt x="12208" y="8013"/>
                  </a:lnTo>
                  <a:lnTo>
                    <a:pt x="12346" y="7756"/>
                  </a:lnTo>
                  <a:lnTo>
                    <a:pt x="12465" y="7498"/>
                  </a:lnTo>
                  <a:lnTo>
                    <a:pt x="12564" y="7241"/>
                  </a:lnTo>
                  <a:lnTo>
                    <a:pt x="12643" y="6984"/>
                  </a:lnTo>
                  <a:lnTo>
                    <a:pt x="12722" y="6707"/>
                  </a:lnTo>
                  <a:lnTo>
                    <a:pt x="12781" y="6430"/>
                  </a:lnTo>
                  <a:lnTo>
                    <a:pt x="12821" y="6153"/>
                  </a:lnTo>
                  <a:lnTo>
                    <a:pt x="12841" y="5876"/>
                  </a:lnTo>
                  <a:lnTo>
                    <a:pt x="12860" y="5579"/>
                  </a:lnTo>
                  <a:lnTo>
                    <a:pt x="12841" y="5302"/>
                  </a:lnTo>
                  <a:lnTo>
                    <a:pt x="12821" y="5025"/>
                  </a:lnTo>
                  <a:lnTo>
                    <a:pt x="12781" y="4748"/>
                  </a:lnTo>
                  <a:lnTo>
                    <a:pt x="12722" y="4471"/>
                  </a:lnTo>
                  <a:lnTo>
                    <a:pt x="12643" y="4194"/>
                  </a:lnTo>
                  <a:lnTo>
                    <a:pt x="12564" y="3937"/>
                  </a:lnTo>
                  <a:lnTo>
                    <a:pt x="12465" y="3680"/>
                  </a:lnTo>
                  <a:lnTo>
                    <a:pt x="12346" y="3423"/>
                  </a:lnTo>
                  <a:lnTo>
                    <a:pt x="12208" y="3166"/>
                  </a:lnTo>
                  <a:lnTo>
                    <a:pt x="12069" y="2928"/>
                  </a:lnTo>
                  <a:lnTo>
                    <a:pt x="11911" y="2691"/>
                  </a:lnTo>
                  <a:lnTo>
                    <a:pt x="11753" y="2473"/>
                  </a:lnTo>
                  <a:lnTo>
                    <a:pt x="11574" y="2256"/>
                  </a:lnTo>
                  <a:lnTo>
                    <a:pt x="11377" y="2038"/>
                  </a:lnTo>
                  <a:lnTo>
                    <a:pt x="11179" y="1840"/>
                  </a:lnTo>
                  <a:lnTo>
                    <a:pt x="10961" y="1642"/>
                  </a:lnTo>
                  <a:lnTo>
                    <a:pt x="10744" y="1464"/>
                  </a:lnTo>
                  <a:lnTo>
                    <a:pt x="10506" y="1286"/>
                  </a:lnTo>
                  <a:lnTo>
                    <a:pt x="10269" y="1128"/>
                  </a:lnTo>
                  <a:lnTo>
                    <a:pt x="10012" y="970"/>
                  </a:lnTo>
                  <a:lnTo>
                    <a:pt x="9754" y="811"/>
                  </a:lnTo>
                  <a:lnTo>
                    <a:pt x="9477" y="693"/>
                  </a:lnTo>
                  <a:lnTo>
                    <a:pt x="9200" y="554"/>
                  </a:lnTo>
                  <a:lnTo>
                    <a:pt x="8923" y="455"/>
                  </a:lnTo>
                  <a:lnTo>
                    <a:pt x="8627" y="356"/>
                  </a:lnTo>
                  <a:lnTo>
                    <a:pt x="8330" y="257"/>
                  </a:lnTo>
                  <a:lnTo>
                    <a:pt x="8033" y="178"/>
                  </a:lnTo>
                  <a:lnTo>
                    <a:pt x="7717" y="119"/>
                  </a:lnTo>
                  <a:lnTo>
                    <a:pt x="7400" y="79"/>
                  </a:lnTo>
                  <a:lnTo>
                    <a:pt x="7084" y="40"/>
                  </a:lnTo>
                  <a:lnTo>
                    <a:pt x="6747" y="2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5521025" y="991375"/>
              <a:ext cx="321525" cy="278975"/>
            </a:xfrm>
            <a:custGeom>
              <a:rect b="b" l="l" r="r" t="t"/>
              <a:pathLst>
                <a:path extrusionOk="0" h="11159" w="12861">
                  <a:moveTo>
                    <a:pt x="6727" y="574"/>
                  </a:moveTo>
                  <a:lnTo>
                    <a:pt x="7024" y="594"/>
                  </a:lnTo>
                  <a:lnTo>
                    <a:pt x="7321" y="634"/>
                  </a:lnTo>
                  <a:lnTo>
                    <a:pt x="7598" y="673"/>
                  </a:lnTo>
                  <a:lnTo>
                    <a:pt x="7895" y="733"/>
                  </a:lnTo>
                  <a:lnTo>
                    <a:pt x="8172" y="812"/>
                  </a:lnTo>
                  <a:lnTo>
                    <a:pt x="8449" y="871"/>
                  </a:lnTo>
                  <a:lnTo>
                    <a:pt x="8706" y="970"/>
                  </a:lnTo>
                  <a:lnTo>
                    <a:pt x="8963" y="1069"/>
                  </a:lnTo>
                  <a:lnTo>
                    <a:pt x="9220" y="1188"/>
                  </a:lnTo>
                  <a:lnTo>
                    <a:pt x="9458" y="1306"/>
                  </a:lnTo>
                  <a:lnTo>
                    <a:pt x="9695" y="1425"/>
                  </a:lnTo>
                  <a:lnTo>
                    <a:pt x="9932" y="1564"/>
                  </a:lnTo>
                  <a:lnTo>
                    <a:pt x="10150" y="1722"/>
                  </a:lnTo>
                  <a:lnTo>
                    <a:pt x="10368" y="1880"/>
                  </a:lnTo>
                  <a:lnTo>
                    <a:pt x="10565" y="2038"/>
                  </a:lnTo>
                  <a:lnTo>
                    <a:pt x="10763" y="2217"/>
                  </a:lnTo>
                  <a:lnTo>
                    <a:pt x="10941" y="2395"/>
                  </a:lnTo>
                  <a:lnTo>
                    <a:pt x="11119" y="2592"/>
                  </a:lnTo>
                  <a:lnTo>
                    <a:pt x="11278" y="2790"/>
                  </a:lnTo>
                  <a:lnTo>
                    <a:pt x="11436" y="2988"/>
                  </a:lnTo>
                  <a:lnTo>
                    <a:pt x="11574" y="3186"/>
                  </a:lnTo>
                  <a:lnTo>
                    <a:pt x="11693" y="3404"/>
                  </a:lnTo>
                  <a:lnTo>
                    <a:pt x="11812" y="3621"/>
                  </a:lnTo>
                  <a:lnTo>
                    <a:pt x="11930" y="3859"/>
                  </a:lnTo>
                  <a:lnTo>
                    <a:pt x="12010" y="4096"/>
                  </a:lnTo>
                  <a:lnTo>
                    <a:pt x="12089" y="4333"/>
                  </a:lnTo>
                  <a:lnTo>
                    <a:pt x="12148" y="4571"/>
                  </a:lnTo>
                  <a:lnTo>
                    <a:pt x="12207" y="4808"/>
                  </a:lnTo>
                  <a:lnTo>
                    <a:pt x="12247" y="5065"/>
                  </a:lnTo>
                  <a:lnTo>
                    <a:pt x="12267" y="5323"/>
                  </a:lnTo>
                  <a:lnTo>
                    <a:pt x="12267" y="5580"/>
                  </a:lnTo>
                  <a:lnTo>
                    <a:pt x="12267" y="5837"/>
                  </a:lnTo>
                  <a:lnTo>
                    <a:pt x="12247" y="6074"/>
                  </a:lnTo>
                  <a:lnTo>
                    <a:pt x="12207" y="6332"/>
                  </a:lnTo>
                  <a:lnTo>
                    <a:pt x="12148" y="6589"/>
                  </a:lnTo>
                  <a:lnTo>
                    <a:pt x="12089" y="6826"/>
                  </a:lnTo>
                  <a:lnTo>
                    <a:pt x="12010" y="7064"/>
                  </a:lnTo>
                  <a:lnTo>
                    <a:pt x="11930" y="7281"/>
                  </a:lnTo>
                  <a:lnTo>
                    <a:pt x="11812" y="7519"/>
                  </a:lnTo>
                  <a:lnTo>
                    <a:pt x="11693" y="7736"/>
                  </a:lnTo>
                  <a:lnTo>
                    <a:pt x="11574" y="7954"/>
                  </a:lnTo>
                  <a:lnTo>
                    <a:pt x="11436" y="8171"/>
                  </a:lnTo>
                  <a:lnTo>
                    <a:pt x="11278" y="8369"/>
                  </a:lnTo>
                  <a:lnTo>
                    <a:pt x="11119" y="8567"/>
                  </a:lnTo>
                  <a:lnTo>
                    <a:pt x="10941" y="8745"/>
                  </a:lnTo>
                  <a:lnTo>
                    <a:pt x="10763" y="8923"/>
                  </a:lnTo>
                  <a:lnTo>
                    <a:pt x="10565" y="9101"/>
                  </a:lnTo>
                  <a:lnTo>
                    <a:pt x="10368" y="9279"/>
                  </a:lnTo>
                  <a:lnTo>
                    <a:pt x="10150" y="9438"/>
                  </a:lnTo>
                  <a:lnTo>
                    <a:pt x="9932" y="9576"/>
                  </a:lnTo>
                  <a:lnTo>
                    <a:pt x="9695" y="9715"/>
                  </a:lnTo>
                  <a:lnTo>
                    <a:pt x="9458" y="9853"/>
                  </a:lnTo>
                  <a:lnTo>
                    <a:pt x="9220" y="9972"/>
                  </a:lnTo>
                  <a:lnTo>
                    <a:pt x="8963" y="10071"/>
                  </a:lnTo>
                  <a:lnTo>
                    <a:pt x="8706" y="10170"/>
                  </a:lnTo>
                  <a:lnTo>
                    <a:pt x="8449" y="10269"/>
                  </a:lnTo>
                  <a:lnTo>
                    <a:pt x="8172" y="10348"/>
                  </a:lnTo>
                  <a:lnTo>
                    <a:pt x="7895" y="10407"/>
                  </a:lnTo>
                  <a:lnTo>
                    <a:pt x="7598" y="10466"/>
                  </a:lnTo>
                  <a:lnTo>
                    <a:pt x="7321" y="10506"/>
                  </a:lnTo>
                  <a:lnTo>
                    <a:pt x="7024" y="10545"/>
                  </a:lnTo>
                  <a:lnTo>
                    <a:pt x="6727" y="10565"/>
                  </a:lnTo>
                  <a:lnTo>
                    <a:pt x="6134" y="10565"/>
                  </a:lnTo>
                  <a:lnTo>
                    <a:pt x="5837" y="10545"/>
                  </a:lnTo>
                  <a:lnTo>
                    <a:pt x="5540" y="10506"/>
                  </a:lnTo>
                  <a:lnTo>
                    <a:pt x="5263" y="10466"/>
                  </a:lnTo>
                  <a:lnTo>
                    <a:pt x="4967" y="10407"/>
                  </a:lnTo>
                  <a:lnTo>
                    <a:pt x="4690" y="10348"/>
                  </a:lnTo>
                  <a:lnTo>
                    <a:pt x="4432" y="10269"/>
                  </a:lnTo>
                  <a:lnTo>
                    <a:pt x="4155" y="10170"/>
                  </a:lnTo>
                  <a:lnTo>
                    <a:pt x="3898" y="10071"/>
                  </a:lnTo>
                  <a:lnTo>
                    <a:pt x="3641" y="9972"/>
                  </a:lnTo>
                  <a:lnTo>
                    <a:pt x="3404" y="9853"/>
                  </a:lnTo>
                  <a:lnTo>
                    <a:pt x="3166" y="9715"/>
                  </a:lnTo>
                  <a:lnTo>
                    <a:pt x="2929" y="9576"/>
                  </a:lnTo>
                  <a:lnTo>
                    <a:pt x="2711" y="9438"/>
                  </a:lnTo>
                  <a:lnTo>
                    <a:pt x="2494" y="9279"/>
                  </a:lnTo>
                  <a:lnTo>
                    <a:pt x="2296" y="9101"/>
                  </a:lnTo>
                  <a:lnTo>
                    <a:pt x="2098" y="8923"/>
                  </a:lnTo>
                  <a:lnTo>
                    <a:pt x="1920" y="8745"/>
                  </a:lnTo>
                  <a:lnTo>
                    <a:pt x="1742" y="8567"/>
                  </a:lnTo>
                  <a:lnTo>
                    <a:pt x="1584" y="8369"/>
                  </a:lnTo>
                  <a:lnTo>
                    <a:pt x="1425" y="8171"/>
                  </a:lnTo>
                  <a:lnTo>
                    <a:pt x="1287" y="7954"/>
                  </a:lnTo>
                  <a:lnTo>
                    <a:pt x="1168" y="7736"/>
                  </a:lnTo>
                  <a:lnTo>
                    <a:pt x="1049" y="7519"/>
                  </a:lnTo>
                  <a:lnTo>
                    <a:pt x="951" y="7281"/>
                  </a:lnTo>
                  <a:lnTo>
                    <a:pt x="852" y="7064"/>
                  </a:lnTo>
                  <a:lnTo>
                    <a:pt x="772" y="6826"/>
                  </a:lnTo>
                  <a:lnTo>
                    <a:pt x="713" y="6589"/>
                  </a:lnTo>
                  <a:lnTo>
                    <a:pt x="654" y="6332"/>
                  </a:lnTo>
                  <a:lnTo>
                    <a:pt x="614" y="6074"/>
                  </a:lnTo>
                  <a:lnTo>
                    <a:pt x="594" y="5837"/>
                  </a:lnTo>
                  <a:lnTo>
                    <a:pt x="594" y="5580"/>
                  </a:lnTo>
                  <a:lnTo>
                    <a:pt x="594" y="5323"/>
                  </a:lnTo>
                  <a:lnTo>
                    <a:pt x="614" y="5065"/>
                  </a:lnTo>
                  <a:lnTo>
                    <a:pt x="654" y="4808"/>
                  </a:lnTo>
                  <a:lnTo>
                    <a:pt x="713" y="4571"/>
                  </a:lnTo>
                  <a:lnTo>
                    <a:pt x="772" y="4333"/>
                  </a:lnTo>
                  <a:lnTo>
                    <a:pt x="852" y="4096"/>
                  </a:lnTo>
                  <a:lnTo>
                    <a:pt x="951" y="3859"/>
                  </a:lnTo>
                  <a:lnTo>
                    <a:pt x="1049" y="3621"/>
                  </a:lnTo>
                  <a:lnTo>
                    <a:pt x="1168" y="3404"/>
                  </a:lnTo>
                  <a:lnTo>
                    <a:pt x="1287" y="3186"/>
                  </a:lnTo>
                  <a:lnTo>
                    <a:pt x="1425" y="2988"/>
                  </a:lnTo>
                  <a:lnTo>
                    <a:pt x="1584" y="2790"/>
                  </a:lnTo>
                  <a:lnTo>
                    <a:pt x="1742" y="2592"/>
                  </a:lnTo>
                  <a:lnTo>
                    <a:pt x="1920" y="2395"/>
                  </a:lnTo>
                  <a:lnTo>
                    <a:pt x="2098" y="2217"/>
                  </a:lnTo>
                  <a:lnTo>
                    <a:pt x="2296" y="2038"/>
                  </a:lnTo>
                  <a:lnTo>
                    <a:pt x="2494" y="1880"/>
                  </a:lnTo>
                  <a:lnTo>
                    <a:pt x="2711" y="1722"/>
                  </a:lnTo>
                  <a:lnTo>
                    <a:pt x="2929" y="1564"/>
                  </a:lnTo>
                  <a:lnTo>
                    <a:pt x="3166" y="1425"/>
                  </a:lnTo>
                  <a:lnTo>
                    <a:pt x="3404" y="1306"/>
                  </a:lnTo>
                  <a:lnTo>
                    <a:pt x="3641" y="1188"/>
                  </a:lnTo>
                  <a:lnTo>
                    <a:pt x="3898" y="1069"/>
                  </a:lnTo>
                  <a:lnTo>
                    <a:pt x="4155" y="970"/>
                  </a:lnTo>
                  <a:lnTo>
                    <a:pt x="4432" y="871"/>
                  </a:lnTo>
                  <a:lnTo>
                    <a:pt x="4690" y="812"/>
                  </a:lnTo>
                  <a:lnTo>
                    <a:pt x="4967" y="733"/>
                  </a:lnTo>
                  <a:lnTo>
                    <a:pt x="5263" y="673"/>
                  </a:lnTo>
                  <a:lnTo>
                    <a:pt x="5540" y="634"/>
                  </a:lnTo>
                  <a:lnTo>
                    <a:pt x="5837" y="594"/>
                  </a:lnTo>
                  <a:lnTo>
                    <a:pt x="6134" y="574"/>
                  </a:lnTo>
                  <a:close/>
                  <a:moveTo>
                    <a:pt x="6094" y="1"/>
                  </a:moveTo>
                  <a:lnTo>
                    <a:pt x="5778" y="21"/>
                  </a:lnTo>
                  <a:lnTo>
                    <a:pt x="5461" y="60"/>
                  </a:lnTo>
                  <a:lnTo>
                    <a:pt x="5145" y="100"/>
                  </a:lnTo>
                  <a:lnTo>
                    <a:pt x="4828" y="179"/>
                  </a:lnTo>
                  <a:lnTo>
                    <a:pt x="4531" y="238"/>
                  </a:lnTo>
                  <a:lnTo>
                    <a:pt x="4215" y="337"/>
                  </a:lnTo>
                  <a:lnTo>
                    <a:pt x="3938" y="436"/>
                  </a:lnTo>
                  <a:lnTo>
                    <a:pt x="3641" y="555"/>
                  </a:lnTo>
                  <a:lnTo>
                    <a:pt x="3364" y="673"/>
                  </a:lnTo>
                  <a:lnTo>
                    <a:pt x="3107" y="812"/>
                  </a:lnTo>
                  <a:lnTo>
                    <a:pt x="2830" y="950"/>
                  </a:lnTo>
                  <a:lnTo>
                    <a:pt x="2593" y="1109"/>
                  </a:lnTo>
                  <a:lnTo>
                    <a:pt x="2335" y="1267"/>
                  </a:lnTo>
                  <a:lnTo>
                    <a:pt x="2118" y="1445"/>
                  </a:lnTo>
                  <a:lnTo>
                    <a:pt x="1880" y="1623"/>
                  </a:lnTo>
                  <a:lnTo>
                    <a:pt x="1683" y="1821"/>
                  </a:lnTo>
                  <a:lnTo>
                    <a:pt x="1465" y="2019"/>
                  </a:lnTo>
                  <a:lnTo>
                    <a:pt x="1287" y="2236"/>
                  </a:lnTo>
                  <a:lnTo>
                    <a:pt x="1109" y="2454"/>
                  </a:lnTo>
                  <a:lnTo>
                    <a:pt x="931" y="2691"/>
                  </a:lnTo>
                  <a:lnTo>
                    <a:pt x="772" y="2909"/>
                  </a:lnTo>
                  <a:lnTo>
                    <a:pt x="634" y="3166"/>
                  </a:lnTo>
                  <a:lnTo>
                    <a:pt x="515" y="3404"/>
                  </a:lnTo>
                  <a:lnTo>
                    <a:pt x="397" y="3661"/>
                  </a:lnTo>
                  <a:lnTo>
                    <a:pt x="298" y="3918"/>
                  </a:lnTo>
                  <a:lnTo>
                    <a:pt x="199" y="4175"/>
                  </a:lnTo>
                  <a:lnTo>
                    <a:pt x="139" y="4452"/>
                  </a:lnTo>
                  <a:lnTo>
                    <a:pt x="80" y="4729"/>
                  </a:lnTo>
                  <a:lnTo>
                    <a:pt x="40" y="5006"/>
                  </a:lnTo>
                  <a:lnTo>
                    <a:pt x="21" y="5283"/>
                  </a:lnTo>
                  <a:lnTo>
                    <a:pt x="1" y="5580"/>
                  </a:lnTo>
                  <a:lnTo>
                    <a:pt x="21" y="5857"/>
                  </a:lnTo>
                  <a:lnTo>
                    <a:pt x="40" y="6134"/>
                  </a:lnTo>
                  <a:lnTo>
                    <a:pt x="80" y="6430"/>
                  </a:lnTo>
                  <a:lnTo>
                    <a:pt x="139" y="6688"/>
                  </a:lnTo>
                  <a:lnTo>
                    <a:pt x="199" y="6965"/>
                  </a:lnTo>
                  <a:lnTo>
                    <a:pt x="298" y="7222"/>
                  </a:lnTo>
                  <a:lnTo>
                    <a:pt x="397" y="7499"/>
                  </a:lnTo>
                  <a:lnTo>
                    <a:pt x="515" y="7736"/>
                  </a:lnTo>
                  <a:lnTo>
                    <a:pt x="634" y="7993"/>
                  </a:lnTo>
                  <a:lnTo>
                    <a:pt x="772" y="8231"/>
                  </a:lnTo>
                  <a:lnTo>
                    <a:pt x="931" y="8468"/>
                  </a:lnTo>
                  <a:lnTo>
                    <a:pt x="1109" y="8686"/>
                  </a:lnTo>
                  <a:lnTo>
                    <a:pt x="1287" y="8903"/>
                  </a:lnTo>
                  <a:lnTo>
                    <a:pt x="1465" y="9121"/>
                  </a:lnTo>
                  <a:lnTo>
                    <a:pt x="1683" y="9319"/>
                  </a:lnTo>
                  <a:lnTo>
                    <a:pt x="1880" y="9517"/>
                  </a:lnTo>
                  <a:lnTo>
                    <a:pt x="2118" y="9695"/>
                  </a:lnTo>
                  <a:lnTo>
                    <a:pt x="2335" y="9873"/>
                  </a:lnTo>
                  <a:lnTo>
                    <a:pt x="2593" y="10051"/>
                  </a:lnTo>
                  <a:lnTo>
                    <a:pt x="2830" y="10189"/>
                  </a:lnTo>
                  <a:lnTo>
                    <a:pt x="3107" y="10348"/>
                  </a:lnTo>
                  <a:lnTo>
                    <a:pt x="3364" y="10486"/>
                  </a:lnTo>
                  <a:lnTo>
                    <a:pt x="3641" y="10605"/>
                  </a:lnTo>
                  <a:lnTo>
                    <a:pt x="3938" y="10704"/>
                  </a:lnTo>
                  <a:lnTo>
                    <a:pt x="4215" y="10822"/>
                  </a:lnTo>
                  <a:lnTo>
                    <a:pt x="4531" y="10902"/>
                  </a:lnTo>
                  <a:lnTo>
                    <a:pt x="4828" y="10981"/>
                  </a:lnTo>
                  <a:lnTo>
                    <a:pt x="5145" y="11040"/>
                  </a:lnTo>
                  <a:lnTo>
                    <a:pt x="5461" y="11080"/>
                  </a:lnTo>
                  <a:lnTo>
                    <a:pt x="5778" y="11119"/>
                  </a:lnTo>
                  <a:lnTo>
                    <a:pt x="6094" y="11139"/>
                  </a:lnTo>
                  <a:lnTo>
                    <a:pt x="6431" y="11159"/>
                  </a:lnTo>
                  <a:lnTo>
                    <a:pt x="6767" y="11139"/>
                  </a:lnTo>
                  <a:lnTo>
                    <a:pt x="7083" y="11119"/>
                  </a:lnTo>
                  <a:lnTo>
                    <a:pt x="7400" y="11080"/>
                  </a:lnTo>
                  <a:lnTo>
                    <a:pt x="7717" y="11040"/>
                  </a:lnTo>
                  <a:lnTo>
                    <a:pt x="8033" y="10981"/>
                  </a:lnTo>
                  <a:lnTo>
                    <a:pt x="8350" y="10902"/>
                  </a:lnTo>
                  <a:lnTo>
                    <a:pt x="8646" y="10822"/>
                  </a:lnTo>
                  <a:lnTo>
                    <a:pt x="8923" y="10704"/>
                  </a:lnTo>
                  <a:lnTo>
                    <a:pt x="9220" y="10605"/>
                  </a:lnTo>
                  <a:lnTo>
                    <a:pt x="9497" y="10486"/>
                  </a:lnTo>
                  <a:lnTo>
                    <a:pt x="9754" y="10348"/>
                  </a:lnTo>
                  <a:lnTo>
                    <a:pt x="10031" y="10189"/>
                  </a:lnTo>
                  <a:lnTo>
                    <a:pt x="10269" y="10051"/>
                  </a:lnTo>
                  <a:lnTo>
                    <a:pt x="10526" y="9873"/>
                  </a:lnTo>
                  <a:lnTo>
                    <a:pt x="10743" y="9695"/>
                  </a:lnTo>
                  <a:lnTo>
                    <a:pt x="10981" y="9517"/>
                  </a:lnTo>
                  <a:lnTo>
                    <a:pt x="11179" y="9319"/>
                  </a:lnTo>
                  <a:lnTo>
                    <a:pt x="11396" y="9121"/>
                  </a:lnTo>
                  <a:lnTo>
                    <a:pt x="11574" y="8903"/>
                  </a:lnTo>
                  <a:lnTo>
                    <a:pt x="11752" y="8686"/>
                  </a:lnTo>
                  <a:lnTo>
                    <a:pt x="11930" y="8468"/>
                  </a:lnTo>
                  <a:lnTo>
                    <a:pt x="12089" y="8231"/>
                  </a:lnTo>
                  <a:lnTo>
                    <a:pt x="12227" y="7993"/>
                  </a:lnTo>
                  <a:lnTo>
                    <a:pt x="12346" y="7736"/>
                  </a:lnTo>
                  <a:lnTo>
                    <a:pt x="12465" y="7499"/>
                  </a:lnTo>
                  <a:lnTo>
                    <a:pt x="12564" y="7222"/>
                  </a:lnTo>
                  <a:lnTo>
                    <a:pt x="12662" y="6965"/>
                  </a:lnTo>
                  <a:lnTo>
                    <a:pt x="12722" y="6688"/>
                  </a:lnTo>
                  <a:lnTo>
                    <a:pt x="12781" y="6430"/>
                  </a:lnTo>
                  <a:lnTo>
                    <a:pt x="12821" y="6134"/>
                  </a:lnTo>
                  <a:lnTo>
                    <a:pt x="12841" y="5857"/>
                  </a:lnTo>
                  <a:lnTo>
                    <a:pt x="12860" y="5580"/>
                  </a:lnTo>
                  <a:lnTo>
                    <a:pt x="12841" y="5283"/>
                  </a:lnTo>
                  <a:lnTo>
                    <a:pt x="12821" y="5006"/>
                  </a:lnTo>
                  <a:lnTo>
                    <a:pt x="12781" y="4729"/>
                  </a:lnTo>
                  <a:lnTo>
                    <a:pt x="12722" y="4452"/>
                  </a:lnTo>
                  <a:lnTo>
                    <a:pt x="12662" y="4175"/>
                  </a:lnTo>
                  <a:lnTo>
                    <a:pt x="12564" y="3918"/>
                  </a:lnTo>
                  <a:lnTo>
                    <a:pt x="12465" y="3661"/>
                  </a:lnTo>
                  <a:lnTo>
                    <a:pt x="12346" y="3404"/>
                  </a:lnTo>
                  <a:lnTo>
                    <a:pt x="12227" y="3166"/>
                  </a:lnTo>
                  <a:lnTo>
                    <a:pt x="12089" y="2909"/>
                  </a:lnTo>
                  <a:lnTo>
                    <a:pt x="11930" y="2691"/>
                  </a:lnTo>
                  <a:lnTo>
                    <a:pt x="11752" y="2454"/>
                  </a:lnTo>
                  <a:lnTo>
                    <a:pt x="11574" y="2236"/>
                  </a:lnTo>
                  <a:lnTo>
                    <a:pt x="11396" y="2019"/>
                  </a:lnTo>
                  <a:lnTo>
                    <a:pt x="11179" y="1821"/>
                  </a:lnTo>
                  <a:lnTo>
                    <a:pt x="10981" y="1623"/>
                  </a:lnTo>
                  <a:lnTo>
                    <a:pt x="10743" y="1445"/>
                  </a:lnTo>
                  <a:lnTo>
                    <a:pt x="10526" y="1267"/>
                  </a:lnTo>
                  <a:lnTo>
                    <a:pt x="10269" y="1109"/>
                  </a:lnTo>
                  <a:lnTo>
                    <a:pt x="10031" y="950"/>
                  </a:lnTo>
                  <a:lnTo>
                    <a:pt x="9754" y="812"/>
                  </a:lnTo>
                  <a:lnTo>
                    <a:pt x="9497" y="673"/>
                  </a:lnTo>
                  <a:lnTo>
                    <a:pt x="9220" y="555"/>
                  </a:lnTo>
                  <a:lnTo>
                    <a:pt x="8923" y="436"/>
                  </a:lnTo>
                  <a:lnTo>
                    <a:pt x="8646" y="337"/>
                  </a:lnTo>
                  <a:lnTo>
                    <a:pt x="8350" y="238"/>
                  </a:lnTo>
                  <a:lnTo>
                    <a:pt x="8033" y="179"/>
                  </a:lnTo>
                  <a:lnTo>
                    <a:pt x="7717" y="100"/>
                  </a:lnTo>
                  <a:lnTo>
                    <a:pt x="7400" y="60"/>
                  </a:lnTo>
                  <a:lnTo>
                    <a:pt x="7083" y="21"/>
                  </a:lnTo>
                  <a:lnTo>
                    <a:pt x="6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5819775" y="1173875"/>
              <a:ext cx="98950" cy="38125"/>
            </a:xfrm>
            <a:custGeom>
              <a:rect b="b" l="l" r="r" t="t"/>
              <a:pathLst>
                <a:path extrusionOk="0" h="1525" w="3958">
                  <a:moveTo>
                    <a:pt x="139" y="1"/>
                  </a:moveTo>
                  <a:lnTo>
                    <a:pt x="0" y="951"/>
                  </a:lnTo>
                  <a:lnTo>
                    <a:pt x="3819" y="1524"/>
                  </a:lnTo>
                  <a:lnTo>
                    <a:pt x="3957" y="555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5410250" y="1067550"/>
              <a:ext cx="94975" cy="19300"/>
            </a:xfrm>
            <a:custGeom>
              <a:rect b="b" l="l" r="r" t="t"/>
              <a:pathLst>
                <a:path extrusionOk="0" h="772" w="3799">
                  <a:moveTo>
                    <a:pt x="0" y="0"/>
                  </a:moveTo>
                  <a:lnTo>
                    <a:pt x="40" y="772"/>
                  </a:lnTo>
                  <a:lnTo>
                    <a:pt x="3799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583850" y="1049250"/>
              <a:ext cx="109825" cy="49975"/>
            </a:xfrm>
            <a:custGeom>
              <a:rect b="b" l="l" r="r" t="t"/>
              <a:pathLst>
                <a:path extrusionOk="0" h="1999" w="4393">
                  <a:moveTo>
                    <a:pt x="297" y="0"/>
                  </a:moveTo>
                  <a:lnTo>
                    <a:pt x="0" y="732"/>
                  </a:lnTo>
                  <a:lnTo>
                    <a:pt x="4392" y="199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5405800" y="1108100"/>
              <a:ext cx="103400" cy="96975"/>
            </a:xfrm>
            <a:custGeom>
              <a:rect b="b" l="l" r="r" t="t"/>
              <a:pathLst>
                <a:path extrusionOk="0" h="3879" w="4136">
                  <a:moveTo>
                    <a:pt x="554" y="1"/>
                  </a:moveTo>
                  <a:lnTo>
                    <a:pt x="436" y="20"/>
                  </a:lnTo>
                  <a:lnTo>
                    <a:pt x="396" y="60"/>
                  </a:lnTo>
                  <a:lnTo>
                    <a:pt x="376" y="100"/>
                  </a:lnTo>
                  <a:lnTo>
                    <a:pt x="277" y="495"/>
                  </a:lnTo>
                  <a:lnTo>
                    <a:pt x="159" y="1010"/>
                  </a:lnTo>
                  <a:lnTo>
                    <a:pt x="60" y="1603"/>
                  </a:lnTo>
                  <a:lnTo>
                    <a:pt x="20" y="1920"/>
                  </a:lnTo>
                  <a:lnTo>
                    <a:pt x="0" y="2216"/>
                  </a:lnTo>
                  <a:lnTo>
                    <a:pt x="0" y="2513"/>
                  </a:lnTo>
                  <a:lnTo>
                    <a:pt x="20" y="2810"/>
                  </a:lnTo>
                  <a:lnTo>
                    <a:pt x="79" y="3067"/>
                  </a:lnTo>
                  <a:lnTo>
                    <a:pt x="139" y="3305"/>
                  </a:lnTo>
                  <a:lnTo>
                    <a:pt x="198" y="3423"/>
                  </a:lnTo>
                  <a:lnTo>
                    <a:pt x="257" y="3502"/>
                  </a:lnTo>
                  <a:lnTo>
                    <a:pt x="337" y="3601"/>
                  </a:lnTo>
                  <a:lnTo>
                    <a:pt x="396" y="3680"/>
                  </a:lnTo>
                  <a:lnTo>
                    <a:pt x="495" y="3740"/>
                  </a:lnTo>
                  <a:lnTo>
                    <a:pt x="594" y="3799"/>
                  </a:lnTo>
                  <a:lnTo>
                    <a:pt x="712" y="3839"/>
                  </a:lnTo>
                  <a:lnTo>
                    <a:pt x="831" y="3859"/>
                  </a:lnTo>
                  <a:lnTo>
                    <a:pt x="970" y="3878"/>
                  </a:lnTo>
                  <a:lnTo>
                    <a:pt x="1128" y="3859"/>
                  </a:lnTo>
                  <a:lnTo>
                    <a:pt x="1266" y="3819"/>
                  </a:lnTo>
                  <a:lnTo>
                    <a:pt x="1405" y="3779"/>
                  </a:lnTo>
                  <a:lnTo>
                    <a:pt x="1543" y="3700"/>
                  </a:lnTo>
                  <a:lnTo>
                    <a:pt x="1682" y="3621"/>
                  </a:lnTo>
                  <a:lnTo>
                    <a:pt x="1939" y="3423"/>
                  </a:lnTo>
                  <a:lnTo>
                    <a:pt x="2196" y="3206"/>
                  </a:lnTo>
                  <a:lnTo>
                    <a:pt x="2414" y="2968"/>
                  </a:lnTo>
                  <a:lnTo>
                    <a:pt x="2790" y="2533"/>
                  </a:lnTo>
                  <a:lnTo>
                    <a:pt x="3166" y="2038"/>
                  </a:lnTo>
                  <a:lnTo>
                    <a:pt x="3502" y="1544"/>
                  </a:lnTo>
                  <a:lnTo>
                    <a:pt x="3819" y="1029"/>
                  </a:lnTo>
                  <a:lnTo>
                    <a:pt x="4115" y="515"/>
                  </a:lnTo>
                  <a:lnTo>
                    <a:pt x="4135" y="476"/>
                  </a:lnTo>
                  <a:lnTo>
                    <a:pt x="4115" y="436"/>
                  </a:lnTo>
                  <a:lnTo>
                    <a:pt x="4076" y="416"/>
                  </a:lnTo>
                  <a:lnTo>
                    <a:pt x="4036" y="416"/>
                  </a:lnTo>
                  <a:lnTo>
                    <a:pt x="3917" y="436"/>
                  </a:lnTo>
                  <a:lnTo>
                    <a:pt x="3878" y="456"/>
                  </a:lnTo>
                  <a:lnTo>
                    <a:pt x="3858" y="495"/>
                  </a:lnTo>
                  <a:lnTo>
                    <a:pt x="3482" y="1109"/>
                  </a:lnTo>
                  <a:lnTo>
                    <a:pt x="3106" y="1722"/>
                  </a:lnTo>
                  <a:lnTo>
                    <a:pt x="2711" y="2296"/>
                  </a:lnTo>
                  <a:lnTo>
                    <a:pt x="2453" y="2632"/>
                  </a:lnTo>
                  <a:lnTo>
                    <a:pt x="2196" y="2948"/>
                  </a:lnTo>
                  <a:lnTo>
                    <a:pt x="1900" y="3225"/>
                  </a:lnTo>
                  <a:lnTo>
                    <a:pt x="1741" y="3364"/>
                  </a:lnTo>
                  <a:lnTo>
                    <a:pt x="1583" y="3463"/>
                  </a:lnTo>
                  <a:lnTo>
                    <a:pt x="1425" y="3562"/>
                  </a:lnTo>
                  <a:lnTo>
                    <a:pt x="1266" y="3621"/>
                  </a:lnTo>
                  <a:lnTo>
                    <a:pt x="1108" y="3661"/>
                  </a:lnTo>
                  <a:lnTo>
                    <a:pt x="930" y="3680"/>
                  </a:lnTo>
                  <a:lnTo>
                    <a:pt x="831" y="3661"/>
                  </a:lnTo>
                  <a:lnTo>
                    <a:pt x="732" y="3641"/>
                  </a:lnTo>
                  <a:lnTo>
                    <a:pt x="653" y="3601"/>
                  </a:lnTo>
                  <a:lnTo>
                    <a:pt x="594" y="3542"/>
                  </a:lnTo>
                  <a:lnTo>
                    <a:pt x="534" y="3483"/>
                  </a:lnTo>
                  <a:lnTo>
                    <a:pt x="475" y="3404"/>
                  </a:lnTo>
                  <a:lnTo>
                    <a:pt x="396" y="3206"/>
                  </a:lnTo>
                  <a:lnTo>
                    <a:pt x="337" y="2968"/>
                  </a:lnTo>
                  <a:lnTo>
                    <a:pt x="317" y="2691"/>
                  </a:lnTo>
                  <a:lnTo>
                    <a:pt x="297" y="2414"/>
                  </a:lnTo>
                  <a:lnTo>
                    <a:pt x="317" y="2098"/>
                  </a:lnTo>
                  <a:lnTo>
                    <a:pt x="337" y="1781"/>
                  </a:lnTo>
                  <a:lnTo>
                    <a:pt x="376" y="1484"/>
                  </a:lnTo>
                  <a:lnTo>
                    <a:pt x="475" y="891"/>
                  </a:lnTo>
                  <a:lnTo>
                    <a:pt x="594" y="396"/>
                  </a:lnTo>
                  <a:lnTo>
                    <a:pt x="673" y="80"/>
                  </a:lnTo>
                  <a:lnTo>
                    <a:pt x="673" y="40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5378600" y="1124925"/>
              <a:ext cx="35125" cy="16825"/>
            </a:xfrm>
            <a:custGeom>
              <a:rect b="b" l="l" r="r" t="t"/>
              <a:pathLst>
                <a:path extrusionOk="0" h="673" w="1405">
                  <a:moveTo>
                    <a:pt x="198" y="0"/>
                  </a:moveTo>
                  <a:lnTo>
                    <a:pt x="99" y="20"/>
                  </a:lnTo>
                  <a:lnTo>
                    <a:pt x="20" y="60"/>
                  </a:lnTo>
                  <a:lnTo>
                    <a:pt x="0" y="79"/>
                  </a:lnTo>
                  <a:lnTo>
                    <a:pt x="20" y="99"/>
                  </a:lnTo>
                  <a:lnTo>
                    <a:pt x="277" y="317"/>
                  </a:lnTo>
                  <a:lnTo>
                    <a:pt x="435" y="436"/>
                  </a:lnTo>
                  <a:lnTo>
                    <a:pt x="574" y="515"/>
                  </a:lnTo>
                  <a:lnTo>
                    <a:pt x="732" y="594"/>
                  </a:lnTo>
                  <a:lnTo>
                    <a:pt x="890" y="653"/>
                  </a:lnTo>
                  <a:lnTo>
                    <a:pt x="1068" y="673"/>
                  </a:lnTo>
                  <a:lnTo>
                    <a:pt x="1247" y="653"/>
                  </a:lnTo>
                  <a:lnTo>
                    <a:pt x="1326" y="614"/>
                  </a:lnTo>
                  <a:lnTo>
                    <a:pt x="1385" y="554"/>
                  </a:lnTo>
                  <a:lnTo>
                    <a:pt x="1405" y="535"/>
                  </a:lnTo>
                  <a:lnTo>
                    <a:pt x="1385" y="535"/>
                  </a:lnTo>
                  <a:lnTo>
                    <a:pt x="1365" y="515"/>
                  </a:lnTo>
                  <a:lnTo>
                    <a:pt x="1306" y="535"/>
                  </a:lnTo>
                  <a:lnTo>
                    <a:pt x="1148" y="535"/>
                  </a:lnTo>
                  <a:lnTo>
                    <a:pt x="1009" y="515"/>
                  </a:lnTo>
                  <a:lnTo>
                    <a:pt x="871" y="455"/>
                  </a:lnTo>
                  <a:lnTo>
                    <a:pt x="752" y="376"/>
                  </a:lnTo>
                  <a:lnTo>
                    <a:pt x="495" y="19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5381550" y="1104150"/>
              <a:ext cx="32175" cy="22775"/>
            </a:xfrm>
            <a:custGeom>
              <a:rect b="b" l="l" r="r" t="t"/>
              <a:pathLst>
                <a:path extrusionOk="0" h="911" w="1287">
                  <a:moveTo>
                    <a:pt x="199" y="0"/>
                  </a:moveTo>
                  <a:lnTo>
                    <a:pt x="80" y="20"/>
                  </a:lnTo>
                  <a:lnTo>
                    <a:pt x="40" y="60"/>
                  </a:lnTo>
                  <a:lnTo>
                    <a:pt x="21" y="80"/>
                  </a:lnTo>
                  <a:lnTo>
                    <a:pt x="1" y="119"/>
                  </a:lnTo>
                  <a:lnTo>
                    <a:pt x="21" y="159"/>
                  </a:lnTo>
                  <a:lnTo>
                    <a:pt x="238" y="416"/>
                  </a:lnTo>
                  <a:lnTo>
                    <a:pt x="377" y="554"/>
                  </a:lnTo>
                  <a:lnTo>
                    <a:pt x="515" y="673"/>
                  </a:lnTo>
                  <a:lnTo>
                    <a:pt x="654" y="772"/>
                  </a:lnTo>
                  <a:lnTo>
                    <a:pt x="812" y="851"/>
                  </a:lnTo>
                  <a:lnTo>
                    <a:pt x="970" y="910"/>
                  </a:lnTo>
                  <a:lnTo>
                    <a:pt x="1148" y="910"/>
                  </a:lnTo>
                  <a:lnTo>
                    <a:pt x="1208" y="891"/>
                  </a:lnTo>
                  <a:lnTo>
                    <a:pt x="1247" y="871"/>
                  </a:lnTo>
                  <a:lnTo>
                    <a:pt x="1267" y="831"/>
                  </a:lnTo>
                  <a:lnTo>
                    <a:pt x="1287" y="792"/>
                  </a:lnTo>
                  <a:lnTo>
                    <a:pt x="1287" y="752"/>
                  </a:lnTo>
                  <a:lnTo>
                    <a:pt x="1287" y="732"/>
                  </a:lnTo>
                  <a:lnTo>
                    <a:pt x="1247" y="713"/>
                  </a:lnTo>
                  <a:lnTo>
                    <a:pt x="1049" y="713"/>
                  </a:lnTo>
                  <a:lnTo>
                    <a:pt x="911" y="653"/>
                  </a:lnTo>
                  <a:lnTo>
                    <a:pt x="792" y="554"/>
                  </a:lnTo>
                  <a:lnTo>
                    <a:pt x="674" y="455"/>
                  </a:lnTo>
                  <a:lnTo>
                    <a:pt x="476" y="258"/>
                  </a:lnTo>
                  <a:lnTo>
                    <a:pt x="278" y="40"/>
                  </a:lnTo>
                  <a:lnTo>
                    <a:pt x="238" y="2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5563575" y="1121950"/>
              <a:ext cx="110325" cy="100425"/>
            </a:xfrm>
            <a:custGeom>
              <a:rect b="b" l="l" r="r" t="t"/>
              <a:pathLst>
                <a:path extrusionOk="0" h="4017" w="4413">
                  <a:moveTo>
                    <a:pt x="178" y="1"/>
                  </a:moveTo>
                  <a:lnTo>
                    <a:pt x="119" y="20"/>
                  </a:lnTo>
                  <a:lnTo>
                    <a:pt x="79" y="40"/>
                  </a:lnTo>
                  <a:lnTo>
                    <a:pt x="40" y="80"/>
                  </a:lnTo>
                  <a:lnTo>
                    <a:pt x="20" y="119"/>
                  </a:lnTo>
                  <a:lnTo>
                    <a:pt x="0" y="654"/>
                  </a:lnTo>
                  <a:lnTo>
                    <a:pt x="0" y="1247"/>
                  </a:lnTo>
                  <a:lnTo>
                    <a:pt x="20" y="1564"/>
                  </a:lnTo>
                  <a:lnTo>
                    <a:pt x="60" y="1880"/>
                  </a:lnTo>
                  <a:lnTo>
                    <a:pt x="99" y="2197"/>
                  </a:lnTo>
                  <a:lnTo>
                    <a:pt x="178" y="2513"/>
                  </a:lnTo>
                  <a:lnTo>
                    <a:pt x="277" y="2810"/>
                  </a:lnTo>
                  <a:lnTo>
                    <a:pt x="396" y="3087"/>
                  </a:lnTo>
                  <a:lnTo>
                    <a:pt x="534" y="3324"/>
                  </a:lnTo>
                  <a:lnTo>
                    <a:pt x="693" y="3542"/>
                  </a:lnTo>
                  <a:lnTo>
                    <a:pt x="792" y="3641"/>
                  </a:lnTo>
                  <a:lnTo>
                    <a:pt x="910" y="3740"/>
                  </a:lnTo>
                  <a:lnTo>
                    <a:pt x="1009" y="3819"/>
                  </a:lnTo>
                  <a:lnTo>
                    <a:pt x="1128" y="3878"/>
                  </a:lnTo>
                  <a:lnTo>
                    <a:pt x="1266" y="3918"/>
                  </a:lnTo>
                  <a:lnTo>
                    <a:pt x="1405" y="3977"/>
                  </a:lnTo>
                  <a:lnTo>
                    <a:pt x="1543" y="3997"/>
                  </a:lnTo>
                  <a:lnTo>
                    <a:pt x="1702" y="4017"/>
                  </a:lnTo>
                  <a:lnTo>
                    <a:pt x="1860" y="3997"/>
                  </a:lnTo>
                  <a:lnTo>
                    <a:pt x="1998" y="3997"/>
                  </a:lnTo>
                  <a:lnTo>
                    <a:pt x="2137" y="3957"/>
                  </a:lnTo>
                  <a:lnTo>
                    <a:pt x="2275" y="3918"/>
                  </a:lnTo>
                  <a:lnTo>
                    <a:pt x="2394" y="3858"/>
                  </a:lnTo>
                  <a:lnTo>
                    <a:pt x="2533" y="3799"/>
                  </a:lnTo>
                  <a:lnTo>
                    <a:pt x="2770" y="3621"/>
                  </a:lnTo>
                  <a:lnTo>
                    <a:pt x="2988" y="3423"/>
                  </a:lnTo>
                  <a:lnTo>
                    <a:pt x="3185" y="3186"/>
                  </a:lnTo>
                  <a:lnTo>
                    <a:pt x="3383" y="2929"/>
                  </a:lnTo>
                  <a:lnTo>
                    <a:pt x="3542" y="2652"/>
                  </a:lnTo>
                  <a:lnTo>
                    <a:pt x="3700" y="2355"/>
                  </a:lnTo>
                  <a:lnTo>
                    <a:pt x="3838" y="2058"/>
                  </a:lnTo>
                  <a:lnTo>
                    <a:pt x="3977" y="1742"/>
                  </a:lnTo>
                  <a:lnTo>
                    <a:pt x="4096" y="1425"/>
                  </a:lnTo>
                  <a:lnTo>
                    <a:pt x="4274" y="851"/>
                  </a:lnTo>
                  <a:lnTo>
                    <a:pt x="4412" y="337"/>
                  </a:lnTo>
                  <a:lnTo>
                    <a:pt x="4412" y="297"/>
                  </a:lnTo>
                  <a:lnTo>
                    <a:pt x="4392" y="258"/>
                  </a:lnTo>
                  <a:lnTo>
                    <a:pt x="4234" y="258"/>
                  </a:lnTo>
                  <a:lnTo>
                    <a:pt x="4194" y="278"/>
                  </a:lnTo>
                  <a:lnTo>
                    <a:pt x="4155" y="317"/>
                  </a:lnTo>
                  <a:lnTo>
                    <a:pt x="4135" y="357"/>
                  </a:lnTo>
                  <a:lnTo>
                    <a:pt x="3997" y="832"/>
                  </a:lnTo>
                  <a:lnTo>
                    <a:pt x="3819" y="1386"/>
                  </a:lnTo>
                  <a:lnTo>
                    <a:pt x="3601" y="1959"/>
                  </a:lnTo>
                  <a:lnTo>
                    <a:pt x="3482" y="2236"/>
                  </a:lnTo>
                  <a:lnTo>
                    <a:pt x="3344" y="2513"/>
                  </a:lnTo>
                  <a:lnTo>
                    <a:pt x="3185" y="2790"/>
                  </a:lnTo>
                  <a:lnTo>
                    <a:pt x="3007" y="3028"/>
                  </a:lnTo>
                  <a:lnTo>
                    <a:pt x="2829" y="3245"/>
                  </a:lnTo>
                  <a:lnTo>
                    <a:pt x="2632" y="3443"/>
                  </a:lnTo>
                  <a:lnTo>
                    <a:pt x="2414" y="3582"/>
                  </a:lnTo>
                  <a:lnTo>
                    <a:pt x="2177" y="3700"/>
                  </a:lnTo>
                  <a:lnTo>
                    <a:pt x="2058" y="3740"/>
                  </a:lnTo>
                  <a:lnTo>
                    <a:pt x="1939" y="3779"/>
                  </a:lnTo>
                  <a:lnTo>
                    <a:pt x="1801" y="3779"/>
                  </a:lnTo>
                  <a:lnTo>
                    <a:pt x="1662" y="3799"/>
                  </a:lnTo>
                  <a:lnTo>
                    <a:pt x="1543" y="3779"/>
                  </a:lnTo>
                  <a:lnTo>
                    <a:pt x="1405" y="3760"/>
                  </a:lnTo>
                  <a:lnTo>
                    <a:pt x="1306" y="3700"/>
                  </a:lnTo>
                  <a:lnTo>
                    <a:pt x="1187" y="3661"/>
                  </a:lnTo>
                  <a:lnTo>
                    <a:pt x="1088" y="3601"/>
                  </a:lnTo>
                  <a:lnTo>
                    <a:pt x="989" y="3522"/>
                  </a:lnTo>
                  <a:lnTo>
                    <a:pt x="831" y="3324"/>
                  </a:lnTo>
                  <a:lnTo>
                    <a:pt x="693" y="3107"/>
                  </a:lnTo>
                  <a:lnTo>
                    <a:pt x="574" y="2869"/>
                  </a:lnTo>
                  <a:lnTo>
                    <a:pt x="495" y="2592"/>
                  </a:lnTo>
                  <a:lnTo>
                    <a:pt x="416" y="2296"/>
                  </a:lnTo>
                  <a:lnTo>
                    <a:pt x="356" y="1999"/>
                  </a:lnTo>
                  <a:lnTo>
                    <a:pt x="317" y="1682"/>
                  </a:lnTo>
                  <a:lnTo>
                    <a:pt x="297" y="1386"/>
                  </a:lnTo>
                  <a:lnTo>
                    <a:pt x="277" y="1089"/>
                  </a:lnTo>
                  <a:lnTo>
                    <a:pt x="277" y="535"/>
                  </a:lnTo>
                  <a:lnTo>
                    <a:pt x="297" y="100"/>
                  </a:lnTo>
                  <a:lnTo>
                    <a:pt x="297" y="60"/>
                  </a:lnTo>
                  <a:lnTo>
                    <a:pt x="277" y="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5662500" y="1153125"/>
              <a:ext cx="37100" cy="10900"/>
            </a:xfrm>
            <a:custGeom>
              <a:rect b="b" l="l" r="r" t="t"/>
              <a:pathLst>
                <a:path extrusionOk="0" h="436" w="1484">
                  <a:moveTo>
                    <a:pt x="1246" y="0"/>
                  </a:moveTo>
                  <a:lnTo>
                    <a:pt x="1009" y="119"/>
                  </a:lnTo>
                  <a:lnTo>
                    <a:pt x="712" y="218"/>
                  </a:lnTo>
                  <a:lnTo>
                    <a:pt x="574" y="257"/>
                  </a:lnTo>
                  <a:lnTo>
                    <a:pt x="416" y="257"/>
                  </a:lnTo>
                  <a:lnTo>
                    <a:pt x="277" y="237"/>
                  </a:lnTo>
                  <a:lnTo>
                    <a:pt x="158" y="198"/>
                  </a:lnTo>
                  <a:lnTo>
                    <a:pt x="119" y="178"/>
                  </a:lnTo>
                  <a:lnTo>
                    <a:pt x="59" y="158"/>
                  </a:lnTo>
                  <a:lnTo>
                    <a:pt x="40" y="178"/>
                  </a:lnTo>
                  <a:lnTo>
                    <a:pt x="20" y="198"/>
                  </a:lnTo>
                  <a:lnTo>
                    <a:pt x="0" y="218"/>
                  </a:lnTo>
                  <a:lnTo>
                    <a:pt x="20" y="257"/>
                  </a:lnTo>
                  <a:lnTo>
                    <a:pt x="40" y="277"/>
                  </a:lnTo>
                  <a:lnTo>
                    <a:pt x="79" y="317"/>
                  </a:lnTo>
                  <a:lnTo>
                    <a:pt x="257" y="396"/>
                  </a:lnTo>
                  <a:lnTo>
                    <a:pt x="435" y="435"/>
                  </a:lnTo>
                  <a:lnTo>
                    <a:pt x="613" y="435"/>
                  </a:lnTo>
                  <a:lnTo>
                    <a:pt x="772" y="415"/>
                  </a:lnTo>
                  <a:lnTo>
                    <a:pt x="950" y="376"/>
                  </a:lnTo>
                  <a:lnTo>
                    <a:pt x="1128" y="317"/>
                  </a:lnTo>
                  <a:lnTo>
                    <a:pt x="1464" y="198"/>
                  </a:lnTo>
                  <a:lnTo>
                    <a:pt x="1484" y="178"/>
                  </a:lnTo>
                  <a:lnTo>
                    <a:pt x="1484" y="139"/>
                  </a:lnTo>
                  <a:lnTo>
                    <a:pt x="1424" y="79"/>
                  </a:lnTo>
                  <a:lnTo>
                    <a:pt x="134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5667425" y="1133325"/>
              <a:ext cx="35650" cy="15350"/>
            </a:xfrm>
            <a:custGeom>
              <a:rect b="b" l="l" r="r" t="t"/>
              <a:pathLst>
                <a:path extrusionOk="0" h="614" w="1426">
                  <a:moveTo>
                    <a:pt x="1227" y="1"/>
                  </a:moveTo>
                  <a:lnTo>
                    <a:pt x="1188" y="20"/>
                  </a:lnTo>
                  <a:lnTo>
                    <a:pt x="931" y="159"/>
                  </a:lnTo>
                  <a:lnTo>
                    <a:pt x="674" y="297"/>
                  </a:lnTo>
                  <a:lnTo>
                    <a:pt x="535" y="357"/>
                  </a:lnTo>
                  <a:lnTo>
                    <a:pt x="397" y="396"/>
                  </a:lnTo>
                  <a:lnTo>
                    <a:pt x="238" y="416"/>
                  </a:lnTo>
                  <a:lnTo>
                    <a:pt x="179" y="416"/>
                  </a:lnTo>
                  <a:lnTo>
                    <a:pt x="100" y="396"/>
                  </a:lnTo>
                  <a:lnTo>
                    <a:pt x="60" y="377"/>
                  </a:lnTo>
                  <a:lnTo>
                    <a:pt x="21" y="377"/>
                  </a:lnTo>
                  <a:lnTo>
                    <a:pt x="1" y="396"/>
                  </a:lnTo>
                  <a:lnTo>
                    <a:pt x="1" y="416"/>
                  </a:lnTo>
                  <a:lnTo>
                    <a:pt x="21" y="475"/>
                  </a:lnTo>
                  <a:lnTo>
                    <a:pt x="100" y="535"/>
                  </a:lnTo>
                  <a:lnTo>
                    <a:pt x="179" y="574"/>
                  </a:lnTo>
                  <a:lnTo>
                    <a:pt x="258" y="594"/>
                  </a:lnTo>
                  <a:lnTo>
                    <a:pt x="436" y="614"/>
                  </a:lnTo>
                  <a:lnTo>
                    <a:pt x="614" y="574"/>
                  </a:lnTo>
                  <a:lnTo>
                    <a:pt x="772" y="535"/>
                  </a:lnTo>
                  <a:lnTo>
                    <a:pt x="951" y="456"/>
                  </a:lnTo>
                  <a:lnTo>
                    <a:pt x="1109" y="377"/>
                  </a:lnTo>
                  <a:lnTo>
                    <a:pt x="1406" y="199"/>
                  </a:lnTo>
                  <a:lnTo>
                    <a:pt x="1425" y="179"/>
                  </a:lnTo>
                  <a:lnTo>
                    <a:pt x="1425" y="139"/>
                  </a:lnTo>
                  <a:lnTo>
                    <a:pt x="1346" y="60"/>
                  </a:lnTo>
                  <a:lnTo>
                    <a:pt x="1267" y="20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5484925" y="1175375"/>
              <a:ext cx="78175" cy="85575"/>
            </a:xfrm>
            <a:custGeom>
              <a:rect b="b" l="l" r="r" t="t"/>
              <a:pathLst>
                <a:path extrusionOk="0" h="3423" w="3127">
                  <a:moveTo>
                    <a:pt x="1425" y="0"/>
                  </a:moveTo>
                  <a:lnTo>
                    <a:pt x="1465" y="1919"/>
                  </a:lnTo>
                  <a:lnTo>
                    <a:pt x="1148" y="1642"/>
                  </a:lnTo>
                  <a:lnTo>
                    <a:pt x="792" y="1385"/>
                  </a:lnTo>
                  <a:lnTo>
                    <a:pt x="614" y="1286"/>
                  </a:lnTo>
                  <a:lnTo>
                    <a:pt x="456" y="1207"/>
                  </a:lnTo>
                  <a:lnTo>
                    <a:pt x="297" y="1168"/>
                  </a:lnTo>
                  <a:lnTo>
                    <a:pt x="238" y="1148"/>
                  </a:lnTo>
                  <a:lnTo>
                    <a:pt x="179" y="1168"/>
                  </a:lnTo>
                  <a:lnTo>
                    <a:pt x="119" y="1187"/>
                  </a:lnTo>
                  <a:lnTo>
                    <a:pt x="80" y="1227"/>
                  </a:lnTo>
                  <a:lnTo>
                    <a:pt x="40" y="1286"/>
                  </a:lnTo>
                  <a:lnTo>
                    <a:pt x="1" y="1346"/>
                  </a:lnTo>
                  <a:lnTo>
                    <a:pt x="1" y="1405"/>
                  </a:lnTo>
                  <a:lnTo>
                    <a:pt x="1" y="1504"/>
                  </a:lnTo>
                  <a:lnTo>
                    <a:pt x="40" y="1721"/>
                  </a:lnTo>
                  <a:lnTo>
                    <a:pt x="119" y="1959"/>
                  </a:lnTo>
                  <a:lnTo>
                    <a:pt x="238" y="2236"/>
                  </a:lnTo>
                  <a:lnTo>
                    <a:pt x="396" y="2513"/>
                  </a:lnTo>
                  <a:lnTo>
                    <a:pt x="594" y="2770"/>
                  </a:lnTo>
                  <a:lnTo>
                    <a:pt x="713" y="2889"/>
                  </a:lnTo>
                  <a:lnTo>
                    <a:pt x="832" y="3007"/>
                  </a:lnTo>
                  <a:lnTo>
                    <a:pt x="950" y="3126"/>
                  </a:lnTo>
                  <a:lnTo>
                    <a:pt x="1089" y="3205"/>
                  </a:lnTo>
                  <a:lnTo>
                    <a:pt x="1247" y="3304"/>
                  </a:lnTo>
                  <a:lnTo>
                    <a:pt x="1425" y="3364"/>
                  </a:lnTo>
                  <a:lnTo>
                    <a:pt x="1623" y="3403"/>
                  </a:lnTo>
                  <a:lnTo>
                    <a:pt x="1821" y="3423"/>
                  </a:lnTo>
                  <a:lnTo>
                    <a:pt x="1959" y="3423"/>
                  </a:lnTo>
                  <a:lnTo>
                    <a:pt x="2098" y="3403"/>
                  </a:lnTo>
                  <a:lnTo>
                    <a:pt x="2236" y="3364"/>
                  </a:lnTo>
                  <a:lnTo>
                    <a:pt x="2395" y="3304"/>
                  </a:lnTo>
                  <a:lnTo>
                    <a:pt x="2553" y="3245"/>
                  </a:lnTo>
                  <a:lnTo>
                    <a:pt x="2711" y="3146"/>
                  </a:lnTo>
                  <a:lnTo>
                    <a:pt x="2869" y="3027"/>
                  </a:lnTo>
                  <a:lnTo>
                    <a:pt x="3047" y="2889"/>
                  </a:lnTo>
                  <a:lnTo>
                    <a:pt x="3127" y="2829"/>
                  </a:lnTo>
                  <a:lnTo>
                    <a:pt x="3067" y="2730"/>
                  </a:lnTo>
                  <a:lnTo>
                    <a:pt x="2968" y="2632"/>
                  </a:lnTo>
                  <a:lnTo>
                    <a:pt x="2830" y="2473"/>
                  </a:lnTo>
                  <a:lnTo>
                    <a:pt x="2731" y="2394"/>
                  </a:lnTo>
                  <a:lnTo>
                    <a:pt x="2632" y="2355"/>
                  </a:lnTo>
                  <a:lnTo>
                    <a:pt x="2513" y="2315"/>
                  </a:lnTo>
                  <a:lnTo>
                    <a:pt x="2414" y="2315"/>
                  </a:lnTo>
                  <a:lnTo>
                    <a:pt x="2296" y="2355"/>
                  </a:lnTo>
                  <a:lnTo>
                    <a:pt x="2197" y="2453"/>
                  </a:lnTo>
                  <a:lnTo>
                    <a:pt x="2118" y="2572"/>
                  </a:lnTo>
                  <a:lnTo>
                    <a:pt x="2078" y="2750"/>
                  </a:lnTo>
                  <a:lnTo>
                    <a:pt x="2296" y="2810"/>
                  </a:lnTo>
                  <a:lnTo>
                    <a:pt x="2335" y="2711"/>
                  </a:lnTo>
                  <a:lnTo>
                    <a:pt x="2375" y="2632"/>
                  </a:lnTo>
                  <a:lnTo>
                    <a:pt x="2414" y="2572"/>
                  </a:lnTo>
                  <a:lnTo>
                    <a:pt x="2454" y="2552"/>
                  </a:lnTo>
                  <a:lnTo>
                    <a:pt x="2533" y="2552"/>
                  </a:lnTo>
                  <a:lnTo>
                    <a:pt x="2612" y="2612"/>
                  </a:lnTo>
                  <a:lnTo>
                    <a:pt x="2711" y="2691"/>
                  </a:lnTo>
                  <a:lnTo>
                    <a:pt x="2790" y="2790"/>
                  </a:lnTo>
                  <a:lnTo>
                    <a:pt x="2592" y="2948"/>
                  </a:lnTo>
                  <a:lnTo>
                    <a:pt x="2395" y="3047"/>
                  </a:lnTo>
                  <a:lnTo>
                    <a:pt x="2177" y="3146"/>
                  </a:lnTo>
                  <a:lnTo>
                    <a:pt x="1979" y="3185"/>
                  </a:lnTo>
                  <a:lnTo>
                    <a:pt x="1781" y="3185"/>
                  </a:lnTo>
                  <a:lnTo>
                    <a:pt x="1583" y="3166"/>
                  </a:lnTo>
                  <a:lnTo>
                    <a:pt x="1405" y="3106"/>
                  </a:lnTo>
                  <a:lnTo>
                    <a:pt x="1207" y="3007"/>
                  </a:lnTo>
                  <a:lnTo>
                    <a:pt x="1089" y="2928"/>
                  </a:lnTo>
                  <a:lnTo>
                    <a:pt x="970" y="2829"/>
                  </a:lnTo>
                  <a:lnTo>
                    <a:pt x="752" y="2612"/>
                  </a:lnTo>
                  <a:lnTo>
                    <a:pt x="594" y="2374"/>
                  </a:lnTo>
                  <a:lnTo>
                    <a:pt x="436" y="2117"/>
                  </a:lnTo>
                  <a:lnTo>
                    <a:pt x="337" y="1880"/>
                  </a:lnTo>
                  <a:lnTo>
                    <a:pt x="278" y="1682"/>
                  </a:lnTo>
                  <a:lnTo>
                    <a:pt x="238" y="1504"/>
                  </a:lnTo>
                  <a:lnTo>
                    <a:pt x="238" y="1385"/>
                  </a:lnTo>
                  <a:lnTo>
                    <a:pt x="297" y="1385"/>
                  </a:lnTo>
                  <a:lnTo>
                    <a:pt x="416" y="1445"/>
                  </a:lnTo>
                  <a:lnTo>
                    <a:pt x="555" y="1524"/>
                  </a:lnTo>
                  <a:lnTo>
                    <a:pt x="713" y="1623"/>
                  </a:lnTo>
                  <a:lnTo>
                    <a:pt x="1089" y="1919"/>
                  </a:lnTo>
                  <a:lnTo>
                    <a:pt x="1504" y="2275"/>
                  </a:lnTo>
                  <a:lnTo>
                    <a:pt x="1702" y="2473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953300" y="1182300"/>
              <a:ext cx="119725" cy="55425"/>
            </a:xfrm>
            <a:custGeom>
              <a:rect b="b" l="l" r="r" t="t"/>
              <a:pathLst>
                <a:path extrusionOk="0" h="2217" w="4789">
                  <a:moveTo>
                    <a:pt x="2197" y="0"/>
                  </a:moveTo>
                  <a:lnTo>
                    <a:pt x="1861" y="40"/>
                  </a:lnTo>
                  <a:lnTo>
                    <a:pt x="1544" y="119"/>
                  </a:lnTo>
                  <a:lnTo>
                    <a:pt x="1247" y="198"/>
                  </a:lnTo>
                  <a:lnTo>
                    <a:pt x="970" y="317"/>
                  </a:lnTo>
                  <a:lnTo>
                    <a:pt x="713" y="455"/>
                  </a:lnTo>
                  <a:lnTo>
                    <a:pt x="476" y="614"/>
                  </a:lnTo>
                  <a:lnTo>
                    <a:pt x="298" y="792"/>
                  </a:lnTo>
                  <a:lnTo>
                    <a:pt x="139" y="970"/>
                  </a:lnTo>
                  <a:lnTo>
                    <a:pt x="60" y="1148"/>
                  </a:lnTo>
                  <a:lnTo>
                    <a:pt x="21" y="1227"/>
                  </a:lnTo>
                  <a:lnTo>
                    <a:pt x="1" y="1326"/>
                  </a:lnTo>
                  <a:lnTo>
                    <a:pt x="21" y="1405"/>
                  </a:lnTo>
                  <a:lnTo>
                    <a:pt x="21" y="1484"/>
                  </a:lnTo>
                  <a:lnTo>
                    <a:pt x="60" y="1583"/>
                  </a:lnTo>
                  <a:lnTo>
                    <a:pt x="100" y="1662"/>
                  </a:lnTo>
                  <a:lnTo>
                    <a:pt x="179" y="1741"/>
                  </a:lnTo>
                  <a:lnTo>
                    <a:pt x="258" y="1801"/>
                  </a:lnTo>
                  <a:lnTo>
                    <a:pt x="357" y="1880"/>
                  </a:lnTo>
                  <a:lnTo>
                    <a:pt x="495" y="1939"/>
                  </a:lnTo>
                  <a:lnTo>
                    <a:pt x="634" y="1998"/>
                  </a:lnTo>
                  <a:lnTo>
                    <a:pt x="792" y="2058"/>
                  </a:lnTo>
                  <a:lnTo>
                    <a:pt x="1188" y="2137"/>
                  </a:lnTo>
                  <a:lnTo>
                    <a:pt x="1603" y="2196"/>
                  </a:lnTo>
                  <a:lnTo>
                    <a:pt x="1940" y="2216"/>
                  </a:lnTo>
                  <a:lnTo>
                    <a:pt x="2217" y="2216"/>
                  </a:lnTo>
                  <a:lnTo>
                    <a:pt x="2434" y="2176"/>
                  </a:lnTo>
                  <a:lnTo>
                    <a:pt x="2593" y="2137"/>
                  </a:lnTo>
                  <a:lnTo>
                    <a:pt x="2711" y="2058"/>
                  </a:lnTo>
                  <a:lnTo>
                    <a:pt x="2771" y="1979"/>
                  </a:lnTo>
                  <a:lnTo>
                    <a:pt x="2790" y="1900"/>
                  </a:lnTo>
                  <a:lnTo>
                    <a:pt x="2771" y="1801"/>
                  </a:lnTo>
                  <a:lnTo>
                    <a:pt x="2731" y="1702"/>
                  </a:lnTo>
                  <a:lnTo>
                    <a:pt x="2652" y="1583"/>
                  </a:lnTo>
                  <a:lnTo>
                    <a:pt x="2553" y="1504"/>
                  </a:lnTo>
                  <a:lnTo>
                    <a:pt x="2434" y="1405"/>
                  </a:lnTo>
                  <a:lnTo>
                    <a:pt x="2296" y="1326"/>
                  </a:lnTo>
                  <a:lnTo>
                    <a:pt x="2157" y="1266"/>
                  </a:lnTo>
                  <a:lnTo>
                    <a:pt x="1999" y="1207"/>
                  </a:lnTo>
                  <a:lnTo>
                    <a:pt x="2711" y="1108"/>
                  </a:lnTo>
                  <a:lnTo>
                    <a:pt x="1406" y="1069"/>
                  </a:lnTo>
                  <a:lnTo>
                    <a:pt x="1643" y="1187"/>
                  </a:lnTo>
                  <a:lnTo>
                    <a:pt x="1861" y="1326"/>
                  </a:lnTo>
                  <a:lnTo>
                    <a:pt x="2118" y="1484"/>
                  </a:lnTo>
                  <a:lnTo>
                    <a:pt x="2316" y="1662"/>
                  </a:lnTo>
                  <a:lnTo>
                    <a:pt x="2395" y="1741"/>
                  </a:lnTo>
                  <a:lnTo>
                    <a:pt x="2454" y="1820"/>
                  </a:lnTo>
                  <a:lnTo>
                    <a:pt x="2474" y="1880"/>
                  </a:lnTo>
                  <a:lnTo>
                    <a:pt x="2454" y="1959"/>
                  </a:lnTo>
                  <a:lnTo>
                    <a:pt x="2395" y="2018"/>
                  </a:lnTo>
                  <a:lnTo>
                    <a:pt x="2296" y="2058"/>
                  </a:lnTo>
                  <a:lnTo>
                    <a:pt x="2138" y="2078"/>
                  </a:lnTo>
                  <a:lnTo>
                    <a:pt x="1979" y="2097"/>
                  </a:lnTo>
                  <a:lnTo>
                    <a:pt x="1781" y="2097"/>
                  </a:lnTo>
                  <a:lnTo>
                    <a:pt x="1584" y="2078"/>
                  </a:lnTo>
                  <a:lnTo>
                    <a:pt x="1386" y="2058"/>
                  </a:lnTo>
                  <a:lnTo>
                    <a:pt x="1188" y="2018"/>
                  </a:lnTo>
                  <a:lnTo>
                    <a:pt x="990" y="1959"/>
                  </a:lnTo>
                  <a:lnTo>
                    <a:pt x="792" y="1900"/>
                  </a:lnTo>
                  <a:lnTo>
                    <a:pt x="634" y="1820"/>
                  </a:lnTo>
                  <a:lnTo>
                    <a:pt x="495" y="1721"/>
                  </a:lnTo>
                  <a:lnTo>
                    <a:pt x="377" y="1623"/>
                  </a:lnTo>
                  <a:lnTo>
                    <a:pt x="317" y="1504"/>
                  </a:lnTo>
                  <a:lnTo>
                    <a:pt x="298" y="1444"/>
                  </a:lnTo>
                  <a:lnTo>
                    <a:pt x="278" y="1365"/>
                  </a:lnTo>
                  <a:lnTo>
                    <a:pt x="278" y="1306"/>
                  </a:lnTo>
                  <a:lnTo>
                    <a:pt x="298" y="1227"/>
                  </a:lnTo>
                  <a:lnTo>
                    <a:pt x="317" y="1148"/>
                  </a:lnTo>
                  <a:lnTo>
                    <a:pt x="377" y="1088"/>
                  </a:lnTo>
                  <a:lnTo>
                    <a:pt x="495" y="910"/>
                  </a:lnTo>
                  <a:lnTo>
                    <a:pt x="654" y="772"/>
                  </a:lnTo>
                  <a:lnTo>
                    <a:pt x="812" y="653"/>
                  </a:lnTo>
                  <a:lnTo>
                    <a:pt x="970" y="534"/>
                  </a:lnTo>
                  <a:lnTo>
                    <a:pt x="1129" y="436"/>
                  </a:lnTo>
                  <a:lnTo>
                    <a:pt x="1307" y="376"/>
                  </a:lnTo>
                  <a:lnTo>
                    <a:pt x="1485" y="297"/>
                  </a:lnTo>
                  <a:lnTo>
                    <a:pt x="1643" y="257"/>
                  </a:lnTo>
                  <a:lnTo>
                    <a:pt x="1821" y="218"/>
                  </a:lnTo>
                  <a:lnTo>
                    <a:pt x="2177" y="159"/>
                  </a:lnTo>
                  <a:lnTo>
                    <a:pt x="2533" y="159"/>
                  </a:lnTo>
                  <a:lnTo>
                    <a:pt x="2889" y="178"/>
                  </a:lnTo>
                  <a:lnTo>
                    <a:pt x="3226" y="238"/>
                  </a:lnTo>
                  <a:lnTo>
                    <a:pt x="3542" y="297"/>
                  </a:lnTo>
                  <a:lnTo>
                    <a:pt x="3839" y="376"/>
                  </a:lnTo>
                  <a:lnTo>
                    <a:pt x="4096" y="475"/>
                  </a:lnTo>
                  <a:lnTo>
                    <a:pt x="4334" y="554"/>
                  </a:lnTo>
                  <a:lnTo>
                    <a:pt x="4670" y="693"/>
                  </a:lnTo>
                  <a:lnTo>
                    <a:pt x="4789" y="752"/>
                  </a:lnTo>
                  <a:lnTo>
                    <a:pt x="4630" y="633"/>
                  </a:lnTo>
                  <a:lnTo>
                    <a:pt x="4432" y="495"/>
                  </a:lnTo>
                  <a:lnTo>
                    <a:pt x="4155" y="356"/>
                  </a:lnTo>
                  <a:lnTo>
                    <a:pt x="3799" y="218"/>
                  </a:lnTo>
                  <a:lnTo>
                    <a:pt x="3582" y="139"/>
                  </a:lnTo>
                  <a:lnTo>
                    <a:pt x="3344" y="99"/>
                  </a:lnTo>
                  <a:lnTo>
                    <a:pt x="3087" y="40"/>
                  </a:lnTo>
                  <a:lnTo>
                    <a:pt x="2810" y="20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5800975" y="1394975"/>
              <a:ext cx="414000" cy="469400"/>
            </a:xfrm>
            <a:custGeom>
              <a:rect b="b" l="l" r="r" t="t"/>
              <a:pathLst>
                <a:path extrusionOk="0" h="18776" w="16560">
                  <a:moveTo>
                    <a:pt x="7320" y="8270"/>
                  </a:moveTo>
                  <a:lnTo>
                    <a:pt x="12801" y="14561"/>
                  </a:lnTo>
                  <a:lnTo>
                    <a:pt x="11693" y="14482"/>
                  </a:lnTo>
                  <a:lnTo>
                    <a:pt x="10585" y="14423"/>
                  </a:lnTo>
                  <a:lnTo>
                    <a:pt x="9299" y="14344"/>
                  </a:lnTo>
                  <a:lnTo>
                    <a:pt x="9299" y="13770"/>
                  </a:lnTo>
                  <a:lnTo>
                    <a:pt x="9240" y="13216"/>
                  </a:lnTo>
                  <a:lnTo>
                    <a:pt x="9160" y="12662"/>
                  </a:lnTo>
                  <a:lnTo>
                    <a:pt x="9042" y="12128"/>
                  </a:lnTo>
                  <a:lnTo>
                    <a:pt x="8903" y="11613"/>
                  </a:lnTo>
                  <a:lnTo>
                    <a:pt x="8745" y="11119"/>
                  </a:lnTo>
                  <a:lnTo>
                    <a:pt x="8567" y="10664"/>
                  </a:lnTo>
                  <a:lnTo>
                    <a:pt x="8389" y="10229"/>
                  </a:lnTo>
                  <a:lnTo>
                    <a:pt x="8211" y="9833"/>
                  </a:lnTo>
                  <a:lnTo>
                    <a:pt x="8033" y="9457"/>
                  </a:lnTo>
                  <a:lnTo>
                    <a:pt x="7696" y="8863"/>
                  </a:lnTo>
                  <a:lnTo>
                    <a:pt x="7459" y="8448"/>
                  </a:lnTo>
                  <a:lnTo>
                    <a:pt x="7320" y="8270"/>
                  </a:lnTo>
                  <a:close/>
                  <a:moveTo>
                    <a:pt x="4749" y="0"/>
                  </a:moveTo>
                  <a:lnTo>
                    <a:pt x="139" y="3502"/>
                  </a:lnTo>
                  <a:lnTo>
                    <a:pt x="2276" y="6292"/>
                  </a:lnTo>
                  <a:lnTo>
                    <a:pt x="0" y="10149"/>
                  </a:lnTo>
                  <a:lnTo>
                    <a:pt x="5243" y="16955"/>
                  </a:lnTo>
                  <a:lnTo>
                    <a:pt x="5243" y="17390"/>
                  </a:lnTo>
                  <a:lnTo>
                    <a:pt x="5283" y="17806"/>
                  </a:lnTo>
                  <a:lnTo>
                    <a:pt x="5303" y="17984"/>
                  </a:lnTo>
                  <a:lnTo>
                    <a:pt x="5362" y="18162"/>
                  </a:lnTo>
                  <a:lnTo>
                    <a:pt x="5401" y="18300"/>
                  </a:lnTo>
                  <a:lnTo>
                    <a:pt x="5481" y="18439"/>
                  </a:lnTo>
                  <a:lnTo>
                    <a:pt x="5520" y="18478"/>
                  </a:lnTo>
                  <a:lnTo>
                    <a:pt x="5560" y="18538"/>
                  </a:lnTo>
                  <a:lnTo>
                    <a:pt x="5718" y="18597"/>
                  </a:lnTo>
                  <a:lnTo>
                    <a:pt x="5936" y="18656"/>
                  </a:lnTo>
                  <a:lnTo>
                    <a:pt x="6213" y="18716"/>
                  </a:lnTo>
                  <a:lnTo>
                    <a:pt x="6529" y="18755"/>
                  </a:lnTo>
                  <a:lnTo>
                    <a:pt x="6885" y="18775"/>
                  </a:lnTo>
                  <a:lnTo>
                    <a:pt x="7736" y="18775"/>
                  </a:lnTo>
                  <a:lnTo>
                    <a:pt x="8191" y="18755"/>
                  </a:lnTo>
                  <a:lnTo>
                    <a:pt x="8705" y="18716"/>
                  </a:lnTo>
                  <a:lnTo>
                    <a:pt x="9220" y="18656"/>
                  </a:lnTo>
                  <a:lnTo>
                    <a:pt x="9754" y="18577"/>
                  </a:lnTo>
                  <a:lnTo>
                    <a:pt x="10288" y="18498"/>
                  </a:lnTo>
                  <a:lnTo>
                    <a:pt x="10842" y="18379"/>
                  </a:lnTo>
                  <a:lnTo>
                    <a:pt x="11396" y="18261"/>
                  </a:lnTo>
                  <a:lnTo>
                    <a:pt x="11950" y="18102"/>
                  </a:lnTo>
                  <a:lnTo>
                    <a:pt x="12484" y="17944"/>
                  </a:lnTo>
                  <a:lnTo>
                    <a:pt x="13018" y="17746"/>
                  </a:lnTo>
                  <a:lnTo>
                    <a:pt x="13513" y="17549"/>
                  </a:lnTo>
                  <a:lnTo>
                    <a:pt x="14007" y="17311"/>
                  </a:lnTo>
                  <a:lnTo>
                    <a:pt x="14462" y="17054"/>
                  </a:lnTo>
                  <a:lnTo>
                    <a:pt x="14898" y="16777"/>
                  </a:lnTo>
                  <a:lnTo>
                    <a:pt x="15274" y="16480"/>
                  </a:lnTo>
                  <a:lnTo>
                    <a:pt x="15471" y="16302"/>
                  </a:lnTo>
                  <a:lnTo>
                    <a:pt x="15630" y="16144"/>
                  </a:lnTo>
                  <a:lnTo>
                    <a:pt x="15788" y="15966"/>
                  </a:lnTo>
                  <a:lnTo>
                    <a:pt x="15926" y="15788"/>
                  </a:lnTo>
                  <a:lnTo>
                    <a:pt x="16065" y="15610"/>
                  </a:lnTo>
                  <a:lnTo>
                    <a:pt x="16184" y="15412"/>
                  </a:lnTo>
                  <a:lnTo>
                    <a:pt x="16283" y="15214"/>
                  </a:lnTo>
                  <a:lnTo>
                    <a:pt x="16362" y="15016"/>
                  </a:lnTo>
                  <a:lnTo>
                    <a:pt x="16441" y="14799"/>
                  </a:lnTo>
                  <a:lnTo>
                    <a:pt x="16500" y="14581"/>
                  </a:lnTo>
                  <a:lnTo>
                    <a:pt x="16540" y="14344"/>
                  </a:lnTo>
                  <a:lnTo>
                    <a:pt x="16559" y="14126"/>
                  </a:lnTo>
                  <a:lnTo>
                    <a:pt x="16559" y="13889"/>
                  </a:lnTo>
                  <a:lnTo>
                    <a:pt x="16540" y="13631"/>
                  </a:lnTo>
                  <a:lnTo>
                    <a:pt x="16520" y="13374"/>
                  </a:lnTo>
                  <a:lnTo>
                    <a:pt x="16461" y="13117"/>
                  </a:lnTo>
                  <a:lnTo>
                    <a:pt x="16381" y="12840"/>
                  </a:lnTo>
                  <a:lnTo>
                    <a:pt x="16302" y="12583"/>
                  </a:lnTo>
                  <a:lnTo>
                    <a:pt x="16065" y="12029"/>
                  </a:lnTo>
                  <a:lnTo>
                    <a:pt x="15808" y="11514"/>
                  </a:lnTo>
                  <a:lnTo>
                    <a:pt x="15531" y="11020"/>
                  </a:lnTo>
                  <a:lnTo>
                    <a:pt x="15214" y="10545"/>
                  </a:lnTo>
                  <a:lnTo>
                    <a:pt x="14878" y="10110"/>
                  </a:lnTo>
                  <a:lnTo>
                    <a:pt x="14522" y="9694"/>
                  </a:lnTo>
                  <a:lnTo>
                    <a:pt x="14146" y="9299"/>
                  </a:lnTo>
                  <a:lnTo>
                    <a:pt x="13750" y="8943"/>
                  </a:lnTo>
                  <a:lnTo>
                    <a:pt x="13355" y="8586"/>
                  </a:lnTo>
                  <a:lnTo>
                    <a:pt x="12939" y="8270"/>
                  </a:lnTo>
                  <a:lnTo>
                    <a:pt x="12524" y="7973"/>
                  </a:lnTo>
                  <a:lnTo>
                    <a:pt x="12088" y="7696"/>
                  </a:lnTo>
                  <a:lnTo>
                    <a:pt x="11653" y="7439"/>
                  </a:lnTo>
                  <a:lnTo>
                    <a:pt x="11218" y="7202"/>
                  </a:lnTo>
                  <a:lnTo>
                    <a:pt x="10783" y="6964"/>
                  </a:lnTo>
                  <a:lnTo>
                    <a:pt x="10347" y="6766"/>
                  </a:lnTo>
                  <a:lnTo>
                    <a:pt x="9932" y="6588"/>
                  </a:lnTo>
                  <a:lnTo>
                    <a:pt x="9516" y="6410"/>
                  </a:lnTo>
                  <a:lnTo>
                    <a:pt x="8725" y="6114"/>
                  </a:lnTo>
                  <a:lnTo>
                    <a:pt x="8013" y="5896"/>
                  </a:lnTo>
                  <a:lnTo>
                    <a:pt x="7360" y="5718"/>
                  </a:lnTo>
                  <a:lnTo>
                    <a:pt x="6846" y="5579"/>
                  </a:lnTo>
                  <a:lnTo>
                    <a:pt x="6430" y="5500"/>
                  </a:lnTo>
                  <a:lnTo>
                    <a:pt x="6094" y="5441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5798000" y="1393475"/>
              <a:ext cx="139500" cy="428850"/>
            </a:xfrm>
            <a:custGeom>
              <a:rect b="b" l="l" r="r" t="t"/>
              <a:pathLst>
                <a:path extrusionOk="0" h="17154" w="5580">
                  <a:moveTo>
                    <a:pt x="4808" y="1"/>
                  </a:moveTo>
                  <a:lnTo>
                    <a:pt x="119" y="3542"/>
                  </a:lnTo>
                  <a:lnTo>
                    <a:pt x="2276" y="6352"/>
                  </a:lnTo>
                  <a:lnTo>
                    <a:pt x="1" y="10209"/>
                  </a:lnTo>
                  <a:lnTo>
                    <a:pt x="5422" y="17154"/>
                  </a:lnTo>
                  <a:lnTo>
                    <a:pt x="5580" y="17035"/>
                  </a:lnTo>
                  <a:lnTo>
                    <a:pt x="238" y="10209"/>
                  </a:lnTo>
                  <a:lnTo>
                    <a:pt x="2513" y="6352"/>
                  </a:lnTo>
                  <a:lnTo>
                    <a:pt x="396" y="3582"/>
                  </a:lnTo>
                  <a:lnTo>
                    <a:pt x="4927" y="139"/>
                  </a:lnTo>
                  <a:lnTo>
                    <a:pt x="4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5771800" y="1702125"/>
              <a:ext cx="164225" cy="153825"/>
            </a:xfrm>
            <a:custGeom>
              <a:rect b="b" l="l" r="r" t="t"/>
              <a:pathLst>
                <a:path extrusionOk="0" h="6153" w="6569">
                  <a:moveTo>
                    <a:pt x="1049" y="0"/>
                  </a:moveTo>
                  <a:lnTo>
                    <a:pt x="811" y="20"/>
                  </a:lnTo>
                  <a:lnTo>
                    <a:pt x="712" y="59"/>
                  </a:lnTo>
                  <a:lnTo>
                    <a:pt x="633" y="79"/>
                  </a:lnTo>
                  <a:lnTo>
                    <a:pt x="594" y="119"/>
                  </a:lnTo>
                  <a:lnTo>
                    <a:pt x="574" y="158"/>
                  </a:lnTo>
                  <a:lnTo>
                    <a:pt x="594" y="218"/>
                  </a:lnTo>
                  <a:lnTo>
                    <a:pt x="614" y="257"/>
                  </a:lnTo>
                  <a:lnTo>
                    <a:pt x="673" y="297"/>
                  </a:lnTo>
                  <a:lnTo>
                    <a:pt x="732" y="356"/>
                  </a:lnTo>
                  <a:lnTo>
                    <a:pt x="910" y="435"/>
                  </a:lnTo>
                  <a:lnTo>
                    <a:pt x="1128" y="514"/>
                  </a:lnTo>
                  <a:lnTo>
                    <a:pt x="1405" y="594"/>
                  </a:lnTo>
                  <a:lnTo>
                    <a:pt x="1702" y="653"/>
                  </a:lnTo>
                  <a:lnTo>
                    <a:pt x="2374" y="772"/>
                  </a:lnTo>
                  <a:lnTo>
                    <a:pt x="3027" y="851"/>
                  </a:lnTo>
                  <a:lnTo>
                    <a:pt x="3601" y="910"/>
                  </a:lnTo>
                  <a:lnTo>
                    <a:pt x="4175" y="969"/>
                  </a:lnTo>
                  <a:lnTo>
                    <a:pt x="3502" y="1167"/>
                  </a:lnTo>
                  <a:lnTo>
                    <a:pt x="2829" y="1405"/>
                  </a:lnTo>
                  <a:lnTo>
                    <a:pt x="2058" y="1682"/>
                  </a:lnTo>
                  <a:lnTo>
                    <a:pt x="1286" y="1978"/>
                  </a:lnTo>
                  <a:lnTo>
                    <a:pt x="930" y="2137"/>
                  </a:lnTo>
                  <a:lnTo>
                    <a:pt x="614" y="2295"/>
                  </a:lnTo>
                  <a:lnTo>
                    <a:pt x="356" y="2433"/>
                  </a:lnTo>
                  <a:lnTo>
                    <a:pt x="159" y="2592"/>
                  </a:lnTo>
                  <a:lnTo>
                    <a:pt x="79" y="2651"/>
                  </a:lnTo>
                  <a:lnTo>
                    <a:pt x="40" y="2710"/>
                  </a:lnTo>
                  <a:lnTo>
                    <a:pt x="0" y="2770"/>
                  </a:lnTo>
                  <a:lnTo>
                    <a:pt x="0" y="2829"/>
                  </a:lnTo>
                  <a:lnTo>
                    <a:pt x="20" y="2888"/>
                  </a:lnTo>
                  <a:lnTo>
                    <a:pt x="60" y="2908"/>
                  </a:lnTo>
                  <a:lnTo>
                    <a:pt x="99" y="2948"/>
                  </a:lnTo>
                  <a:lnTo>
                    <a:pt x="376" y="2948"/>
                  </a:lnTo>
                  <a:lnTo>
                    <a:pt x="614" y="2908"/>
                  </a:lnTo>
                  <a:lnTo>
                    <a:pt x="891" y="2829"/>
                  </a:lnTo>
                  <a:lnTo>
                    <a:pt x="1207" y="2750"/>
                  </a:lnTo>
                  <a:lnTo>
                    <a:pt x="1880" y="2513"/>
                  </a:lnTo>
                  <a:lnTo>
                    <a:pt x="2533" y="2236"/>
                  </a:lnTo>
                  <a:lnTo>
                    <a:pt x="3126" y="1998"/>
                  </a:lnTo>
                  <a:lnTo>
                    <a:pt x="3680" y="1741"/>
                  </a:lnTo>
                  <a:lnTo>
                    <a:pt x="3126" y="2156"/>
                  </a:lnTo>
                  <a:lnTo>
                    <a:pt x="2572" y="2592"/>
                  </a:lnTo>
                  <a:lnTo>
                    <a:pt x="1919" y="3086"/>
                  </a:lnTo>
                  <a:lnTo>
                    <a:pt x="1286" y="3620"/>
                  </a:lnTo>
                  <a:lnTo>
                    <a:pt x="1009" y="3878"/>
                  </a:lnTo>
                  <a:lnTo>
                    <a:pt x="752" y="4115"/>
                  </a:lnTo>
                  <a:lnTo>
                    <a:pt x="554" y="4333"/>
                  </a:lnTo>
                  <a:lnTo>
                    <a:pt x="416" y="4511"/>
                  </a:lnTo>
                  <a:lnTo>
                    <a:pt x="376" y="4590"/>
                  </a:lnTo>
                  <a:lnTo>
                    <a:pt x="337" y="4669"/>
                  </a:lnTo>
                  <a:lnTo>
                    <a:pt x="337" y="4728"/>
                  </a:lnTo>
                  <a:lnTo>
                    <a:pt x="337" y="4768"/>
                  </a:lnTo>
                  <a:lnTo>
                    <a:pt x="376" y="4808"/>
                  </a:lnTo>
                  <a:lnTo>
                    <a:pt x="416" y="4827"/>
                  </a:lnTo>
                  <a:lnTo>
                    <a:pt x="475" y="4808"/>
                  </a:lnTo>
                  <a:lnTo>
                    <a:pt x="554" y="4808"/>
                  </a:lnTo>
                  <a:lnTo>
                    <a:pt x="752" y="4728"/>
                  </a:lnTo>
                  <a:lnTo>
                    <a:pt x="970" y="4610"/>
                  </a:lnTo>
                  <a:lnTo>
                    <a:pt x="1247" y="4451"/>
                  </a:lnTo>
                  <a:lnTo>
                    <a:pt x="1524" y="4254"/>
                  </a:lnTo>
                  <a:lnTo>
                    <a:pt x="2137" y="3818"/>
                  </a:lnTo>
                  <a:lnTo>
                    <a:pt x="2750" y="3363"/>
                  </a:lnTo>
                  <a:lnTo>
                    <a:pt x="3265" y="2948"/>
                  </a:lnTo>
                  <a:lnTo>
                    <a:pt x="3759" y="2532"/>
                  </a:lnTo>
                  <a:lnTo>
                    <a:pt x="3759" y="2532"/>
                  </a:lnTo>
                  <a:lnTo>
                    <a:pt x="3324" y="3067"/>
                  </a:lnTo>
                  <a:lnTo>
                    <a:pt x="2889" y="3640"/>
                  </a:lnTo>
                  <a:lnTo>
                    <a:pt x="2414" y="4273"/>
                  </a:lnTo>
                  <a:lnTo>
                    <a:pt x="1979" y="4926"/>
                  </a:lnTo>
                  <a:lnTo>
                    <a:pt x="1801" y="5243"/>
                  </a:lnTo>
                  <a:lnTo>
                    <a:pt x="1642" y="5520"/>
                  </a:lnTo>
                  <a:lnTo>
                    <a:pt x="1543" y="5757"/>
                  </a:lnTo>
                  <a:lnTo>
                    <a:pt x="1484" y="5955"/>
                  </a:lnTo>
                  <a:lnTo>
                    <a:pt x="1484" y="6034"/>
                  </a:lnTo>
                  <a:lnTo>
                    <a:pt x="1484" y="6093"/>
                  </a:lnTo>
                  <a:lnTo>
                    <a:pt x="1524" y="6133"/>
                  </a:lnTo>
                  <a:lnTo>
                    <a:pt x="1583" y="6153"/>
                  </a:lnTo>
                  <a:lnTo>
                    <a:pt x="1721" y="6153"/>
                  </a:lnTo>
                  <a:lnTo>
                    <a:pt x="1781" y="6113"/>
                  </a:lnTo>
                  <a:lnTo>
                    <a:pt x="1880" y="6074"/>
                  </a:lnTo>
                  <a:lnTo>
                    <a:pt x="2058" y="5935"/>
                  </a:lnTo>
                  <a:lnTo>
                    <a:pt x="2236" y="5737"/>
                  </a:lnTo>
                  <a:lnTo>
                    <a:pt x="2434" y="5520"/>
                  </a:lnTo>
                  <a:lnTo>
                    <a:pt x="2651" y="5263"/>
                  </a:lnTo>
                  <a:lnTo>
                    <a:pt x="3067" y="4689"/>
                  </a:lnTo>
                  <a:lnTo>
                    <a:pt x="3443" y="4095"/>
                  </a:lnTo>
                  <a:lnTo>
                    <a:pt x="3759" y="3581"/>
                  </a:lnTo>
                  <a:lnTo>
                    <a:pt x="4056" y="3086"/>
                  </a:lnTo>
                  <a:lnTo>
                    <a:pt x="4036" y="3165"/>
                  </a:lnTo>
                  <a:lnTo>
                    <a:pt x="4016" y="3383"/>
                  </a:lnTo>
                  <a:lnTo>
                    <a:pt x="4016" y="3522"/>
                  </a:lnTo>
                  <a:lnTo>
                    <a:pt x="4016" y="3680"/>
                  </a:lnTo>
                  <a:lnTo>
                    <a:pt x="4056" y="3858"/>
                  </a:lnTo>
                  <a:lnTo>
                    <a:pt x="4115" y="4036"/>
                  </a:lnTo>
                  <a:lnTo>
                    <a:pt x="4214" y="4234"/>
                  </a:lnTo>
                  <a:lnTo>
                    <a:pt x="4353" y="4412"/>
                  </a:lnTo>
                  <a:lnTo>
                    <a:pt x="4511" y="4570"/>
                  </a:lnTo>
                  <a:lnTo>
                    <a:pt x="4729" y="4728"/>
                  </a:lnTo>
                  <a:lnTo>
                    <a:pt x="5006" y="4847"/>
                  </a:lnTo>
                  <a:lnTo>
                    <a:pt x="5164" y="4906"/>
                  </a:lnTo>
                  <a:lnTo>
                    <a:pt x="5342" y="4966"/>
                  </a:lnTo>
                  <a:lnTo>
                    <a:pt x="5738" y="5025"/>
                  </a:lnTo>
                  <a:lnTo>
                    <a:pt x="6212" y="5065"/>
                  </a:lnTo>
                  <a:lnTo>
                    <a:pt x="6568" y="2908"/>
                  </a:lnTo>
                  <a:lnTo>
                    <a:pt x="5144" y="2790"/>
                  </a:lnTo>
                  <a:lnTo>
                    <a:pt x="5599" y="633"/>
                  </a:lnTo>
                  <a:lnTo>
                    <a:pt x="4827" y="475"/>
                  </a:lnTo>
                  <a:lnTo>
                    <a:pt x="4016" y="336"/>
                  </a:lnTo>
                  <a:lnTo>
                    <a:pt x="3106" y="198"/>
                  </a:lnTo>
                  <a:lnTo>
                    <a:pt x="2176" y="79"/>
                  </a:lnTo>
                  <a:lnTo>
                    <a:pt x="1761" y="40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905825" y="1758500"/>
              <a:ext cx="59375" cy="91025"/>
            </a:xfrm>
            <a:custGeom>
              <a:rect b="b" l="l" r="r" t="t"/>
              <a:pathLst>
                <a:path extrusionOk="0" h="3641" w="2375">
                  <a:moveTo>
                    <a:pt x="357" y="0"/>
                  </a:moveTo>
                  <a:lnTo>
                    <a:pt x="1" y="3641"/>
                  </a:lnTo>
                  <a:lnTo>
                    <a:pt x="2236" y="3522"/>
                  </a:lnTo>
                  <a:lnTo>
                    <a:pt x="2375" y="15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5903350" y="1599725"/>
              <a:ext cx="223575" cy="249800"/>
            </a:xfrm>
            <a:custGeom>
              <a:rect b="b" l="l" r="r" t="t"/>
              <a:pathLst>
                <a:path extrusionOk="0" h="9992" w="8943">
                  <a:moveTo>
                    <a:pt x="3305" y="1"/>
                  </a:moveTo>
                  <a:lnTo>
                    <a:pt x="3146" y="120"/>
                  </a:lnTo>
                  <a:lnTo>
                    <a:pt x="8488" y="6252"/>
                  </a:lnTo>
                  <a:lnTo>
                    <a:pt x="7123" y="6173"/>
                  </a:lnTo>
                  <a:lnTo>
                    <a:pt x="5164" y="6055"/>
                  </a:lnTo>
                  <a:lnTo>
                    <a:pt x="4155" y="6015"/>
                  </a:lnTo>
                  <a:lnTo>
                    <a:pt x="3265" y="6015"/>
                  </a:lnTo>
                  <a:lnTo>
                    <a:pt x="2553" y="6035"/>
                  </a:lnTo>
                  <a:lnTo>
                    <a:pt x="2315" y="6055"/>
                  </a:lnTo>
                  <a:lnTo>
                    <a:pt x="2137" y="6094"/>
                  </a:lnTo>
                  <a:lnTo>
                    <a:pt x="2038" y="6134"/>
                  </a:lnTo>
                  <a:lnTo>
                    <a:pt x="1940" y="6193"/>
                  </a:lnTo>
                  <a:lnTo>
                    <a:pt x="1860" y="6272"/>
                  </a:lnTo>
                  <a:lnTo>
                    <a:pt x="1781" y="6351"/>
                  </a:lnTo>
                  <a:lnTo>
                    <a:pt x="377" y="6252"/>
                  </a:lnTo>
                  <a:lnTo>
                    <a:pt x="1" y="9972"/>
                  </a:lnTo>
                  <a:lnTo>
                    <a:pt x="199" y="9992"/>
                  </a:lnTo>
                  <a:lnTo>
                    <a:pt x="555" y="6450"/>
                  </a:lnTo>
                  <a:lnTo>
                    <a:pt x="1860" y="6569"/>
                  </a:lnTo>
                  <a:lnTo>
                    <a:pt x="1900" y="6510"/>
                  </a:lnTo>
                  <a:lnTo>
                    <a:pt x="1979" y="6431"/>
                  </a:lnTo>
                  <a:lnTo>
                    <a:pt x="2038" y="6351"/>
                  </a:lnTo>
                  <a:lnTo>
                    <a:pt x="2118" y="6312"/>
                  </a:lnTo>
                  <a:lnTo>
                    <a:pt x="2197" y="6272"/>
                  </a:lnTo>
                  <a:lnTo>
                    <a:pt x="2335" y="6233"/>
                  </a:lnTo>
                  <a:lnTo>
                    <a:pt x="2553" y="6213"/>
                  </a:lnTo>
                  <a:lnTo>
                    <a:pt x="3186" y="6193"/>
                  </a:lnTo>
                  <a:lnTo>
                    <a:pt x="3997" y="6213"/>
                  </a:lnTo>
                  <a:lnTo>
                    <a:pt x="4927" y="6252"/>
                  </a:lnTo>
                  <a:lnTo>
                    <a:pt x="6925" y="6351"/>
                  </a:lnTo>
                  <a:lnTo>
                    <a:pt x="8706" y="6470"/>
                  </a:lnTo>
                  <a:lnTo>
                    <a:pt x="8943" y="6490"/>
                  </a:lnTo>
                  <a:lnTo>
                    <a:pt x="3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9"/>
          <p:cNvGrpSpPr/>
          <p:nvPr/>
        </p:nvGrpSpPr>
        <p:grpSpPr>
          <a:xfrm>
            <a:off x="322909" y="195860"/>
            <a:ext cx="1166236" cy="1318592"/>
            <a:chOff x="1441725" y="2170400"/>
            <a:chExt cx="1123325" cy="1270075"/>
          </a:xfrm>
        </p:grpSpPr>
        <p:sp>
          <p:nvSpPr>
            <p:cNvPr id="671" name="Google Shape;671;p29"/>
            <p:cNvSpPr/>
            <p:nvPr/>
          </p:nvSpPr>
          <p:spPr>
            <a:xfrm>
              <a:off x="1695450" y="2253700"/>
              <a:ext cx="774925" cy="739900"/>
            </a:xfrm>
            <a:custGeom>
              <a:rect b="b" l="l" r="r" t="t"/>
              <a:pathLst>
                <a:path extrusionOk="0" h="29596" w="30997">
                  <a:moveTo>
                    <a:pt x="16284" y="1"/>
                  </a:moveTo>
                  <a:lnTo>
                    <a:pt x="228" y="12308"/>
                  </a:lnTo>
                  <a:lnTo>
                    <a:pt x="0" y="28573"/>
                  </a:lnTo>
                  <a:lnTo>
                    <a:pt x="5473" y="29596"/>
                  </a:lnTo>
                  <a:lnTo>
                    <a:pt x="6817" y="28990"/>
                  </a:lnTo>
                  <a:lnTo>
                    <a:pt x="6817" y="28895"/>
                  </a:lnTo>
                  <a:lnTo>
                    <a:pt x="6836" y="28763"/>
                  </a:lnTo>
                  <a:lnTo>
                    <a:pt x="6874" y="28611"/>
                  </a:lnTo>
                  <a:lnTo>
                    <a:pt x="6949" y="28422"/>
                  </a:lnTo>
                  <a:lnTo>
                    <a:pt x="7044" y="28195"/>
                  </a:lnTo>
                  <a:lnTo>
                    <a:pt x="7177" y="27929"/>
                  </a:lnTo>
                  <a:lnTo>
                    <a:pt x="7347" y="27664"/>
                  </a:lnTo>
                  <a:lnTo>
                    <a:pt x="7574" y="27361"/>
                  </a:lnTo>
                  <a:lnTo>
                    <a:pt x="7858" y="27040"/>
                  </a:lnTo>
                  <a:lnTo>
                    <a:pt x="8218" y="26718"/>
                  </a:lnTo>
                  <a:lnTo>
                    <a:pt x="8616" y="26396"/>
                  </a:lnTo>
                  <a:lnTo>
                    <a:pt x="9108" y="26055"/>
                  </a:lnTo>
                  <a:lnTo>
                    <a:pt x="9373" y="25903"/>
                  </a:lnTo>
                  <a:lnTo>
                    <a:pt x="9676" y="25733"/>
                  </a:lnTo>
                  <a:lnTo>
                    <a:pt x="9998" y="25563"/>
                  </a:lnTo>
                  <a:lnTo>
                    <a:pt x="10320" y="25411"/>
                  </a:lnTo>
                  <a:lnTo>
                    <a:pt x="10680" y="25241"/>
                  </a:lnTo>
                  <a:lnTo>
                    <a:pt x="11077" y="25089"/>
                  </a:lnTo>
                  <a:lnTo>
                    <a:pt x="17591" y="25941"/>
                  </a:lnTo>
                  <a:lnTo>
                    <a:pt x="27247" y="19825"/>
                  </a:lnTo>
                  <a:lnTo>
                    <a:pt x="30996" y="11475"/>
                  </a:lnTo>
                  <a:lnTo>
                    <a:pt x="16284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076975" y="2578450"/>
              <a:ext cx="145350" cy="145325"/>
            </a:xfrm>
            <a:custGeom>
              <a:rect b="b" l="l" r="r" t="t"/>
              <a:pathLst>
                <a:path extrusionOk="0" h="5813" w="5814">
                  <a:moveTo>
                    <a:pt x="2727" y="0"/>
                  </a:moveTo>
                  <a:lnTo>
                    <a:pt x="2330" y="57"/>
                  </a:lnTo>
                  <a:lnTo>
                    <a:pt x="2936" y="4582"/>
                  </a:lnTo>
                  <a:lnTo>
                    <a:pt x="3220" y="4412"/>
                  </a:lnTo>
                  <a:lnTo>
                    <a:pt x="3560" y="4204"/>
                  </a:lnTo>
                  <a:lnTo>
                    <a:pt x="3901" y="3995"/>
                  </a:lnTo>
                  <a:lnTo>
                    <a:pt x="4242" y="3825"/>
                  </a:lnTo>
                  <a:lnTo>
                    <a:pt x="4583" y="3692"/>
                  </a:lnTo>
                  <a:lnTo>
                    <a:pt x="4867" y="3598"/>
                  </a:lnTo>
                  <a:lnTo>
                    <a:pt x="5113" y="3541"/>
                  </a:lnTo>
                  <a:lnTo>
                    <a:pt x="5302" y="3541"/>
                  </a:lnTo>
                  <a:lnTo>
                    <a:pt x="5359" y="3560"/>
                  </a:lnTo>
                  <a:lnTo>
                    <a:pt x="5416" y="3598"/>
                  </a:lnTo>
                  <a:lnTo>
                    <a:pt x="5397" y="3654"/>
                  </a:lnTo>
                  <a:lnTo>
                    <a:pt x="5359" y="3749"/>
                  </a:lnTo>
                  <a:lnTo>
                    <a:pt x="5284" y="3863"/>
                  </a:lnTo>
                  <a:lnTo>
                    <a:pt x="5170" y="3995"/>
                  </a:lnTo>
                  <a:lnTo>
                    <a:pt x="4999" y="4147"/>
                  </a:lnTo>
                  <a:lnTo>
                    <a:pt x="4791" y="4298"/>
                  </a:lnTo>
                  <a:lnTo>
                    <a:pt x="4545" y="4488"/>
                  </a:lnTo>
                  <a:lnTo>
                    <a:pt x="4242" y="4677"/>
                  </a:lnTo>
                  <a:lnTo>
                    <a:pt x="3807" y="4904"/>
                  </a:lnTo>
                  <a:lnTo>
                    <a:pt x="3352" y="5093"/>
                  </a:lnTo>
                  <a:lnTo>
                    <a:pt x="3125" y="5169"/>
                  </a:lnTo>
                  <a:lnTo>
                    <a:pt x="2879" y="5245"/>
                  </a:lnTo>
                  <a:lnTo>
                    <a:pt x="2633" y="5321"/>
                  </a:lnTo>
                  <a:lnTo>
                    <a:pt x="2405" y="5359"/>
                  </a:lnTo>
                  <a:lnTo>
                    <a:pt x="2159" y="5396"/>
                  </a:lnTo>
                  <a:lnTo>
                    <a:pt x="1913" y="5415"/>
                  </a:lnTo>
                  <a:lnTo>
                    <a:pt x="1667" y="5415"/>
                  </a:lnTo>
                  <a:lnTo>
                    <a:pt x="1440" y="5396"/>
                  </a:lnTo>
                  <a:lnTo>
                    <a:pt x="1213" y="5359"/>
                  </a:lnTo>
                  <a:lnTo>
                    <a:pt x="1004" y="5283"/>
                  </a:lnTo>
                  <a:lnTo>
                    <a:pt x="796" y="5207"/>
                  </a:lnTo>
                  <a:lnTo>
                    <a:pt x="588" y="5093"/>
                  </a:lnTo>
                  <a:lnTo>
                    <a:pt x="682" y="5018"/>
                  </a:lnTo>
                  <a:lnTo>
                    <a:pt x="796" y="4961"/>
                  </a:lnTo>
                  <a:lnTo>
                    <a:pt x="929" y="4904"/>
                  </a:lnTo>
                  <a:lnTo>
                    <a:pt x="1118" y="4904"/>
                  </a:lnTo>
                  <a:lnTo>
                    <a:pt x="1194" y="4923"/>
                  </a:lnTo>
                  <a:lnTo>
                    <a:pt x="1326" y="4999"/>
                  </a:lnTo>
                  <a:lnTo>
                    <a:pt x="1440" y="5131"/>
                  </a:lnTo>
                  <a:lnTo>
                    <a:pt x="1572" y="5302"/>
                  </a:lnTo>
                  <a:lnTo>
                    <a:pt x="1913" y="5093"/>
                  </a:lnTo>
                  <a:lnTo>
                    <a:pt x="1818" y="4942"/>
                  </a:lnTo>
                  <a:lnTo>
                    <a:pt x="1724" y="4828"/>
                  </a:lnTo>
                  <a:lnTo>
                    <a:pt x="1629" y="4734"/>
                  </a:lnTo>
                  <a:lnTo>
                    <a:pt x="1516" y="4658"/>
                  </a:lnTo>
                  <a:lnTo>
                    <a:pt x="1421" y="4582"/>
                  </a:lnTo>
                  <a:lnTo>
                    <a:pt x="1307" y="4525"/>
                  </a:lnTo>
                  <a:lnTo>
                    <a:pt x="1194" y="4506"/>
                  </a:lnTo>
                  <a:lnTo>
                    <a:pt x="1080" y="4488"/>
                  </a:lnTo>
                  <a:lnTo>
                    <a:pt x="966" y="4488"/>
                  </a:lnTo>
                  <a:lnTo>
                    <a:pt x="872" y="4506"/>
                  </a:lnTo>
                  <a:lnTo>
                    <a:pt x="701" y="4563"/>
                  </a:lnTo>
                  <a:lnTo>
                    <a:pt x="531" y="4639"/>
                  </a:lnTo>
                  <a:lnTo>
                    <a:pt x="398" y="4734"/>
                  </a:lnTo>
                  <a:lnTo>
                    <a:pt x="285" y="4828"/>
                  </a:lnTo>
                  <a:lnTo>
                    <a:pt x="190" y="4904"/>
                  </a:lnTo>
                  <a:lnTo>
                    <a:pt x="114" y="4999"/>
                  </a:lnTo>
                  <a:lnTo>
                    <a:pt x="1" y="5150"/>
                  </a:lnTo>
                  <a:lnTo>
                    <a:pt x="152" y="5283"/>
                  </a:lnTo>
                  <a:lnTo>
                    <a:pt x="323" y="5415"/>
                  </a:lnTo>
                  <a:lnTo>
                    <a:pt x="512" y="5529"/>
                  </a:lnTo>
                  <a:lnTo>
                    <a:pt x="720" y="5624"/>
                  </a:lnTo>
                  <a:lnTo>
                    <a:pt x="910" y="5699"/>
                  </a:lnTo>
                  <a:lnTo>
                    <a:pt x="1137" y="5756"/>
                  </a:lnTo>
                  <a:lnTo>
                    <a:pt x="1345" y="5794"/>
                  </a:lnTo>
                  <a:lnTo>
                    <a:pt x="1572" y="5813"/>
                  </a:lnTo>
                  <a:lnTo>
                    <a:pt x="2046" y="5813"/>
                  </a:lnTo>
                  <a:lnTo>
                    <a:pt x="2292" y="5775"/>
                  </a:lnTo>
                  <a:lnTo>
                    <a:pt x="2557" y="5737"/>
                  </a:lnTo>
                  <a:lnTo>
                    <a:pt x="2822" y="5680"/>
                  </a:lnTo>
                  <a:lnTo>
                    <a:pt x="3068" y="5624"/>
                  </a:lnTo>
                  <a:lnTo>
                    <a:pt x="3314" y="5529"/>
                  </a:lnTo>
                  <a:lnTo>
                    <a:pt x="3807" y="5340"/>
                  </a:lnTo>
                  <a:lnTo>
                    <a:pt x="4261" y="5131"/>
                  </a:lnTo>
                  <a:lnTo>
                    <a:pt x="4678" y="4885"/>
                  </a:lnTo>
                  <a:lnTo>
                    <a:pt x="5056" y="4620"/>
                  </a:lnTo>
                  <a:lnTo>
                    <a:pt x="5359" y="4355"/>
                  </a:lnTo>
                  <a:lnTo>
                    <a:pt x="5549" y="4185"/>
                  </a:lnTo>
                  <a:lnTo>
                    <a:pt x="5662" y="4014"/>
                  </a:lnTo>
                  <a:lnTo>
                    <a:pt x="5757" y="3863"/>
                  </a:lnTo>
                  <a:lnTo>
                    <a:pt x="5795" y="3749"/>
                  </a:lnTo>
                  <a:lnTo>
                    <a:pt x="5814" y="3635"/>
                  </a:lnTo>
                  <a:lnTo>
                    <a:pt x="5814" y="3522"/>
                  </a:lnTo>
                  <a:lnTo>
                    <a:pt x="5795" y="3446"/>
                  </a:lnTo>
                  <a:lnTo>
                    <a:pt x="5738" y="3370"/>
                  </a:lnTo>
                  <a:lnTo>
                    <a:pt x="5662" y="3276"/>
                  </a:lnTo>
                  <a:lnTo>
                    <a:pt x="5549" y="3200"/>
                  </a:lnTo>
                  <a:lnTo>
                    <a:pt x="5416" y="3162"/>
                  </a:lnTo>
                  <a:lnTo>
                    <a:pt x="5265" y="3143"/>
                  </a:lnTo>
                  <a:lnTo>
                    <a:pt x="5113" y="3143"/>
                  </a:lnTo>
                  <a:lnTo>
                    <a:pt x="4943" y="3162"/>
                  </a:lnTo>
                  <a:lnTo>
                    <a:pt x="4772" y="3200"/>
                  </a:lnTo>
                  <a:lnTo>
                    <a:pt x="4602" y="3238"/>
                  </a:lnTo>
                  <a:lnTo>
                    <a:pt x="4242" y="3389"/>
                  </a:lnTo>
                  <a:lnTo>
                    <a:pt x="3882" y="3541"/>
                  </a:lnTo>
                  <a:lnTo>
                    <a:pt x="3542" y="3730"/>
                  </a:lnTo>
                  <a:lnTo>
                    <a:pt x="3257" y="3901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1943025" y="2719025"/>
              <a:ext cx="62025" cy="51150"/>
            </a:xfrm>
            <a:custGeom>
              <a:rect b="b" l="l" r="r" t="t"/>
              <a:pathLst>
                <a:path extrusionOk="0" h="2046" w="2481">
                  <a:moveTo>
                    <a:pt x="1080" y="1"/>
                  </a:moveTo>
                  <a:lnTo>
                    <a:pt x="871" y="20"/>
                  </a:lnTo>
                  <a:lnTo>
                    <a:pt x="682" y="76"/>
                  </a:lnTo>
                  <a:lnTo>
                    <a:pt x="493" y="133"/>
                  </a:lnTo>
                  <a:lnTo>
                    <a:pt x="341" y="190"/>
                  </a:lnTo>
                  <a:lnTo>
                    <a:pt x="95" y="304"/>
                  </a:lnTo>
                  <a:lnTo>
                    <a:pt x="0" y="360"/>
                  </a:lnTo>
                  <a:lnTo>
                    <a:pt x="474" y="2046"/>
                  </a:lnTo>
                  <a:lnTo>
                    <a:pt x="2481" y="1496"/>
                  </a:lnTo>
                  <a:lnTo>
                    <a:pt x="2424" y="1288"/>
                  </a:lnTo>
                  <a:lnTo>
                    <a:pt x="2367" y="1080"/>
                  </a:lnTo>
                  <a:lnTo>
                    <a:pt x="2310" y="909"/>
                  </a:lnTo>
                  <a:lnTo>
                    <a:pt x="2235" y="739"/>
                  </a:lnTo>
                  <a:lnTo>
                    <a:pt x="2159" y="607"/>
                  </a:lnTo>
                  <a:lnTo>
                    <a:pt x="2083" y="474"/>
                  </a:lnTo>
                  <a:lnTo>
                    <a:pt x="2007" y="379"/>
                  </a:lnTo>
                  <a:lnTo>
                    <a:pt x="1913" y="285"/>
                  </a:lnTo>
                  <a:lnTo>
                    <a:pt x="1818" y="209"/>
                  </a:lnTo>
                  <a:lnTo>
                    <a:pt x="1704" y="152"/>
                  </a:lnTo>
                  <a:lnTo>
                    <a:pt x="1610" y="95"/>
                  </a:lnTo>
                  <a:lnTo>
                    <a:pt x="1496" y="57"/>
                  </a:lnTo>
                  <a:lnTo>
                    <a:pt x="1288" y="20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1893800" y="2809925"/>
              <a:ext cx="58225" cy="55400"/>
            </a:xfrm>
            <a:custGeom>
              <a:rect b="b" l="l" r="r" t="t"/>
              <a:pathLst>
                <a:path extrusionOk="0" h="2216" w="2329">
                  <a:moveTo>
                    <a:pt x="133" y="0"/>
                  </a:moveTo>
                  <a:lnTo>
                    <a:pt x="114" y="152"/>
                  </a:lnTo>
                  <a:lnTo>
                    <a:pt x="38" y="568"/>
                  </a:lnTo>
                  <a:lnTo>
                    <a:pt x="19" y="814"/>
                  </a:lnTo>
                  <a:lnTo>
                    <a:pt x="0" y="1098"/>
                  </a:lnTo>
                  <a:lnTo>
                    <a:pt x="19" y="1363"/>
                  </a:lnTo>
                  <a:lnTo>
                    <a:pt x="57" y="1628"/>
                  </a:lnTo>
                  <a:lnTo>
                    <a:pt x="95" y="1742"/>
                  </a:lnTo>
                  <a:lnTo>
                    <a:pt x="133" y="1856"/>
                  </a:lnTo>
                  <a:lnTo>
                    <a:pt x="189" y="1950"/>
                  </a:lnTo>
                  <a:lnTo>
                    <a:pt x="265" y="2045"/>
                  </a:lnTo>
                  <a:lnTo>
                    <a:pt x="341" y="2121"/>
                  </a:lnTo>
                  <a:lnTo>
                    <a:pt x="436" y="2159"/>
                  </a:lnTo>
                  <a:lnTo>
                    <a:pt x="549" y="2196"/>
                  </a:lnTo>
                  <a:lnTo>
                    <a:pt x="663" y="2215"/>
                  </a:lnTo>
                  <a:lnTo>
                    <a:pt x="814" y="2215"/>
                  </a:lnTo>
                  <a:lnTo>
                    <a:pt x="966" y="2178"/>
                  </a:lnTo>
                  <a:lnTo>
                    <a:pt x="1136" y="2121"/>
                  </a:lnTo>
                  <a:lnTo>
                    <a:pt x="1325" y="2026"/>
                  </a:lnTo>
                  <a:lnTo>
                    <a:pt x="1553" y="1912"/>
                  </a:lnTo>
                  <a:lnTo>
                    <a:pt x="1780" y="1780"/>
                  </a:lnTo>
                  <a:lnTo>
                    <a:pt x="2045" y="1591"/>
                  </a:lnTo>
                  <a:lnTo>
                    <a:pt x="2329" y="1363"/>
                  </a:lnTo>
                  <a:lnTo>
                    <a:pt x="1553" y="1420"/>
                  </a:lnTo>
                  <a:lnTo>
                    <a:pt x="1363" y="227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1897100" y="2700575"/>
              <a:ext cx="106050" cy="147700"/>
            </a:xfrm>
            <a:custGeom>
              <a:rect b="b" l="l" r="r" t="t"/>
              <a:pathLst>
                <a:path extrusionOk="0" h="5908" w="4242">
                  <a:moveTo>
                    <a:pt x="2330" y="0"/>
                  </a:moveTo>
                  <a:lnTo>
                    <a:pt x="2216" y="76"/>
                  </a:lnTo>
                  <a:lnTo>
                    <a:pt x="1951" y="303"/>
                  </a:lnTo>
                  <a:lnTo>
                    <a:pt x="1610" y="644"/>
                  </a:lnTo>
                  <a:lnTo>
                    <a:pt x="1402" y="852"/>
                  </a:lnTo>
                  <a:lnTo>
                    <a:pt x="1193" y="1079"/>
                  </a:lnTo>
                  <a:lnTo>
                    <a:pt x="985" y="1363"/>
                  </a:lnTo>
                  <a:lnTo>
                    <a:pt x="777" y="1647"/>
                  </a:lnTo>
                  <a:lnTo>
                    <a:pt x="588" y="1969"/>
                  </a:lnTo>
                  <a:lnTo>
                    <a:pt x="417" y="2310"/>
                  </a:lnTo>
                  <a:lnTo>
                    <a:pt x="266" y="2689"/>
                  </a:lnTo>
                  <a:lnTo>
                    <a:pt x="152" y="3068"/>
                  </a:lnTo>
                  <a:lnTo>
                    <a:pt x="57" y="3484"/>
                  </a:lnTo>
                  <a:lnTo>
                    <a:pt x="38" y="3692"/>
                  </a:lnTo>
                  <a:lnTo>
                    <a:pt x="20" y="3920"/>
                  </a:lnTo>
                  <a:lnTo>
                    <a:pt x="1" y="4204"/>
                  </a:lnTo>
                  <a:lnTo>
                    <a:pt x="20" y="4450"/>
                  </a:lnTo>
                  <a:lnTo>
                    <a:pt x="57" y="4696"/>
                  </a:lnTo>
                  <a:lnTo>
                    <a:pt x="114" y="4904"/>
                  </a:lnTo>
                  <a:lnTo>
                    <a:pt x="171" y="5113"/>
                  </a:lnTo>
                  <a:lnTo>
                    <a:pt x="247" y="5283"/>
                  </a:lnTo>
                  <a:lnTo>
                    <a:pt x="360" y="5434"/>
                  </a:lnTo>
                  <a:lnTo>
                    <a:pt x="474" y="5567"/>
                  </a:lnTo>
                  <a:lnTo>
                    <a:pt x="588" y="5662"/>
                  </a:lnTo>
                  <a:lnTo>
                    <a:pt x="720" y="5756"/>
                  </a:lnTo>
                  <a:lnTo>
                    <a:pt x="872" y="5832"/>
                  </a:lnTo>
                  <a:lnTo>
                    <a:pt x="1042" y="5870"/>
                  </a:lnTo>
                  <a:lnTo>
                    <a:pt x="1193" y="5908"/>
                  </a:lnTo>
                  <a:lnTo>
                    <a:pt x="1553" y="5908"/>
                  </a:lnTo>
                  <a:lnTo>
                    <a:pt x="1743" y="5870"/>
                  </a:lnTo>
                  <a:lnTo>
                    <a:pt x="4242" y="2253"/>
                  </a:lnTo>
                  <a:lnTo>
                    <a:pt x="4242" y="2253"/>
                  </a:lnTo>
                  <a:lnTo>
                    <a:pt x="4015" y="2272"/>
                  </a:lnTo>
                  <a:lnTo>
                    <a:pt x="3617" y="2272"/>
                  </a:lnTo>
                  <a:lnTo>
                    <a:pt x="3447" y="2253"/>
                  </a:lnTo>
                  <a:lnTo>
                    <a:pt x="3295" y="2216"/>
                  </a:lnTo>
                  <a:lnTo>
                    <a:pt x="3144" y="2159"/>
                  </a:lnTo>
                  <a:lnTo>
                    <a:pt x="3011" y="2102"/>
                  </a:lnTo>
                  <a:lnTo>
                    <a:pt x="2898" y="2045"/>
                  </a:lnTo>
                  <a:lnTo>
                    <a:pt x="2784" y="1969"/>
                  </a:lnTo>
                  <a:lnTo>
                    <a:pt x="2689" y="1875"/>
                  </a:lnTo>
                  <a:lnTo>
                    <a:pt x="2614" y="1780"/>
                  </a:lnTo>
                  <a:lnTo>
                    <a:pt x="2538" y="1685"/>
                  </a:lnTo>
                  <a:lnTo>
                    <a:pt x="2424" y="1477"/>
                  </a:lnTo>
                  <a:lnTo>
                    <a:pt x="2348" y="1269"/>
                  </a:lnTo>
                  <a:lnTo>
                    <a:pt x="2292" y="1042"/>
                  </a:lnTo>
                  <a:lnTo>
                    <a:pt x="2273" y="814"/>
                  </a:lnTo>
                  <a:lnTo>
                    <a:pt x="2273" y="606"/>
                  </a:lnTo>
                  <a:lnTo>
                    <a:pt x="2273" y="417"/>
                  </a:lnTo>
                  <a:lnTo>
                    <a:pt x="2311" y="114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1893325" y="2691575"/>
              <a:ext cx="134925" cy="160500"/>
            </a:xfrm>
            <a:custGeom>
              <a:rect b="b" l="l" r="r" t="t"/>
              <a:pathLst>
                <a:path extrusionOk="0" h="6420" w="5397">
                  <a:moveTo>
                    <a:pt x="2727" y="0"/>
                  </a:moveTo>
                  <a:lnTo>
                    <a:pt x="2405" y="228"/>
                  </a:lnTo>
                  <a:lnTo>
                    <a:pt x="2272" y="322"/>
                  </a:lnTo>
                  <a:lnTo>
                    <a:pt x="2007" y="550"/>
                  </a:lnTo>
                  <a:lnTo>
                    <a:pt x="1628" y="890"/>
                  </a:lnTo>
                  <a:lnTo>
                    <a:pt x="1420" y="1099"/>
                  </a:lnTo>
                  <a:lnTo>
                    <a:pt x="1212" y="1364"/>
                  </a:lnTo>
                  <a:lnTo>
                    <a:pt x="1004" y="1629"/>
                  </a:lnTo>
                  <a:lnTo>
                    <a:pt x="795" y="1932"/>
                  </a:lnTo>
                  <a:lnTo>
                    <a:pt x="606" y="2254"/>
                  </a:lnTo>
                  <a:lnTo>
                    <a:pt x="417" y="2613"/>
                  </a:lnTo>
                  <a:lnTo>
                    <a:pt x="265" y="2992"/>
                  </a:lnTo>
                  <a:lnTo>
                    <a:pt x="152" y="3390"/>
                  </a:lnTo>
                  <a:lnTo>
                    <a:pt x="57" y="3825"/>
                  </a:lnTo>
                  <a:lnTo>
                    <a:pt x="19" y="4033"/>
                  </a:lnTo>
                  <a:lnTo>
                    <a:pt x="0" y="4261"/>
                  </a:lnTo>
                  <a:lnTo>
                    <a:pt x="0" y="4639"/>
                  </a:lnTo>
                  <a:lnTo>
                    <a:pt x="38" y="4961"/>
                  </a:lnTo>
                  <a:lnTo>
                    <a:pt x="95" y="5264"/>
                  </a:lnTo>
                  <a:lnTo>
                    <a:pt x="189" y="5548"/>
                  </a:lnTo>
                  <a:lnTo>
                    <a:pt x="322" y="5775"/>
                  </a:lnTo>
                  <a:lnTo>
                    <a:pt x="398" y="5889"/>
                  </a:lnTo>
                  <a:lnTo>
                    <a:pt x="473" y="5984"/>
                  </a:lnTo>
                  <a:lnTo>
                    <a:pt x="568" y="6078"/>
                  </a:lnTo>
                  <a:lnTo>
                    <a:pt x="663" y="6154"/>
                  </a:lnTo>
                  <a:lnTo>
                    <a:pt x="757" y="6230"/>
                  </a:lnTo>
                  <a:lnTo>
                    <a:pt x="871" y="6287"/>
                  </a:lnTo>
                  <a:lnTo>
                    <a:pt x="1023" y="6344"/>
                  </a:lnTo>
                  <a:lnTo>
                    <a:pt x="1193" y="6400"/>
                  </a:lnTo>
                  <a:lnTo>
                    <a:pt x="1363" y="6419"/>
                  </a:lnTo>
                  <a:lnTo>
                    <a:pt x="1799" y="6419"/>
                  </a:lnTo>
                  <a:lnTo>
                    <a:pt x="2045" y="6362"/>
                  </a:lnTo>
                  <a:lnTo>
                    <a:pt x="2329" y="6287"/>
                  </a:lnTo>
                  <a:lnTo>
                    <a:pt x="2594" y="6173"/>
                  </a:lnTo>
                  <a:lnTo>
                    <a:pt x="2878" y="6022"/>
                  </a:lnTo>
                  <a:lnTo>
                    <a:pt x="3143" y="5851"/>
                  </a:lnTo>
                  <a:lnTo>
                    <a:pt x="3427" y="5643"/>
                  </a:lnTo>
                  <a:lnTo>
                    <a:pt x="3692" y="5416"/>
                  </a:lnTo>
                  <a:lnTo>
                    <a:pt x="3484" y="5189"/>
                  </a:lnTo>
                  <a:lnTo>
                    <a:pt x="3162" y="5473"/>
                  </a:lnTo>
                  <a:lnTo>
                    <a:pt x="2821" y="5700"/>
                  </a:lnTo>
                  <a:lnTo>
                    <a:pt x="2481" y="5870"/>
                  </a:lnTo>
                  <a:lnTo>
                    <a:pt x="2159" y="6003"/>
                  </a:lnTo>
                  <a:lnTo>
                    <a:pt x="1988" y="6059"/>
                  </a:lnTo>
                  <a:lnTo>
                    <a:pt x="1837" y="6097"/>
                  </a:lnTo>
                  <a:lnTo>
                    <a:pt x="1685" y="6116"/>
                  </a:lnTo>
                  <a:lnTo>
                    <a:pt x="1401" y="6116"/>
                  </a:lnTo>
                  <a:lnTo>
                    <a:pt x="1250" y="6097"/>
                  </a:lnTo>
                  <a:lnTo>
                    <a:pt x="1136" y="6059"/>
                  </a:lnTo>
                  <a:lnTo>
                    <a:pt x="1004" y="6003"/>
                  </a:lnTo>
                  <a:lnTo>
                    <a:pt x="833" y="5908"/>
                  </a:lnTo>
                  <a:lnTo>
                    <a:pt x="682" y="5757"/>
                  </a:lnTo>
                  <a:lnTo>
                    <a:pt x="549" y="5586"/>
                  </a:lnTo>
                  <a:lnTo>
                    <a:pt x="455" y="5397"/>
                  </a:lnTo>
                  <a:lnTo>
                    <a:pt x="379" y="5151"/>
                  </a:lnTo>
                  <a:lnTo>
                    <a:pt x="341" y="4886"/>
                  </a:lnTo>
                  <a:lnTo>
                    <a:pt x="322" y="4602"/>
                  </a:lnTo>
                  <a:lnTo>
                    <a:pt x="322" y="4280"/>
                  </a:lnTo>
                  <a:lnTo>
                    <a:pt x="341" y="3958"/>
                  </a:lnTo>
                  <a:lnTo>
                    <a:pt x="398" y="3636"/>
                  </a:lnTo>
                  <a:lnTo>
                    <a:pt x="492" y="3333"/>
                  </a:lnTo>
                  <a:lnTo>
                    <a:pt x="587" y="3049"/>
                  </a:lnTo>
                  <a:lnTo>
                    <a:pt x="701" y="2784"/>
                  </a:lnTo>
                  <a:lnTo>
                    <a:pt x="814" y="2519"/>
                  </a:lnTo>
                  <a:lnTo>
                    <a:pt x="966" y="2273"/>
                  </a:lnTo>
                  <a:lnTo>
                    <a:pt x="1117" y="2026"/>
                  </a:lnTo>
                  <a:lnTo>
                    <a:pt x="1269" y="1818"/>
                  </a:lnTo>
                  <a:lnTo>
                    <a:pt x="1420" y="1610"/>
                  </a:lnTo>
                  <a:lnTo>
                    <a:pt x="1742" y="1250"/>
                  </a:lnTo>
                  <a:lnTo>
                    <a:pt x="2026" y="947"/>
                  </a:lnTo>
                  <a:lnTo>
                    <a:pt x="2272" y="720"/>
                  </a:lnTo>
                  <a:lnTo>
                    <a:pt x="2272" y="909"/>
                  </a:lnTo>
                  <a:lnTo>
                    <a:pt x="2272" y="1099"/>
                  </a:lnTo>
                  <a:lnTo>
                    <a:pt x="2291" y="1326"/>
                  </a:lnTo>
                  <a:lnTo>
                    <a:pt x="2329" y="1553"/>
                  </a:lnTo>
                  <a:lnTo>
                    <a:pt x="2386" y="1780"/>
                  </a:lnTo>
                  <a:lnTo>
                    <a:pt x="2481" y="1989"/>
                  </a:lnTo>
                  <a:lnTo>
                    <a:pt x="2613" y="2197"/>
                  </a:lnTo>
                  <a:lnTo>
                    <a:pt x="2689" y="2291"/>
                  </a:lnTo>
                  <a:lnTo>
                    <a:pt x="2765" y="2386"/>
                  </a:lnTo>
                  <a:lnTo>
                    <a:pt x="2878" y="2462"/>
                  </a:lnTo>
                  <a:lnTo>
                    <a:pt x="2992" y="2538"/>
                  </a:lnTo>
                  <a:lnTo>
                    <a:pt x="3105" y="2613"/>
                  </a:lnTo>
                  <a:lnTo>
                    <a:pt x="3238" y="2670"/>
                  </a:lnTo>
                  <a:lnTo>
                    <a:pt x="3370" y="2708"/>
                  </a:lnTo>
                  <a:lnTo>
                    <a:pt x="3503" y="2746"/>
                  </a:lnTo>
                  <a:lnTo>
                    <a:pt x="3825" y="2784"/>
                  </a:lnTo>
                  <a:lnTo>
                    <a:pt x="4166" y="2784"/>
                  </a:lnTo>
                  <a:lnTo>
                    <a:pt x="4544" y="2746"/>
                  </a:lnTo>
                  <a:lnTo>
                    <a:pt x="4942" y="2670"/>
                  </a:lnTo>
                  <a:lnTo>
                    <a:pt x="5396" y="2538"/>
                  </a:lnTo>
                  <a:lnTo>
                    <a:pt x="5302" y="2254"/>
                  </a:lnTo>
                  <a:lnTo>
                    <a:pt x="4904" y="2348"/>
                  </a:lnTo>
                  <a:lnTo>
                    <a:pt x="4525" y="2443"/>
                  </a:lnTo>
                  <a:lnTo>
                    <a:pt x="4204" y="2481"/>
                  </a:lnTo>
                  <a:lnTo>
                    <a:pt x="3901" y="2481"/>
                  </a:lnTo>
                  <a:lnTo>
                    <a:pt x="3617" y="2462"/>
                  </a:lnTo>
                  <a:lnTo>
                    <a:pt x="3370" y="2386"/>
                  </a:lnTo>
                  <a:lnTo>
                    <a:pt x="3162" y="2291"/>
                  </a:lnTo>
                  <a:lnTo>
                    <a:pt x="3068" y="2235"/>
                  </a:lnTo>
                  <a:lnTo>
                    <a:pt x="2992" y="2159"/>
                  </a:lnTo>
                  <a:lnTo>
                    <a:pt x="2878" y="2045"/>
                  </a:lnTo>
                  <a:lnTo>
                    <a:pt x="2783" y="1913"/>
                  </a:lnTo>
                  <a:lnTo>
                    <a:pt x="2727" y="1780"/>
                  </a:lnTo>
                  <a:lnTo>
                    <a:pt x="2670" y="1648"/>
                  </a:lnTo>
                  <a:lnTo>
                    <a:pt x="2632" y="1496"/>
                  </a:lnTo>
                  <a:lnTo>
                    <a:pt x="2594" y="1345"/>
                  </a:lnTo>
                  <a:lnTo>
                    <a:pt x="2575" y="1061"/>
                  </a:lnTo>
                  <a:lnTo>
                    <a:pt x="2575" y="796"/>
                  </a:lnTo>
                  <a:lnTo>
                    <a:pt x="2594" y="587"/>
                  </a:lnTo>
                  <a:lnTo>
                    <a:pt x="2632" y="398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1927875" y="2687775"/>
              <a:ext cx="47825" cy="12825"/>
            </a:xfrm>
            <a:custGeom>
              <a:rect b="b" l="l" r="r" t="t"/>
              <a:pathLst>
                <a:path extrusionOk="0" h="513" w="1913">
                  <a:moveTo>
                    <a:pt x="985" y="1"/>
                  </a:moveTo>
                  <a:lnTo>
                    <a:pt x="833" y="39"/>
                  </a:lnTo>
                  <a:lnTo>
                    <a:pt x="682" y="96"/>
                  </a:lnTo>
                  <a:lnTo>
                    <a:pt x="549" y="133"/>
                  </a:lnTo>
                  <a:lnTo>
                    <a:pt x="322" y="266"/>
                  </a:lnTo>
                  <a:lnTo>
                    <a:pt x="152" y="380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171" y="436"/>
                  </a:lnTo>
                  <a:lnTo>
                    <a:pt x="322" y="380"/>
                  </a:lnTo>
                  <a:lnTo>
                    <a:pt x="493" y="342"/>
                  </a:lnTo>
                  <a:lnTo>
                    <a:pt x="644" y="323"/>
                  </a:lnTo>
                  <a:lnTo>
                    <a:pt x="909" y="323"/>
                  </a:lnTo>
                  <a:lnTo>
                    <a:pt x="1155" y="342"/>
                  </a:lnTo>
                  <a:lnTo>
                    <a:pt x="1345" y="399"/>
                  </a:lnTo>
                  <a:lnTo>
                    <a:pt x="1496" y="455"/>
                  </a:lnTo>
                  <a:lnTo>
                    <a:pt x="1629" y="512"/>
                  </a:lnTo>
                  <a:lnTo>
                    <a:pt x="1913" y="133"/>
                  </a:lnTo>
                  <a:lnTo>
                    <a:pt x="1704" y="58"/>
                  </a:lnTo>
                  <a:lnTo>
                    <a:pt x="1515" y="2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1920300" y="2754525"/>
              <a:ext cx="59200" cy="93750"/>
            </a:xfrm>
            <a:custGeom>
              <a:rect b="b" l="l" r="r" t="t"/>
              <a:pathLst>
                <a:path extrusionOk="0" h="3750" w="2368">
                  <a:moveTo>
                    <a:pt x="2235" y="1"/>
                  </a:moveTo>
                  <a:lnTo>
                    <a:pt x="0" y="3655"/>
                  </a:lnTo>
                  <a:lnTo>
                    <a:pt x="133" y="3750"/>
                  </a:lnTo>
                  <a:lnTo>
                    <a:pt x="2367" y="76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1901825" y="2743650"/>
              <a:ext cx="62050" cy="84275"/>
            </a:xfrm>
            <a:custGeom>
              <a:rect b="b" l="l" r="r" t="t"/>
              <a:pathLst>
                <a:path extrusionOk="0" h="3371" w="2482">
                  <a:moveTo>
                    <a:pt x="2349" y="0"/>
                  </a:moveTo>
                  <a:lnTo>
                    <a:pt x="1" y="3276"/>
                  </a:lnTo>
                  <a:lnTo>
                    <a:pt x="115" y="3371"/>
                  </a:lnTo>
                  <a:lnTo>
                    <a:pt x="2481" y="95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1900425" y="2732750"/>
              <a:ext cx="57300" cy="43100"/>
            </a:xfrm>
            <a:custGeom>
              <a:rect b="b" l="l" r="r" t="t"/>
              <a:pathLst>
                <a:path extrusionOk="0" h="1724" w="2292">
                  <a:moveTo>
                    <a:pt x="2197" y="1"/>
                  </a:moveTo>
                  <a:lnTo>
                    <a:pt x="0" y="1610"/>
                  </a:lnTo>
                  <a:lnTo>
                    <a:pt x="95" y="1724"/>
                  </a:lnTo>
                  <a:lnTo>
                    <a:pt x="2291" y="133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1959125" y="2502225"/>
              <a:ext cx="152900" cy="76700"/>
            </a:xfrm>
            <a:custGeom>
              <a:rect b="b" l="l" r="r" t="t"/>
              <a:pathLst>
                <a:path extrusionOk="0" h="3068" w="6116">
                  <a:moveTo>
                    <a:pt x="4715" y="1"/>
                  </a:moveTo>
                  <a:lnTo>
                    <a:pt x="4298" y="19"/>
                  </a:lnTo>
                  <a:lnTo>
                    <a:pt x="3825" y="76"/>
                  </a:lnTo>
                  <a:lnTo>
                    <a:pt x="3579" y="133"/>
                  </a:lnTo>
                  <a:lnTo>
                    <a:pt x="3333" y="190"/>
                  </a:lnTo>
                  <a:lnTo>
                    <a:pt x="3086" y="266"/>
                  </a:lnTo>
                  <a:lnTo>
                    <a:pt x="2840" y="360"/>
                  </a:lnTo>
                  <a:lnTo>
                    <a:pt x="2575" y="474"/>
                  </a:lnTo>
                  <a:lnTo>
                    <a:pt x="2329" y="588"/>
                  </a:lnTo>
                  <a:lnTo>
                    <a:pt x="2064" y="739"/>
                  </a:lnTo>
                  <a:lnTo>
                    <a:pt x="1818" y="890"/>
                  </a:lnTo>
                  <a:lnTo>
                    <a:pt x="1572" y="1080"/>
                  </a:lnTo>
                  <a:lnTo>
                    <a:pt x="1325" y="1288"/>
                  </a:lnTo>
                  <a:lnTo>
                    <a:pt x="1079" y="1515"/>
                  </a:lnTo>
                  <a:lnTo>
                    <a:pt x="852" y="1780"/>
                  </a:lnTo>
                  <a:lnTo>
                    <a:pt x="625" y="2064"/>
                  </a:lnTo>
                  <a:lnTo>
                    <a:pt x="398" y="2367"/>
                  </a:lnTo>
                  <a:lnTo>
                    <a:pt x="189" y="2708"/>
                  </a:lnTo>
                  <a:lnTo>
                    <a:pt x="0" y="3068"/>
                  </a:lnTo>
                  <a:lnTo>
                    <a:pt x="0" y="3068"/>
                  </a:lnTo>
                  <a:lnTo>
                    <a:pt x="6116" y="152"/>
                  </a:lnTo>
                  <a:lnTo>
                    <a:pt x="5945" y="114"/>
                  </a:lnTo>
                  <a:lnTo>
                    <a:pt x="5718" y="76"/>
                  </a:lnTo>
                  <a:lnTo>
                    <a:pt x="5453" y="38"/>
                  </a:lnTo>
                  <a:lnTo>
                    <a:pt x="5112" y="1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121475" y="2445425"/>
              <a:ext cx="169500" cy="31725"/>
            </a:xfrm>
            <a:custGeom>
              <a:rect b="b" l="l" r="r" t="t"/>
              <a:pathLst>
                <a:path extrusionOk="0" h="1269" w="6780">
                  <a:moveTo>
                    <a:pt x="3182" y="0"/>
                  </a:moveTo>
                  <a:lnTo>
                    <a:pt x="2879" y="19"/>
                  </a:lnTo>
                  <a:lnTo>
                    <a:pt x="2595" y="57"/>
                  </a:lnTo>
                  <a:lnTo>
                    <a:pt x="2273" y="133"/>
                  </a:lnTo>
                  <a:lnTo>
                    <a:pt x="1970" y="209"/>
                  </a:lnTo>
                  <a:lnTo>
                    <a:pt x="1648" y="303"/>
                  </a:lnTo>
                  <a:lnTo>
                    <a:pt x="1326" y="436"/>
                  </a:lnTo>
                  <a:lnTo>
                    <a:pt x="1004" y="587"/>
                  </a:lnTo>
                  <a:lnTo>
                    <a:pt x="663" y="777"/>
                  </a:lnTo>
                  <a:lnTo>
                    <a:pt x="341" y="985"/>
                  </a:lnTo>
                  <a:lnTo>
                    <a:pt x="1" y="1231"/>
                  </a:lnTo>
                  <a:lnTo>
                    <a:pt x="6779" y="1269"/>
                  </a:lnTo>
                  <a:lnTo>
                    <a:pt x="6647" y="1136"/>
                  </a:lnTo>
                  <a:lnTo>
                    <a:pt x="6457" y="1023"/>
                  </a:lnTo>
                  <a:lnTo>
                    <a:pt x="6230" y="871"/>
                  </a:lnTo>
                  <a:lnTo>
                    <a:pt x="5946" y="701"/>
                  </a:lnTo>
                  <a:lnTo>
                    <a:pt x="5586" y="512"/>
                  </a:lnTo>
                  <a:lnTo>
                    <a:pt x="5189" y="360"/>
                  </a:lnTo>
                  <a:lnTo>
                    <a:pt x="4753" y="209"/>
                  </a:lnTo>
                  <a:lnTo>
                    <a:pt x="4507" y="152"/>
                  </a:lnTo>
                  <a:lnTo>
                    <a:pt x="4261" y="95"/>
                  </a:lnTo>
                  <a:lnTo>
                    <a:pt x="3996" y="57"/>
                  </a:lnTo>
                  <a:lnTo>
                    <a:pt x="3731" y="19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1988925" y="2555725"/>
              <a:ext cx="136375" cy="129250"/>
            </a:xfrm>
            <a:custGeom>
              <a:rect b="b" l="l" r="r" t="t"/>
              <a:pathLst>
                <a:path extrusionOk="0" h="5170" w="5455">
                  <a:moveTo>
                    <a:pt x="5019" y="0"/>
                  </a:moveTo>
                  <a:lnTo>
                    <a:pt x="4905" y="19"/>
                  </a:lnTo>
                  <a:lnTo>
                    <a:pt x="4810" y="57"/>
                  </a:lnTo>
                  <a:lnTo>
                    <a:pt x="4716" y="133"/>
                  </a:lnTo>
                  <a:lnTo>
                    <a:pt x="4659" y="208"/>
                  </a:lnTo>
                  <a:lnTo>
                    <a:pt x="4659" y="246"/>
                  </a:lnTo>
                  <a:lnTo>
                    <a:pt x="4659" y="303"/>
                  </a:lnTo>
                  <a:lnTo>
                    <a:pt x="4753" y="739"/>
                  </a:lnTo>
                  <a:lnTo>
                    <a:pt x="4810" y="1193"/>
                  </a:lnTo>
                  <a:lnTo>
                    <a:pt x="4848" y="1666"/>
                  </a:lnTo>
                  <a:lnTo>
                    <a:pt x="4829" y="2140"/>
                  </a:lnTo>
                  <a:lnTo>
                    <a:pt x="4791" y="2594"/>
                  </a:lnTo>
                  <a:lnTo>
                    <a:pt x="4716" y="3049"/>
                  </a:lnTo>
                  <a:lnTo>
                    <a:pt x="4659" y="3276"/>
                  </a:lnTo>
                  <a:lnTo>
                    <a:pt x="4602" y="3503"/>
                  </a:lnTo>
                  <a:lnTo>
                    <a:pt x="4507" y="3711"/>
                  </a:lnTo>
                  <a:lnTo>
                    <a:pt x="4432" y="3920"/>
                  </a:lnTo>
                  <a:lnTo>
                    <a:pt x="4318" y="4109"/>
                  </a:lnTo>
                  <a:lnTo>
                    <a:pt x="4223" y="4279"/>
                  </a:lnTo>
                  <a:lnTo>
                    <a:pt x="4091" y="4412"/>
                  </a:lnTo>
                  <a:lnTo>
                    <a:pt x="3977" y="4526"/>
                  </a:lnTo>
                  <a:lnTo>
                    <a:pt x="3845" y="4620"/>
                  </a:lnTo>
                  <a:lnTo>
                    <a:pt x="3712" y="4677"/>
                  </a:lnTo>
                  <a:lnTo>
                    <a:pt x="3561" y="4715"/>
                  </a:lnTo>
                  <a:lnTo>
                    <a:pt x="3409" y="4734"/>
                  </a:lnTo>
                  <a:lnTo>
                    <a:pt x="3277" y="4734"/>
                  </a:lnTo>
                  <a:lnTo>
                    <a:pt x="3106" y="4715"/>
                  </a:lnTo>
                  <a:lnTo>
                    <a:pt x="2955" y="4696"/>
                  </a:lnTo>
                  <a:lnTo>
                    <a:pt x="2803" y="4639"/>
                  </a:lnTo>
                  <a:lnTo>
                    <a:pt x="2652" y="4563"/>
                  </a:lnTo>
                  <a:lnTo>
                    <a:pt x="2500" y="4488"/>
                  </a:lnTo>
                  <a:lnTo>
                    <a:pt x="2178" y="4279"/>
                  </a:lnTo>
                  <a:lnTo>
                    <a:pt x="1894" y="4033"/>
                  </a:lnTo>
                  <a:lnTo>
                    <a:pt x="1610" y="3768"/>
                  </a:lnTo>
                  <a:lnTo>
                    <a:pt x="1345" y="3465"/>
                  </a:lnTo>
                  <a:lnTo>
                    <a:pt x="1118" y="3143"/>
                  </a:lnTo>
                  <a:lnTo>
                    <a:pt x="929" y="2821"/>
                  </a:lnTo>
                  <a:lnTo>
                    <a:pt x="758" y="2500"/>
                  </a:lnTo>
                  <a:lnTo>
                    <a:pt x="664" y="2197"/>
                  </a:lnTo>
                  <a:lnTo>
                    <a:pt x="626" y="2045"/>
                  </a:lnTo>
                  <a:lnTo>
                    <a:pt x="607" y="1913"/>
                  </a:lnTo>
                  <a:lnTo>
                    <a:pt x="588" y="1875"/>
                  </a:lnTo>
                  <a:lnTo>
                    <a:pt x="569" y="1837"/>
                  </a:lnTo>
                  <a:lnTo>
                    <a:pt x="531" y="1799"/>
                  </a:lnTo>
                  <a:lnTo>
                    <a:pt x="493" y="1780"/>
                  </a:lnTo>
                  <a:lnTo>
                    <a:pt x="285" y="1780"/>
                  </a:lnTo>
                  <a:lnTo>
                    <a:pt x="171" y="1837"/>
                  </a:lnTo>
                  <a:lnTo>
                    <a:pt x="77" y="1894"/>
                  </a:lnTo>
                  <a:lnTo>
                    <a:pt x="20" y="1969"/>
                  </a:lnTo>
                  <a:lnTo>
                    <a:pt x="1" y="2026"/>
                  </a:lnTo>
                  <a:lnTo>
                    <a:pt x="1" y="2064"/>
                  </a:lnTo>
                  <a:lnTo>
                    <a:pt x="58" y="2386"/>
                  </a:lnTo>
                  <a:lnTo>
                    <a:pt x="171" y="2727"/>
                  </a:lnTo>
                  <a:lnTo>
                    <a:pt x="323" y="3049"/>
                  </a:lnTo>
                  <a:lnTo>
                    <a:pt x="512" y="3371"/>
                  </a:lnTo>
                  <a:lnTo>
                    <a:pt x="720" y="3692"/>
                  </a:lnTo>
                  <a:lnTo>
                    <a:pt x="985" y="3995"/>
                  </a:lnTo>
                  <a:lnTo>
                    <a:pt x="1251" y="4279"/>
                  </a:lnTo>
                  <a:lnTo>
                    <a:pt x="1554" y="4544"/>
                  </a:lnTo>
                  <a:lnTo>
                    <a:pt x="1875" y="4753"/>
                  </a:lnTo>
                  <a:lnTo>
                    <a:pt x="2197" y="4942"/>
                  </a:lnTo>
                  <a:lnTo>
                    <a:pt x="2368" y="4999"/>
                  </a:lnTo>
                  <a:lnTo>
                    <a:pt x="2538" y="5075"/>
                  </a:lnTo>
                  <a:lnTo>
                    <a:pt x="2709" y="5113"/>
                  </a:lnTo>
                  <a:lnTo>
                    <a:pt x="2898" y="5150"/>
                  </a:lnTo>
                  <a:lnTo>
                    <a:pt x="3068" y="5169"/>
                  </a:lnTo>
                  <a:lnTo>
                    <a:pt x="3239" y="5169"/>
                  </a:lnTo>
                  <a:lnTo>
                    <a:pt x="3409" y="5150"/>
                  </a:lnTo>
                  <a:lnTo>
                    <a:pt x="3580" y="5131"/>
                  </a:lnTo>
                  <a:lnTo>
                    <a:pt x="3769" y="5075"/>
                  </a:lnTo>
                  <a:lnTo>
                    <a:pt x="3939" y="4999"/>
                  </a:lnTo>
                  <a:lnTo>
                    <a:pt x="4091" y="4923"/>
                  </a:lnTo>
                  <a:lnTo>
                    <a:pt x="4261" y="4810"/>
                  </a:lnTo>
                  <a:lnTo>
                    <a:pt x="4507" y="4620"/>
                  </a:lnTo>
                  <a:lnTo>
                    <a:pt x="4716" y="4393"/>
                  </a:lnTo>
                  <a:lnTo>
                    <a:pt x="4886" y="4147"/>
                  </a:lnTo>
                  <a:lnTo>
                    <a:pt x="5038" y="3882"/>
                  </a:lnTo>
                  <a:lnTo>
                    <a:pt x="5170" y="3598"/>
                  </a:lnTo>
                  <a:lnTo>
                    <a:pt x="5265" y="3295"/>
                  </a:lnTo>
                  <a:lnTo>
                    <a:pt x="5340" y="2992"/>
                  </a:lnTo>
                  <a:lnTo>
                    <a:pt x="5397" y="2670"/>
                  </a:lnTo>
                  <a:lnTo>
                    <a:pt x="5435" y="2329"/>
                  </a:lnTo>
                  <a:lnTo>
                    <a:pt x="5454" y="2007"/>
                  </a:lnTo>
                  <a:lnTo>
                    <a:pt x="5454" y="1685"/>
                  </a:lnTo>
                  <a:lnTo>
                    <a:pt x="5435" y="1363"/>
                  </a:lnTo>
                  <a:lnTo>
                    <a:pt x="5397" y="1042"/>
                  </a:lnTo>
                  <a:lnTo>
                    <a:pt x="5359" y="720"/>
                  </a:lnTo>
                  <a:lnTo>
                    <a:pt x="5322" y="417"/>
                  </a:lnTo>
                  <a:lnTo>
                    <a:pt x="5246" y="152"/>
                  </a:lnTo>
                  <a:lnTo>
                    <a:pt x="5246" y="95"/>
                  </a:lnTo>
                  <a:lnTo>
                    <a:pt x="5208" y="57"/>
                  </a:lnTo>
                  <a:lnTo>
                    <a:pt x="5132" y="19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54375" y="2616300"/>
              <a:ext cx="43575" cy="11875"/>
            </a:xfrm>
            <a:custGeom>
              <a:rect b="b" l="l" r="r" t="t"/>
              <a:pathLst>
                <a:path extrusionOk="0" h="475" w="1743">
                  <a:moveTo>
                    <a:pt x="1402" y="1"/>
                  </a:moveTo>
                  <a:lnTo>
                    <a:pt x="1156" y="58"/>
                  </a:lnTo>
                  <a:lnTo>
                    <a:pt x="891" y="77"/>
                  </a:lnTo>
                  <a:lnTo>
                    <a:pt x="644" y="77"/>
                  </a:lnTo>
                  <a:lnTo>
                    <a:pt x="398" y="58"/>
                  </a:lnTo>
                  <a:lnTo>
                    <a:pt x="285" y="77"/>
                  </a:lnTo>
                  <a:lnTo>
                    <a:pt x="171" y="95"/>
                  </a:lnTo>
                  <a:lnTo>
                    <a:pt x="76" y="152"/>
                  </a:lnTo>
                  <a:lnTo>
                    <a:pt x="39" y="190"/>
                  </a:lnTo>
                  <a:lnTo>
                    <a:pt x="20" y="228"/>
                  </a:lnTo>
                  <a:lnTo>
                    <a:pt x="1" y="285"/>
                  </a:lnTo>
                  <a:lnTo>
                    <a:pt x="1" y="323"/>
                  </a:lnTo>
                  <a:lnTo>
                    <a:pt x="1" y="361"/>
                  </a:lnTo>
                  <a:lnTo>
                    <a:pt x="20" y="398"/>
                  </a:lnTo>
                  <a:lnTo>
                    <a:pt x="95" y="436"/>
                  </a:lnTo>
                  <a:lnTo>
                    <a:pt x="190" y="474"/>
                  </a:lnTo>
                  <a:lnTo>
                    <a:pt x="853" y="474"/>
                  </a:lnTo>
                  <a:lnTo>
                    <a:pt x="1175" y="455"/>
                  </a:lnTo>
                  <a:lnTo>
                    <a:pt x="1326" y="417"/>
                  </a:lnTo>
                  <a:lnTo>
                    <a:pt x="1497" y="379"/>
                  </a:lnTo>
                  <a:lnTo>
                    <a:pt x="1591" y="342"/>
                  </a:lnTo>
                  <a:lnTo>
                    <a:pt x="1667" y="285"/>
                  </a:lnTo>
                  <a:lnTo>
                    <a:pt x="1705" y="247"/>
                  </a:lnTo>
                  <a:lnTo>
                    <a:pt x="1743" y="209"/>
                  </a:lnTo>
                  <a:lnTo>
                    <a:pt x="1743" y="171"/>
                  </a:lnTo>
                  <a:lnTo>
                    <a:pt x="1743" y="114"/>
                  </a:lnTo>
                  <a:lnTo>
                    <a:pt x="1724" y="77"/>
                  </a:lnTo>
                  <a:lnTo>
                    <a:pt x="1686" y="39"/>
                  </a:lnTo>
                  <a:lnTo>
                    <a:pt x="1648" y="20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963375" y="2625300"/>
              <a:ext cx="45475" cy="23225"/>
            </a:xfrm>
            <a:custGeom>
              <a:rect b="b" l="l" r="r" t="t"/>
              <a:pathLst>
                <a:path extrusionOk="0" h="929" w="1819">
                  <a:moveTo>
                    <a:pt x="1515" y="1"/>
                  </a:moveTo>
                  <a:lnTo>
                    <a:pt x="1402" y="38"/>
                  </a:lnTo>
                  <a:lnTo>
                    <a:pt x="1118" y="190"/>
                  </a:lnTo>
                  <a:lnTo>
                    <a:pt x="834" y="304"/>
                  </a:lnTo>
                  <a:lnTo>
                    <a:pt x="247" y="493"/>
                  </a:lnTo>
                  <a:lnTo>
                    <a:pt x="152" y="531"/>
                  </a:lnTo>
                  <a:lnTo>
                    <a:pt x="76" y="588"/>
                  </a:lnTo>
                  <a:lnTo>
                    <a:pt x="38" y="644"/>
                  </a:lnTo>
                  <a:lnTo>
                    <a:pt x="19" y="682"/>
                  </a:lnTo>
                  <a:lnTo>
                    <a:pt x="0" y="720"/>
                  </a:lnTo>
                  <a:lnTo>
                    <a:pt x="0" y="777"/>
                  </a:lnTo>
                  <a:lnTo>
                    <a:pt x="38" y="834"/>
                  </a:lnTo>
                  <a:lnTo>
                    <a:pt x="57" y="872"/>
                  </a:lnTo>
                  <a:lnTo>
                    <a:pt x="114" y="890"/>
                  </a:lnTo>
                  <a:lnTo>
                    <a:pt x="152" y="909"/>
                  </a:lnTo>
                  <a:lnTo>
                    <a:pt x="266" y="928"/>
                  </a:lnTo>
                  <a:lnTo>
                    <a:pt x="360" y="909"/>
                  </a:lnTo>
                  <a:lnTo>
                    <a:pt x="1023" y="682"/>
                  </a:lnTo>
                  <a:lnTo>
                    <a:pt x="1345" y="550"/>
                  </a:lnTo>
                  <a:lnTo>
                    <a:pt x="1667" y="398"/>
                  </a:lnTo>
                  <a:lnTo>
                    <a:pt x="1761" y="322"/>
                  </a:lnTo>
                  <a:lnTo>
                    <a:pt x="1799" y="285"/>
                  </a:lnTo>
                  <a:lnTo>
                    <a:pt x="1818" y="247"/>
                  </a:lnTo>
                  <a:lnTo>
                    <a:pt x="1818" y="171"/>
                  </a:lnTo>
                  <a:lnTo>
                    <a:pt x="1780" y="95"/>
                  </a:lnTo>
                  <a:lnTo>
                    <a:pt x="1705" y="3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2154625" y="2505550"/>
              <a:ext cx="136350" cy="126400"/>
            </a:xfrm>
            <a:custGeom>
              <a:rect b="b" l="l" r="r" t="t"/>
              <a:pathLst>
                <a:path extrusionOk="0" h="5056" w="5454">
                  <a:moveTo>
                    <a:pt x="5037" y="0"/>
                  </a:moveTo>
                  <a:lnTo>
                    <a:pt x="4923" y="19"/>
                  </a:lnTo>
                  <a:lnTo>
                    <a:pt x="4809" y="57"/>
                  </a:lnTo>
                  <a:lnTo>
                    <a:pt x="4734" y="114"/>
                  </a:lnTo>
                  <a:lnTo>
                    <a:pt x="4677" y="189"/>
                  </a:lnTo>
                  <a:lnTo>
                    <a:pt x="4658" y="227"/>
                  </a:lnTo>
                  <a:lnTo>
                    <a:pt x="4658" y="265"/>
                  </a:lnTo>
                  <a:lnTo>
                    <a:pt x="4753" y="720"/>
                  </a:lnTo>
                  <a:lnTo>
                    <a:pt x="4809" y="1174"/>
                  </a:lnTo>
                  <a:lnTo>
                    <a:pt x="4847" y="1647"/>
                  </a:lnTo>
                  <a:lnTo>
                    <a:pt x="4847" y="2102"/>
                  </a:lnTo>
                  <a:lnTo>
                    <a:pt x="4790" y="2575"/>
                  </a:lnTo>
                  <a:lnTo>
                    <a:pt x="4715" y="3030"/>
                  </a:lnTo>
                  <a:lnTo>
                    <a:pt x="4658" y="3257"/>
                  </a:lnTo>
                  <a:lnTo>
                    <a:pt x="4601" y="3484"/>
                  </a:lnTo>
                  <a:lnTo>
                    <a:pt x="4525" y="3692"/>
                  </a:lnTo>
                  <a:lnTo>
                    <a:pt x="4431" y="3901"/>
                  </a:lnTo>
                  <a:lnTo>
                    <a:pt x="4336" y="4090"/>
                  </a:lnTo>
                  <a:lnTo>
                    <a:pt x="4222" y="4260"/>
                  </a:lnTo>
                  <a:lnTo>
                    <a:pt x="4109" y="4393"/>
                  </a:lnTo>
                  <a:lnTo>
                    <a:pt x="3976" y="4507"/>
                  </a:lnTo>
                  <a:lnTo>
                    <a:pt x="3844" y="4601"/>
                  </a:lnTo>
                  <a:lnTo>
                    <a:pt x="3711" y="4658"/>
                  </a:lnTo>
                  <a:lnTo>
                    <a:pt x="3560" y="4715"/>
                  </a:lnTo>
                  <a:lnTo>
                    <a:pt x="3408" y="4734"/>
                  </a:lnTo>
                  <a:lnTo>
                    <a:pt x="3276" y="4734"/>
                  </a:lnTo>
                  <a:lnTo>
                    <a:pt x="3124" y="4715"/>
                  </a:lnTo>
                  <a:lnTo>
                    <a:pt x="2954" y="4677"/>
                  </a:lnTo>
                  <a:lnTo>
                    <a:pt x="2802" y="4620"/>
                  </a:lnTo>
                  <a:lnTo>
                    <a:pt x="2651" y="4544"/>
                  </a:lnTo>
                  <a:lnTo>
                    <a:pt x="2499" y="4469"/>
                  </a:lnTo>
                  <a:lnTo>
                    <a:pt x="2178" y="4260"/>
                  </a:lnTo>
                  <a:lnTo>
                    <a:pt x="1893" y="4014"/>
                  </a:lnTo>
                  <a:lnTo>
                    <a:pt x="1609" y="3730"/>
                  </a:lnTo>
                  <a:lnTo>
                    <a:pt x="1344" y="3427"/>
                  </a:lnTo>
                  <a:lnTo>
                    <a:pt x="1117" y="3124"/>
                  </a:lnTo>
                  <a:lnTo>
                    <a:pt x="928" y="2783"/>
                  </a:lnTo>
                  <a:lnTo>
                    <a:pt x="757" y="2481"/>
                  </a:lnTo>
                  <a:lnTo>
                    <a:pt x="663" y="2159"/>
                  </a:lnTo>
                  <a:lnTo>
                    <a:pt x="625" y="2026"/>
                  </a:lnTo>
                  <a:lnTo>
                    <a:pt x="606" y="1875"/>
                  </a:lnTo>
                  <a:lnTo>
                    <a:pt x="587" y="1837"/>
                  </a:lnTo>
                  <a:lnTo>
                    <a:pt x="568" y="1818"/>
                  </a:lnTo>
                  <a:lnTo>
                    <a:pt x="492" y="1780"/>
                  </a:lnTo>
                  <a:lnTo>
                    <a:pt x="398" y="1761"/>
                  </a:lnTo>
                  <a:lnTo>
                    <a:pt x="284" y="1780"/>
                  </a:lnTo>
                  <a:lnTo>
                    <a:pt x="170" y="1818"/>
                  </a:lnTo>
                  <a:lnTo>
                    <a:pt x="76" y="1875"/>
                  </a:lnTo>
                  <a:lnTo>
                    <a:pt x="19" y="1950"/>
                  </a:lnTo>
                  <a:lnTo>
                    <a:pt x="0" y="1988"/>
                  </a:lnTo>
                  <a:lnTo>
                    <a:pt x="0" y="2045"/>
                  </a:lnTo>
                  <a:lnTo>
                    <a:pt x="76" y="2386"/>
                  </a:lnTo>
                  <a:lnTo>
                    <a:pt x="170" y="2727"/>
                  </a:lnTo>
                  <a:lnTo>
                    <a:pt x="322" y="3067"/>
                  </a:lnTo>
                  <a:lnTo>
                    <a:pt x="511" y="3389"/>
                  </a:lnTo>
                  <a:lnTo>
                    <a:pt x="720" y="3692"/>
                  </a:lnTo>
                  <a:lnTo>
                    <a:pt x="966" y="3976"/>
                  </a:lnTo>
                  <a:lnTo>
                    <a:pt x="1231" y="4241"/>
                  </a:lnTo>
                  <a:lnTo>
                    <a:pt x="1534" y="4469"/>
                  </a:lnTo>
                  <a:lnTo>
                    <a:pt x="1837" y="4677"/>
                  </a:lnTo>
                  <a:lnTo>
                    <a:pt x="2159" y="4828"/>
                  </a:lnTo>
                  <a:lnTo>
                    <a:pt x="2329" y="4904"/>
                  </a:lnTo>
                  <a:lnTo>
                    <a:pt x="2499" y="4961"/>
                  </a:lnTo>
                  <a:lnTo>
                    <a:pt x="2670" y="4999"/>
                  </a:lnTo>
                  <a:lnTo>
                    <a:pt x="2859" y="5018"/>
                  </a:lnTo>
                  <a:lnTo>
                    <a:pt x="3030" y="5037"/>
                  </a:lnTo>
                  <a:lnTo>
                    <a:pt x="3200" y="5056"/>
                  </a:lnTo>
                  <a:lnTo>
                    <a:pt x="3389" y="5037"/>
                  </a:lnTo>
                  <a:lnTo>
                    <a:pt x="3560" y="5018"/>
                  </a:lnTo>
                  <a:lnTo>
                    <a:pt x="3730" y="4980"/>
                  </a:lnTo>
                  <a:lnTo>
                    <a:pt x="3919" y="4923"/>
                  </a:lnTo>
                  <a:lnTo>
                    <a:pt x="4090" y="4847"/>
                  </a:lnTo>
                  <a:lnTo>
                    <a:pt x="4260" y="4772"/>
                  </a:lnTo>
                  <a:lnTo>
                    <a:pt x="4393" y="4677"/>
                  </a:lnTo>
                  <a:lnTo>
                    <a:pt x="4506" y="4601"/>
                  </a:lnTo>
                  <a:lnTo>
                    <a:pt x="4620" y="4507"/>
                  </a:lnTo>
                  <a:lnTo>
                    <a:pt x="4734" y="4393"/>
                  </a:lnTo>
                  <a:lnTo>
                    <a:pt x="4904" y="4147"/>
                  </a:lnTo>
                  <a:lnTo>
                    <a:pt x="5056" y="3882"/>
                  </a:lnTo>
                  <a:lnTo>
                    <a:pt x="5188" y="3598"/>
                  </a:lnTo>
                  <a:lnTo>
                    <a:pt x="5283" y="3295"/>
                  </a:lnTo>
                  <a:lnTo>
                    <a:pt x="5359" y="2973"/>
                  </a:lnTo>
                  <a:lnTo>
                    <a:pt x="5415" y="2632"/>
                  </a:lnTo>
                  <a:lnTo>
                    <a:pt x="5434" y="2310"/>
                  </a:lnTo>
                  <a:lnTo>
                    <a:pt x="5453" y="1969"/>
                  </a:lnTo>
                  <a:lnTo>
                    <a:pt x="5453" y="1628"/>
                  </a:lnTo>
                  <a:lnTo>
                    <a:pt x="5434" y="1288"/>
                  </a:lnTo>
                  <a:lnTo>
                    <a:pt x="5396" y="966"/>
                  </a:lnTo>
                  <a:lnTo>
                    <a:pt x="5359" y="663"/>
                  </a:lnTo>
                  <a:lnTo>
                    <a:pt x="5245" y="114"/>
                  </a:lnTo>
                  <a:lnTo>
                    <a:pt x="5245" y="76"/>
                  </a:lnTo>
                  <a:lnTo>
                    <a:pt x="5207" y="38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275800" y="2502700"/>
              <a:ext cx="40250" cy="28900"/>
            </a:xfrm>
            <a:custGeom>
              <a:rect b="b" l="l" r="r" t="t"/>
              <a:pathLst>
                <a:path extrusionOk="0" h="1156" w="1610">
                  <a:moveTo>
                    <a:pt x="1420" y="0"/>
                  </a:moveTo>
                  <a:lnTo>
                    <a:pt x="1326" y="19"/>
                  </a:lnTo>
                  <a:lnTo>
                    <a:pt x="1212" y="38"/>
                  </a:lnTo>
                  <a:lnTo>
                    <a:pt x="1117" y="95"/>
                  </a:lnTo>
                  <a:lnTo>
                    <a:pt x="1042" y="171"/>
                  </a:lnTo>
                  <a:lnTo>
                    <a:pt x="947" y="284"/>
                  </a:lnTo>
                  <a:lnTo>
                    <a:pt x="871" y="398"/>
                  </a:lnTo>
                  <a:lnTo>
                    <a:pt x="758" y="474"/>
                  </a:lnTo>
                  <a:lnTo>
                    <a:pt x="663" y="569"/>
                  </a:lnTo>
                  <a:lnTo>
                    <a:pt x="436" y="720"/>
                  </a:lnTo>
                  <a:lnTo>
                    <a:pt x="171" y="834"/>
                  </a:lnTo>
                  <a:lnTo>
                    <a:pt x="114" y="871"/>
                  </a:lnTo>
                  <a:lnTo>
                    <a:pt x="38" y="928"/>
                  </a:lnTo>
                  <a:lnTo>
                    <a:pt x="19" y="966"/>
                  </a:lnTo>
                  <a:lnTo>
                    <a:pt x="0" y="1004"/>
                  </a:lnTo>
                  <a:lnTo>
                    <a:pt x="0" y="1042"/>
                  </a:lnTo>
                  <a:lnTo>
                    <a:pt x="19" y="1080"/>
                  </a:lnTo>
                  <a:lnTo>
                    <a:pt x="57" y="1118"/>
                  </a:lnTo>
                  <a:lnTo>
                    <a:pt x="114" y="1137"/>
                  </a:lnTo>
                  <a:lnTo>
                    <a:pt x="209" y="1155"/>
                  </a:lnTo>
                  <a:lnTo>
                    <a:pt x="322" y="1137"/>
                  </a:lnTo>
                  <a:lnTo>
                    <a:pt x="417" y="1099"/>
                  </a:lnTo>
                  <a:lnTo>
                    <a:pt x="587" y="1023"/>
                  </a:lnTo>
                  <a:lnTo>
                    <a:pt x="758" y="947"/>
                  </a:lnTo>
                  <a:lnTo>
                    <a:pt x="928" y="853"/>
                  </a:lnTo>
                  <a:lnTo>
                    <a:pt x="1080" y="739"/>
                  </a:lnTo>
                  <a:lnTo>
                    <a:pt x="1212" y="625"/>
                  </a:lnTo>
                  <a:lnTo>
                    <a:pt x="1364" y="493"/>
                  </a:lnTo>
                  <a:lnTo>
                    <a:pt x="1477" y="360"/>
                  </a:lnTo>
                  <a:lnTo>
                    <a:pt x="1591" y="190"/>
                  </a:lnTo>
                  <a:lnTo>
                    <a:pt x="1610" y="152"/>
                  </a:lnTo>
                  <a:lnTo>
                    <a:pt x="1610" y="114"/>
                  </a:lnTo>
                  <a:lnTo>
                    <a:pt x="1610" y="95"/>
                  </a:lnTo>
                  <a:lnTo>
                    <a:pt x="1572" y="57"/>
                  </a:lnTo>
                  <a:lnTo>
                    <a:pt x="1515" y="19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277700" y="2523050"/>
              <a:ext cx="45450" cy="23700"/>
            </a:xfrm>
            <a:custGeom>
              <a:rect b="b" l="l" r="r" t="t"/>
              <a:pathLst>
                <a:path extrusionOk="0" h="948" w="1818">
                  <a:moveTo>
                    <a:pt x="1647" y="1"/>
                  </a:moveTo>
                  <a:lnTo>
                    <a:pt x="1534" y="20"/>
                  </a:lnTo>
                  <a:lnTo>
                    <a:pt x="1420" y="39"/>
                  </a:lnTo>
                  <a:lnTo>
                    <a:pt x="1325" y="95"/>
                  </a:lnTo>
                  <a:lnTo>
                    <a:pt x="1098" y="247"/>
                  </a:lnTo>
                  <a:lnTo>
                    <a:pt x="871" y="417"/>
                  </a:lnTo>
                  <a:lnTo>
                    <a:pt x="738" y="493"/>
                  </a:lnTo>
                  <a:lnTo>
                    <a:pt x="606" y="550"/>
                  </a:lnTo>
                  <a:lnTo>
                    <a:pt x="473" y="588"/>
                  </a:lnTo>
                  <a:lnTo>
                    <a:pt x="341" y="607"/>
                  </a:lnTo>
                  <a:lnTo>
                    <a:pt x="246" y="626"/>
                  </a:lnTo>
                  <a:lnTo>
                    <a:pt x="152" y="663"/>
                  </a:lnTo>
                  <a:lnTo>
                    <a:pt x="57" y="739"/>
                  </a:lnTo>
                  <a:lnTo>
                    <a:pt x="19" y="777"/>
                  </a:lnTo>
                  <a:lnTo>
                    <a:pt x="0" y="815"/>
                  </a:lnTo>
                  <a:lnTo>
                    <a:pt x="0" y="872"/>
                  </a:lnTo>
                  <a:lnTo>
                    <a:pt x="19" y="891"/>
                  </a:lnTo>
                  <a:lnTo>
                    <a:pt x="57" y="928"/>
                  </a:lnTo>
                  <a:lnTo>
                    <a:pt x="95" y="947"/>
                  </a:lnTo>
                  <a:lnTo>
                    <a:pt x="265" y="947"/>
                  </a:lnTo>
                  <a:lnTo>
                    <a:pt x="473" y="928"/>
                  </a:lnTo>
                  <a:lnTo>
                    <a:pt x="663" y="891"/>
                  </a:lnTo>
                  <a:lnTo>
                    <a:pt x="852" y="815"/>
                  </a:lnTo>
                  <a:lnTo>
                    <a:pt x="1023" y="720"/>
                  </a:lnTo>
                  <a:lnTo>
                    <a:pt x="1193" y="626"/>
                  </a:lnTo>
                  <a:lnTo>
                    <a:pt x="1363" y="512"/>
                  </a:lnTo>
                  <a:lnTo>
                    <a:pt x="1704" y="285"/>
                  </a:lnTo>
                  <a:lnTo>
                    <a:pt x="1761" y="228"/>
                  </a:lnTo>
                  <a:lnTo>
                    <a:pt x="1799" y="171"/>
                  </a:lnTo>
                  <a:lnTo>
                    <a:pt x="1818" y="133"/>
                  </a:lnTo>
                  <a:lnTo>
                    <a:pt x="1799" y="95"/>
                  </a:lnTo>
                  <a:lnTo>
                    <a:pt x="1780" y="57"/>
                  </a:lnTo>
                  <a:lnTo>
                    <a:pt x="1742" y="39"/>
                  </a:lnTo>
                  <a:lnTo>
                    <a:pt x="1647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173550" y="3030025"/>
              <a:ext cx="229600" cy="179900"/>
            </a:xfrm>
            <a:custGeom>
              <a:rect b="b" l="l" r="r" t="t"/>
              <a:pathLst>
                <a:path extrusionOk="0" h="7196" w="9184">
                  <a:moveTo>
                    <a:pt x="38" y="1"/>
                  </a:moveTo>
                  <a:lnTo>
                    <a:pt x="19" y="209"/>
                  </a:lnTo>
                  <a:lnTo>
                    <a:pt x="0" y="796"/>
                  </a:lnTo>
                  <a:lnTo>
                    <a:pt x="0" y="1194"/>
                  </a:lnTo>
                  <a:lnTo>
                    <a:pt x="19" y="1667"/>
                  </a:lnTo>
                  <a:lnTo>
                    <a:pt x="57" y="2178"/>
                  </a:lnTo>
                  <a:lnTo>
                    <a:pt x="133" y="2727"/>
                  </a:lnTo>
                  <a:lnTo>
                    <a:pt x="228" y="3295"/>
                  </a:lnTo>
                  <a:lnTo>
                    <a:pt x="379" y="3882"/>
                  </a:lnTo>
                  <a:lnTo>
                    <a:pt x="455" y="4185"/>
                  </a:lnTo>
                  <a:lnTo>
                    <a:pt x="568" y="4488"/>
                  </a:lnTo>
                  <a:lnTo>
                    <a:pt x="682" y="4791"/>
                  </a:lnTo>
                  <a:lnTo>
                    <a:pt x="815" y="5075"/>
                  </a:lnTo>
                  <a:lnTo>
                    <a:pt x="947" y="5378"/>
                  </a:lnTo>
                  <a:lnTo>
                    <a:pt x="1118" y="5662"/>
                  </a:lnTo>
                  <a:lnTo>
                    <a:pt x="1288" y="5927"/>
                  </a:lnTo>
                  <a:lnTo>
                    <a:pt x="1477" y="6211"/>
                  </a:lnTo>
                  <a:lnTo>
                    <a:pt x="1686" y="6457"/>
                  </a:lnTo>
                  <a:lnTo>
                    <a:pt x="1913" y="6722"/>
                  </a:lnTo>
                  <a:lnTo>
                    <a:pt x="2159" y="6950"/>
                  </a:lnTo>
                  <a:lnTo>
                    <a:pt x="2424" y="7177"/>
                  </a:lnTo>
                  <a:lnTo>
                    <a:pt x="7215" y="7196"/>
                  </a:lnTo>
                  <a:lnTo>
                    <a:pt x="7309" y="7101"/>
                  </a:lnTo>
                  <a:lnTo>
                    <a:pt x="7404" y="6988"/>
                  </a:lnTo>
                  <a:lnTo>
                    <a:pt x="7555" y="6836"/>
                  </a:lnTo>
                  <a:lnTo>
                    <a:pt x="7707" y="6609"/>
                  </a:lnTo>
                  <a:lnTo>
                    <a:pt x="7896" y="6344"/>
                  </a:lnTo>
                  <a:lnTo>
                    <a:pt x="8086" y="6022"/>
                  </a:lnTo>
                  <a:lnTo>
                    <a:pt x="8275" y="5624"/>
                  </a:lnTo>
                  <a:lnTo>
                    <a:pt x="8464" y="5170"/>
                  </a:lnTo>
                  <a:lnTo>
                    <a:pt x="8654" y="4659"/>
                  </a:lnTo>
                  <a:lnTo>
                    <a:pt x="8824" y="4072"/>
                  </a:lnTo>
                  <a:lnTo>
                    <a:pt x="8956" y="3409"/>
                  </a:lnTo>
                  <a:lnTo>
                    <a:pt x="9013" y="3049"/>
                  </a:lnTo>
                  <a:lnTo>
                    <a:pt x="9070" y="2689"/>
                  </a:lnTo>
                  <a:lnTo>
                    <a:pt x="9127" y="2292"/>
                  </a:lnTo>
                  <a:lnTo>
                    <a:pt x="9146" y="1875"/>
                  </a:lnTo>
                  <a:lnTo>
                    <a:pt x="9165" y="1440"/>
                  </a:lnTo>
                  <a:lnTo>
                    <a:pt x="9184" y="985"/>
                  </a:lnTo>
                  <a:lnTo>
                    <a:pt x="9184" y="512"/>
                  </a:lnTo>
                  <a:lnTo>
                    <a:pt x="9165" y="2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2121475" y="3058900"/>
              <a:ext cx="74825" cy="101325"/>
            </a:xfrm>
            <a:custGeom>
              <a:rect b="b" l="l" r="r" t="t"/>
              <a:pathLst>
                <a:path extrusionOk="0" h="4053" w="2993">
                  <a:moveTo>
                    <a:pt x="796" y="1"/>
                  </a:moveTo>
                  <a:lnTo>
                    <a:pt x="607" y="20"/>
                  </a:lnTo>
                  <a:lnTo>
                    <a:pt x="455" y="58"/>
                  </a:lnTo>
                  <a:lnTo>
                    <a:pt x="341" y="133"/>
                  </a:lnTo>
                  <a:lnTo>
                    <a:pt x="228" y="228"/>
                  </a:lnTo>
                  <a:lnTo>
                    <a:pt x="152" y="360"/>
                  </a:lnTo>
                  <a:lnTo>
                    <a:pt x="76" y="512"/>
                  </a:lnTo>
                  <a:lnTo>
                    <a:pt x="38" y="663"/>
                  </a:lnTo>
                  <a:lnTo>
                    <a:pt x="1" y="853"/>
                  </a:lnTo>
                  <a:lnTo>
                    <a:pt x="1" y="1042"/>
                  </a:lnTo>
                  <a:lnTo>
                    <a:pt x="1" y="1250"/>
                  </a:lnTo>
                  <a:lnTo>
                    <a:pt x="38" y="1686"/>
                  </a:lnTo>
                  <a:lnTo>
                    <a:pt x="114" y="2140"/>
                  </a:lnTo>
                  <a:lnTo>
                    <a:pt x="228" y="2576"/>
                  </a:lnTo>
                  <a:lnTo>
                    <a:pt x="360" y="2992"/>
                  </a:lnTo>
                  <a:lnTo>
                    <a:pt x="493" y="3371"/>
                  </a:lnTo>
                  <a:lnTo>
                    <a:pt x="607" y="3674"/>
                  </a:lnTo>
                  <a:lnTo>
                    <a:pt x="720" y="3882"/>
                  </a:lnTo>
                  <a:lnTo>
                    <a:pt x="796" y="3996"/>
                  </a:lnTo>
                  <a:lnTo>
                    <a:pt x="872" y="4015"/>
                  </a:lnTo>
                  <a:lnTo>
                    <a:pt x="985" y="4034"/>
                  </a:lnTo>
                  <a:lnTo>
                    <a:pt x="1118" y="4053"/>
                  </a:lnTo>
                  <a:lnTo>
                    <a:pt x="1269" y="4034"/>
                  </a:lnTo>
                  <a:lnTo>
                    <a:pt x="1629" y="3996"/>
                  </a:lnTo>
                  <a:lnTo>
                    <a:pt x="2008" y="3939"/>
                  </a:lnTo>
                  <a:lnTo>
                    <a:pt x="2689" y="3788"/>
                  </a:lnTo>
                  <a:lnTo>
                    <a:pt x="2992" y="3712"/>
                  </a:lnTo>
                  <a:lnTo>
                    <a:pt x="2689" y="2936"/>
                  </a:lnTo>
                  <a:lnTo>
                    <a:pt x="2538" y="3049"/>
                  </a:lnTo>
                  <a:lnTo>
                    <a:pt x="2386" y="3125"/>
                  </a:lnTo>
                  <a:lnTo>
                    <a:pt x="2235" y="3182"/>
                  </a:lnTo>
                  <a:lnTo>
                    <a:pt x="2102" y="3220"/>
                  </a:lnTo>
                  <a:lnTo>
                    <a:pt x="1989" y="3239"/>
                  </a:lnTo>
                  <a:lnTo>
                    <a:pt x="1875" y="3239"/>
                  </a:lnTo>
                  <a:lnTo>
                    <a:pt x="1762" y="3220"/>
                  </a:lnTo>
                  <a:lnTo>
                    <a:pt x="1648" y="3182"/>
                  </a:lnTo>
                  <a:lnTo>
                    <a:pt x="1553" y="3125"/>
                  </a:lnTo>
                  <a:lnTo>
                    <a:pt x="1459" y="3068"/>
                  </a:lnTo>
                  <a:lnTo>
                    <a:pt x="1383" y="2992"/>
                  </a:lnTo>
                  <a:lnTo>
                    <a:pt x="1307" y="2898"/>
                  </a:lnTo>
                  <a:lnTo>
                    <a:pt x="1156" y="2689"/>
                  </a:lnTo>
                  <a:lnTo>
                    <a:pt x="1042" y="2462"/>
                  </a:lnTo>
                  <a:lnTo>
                    <a:pt x="966" y="2216"/>
                  </a:lnTo>
                  <a:lnTo>
                    <a:pt x="909" y="1951"/>
                  </a:lnTo>
                  <a:lnTo>
                    <a:pt x="853" y="1686"/>
                  </a:lnTo>
                  <a:lnTo>
                    <a:pt x="834" y="1440"/>
                  </a:lnTo>
                  <a:lnTo>
                    <a:pt x="853" y="1213"/>
                  </a:lnTo>
                  <a:lnTo>
                    <a:pt x="872" y="1004"/>
                  </a:lnTo>
                  <a:lnTo>
                    <a:pt x="909" y="834"/>
                  </a:lnTo>
                  <a:lnTo>
                    <a:pt x="966" y="739"/>
                  </a:lnTo>
                  <a:lnTo>
                    <a:pt x="1061" y="663"/>
                  </a:lnTo>
                  <a:lnTo>
                    <a:pt x="1156" y="626"/>
                  </a:lnTo>
                  <a:lnTo>
                    <a:pt x="1250" y="626"/>
                  </a:lnTo>
                  <a:lnTo>
                    <a:pt x="1383" y="644"/>
                  </a:lnTo>
                  <a:lnTo>
                    <a:pt x="1496" y="682"/>
                  </a:lnTo>
                  <a:lnTo>
                    <a:pt x="1629" y="720"/>
                  </a:lnTo>
                  <a:lnTo>
                    <a:pt x="1875" y="853"/>
                  </a:lnTo>
                  <a:lnTo>
                    <a:pt x="2121" y="1004"/>
                  </a:lnTo>
                  <a:lnTo>
                    <a:pt x="2311" y="1156"/>
                  </a:lnTo>
                  <a:lnTo>
                    <a:pt x="2500" y="1307"/>
                  </a:lnTo>
                  <a:lnTo>
                    <a:pt x="2500" y="720"/>
                  </a:lnTo>
                  <a:lnTo>
                    <a:pt x="2121" y="493"/>
                  </a:lnTo>
                  <a:lnTo>
                    <a:pt x="1799" y="323"/>
                  </a:lnTo>
                  <a:lnTo>
                    <a:pt x="1496" y="171"/>
                  </a:lnTo>
                  <a:lnTo>
                    <a:pt x="1231" y="76"/>
                  </a:lnTo>
                  <a:lnTo>
                    <a:pt x="1004" y="2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2179700" y="3035700"/>
              <a:ext cx="217300" cy="68200"/>
            </a:xfrm>
            <a:custGeom>
              <a:rect b="b" l="l" r="r" t="t"/>
              <a:pathLst>
                <a:path extrusionOk="0" h="2728" w="8692">
                  <a:moveTo>
                    <a:pt x="1" y="1"/>
                  </a:moveTo>
                  <a:lnTo>
                    <a:pt x="57" y="115"/>
                  </a:lnTo>
                  <a:lnTo>
                    <a:pt x="209" y="417"/>
                  </a:lnTo>
                  <a:lnTo>
                    <a:pt x="341" y="626"/>
                  </a:lnTo>
                  <a:lnTo>
                    <a:pt x="493" y="853"/>
                  </a:lnTo>
                  <a:lnTo>
                    <a:pt x="682" y="1080"/>
                  </a:lnTo>
                  <a:lnTo>
                    <a:pt x="928" y="1345"/>
                  </a:lnTo>
                  <a:lnTo>
                    <a:pt x="1212" y="1591"/>
                  </a:lnTo>
                  <a:lnTo>
                    <a:pt x="1534" y="1838"/>
                  </a:lnTo>
                  <a:lnTo>
                    <a:pt x="1913" y="2065"/>
                  </a:lnTo>
                  <a:lnTo>
                    <a:pt x="2121" y="2178"/>
                  </a:lnTo>
                  <a:lnTo>
                    <a:pt x="2330" y="2273"/>
                  </a:lnTo>
                  <a:lnTo>
                    <a:pt x="2557" y="2368"/>
                  </a:lnTo>
                  <a:lnTo>
                    <a:pt x="2803" y="2443"/>
                  </a:lnTo>
                  <a:lnTo>
                    <a:pt x="3068" y="2519"/>
                  </a:lnTo>
                  <a:lnTo>
                    <a:pt x="3352" y="2595"/>
                  </a:lnTo>
                  <a:lnTo>
                    <a:pt x="3636" y="2652"/>
                  </a:lnTo>
                  <a:lnTo>
                    <a:pt x="3939" y="2690"/>
                  </a:lnTo>
                  <a:lnTo>
                    <a:pt x="4261" y="2709"/>
                  </a:lnTo>
                  <a:lnTo>
                    <a:pt x="4602" y="2727"/>
                  </a:lnTo>
                  <a:lnTo>
                    <a:pt x="4943" y="2727"/>
                  </a:lnTo>
                  <a:lnTo>
                    <a:pt x="5264" y="2709"/>
                  </a:lnTo>
                  <a:lnTo>
                    <a:pt x="5548" y="2671"/>
                  </a:lnTo>
                  <a:lnTo>
                    <a:pt x="5832" y="2633"/>
                  </a:lnTo>
                  <a:lnTo>
                    <a:pt x="6098" y="2576"/>
                  </a:lnTo>
                  <a:lnTo>
                    <a:pt x="6344" y="2500"/>
                  </a:lnTo>
                  <a:lnTo>
                    <a:pt x="6571" y="2425"/>
                  </a:lnTo>
                  <a:lnTo>
                    <a:pt x="6798" y="2330"/>
                  </a:lnTo>
                  <a:lnTo>
                    <a:pt x="6987" y="2235"/>
                  </a:lnTo>
                  <a:lnTo>
                    <a:pt x="7177" y="2141"/>
                  </a:lnTo>
                  <a:lnTo>
                    <a:pt x="7347" y="2027"/>
                  </a:lnTo>
                  <a:lnTo>
                    <a:pt x="7518" y="1913"/>
                  </a:lnTo>
                  <a:lnTo>
                    <a:pt x="7802" y="1667"/>
                  </a:lnTo>
                  <a:lnTo>
                    <a:pt x="8029" y="1421"/>
                  </a:lnTo>
                  <a:lnTo>
                    <a:pt x="8218" y="1175"/>
                  </a:lnTo>
                  <a:lnTo>
                    <a:pt x="8370" y="929"/>
                  </a:lnTo>
                  <a:lnTo>
                    <a:pt x="8483" y="701"/>
                  </a:lnTo>
                  <a:lnTo>
                    <a:pt x="8559" y="512"/>
                  </a:lnTo>
                  <a:lnTo>
                    <a:pt x="8635" y="342"/>
                  </a:lnTo>
                  <a:lnTo>
                    <a:pt x="8654" y="209"/>
                  </a:lnTo>
                  <a:lnTo>
                    <a:pt x="8692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2217575" y="3043275"/>
              <a:ext cx="137300" cy="48325"/>
            </a:xfrm>
            <a:custGeom>
              <a:rect b="b" l="l" r="r" t="t"/>
              <a:pathLst>
                <a:path extrusionOk="0" h="1933" w="5492">
                  <a:moveTo>
                    <a:pt x="2746" y="1"/>
                  </a:moveTo>
                  <a:lnTo>
                    <a:pt x="2178" y="20"/>
                  </a:lnTo>
                  <a:lnTo>
                    <a:pt x="1667" y="77"/>
                  </a:lnTo>
                  <a:lnTo>
                    <a:pt x="1212" y="152"/>
                  </a:lnTo>
                  <a:lnTo>
                    <a:pt x="796" y="285"/>
                  </a:lnTo>
                  <a:lnTo>
                    <a:pt x="625" y="342"/>
                  </a:lnTo>
                  <a:lnTo>
                    <a:pt x="455" y="417"/>
                  </a:lnTo>
                  <a:lnTo>
                    <a:pt x="322" y="512"/>
                  </a:lnTo>
                  <a:lnTo>
                    <a:pt x="209" y="588"/>
                  </a:lnTo>
                  <a:lnTo>
                    <a:pt x="114" y="683"/>
                  </a:lnTo>
                  <a:lnTo>
                    <a:pt x="57" y="777"/>
                  </a:lnTo>
                  <a:lnTo>
                    <a:pt x="0" y="872"/>
                  </a:lnTo>
                  <a:lnTo>
                    <a:pt x="0" y="967"/>
                  </a:lnTo>
                  <a:lnTo>
                    <a:pt x="0" y="1061"/>
                  </a:lnTo>
                  <a:lnTo>
                    <a:pt x="57" y="1156"/>
                  </a:lnTo>
                  <a:lnTo>
                    <a:pt x="114" y="1251"/>
                  </a:lnTo>
                  <a:lnTo>
                    <a:pt x="209" y="1345"/>
                  </a:lnTo>
                  <a:lnTo>
                    <a:pt x="322" y="1421"/>
                  </a:lnTo>
                  <a:lnTo>
                    <a:pt x="455" y="1516"/>
                  </a:lnTo>
                  <a:lnTo>
                    <a:pt x="625" y="1591"/>
                  </a:lnTo>
                  <a:lnTo>
                    <a:pt x="796" y="1648"/>
                  </a:lnTo>
                  <a:lnTo>
                    <a:pt x="1212" y="1762"/>
                  </a:lnTo>
                  <a:lnTo>
                    <a:pt x="1667" y="1856"/>
                  </a:lnTo>
                  <a:lnTo>
                    <a:pt x="2178" y="1913"/>
                  </a:lnTo>
                  <a:lnTo>
                    <a:pt x="2746" y="1932"/>
                  </a:lnTo>
                  <a:lnTo>
                    <a:pt x="3295" y="1913"/>
                  </a:lnTo>
                  <a:lnTo>
                    <a:pt x="3806" y="1856"/>
                  </a:lnTo>
                  <a:lnTo>
                    <a:pt x="4280" y="1762"/>
                  </a:lnTo>
                  <a:lnTo>
                    <a:pt x="4677" y="1648"/>
                  </a:lnTo>
                  <a:lnTo>
                    <a:pt x="4867" y="1591"/>
                  </a:lnTo>
                  <a:lnTo>
                    <a:pt x="5018" y="1516"/>
                  </a:lnTo>
                  <a:lnTo>
                    <a:pt x="5151" y="1421"/>
                  </a:lnTo>
                  <a:lnTo>
                    <a:pt x="5264" y="1345"/>
                  </a:lnTo>
                  <a:lnTo>
                    <a:pt x="5359" y="1251"/>
                  </a:lnTo>
                  <a:lnTo>
                    <a:pt x="5435" y="1156"/>
                  </a:lnTo>
                  <a:lnTo>
                    <a:pt x="5472" y="1061"/>
                  </a:lnTo>
                  <a:lnTo>
                    <a:pt x="5491" y="967"/>
                  </a:lnTo>
                  <a:lnTo>
                    <a:pt x="5472" y="872"/>
                  </a:lnTo>
                  <a:lnTo>
                    <a:pt x="5435" y="777"/>
                  </a:lnTo>
                  <a:lnTo>
                    <a:pt x="5359" y="683"/>
                  </a:lnTo>
                  <a:lnTo>
                    <a:pt x="5264" y="588"/>
                  </a:lnTo>
                  <a:lnTo>
                    <a:pt x="5151" y="512"/>
                  </a:lnTo>
                  <a:lnTo>
                    <a:pt x="5018" y="417"/>
                  </a:lnTo>
                  <a:lnTo>
                    <a:pt x="4867" y="342"/>
                  </a:lnTo>
                  <a:lnTo>
                    <a:pt x="4677" y="285"/>
                  </a:lnTo>
                  <a:lnTo>
                    <a:pt x="4280" y="152"/>
                  </a:lnTo>
                  <a:lnTo>
                    <a:pt x="3806" y="77"/>
                  </a:lnTo>
                  <a:lnTo>
                    <a:pt x="3295" y="20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2267275" y="3054650"/>
              <a:ext cx="73400" cy="25575"/>
            </a:xfrm>
            <a:custGeom>
              <a:rect b="b" l="l" r="r" t="t"/>
              <a:pathLst>
                <a:path extrusionOk="0" h="1023" w="2936">
                  <a:moveTo>
                    <a:pt x="1174" y="0"/>
                  </a:moveTo>
                  <a:lnTo>
                    <a:pt x="890" y="38"/>
                  </a:lnTo>
                  <a:lnTo>
                    <a:pt x="644" y="76"/>
                  </a:lnTo>
                  <a:lnTo>
                    <a:pt x="417" y="152"/>
                  </a:lnTo>
                  <a:lnTo>
                    <a:pt x="247" y="228"/>
                  </a:lnTo>
                  <a:lnTo>
                    <a:pt x="114" y="303"/>
                  </a:lnTo>
                  <a:lnTo>
                    <a:pt x="57" y="360"/>
                  </a:lnTo>
                  <a:lnTo>
                    <a:pt x="19" y="398"/>
                  </a:lnTo>
                  <a:lnTo>
                    <a:pt x="0" y="455"/>
                  </a:lnTo>
                  <a:lnTo>
                    <a:pt x="0" y="512"/>
                  </a:lnTo>
                  <a:lnTo>
                    <a:pt x="0" y="568"/>
                  </a:lnTo>
                  <a:lnTo>
                    <a:pt x="19" y="606"/>
                  </a:lnTo>
                  <a:lnTo>
                    <a:pt x="57" y="663"/>
                  </a:lnTo>
                  <a:lnTo>
                    <a:pt x="114" y="720"/>
                  </a:lnTo>
                  <a:lnTo>
                    <a:pt x="247" y="796"/>
                  </a:lnTo>
                  <a:lnTo>
                    <a:pt x="417" y="871"/>
                  </a:lnTo>
                  <a:lnTo>
                    <a:pt x="644" y="947"/>
                  </a:lnTo>
                  <a:lnTo>
                    <a:pt x="890" y="985"/>
                  </a:lnTo>
                  <a:lnTo>
                    <a:pt x="1174" y="1023"/>
                  </a:lnTo>
                  <a:lnTo>
                    <a:pt x="1761" y="1023"/>
                  </a:lnTo>
                  <a:lnTo>
                    <a:pt x="2026" y="985"/>
                  </a:lnTo>
                  <a:lnTo>
                    <a:pt x="2273" y="947"/>
                  </a:lnTo>
                  <a:lnTo>
                    <a:pt x="2500" y="871"/>
                  </a:lnTo>
                  <a:lnTo>
                    <a:pt x="2670" y="796"/>
                  </a:lnTo>
                  <a:lnTo>
                    <a:pt x="2822" y="720"/>
                  </a:lnTo>
                  <a:lnTo>
                    <a:pt x="2860" y="663"/>
                  </a:lnTo>
                  <a:lnTo>
                    <a:pt x="2897" y="606"/>
                  </a:lnTo>
                  <a:lnTo>
                    <a:pt x="2916" y="568"/>
                  </a:lnTo>
                  <a:lnTo>
                    <a:pt x="2935" y="512"/>
                  </a:lnTo>
                  <a:lnTo>
                    <a:pt x="2916" y="455"/>
                  </a:lnTo>
                  <a:lnTo>
                    <a:pt x="2897" y="398"/>
                  </a:lnTo>
                  <a:lnTo>
                    <a:pt x="2860" y="360"/>
                  </a:lnTo>
                  <a:lnTo>
                    <a:pt x="2822" y="303"/>
                  </a:lnTo>
                  <a:lnTo>
                    <a:pt x="2670" y="228"/>
                  </a:lnTo>
                  <a:lnTo>
                    <a:pt x="2500" y="152"/>
                  </a:lnTo>
                  <a:lnTo>
                    <a:pt x="2273" y="76"/>
                  </a:lnTo>
                  <a:lnTo>
                    <a:pt x="2026" y="38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984200" y="3050375"/>
              <a:ext cx="181800" cy="221100"/>
            </a:xfrm>
            <a:custGeom>
              <a:rect b="b" l="l" r="r" t="t"/>
              <a:pathLst>
                <a:path extrusionOk="0" h="8844" w="7272">
                  <a:moveTo>
                    <a:pt x="4526" y="1"/>
                  </a:moveTo>
                  <a:lnTo>
                    <a:pt x="4337" y="20"/>
                  </a:lnTo>
                  <a:lnTo>
                    <a:pt x="4166" y="58"/>
                  </a:lnTo>
                  <a:lnTo>
                    <a:pt x="3996" y="114"/>
                  </a:lnTo>
                  <a:lnTo>
                    <a:pt x="3825" y="190"/>
                  </a:lnTo>
                  <a:lnTo>
                    <a:pt x="3674" y="285"/>
                  </a:lnTo>
                  <a:lnTo>
                    <a:pt x="3541" y="399"/>
                  </a:lnTo>
                  <a:lnTo>
                    <a:pt x="3409" y="531"/>
                  </a:lnTo>
                  <a:lnTo>
                    <a:pt x="3276" y="683"/>
                  </a:lnTo>
                  <a:lnTo>
                    <a:pt x="3163" y="834"/>
                  </a:lnTo>
                  <a:lnTo>
                    <a:pt x="3049" y="1004"/>
                  </a:lnTo>
                  <a:lnTo>
                    <a:pt x="2935" y="1175"/>
                  </a:lnTo>
                  <a:lnTo>
                    <a:pt x="2765" y="1554"/>
                  </a:lnTo>
                  <a:lnTo>
                    <a:pt x="2595" y="1951"/>
                  </a:lnTo>
                  <a:lnTo>
                    <a:pt x="2481" y="2368"/>
                  </a:lnTo>
                  <a:lnTo>
                    <a:pt x="2367" y="2765"/>
                  </a:lnTo>
                  <a:lnTo>
                    <a:pt x="2273" y="3163"/>
                  </a:lnTo>
                  <a:lnTo>
                    <a:pt x="2216" y="3523"/>
                  </a:lnTo>
                  <a:lnTo>
                    <a:pt x="2159" y="3845"/>
                  </a:lnTo>
                  <a:lnTo>
                    <a:pt x="2102" y="4318"/>
                  </a:lnTo>
                  <a:lnTo>
                    <a:pt x="2083" y="4507"/>
                  </a:lnTo>
                  <a:lnTo>
                    <a:pt x="1" y="6514"/>
                  </a:lnTo>
                  <a:lnTo>
                    <a:pt x="1042" y="8843"/>
                  </a:lnTo>
                  <a:lnTo>
                    <a:pt x="3087" y="7499"/>
                  </a:lnTo>
                  <a:lnTo>
                    <a:pt x="3163" y="7688"/>
                  </a:lnTo>
                  <a:lnTo>
                    <a:pt x="3257" y="7878"/>
                  </a:lnTo>
                  <a:lnTo>
                    <a:pt x="3352" y="8029"/>
                  </a:lnTo>
                  <a:lnTo>
                    <a:pt x="3466" y="8181"/>
                  </a:lnTo>
                  <a:lnTo>
                    <a:pt x="3579" y="8313"/>
                  </a:lnTo>
                  <a:lnTo>
                    <a:pt x="3712" y="8427"/>
                  </a:lnTo>
                  <a:lnTo>
                    <a:pt x="3844" y="8521"/>
                  </a:lnTo>
                  <a:lnTo>
                    <a:pt x="3977" y="8597"/>
                  </a:lnTo>
                  <a:lnTo>
                    <a:pt x="4128" y="8654"/>
                  </a:lnTo>
                  <a:lnTo>
                    <a:pt x="4299" y="8692"/>
                  </a:lnTo>
                  <a:lnTo>
                    <a:pt x="4450" y="8730"/>
                  </a:lnTo>
                  <a:lnTo>
                    <a:pt x="4791" y="8730"/>
                  </a:lnTo>
                  <a:lnTo>
                    <a:pt x="4942" y="8711"/>
                  </a:lnTo>
                  <a:lnTo>
                    <a:pt x="5113" y="8673"/>
                  </a:lnTo>
                  <a:lnTo>
                    <a:pt x="5283" y="8616"/>
                  </a:lnTo>
                  <a:lnTo>
                    <a:pt x="5454" y="8540"/>
                  </a:lnTo>
                  <a:lnTo>
                    <a:pt x="5624" y="8446"/>
                  </a:lnTo>
                  <a:lnTo>
                    <a:pt x="5776" y="8351"/>
                  </a:lnTo>
                  <a:lnTo>
                    <a:pt x="5946" y="8219"/>
                  </a:lnTo>
                  <a:lnTo>
                    <a:pt x="6098" y="8086"/>
                  </a:lnTo>
                  <a:lnTo>
                    <a:pt x="6249" y="7935"/>
                  </a:lnTo>
                  <a:lnTo>
                    <a:pt x="6382" y="7764"/>
                  </a:lnTo>
                  <a:lnTo>
                    <a:pt x="6514" y="7575"/>
                  </a:lnTo>
                  <a:lnTo>
                    <a:pt x="6647" y="7366"/>
                  </a:lnTo>
                  <a:lnTo>
                    <a:pt x="6760" y="7158"/>
                  </a:lnTo>
                  <a:lnTo>
                    <a:pt x="6874" y="6931"/>
                  </a:lnTo>
                  <a:lnTo>
                    <a:pt x="6968" y="6666"/>
                  </a:lnTo>
                  <a:lnTo>
                    <a:pt x="7044" y="6401"/>
                  </a:lnTo>
                  <a:lnTo>
                    <a:pt x="7120" y="6136"/>
                  </a:lnTo>
                  <a:lnTo>
                    <a:pt x="7177" y="5833"/>
                  </a:lnTo>
                  <a:lnTo>
                    <a:pt x="7215" y="5530"/>
                  </a:lnTo>
                  <a:lnTo>
                    <a:pt x="7271" y="4905"/>
                  </a:lnTo>
                  <a:lnTo>
                    <a:pt x="7271" y="4299"/>
                  </a:lnTo>
                  <a:lnTo>
                    <a:pt x="7253" y="3731"/>
                  </a:lnTo>
                  <a:lnTo>
                    <a:pt x="7196" y="3182"/>
                  </a:lnTo>
                  <a:lnTo>
                    <a:pt x="7101" y="2690"/>
                  </a:lnTo>
                  <a:lnTo>
                    <a:pt x="6987" y="2216"/>
                  </a:lnTo>
                  <a:lnTo>
                    <a:pt x="6836" y="1781"/>
                  </a:lnTo>
                  <a:lnTo>
                    <a:pt x="6666" y="1402"/>
                  </a:lnTo>
                  <a:lnTo>
                    <a:pt x="6552" y="1213"/>
                  </a:lnTo>
                  <a:lnTo>
                    <a:pt x="6457" y="1042"/>
                  </a:lnTo>
                  <a:lnTo>
                    <a:pt x="6344" y="891"/>
                  </a:lnTo>
                  <a:lnTo>
                    <a:pt x="6211" y="739"/>
                  </a:lnTo>
                  <a:lnTo>
                    <a:pt x="6098" y="607"/>
                  </a:lnTo>
                  <a:lnTo>
                    <a:pt x="5965" y="493"/>
                  </a:lnTo>
                  <a:lnTo>
                    <a:pt x="5813" y="380"/>
                  </a:lnTo>
                  <a:lnTo>
                    <a:pt x="5681" y="285"/>
                  </a:lnTo>
                  <a:lnTo>
                    <a:pt x="5529" y="209"/>
                  </a:lnTo>
                  <a:lnTo>
                    <a:pt x="5378" y="133"/>
                  </a:lnTo>
                  <a:lnTo>
                    <a:pt x="5208" y="77"/>
                  </a:lnTo>
                  <a:lnTo>
                    <a:pt x="5056" y="39"/>
                  </a:lnTo>
                  <a:lnTo>
                    <a:pt x="4886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2056625" y="3082575"/>
              <a:ext cx="59200" cy="25575"/>
            </a:xfrm>
            <a:custGeom>
              <a:rect b="b" l="l" r="r" t="t"/>
              <a:pathLst>
                <a:path extrusionOk="0" h="1023" w="2368">
                  <a:moveTo>
                    <a:pt x="2197" y="0"/>
                  </a:moveTo>
                  <a:lnTo>
                    <a:pt x="1894" y="19"/>
                  </a:lnTo>
                  <a:lnTo>
                    <a:pt x="1591" y="57"/>
                  </a:lnTo>
                  <a:lnTo>
                    <a:pt x="1307" y="133"/>
                  </a:lnTo>
                  <a:lnTo>
                    <a:pt x="1004" y="228"/>
                  </a:lnTo>
                  <a:lnTo>
                    <a:pt x="739" y="341"/>
                  </a:lnTo>
                  <a:lnTo>
                    <a:pt x="474" y="493"/>
                  </a:lnTo>
                  <a:lnTo>
                    <a:pt x="247" y="682"/>
                  </a:lnTo>
                  <a:lnTo>
                    <a:pt x="133" y="796"/>
                  </a:lnTo>
                  <a:lnTo>
                    <a:pt x="38" y="909"/>
                  </a:lnTo>
                  <a:lnTo>
                    <a:pt x="19" y="928"/>
                  </a:lnTo>
                  <a:lnTo>
                    <a:pt x="1" y="966"/>
                  </a:lnTo>
                  <a:lnTo>
                    <a:pt x="19" y="985"/>
                  </a:lnTo>
                  <a:lnTo>
                    <a:pt x="38" y="1004"/>
                  </a:lnTo>
                  <a:lnTo>
                    <a:pt x="114" y="1023"/>
                  </a:lnTo>
                  <a:lnTo>
                    <a:pt x="209" y="1023"/>
                  </a:lnTo>
                  <a:lnTo>
                    <a:pt x="322" y="1004"/>
                  </a:lnTo>
                  <a:lnTo>
                    <a:pt x="436" y="985"/>
                  </a:lnTo>
                  <a:lnTo>
                    <a:pt x="512" y="947"/>
                  </a:lnTo>
                  <a:lnTo>
                    <a:pt x="569" y="890"/>
                  </a:lnTo>
                  <a:lnTo>
                    <a:pt x="720" y="758"/>
                  </a:lnTo>
                  <a:lnTo>
                    <a:pt x="853" y="625"/>
                  </a:lnTo>
                  <a:lnTo>
                    <a:pt x="1023" y="531"/>
                  </a:lnTo>
                  <a:lnTo>
                    <a:pt x="1193" y="436"/>
                  </a:lnTo>
                  <a:lnTo>
                    <a:pt x="1383" y="379"/>
                  </a:lnTo>
                  <a:lnTo>
                    <a:pt x="1572" y="341"/>
                  </a:lnTo>
                  <a:lnTo>
                    <a:pt x="1761" y="303"/>
                  </a:lnTo>
                  <a:lnTo>
                    <a:pt x="1951" y="303"/>
                  </a:lnTo>
                  <a:lnTo>
                    <a:pt x="2064" y="284"/>
                  </a:lnTo>
                  <a:lnTo>
                    <a:pt x="2159" y="266"/>
                  </a:lnTo>
                  <a:lnTo>
                    <a:pt x="2273" y="209"/>
                  </a:lnTo>
                  <a:lnTo>
                    <a:pt x="2348" y="152"/>
                  </a:lnTo>
                  <a:lnTo>
                    <a:pt x="2367" y="114"/>
                  </a:lnTo>
                  <a:lnTo>
                    <a:pt x="2367" y="76"/>
                  </a:lnTo>
                  <a:lnTo>
                    <a:pt x="2348" y="57"/>
                  </a:lnTo>
                  <a:lnTo>
                    <a:pt x="2330" y="3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2088350" y="3091575"/>
              <a:ext cx="40725" cy="176575"/>
            </a:xfrm>
            <a:custGeom>
              <a:rect b="b" l="l" r="r" t="t"/>
              <a:pathLst>
                <a:path extrusionOk="0" h="7063" w="1629">
                  <a:moveTo>
                    <a:pt x="1382" y="0"/>
                  </a:moveTo>
                  <a:lnTo>
                    <a:pt x="1307" y="19"/>
                  </a:lnTo>
                  <a:lnTo>
                    <a:pt x="1231" y="38"/>
                  </a:lnTo>
                  <a:lnTo>
                    <a:pt x="1155" y="95"/>
                  </a:lnTo>
                  <a:lnTo>
                    <a:pt x="1117" y="152"/>
                  </a:lnTo>
                  <a:lnTo>
                    <a:pt x="1098" y="227"/>
                  </a:lnTo>
                  <a:lnTo>
                    <a:pt x="1155" y="1061"/>
                  </a:lnTo>
                  <a:lnTo>
                    <a:pt x="1174" y="1477"/>
                  </a:lnTo>
                  <a:lnTo>
                    <a:pt x="1174" y="1913"/>
                  </a:lnTo>
                  <a:lnTo>
                    <a:pt x="1174" y="2348"/>
                  </a:lnTo>
                  <a:lnTo>
                    <a:pt x="1155" y="2784"/>
                  </a:lnTo>
                  <a:lnTo>
                    <a:pt x="1117" y="3219"/>
                  </a:lnTo>
                  <a:lnTo>
                    <a:pt x="1061" y="3655"/>
                  </a:lnTo>
                  <a:lnTo>
                    <a:pt x="1004" y="4090"/>
                  </a:lnTo>
                  <a:lnTo>
                    <a:pt x="928" y="4507"/>
                  </a:lnTo>
                  <a:lnTo>
                    <a:pt x="814" y="4942"/>
                  </a:lnTo>
                  <a:lnTo>
                    <a:pt x="701" y="5340"/>
                  </a:lnTo>
                  <a:lnTo>
                    <a:pt x="568" y="5756"/>
                  </a:lnTo>
                  <a:lnTo>
                    <a:pt x="398" y="6154"/>
                  </a:lnTo>
                  <a:lnTo>
                    <a:pt x="227" y="6533"/>
                  </a:lnTo>
                  <a:lnTo>
                    <a:pt x="19" y="6911"/>
                  </a:lnTo>
                  <a:lnTo>
                    <a:pt x="0" y="6968"/>
                  </a:lnTo>
                  <a:lnTo>
                    <a:pt x="19" y="7025"/>
                  </a:lnTo>
                  <a:lnTo>
                    <a:pt x="76" y="7044"/>
                  </a:lnTo>
                  <a:lnTo>
                    <a:pt x="152" y="7063"/>
                  </a:lnTo>
                  <a:lnTo>
                    <a:pt x="246" y="7063"/>
                  </a:lnTo>
                  <a:lnTo>
                    <a:pt x="322" y="7044"/>
                  </a:lnTo>
                  <a:lnTo>
                    <a:pt x="398" y="7006"/>
                  </a:lnTo>
                  <a:lnTo>
                    <a:pt x="436" y="6949"/>
                  </a:lnTo>
                  <a:lnTo>
                    <a:pt x="644" y="6571"/>
                  </a:lnTo>
                  <a:lnTo>
                    <a:pt x="833" y="6173"/>
                  </a:lnTo>
                  <a:lnTo>
                    <a:pt x="1004" y="5756"/>
                  </a:lnTo>
                  <a:lnTo>
                    <a:pt x="1136" y="5340"/>
                  </a:lnTo>
                  <a:lnTo>
                    <a:pt x="1269" y="4923"/>
                  </a:lnTo>
                  <a:lnTo>
                    <a:pt x="1363" y="4488"/>
                  </a:lnTo>
                  <a:lnTo>
                    <a:pt x="1458" y="4052"/>
                  </a:lnTo>
                  <a:lnTo>
                    <a:pt x="1515" y="3617"/>
                  </a:lnTo>
                  <a:lnTo>
                    <a:pt x="1572" y="3181"/>
                  </a:lnTo>
                  <a:lnTo>
                    <a:pt x="1591" y="2727"/>
                  </a:lnTo>
                  <a:lnTo>
                    <a:pt x="1629" y="2291"/>
                  </a:lnTo>
                  <a:lnTo>
                    <a:pt x="1629" y="1837"/>
                  </a:lnTo>
                  <a:lnTo>
                    <a:pt x="1629" y="1401"/>
                  </a:lnTo>
                  <a:lnTo>
                    <a:pt x="1610" y="966"/>
                  </a:lnTo>
                  <a:lnTo>
                    <a:pt x="1534" y="114"/>
                  </a:lnTo>
                  <a:lnTo>
                    <a:pt x="1515" y="57"/>
                  </a:lnTo>
                  <a:lnTo>
                    <a:pt x="1458" y="19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2120050" y="3119500"/>
              <a:ext cx="42625" cy="17050"/>
            </a:xfrm>
            <a:custGeom>
              <a:rect b="b" l="l" r="r" t="t"/>
              <a:pathLst>
                <a:path extrusionOk="0" h="682" w="1705">
                  <a:moveTo>
                    <a:pt x="1534" y="0"/>
                  </a:moveTo>
                  <a:lnTo>
                    <a:pt x="1440" y="19"/>
                  </a:lnTo>
                  <a:lnTo>
                    <a:pt x="1326" y="38"/>
                  </a:lnTo>
                  <a:lnTo>
                    <a:pt x="1213" y="95"/>
                  </a:lnTo>
                  <a:lnTo>
                    <a:pt x="1137" y="152"/>
                  </a:lnTo>
                  <a:lnTo>
                    <a:pt x="1080" y="228"/>
                  </a:lnTo>
                  <a:lnTo>
                    <a:pt x="1004" y="303"/>
                  </a:lnTo>
                  <a:lnTo>
                    <a:pt x="929" y="341"/>
                  </a:lnTo>
                  <a:lnTo>
                    <a:pt x="853" y="379"/>
                  </a:lnTo>
                  <a:lnTo>
                    <a:pt x="758" y="398"/>
                  </a:lnTo>
                  <a:lnTo>
                    <a:pt x="379" y="398"/>
                  </a:lnTo>
                  <a:lnTo>
                    <a:pt x="266" y="417"/>
                  </a:lnTo>
                  <a:lnTo>
                    <a:pt x="152" y="455"/>
                  </a:lnTo>
                  <a:lnTo>
                    <a:pt x="58" y="493"/>
                  </a:lnTo>
                  <a:lnTo>
                    <a:pt x="20" y="549"/>
                  </a:lnTo>
                  <a:lnTo>
                    <a:pt x="1" y="606"/>
                  </a:lnTo>
                  <a:lnTo>
                    <a:pt x="39" y="644"/>
                  </a:lnTo>
                  <a:lnTo>
                    <a:pt x="95" y="663"/>
                  </a:lnTo>
                  <a:lnTo>
                    <a:pt x="323" y="682"/>
                  </a:lnTo>
                  <a:lnTo>
                    <a:pt x="531" y="663"/>
                  </a:lnTo>
                  <a:lnTo>
                    <a:pt x="758" y="644"/>
                  </a:lnTo>
                  <a:lnTo>
                    <a:pt x="966" y="587"/>
                  </a:lnTo>
                  <a:lnTo>
                    <a:pt x="1175" y="531"/>
                  </a:lnTo>
                  <a:lnTo>
                    <a:pt x="1364" y="417"/>
                  </a:lnTo>
                  <a:lnTo>
                    <a:pt x="1534" y="284"/>
                  </a:lnTo>
                  <a:lnTo>
                    <a:pt x="1686" y="133"/>
                  </a:lnTo>
                  <a:lnTo>
                    <a:pt x="1705" y="95"/>
                  </a:lnTo>
                  <a:lnTo>
                    <a:pt x="1705" y="76"/>
                  </a:lnTo>
                  <a:lnTo>
                    <a:pt x="1686" y="38"/>
                  </a:lnTo>
                  <a:lnTo>
                    <a:pt x="1667" y="19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2113900" y="3169675"/>
              <a:ext cx="49725" cy="23225"/>
            </a:xfrm>
            <a:custGeom>
              <a:rect b="b" l="l" r="r" t="t"/>
              <a:pathLst>
                <a:path extrusionOk="0" h="929" w="1989">
                  <a:moveTo>
                    <a:pt x="1724" y="0"/>
                  </a:moveTo>
                  <a:lnTo>
                    <a:pt x="1610" y="19"/>
                  </a:lnTo>
                  <a:lnTo>
                    <a:pt x="1515" y="57"/>
                  </a:lnTo>
                  <a:lnTo>
                    <a:pt x="1440" y="114"/>
                  </a:lnTo>
                  <a:lnTo>
                    <a:pt x="1250" y="284"/>
                  </a:lnTo>
                  <a:lnTo>
                    <a:pt x="1156" y="379"/>
                  </a:lnTo>
                  <a:lnTo>
                    <a:pt x="1042" y="455"/>
                  </a:lnTo>
                  <a:lnTo>
                    <a:pt x="910" y="512"/>
                  </a:lnTo>
                  <a:lnTo>
                    <a:pt x="796" y="531"/>
                  </a:lnTo>
                  <a:lnTo>
                    <a:pt x="663" y="531"/>
                  </a:lnTo>
                  <a:lnTo>
                    <a:pt x="531" y="474"/>
                  </a:lnTo>
                  <a:lnTo>
                    <a:pt x="455" y="455"/>
                  </a:lnTo>
                  <a:lnTo>
                    <a:pt x="341" y="455"/>
                  </a:lnTo>
                  <a:lnTo>
                    <a:pt x="228" y="493"/>
                  </a:lnTo>
                  <a:lnTo>
                    <a:pt x="133" y="531"/>
                  </a:lnTo>
                  <a:lnTo>
                    <a:pt x="57" y="587"/>
                  </a:lnTo>
                  <a:lnTo>
                    <a:pt x="1" y="663"/>
                  </a:lnTo>
                  <a:lnTo>
                    <a:pt x="1" y="701"/>
                  </a:lnTo>
                  <a:lnTo>
                    <a:pt x="20" y="720"/>
                  </a:lnTo>
                  <a:lnTo>
                    <a:pt x="39" y="758"/>
                  </a:lnTo>
                  <a:lnTo>
                    <a:pt x="76" y="796"/>
                  </a:lnTo>
                  <a:lnTo>
                    <a:pt x="190" y="852"/>
                  </a:lnTo>
                  <a:lnTo>
                    <a:pt x="323" y="890"/>
                  </a:lnTo>
                  <a:lnTo>
                    <a:pt x="436" y="909"/>
                  </a:lnTo>
                  <a:lnTo>
                    <a:pt x="569" y="928"/>
                  </a:lnTo>
                  <a:lnTo>
                    <a:pt x="701" y="909"/>
                  </a:lnTo>
                  <a:lnTo>
                    <a:pt x="815" y="909"/>
                  </a:lnTo>
                  <a:lnTo>
                    <a:pt x="1080" y="834"/>
                  </a:lnTo>
                  <a:lnTo>
                    <a:pt x="1307" y="720"/>
                  </a:lnTo>
                  <a:lnTo>
                    <a:pt x="1534" y="587"/>
                  </a:lnTo>
                  <a:lnTo>
                    <a:pt x="1743" y="417"/>
                  </a:lnTo>
                  <a:lnTo>
                    <a:pt x="1932" y="247"/>
                  </a:lnTo>
                  <a:lnTo>
                    <a:pt x="1970" y="190"/>
                  </a:lnTo>
                  <a:lnTo>
                    <a:pt x="1989" y="152"/>
                  </a:lnTo>
                  <a:lnTo>
                    <a:pt x="1989" y="114"/>
                  </a:lnTo>
                  <a:lnTo>
                    <a:pt x="1970" y="76"/>
                  </a:lnTo>
                  <a:lnTo>
                    <a:pt x="1913" y="38"/>
                  </a:lnTo>
                  <a:lnTo>
                    <a:pt x="1837" y="19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2103500" y="3224575"/>
              <a:ext cx="52075" cy="16125"/>
            </a:xfrm>
            <a:custGeom>
              <a:rect b="b" l="l" r="r" t="t"/>
              <a:pathLst>
                <a:path extrusionOk="0" h="645" w="2083">
                  <a:moveTo>
                    <a:pt x="1875" y="1"/>
                  </a:moveTo>
                  <a:lnTo>
                    <a:pt x="1666" y="58"/>
                  </a:lnTo>
                  <a:lnTo>
                    <a:pt x="1591" y="77"/>
                  </a:lnTo>
                  <a:lnTo>
                    <a:pt x="1534" y="114"/>
                  </a:lnTo>
                  <a:lnTo>
                    <a:pt x="1439" y="209"/>
                  </a:lnTo>
                  <a:lnTo>
                    <a:pt x="1326" y="323"/>
                  </a:lnTo>
                  <a:lnTo>
                    <a:pt x="1212" y="398"/>
                  </a:lnTo>
                  <a:lnTo>
                    <a:pt x="1155" y="417"/>
                  </a:lnTo>
                  <a:lnTo>
                    <a:pt x="947" y="417"/>
                  </a:lnTo>
                  <a:lnTo>
                    <a:pt x="814" y="361"/>
                  </a:lnTo>
                  <a:lnTo>
                    <a:pt x="682" y="304"/>
                  </a:lnTo>
                  <a:lnTo>
                    <a:pt x="568" y="247"/>
                  </a:lnTo>
                  <a:lnTo>
                    <a:pt x="473" y="228"/>
                  </a:lnTo>
                  <a:lnTo>
                    <a:pt x="379" y="228"/>
                  </a:lnTo>
                  <a:lnTo>
                    <a:pt x="284" y="247"/>
                  </a:lnTo>
                  <a:lnTo>
                    <a:pt x="189" y="285"/>
                  </a:lnTo>
                  <a:lnTo>
                    <a:pt x="57" y="342"/>
                  </a:lnTo>
                  <a:lnTo>
                    <a:pt x="0" y="398"/>
                  </a:lnTo>
                  <a:lnTo>
                    <a:pt x="0" y="436"/>
                  </a:lnTo>
                  <a:lnTo>
                    <a:pt x="19" y="455"/>
                  </a:lnTo>
                  <a:lnTo>
                    <a:pt x="152" y="512"/>
                  </a:lnTo>
                  <a:lnTo>
                    <a:pt x="284" y="569"/>
                  </a:lnTo>
                  <a:lnTo>
                    <a:pt x="417" y="607"/>
                  </a:lnTo>
                  <a:lnTo>
                    <a:pt x="549" y="626"/>
                  </a:lnTo>
                  <a:lnTo>
                    <a:pt x="682" y="645"/>
                  </a:lnTo>
                  <a:lnTo>
                    <a:pt x="966" y="645"/>
                  </a:lnTo>
                  <a:lnTo>
                    <a:pt x="1098" y="626"/>
                  </a:lnTo>
                  <a:lnTo>
                    <a:pt x="1363" y="550"/>
                  </a:lnTo>
                  <a:lnTo>
                    <a:pt x="1610" y="417"/>
                  </a:lnTo>
                  <a:lnTo>
                    <a:pt x="1856" y="266"/>
                  </a:lnTo>
                  <a:lnTo>
                    <a:pt x="2064" y="77"/>
                  </a:lnTo>
                  <a:lnTo>
                    <a:pt x="2083" y="58"/>
                  </a:lnTo>
                  <a:lnTo>
                    <a:pt x="2083" y="3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1702075" y="2879500"/>
              <a:ext cx="341325" cy="560975"/>
            </a:xfrm>
            <a:custGeom>
              <a:rect b="b" l="l" r="r" t="t"/>
              <a:pathLst>
                <a:path extrusionOk="0" h="22439" w="13653">
                  <a:moveTo>
                    <a:pt x="853" y="0"/>
                  </a:moveTo>
                  <a:lnTo>
                    <a:pt x="720" y="853"/>
                  </a:lnTo>
                  <a:lnTo>
                    <a:pt x="569" y="1837"/>
                  </a:lnTo>
                  <a:lnTo>
                    <a:pt x="417" y="3125"/>
                  </a:lnTo>
                  <a:lnTo>
                    <a:pt x="266" y="4639"/>
                  </a:lnTo>
                  <a:lnTo>
                    <a:pt x="190" y="5492"/>
                  </a:lnTo>
                  <a:lnTo>
                    <a:pt x="133" y="6363"/>
                  </a:lnTo>
                  <a:lnTo>
                    <a:pt x="76" y="7290"/>
                  </a:lnTo>
                  <a:lnTo>
                    <a:pt x="38" y="8218"/>
                  </a:lnTo>
                  <a:lnTo>
                    <a:pt x="0" y="9184"/>
                  </a:lnTo>
                  <a:lnTo>
                    <a:pt x="0" y="10168"/>
                  </a:lnTo>
                  <a:lnTo>
                    <a:pt x="19" y="11153"/>
                  </a:lnTo>
                  <a:lnTo>
                    <a:pt x="57" y="12138"/>
                  </a:lnTo>
                  <a:lnTo>
                    <a:pt x="114" y="13103"/>
                  </a:lnTo>
                  <a:lnTo>
                    <a:pt x="209" y="14069"/>
                  </a:lnTo>
                  <a:lnTo>
                    <a:pt x="341" y="15016"/>
                  </a:lnTo>
                  <a:lnTo>
                    <a:pt x="493" y="15925"/>
                  </a:lnTo>
                  <a:lnTo>
                    <a:pt x="587" y="16360"/>
                  </a:lnTo>
                  <a:lnTo>
                    <a:pt x="682" y="16796"/>
                  </a:lnTo>
                  <a:lnTo>
                    <a:pt x="796" y="17231"/>
                  </a:lnTo>
                  <a:lnTo>
                    <a:pt x="928" y="17648"/>
                  </a:lnTo>
                  <a:lnTo>
                    <a:pt x="1061" y="18045"/>
                  </a:lnTo>
                  <a:lnTo>
                    <a:pt x="1193" y="18443"/>
                  </a:lnTo>
                  <a:lnTo>
                    <a:pt x="1345" y="18803"/>
                  </a:lnTo>
                  <a:lnTo>
                    <a:pt x="1515" y="19162"/>
                  </a:lnTo>
                  <a:lnTo>
                    <a:pt x="1686" y="19522"/>
                  </a:lnTo>
                  <a:lnTo>
                    <a:pt x="1875" y="19844"/>
                  </a:lnTo>
                  <a:lnTo>
                    <a:pt x="2083" y="20166"/>
                  </a:lnTo>
                  <a:lnTo>
                    <a:pt x="2292" y="20450"/>
                  </a:lnTo>
                  <a:lnTo>
                    <a:pt x="2519" y="20734"/>
                  </a:lnTo>
                  <a:lnTo>
                    <a:pt x="2765" y="20980"/>
                  </a:lnTo>
                  <a:lnTo>
                    <a:pt x="3011" y="21226"/>
                  </a:lnTo>
                  <a:lnTo>
                    <a:pt x="3295" y="21435"/>
                  </a:lnTo>
                  <a:lnTo>
                    <a:pt x="3560" y="21624"/>
                  </a:lnTo>
                  <a:lnTo>
                    <a:pt x="3863" y="21794"/>
                  </a:lnTo>
                  <a:lnTo>
                    <a:pt x="4185" y="21946"/>
                  </a:lnTo>
                  <a:lnTo>
                    <a:pt x="4507" y="22059"/>
                  </a:lnTo>
                  <a:lnTo>
                    <a:pt x="4829" y="22173"/>
                  </a:lnTo>
                  <a:lnTo>
                    <a:pt x="5151" y="22249"/>
                  </a:lnTo>
                  <a:lnTo>
                    <a:pt x="5473" y="22324"/>
                  </a:lnTo>
                  <a:lnTo>
                    <a:pt x="5776" y="22381"/>
                  </a:lnTo>
                  <a:lnTo>
                    <a:pt x="6079" y="22419"/>
                  </a:lnTo>
                  <a:lnTo>
                    <a:pt x="6381" y="22438"/>
                  </a:lnTo>
                  <a:lnTo>
                    <a:pt x="7215" y="22438"/>
                  </a:lnTo>
                  <a:lnTo>
                    <a:pt x="7480" y="22400"/>
                  </a:lnTo>
                  <a:lnTo>
                    <a:pt x="7745" y="22362"/>
                  </a:lnTo>
                  <a:lnTo>
                    <a:pt x="7991" y="22306"/>
                  </a:lnTo>
                  <a:lnTo>
                    <a:pt x="8237" y="22249"/>
                  </a:lnTo>
                  <a:lnTo>
                    <a:pt x="8483" y="22173"/>
                  </a:lnTo>
                  <a:lnTo>
                    <a:pt x="8710" y="22097"/>
                  </a:lnTo>
                  <a:lnTo>
                    <a:pt x="8938" y="22003"/>
                  </a:lnTo>
                  <a:lnTo>
                    <a:pt x="9373" y="21794"/>
                  </a:lnTo>
                  <a:lnTo>
                    <a:pt x="9790" y="21548"/>
                  </a:lnTo>
                  <a:lnTo>
                    <a:pt x="10168" y="21283"/>
                  </a:lnTo>
                  <a:lnTo>
                    <a:pt x="10528" y="20980"/>
                  </a:lnTo>
                  <a:lnTo>
                    <a:pt x="10869" y="20658"/>
                  </a:lnTo>
                  <a:lnTo>
                    <a:pt x="11191" y="20336"/>
                  </a:lnTo>
                  <a:lnTo>
                    <a:pt x="11475" y="19977"/>
                  </a:lnTo>
                  <a:lnTo>
                    <a:pt x="11759" y="19617"/>
                  </a:lnTo>
                  <a:lnTo>
                    <a:pt x="12005" y="19257"/>
                  </a:lnTo>
                  <a:lnTo>
                    <a:pt x="12232" y="18878"/>
                  </a:lnTo>
                  <a:lnTo>
                    <a:pt x="12441" y="18519"/>
                  </a:lnTo>
                  <a:lnTo>
                    <a:pt x="12630" y="18140"/>
                  </a:lnTo>
                  <a:lnTo>
                    <a:pt x="12800" y="17780"/>
                  </a:lnTo>
                  <a:lnTo>
                    <a:pt x="12971" y="17439"/>
                  </a:lnTo>
                  <a:lnTo>
                    <a:pt x="13217" y="16796"/>
                  </a:lnTo>
                  <a:lnTo>
                    <a:pt x="13406" y="16246"/>
                  </a:lnTo>
                  <a:lnTo>
                    <a:pt x="13539" y="15811"/>
                  </a:lnTo>
                  <a:lnTo>
                    <a:pt x="13652" y="15432"/>
                  </a:lnTo>
                  <a:lnTo>
                    <a:pt x="12422" y="11399"/>
                  </a:lnTo>
                  <a:lnTo>
                    <a:pt x="9998" y="14864"/>
                  </a:lnTo>
                  <a:lnTo>
                    <a:pt x="8691" y="10339"/>
                  </a:lnTo>
                  <a:lnTo>
                    <a:pt x="11664" y="7423"/>
                  </a:lnTo>
                  <a:lnTo>
                    <a:pt x="7120" y="4337"/>
                  </a:lnTo>
                  <a:lnTo>
                    <a:pt x="8086" y="268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1766925" y="3080200"/>
              <a:ext cx="281200" cy="294950"/>
            </a:xfrm>
            <a:custGeom>
              <a:rect b="b" l="l" r="r" t="t"/>
              <a:pathLst>
                <a:path extrusionOk="0" h="11798" w="11248">
                  <a:moveTo>
                    <a:pt x="417" y="1"/>
                  </a:moveTo>
                  <a:lnTo>
                    <a:pt x="1" y="20"/>
                  </a:lnTo>
                  <a:lnTo>
                    <a:pt x="38" y="985"/>
                  </a:lnTo>
                  <a:lnTo>
                    <a:pt x="76" y="1913"/>
                  </a:lnTo>
                  <a:lnTo>
                    <a:pt x="152" y="2784"/>
                  </a:lnTo>
                  <a:lnTo>
                    <a:pt x="228" y="3598"/>
                  </a:lnTo>
                  <a:lnTo>
                    <a:pt x="322" y="4356"/>
                  </a:lnTo>
                  <a:lnTo>
                    <a:pt x="436" y="5075"/>
                  </a:lnTo>
                  <a:lnTo>
                    <a:pt x="550" y="5757"/>
                  </a:lnTo>
                  <a:lnTo>
                    <a:pt x="682" y="6382"/>
                  </a:lnTo>
                  <a:lnTo>
                    <a:pt x="834" y="6950"/>
                  </a:lnTo>
                  <a:lnTo>
                    <a:pt x="985" y="7480"/>
                  </a:lnTo>
                  <a:lnTo>
                    <a:pt x="1156" y="7991"/>
                  </a:lnTo>
                  <a:lnTo>
                    <a:pt x="1326" y="8446"/>
                  </a:lnTo>
                  <a:lnTo>
                    <a:pt x="1496" y="8862"/>
                  </a:lnTo>
                  <a:lnTo>
                    <a:pt x="1667" y="9241"/>
                  </a:lnTo>
                  <a:lnTo>
                    <a:pt x="1856" y="9582"/>
                  </a:lnTo>
                  <a:lnTo>
                    <a:pt x="2045" y="9904"/>
                  </a:lnTo>
                  <a:lnTo>
                    <a:pt x="2216" y="10188"/>
                  </a:lnTo>
                  <a:lnTo>
                    <a:pt x="2405" y="10434"/>
                  </a:lnTo>
                  <a:lnTo>
                    <a:pt x="2576" y="10661"/>
                  </a:lnTo>
                  <a:lnTo>
                    <a:pt x="2746" y="10850"/>
                  </a:lnTo>
                  <a:lnTo>
                    <a:pt x="2916" y="11040"/>
                  </a:lnTo>
                  <a:lnTo>
                    <a:pt x="3087" y="11191"/>
                  </a:lnTo>
                  <a:lnTo>
                    <a:pt x="3390" y="11418"/>
                  </a:lnTo>
                  <a:lnTo>
                    <a:pt x="3636" y="11589"/>
                  </a:lnTo>
                  <a:lnTo>
                    <a:pt x="3844" y="11683"/>
                  </a:lnTo>
                  <a:lnTo>
                    <a:pt x="3996" y="11740"/>
                  </a:lnTo>
                  <a:lnTo>
                    <a:pt x="4053" y="11759"/>
                  </a:lnTo>
                  <a:lnTo>
                    <a:pt x="4204" y="11797"/>
                  </a:lnTo>
                  <a:lnTo>
                    <a:pt x="9752" y="3863"/>
                  </a:lnTo>
                  <a:lnTo>
                    <a:pt x="10850" y="7518"/>
                  </a:lnTo>
                  <a:lnTo>
                    <a:pt x="11248" y="7385"/>
                  </a:lnTo>
                  <a:lnTo>
                    <a:pt x="9903" y="2955"/>
                  </a:lnTo>
                  <a:lnTo>
                    <a:pt x="4034" y="11324"/>
                  </a:lnTo>
                  <a:lnTo>
                    <a:pt x="3882" y="11248"/>
                  </a:lnTo>
                  <a:lnTo>
                    <a:pt x="3693" y="11134"/>
                  </a:lnTo>
                  <a:lnTo>
                    <a:pt x="3466" y="10964"/>
                  </a:lnTo>
                  <a:lnTo>
                    <a:pt x="3219" y="10737"/>
                  </a:lnTo>
                  <a:lnTo>
                    <a:pt x="2935" y="10434"/>
                  </a:lnTo>
                  <a:lnTo>
                    <a:pt x="2651" y="10055"/>
                  </a:lnTo>
                  <a:lnTo>
                    <a:pt x="2500" y="9828"/>
                  </a:lnTo>
                  <a:lnTo>
                    <a:pt x="2348" y="9582"/>
                  </a:lnTo>
                  <a:lnTo>
                    <a:pt x="2197" y="9317"/>
                  </a:lnTo>
                  <a:lnTo>
                    <a:pt x="2045" y="9014"/>
                  </a:lnTo>
                  <a:lnTo>
                    <a:pt x="1894" y="8711"/>
                  </a:lnTo>
                  <a:lnTo>
                    <a:pt x="1743" y="8351"/>
                  </a:lnTo>
                  <a:lnTo>
                    <a:pt x="1591" y="7972"/>
                  </a:lnTo>
                  <a:lnTo>
                    <a:pt x="1459" y="7575"/>
                  </a:lnTo>
                  <a:lnTo>
                    <a:pt x="1326" y="7139"/>
                  </a:lnTo>
                  <a:lnTo>
                    <a:pt x="1193" y="6666"/>
                  </a:lnTo>
                  <a:lnTo>
                    <a:pt x="1061" y="6173"/>
                  </a:lnTo>
                  <a:lnTo>
                    <a:pt x="947" y="5643"/>
                  </a:lnTo>
                  <a:lnTo>
                    <a:pt x="853" y="5056"/>
                  </a:lnTo>
                  <a:lnTo>
                    <a:pt x="758" y="4450"/>
                  </a:lnTo>
                  <a:lnTo>
                    <a:pt x="663" y="3807"/>
                  </a:lnTo>
                  <a:lnTo>
                    <a:pt x="588" y="3125"/>
                  </a:lnTo>
                  <a:lnTo>
                    <a:pt x="531" y="2405"/>
                  </a:lnTo>
                  <a:lnTo>
                    <a:pt x="474" y="1648"/>
                  </a:lnTo>
                  <a:lnTo>
                    <a:pt x="436" y="85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1441725" y="2170400"/>
              <a:ext cx="1123325" cy="864850"/>
            </a:xfrm>
            <a:custGeom>
              <a:rect b="b" l="l" r="r" t="t"/>
              <a:pathLst>
                <a:path extrusionOk="0" h="34594" w="44933">
                  <a:moveTo>
                    <a:pt x="26301" y="0"/>
                  </a:moveTo>
                  <a:lnTo>
                    <a:pt x="25184" y="228"/>
                  </a:lnTo>
                  <a:lnTo>
                    <a:pt x="24047" y="493"/>
                  </a:lnTo>
                  <a:lnTo>
                    <a:pt x="22892" y="796"/>
                  </a:lnTo>
                  <a:lnTo>
                    <a:pt x="21737" y="1117"/>
                  </a:lnTo>
                  <a:lnTo>
                    <a:pt x="20582" y="1477"/>
                  </a:lnTo>
                  <a:lnTo>
                    <a:pt x="19408" y="1875"/>
                  </a:lnTo>
                  <a:lnTo>
                    <a:pt x="18253" y="2272"/>
                  </a:lnTo>
                  <a:lnTo>
                    <a:pt x="17098" y="2708"/>
                  </a:lnTo>
                  <a:lnTo>
                    <a:pt x="15962" y="3181"/>
                  </a:lnTo>
                  <a:lnTo>
                    <a:pt x="14826" y="3636"/>
                  </a:lnTo>
                  <a:lnTo>
                    <a:pt x="13709" y="4128"/>
                  </a:lnTo>
                  <a:lnTo>
                    <a:pt x="12611" y="4639"/>
                  </a:lnTo>
                  <a:lnTo>
                    <a:pt x="11551" y="5132"/>
                  </a:lnTo>
                  <a:lnTo>
                    <a:pt x="10509" y="5662"/>
                  </a:lnTo>
                  <a:lnTo>
                    <a:pt x="9487" y="6173"/>
                  </a:lnTo>
                  <a:lnTo>
                    <a:pt x="8502" y="6703"/>
                  </a:lnTo>
                  <a:lnTo>
                    <a:pt x="7555" y="7214"/>
                  </a:lnTo>
                  <a:lnTo>
                    <a:pt x="6646" y="7726"/>
                  </a:lnTo>
                  <a:lnTo>
                    <a:pt x="5776" y="8237"/>
                  </a:lnTo>
                  <a:lnTo>
                    <a:pt x="4961" y="8729"/>
                  </a:lnTo>
                  <a:lnTo>
                    <a:pt x="4204" y="9222"/>
                  </a:lnTo>
                  <a:lnTo>
                    <a:pt x="3484" y="9695"/>
                  </a:lnTo>
                  <a:lnTo>
                    <a:pt x="2822" y="10149"/>
                  </a:lnTo>
                  <a:lnTo>
                    <a:pt x="2235" y="10585"/>
                  </a:lnTo>
                  <a:lnTo>
                    <a:pt x="1705" y="11001"/>
                  </a:lnTo>
                  <a:lnTo>
                    <a:pt x="1231" y="11399"/>
                  </a:lnTo>
                  <a:lnTo>
                    <a:pt x="834" y="11759"/>
                  </a:lnTo>
                  <a:lnTo>
                    <a:pt x="512" y="12081"/>
                  </a:lnTo>
                  <a:lnTo>
                    <a:pt x="266" y="12384"/>
                  </a:lnTo>
                  <a:lnTo>
                    <a:pt x="171" y="12516"/>
                  </a:lnTo>
                  <a:lnTo>
                    <a:pt x="95" y="12649"/>
                  </a:lnTo>
                  <a:lnTo>
                    <a:pt x="57" y="12762"/>
                  </a:lnTo>
                  <a:lnTo>
                    <a:pt x="19" y="12876"/>
                  </a:lnTo>
                  <a:lnTo>
                    <a:pt x="0" y="12971"/>
                  </a:lnTo>
                  <a:lnTo>
                    <a:pt x="19" y="13046"/>
                  </a:lnTo>
                  <a:lnTo>
                    <a:pt x="76" y="13217"/>
                  </a:lnTo>
                  <a:lnTo>
                    <a:pt x="152" y="13349"/>
                  </a:lnTo>
                  <a:lnTo>
                    <a:pt x="247" y="13501"/>
                  </a:lnTo>
                  <a:lnTo>
                    <a:pt x="341" y="13614"/>
                  </a:lnTo>
                  <a:lnTo>
                    <a:pt x="474" y="13747"/>
                  </a:lnTo>
                  <a:lnTo>
                    <a:pt x="587" y="13842"/>
                  </a:lnTo>
                  <a:lnTo>
                    <a:pt x="739" y="13955"/>
                  </a:lnTo>
                  <a:lnTo>
                    <a:pt x="871" y="14050"/>
                  </a:lnTo>
                  <a:lnTo>
                    <a:pt x="1193" y="14201"/>
                  </a:lnTo>
                  <a:lnTo>
                    <a:pt x="1534" y="14334"/>
                  </a:lnTo>
                  <a:lnTo>
                    <a:pt x="1875" y="14447"/>
                  </a:lnTo>
                  <a:lnTo>
                    <a:pt x="2235" y="14542"/>
                  </a:lnTo>
                  <a:lnTo>
                    <a:pt x="2576" y="14599"/>
                  </a:lnTo>
                  <a:lnTo>
                    <a:pt x="2916" y="14656"/>
                  </a:lnTo>
                  <a:lnTo>
                    <a:pt x="3484" y="14694"/>
                  </a:lnTo>
                  <a:lnTo>
                    <a:pt x="3901" y="14713"/>
                  </a:lnTo>
                  <a:lnTo>
                    <a:pt x="4034" y="14713"/>
                  </a:lnTo>
                  <a:lnTo>
                    <a:pt x="3731" y="14940"/>
                  </a:lnTo>
                  <a:lnTo>
                    <a:pt x="3371" y="15224"/>
                  </a:lnTo>
                  <a:lnTo>
                    <a:pt x="2935" y="15584"/>
                  </a:lnTo>
                  <a:lnTo>
                    <a:pt x="2443" y="16038"/>
                  </a:lnTo>
                  <a:lnTo>
                    <a:pt x="1913" y="16549"/>
                  </a:lnTo>
                  <a:lnTo>
                    <a:pt x="1648" y="16833"/>
                  </a:lnTo>
                  <a:lnTo>
                    <a:pt x="1402" y="17136"/>
                  </a:lnTo>
                  <a:lnTo>
                    <a:pt x="1155" y="17439"/>
                  </a:lnTo>
                  <a:lnTo>
                    <a:pt x="928" y="17761"/>
                  </a:lnTo>
                  <a:lnTo>
                    <a:pt x="720" y="18102"/>
                  </a:lnTo>
                  <a:lnTo>
                    <a:pt x="531" y="18443"/>
                  </a:lnTo>
                  <a:lnTo>
                    <a:pt x="360" y="18784"/>
                  </a:lnTo>
                  <a:lnTo>
                    <a:pt x="228" y="19143"/>
                  </a:lnTo>
                  <a:lnTo>
                    <a:pt x="114" y="19503"/>
                  </a:lnTo>
                  <a:lnTo>
                    <a:pt x="57" y="19882"/>
                  </a:lnTo>
                  <a:lnTo>
                    <a:pt x="19" y="20241"/>
                  </a:lnTo>
                  <a:lnTo>
                    <a:pt x="19" y="20431"/>
                  </a:lnTo>
                  <a:lnTo>
                    <a:pt x="38" y="20620"/>
                  </a:lnTo>
                  <a:lnTo>
                    <a:pt x="76" y="20810"/>
                  </a:lnTo>
                  <a:lnTo>
                    <a:pt x="114" y="20999"/>
                  </a:lnTo>
                  <a:lnTo>
                    <a:pt x="171" y="21188"/>
                  </a:lnTo>
                  <a:lnTo>
                    <a:pt x="228" y="21378"/>
                  </a:lnTo>
                  <a:lnTo>
                    <a:pt x="303" y="21567"/>
                  </a:lnTo>
                  <a:lnTo>
                    <a:pt x="398" y="21756"/>
                  </a:lnTo>
                  <a:lnTo>
                    <a:pt x="512" y="21927"/>
                  </a:lnTo>
                  <a:lnTo>
                    <a:pt x="644" y="22116"/>
                  </a:lnTo>
                  <a:lnTo>
                    <a:pt x="796" y="22305"/>
                  </a:lnTo>
                  <a:lnTo>
                    <a:pt x="947" y="22495"/>
                  </a:lnTo>
                  <a:lnTo>
                    <a:pt x="1118" y="22665"/>
                  </a:lnTo>
                  <a:lnTo>
                    <a:pt x="1307" y="22854"/>
                  </a:lnTo>
                  <a:lnTo>
                    <a:pt x="1534" y="23025"/>
                  </a:lnTo>
                  <a:lnTo>
                    <a:pt x="1761" y="23214"/>
                  </a:lnTo>
                  <a:lnTo>
                    <a:pt x="2008" y="23385"/>
                  </a:lnTo>
                  <a:lnTo>
                    <a:pt x="2273" y="23555"/>
                  </a:lnTo>
                  <a:lnTo>
                    <a:pt x="2784" y="23896"/>
                  </a:lnTo>
                  <a:lnTo>
                    <a:pt x="3219" y="24237"/>
                  </a:lnTo>
                  <a:lnTo>
                    <a:pt x="3579" y="24559"/>
                  </a:lnTo>
                  <a:lnTo>
                    <a:pt x="3731" y="24710"/>
                  </a:lnTo>
                  <a:lnTo>
                    <a:pt x="3882" y="24880"/>
                  </a:lnTo>
                  <a:lnTo>
                    <a:pt x="3996" y="25032"/>
                  </a:lnTo>
                  <a:lnTo>
                    <a:pt x="4090" y="25183"/>
                  </a:lnTo>
                  <a:lnTo>
                    <a:pt x="4185" y="25354"/>
                  </a:lnTo>
                  <a:lnTo>
                    <a:pt x="4261" y="25505"/>
                  </a:lnTo>
                  <a:lnTo>
                    <a:pt x="4318" y="25657"/>
                  </a:lnTo>
                  <a:lnTo>
                    <a:pt x="4355" y="25808"/>
                  </a:lnTo>
                  <a:lnTo>
                    <a:pt x="4393" y="25960"/>
                  </a:lnTo>
                  <a:lnTo>
                    <a:pt x="4393" y="26111"/>
                  </a:lnTo>
                  <a:lnTo>
                    <a:pt x="4412" y="26263"/>
                  </a:lnTo>
                  <a:lnTo>
                    <a:pt x="4393" y="26395"/>
                  </a:lnTo>
                  <a:lnTo>
                    <a:pt x="4355" y="26698"/>
                  </a:lnTo>
                  <a:lnTo>
                    <a:pt x="4261" y="26982"/>
                  </a:lnTo>
                  <a:lnTo>
                    <a:pt x="4147" y="27266"/>
                  </a:lnTo>
                  <a:lnTo>
                    <a:pt x="3996" y="27550"/>
                  </a:lnTo>
                  <a:lnTo>
                    <a:pt x="3825" y="27834"/>
                  </a:lnTo>
                  <a:lnTo>
                    <a:pt x="3617" y="28118"/>
                  </a:lnTo>
                  <a:lnTo>
                    <a:pt x="3409" y="28402"/>
                  </a:lnTo>
                  <a:lnTo>
                    <a:pt x="2935" y="28951"/>
                  </a:lnTo>
                  <a:lnTo>
                    <a:pt x="2462" y="29519"/>
                  </a:lnTo>
                  <a:lnTo>
                    <a:pt x="1989" y="30088"/>
                  </a:lnTo>
                  <a:lnTo>
                    <a:pt x="1780" y="30372"/>
                  </a:lnTo>
                  <a:lnTo>
                    <a:pt x="1591" y="30656"/>
                  </a:lnTo>
                  <a:lnTo>
                    <a:pt x="1421" y="30940"/>
                  </a:lnTo>
                  <a:lnTo>
                    <a:pt x="1288" y="31224"/>
                  </a:lnTo>
                  <a:lnTo>
                    <a:pt x="1174" y="31527"/>
                  </a:lnTo>
                  <a:lnTo>
                    <a:pt x="1099" y="31830"/>
                  </a:lnTo>
                  <a:lnTo>
                    <a:pt x="1080" y="32132"/>
                  </a:lnTo>
                  <a:lnTo>
                    <a:pt x="1080" y="32284"/>
                  </a:lnTo>
                  <a:lnTo>
                    <a:pt x="1099" y="32435"/>
                  </a:lnTo>
                  <a:lnTo>
                    <a:pt x="1118" y="32587"/>
                  </a:lnTo>
                  <a:lnTo>
                    <a:pt x="1174" y="32757"/>
                  </a:lnTo>
                  <a:lnTo>
                    <a:pt x="1212" y="32909"/>
                  </a:lnTo>
                  <a:lnTo>
                    <a:pt x="1288" y="33079"/>
                  </a:lnTo>
                  <a:lnTo>
                    <a:pt x="1383" y="33231"/>
                  </a:lnTo>
                  <a:lnTo>
                    <a:pt x="1477" y="33363"/>
                  </a:lnTo>
                  <a:lnTo>
                    <a:pt x="1610" y="33515"/>
                  </a:lnTo>
                  <a:lnTo>
                    <a:pt x="1742" y="33628"/>
                  </a:lnTo>
                  <a:lnTo>
                    <a:pt x="1894" y="33761"/>
                  </a:lnTo>
                  <a:lnTo>
                    <a:pt x="2083" y="33856"/>
                  </a:lnTo>
                  <a:lnTo>
                    <a:pt x="2273" y="33969"/>
                  </a:lnTo>
                  <a:lnTo>
                    <a:pt x="2462" y="34064"/>
                  </a:lnTo>
                  <a:lnTo>
                    <a:pt x="2689" y="34140"/>
                  </a:lnTo>
                  <a:lnTo>
                    <a:pt x="2916" y="34215"/>
                  </a:lnTo>
                  <a:lnTo>
                    <a:pt x="3428" y="34348"/>
                  </a:lnTo>
                  <a:lnTo>
                    <a:pt x="3977" y="34442"/>
                  </a:lnTo>
                  <a:lnTo>
                    <a:pt x="4564" y="34518"/>
                  </a:lnTo>
                  <a:lnTo>
                    <a:pt x="5189" y="34575"/>
                  </a:lnTo>
                  <a:lnTo>
                    <a:pt x="5851" y="34594"/>
                  </a:lnTo>
                  <a:lnTo>
                    <a:pt x="6533" y="34594"/>
                  </a:lnTo>
                  <a:lnTo>
                    <a:pt x="7252" y="34575"/>
                  </a:lnTo>
                  <a:lnTo>
                    <a:pt x="7972" y="34537"/>
                  </a:lnTo>
                  <a:lnTo>
                    <a:pt x="8691" y="34499"/>
                  </a:lnTo>
                  <a:lnTo>
                    <a:pt x="9430" y="34424"/>
                  </a:lnTo>
                  <a:lnTo>
                    <a:pt x="10168" y="34348"/>
                  </a:lnTo>
                  <a:lnTo>
                    <a:pt x="11626" y="34177"/>
                  </a:lnTo>
                  <a:lnTo>
                    <a:pt x="13027" y="33969"/>
                  </a:lnTo>
                  <a:lnTo>
                    <a:pt x="14334" y="33761"/>
                  </a:lnTo>
                  <a:lnTo>
                    <a:pt x="15489" y="33553"/>
                  </a:lnTo>
                  <a:lnTo>
                    <a:pt x="16455" y="33363"/>
                  </a:lnTo>
                  <a:lnTo>
                    <a:pt x="17193" y="33212"/>
                  </a:lnTo>
                  <a:lnTo>
                    <a:pt x="17837" y="33079"/>
                  </a:lnTo>
                  <a:lnTo>
                    <a:pt x="17742" y="33022"/>
                  </a:lnTo>
                  <a:lnTo>
                    <a:pt x="17496" y="32909"/>
                  </a:lnTo>
                  <a:lnTo>
                    <a:pt x="17117" y="32682"/>
                  </a:lnTo>
                  <a:lnTo>
                    <a:pt x="16890" y="32549"/>
                  </a:lnTo>
                  <a:lnTo>
                    <a:pt x="16644" y="32360"/>
                  </a:lnTo>
                  <a:lnTo>
                    <a:pt x="16284" y="32095"/>
                  </a:lnTo>
                  <a:lnTo>
                    <a:pt x="15906" y="31792"/>
                  </a:lnTo>
                  <a:lnTo>
                    <a:pt x="15527" y="31413"/>
                  </a:lnTo>
                  <a:lnTo>
                    <a:pt x="15148" y="30996"/>
                  </a:lnTo>
                  <a:lnTo>
                    <a:pt x="14959" y="30769"/>
                  </a:lnTo>
                  <a:lnTo>
                    <a:pt x="14769" y="30523"/>
                  </a:lnTo>
                  <a:lnTo>
                    <a:pt x="14580" y="30258"/>
                  </a:lnTo>
                  <a:lnTo>
                    <a:pt x="14410" y="29993"/>
                  </a:lnTo>
                  <a:lnTo>
                    <a:pt x="14239" y="29709"/>
                  </a:lnTo>
                  <a:lnTo>
                    <a:pt x="14069" y="29406"/>
                  </a:lnTo>
                  <a:lnTo>
                    <a:pt x="13917" y="29084"/>
                  </a:lnTo>
                  <a:lnTo>
                    <a:pt x="13766" y="28743"/>
                  </a:lnTo>
                  <a:lnTo>
                    <a:pt x="13633" y="28402"/>
                  </a:lnTo>
                  <a:lnTo>
                    <a:pt x="13501" y="28024"/>
                  </a:lnTo>
                  <a:lnTo>
                    <a:pt x="13406" y="27645"/>
                  </a:lnTo>
                  <a:lnTo>
                    <a:pt x="13293" y="27247"/>
                  </a:lnTo>
                  <a:lnTo>
                    <a:pt x="13217" y="26831"/>
                  </a:lnTo>
                  <a:lnTo>
                    <a:pt x="13160" y="26395"/>
                  </a:lnTo>
                  <a:lnTo>
                    <a:pt x="13103" y="25941"/>
                  </a:lnTo>
                  <a:lnTo>
                    <a:pt x="13065" y="25467"/>
                  </a:lnTo>
                  <a:lnTo>
                    <a:pt x="13065" y="24975"/>
                  </a:lnTo>
                  <a:lnTo>
                    <a:pt x="13065" y="24464"/>
                  </a:lnTo>
                  <a:lnTo>
                    <a:pt x="13103" y="23934"/>
                  </a:lnTo>
                  <a:lnTo>
                    <a:pt x="13160" y="23385"/>
                  </a:lnTo>
                  <a:lnTo>
                    <a:pt x="13236" y="22817"/>
                  </a:lnTo>
                  <a:lnTo>
                    <a:pt x="13330" y="22230"/>
                  </a:lnTo>
                  <a:lnTo>
                    <a:pt x="13463" y="21624"/>
                  </a:lnTo>
                  <a:lnTo>
                    <a:pt x="13633" y="20999"/>
                  </a:lnTo>
                  <a:lnTo>
                    <a:pt x="13747" y="20563"/>
                  </a:lnTo>
                  <a:lnTo>
                    <a:pt x="13880" y="20128"/>
                  </a:lnTo>
                  <a:lnTo>
                    <a:pt x="14182" y="19276"/>
                  </a:lnTo>
                  <a:lnTo>
                    <a:pt x="14523" y="18443"/>
                  </a:lnTo>
                  <a:lnTo>
                    <a:pt x="14902" y="17629"/>
                  </a:lnTo>
                  <a:lnTo>
                    <a:pt x="15300" y="16833"/>
                  </a:lnTo>
                  <a:lnTo>
                    <a:pt x="15735" y="16038"/>
                  </a:lnTo>
                  <a:lnTo>
                    <a:pt x="16190" y="15281"/>
                  </a:lnTo>
                  <a:lnTo>
                    <a:pt x="16682" y="14542"/>
                  </a:lnTo>
                  <a:lnTo>
                    <a:pt x="17174" y="13823"/>
                  </a:lnTo>
                  <a:lnTo>
                    <a:pt x="17685" y="13141"/>
                  </a:lnTo>
                  <a:lnTo>
                    <a:pt x="18216" y="12459"/>
                  </a:lnTo>
                  <a:lnTo>
                    <a:pt x="18746" y="11816"/>
                  </a:lnTo>
                  <a:lnTo>
                    <a:pt x="19295" y="11191"/>
                  </a:lnTo>
                  <a:lnTo>
                    <a:pt x="19844" y="10604"/>
                  </a:lnTo>
                  <a:lnTo>
                    <a:pt x="20393" y="10036"/>
                  </a:lnTo>
                  <a:lnTo>
                    <a:pt x="20923" y="9487"/>
                  </a:lnTo>
                  <a:lnTo>
                    <a:pt x="21453" y="8975"/>
                  </a:lnTo>
                  <a:lnTo>
                    <a:pt x="21984" y="8483"/>
                  </a:lnTo>
                  <a:lnTo>
                    <a:pt x="22987" y="7593"/>
                  </a:lnTo>
                  <a:lnTo>
                    <a:pt x="23896" y="6817"/>
                  </a:lnTo>
                  <a:lnTo>
                    <a:pt x="24710" y="6173"/>
                  </a:lnTo>
                  <a:lnTo>
                    <a:pt x="25373" y="5681"/>
                  </a:lnTo>
                  <a:lnTo>
                    <a:pt x="25903" y="5302"/>
                  </a:lnTo>
                  <a:lnTo>
                    <a:pt x="26339" y="4999"/>
                  </a:lnTo>
                  <a:lnTo>
                    <a:pt x="26869" y="5359"/>
                  </a:lnTo>
                  <a:lnTo>
                    <a:pt x="27494" y="5775"/>
                  </a:lnTo>
                  <a:lnTo>
                    <a:pt x="28289" y="6343"/>
                  </a:lnTo>
                  <a:lnTo>
                    <a:pt x="29217" y="7025"/>
                  </a:lnTo>
                  <a:lnTo>
                    <a:pt x="30258" y="7820"/>
                  </a:lnTo>
                  <a:lnTo>
                    <a:pt x="31375" y="8691"/>
                  </a:lnTo>
                  <a:lnTo>
                    <a:pt x="32530" y="9638"/>
                  </a:lnTo>
                  <a:lnTo>
                    <a:pt x="33117" y="10130"/>
                  </a:lnTo>
                  <a:lnTo>
                    <a:pt x="33685" y="10642"/>
                  </a:lnTo>
                  <a:lnTo>
                    <a:pt x="34234" y="11153"/>
                  </a:lnTo>
                  <a:lnTo>
                    <a:pt x="34783" y="11683"/>
                  </a:lnTo>
                  <a:lnTo>
                    <a:pt x="35314" y="12194"/>
                  </a:lnTo>
                  <a:lnTo>
                    <a:pt x="35825" y="12724"/>
                  </a:lnTo>
                  <a:lnTo>
                    <a:pt x="36298" y="13255"/>
                  </a:lnTo>
                  <a:lnTo>
                    <a:pt x="36734" y="13766"/>
                  </a:lnTo>
                  <a:lnTo>
                    <a:pt x="37131" y="14296"/>
                  </a:lnTo>
                  <a:lnTo>
                    <a:pt x="37491" y="14807"/>
                  </a:lnTo>
                  <a:lnTo>
                    <a:pt x="37813" y="15300"/>
                  </a:lnTo>
                  <a:lnTo>
                    <a:pt x="38059" y="15792"/>
                  </a:lnTo>
                  <a:lnTo>
                    <a:pt x="38173" y="16038"/>
                  </a:lnTo>
                  <a:lnTo>
                    <a:pt x="38267" y="16265"/>
                  </a:lnTo>
                  <a:lnTo>
                    <a:pt x="38343" y="16511"/>
                  </a:lnTo>
                  <a:lnTo>
                    <a:pt x="38419" y="16739"/>
                  </a:lnTo>
                  <a:lnTo>
                    <a:pt x="38457" y="16966"/>
                  </a:lnTo>
                  <a:lnTo>
                    <a:pt x="38495" y="17174"/>
                  </a:lnTo>
                  <a:lnTo>
                    <a:pt x="38514" y="17401"/>
                  </a:lnTo>
                  <a:lnTo>
                    <a:pt x="38495" y="17610"/>
                  </a:lnTo>
                  <a:lnTo>
                    <a:pt x="38457" y="18026"/>
                  </a:lnTo>
                  <a:lnTo>
                    <a:pt x="38400" y="18424"/>
                  </a:lnTo>
                  <a:lnTo>
                    <a:pt x="38305" y="18840"/>
                  </a:lnTo>
                  <a:lnTo>
                    <a:pt x="38211" y="19238"/>
                  </a:lnTo>
                  <a:lnTo>
                    <a:pt x="38078" y="19636"/>
                  </a:lnTo>
                  <a:lnTo>
                    <a:pt x="37927" y="20014"/>
                  </a:lnTo>
                  <a:lnTo>
                    <a:pt x="37737" y="20412"/>
                  </a:lnTo>
                  <a:lnTo>
                    <a:pt x="37548" y="20791"/>
                  </a:lnTo>
                  <a:lnTo>
                    <a:pt x="37321" y="21150"/>
                  </a:lnTo>
                  <a:lnTo>
                    <a:pt x="37074" y="21529"/>
                  </a:lnTo>
                  <a:lnTo>
                    <a:pt x="36809" y="21889"/>
                  </a:lnTo>
                  <a:lnTo>
                    <a:pt x="36506" y="22230"/>
                  </a:lnTo>
                  <a:lnTo>
                    <a:pt x="36185" y="22589"/>
                  </a:lnTo>
                  <a:lnTo>
                    <a:pt x="35844" y="22911"/>
                  </a:lnTo>
                  <a:lnTo>
                    <a:pt x="35484" y="23252"/>
                  </a:lnTo>
                  <a:lnTo>
                    <a:pt x="35105" y="23574"/>
                  </a:lnTo>
                  <a:lnTo>
                    <a:pt x="34689" y="23877"/>
                  </a:lnTo>
                  <a:lnTo>
                    <a:pt x="34253" y="24180"/>
                  </a:lnTo>
                  <a:lnTo>
                    <a:pt x="33780" y="24483"/>
                  </a:lnTo>
                  <a:lnTo>
                    <a:pt x="33306" y="24767"/>
                  </a:lnTo>
                  <a:lnTo>
                    <a:pt x="32795" y="25032"/>
                  </a:lnTo>
                  <a:lnTo>
                    <a:pt x="32246" y="25297"/>
                  </a:lnTo>
                  <a:lnTo>
                    <a:pt x="31697" y="25562"/>
                  </a:lnTo>
                  <a:lnTo>
                    <a:pt x="31110" y="25789"/>
                  </a:lnTo>
                  <a:lnTo>
                    <a:pt x="30504" y="26036"/>
                  </a:lnTo>
                  <a:lnTo>
                    <a:pt x="29860" y="26244"/>
                  </a:lnTo>
                  <a:lnTo>
                    <a:pt x="29217" y="26452"/>
                  </a:lnTo>
                  <a:lnTo>
                    <a:pt x="28516" y="26641"/>
                  </a:lnTo>
                  <a:lnTo>
                    <a:pt x="27815" y="26831"/>
                  </a:lnTo>
                  <a:lnTo>
                    <a:pt x="27077" y="27001"/>
                  </a:lnTo>
                  <a:lnTo>
                    <a:pt x="26320" y="27153"/>
                  </a:lnTo>
                  <a:lnTo>
                    <a:pt x="25524" y="27285"/>
                  </a:lnTo>
                  <a:lnTo>
                    <a:pt x="24881" y="27399"/>
                  </a:lnTo>
                  <a:lnTo>
                    <a:pt x="24256" y="27531"/>
                  </a:lnTo>
                  <a:lnTo>
                    <a:pt x="23688" y="27664"/>
                  </a:lnTo>
                  <a:lnTo>
                    <a:pt x="23120" y="27796"/>
                  </a:lnTo>
                  <a:lnTo>
                    <a:pt x="22608" y="27948"/>
                  </a:lnTo>
                  <a:lnTo>
                    <a:pt x="22116" y="28099"/>
                  </a:lnTo>
                  <a:lnTo>
                    <a:pt x="21662" y="28251"/>
                  </a:lnTo>
                  <a:lnTo>
                    <a:pt x="21226" y="28421"/>
                  </a:lnTo>
                  <a:lnTo>
                    <a:pt x="21434" y="28611"/>
                  </a:lnTo>
                  <a:lnTo>
                    <a:pt x="21643" y="28781"/>
                  </a:lnTo>
                  <a:lnTo>
                    <a:pt x="21870" y="28951"/>
                  </a:lnTo>
                  <a:lnTo>
                    <a:pt x="22097" y="29103"/>
                  </a:lnTo>
                  <a:lnTo>
                    <a:pt x="22343" y="29254"/>
                  </a:lnTo>
                  <a:lnTo>
                    <a:pt x="22608" y="29387"/>
                  </a:lnTo>
                  <a:lnTo>
                    <a:pt x="22855" y="29501"/>
                  </a:lnTo>
                  <a:lnTo>
                    <a:pt x="23120" y="29614"/>
                  </a:lnTo>
                  <a:lnTo>
                    <a:pt x="23688" y="29822"/>
                  </a:lnTo>
                  <a:lnTo>
                    <a:pt x="24256" y="29993"/>
                  </a:lnTo>
                  <a:lnTo>
                    <a:pt x="24862" y="30125"/>
                  </a:lnTo>
                  <a:lnTo>
                    <a:pt x="25468" y="30239"/>
                  </a:lnTo>
                  <a:lnTo>
                    <a:pt x="26092" y="30315"/>
                  </a:lnTo>
                  <a:lnTo>
                    <a:pt x="26736" y="30353"/>
                  </a:lnTo>
                  <a:lnTo>
                    <a:pt x="27380" y="30390"/>
                  </a:lnTo>
                  <a:lnTo>
                    <a:pt x="28043" y="30390"/>
                  </a:lnTo>
                  <a:lnTo>
                    <a:pt x="28686" y="30372"/>
                  </a:lnTo>
                  <a:lnTo>
                    <a:pt x="29330" y="30334"/>
                  </a:lnTo>
                  <a:lnTo>
                    <a:pt x="29974" y="30296"/>
                  </a:lnTo>
                  <a:lnTo>
                    <a:pt x="30618" y="30220"/>
                  </a:lnTo>
                  <a:lnTo>
                    <a:pt x="31224" y="30144"/>
                  </a:lnTo>
                  <a:lnTo>
                    <a:pt x="31830" y="30069"/>
                  </a:lnTo>
                  <a:lnTo>
                    <a:pt x="32985" y="29860"/>
                  </a:lnTo>
                  <a:lnTo>
                    <a:pt x="34026" y="29652"/>
                  </a:lnTo>
                  <a:lnTo>
                    <a:pt x="34954" y="29444"/>
                  </a:lnTo>
                  <a:lnTo>
                    <a:pt x="35711" y="29254"/>
                  </a:lnTo>
                  <a:lnTo>
                    <a:pt x="36279" y="29103"/>
                  </a:lnTo>
                  <a:lnTo>
                    <a:pt x="36772" y="28951"/>
                  </a:lnTo>
                  <a:lnTo>
                    <a:pt x="36639" y="28933"/>
                  </a:lnTo>
                  <a:lnTo>
                    <a:pt x="36298" y="28876"/>
                  </a:lnTo>
                  <a:lnTo>
                    <a:pt x="36090" y="28819"/>
                  </a:lnTo>
                  <a:lnTo>
                    <a:pt x="35863" y="28743"/>
                  </a:lnTo>
                  <a:lnTo>
                    <a:pt x="35617" y="28648"/>
                  </a:lnTo>
                  <a:lnTo>
                    <a:pt x="35370" y="28535"/>
                  </a:lnTo>
                  <a:lnTo>
                    <a:pt x="35143" y="28402"/>
                  </a:lnTo>
                  <a:lnTo>
                    <a:pt x="34954" y="28232"/>
                  </a:lnTo>
                  <a:lnTo>
                    <a:pt x="34859" y="28137"/>
                  </a:lnTo>
                  <a:lnTo>
                    <a:pt x="34783" y="28043"/>
                  </a:lnTo>
                  <a:lnTo>
                    <a:pt x="34727" y="27948"/>
                  </a:lnTo>
                  <a:lnTo>
                    <a:pt x="34670" y="27834"/>
                  </a:lnTo>
                  <a:lnTo>
                    <a:pt x="34632" y="27702"/>
                  </a:lnTo>
                  <a:lnTo>
                    <a:pt x="34613" y="27569"/>
                  </a:lnTo>
                  <a:lnTo>
                    <a:pt x="34613" y="27437"/>
                  </a:lnTo>
                  <a:lnTo>
                    <a:pt x="34632" y="27285"/>
                  </a:lnTo>
                  <a:lnTo>
                    <a:pt x="34670" y="27134"/>
                  </a:lnTo>
                  <a:lnTo>
                    <a:pt x="34727" y="26963"/>
                  </a:lnTo>
                  <a:lnTo>
                    <a:pt x="34802" y="26793"/>
                  </a:lnTo>
                  <a:lnTo>
                    <a:pt x="34897" y="26604"/>
                  </a:lnTo>
                  <a:lnTo>
                    <a:pt x="35086" y="26357"/>
                  </a:lnTo>
                  <a:lnTo>
                    <a:pt x="35276" y="26130"/>
                  </a:lnTo>
                  <a:lnTo>
                    <a:pt x="35484" y="25922"/>
                  </a:lnTo>
                  <a:lnTo>
                    <a:pt x="35730" y="25751"/>
                  </a:lnTo>
                  <a:lnTo>
                    <a:pt x="35976" y="25600"/>
                  </a:lnTo>
                  <a:lnTo>
                    <a:pt x="36241" y="25467"/>
                  </a:lnTo>
                  <a:lnTo>
                    <a:pt x="36506" y="25354"/>
                  </a:lnTo>
                  <a:lnTo>
                    <a:pt x="36790" y="25259"/>
                  </a:lnTo>
                  <a:lnTo>
                    <a:pt x="37093" y="25183"/>
                  </a:lnTo>
                  <a:lnTo>
                    <a:pt x="37396" y="25127"/>
                  </a:lnTo>
                  <a:lnTo>
                    <a:pt x="37699" y="25089"/>
                  </a:lnTo>
                  <a:lnTo>
                    <a:pt x="38021" y="25051"/>
                  </a:lnTo>
                  <a:lnTo>
                    <a:pt x="38665" y="25013"/>
                  </a:lnTo>
                  <a:lnTo>
                    <a:pt x="39309" y="25013"/>
                  </a:lnTo>
                  <a:lnTo>
                    <a:pt x="40540" y="25051"/>
                  </a:lnTo>
                  <a:lnTo>
                    <a:pt x="41127" y="25070"/>
                  </a:lnTo>
                  <a:lnTo>
                    <a:pt x="41638" y="25051"/>
                  </a:lnTo>
                  <a:lnTo>
                    <a:pt x="41884" y="25051"/>
                  </a:lnTo>
                  <a:lnTo>
                    <a:pt x="42111" y="25013"/>
                  </a:lnTo>
                  <a:lnTo>
                    <a:pt x="42319" y="24975"/>
                  </a:lnTo>
                  <a:lnTo>
                    <a:pt x="42509" y="24937"/>
                  </a:lnTo>
                  <a:lnTo>
                    <a:pt x="42660" y="24862"/>
                  </a:lnTo>
                  <a:lnTo>
                    <a:pt x="42812" y="24786"/>
                  </a:lnTo>
                  <a:lnTo>
                    <a:pt x="42925" y="24691"/>
                  </a:lnTo>
                  <a:lnTo>
                    <a:pt x="43020" y="24578"/>
                  </a:lnTo>
                  <a:lnTo>
                    <a:pt x="43096" y="24445"/>
                  </a:lnTo>
                  <a:lnTo>
                    <a:pt x="43134" y="24312"/>
                  </a:lnTo>
                  <a:lnTo>
                    <a:pt x="43153" y="24161"/>
                  </a:lnTo>
                  <a:lnTo>
                    <a:pt x="43153" y="24009"/>
                  </a:lnTo>
                  <a:lnTo>
                    <a:pt x="43134" y="23858"/>
                  </a:lnTo>
                  <a:lnTo>
                    <a:pt x="43096" y="23688"/>
                  </a:lnTo>
                  <a:lnTo>
                    <a:pt x="43039" y="23536"/>
                  </a:lnTo>
                  <a:lnTo>
                    <a:pt x="42982" y="23366"/>
                  </a:lnTo>
                  <a:lnTo>
                    <a:pt x="42793" y="23025"/>
                  </a:lnTo>
                  <a:lnTo>
                    <a:pt x="42584" y="22684"/>
                  </a:lnTo>
                  <a:lnTo>
                    <a:pt x="42319" y="22343"/>
                  </a:lnTo>
                  <a:lnTo>
                    <a:pt x="42054" y="22021"/>
                  </a:lnTo>
                  <a:lnTo>
                    <a:pt x="41770" y="21718"/>
                  </a:lnTo>
                  <a:lnTo>
                    <a:pt x="41486" y="21434"/>
                  </a:lnTo>
                  <a:lnTo>
                    <a:pt x="40956" y="20942"/>
                  </a:lnTo>
                  <a:lnTo>
                    <a:pt x="40577" y="20620"/>
                  </a:lnTo>
                  <a:lnTo>
                    <a:pt x="40445" y="20488"/>
                  </a:lnTo>
                  <a:lnTo>
                    <a:pt x="41051" y="20109"/>
                  </a:lnTo>
                  <a:lnTo>
                    <a:pt x="41619" y="19692"/>
                  </a:lnTo>
                  <a:lnTo>
                    <a:pt x="42149" y="19257"/>
                  </a:lnTo>
                  <a:lnTo>
                    <a:pt x="42622" y="18821"/>
                  </a:lnTo>
                  <a:lnTo>
                    <a:pt x="43058" y="18348"/>
                  </a:lnTo>
                  <a:lnTo>
                    <a:pt x="43437" y="17894"/>
                  </a:lnTo>
                  <a:lnTo>
                    <a:pt x="43777" y="17401"/>
                  </a:lnTo>
                  <a:lnTo>
                    <a:pt x="44061" y="16928"/>
                  </a:lnTo>
                  <a:lnTo>
                    <a:pt x="44326" y="16436"/>
                  </a:lnTo>
                  <a:lnTo>
                    <a:pt x="44535" y="15943"/>
                  </a:lnTo>
                  <a:lnTo>
                    <a:pt x="44686" y="15432"/>
                  </a:lnTo>
                  <a:lnTo>
                    <a:pt x="44819" y="14940"/>
                  </a:lnTo>
                  <a:lnTo>
                    <a:pt x="44894" y="14447"/>
                  </a:lnTo>
                  <a:lnTo>
                    <a:pt x="44932" y="13955"/>
                  </a:lnTo>
                  <a:lnTo>
                    <a:pt x="44932" y="13463"/>
                  </a:lnTo>
                  <a:lnTo>
                    <a:pt x="44894" y="12990"/>
                  </a:lnTo>
                  <a:lnTo>
                    <a:pt x="44800" y="12516"/>
                  </a:lnTo>
                  <a:lnTo>
                    <a:pt x="44686" y="12043"/>
                  </a:lnTo>
                  <a:lnTo>
                    <a:pt x="44516" y="11607"/>
                  </a:lnTo>
                  <a:lnTo>
                    <a:pt x="44326" y="11172"/>
                  </a:lnTo>
                  <a:lnTo>
                    <a:pt x="44080" y="10755"/>
                  </a:lnTo>
                  <a:lnTo>
                    <a:pt x="43815" y="10358"/>
                  </a:lnTo>
                  <a:lnTo>
                    <a:pt x="43493" y="9979"/>
                  </a:lnTo>
                  <a:lnTo>
                    <a:pt x="43153" y="9619"/>
                  </a:lnTo>
                  <a:lnTo>
                    <a:pt x="42774" y="9297"/>
                  </a:lnTo>
                  <a:lnTo>
                    <a:pt x="42338" y="8994"/>
                  </a:lnTo>
                  <a:lnTo>
                    <a:pt x="41884" y="8710"/>
                  </a:lnTo>
                  <a:lnTo>
                    <a:pt x="41411" y="8464"/>
                  </a:lnTo>
                  <a:lnTo>
                    <a:pt x="40880" y="8256"/>
                  </a:lnTo>
                  <a:lnTo>
                    <a:pt x="40331" y="8066"/>
                  </a:lnTo>
                  <a:lnTo>
                    <a:pt x="39725" y="7934"/>
                  </a:lnTo>
                  <a:lnTo>
                    <a:pt x="39119" y="7820"/>
                  </a:lnTo>
                  <a:lnTo>
                    <a:pt x="38476" y="7707"/>
                  </a:lnTo>
                  <a:lnTo>
                    <a:pt x="37851" y="7574"/>
                  </a:lnTo>
                  <a:lnTo>
                    <a:pt x="37226" y="7404"/>
                  </a:lnTo>
                  <a:lnTo>
                    <a:pt x="36620" y="7214"/>
                  </a:lnTo>
                  <a:lnTo>
                    <a:pt x="36014" y="6987"/>
                  </a:lnTo>
                  <a:lnTo>
                    <a:pt x="35408" y="6741"/>
                  </a:lnTo>
                  <a:lnTo>
                    <a:pt x="34821" y="6476"/>
                  </a:lnTo>
                  <a:lnTo>
                    <a:pt x="34253" y="6192"/>
                  </a:lnTo>
                  <a:lnTo>
                    <a:pt x="33685" y="5889"/>
                  </a:lnTo>
                  <a:lnTo>
                    <a:pt x="33136" y="5586"/>
                  </a:lnTo>
                  <a:lnTo>
                    <a:pt x="32587" y="5264"/>
                  </a:lnTo>
                  <a:lnTo>
                    <a:pt x="32076" y="4923"/>
                  </a:lnTo>
                  <a:lnTo>
                    <a:pt x="31565" y="4583"/>
                  </a:lnTo>
                  <a:lnTo>
                    <a:pt x="31072" y="4242"/>
                  </a:lnTo>
                  <a:lnTo>
                    <a:pt x="30618" y="3901"/>
                  </a:lnTo>
                  <a:lnTo>
                    <a:pt x="30163" y="3560"/>
                  </a:lnTo>
                  <a:lnTo>
                    <a:pt x="29311" y="2878"/>
                  </a:lnTo>
                  <a:lnTo>
                    <a:pt x="28573" y="2235"/>
                  </a:lnTo>
                  <a:lnTo>
                    <a:pt x="27910" y="1629"/>
                  </a:lnTo>
                  <a:lnTo>
                    <a:pt x="27342" y="1099"/>
                  </a:lnTo>
                  <a:lnTo>
                    <a:pt x="26907" y="644"/>
                  </a:lnTo>
                  <a:lnTo>
                    <a:pt x="26566" y="303"/>
                  </a:lnTo>
                  <a:lnTo>
                    <a:pt x="26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1509900" y="2426025"/>
              <a:ext cx="195975" cy="571850"/>
            </a:xfrm>
            <a:custGeom>
              <a:rect b="b" l="l" r="r" t="t"/>
              <a:pathLst>
                <a:path extrusionOk="0" h="22874" w="7839">
                  <a:moveTo>
                    <a:pt x="7706" y="0"/>
                  </a:moveTo>
                  <a:lnTo>
                    <a:pt x="7574" y="19"/>
                  </a:lnTo>
                  <a:lnTo>
                    <a:pt x="7479" y="57"/>
                  </a:lnTo>
                  <a:lnTo>
                    <a:pt x="6722" y="625"/>
                  </a:lnTo>
                  <a:lnTo>
                    <a:pt x="5946" y="1231"/>
                  </a:lnTo>
                  <a:lnTo>
                    <a:pt x="5169" y="1875"/>
                  </a:lnTo>
                  <a:lnTo>
                    <a:pt x="4393" y="2537"/>
                  </a:lnTo>
                  <a:lnTo>
                    <a:pt x="4033" y="2878"/>
                  </a:lnTo>
                  <a:lnTo>
                    <a:pt x="3654" y="3238"/>
                  </a:lnTo>
                  <a:lnTo>
                    <a:pt x="3295" y="3598"/>
                  </a:lnTo>
                  <a:lnTo>
                    <a:pt x="2954" y="3957"/>
                  </a:lnTo>
                  <a:lnTo>
                    <a:pt x="2632" y="4317"/>
                  </a:lnTo>
                  <a:lnTo>
                    <a:pt x="2310" y="4715"/>
                  </a:lnTo>
                  <a:lnTo>
                    <a:pt x="2026" y="5093"/>
                  </a:lnTo>
                  <a:lnTo>
                    <a:pt x="1761" y="5491"/>
                  </a:lnTo>
                  <a:lnTo>
                    <a:pt x="1515" y="5889"/>
                  </a:lnTo>
                  <a:lnTo>
                    <a:pt x="1288" y="6286"/>
                  </a:lnTo>
                  <a:lnTo>
                    <a:pt x="1098" y="6703"/>
                  </a:lnTo>
                  <a:lnTo>
                    <a:pt x="928" y="7119"/>
                  </a:lnTo>
                  <a:lnTo>
                    <a:pt x="795" y="7536"/>
                  </a:lnTo>
                  <a:lnTo>
                    <a:pt x="701" y="7972"/>
                  </a:lnTo>
                  <a:lnTo>
                    <a:pt x="644" y="8407"/>
                  </a:lnTo>
                  <a:lnTo>
                    <a:pt x="625" y="8843"/>
                  </a:lnTo>
                  <a:lnTo>
                    <a:pt x="644" y="9297"/>
                  </a:lnTo>
                  <a:lnTo>
                    <a:pt x="701" y="9732"/>
                  </a:lnTo>
                  <a:lnTo>
                    <a:pt x="814" y="10206"/>
                  </a:lnTo>
                  <a:lnTo>
                    <a:pt x="966" y="10660"/>
                  </a:lnTo>
                  <a:lnTo>
                    <a:pt x="1174" y="11134"/>
                  </a:lnTo>
                  <a:lnTo>
                    <a:pt x="1420" y="11588"/>
                  </a:lnTo>
                  <a:lnTo>
                    <a:pt x="1742" y="12080"/>
                  </a:lnTo>
                  <a:lnTo>
                    <a:pt x="2102" y="12554"/>
                  </a:lnTo>
                  <a:lnTo>
                    <a:pt x="2272" y="12762"/>
                  </a:lnTo>
                  <a:lnTo>
                    <a:pt x="2462" y="12951"/>
                  </a:lnTo>
                  <a:lnTo>
                    <a:pt x="2840" y="13330"/>
                  </a:lnTo>
                  <a:lnTo>
                    <a:pt x="3238" y="13690"/>
                  </a:lnTo>
                  <a:lnTo>
                    <a:pt x="3617" y="14069"/>
                  </a:lnTo>
                  <a:lnTo>
                    <a:pt x="3787" y="14277"/>
                  </a:lnTo>
                  <a:lnTo>
                    <a:pt x="3957" y="14466"/>
                  </a:lnTo>
                  <a:lnTo>
                    <a:pt x="4109" y="14674"/>
                  </a:lnTo>
                  <a:lnTo>
                    <a:pt x="4241" y="14902"/>
                  </a:lnTo>
                  <a:lnTo>
                    <a:pt x="4355" y="15129"/>
                  </a:lnTo>
                  <a:lnTo>
                    <a:pt x="4431" y="15394"/>
                  </a:lnTo>
                  <a:lnTo>
                    <a:pt x="4506" y="15640"/>
                  </a:lnTo>
                  <a:lnTo>
                    <a:pt x="4544" y="15924"/>
                  </a:lnTo>
                  <a:lnTo>
                    <a:pt x="4544" y="16208"/>
                  </a:lnTo>
                  <a:lnTo>
                    <a:pt x="4525" y="16473"/>
                  </a:lnTo>
                  <a:lnTo>
                    <a:pt x="4450" y="16738"/>
                  </a:lnTo>
                  <a:lnTo>
                    <a:pt x="4355" y="17003"/>
                  </a:lnTo>
                  <a:lnTo>
                    <a:pt x="4222" y="17250"/>
                  </a:lnTo>
                  <a:lnTo>
                    <a:pt x="4071" y="17496"/>
                  </a:lnTo>
                  <a:lnTo>
                    <a:pt x="3901" y="17723"/>
                  </a:lnTo>
                  <a:lnTo>
                    <a:pt x="3711" y="17950"/>
                  </a:lnTo>
                  <a:lnTo>
                    <a:pt x="3503" y="18158"/>
                  </a:lnTo>
                  <a:lnTo>
                    <a:pt x="3295" y="18386"/>
                  </a:lnTo>
                  <a:lnTo>
                    <a:pt x="2859" y="18764"/>
                  </a:lnTo>
                  <a:lnTo>
                    <a:pt x="2424" y="19124"/>
                  </a:lnTo>
                  <a:lnTo>
                    <a:pt x="2007" y="19465"/>
                  </a:lnTo>
                  <a:lnTo>
                    <a:pt x="1477" y="19881"/>
                  </a:lnTo>
                  <a:lnTo>
                    <a:pt x="1231" y="20090"/>
                  </a:lnTo>
                  <a:lnTo>
                    <a:pt x="1004" y="20298"/>
                  </a:lnTo>
                  <a:lnTo>
                    <a:pt x="776" y="20525"/>
                  </a:lnTo>
                  <a:lnTo>
                    <a:pt x="568" y="20771"/>
                  </a:lnTo>
                  <a:lnTo>
                    <a:pt x="379" y="21036"/>
                  </a:lnTo>
                  <a:lnTo>
                    <a:pt x="208" y="21339"/>
                  </a:lnTo>
                  <a:lnTo>
                    <a:pt x="95" y="21605"/>
                  </a:lnTo>
                  <a:lnTo>
                    <a:pt x="19" y="21870"/>
                  </a:lnTo>
                  <a:lnTo>
                    <a:pt x="0" y="22002"/>
                  </a:lnTo>
                  <a:lnTo>
                    <a:pt x="0" y="22116"/>
                  </a:lnTo>
                  <a:lnTo>
                    <a:pt x="19" y="22229"/>
                  </a:lnTo>
                  <a:lnTo>
                    <a:pt x="38" y="22343"/>
                  </a:lnTo>
                  <a:lnTo>
                    <a:pt x="76" y="22438"/>
                  </a:lnTo>
                  <a:lnTo>
                    <a:pt x="133" y="22532"/>
                  </a:lnTo>
                  <a:lnTo>
                    <a:pt x="208" y="22627"/>
                  </a:lnTo>
                  <a:lnTo>
                    <a:pt x="303" y="22684"/>
                  </a:lnTo>
                  <a:lnTo>
                    <a:pt x="398" y="22760"/>
                  </a:lnTo>
                  <a:lnTo>
                    <a:pt x="530" y="22797"/>
                  </a:lnTo>
                  <a:lnTo>
                    <a:pt x="663" y="22835"/>
                  </a:lnTo>
                  <a:lnTo>
                    <a:pt x="833" y="22873"/>
                  </a:lnTo>
                  <a:lnTo>
                    <a:pt x="928" y="22854"/>
                  </a:lnTo>
                  <a:lnTo>
                    <a:pt x="1060" y="22797"/>
                  </a:lnTo>
                  <a:lnTo>
                    <a:pt x="1155" y="22741"/>
                  </a:lnTo>
                  <a:lnTo>
                    <a:pt x="1174" y="22722"/>
                  </a:lnTo>
                  <a:lnTo>
                    <a:pt x="1155" y="22722"/>
                  </a:lnTo>
                  <a:lnTo>
                    <a:pt x="909" y="22684"/>
                  </a:lnTo>
                  <a:lnTo>
                    <a:pt x="720" y="22608"/>
                  </a:lnTo>
                  <a:lnTo>
                    <a:pt x="644" y="22551"/>
                  </a:lnTo>
                  <a:lnTo>
                    <a:pt x="587" y="22494"/>
                  </a:lnTo>
                  <a:lnTo>
                    <a:pt x="530" y="22438"/>
                  </a:lnTo>
                  <a:lnTo>
                    <a:pt x="473" y="22381"/>
                  </a:lnTo>
                  <a:lnTo>
                    <a:pt x="417" y="22229"/>
                  </a:lnTo>
                  <a:lnTo>
                    <a:pt x="398" y="22078"/>
                  </a:lnTo>
                  <a:lnTo>
                    <a:pt x="398" y="21907"/>
                  </a:lnTo>
                  <a:lnTo>
                    <a:pt x="417" y="21718"/>
                  </a:lnTo>
                  <a:lnTo>
                    <a:pt x="473" y="21529"/>
                  </a:lnTo>
                  <a:lnTo>
                    <a:pt x="549" y="21339"/>
                  </a:lnTo>
                  <a:lnTo>
                    <a:pt x="644" y="21150"/>
                  </a:lnTo>
                  <a:lnTo>
                    <a:pt x="738" y="20961"/>
                  </a:lnTo>
                  <a:lnTo>
                    <a:pt x="852" y="20790"/>
                  </a:lnTo>
                  <a:lnTo>
                    <a:pt x="966" y="20639"/>
                  </a:lnTo>
                  <a:lnTo>
                    <a:pt x="1079" y="20487"/>
                  </a:lnTo>
                  <a:lnTo>
                    <a:pt x="1193" y="20374"/>
                  </a:lnTo>
                  <a:lnTo>
                    <a:pt x="1515" y="20071"/>
                  </a:lnTo>
                  <a:lnTo>
                    <a:pt x="1856" y="19787"/>
                  </a:lnTo>
                  <a:lnTo>
                    <a:pt x="2537" y="19219"/>
                  </a:lnTo>
                  <a:lnTo>
                    <a:pt x="3238" y="18670"/>
                  </a:lnTo>
                  <a:lnTo>
                    <a:pt x="3560" y="18386"/>
                  </a:lnTo>
                  <a:lnTo>
                    <a:pt x="3882" y="18064"/>
                  </a:lnTo>
                  <a:lnTo>
                    <a:pt x="4109" y="17818"/>
                  </a:lnTo>
                  <a:lnTo>
                    <a:pt x="4298" y="17571"/>
                  </a:lnTo>
                  <a:lnTo>
                    <a:pt x="4469" y="17306"/>
                  </a:lnTo>
                  <a:lnTo>
                    <a:pt x="4620" y="17041"/>
                  </a:lnTo>
                  <a:lnTo>
                    <a:pt x="4753" y="16757"/>
                  </a:lnTo>
                  <a:lnTo>
                    <a:pt x="4847" y="16454"/>
                  </a:lnTo>
                  <a:lnTo>
                    <a:pt x="4904" y="16151"/>
                  </a:lnTo>
                  <a:lnTo>
                    <a:pt x="4942" y="15829"/>
                  </a:lnTo>
                  <a:lnTo>
                    <a:pt x="4942" y="15583"/>
                  </a:lnTo>
                  <a:lnTo>
                    <a:pt x="4904" y="15337"/>
                  </a:lnTo>
                  <a:lnTo>
                    <a:pt x="4828" y="15110"/>
                  </a:lnTo>
                  <a:lnTo>
                    <a:pt x="4734" y="14902"/>
                  </a:lnTo>
                  <a:lnTo>
                    <a:pt x="4620" y="14693"/>
                  </a:lnTo>
                  <a:lnTo>
                    <a:pt x="4488" y="14485"/>
                  </a:lnTo>
                  <a:lnTo>
                    <a:pt x="4336" y="14296"/>
                  </a:lnTo>
                  <a:lnTo>
                    <a:pt x="4166" y="14106"/>
                  </a:lnTo>
                  <a:lnTo>
                    <a:pt x="3806" y="13747"/>
                  </a:lnTo>
                  <a:lnTo>
                    <a:pt x="3446" y="13387"/>
                  </a:lnTo>
                  <a:lnTo>
                    <a:pt x="3086" y="13065"/>
                  </a:lnTo>
                  <a:lnTo>
                    <a:pt x="2746" y="12743"/>
                  </a:lnTo>
                  <a:lnTo>
                    <a:pt x="2348" y="12270"/>
                  </a:lnTo>
                  <a:lnTo>
                    <a:pt x="2159" y="12043"/>
                  </a:lnTo>
                  <a:lnTo>
                    <a:pt x="1988" y="11796"/>
                  </a:lnTo>
                  <a:lnTo>
                    <a:pt x="1837" y="11569"/>
                  </a:lnTo>
                  <a:lnTo>
                    <a:pt x="1704" y="11342"/>
                  </a:lnTo>
                  <a:lnTo>
                    <a:pt x="1572" y="11096"/>
                  </a:lnTo>
                  <a:lnTo>
                    <a:pt x="1458" y="10869"/>
                  </a:lnTo>
                  <a:lnTo>
                    <a:pt x="1363" y="10641"/>
                  </a:lnTo>
                  <a:lnTo>
                    <a:pt x="1269" y="10414"/>
                  </a:lnTo>
                  <a:lnTo>
                    <a:pt x="1193" y="10187"/>
                  </a:lnTo>
                  <a:lnTo>
                    <a:pt x="1136" y="9960"/>
                  </a:lnTo>
                  <a:lnTo>
                    <a:pt x="1079" y="9732"/>
                  </a:lnTo>
                  <a:lnTo>
                    <a:pt x="1041" y="9505"/>
                  </a:lnTo>
                  <a:lnTo>
                    <a:pt x="1004" y="9051"/>
                  </a:lnTo>
                  <a:lnTo>
                    <a:pt x="1004" y="8596"/>
                  </a:lnTo>
                  <a:lnTo>
                    <a:pt x="1041" y="8161"/>
                  </a:lnTo>
                  <a:lnTo>
                    <a:pt x="1136" y="7725"/>
                  </a:lnTo>
                  <a:lnTo>
                    <a:pt x="1250" y="7290"/>
                  </a:lnTo>
                  <a:lnTo>
                    <a:pt x="1401" y="6854"/>
                  </a:lnTo>
                  <a:lnTo>
                    <a:pt x="1591" y="6438"/>
                  </a:lnTo>
                  <a:lnTo>
                    <a:pt x="1799" y="6021"/>
                  </a:lnTo>
                  <a:lnTo>
                    <a:pt x="2045" y="5605"/>
                  </a:lnTo>
                  <a:lnTo>
                    <a:pt x="2310" y="5207"/>
                  </a:lnTo>
                  <a:lnTo>
                    <a:pt x="2613" y="4809"/>
                  </a:lnTo>
                  <a:lnTo>
                    <a:pt x="2916" y="4412"/>
                  </a:lnTo>
                  <a:lnTo>
                    <a:pt x="3257" y="4033"/>
                  </a:lnTo>
                  <a:lnTo>
                    <a:pt x="3598" y="3654"/>
                  </a:lnTo>
                  <a:lnTo>
                    <a:pt x="3957" y="3276"/>
                  </a:lnTo>
                  <a:lnTo>
                    <a:pt x="4336" y="2916"/>
                  </a:lnTo>
                  <a:lnTo>
                    <a:pt x="4715" y="2556"/>
                  </a:lnTo>
                  <a:lnTo>
                    <a:pt x="5491" y="1875"/>
                  </a:lnTo>
                  <a:lnTo>
                    <a:pt x="6286" y="1231"/>
                  </a:lnTo>
                  <a:lnTo>
                    <a:pt x="7082" y="606"/>
                  </a:lnTo>
                  <a:lnTo>
                    <a:pt x="7839" y="19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1611650" y="2225300"/>
              <a:ext cx="375900" cy="716700"/>
            </a:xfrm>
            <a:custGeom>
              <a:rect b="b" l="l" r="r" t="t"/>
              <a:pathLst>
                <a:path extrusionOk="0" h="28668" w="15036">
                  <a:moveTo>
                    <a:pt x="14940" y="1"/>
                  </a:moveTo>
                  <a:lnTo>
                    <a:pt x="14808" y="20"/>
                  </a:lnTo>
                  <a:lnTo>
                    <a:pt x="14713" y="58"/>
                  </a:lnTo>
                  <a:lnTo>
                    <a:pt x="13766" y="815"/>
                  </a:lnTo>
                  <a:lnTo>
                    <a:pt x="12858" y="1572"/>
                  </a:lnTo>
                  <a:lnTo>
                    <a:pt x="11949" y="2349"/>
                  </a:lnTo>
                  <a:lnTo>
                    <a:pt x="11059" y="3163"/>
                  </a:lnTo>
                  <a:lnTo>
                    <a:pt x="10207" y="3977"/>
                  </a:lnTo>
                  <a:lnTo>
                    <a:pt x="9355" y="4810"/>
                  </a:lnTo>
                  <a:lnTo>
                    <a:pt x="8503" y="5662"/>
                  </a:lnTo>
                  <a:lnTo>
                    <a:pt x="7688" y="6533"/>
                  </a:lnTo>
                  <a:lnTo>
                    <a:pt x="6931" y="7328"/>
                  </a:lnTo>
                  <a:lnTo>
                    <a:pt x="6174" y="8162"/>
                  </a:lnTo>
                  <a:lnTo>
                    <a:pt x="5435" y="8995"/>
                  </a:lnTo>
                  <a:lnTo>
                    <a:pt x="4697" y="9866"/>
                  </a:lnTo>
                  <a:lnTo>
                    <a:pt x="4356" y="10301"/>
                  </a:lnTo>
                  <a:lnTo>
                    <a:pt x="4015" y="10756"/>
                  </a:lnTo>
                  <a:lnTo>
                    <a:pt x="3674" y="11210"/>
                  </a:lnTo>
                  <a:lnTo>
                    <a:pt x="3371" y="11665"/>
                  </a:lnTo>
                  <a:lnTo>
                    <a:pt x="3049" y="12138"/>
                  </a:lnTo>
                  <a:lnTo>
                    <a:pt x="2765" y="12611"/>
                  </a:lnTo>
                  <a:lnTo>
                    <a:pt x="2500" y="13085"/>
                  </a:lnTo>
                  <a:lnTo>
                    <a:pt x="2254" y="13577"/>
                  </a:lnTo>
                  <a:lnTo>
                    <a:pt x="2141" y="13823"/>
                  </a:lnTo>
                  <a:lnTo>
                    <a:pt x="2046" y="14069"/>
                  </a:lnTo>
                  <a:lnTo>
                    <a:pt x="1951" y="14296"/>
                  </a:lnTo>
                  <a:lnTo>
                    <a:pt x="1894" y="14524"/>
                  </a:lnTo>
                  <a:lnTo>
                    <a:pt x="1838" y="14751"/>
                  </a:lnTo>
                  <a:lnTo>
                    <a:pt x="1800" y="14959"/>
                  </a:lnTo>
                  <a:lnTo>
                    <a:pt x="1781" y="15186"/>
                  </a:lnTo>
                  <a:lnTo>
                    <a:pt x="1781" y="15395"/>
                  </a:lnTo>
                  <a:lnTo>
                    <a:pt x="1781" y="15603"/>
                  </a:lnTo>
                  <a:lnTo>
                    <a:pt x="1800" y="15792"/>
                  </a:lnTo>
                  <a:lnTo>
                    <a:pt x="1857" y="16190"/>
                  </a:lnTo>
                  <a:lnTo>
                    <a:pt x="1951" y="16569"/>
                  </a:lnTo>
                  <a:lnTo>
                    <a:pt x="2103" y="16947"/>
                  </a:lnTo>
                  <a:lnTo>
                    <a:pt x="2273" y="17326"/>
                  </a:lnTo>
                  <a:lnTo>
                    <a:pt x="2462" y="17686"/>
                  </a:lnTo>
                  <a:lnTo>
                    <a:pt x="2690" y="18064"/>
                  </a:lnTo>
                  <a:lnTo>
                    <a:pt x="2917" y="18424"/>
                  </a:lnTo>
                  <a:lnTo>
                    <a:pt x="3428" y="19163"/>
                  </a:lnTo>
                  <a:lnTo>
                    <a:pt x="3939" y="19939"/>
                  </a:lnTo>
                  <a:lnTo>
                    <a:pt x="4110" y="20204"/>
                  </a:lnTo>
                  <a:lnTo>
                    <a:pt x="4242" y="20469"/>
                  </a:lnTo>
                  <a:lnTo>
                    <a:pt x="4356" y="20734"/>
                  </a:lnTo>
                  <a:lnTo>
                    <a:pt x="4451" y="20999"/>
                  </a:lnTo>
                  <a:lnTo>
                    <a:pt x="4526" y="21264"/>
                  </a:lnTo>
                  <a:lnTo>
                    <a:pt x="4602" y="21529"/>
                  </a:lnTo>
                  <a:lnTo>
                    <a:pt x="4640" y="21795"/>
                  </a:lnTo>
                  <a:lnTo>
                    <a:pt x="4659" y="22079"/>
                  </a:lnTo>
                  <a:lnTo>
                    <a:pt x="4659" y="22344"/>
                  </a:lnTo>
                  <a:lnTo>
                    <a:pt x="4640" y="22628"/>
                  </a:lnTo>
                  <a:lnTo>
                    <a:pt x="4621" y="22912"/>
                  </a:lnTo>
                  <a:lnTo>
                    <a:pt x="4564" y="23177"/>
                  </a:lnTo>
                  <a:lnTo>
                    <a:pt x="4507" y="23461"/>
                  </a:lnTo>
                  <a:lnTo>
                    <a:pt x="4432" y="23745"/>
                  </a:lnTo>
                  <a:lnTo>
                    <a:pt x="4337" y="24029"/>
                  </a:lnTo>
                  <a:lnTo>
                    <a:pt x="4223" y="24313"/>
                  </a:lnTo>
                  <a:lnTo>
                    <a:pt x="4110" y="24578"/>
                  </a:lnTo>
                  <a:lnTo>
                    <a:pt x="3958" y="24881"/>
                  </a:lnTo>
                  <a:lnTo>
                    <a:pt x="3769" y="25203"/>
                  </a:lnTo>
                  <a:lnTo>
                    <a:pt x="3580" y="25525"/>
                  </a:lnTo>
                  <a:lnTo>
                    <a:pt x="3352" y="25847"/>
                  </a:lnTo>
                  <a:lnTo>
                    <a:pt x="3125" y="26168"/>
                  </a:lnTo>
                  <a:lnTo>
                    <a:pt x="2879" y="26490"/>
                  </a:lnTo>
                  <a:lnTo>
                    <a:pt x="2595" y="26812"/>
                  </a:lnTo>
                  <a:lnTo>
                    <a:pt x="2330" y="27115"/>
                  </a:lnTo>
                  <a:lnTo>
                    <a:pt x="2027" y="27399"/>
                  </a:lnTo>
                  <a:lnTo>
                    <a:pt x="1743" y="27664"/>
                  </a:lnTo>
                  <a:lnTo>
                    <a:pt x="1440" y="27892"/>
                  </a:lnTo>
                  <a:lnTo>
                    <a:pt x="1118" y="28100"/>
                  </a:lnTo>
                  <a:lnTo>
                    <a:pt x="815" y="28270"/>
                  </a:lnTo>
                  <a:lnTo>
                    <a:pt x="512" y="28403"/>
                  </a:lnTo>
                  <a:lnTo>
                    <a:pt x="209" y="28497"/>
                  </a:lnTo>
                  <a:lnTo>
                    <a:pt x="77" y="28535"/>
                  </a:lnTo>
                  <a:lnTo>
                    <a:pt x="1" y="28611"/>
                  </a:lnTo>
                  <a:lnTo>
                    <a:pt x="1" y="28630"/>
                  </a:lnTo>
                  <a:lnTo>
                    <a:pt x="1" y="28649"/>
                  </a:lnTo>
                  <a:lnTo>
                    <a:pt x="58" y="28668"/>
                  </a:lnTo>
                  <a:lnTo>
                    <a:pt x="134" y="28649"/>
                  </a:lnTo>
                  <a:lnTo>
                    <a:pt x="512" y="28554"/>
                  </a:lnTo>
                  <a:lnTo>
                    <a:pt x="872" y="28403"/>
                  </a:lnTo>
                  <a:lnTo>
                    <a:pt x="1232" y="28232"/>
                  </a:lnTo>
                  <a:lnTo>
                    <a:pt x="1573" y="28024"/>
                  </a:lnTo>
                  <a:lnTo>
                    <a:pt x="1894" y="27797"/>
                  </a:lnTo>
                  <a:lnTo>
                    <a:pt x="2216" y="27532"/>
                  </a:lnTo>
                  <a:lnTo>
                    <a:pt x="2519" y="27248"/>
                  </a:lnTo>
                  <a:lnTo>
                    <a:pt x="2822" y="26945"/>
                  </a:lnTo>
                  <a:lnTo>
                    <a:pt x="3087" y="26623"/>
                  </a:lnTo>
                  <a:lnTo>
                    <a:pt x="3352" y="26301"/>
                  </a:lnTo>
                  <a:lnTo>
                    <a:pt x="3599" y="25960"/>
                  </a:lnTo>
                  <a:lnTo>
                    <a:pt x="3845" y="25619"/>
                  </a:lnTo>
                  <a:lnTo>
                    <a:pt x="4053" y="25260"/>
                  </a:lnTo>
                  <a:lnTo>
                    <a:pt x="4261" y="24919"/>
                  </a:lnTo>
                  <a:lnTo>
                    <a:pt x="4451" y="24578"/>
                  </a:lnTo>
                  <a:lnTo>
                    <a:pt x="4621" y="24237"/>
                  </a:lnTo>
                  <a:lnTo>
                    <a:pt x="4735" y="23991"/>
                  </a:lnTo>
                  <a:lnTo>
                    <a:pt x="4829" y="23726"/>
                  </a:lnTo>
                  <a:lnTo>
                    <a:pt x="4905" y="23480"/>
                  </a:lnTo>
                  <a:lnTo>
                    <a:pt x="4962" y="23215"/>
                  </a:lnTo>
                  <a:lnTo>
                    <a:pt x="5019" y="22969"/>
                  </a:lnTo>
                  <a:lnTo>
                    <a:pt x="5057" y="22703"/>
                  </a:lnTo>
                  <a:lnTo>
                    <a:pt x="5075" y="22438"/>
                  </a:lnTo>
                  <a:lnTo>
                    <a:pt x="5075" y="22173"/>
                  </a:lnTo>
                  <a:lnTo>
                    <a:pt x="5057" y="21927"/>
                  </a:lnTo>
                  <a:lnTo>
                    <a:pt x="5019" y="21662"/>
                  </a:lnTo>
                  <a:lnTo>
                    <a:pt x="4981" y="21397"/>
                  </a:lnTo>
                  <a:lnTo>
                    <a:pt x="4924" y="21151"/>
                  </a:lnTo>
                  <a:lnTo>
                    <a:pt x="4848" y="20886"/>
                  </a:lnTo>
                  <a:lnTo>
                    <a:pt x="4754" y="20640"/>
                  </a:lnTo>
                  <a:lnTo>
                    <a:pt x="4640" y="20393"/>
                  </a:lnTo>
                  <a:lnTo>
                    <a:pt x="4526" y="20147"/>
                  </a:lnTo>
                  <a:lnTo>
                    <a:pt x="4261" y="19693"/>
                  </a:lnTo>
                  <a:lnTo>
                    <a:pt x="3977" y="19276"/>
                  </a:lnTo>
                  <a:lnTo>
                    <a:pt x="3390" y="18462"/>
                  </a:lnTo>
                  <a:lnTo>
                    <a:pt x="3087" y="18045"/>
                  </a:lnTo>
                  <a:lnTo>
                    <a:pt x="2803" y="17629"/>
                  </a:lnTo>
                  <a:lnTo>
                    <a:pt x="2538" y="17193"/>
                  </a:lnTo>
                  <a:lnTo>
                    <a:pt x="2425" y="16966"/>
                  </a:lnTo>
                  <a:lnTo>
                    <a:pt x="2311" y="16720"/>
                  </a:lnTo>
                  <a:lnTo>
                    <a:pt x="2216" y="16436"/>
                  </a:lnTo>
                  <a:lnTo>
                    <a:pt x="2141" y="16133"/>
                  </a:lnTo>
                  <a:lnTo>
                    <a:pt x="2084" y="15849"/>
                  </a:lnTo>
                  <a:lnTo>
                    <a:pt x="2065" y="15546"/>
                  </a:lnTo>
                  <a:lnTo>
                    <a:pt x="2065" y="15243"/>
                  </a:lnTo>
                  <a:lnTo>
                    <a:pt x="2103" y="14959"/>
                  </a:lnTo>
                  <a:lnTo>
                    <a:pt x="2141" y="14656"/>
                  </a:lnTo>
                  <a:lnTo>
                    <a:pt x="2216" y="14353"/>
                  </a:lnTo>
                  <a:lnTo>
                    <a:pt x="2311" y="14050"/>
                  </a:lnTo>
                  <a:lnTo>
                    <a:pt x="2425" y="13747"/>
                  </a:lnTo>
                  <a:lnTo>
                    <a:pt x="2538" y="13444"/>
                  </a:lnTo>
                  <a:lnTo>
                    <a:pt x="2690" y="13141"/>
                  </a:lnTo>
                  <a:lnTo>
                    <a:pt x="2841" y="12838"/>
                  </a:lnTo>
                  <a:lnTo>
                    <a:pt x="3012" y="12536"/>
                  </a:lnTo>
                  <a:lnTo>
                    <a:pt x="3390" y="11949"/>
                  </a:lnTo>
                  <a:lnTo>
                    <a:pt x="3807" y="11362"/>
                  </a:lnTo>
                  <a:lnTo>
                    <a:pt x="4223" y="10812"/>
                  </a:lnTo>
                  <a:lnTo>
                    <a:pt x="4678" y="10263"/>
                  </a:lnTo>
                  <a:lnTo>
                    <a:pt x="5132" y="9733"/>
                  </a:lnTo>
                  <a:lnTo>
                    <a:pt x="6003" y="8768"/>
                  </a:lnTo>
                  <a:lnTo>
                    <a:pt x="6761" y="7934"/>
                  </a:lnTo>
                  <a:lnTo>
                    <a:pt x="7707" y="6874"/>
                  </a:lnTo>
                  <a:lnTo>
                    <a:pt x="8673" y="5833"/>
                  </a:lnTo>
                  <a:lnTo>
                    <a:pt x="9677" y="4810"/>
                  </a:lnTo>
                  <a:lnTo>
                    <a:pt x="10699" y="3807"/>
                  </a:lnTo>
                  <a:lnTo>
                    <a:pt x="11740" y="2841"/>
                  </a:lnTo>
                  <a:lnTo>
                    <a:pt x="12801" y="1894"/>
                  </a:lnTo>
                  <a:lnTo>
                    <a:pt x="13899" y="985"/>
                  </a:lnTo>
                  <a:lnTo>
                    <a:pt x="15016" y="76"/>
                  </a:lnTo>
                  <a:lnTo>
                    <a:pt x="15035" y="39"/>
                  </a:lnTo>
                  <a:lnTo>
                    <a:pt x="15035" y="20"/>
                  </a:lnTo>
                  <a:lnTo>
                    <a:pt x="14997" y="1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398400" y="2399500"/>
              <a:ext cx="142975" cy="369725"/>
            </a:xfrm>
            <a:custGeom>
              <a:rect b="b" l="l" r="r" t="t"/>
              <a:pathLst>
                <a:path extrusionOk="0" h="14789" w="5719">
                  <a:moveTo>
                    <a:pt x="3162" y="1"/>
                  </a:moveTo>
                  <a:lnTo>
                    <a:pt x="3087" y="20"/>
                  </a:lnTo>
                  <a:lnTo>
                    <a:pt x="3030" y="39"/>
                  </a:lnTo>
                  <a:lnTo>
                    <a:pt x="2954" y="76"/>
                  </a:lnTo>
                  <a:lnTo>
                    <a:pt x="2916" y="114"/>
                  </a:lnTo>
                  <a:lnTo>
                    <a:pt x="2897" y="152"/>
                  </a:lnTo>
                  <a:lnTo>
                    <a:pt x="2916" y="190"/>
                  </a:lnTo>
                  <a:lnTo>
                    <a:pt x="3181" y="417"/>
                  </a:lnTo>
                  <a:lnTo>
                    <a:pt x="3428" y="682"/>
                  </a:lnTo>
                  <a:lnTo>
                    <a:pt x="3655" y="929"/>
                  </a:lnTo>
                  <a:lnTo>
                    <a:pt x="3863" y="1194"/>
                  </a:lnTo>
                  <a:lnTo>
                    <a:pt x="4071" y="1478"/>
                  </a:lnTo>
                  <a:lnTo>
                    <a:pt x="4261" y="1762"/>
                  </a:lnTo>
                  <a:lnTo>
                    <a:pt x="4431" y="2046"/>
                  </a:lnTo>
                  <a:lnTo>
                    <a:pt x="4601" y="2349"/>
                  </a:lnTo>
                  <a:lnTo>
                    <a:pt x="4734" y="2652"/>
                  </a:lnTo>
                  <a:lnTo>
                    <a:pt x="4867" y="2955"/>
                  </a:lnTo>
                  <a:lnTo>
                    <a:pt x="4980" y="3257"/>
                  </a:lnTo>
                  <a:lnTo>
                    <a:pt x="5075" y="3579"/>
                  </a:lnTo>
                  <a:lnTo>
                    <a:pt x="5170" y="3901"/>
                  </a:lnTo>
                  <a:lnTo>
                    <a:pt x="5226" y="4204"/>
                  </a:lnTo>
                  <a:lnTo>
                    <a:pt x="5264" y="4526"/>
                  </a:lnTo>
                  <a:lnTo>
                    <a:pt x="5302" y="4848"/>
                  </a:lnTo>
                  <a:lnTo>
                    <a:pt x="5302" y="5170"/>
                  </a:lnTo>
                  <a:lnTo>
                    <a:pt x="5302" y="5492"/>
                  </a:lnTo>
                  <a:lnTo>
                    <a:pt x="5283" y="5814"/>
                  </a:lnTo>
                  <a:lnTo>
                    <a:pt x="5226" y="6117"/>
                  </a:lnTo>
                  <a:lnTo>
                    <a:pt x="5170" y="6438"/>
                  </a:lnTo>
                  <a:lnTo>
                    <a:pt x="5075" y="6741"/>
                  </a:lnTo>
                  <a:lnTo>
                    <a:pt x="4980" y="7044"/>
                  </a:lnTo>
                  <a:lnTo>
                    <a:pt x="4848" y="7347"/>
                  </a:lnTo>
                  <a:lnTo>
                    <a:pt x="4715" y="7631"/>
                  </a:lnTo>
                  <a:lnTo>
                    <a:pt x="4545" y="7915"/>
                  </a:lnTo>
                  <a:lnTo>
                    <a:pt x="4355" y="8199"/>
                  </a:lnTo>
                  <a:lnTo>
                    <a:pt x="4147" y="8465"/>
                  </a:lnTo>
                  <a:lnTo>
                    <a:pt x="3920" y="8730"/>
                  </a:lnTo>
                  <a:lnTo>
                    <a:pt x="3674" y="8976"/>
                  </a:lnTo>
                  <a:lnTo>
                    <a:pt x="3390" y="9222"/>
                  </a:lnTo>
                  <a:lnTo>
                    <a:pt x="3087" y="9449"/>
                  </a:lnTo>
                  <a:lnTo>
                    <a:pt x="2992" y="9487"/>
                  </a:lnTo>
                  <a:lnTo>
                    <a:pt x="2878" y="9544"/>
                  </a:lnTo>
                  <a:lnTo>
                    <a:pt x="2575" y="9676"/>
                  </a:lnTo>
                  <a:lnTo>
                    <a:pt x="2197" y="9809"/>
                  </a:lnTo>
                  <a:lnTo>
                    <a:pt x="1799" y="9960"/>
                  </a:lnTo>
                  <a:lnTo>
                    <a:pt x="1420" y="10112"/>
                  </a:lnTo>
                  <a:lnTo>
                    <a:pt x="1250" y="10206"/>
                  </a:lnTo>
                  <a:lnTo>
                    <a:pt x="1099" y="10301"/>
                  </a:lnTo>
                  <a:lnTo>
                    <a:pt x="947" y="10415"/>
                  </a:lnTo>
                  <a:lnTo>
                    <a:pt x="852" y="10509"/>
                  </a:lnTo>
                  <a:lnTo>
                    <a:pt x="777" y="10623"/>
                  </a:lnTo>
                  <a:lnTo>
                    <a:pt x="739" y="10756"/>
                  </a:lnTo>
                  <a:lnTo>
                    <a:pt x="720" y="10888"/>
                  </a:lnTo>
                  <a:lnTo>
                    <a:pt x="739" y="11021"/>
                  </a:lnTo>
                  <a:lnTo>
                    <a:pt x="739" y="11153"/>
                  </a:lnTo>
                  <a:lnTo>
                    <a:pt x="777" y="11267"/>
                  </a:lnTo>
                  <a:lnTo>
                    <a:pt x="871" y="11494"/>
                  </a:lnTo>
                  <a:lnTo>
                    <a:pt x="1004" y="11740"/>
                  </a:lnTo>
                  <a:lnTo>
                    <a:pt x="1136" y="11911"/>
                  </a:lnTo>
                  <a:lnTo>
                    <a:pt x="1269" y="12081"/>
                  </a:lnTo>
                  <a:lnTo>
                    <a:pt x="1534" y="12422"/>
                  </a:lnTo>
                  <a:lnTo>
                    <a:pt x="1629" y="12573"/>
                  </a:lnTo>
                  <a:lnTo>
                    <a:pt x="1704" y="12744"/>
                  </a:lnTo>
                  <a:lnTo>
                    <a:pt x="1761" y="12933"/>
                  </a:lnTo>
                  <a:lnTo>
                    <a:pt x="1799" y="13141"/>
                  </a:lnTo>
                  <a:lnTo>
                    <a:pt x="1818" y="13350"/>
                  </a:lnTo>
                  <a:lnTo>
                    <a:pt x="1818" y="13558"/>
                  </a:lnTo>
                  <a:lnTo>
                    <a:pt x="1780" y="13766"/>
                  </a:lnTo>
                  <a:lnTo>
                    <a:pt x="1742" y="13956"/>
                  </a:lnTo>
                  <a:lnTo>
                    <a:pt x="1667" y="14126"/>
                  </a:lnTo>
                  <a:lnTo>
                    <a:pt x="1553" y="14277"/>
                  </a:lnTo>
                  <a:lnTo>
                    <a:pt x="1420" y="14410"/>
                  </a:lnTo>
                  <a:lnTo>
                    <a:pt x="1269" y="14505"/>
                  </a:lnTo>
                  <a:lnTo>
                    <a:pt x="1174" y="14543"/>
                  </a:lnTo>
                  <a:lnTo>
                    <a:pt x="1080" y="14580"/>
                  </a:lnTo>
                  <a:lnTo>
                    <a:pt x="985" y="14599"/>
                  </a:lnTo>
                  <a:lnTo>
                    <a:pt x="758" y="14599"/>
                  </a:lnTo>
                  <a:lnTo>
                    <a:pt x="625" y="14561"/>
                  </a:lnTo>
                  <a:lnTo>
                    <a:pt x="341" y="14486"/>
                  </a:lnTo>
                  <a:lnTo>
                    <a:pt x="284" y="14486"/>
                  </a:lnTo>
                  <a:lnTo>
                    <a:pt x="228" y="14505"/>
                  </a:lnTo>
                  <a:lnTo>
                    <a:pt x="95" y="14543"/>
                  </a:lnTo>
                  <a:lnTo>
                    <a:pt x="38" y="14580"/>
                  </a:lnTo>
                  <a:lnTo>
                    <a:pt x="0" y="14618"/>
                  </a:lnTo>
                  <a:lnTo>
                    <a:pt x="0" y="14656"/>
                  </a:lnTo>
                  <a:lnTo>
                    <a:pt x="38" y="14675"/>
                  </a:lnTo>
                  <a:lnTo>
                    <a:pt x="228" y="14751"/>
                  </a:lnTo>
                  <a:lnTo>
                    <a:pt x="436" y="14789"/>
                  </a:lnTo>
                  <a:lnTo>
                    <a:pt x="796" y="14789"/>
                  </a:lnTo>
                  <a:lnTo>
                    <a:pt x="985" y="14770"/>
                  </a:lnTo>
                  <a:lnTo>
                    <a:pt x="1155" y="14713"/>
                  </a:lnTo>
                  <a:lnTo>
                    <a:pt x="1307" y="14656"/>
                  </a:lnTo>
                  <a:lnTo>
                    <a:pt x="1458" y="14561"/>
                  </a:lnTo>
                  <a:lnTo>
                    <a:pt x="1610" y="14467"/>
                  </a:lnTo>
                  <a:lnTo>
                    <a:pt x="1742" y="14353"/>
                  </a:lnTo>
                  <a:lnTo>
                    <a:pt x="1875" y="14221"/>
                  </a:lnTo>
                  <a:lnTo>
                    <a:pt x="1970" y="14069"/>
                  </a:lnTo>
                  <a:lnTo>
                    <a:pt x="2083" y="13899"/>
                  </a:lnTo>
                  <a:lnTo>
                    <a:pt x="2159" y="13728"/>
                  </a:lnTo>
                  <a:lnTo>
                    <a:pt x="2235" y="13539"/>
                  </a:lnTo>
                  <a:lnTo>
                    <a:pt x="2291" y="13331"/>
                  </a:lnTo>
                  <a:lnTo>
                    <a:pt x="2291" y="13236"/>
                  </a:lnTo>
                  <a:lnTo>
                    <a:pt x="2291" y="13122"/>
                  </a:lnTo>
                  <a:lnTo>
                    <a:pt x="2291" y="13028"/>
                  </a:lnTo>
                  <a:lnTo>
                    <a:pt x="2254" y="12914"/>
                  </a:lnTo>
                  <a:lnTo>
                    <a:pt x="2178" y="12706"/>
                  </a:lnTo>
                  <a:lnTo>
                    <a:pt x="2064" y="12517"/>
                  </a:lnTo>
                  <a:lnTo>
                    <a:pt x="1932" y="12308"/>
                  </a:lnTo>
                  <a:lnTo>
                    <a:pt x="1799" y="12138"/>
                  </a:lnTo>
                  <a:lnTo>
                    <a:pt x="1534" y="11816"/>
                  </a:lnTo>
                  <a:lnTo>
                    <a:pt x="1383" y="11570"/>
                  </a:lnTo>
                  <a:lnTo>
                    <a:pt x="1326" y="11475"/>
                  </a:lnTo>
                  <a:lnTo>
                    <a:pt x="1288" y="11362"/>
                  </a:lnTo>
                  <a:lnTo>
                    <a:pt x="1269" y="11267"/>
                  </a:lnTo>
                  <a:lnTo>
                    <a:pt x="1250" y="11172"/>
                  </a:lnTo>
                  <a:lnTo>
                    <a:pt x="1250" y="11077"/>
                  </a:lnTo>
                  <a:lnTo>
                    <a:pt x="1269" y="10983"/>
                  </a:lnTo>
                  <a:lnTo>
                    <a:pt x="1288" y="10907"/>
                  </a:lnTo>
                  <a:lnTo>
                    <a:pt x="1326" y="10812"/>
                  </a:lnTo>
                  <a:lnTo>
                    <a:pt x="1420" y="10661"/>
                  </a:lnTo>
                  <a:lnTo>
                    <a:pt x="1553" y="10528"/>
                  </a:lnTo>
                  <a:lnTo>
                    <a:pt x="1723" y="10396"/>
                  </a:lnTo>
                  <a:lnTo>
                    <a:pt x="1913" y="10282"/>
                  </a:lnTo>
                  <a:lnTo>
                    <a:pt x="2102" y="10169"/>
                  </a:lnTo>
                  <a:lnTo>
                    <a:pt x="2538" y="9960"/>
                  </a:lnTo>
                  <a:lnTo>
                    <a:pt x="2954" y="9752"/>
                  </a:lnTo>
                  <a:lnTo>
                    <a:pt x="3333" y="9563"/>
                  </a:lnTo>
                  <a:lnTo>
                    <a:pt x="3655" y="9354"/>
                  </a:lnTo>
                  <a:lnTo>
                    <a:pt x="3958" y="9127"/>
                  </a:lnTo>
                  <a:lnTo>
                    <a:pt x="4242" y="8881"/>
                  </a:lnTo>
                  <a:lnTo>
                    <a:pt x="4488" y="8616"/>
                  </a:lnTo>
                  <a:lnTo>
                    <a:pt x="4715" y="8351"/>
                  </a:lnTo>
                  <a:lnTo>
                    <a:pt x="4904" y="8086"/>
                  </a:lnTo>
                  <a:lnTo>
                    <a:pt x="5094" y="7783"/>
                  </a:lnTo>
                  <a:lnTo>
                    <a:pt x="5245" y="7499"/>
                  </a:lnTo>
                  <a:lnTo>
                    <a:pt x="5378" y="7196"/>
                  </a:lnTo>
                  <a:lnTo>
                    <a:pt x="5491" y="6874"/>
                  </a:lnTo>
                  <a:lnTo>
                    <a:pt x="5567" y="6552"/>
                  </a:lnTo>
                  <a:lnTo>
                    <a:pt x="5643" y="6230"/>
                  </a:lnTo>
                  <a:lnTo>
                    <a:pt x="5681" y="5908"/>
                  </a:lnTo>
                  <a:lnTo>
                    <a:pt x="5719" y="5568"/>
                  </a:lnTo>
                  <a:lnTo>
                    <a:pt x="5719" y="5227"/>
                  </a:lnTo>
                  <a:lnTo>
                    <a:pt x="5700" y="4886"/>
                  </a:lnTo>
                  <a:lnTo>
                    <a:pt x="5681" y="4545"/>
                  </a:lnTo>
                  <a:lnTo>
                    <a:pt x="5624" y="4223"/>
                  </a:lnTo>
                  <a:lnTo>
                    <a:pt x="5548" y="3882"/>
                  </a:lnTo>
                  <a:lnTo>
                    <a:pt x="5472" y="3541"/>
                  </a:lnTo>
                  <a:lnTo>
                    <a:pt x="5378" y="3201"/>
                  </a:lnTo>
                  <a:lnTo>
                    <a:pt x="5245" y="2879"/>
                  </a:lnTo>
                  <a:lnTo>
                    <a:pt x="5113" y="2557"/>
                  </a:lnTo>
                  <a:lnTo>
                    <a:pt x="4961" y="2235"/>
                  </a:lnTo>
                  <a:lnTo>
                    <a:pt x="4810" y="1932"/>
                  </a:lnTo>
                  <a:lnTo>
                    <a:pt x="4620" y="1629"/>
                  </a:lnTo>
                  <a:lnTo>
                    <a:pt x="4431" y="1345"/>
                  </a:lnTo>
                  <a:lnTo>
                    <a:pt x="4223" y="1061"/>
                  </a:lnTo>
                  <a:lnTo>
                    <a:pt x="4015" y="777"/>
                  </a:lnTo>
                  <a:lnTo>
                    <a:pt x="3787" y="512"/>
                  </a:lnTo>
                  <a:lnTo>
                    <a:pt x="3541" y="266"/>
                  </a:lnTo>
                  <a:lnTo>
                    <a:pt x="3276" y="39"/>
                  </a:lnTo>
                  <a:lnTo>
                    <a:pt x="3238" y="20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122900" y="2238075"/>
              <a:ext cx="370675" cy="391500"/>
            </a:xfrm>
            <a:custGeom>
              <a:rect b="b" l="l" r="r" t="t"/>
              <a:pathLst>
                <a:path extrusionOk="0" h="15660" w="14827">
                  <a:moveTo>
                    <a:pt x="190" y="1"/>
                  </a:moveTo>
                  <a:lnTo>
                    <a:pt x="114" y="20"/>
                  </a:lnTo>
                  <a:lnTo>
                    <a:pt x="57" y="58"/>
                  </a:lnTo>
                  <a:lnTo>
                    <a:pt x="0" y="96"/>
                  </a:lnTo>
                  <a:lnTo>
                    <a:pt x="0" y="171"/>
                  </a:lnTo>
                  <a:lnTo>
                    <a:pt x="38" y="531"/>
                  </a:lnTo>
                  <a:lnTo>
                    <a:pt x="95" y="891"/>
                  </a:lnTo>
                  <a:lnTo>
                    <a:pt x="171" y="1213"/>
                  </a:lnTo>
                  <a:lnTo>
                    <a:pt x="284" y="1535"/>
                  </a:lnTo>
                  <a:lnTo>
                    <a:pt x="417" y="1838"/>
                  </a:lnTo>
                  <a:lnTo>
                    <a:pt x="568" y="2141"/>
                  </a:lnTo>
                  <a:lnTo>
                    <a:pt x="758" y="2425"/>
                  </a:lnTo>
                  <a:lnTo>
                    <a:pt x="947" y="2690"/>
                  </a:lnTo>
                  <a:lnTo>
                    <a:pt x="1155" y="2936"/>
                  </a:lnTo>
                  <a:lnTo>
                    <a:pt x="1383" y="3182"/>
                  </a:lnTo>
                  <a:lnTo>
                    <a:pt x="1629" y="3409"/>
                  </a:lnTo>
                  <a:lnTo>
                    <a:pt x="1894" y="3636"/>
                  </a:lnTo>
                  <a:lnTo>
                    <a:pt x="2159" y="3845"/>
                  </a:lnTo>
                  <a:lnTo>
                    <a:pt x="2443" y="4053"/>
                  </a:lnTo>
                  <a:lnTo>
                    <a:pt x="2746" y="4242"/>
                  </a:lnTo>
                  <a:lnTo>
                    <a:pt x="3049" y="4413"/>
                  </a:lnTo>
                  <a:lnTo>
                    <a:pt x="3674" y="4754"/>
                  </a:lnTo>
                  <a:lnTo>
                    <a:pt x="4336" y="5057"/>
                  </a:lnTo>
                  <a:lnTo>
                    <a:pt x="5018" y="5341"/>
                  </a:lnTo>
                  <a:lnTo>
                    <a:pt x="5681" y="5587"/>
                  </a:lnTo>
                  <a:lnTo>
                    <a:pt x="6362" y="5814"/>
                  </a:lnTo>
                  <a:lnTo>
                    <a:pt x="7006" y="6022"/>
                  </a:lnTo>
                  <a:lnTo>
                    <a:pt x="8237" y="6420"/>
                  </a:lnTo>
                  <a:lnTo>
                    <a:pt x="8938" y="6628"/>
                  </a:lnTo>
                  <a:lnTo>
                    <a:pt x="9638" y="6874"/>
                  </a:lnTo>
                  <a:lnTo>
                    <a:pt x="10320" y="7120"/>
                  </a:lnTo>
                  <a:lnTo>
                    <a:pt x="11020" y="7404"/>
                  </a:lnTo>
                  <a:lnTo>
                    <a:pt x="11361" y="7575"/>
                  </a:lnTo>
                  <a:lnTo>
                    <a:pt x="11683" y="7726"/>
                  </a:lnTo>
                  <a:lnTo>
                    <a:pt x="12005" y="7916"/>
                  </a:lnTo>
                  <a:lnTo>
                    <a:pt x="12327" y="8105"/>
                  </a:lnTo>
                  <a:lnTo>
                    <a:pt x="12630" y="8294"/>
                  </a:lnTo>
                  <a:lnTo>
                    <a:pt x="12933" y="8522"/>
                  </a:lnTo>
                  <a:lnTo>
                    <a:pt x="13198" y="8749"/>
                  </a:lnTo>
                  <a:lnTo>
                    <a:pt x="13463" y="8995"/>
                  </a:lnTo>
                  <a:lnTo>
                    <a:pt x="13652" y="9184"/>
                  </a:lnTo>
                  <a:lnTo>
                    <a:pt x="13804" y="9374"/>
                  </a:lnTo>
                  <a:lnTo>
                    <a:pt x="13936" y="9582"/>
                  </a:lnTo>
                  <a:lnTo>
                    <a:pt x="14069" y="9790"/>
                  </a:lnTo>
                  <a:lnTo>
                    <a:pt x="14164" y="9980"/>
                  </a:lnTo>
                  <a:lnTo>
                    <a:pt x="14239" y="10207"/>
                  </a:lnTo>
                  <a:lnTo>
                    <a:pt x="14315" y="10415"/>
                  </a:lnTo>
                  <a:lnTo>
                    <a:pt x="14353" y="10623"/>
                  </a:lnTo>
                  <a:lnTo>
                    <a:pt x="14391" y="10851"/>
                  </a:lnTo>
                  <a:lnTo>
                    <a:pt x="14410" y="11059"/>
                  </a:lnTo>
                  <a:lnTo>
                    <a:pt x="14410" y="11286"/>
                  </a:lnTo>
                  <a:lnTo>
                    <a:pt x="14410" y="11513"/>
                  </a:lnTo>
                  <a:lnTo>
                    <a:pt x="14391" y="11740"/>
                  </a:lnTo>
                  <a:lnTo>
                    <a:pt x="14353" y="11949"/>
                  </a:lnTo>
                  <a:lnTo>
                    <a:pt x="14296" y="12176"/>
                  </a:lnTo>
                  <a:lnTo>
                    <a:pt x="14239" y="12403"/>
                  </a:lnTo>
                  <a:lnTo>
                    <a:pt x="14088" y="12839"/>
                  </a:lnTo>
                  <a:lnTo>
                    <a:pt x="13898" y="13255"/>
                  </a:lnTo>
                  <a:lnTo>
                    <a:pt x="13652" y="13672"/>
                  </a:lnTo>
                  <a:lnTo>
                    <a:pt x="13406" y="14069"/>
                  </a:lnTo>
                  <a:lnTo>
                    <a:pt x="13122" y="14448"/>
                  </a:lnTo>
                  <a:lnTo>
                    <a:pt x="12800" y="14808"/>
                  </a:lnTo>
                  <a:lnTo>
                    <a:pt x="12478" y="15130"/>
                  </a:lnTo>
                  <a:lnTo>
                    <a:pt x="12138" y="15433"/>
                  </a:lnTo>
                  <a:lnTo>
                    <a:pt x="12100" y="15490"/>
                  </a:lnTo>
                  <a:lnTo>
                    <a:pt x="12081" y="15546"/>
                  </a:lnTo>
                  <a:lnTo>
                    <a:pt x="12100" y="15584"/>
                  </a:lnTo>
                  <a:lnTo>
                    <a:pt x="12138" y="15622"/>
                  </a:lnTo>
                  <a:lnTo>
                    <a:pt x="12194" y="15660"/>
                  </a:lnTo>
                  <a:lnTo>
                    <a:pt x="12270" y="15660"/>
                  </a:lnTo>
                  <a:lnTo>
                    <a:pt x="12346" y="15641"/>
                  </a:lnTo>
                  <a:lnTo>
                    <a:pt x="12403" y="15603"/>
                  </a:lnTo>
                  <a:lnTo>
                    <a:pt x="12668" y="15395"/>
                  </a:lnTo>
                  <a:lnTo>
                    <a:pt x="12914" y="15168"/>
                  </a:lnTo>
                  <a:lnTo>
                    <a:pt x="13160" y="14922"/>
                  </a:lnTo>
                  <a:lnTo>
                    <a:pt x="13387" y="14675"/>
                  </a:lnTo>
                  <a:lnTo>
                    <a:pt x="13595" y="14410"/>
                  </a:lnTo>
                  <a:lnTo>
                    <a:pt x="13804" y="14126"/>
                  </a:lnTo>
                  <a:lnTo>
                    <a:pt x="13993" y="13842"/>
                  </a:lnTo>
                  <a:lnTo>
                    <a:pt x="14164" y="13539"/>
                  </a:lnTo>
                  <a:lnTo>
                    <a:pt x="14315" y="13236"/>
                  </a:lnTo>
                  <a:lnTo>
                    <a:pt x="14448" y="12933"/>
                  </a:lnTo>
                  <a:lnTo>
                    <a:pt x="14561" y="12611"/>
                  </a:lnTo>
                  <a:lnTo>
                    <a:pt x="14675" y="12290"/>
                  </a:lnTo>
                  <a:lnTo>
                    <a:pt x="14750" y="11949"/>
                  </a:lnTo>
                  <a:lnTo>
                    <a:pt x="14788" y="11627"/>
                  </a:lnTo>
                  <a:lnTo>
                    <a:pt x="14826" y="11286"/>
                  </a:lnTo>
                  <a:lnTo>
                    <a:pt x="14826" y="10945"/>
                  </a:lnTo>
                  <a:lnTo>
                    <a:pt x="14807" y="10661"/>
                  </a:lnTo>
                  <a:lnTo>
                    <a:pt x="14750" y="10396"/>
                  </a:lnTo>
                  <a:lnTo>
                    <a:pt x="14675" y="10131"/>
                  </a:lnTo>
                  <a:lnTo>
                    <a:pt x="14580" y="9885"/>
                  </a:lnTo>
                  <a:lnTo>
                    <a:pt x="14448" y="9639"/>
                  </a:lnTo>
                  <a:lnTo>
                    <a:pt x="14296" y="9393"/>
                  </a:lnTo>
                  <a:lnTo>
                    <a:pt x="14126" y="9165"/>
                  </a:lnTo>
                  <a:lnTo>
                    <a:pt x="13955" y="8957"/>
                  </a:lnTo>
                  <a:lnTo>
                    <a:pt x="13766" y="8749"/>
                  </a:lnTo>
                  <a:lnTo>
                    <a:pt x="13558" y="8541"/>
                  </a:lnTo>
                  <a:lnTo>
                    <a:pt x="13330" y="8370"/>
                  </a:lnTo>
                  <a:lnTo>
                    <a:pt x="13103" y="8200"/>
                  </a:lnTo>
                  <a:lnTo>
                    <a:pt x="12876" y="8029"/>
                  </a:lnTo>
                  <a:lnTo>
                    <a:pt x="12649" y="7878"/>
                  </a:lnTo>
                  <a:lnTo>
                    <a:pt x="12194" y="7613"/>
                  </a:lnTo>
                  <a:lnTo>
                    <a:pt x="11835" y="7442"/>
                  </a:lnTo>
                  <a:lnTo>
                    <a:pt x="11475" y="7291"/>
                  </a:lnTo>
                  <a:lnTo>
                    <a:pt x="11096" y="7139"/>
                  </a:lnTo>
                  <a:lnTo>
                    <a:pt x="10680" y="6988"/>
                  </a:lnTo>
                  <a:lnTo>
                    <a:pt x="9809" y="6685"/>
                  </a:lnTo>
                  <a:lnTo>
                    <a:pt x="8900" y="6401"/>
                  </a:lnTo>
                  <a:lnTo>
                    <a:pt x="7953" y="6098"/>
                  </a:lnTo>
                  <a:lnTo>
                    <a:pt x="6987" y="5795"/>
                  </a:lnTo>
                  <a:lnTo>
                    <a:pt x="6022" y="5473"/>
                  </a:lnTo>
                  <a:lnTo>
                    <a:pt x="5075" y="5113"/>
                  </a:lnTo>
                  <a:lnTo>
                    <a:pt x="4620" y="4924"/>
                  </a:lnTo>
                  <a:lnTo>
                    <a:pt x="4166" y="4716"/>
                  </a:lnTo>
                  <a:lnTo>
                    <a:pt x="3731" y="4507"/>
                  </a:lnTo>
                  <a:lnTo>
                    <a:pt x="3314" y="4280"/>
                  </a:lnTo>
                  <a:lnTo>
                    <a:pt x="2916" y="4034"/>
                  </a:lnTo>
                  <a:lnTo>
                    <a:pt x="2557" y="3769"/>
                  </a:lnTo>
                  <a:lnTo>
                    <a:pt x="2197" y="3504"/>
                  </a:lnTo>
                  <a:lnTo>
                    <a:pt x="1856" y="3201"/>
                  </a:lnTo>
                  <a:lnTo>
                    <a:pt x="1553" y="2898"/>
                  </a:lnTo>
                  <a:lnTo>
                    <a:pt x="1288" y="2576"/>
                  </a:lnTo>
                  <a:lnTo>
                    <a:pt x="1042" y="2216"/>
                  </a:lnTo>
                  <a:lnTo>
                    <a:pt x="834" y="1857"/>
                  </a:lnTo>
                  <a:lnTo>
                    <a:pt x="663" y="1459"/>
                  </a:lnTo>
                  <a:lnTo>
                    <a:pt x="531" y="1042"/>
                  </a:lnTo>
                  <a:lnTo>
                    <a:pt x="474" y="834"/>
                  </a:lnTo>
                  <a:lnTo>
                    <a:pt x="436" y="607"/>
                  </a:lnTo>
                  <a:lnTo>
                    <a:pt x="417" y="380"/>
                  </a:lnTo>
                  <a:lnTo>
                    <a:pt x="398" y="134"/>
                  </a:lnTo>
                  <a:lnTo>
                    <a:pt x="379" y="77"/>
                  </a:lnTo>
                  <a:lnTo>
                    <a:pt x="322" y="2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2359125" y="4599436"/>
            <a:ext cx="1331301" cy="548686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 rot="-5400000">
            <a:off x="7741647" y="55026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99175" y="4599425"/>
            <a:ext cx="2101755" cy="548703"/>
          </a:xfrm>
          <a:custGeom>
            <a:rect b="b" l="l" r="r" t="t"/>
            <a:pathLst>
              <a:path extrusionOk="0" h="12577" w="48175">
                <a:moveTo>
                  <a:pt x="22077" y="1"/>
                </a:moveTo>
                <a:lnTo>
                  <a:pt x="21476" y="19"/>
                </a:lnTo>
                <a:lnTo>
                  <a:pt x="20894" y="55"/>
                </a:lnTo>
                <a:lnTo>
                  <a:pt x="20311" y="92"/>
                </a:lnTo>
                <a:lnTo>
                  <a:pt x="19711" y="128"/>
                </a:lnTo>
                <a:lnTo>
                  <a:pt x="19128" y="201"/>
                </a:lnTo>
                <a:lnTo>
                  <a:pt x="18546" y="274"/>
                </a:lnTo>
                <a:lnTo>
                  <a:pt x="17963" y="346"/>
                </a:lnTo>
                <a:lnTo>
                  <a:pt x="17381" y="456"/>
                </a:lnTo>
                <a:lnTo>
                  <a:pt x="16799" y="547"/>
                </a:lnTo>
                <a:lnTo>
                  <a:pt x="16234" y="674"/>
                </a:lnTo>
                <a:lnTo>
                  <a:pt x="15434" y="838"/>
                </a:lnTo>
                <a:lnTo>
                  <a:pt x="14651" y="1020"/>
                </a:lnTo>
                <a:lnTo>
                  <a:pt x="13850" y="1220"/>
                </a:lnTo>
                <a:lnTo>
                  <a:pt x="13068" y="1475"/>
                </a:lnTo>
                <a:lnTo>
                  <a:pt x="12285" y="1730"/>
                </a:lnTo>
                <a:lnTo>
                  <a:pt x="11521" y="2021"/>
                </a:lnTo>
                <a:lnTo>
                  <a:pt x="10756" y="2348"/>
                </a:lnTo>
                <a:lnTo>
                  <a:pt x="10010" y="2694"/>
                </a:lnTo>
                <a:lnTo>
                  <a:pt x="9264" y="3058"/>
                </a:lnTo>
                <a:lnTo>
                  <a:pt x="8536" y="3459"/>
                </a:lnTo>
                <a:lnTo>
                  <a:pt x="7826" y="3895"/>
                </a:lnTo>
                <a:lnTo>
                  <a:pt x="7116" y="4350"/>
                </a:lnTo>
                <a:lnTo>
                  <a:pt x="6443" y="4824"/>
                </a:lnTo>
                <a:lnTo>
                  <a:pt x="5770" y="5333"/>
                </a:lnTo>
                <a:lnTo>
                  <a:pt x="5133" y="5879"/>
                </a:lnTo>
                <a:lnTo>
                  <a:pt x="4514" y="6443"/>
                </a:lnTo>
                <a:lnTo>
                  <a:pt x="4150" y="6771"/>
                </a:lnTo>
                <a:lnTo>
                  <a:pt x="3822" y="7098"/>
                </a:lnTo>
                <a:lnTo>
                  <a:pt x="3495" y="7444"/>
                </a:lnTo>
                <a:lnTo>
                  <a:pt x="3167" y="7808"/>
                </a:lnTo>
                <a:lnTo>
                  <a:pt x="2858" y="8172"/>
                </a:lnTo>
                <a:lnTo>
                  <a:pt x="2548" y="8536"/>
                </a:lnTo>
                <a:lnTo>
                  <a:pt x="2257" y="8918"/>
                </a:lnTo>
                <a:lnTo>
                  <a:pt x="1984" y="9301"/>
                </a:lnTo>
                <a:lnTo>
                  <a:pt x="1438" y="10083"/>
                </a:lnTo>
                <a:lnTo>
                  <a:pt x="929" y="10884"/>
                </a:lnTo>
                <a:lnTo>
                  <a:pt x="455" y="11721"/>
                </a:lnTo>
                <a:lnTo>
                  <a:pt x="0" y="12577"/>
                </a:lnTo>
                <a:lnTo>
                  <a:pt x="48175" y="12577"/>
                </a:lnTo>
                <a:lnTo>
                  <a:pt x="48047" y="12067"/>
                </a:lnTo>
                <a:lnTo>
                  <a:pt x="47883" y="11576"/>
                </a:lnTo>
                <a:lnTo>
                  <a:pt x="47683" y="11102"/>
                </a:lnTo>
                <a:lnTo>
                  <a:pt x="47447" y="10647"/>
                </a:lnTo>
                <a:lnTo>
                  <a:pt x="47192" y="10192"/>
                </a:lnTo>
                <a:lnTo>
                  <a:pt x="46901" y="9737"/>
                </a:lnTo>
                <a:lnTo>
                  <a:pt x="46573" y="9319"/>
                </a:lnTo>
                <a:lnTo>
                  <a:pt x="46227" y="8882"/>
                </a:lnTo>
                <a:lnTo>
                  <a:pt x="45863" y="8482"/>
                </a:lnTo>
                <a:lnTo>
                  <a:pt x="45463" y="8081"/>
                </a:lnTo>
                <a:lnTo>
                  <a:pt x="45062" y="7699"/>
                </a:lnTo>
                <a:lnTo>
                  <a:pt x="44626" y="7335"/>
                </a:lnTo>
                <a:lnTo>
                  <a:pt x="44171" y="6971"/>
                </a:lnTo>
                <a:lnTo>
                  <a:pt x="43716" y="6625"/>
                </a:lnTo>
                <a:lnTo>
                  <a:pt x="43224" y="6280"/>
                </a:lnTo>
                <a:lnTo>
                  <a:pt x="42733" y="5952"/>
                </a:lnTo>
                <a:lnTo>
                  <a:pt x="42242" y="5643"/>
                </a:lnTo>
                <a:lnTo>
                  <a:pt x="41732" y="5333"/>
                </a:lnTo>
                <a:lnTo>
                  <a:pt x="41222" y="5042"/>
                </a:lnTo>
                <a:lnTo>
                  <a:pt x="40713" y="4751"/>
                </a:lnTo>
                <a:lnTo>
                  <a:pt x="39675" y="4223"/>
                </a:lnTo>
                <a:lnTo>
                  <a:pt x="38638" y="3732"/>
                </a:lnTo>
                <a:lnTo>
                  <a:pt x="37619" y="3295"/>
                </a:lnTo>
                <a:lnTo>
                  <a:pt x="36654" y="2894"/>
                </a:lnTo>
                <a:lnTo>
                  <a:pt x="35726" y="2530"/>
                </a:lnTo>
                <a:lnTo>
                  <a:pt x="34853" y="2203"/>
                </a:lnTo>
                <a:lnTo>
                  <a:pt x="33742" y="1839"/>
                </a:lnTo>
                <a:lnTo>
                  <a:pt x="32596" y="1475"/>
                </a:lnTo>
                <a:lnTo>
                  <a:pt x="31449" y="1165"/>
                </a:lnTo>
                <a:lnTo>
                  <a:pt x="30303" y="892"/>
                </a:lnTo>
                <a:lnTo>
                  <a:pt x="29138" y="656"/>
                </a:lnTo>
                <a:lnTo>
                  <a:pt x="27973" y="437"/>
                </a:lnTo>
                <a:lnTo>
                  <a:pt x="26790" y="274"/>
                </a:lnTo>
                <a:lnTo>
                  <a:pt x="25607" y="146"/>
                </a:lnTo>
                <a:lnTo>
                  <a:pt x="24442" y="55"/>
                </a:lnTo>
                <a:lnTo>
                  <a:pt x="23259" y="19"/>
                </a:lnTo>
                <a:lnTo>
                  <a:pt x="22077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7126913" y="-12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29"/>
          <p:cNvGrpSpPr/>
          <p:nvPr/>
        </p:nvGrpSpPr>
        <p:grpSpPr>
          <a:xfrm flipH="1">
            <a:off x="1489162" y="265149"/>
            <a:ext cx="657425" cy="548700"/>
            <a:chOff x="1350550" y="462875"/>
            <a:chExt cx="968225" cy="808100"/>
          </a:xfrm>
        </p:grpSpPr>
        <p:sp>
          <p:nvSpPr>
            <p:cNvPr id="712" name="Google Shape;712;p29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9"/>
          <p:cNvGrpSpPr/>
          <p:nvPr/>
        </p:nvGrpSpPr>
        <p:grpSpPr>
          <a:xfrm flipH="1">
            <a:off x="8337637" y="2776749"/>
            <a:ext cx="657425" cy="548700"/>
            <a:chOff x="1350550" y="462875"/>
            <a:chExt cx="968225" cy="808100"/>
          </a:xfrm>
        </p:grpSpPr>
        <p:sp>
          <p:nvSpPr>
            <p:cNvPr id="720" name="Google Shape;720;p29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9"/>
          <p:cNvGrpSpPr/>
          <p:nvPr/>
        </p:nvGrpSpPr>
        <p:grpSpPr>
          <a:xfrm>
            <a:off x="7916979" y="508938"/>
            <a:ext cx="852056" cy="934747"/>
            <a:chOff x="8262950" y="3852275"/>
            <a:chExt cx="1088750" cy="1194413"/>
          </a:xfrm>
        </p:grpSpPr>
        <p:sp>
          <p:nvSpPr>
            <p:cNvPr id="728" name="Google Shape;728;p29"/>
            <p:cNvSpPr/>
            <p:nvPr/>
          </p:nvSpPr>
          <p:spPr>
            <a:xfrm>
              <a:off x="8262950" y="4905388"/>
              <a:ext cx="916200" cy="141300"/>
            </a:xfrm>
            <a:prstGeom prst="ellipse">
              <a:avLst/>
            </a:pr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9" name="Google Shape;729;p29"/>
            <p:cNvGrpSpPr/>
            <p:nvPr/>
          </p:nvGrpSpPr>
          <p:grpSpPr>
            <a:xfrm>
              <a:off x="8262950" y="3852275"/>
              <a:ext cx="1088750" cy="1147000"/>
              <a:chOff x="5267475" y="2232400"/>
              <a:chExt cx="1088750" cy="1147000"/>
            </a:xfrm>
          </p:grpSpPr>
          <p:sp>
            <p:nvSpPr>
              <p:cNvPr id="730" name="Google Shape;730;p29"/>
              <p:cNvSpPr/>
              <p:nvPr/>
            </p:nvSpPr>
            <p:spPr>
              <a:xfrm>
                <a:off x="5311025" y="2331825"/>
                <a:ext cx="1016800" cy="1047575"/>
              </a:xfrm>
              <a:custGeom>
                <a:rect b="b" l="l" r="r" t="t"/>
                <a:pathLst>
                  <a:path extrusionOk="0" h="41903" w="40672">
                    <a:moveTo>
                      <a:pt x="0" y="0"/>
                    </a:moveTo>
                    <a:lnTo>
                      <a:pt x="4677" y="38532"/>
                    </a:lnTo>
                    <a:lnTo>
                      <a:pt x="27134" y="41902"/>
                    </a:lnTo>
                    <a:lnTo>
                      <a:pt x="40672" y="5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5442150" y="2588850"/>
                <a:ext cx="209250" cy="97075"/>
              </a:xfrm>
              <a:custGeom>
                <a:rect b="b" l="l" r="r" t="t"/>
                <a:pathLst>
                  <a:path extrusionOk="0" h="3883" w="8370">
                    <a:moveTo>
                      <a:pt x="3655" y="1"/>
                    </a:moveTo>
                    <a:lnTo>
                      <a:pt x="3427" y="20"/>
                    </a:lnTo>
                    <a:lnTo>
                      <a:pt x="3200" y="38"/>
                    </a:lnTo>
                    <a:lnTo>
                      <a:pt x="2784" y="114"/>
                    </a:lnTo>
                    <a:lnTo>
                      <a:pt x="2367" y="228"/>
                    </a:lnTo>
                    <a:lnTo>
                      <a:pt x="1950" y="379"/>
                    </a:lnTo>
                    <a:lnTo>
                      <a:pt x="1534" y="569"/>
                    </a:lnTo>
                    <a:lnTo>
                      <a:pt x="1155" y="777"/>
                    </a:lnTo>
                    <a:lnTo>
                      <a:pt x="777" y="1023"/>
                    </a:lnTo>
                    <a:lnTo>
                      <a:pt x="417" y="1288"/>
                    </a:lnTo>
                    <a:lnTo>
                      <a:pt x="95" y="1572"/>
                    </a:lnTo>
                    <a:lnTo>
                      <a:pt x="38" y="1629"/>
                    </a:lnTo>
                    <a:lnTo>
                      <a:pt x="19" y="1686"/>
                    </a:lnTo>
                    <a:lnTo>
                      <a:pt x="0" y="1743"/>
                    </a:lnTo>
                    <a:lnTo>
                      <a:pt x="0" y="1799"/>
                    </a:lnTo>
                    <a:lnTo>
                      <a:pt x="0" y="1856"/>
                    </a:lnTo>
                    <a:lnTo>
                      <a:pt x="19" y="1894"/>
                    </a:lnTo>
                    <a:lnTo>
                      <a:pt x="114" y="1970"/>
                    </a:lnTo>
                    <a:lnTo>
                      <a:pt x="208" y="2008"/>
                    </a:lnTo>
                    <a:lnTo>
                      <a:pt x="341" y="2027"/>
                    </a:lnTo>
                    <a:lnTo>
                      <a:pt x="455" y="1989"/>
                    </a:lnTo>
                    <a:lnTo>
                      <a:pt x="530" y="1970"/>
                    </a:lnTo>
                    <a:lnTo>
                      <a:pt x="568" y="1932"/>
                    </a:lnTo>
                    <a:lnTo>
                      <a:pt x="795" y="1724"/>
                    </a:lnTo>
                    <a:lnTo>
                      <a:pt x="1042" y="1534"/>
                    </a:lnTo>
                    <a:lnTo>
                      <a:pt x="1307" y="1345"/>
                    </a:lnTo>
                    <a:lnTo>
                      <a:pt x="1553" y="1193"/>
                    </a:lnTo>
                    <a:lnTo>
                      <a:pt x="1837" y="1042"/>
                    </a:lnTo>
                    <a:lnTo>
                      <a:pt x="2121" y="909"/>
                    </a:lnTo>
                    <a:lnTo>
                      <a:pt x="2405" y="796"/>
                    </a:lnTo>
                    <a:lnTo>
                      <a:pt x="2689" y="701"/>
                    </a:lnTo>
                    <a:lnTo>
                      <a:pt x="2897" y="644"/>
                    </a:lnTo>
                    <a:lnTo>
                      <a:pt x="3124" y="588"/>
                    </a:lnTo>
                    <a:lnTo>
                      <a:pt x="3333" y="569"/>
                    </a:lnTo>
                    <a:lnTo>
                      <a:pt x="3522" y="550"/>
                    </a:lnTo>
                    <a:lnTo>
                      <a:pt x="3730" y="531"/>
                    </a:lnTo>
                    <a:lnTo>
                      <a:pt x="3939" y="550"/>
                    </a:lnTo>
                    <a:lnTo>
                      <a:pt x="4128" y="569"/>
                    </a:lnTo>
                    <a:lnTo>
                      <a:pt x="4317" y="606"/>
                    </a:lnTo>
                    <a:lnTo>
                      <a:pt x="4507" y="644"/>
                    </a:lnTo>
                    <a:lnTo>
                      <a:pt x="4677" y="701"/>
                    </a:lnTo>
                    <a:lnTo>
                      <a:pt x="5037" y="853"/>
                    </a:lnTo>
                    <a:lnTo>
                      <a:pt x="5378" y="1042"/>
                    </a:lnTo>
                    <a:lnTo>
                      <a:pt x="5700" y="1250"/>
                    </a:lnTo>
                    <a:lnTo>
                      <a:pt x="6002" y="1515"/>
                    </a:lnTo>
                    <a:lnTo>
                      <a:pt x="6286" y="1780"/>
                    </a:lnTo>
                    <a:lnTo>
                      <a:pt x="6571" y="2083"/>
                    </a:lnTo>
                    <a:lnTo>
                      <a:pt x="6817" y="2405"/>
                    </a:lnTo>
                    <a:lnTo>
                      <a:pt x="7063" y="2727"/>
                    </a:lnTo>
                    <a:lnTo>
                      <a:pt x="7290" y="3068"/>
                    </a:lnTo>
                    <a:lnTo>
                      <a:pt x="7498" y="3409"/>
                    </a:lnTo>
                    <a:lnTo>
                      <a:pt x="7688" y="3769"/>
                    </a:lnTo>
                    <a:lnTo>
                      <a:pt x="7726" y="3806"/>
                    </a:lnTo>
                    <a:lnTo>
                      <a:pt x="7763" y="3844"/>
                    </a:lnTo>
                    <a:lnTo>
                      <a:pt x="7820" y="3882"/>
                    </a:lnTo>
                    <a:lnTo>
                      <a:pt x="8010" y="3882"/>
                    </a:lnTo>
                    <a:lnTo>
                      <a:pt x="8142" y="3844"/>
                    </a:lnTo>
                    <a:lnTo>
                      <a:pt x="8256" y="3769"/>
                    </a:lnTo>
                    <a:lnTo>
                      <a:pt x="8331" y="3674"/>
                    </a:lnTo>
                    <a:lnTo>
                      <a:pt x="8350" y="3636"/>
                    </a:lnTo>
                    <a:lnTo>
                      <a:pt x="8369" y="3579"/>
                    </a:lnTo>
                    <a:lnTo>
                      <a:pt x="8350" y="3503"/>
                    </a:lnTo>
                    <a:lnTo>
                      <a:pt x="8331" y="3447"/>
                    </a:lnTo>
                    <a:lnTo>
                      <a:pt x="8123" y="3068"/>
                    </a:lnTo>
                    <a:lnTo>
                      <a:pt x="7915" y="2708"/>
                    </a:lnTo>
                    <a:lnTo>
                      <a:pt x="7669" y="2367"/>
                    </a:lnTo>
                    <a:lnTo>
                      <a:pt x="7423" y="2027"/>
                    </a:lnTo>
                    <a:lnTo>
                      <a:pt x="7157" y="1705"/>
                    </a:lnTo>
                    <a:lnTo>
                      <a:pt x="6892" y="1402"/>
                    </a:lnTo>
                    <a:lnTo>
                      <a:pt x="6589" y="1137"/>
                    </a:lnTo>
                    <a:lnTo>
                      <a:pt x="6286" y="872"/>
                    </a:lnTo>
                    <a:lnTo>
                      <a:pt x="5965" y="644"/>
                    </a:lnTo>
                    <a:lnTo>
                      <a:pt x="5624" y="455"/>
                    </a:lnTo>
                    <a:lnTo>
                      <a:pt x="5264" y="285"/>
                    </a:lnTo>
                    <a:lnTo>
                      <a:pt x="4885" y="152"/>
                    </a:lnTo>
                    <a:lnTo>
                      <a:pt x="4488" y="57"/>
                    </a:lnTo>
                    <a:lnTo>
                      <a:pt x="4071" y="20"/>
                    </a:lnTo>
                    <a:lnTo>
                      <a:pt x="36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5859175" y="2637600"/>
                <a:ext cx="209725" cy="97075"/>
              </a:xfrm>
              <a:custGeom>
                <a:rect b="b" l="l" r="r" t="t"/>
                <a:pathLst>
                  <a:path extrusionOk="0" h="3883" w="8389">
                    <a:moveTo>
                      <a:pt x="3674" y="1"/>
                    </a:moveTo>
                    <a:lnTo>
                      <a:pt x="3447" y="20"/>
                    </a:lnTo>
                    <a:lnTo>
                      <a:pt x="3220" y="39"/>
                    </a:lnTo>
                    <a:lnTo>
                      <a:pt x="2803" y="114"/>
                    </a:lnTo>
                    <a:lnTo>
                      <a:pt x="2386" y="228"/>
                    </a:lnTo>
                    <a:lnTo>
                      <a:pt x="1970" y="380"/>
                    </a:lnTo>
                    <a:lnTo>
                      <a:pt x="1553" y="569"/>
                    </a:lnTo>
                    <a:lnTo>
                      <a:pt x="1175" y="777"/>
                    </a:lnTo>
                    <a:lnTo>
                      <a:pt x="796" y="1023"/>
                    </a:lnTo>
                    <a:lnTo>
                      <a:pt x="436" y="1288"/>
                    </a:lnTo>
                    <a:lnTo>
                      <a:pt x="114" y="1572"/>
                    </a:lnTo>
                    <a:lnTo>
                      <a:pt x="57" y="1629"/>
                    </a:lnTo>
                    <a:lnTo>
                      <a:pt x="38" y="1686"/>
                    </a:lnTo>
                    <a:lnTo>
                      <a:pt x="20" y="1743"/>
                    </a:lnTo>
                    <a:lnTo>
                      <a:pt x="1" y="1800"/>
                    </a:lnTo>
                    <a:lnTo>
                      <a:pt x="20" y="1838"/>
                    </a:lnTo>
                    <a:lnTo>
                      <a:pt x="38" y="1894"/>
                    </a:lnTo>
                    <a:lnTo>
                      <a:pt x="133" y="1970"/>
                    </a:lnTo>
                    <a:lnTo>
                      <a:pt x="228" y="2008"/>
                    </a:lnTo>
                    <a:lnTo>
                      <a:pt x="360" y="2027"/>
                    </a:lnTo>
                    <a:lnTo>
                      <a:pt x="474" y="1989"/>
                    </a:lnTo>
                    <a:lnTo>
                      <a:pt x="531" y="1970"/>
                    </a:lnTo>
                    <a:lnTo>
                      <a:pt x="588" y="1913"/>
                    </a:lnTo>
                    <a:lnTo>
                      <a:pt x="815" y="1724"/>
                    </a:lnTo>
                    <a:lnTo>
                      <a:pt x="1061" y="1535"/>
                    </a:lnTo>
                    <a:lnTo>
                      <a:pt x="1326" y="1345"/>
                    </a:lnTo>
                    <a:lnTo>
                      <a:pt x="1572" y="1194"/>
                    </a:lnTo>
                    <a:lnTo>
                      <a:pt x="1856" y="1042"/>
                    </a:lnTo>
                    <a:lnTo>
                      <a:pt x="2140" y="910"/>
                    </a:lnTo>
                    <a:lnTo>
                      <a:pt x="2424" y="796"/>
                    </a:lnTo>
                    <a:lnTo>
                      <a:pt x="2708" y="701"/>
                    </a:lnTo>
                    <a:lnTo>
                      <a:pt x="2917" y="626"/>
                    </a:lnTo>
                    <a:lnTo>
                      <a:pt x="3144" y="588"/>
                    </a:lnTo>
                    <a:lnTo>
                      <a:pt x="3352" y="550"/>
                    </a:lnTo>
                    <a:lnTo>
                      <a:pt x="3541" y="531"/>
                    </a:lnTo>
                    <a:lnTo>
                      <a:pt x="3750" y="531"/>
                    </a:lnTo>
                    <a:lnTo>
                      <a:pt x="3958" y="550"/>
                    </a:lnTo>
                    <a:lnTo>
                      <a:pt x="4147" y="569"/>
                    </a:lnTo>
                    <a:lnTo>
                      <a:pt x="4337" y="607"/>
                    </a:lnTo>
                    <a:lnTo>
                      <a:pt x="4526" y="645"/>
                    </a:lnTo>
                    <a:lnTo>
                      <a:pt x="4696" y="701"/>
                    </a:lnTo>
                    <a:lnTo>
                      <a:pt x="5056" y="853"/>
                    </a:lnTo>
                    <a:lnTo>
                      <a:pt x="5397" y="1042"/>
                    </a:lnTo>
                    <a:lnTo>
                      <a:pt x="5719" y="1251"/>
                    </a:lnTo>
                    <a:lnTo>
                      <a:pt x="6022" y="1497"/>
                    </a:lnTo>
                    <a:lnTo>
                      <a:pt x="6306" y="1781"/>
                    </a:lnTo>
                    <a:lnTo>
                      <a:pt x="6571" y="2084"/>
                    </a:lnTo>
                    <a:lnTo>
                      <a:pt x="6836" y="2387"/>
                    </a:lnTo>
                    <a:lnTo>
                      <a:pt x="7082" y="2727"/>
                    </a:lnTo>
                    <a:lnTo>
                      <a:pt x="7309" y="3068"/>
                    </a:lnTo>
                    <a:lnTo>
                      <a:pt x="7518" y="3409"/>
                    </a:lnTo>
                    <a:lnTo>
                      <a:pt x="7707" y="3769"/>
                    </a:lnTo>
                    <a:lnTo>
                      <a:pt x="7745" y="3807"/>
                    </a:lnTo>
                    <a:lnTo>
                      <a:pt x="7783" y="3845"/>
                    </a:lnTo>
                    <a:lnTo>
                      <a:pt x="7840" y="3864"/>
                    </a:lnTo>
                    <a:lnTo>
                      <a:pt x="7896" y="3882"/>
                    </a:lnTo>
                    <a:lnTo>
                      <a:pt x="8029" y="3882"/>
                    </a:lnTo>
                    <a:lnTo>
                      <a:pt x="8161" y="3845"/>
                    </a:lnTo>
                    <a:lnTo>
                      <a:pt x="8275" y="3769"/>
                    </a:lnTo>
                    <a:lnTo>
                      <a:pt x="8351" y="3674"/>
                    </a:lnTo>
                    <a:lnTo>
                      <a:pt x="8370" y="3617"/>
                    </a:lnTo>
                    <a:lnTo>
                      <a:pt x="8389" y="3561"/>
                    </a:lnTo>
                    <a:lnTo>
                      <a:pt x="8370" y="3504"/>
                    </a:lnTo>
                    <a:lnTo>
                      <a:pt x="8351" y="3447"/>
                    </a:lnTo>
                    <a:lnTo>
                      <a:pt x="8143" y="3068"/>
                    </a:lnTo>
                    <a:lnTo>
                      <a:pt x="7934" y="2709"/>
                    </a:lnTo>
                    <a:lnTo>
                      <a:pt x="7688" y="2368"/>
                    </a:lnTo>
                    <a:lnTo>
                      <a:pt x="7442" y="2027"/>
                    </a:lnTo>
                    <a:lnTo>
                      <a:pt x="7177" y="1705"/>
                    </a:lnTo>
                    <a:lnTo>
                      <a:pt x="6912" y="1402"/>
                    </a:lnTo>
                    <a:lnTo>
                      <a:pt x="6609" y="1137"/>
                    </a:lnTo>
                    <a:lnTo>
                      <a:pt x="6306" y="872"/>
                    </a:lnTo>
                    <a:lnTo>
                      <a:pt x="5984" y="645"/>
                    </a:lnTo>
                    <a:lnTo>
                      <a:pt x="5643" y="455"/>
                    </a:lnTo>
                    <a:lnTo>
                      <a:pt x="5283" y="285"/>
                    </a:lnTo>
                    <a:lnTo>
                      <a:pt x="4905" y="152"/>
                    </a:lnTo>
                    <a:lnTo>
                      <a:pt x="4507" y="58"/>
                    </a:lnTo>
                    <a:lnTo>
                      <a:pt x="4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5697750" y="2631450"/>
                <a:ext cx="103700" cy="206900"/>
              </a:xfrm>
              <a:custGeom>
                <a:rect b="b" l="l" r="r" t="t"/>
                <a:pathLst>
                  <a:path extrusionOk="0" h="8276" w="4148">
                    <a:moveTo>
                      <a:pt x="4072" y="1"/>
                    </a:moveTo>
                    <a:lnTo>
                      <a:pt x="3901" y="304"/>
                    </a:lnTo>
                    <a:lnTo>
                      <a:pt x="3731" y="569"/>
                    </a:lnTo>
                    <a:lnTo>
                      <a:pt x="3542" y="815"/>
                    </a:lnTo>
                    <a:lnTo>
                      <a:pt x="3371" y="1042"/>
                    </a:lnTo>
                    <a:lnTo>
                      <a:pt x="3201" y="1213"/>
                    </a:lnTo>
                    <a:lnTo>
                      <a:pt x="3030" y="1383"/>
                    </a:lnTo>
                    <a:lnTo>
                      <a:pt x="2841" y="1515"/>
                    </a:lnTo>
                    <a:lnTo>
                      <a:pt x="2671" y="1610"/>
                    </a:lnTo>
                    <a:lnTo>
                      <a:pt x="2500" y="1705"/>
                    </a:lnTo>
                    <a:lnTo>
                      <a:pt x="2330" y="1762"/>
                    </a:lnTo>
                    <a:lnTo>
                      <a:pt x="2159" y="1818"/>
                    </a:lnTo>
                    <a:lnTo>
                      <a:pt x="1989" y="1837"/>
                    </a:lnTo>
                    <a:lnTo>
                      <a:pt x="1819" y="1856"/>
                    </a:lnTo>
                    <a:lnTo>
                      <a:pt x="1667" y="1856"/>
                    </a:lnTo>
                    <a:lnTo>
                      <a:pt x="1516" y="1837"/>
                    </a:lnTo>
                    <a:lnTo>
                      <a:pt x="1364" y="1799"/>
                    </a:lnTo>
                    <a:lnTo>
                      <a:pt x="1080" y="1724"/>
                    </a:lnTo>
                    <a:lnTo>
                      <a:pt x="815" y="1610"/>
                    </a:lnTo>
                    <a:lnTo>
                      <a:pt x="588" y="1478"/>
                    </a:lnTo>
                    <a:lnTo>
                      <a:pt x="399" y="1345"/>
                    </a:lnTo>
                    <a:lnTo>
                      <a:pt x="228" y="1213"/>
                    </a:lnTo>
                    <a:lnTo>
                      <a:pt x="115" y="1118"/>
                    </a:lnTo>
                    <a:lnTo>
                      <a:pt x="1" y="1004"/>
                    </a:lnTo>
                    <a:lnTo>
                      <a:pt x="1" y="1326"/>
                    </a:lnTo>
                    <a:lnTo>
                      <a:pt x="20" y="2140"/>
                    </a:lnTo>
                    <a:lnTo>
                      <a:pt x="58" y="2689"/>
                    </a:lnTo>
                    <a:lnTo>
                      <a:pt x="96" y="3295"/>
                    </a:lnTo>
                    <a:lnTo>
                      <a:pt x="152" y="3939"/>
                    </a:lnTo>
                    <a:lnTo>
                      <a:pt x="247" y="4621"/>
                    </a:lnTo>
                    <a:lnTo>
                      <a:pt x="361" y="5283"/>
                    </a:lnTo>
                    <a:lnTo>
                      <a:pt x="512" y="5946"/>
                    </a:lnTo>
                    <a:lnTo>
                      <a:pt x="588" y="6249"/>
                    </a:lnTo>
                    <a:lnTo>
                      <a:pt x="683" y="6552"/>
                    </a:lnTo>
                    <a:lnTo>
                      <a:pt x="796" y="6836"/>
                    </a:lnTo>
                    <a:lnTo>
                      <a:pt x="910" y="7101"/>
                    </a:lnTo>
                    <a:lnTo>
                      <a:pt x="1042" y="7347"/>
                    </a:lnTo>
                    <a:lnTo>
                      <a:pt x="1175" y="7575"/>
                    </a:lnTo>
                    <a:lnTo>
                      <a:pt x="1326" y="7783"/>
                    </a:lnTo>
                    <a:lnTo>
                      <a:pt x="1497" y="7934"/>
                    </a:lnTo>
                    <a:lnTo>
                      <a:pt x="1686" y="8086"/>
                    </a:lnTo>
                    <a:lnTo>
                      <a:pt x="1875" y="8180"/>
                    </a:lnTo>
                    <a:lnTo>
                      <a:pt x="2065" y="8256"/>
                    </a:lnTo>
                    <a:lnTo>
                      <a:pt x="2292" y="8275"/>
                    </a:lnTo>
                    <a:lnTo>
                      <a:pt x="2406" y="8275"/>
                    </a:lnTo>
                    <a:lnTo>
                      <a:pt x="2519" y="8256"/>
                    </a:lnTo>
                    <a:lnTo>
                      <a:pt x="2614" y="8237"/>
                    </a:lnTo>
                    <a:lnTo>
                      <a:pt x="2709" y="8199"/>
                    </a:lnTo>
                    <a:lnTo>
                      <a:pt x="2898" y="8086"/>
                    </a:lnTo>
                    <a:lnTo>
                      <a:pt x="3068" y="7953"/>
                    </a:lnTo>
                    <a:lnTo>
                      <a:pt x="3220" y="7764"/>
                    </a:lnTo>
                    <a:lnTo>
                      <a:pt x="3352" y="7537"/>
                    </a:lnTo>
                    <a:lnTo>
                      <a:pt x="3485" y="7291"/>
                    </a:lnTo>
                    <a:lnTo>
                      <a:pt x="3598" y="7025"/>
                    </a:lnTo>
                    <a:lnTo>
                      <a:pt x="3693" y="6723"/>
                    </a:lnTo>
                    <a:lnTo>
                      <a:pt x="3769" y="6401"/>
                    </a:lnTo>
                    <a:lnTo>
                      <a:pt x="3845" y="6060"/>
                    </a:lnTo>
                    <a:lnTo>
                      <a:pt x="3920" y="5700"/>
                    </a:lnTo>
                    <a:lnTo>
                      <a:pt x="4015" y="4943"/>
                    </a:lnTo>
                    <a:lnTo>
                      <a:pt x="4091" y="4166"/>
                    </a:lnTo>
                    <a:lnTo>
                      <a:pt x="4129" y="3390"/>
                    </a:lnTo>
                    <a:lnTo>
                      <a:pt x="4148" y="2633"/>
                    </a:lnTo>
                    <a:lnTo>
                      <a:pt x="4148" y="1932"/>
                    </a:lnTo>
                    <a:lnTo>
                      <a:pt x="4129" y="1307"/>
                    </a:lnTo>
                    <a:lnTo>
                      <a:pt x="4091" y="360"/>
                    </a:lnTo>
                    <a:lnTo>
                      <a:pt x="40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5701075" y="2642825"/>
                <a:ext cx="96125" cy="64875"/>
              </a:xfrm>
              <a:custGeom>
                <a:rect b="b" l="l" r="r" t="t"/>
                <a:pathLst>
                  <a:path extrusionOk="0" h="2595" w="3845">
                    <a:moveTo>
                      <a:pt x="3844" y="0"/>
                    </a:moveTo>
                    <a:lnTo>
                      <a:pt x="3750" y="133"/>
                    </a:lnTo>
                    <a:lnTo>
                      <a:pt x="3503" y="436"/>
                    </a:lnTo>
                    <a:lnTo>
                      <a:pt x="3333" y="644"/>
                    </a:lnTo>
                    <a:lnTo>
                      <a:pt x="3125" y="852"/>
                    </a:lnTo>
                    <a:lnTo>
                      <a:pt x="2879" y="1060"/>
                    </a:lnTo>
                    <a:lnTo>
                      <a:pt x="2613" y="1250"/>
                    </a:lnTo>
                    <a:lnTo>
                      <a:pt x="2329" y="1420"/>
                    </a:lnTo>
                    <a:lnTo>
                      <a:pt x="2026" y="1553"/>
                    </a:lnTo>
                    <a:lnTo>
                      <a:pt x="1875" y="1610"/>
                    </a:lnTo>
                    <a:lnTo>
                      <a:pt x="1705" y="1647"/>
                    </a:lnTo>
                    <a:lnTo>
                      <a:pt x="1553" y="1685"/>
                    </a:lnTo>
                    <a:lnTo>
                      <a:pt x="1212" y="1685"/>
                    </a:lnTo>
                    <a:lnTo>
                      <a:pt x="1042" y="1647"/>
                    </a:lnTo>
                    <a:lnTo>
                      <a:pt x="871" y="1610"/>
                    </a:lnTo>
                    <a:lnTo>
                      <a:pt x="701" y="1534"/>
                    </a:lnTo>
                    <a:lnTo>
                      <a:pt x="531" y="1439"/>
                    </a:lnTo>
                    <a:lnTo>
                      <a:pt x="360" y="1326"/>
                    </a:lnTo>
                    <a:lnTo>
                      <a:pt x="190" y="1174"/>
                    </a:lnTo>
                    <a:lnTo>
                      <a:pt x="0" y="1004"/>
                    </a:lnTo>
                    <a:lnTo>
                      <a:pt x="152" y="2594"/>
                    </a:lnTo>
                    <a:lnTo>
                      <a:pt x="3768" y="2064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5735625" y="2764950"/>
                <a:ext cx="56350" cy="68650"/>
              </a:xfrm>
              <a:custGeom>
                <a:rect b="b" l="l" r="r" t="t"/>
                <a:pathLst>
                  <a:path extrusionOk="0" h="2746" w="2254">
                    <a:moveTo>
                      <a:pt x="1288" y="0"/>
                    </a:moveTo>
                    <a:lnTo>
                      <a:pt x="1175" y="38"/>
                    </a:lnTo>
                    <a:lnTo>
                      <a:pt x="1061" y="76"/>
                    </a:lnTo>
                    <a:lnTo>
                      <a:pt x="966" y="133"/>
                    </a:lnTo>
                    <a:lnTo>
                      <a:pt x="872" y="209"/>
                    </a:lnTo>
                    <a:lnTo>
                      <a:pt x="777" y="303"/>
                    </a:lnTo>
                    <a:lnTo>
                      <a:pt x="607" y="512"/>
                    </a:lnTo>
                    <a:lnTo>
                      <a:pt x="474" y="758"/>
                    </a:lnTo>
                    <a:lnTo>
                      <a:pt x="360" y="1004"/>
                    </a:lnTo>
                    <a:lnTo>
                      <a:pt x="247" y="1288"/>
                    </a:lnTo>
                    <a:lnTo>
                      <a:pt x="171" y="1534"/>
                    </a:lnTo>
                    <a:lnTo>
                      <a:pt x="95" y="1780"/>
                    </a:lnTo>
                    <a:lnTo>
                      <a:pt x="20" y="2159"/>
                    </a:lnTo>
                    <a:lnTo>
                      <a:pt x="1" y="2310"/>
                    </a:lnTo>
                    <a:lnTo>
                      <a:pt x="133" y="2462"/>
                    </a:lnTo>
                    <a:lnTo>
                      <a:pt x="285" y="2556"/>
                    </a:lnTo>
                    <a:lnTo>
                      <a:pt x="417" y="2651"/>
                    </a:lnTo>
                    <a:lnTo>
                      <a:pt x="569" y="2708"/>
                    </a:lnTo>
                    <a:lnTo>
                      <a:pt x="682" y="2746"/>
                    </a:lnTo>
                    <a:lnTo>
                      <a:pt x="928" y="2746"/>
                    </a:lnTo>
                    <a:lnTo>
                      <a:pt x="1042" y="2708"/>
                    </a:lnTo>
                    <a:lnTo>
                      <a:pt x="1137" y="2670"/>
                    </a:lnTo>
                    <a:lnTo>
                      <a:pt x="1250" y="2613"/>
                    </a:lnTo>
                    <a:lnTo>
                      <a:pt x="1345" y="2538"/>
                    </a:lnTo>
                    <a:lnTo>
                      <a:pt x="1421" y="2443"/>
                    </a:lnTo>
                    <a:lnTo>
                      <a:pt x="1591" y="2235"/>
                    </a:lnTo>
                    <a:lnTo>
                      <a:pt x="1743" y="1988"/>
                    </a:lnTo>
                    <a:lnTo>
                      <a:pt x="1875" y="1742"/>
                    </a:lnTo>
                    <a:lnTo>
                      <a:pt x="1970" y="1477"/>
                    </a:lnTo>
                    <a:lnTo>
                      <a:pt x="2065" y="1212"/>
                    </a:lnTo>
                    <a:lnTo>
                      <a:pt x="2140" y="966"/>
                    </a:lnTo>
                    <a:lnTo>
                      <a:pt x="2235" y="587"/>
                    </a:lnTo>
                    <a:lnTo>
                      <a:pt x="2254" y="455"/>
                    </a:lnTo>
                    <a:lnTo>
                      <a:pt x="2102" y="303"/>
                    </a:lnTo>
                    <a:lnTo>
                      <a:pt x="1951" y="190"/>
                    </a:lnTo>
                    <a:lnTo>
                      <a:pt x="1799" y="114"/>
                    </a:lnTo>
                    <a:lnTo>
                      <a:pt x="1667" y="38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5383925" y="2858675"/>
                <a:ext cx="737050" cy="388650"/>
              </a:xfrm>
              <a:custGeom>
                <a:rect b="b" l="l" r="r" t="t"/>
                <a:pathLst>
                  <a:path extrusionOk="0" h="15546" w="29482">
                    <a:moveTo>
                      <a:pt x="12024" y="0"/>
                    </a:moveTo>
                    <a:lnTo>
                      <a:pt x="11039" y="38"/>
                    </a:lnTo>
                    <a:lnTo>
                      <a:pt x="10073" y="114"/>
                    </a:lnTo>
                    <a:lnTo>
                      <a:pt x="9127" y="228"/>
                    </a:lnTo>
                    <a:lnTo>
                      <a:pt x="8218" y="360"/>
                    </a:lnTo>
                    <a:lnTo>
                      <a:pt x="7328" y="531"/>
                    </a:lnTo>
                    <a:lnTo>
                      <a:pt x="6476" y="701"/>
                    </a:lnTo>
                    <a:lnTo>
                      <a:pt x="5662" y="909"/>
                    </a:lnTo>
                    <a:lnTo>
                      <a:pt x="4885" y="1117"/>
                    </a:lnTo>
                    <a:lnTo>
                      <a:pt x="4128" y="1326"/>
                    </a:lnTo>
                    <a:lnTo>
                      <a:pt x="3408" y="1572"/>
                    </a:lnTo>
                    <a:lnTo>
                      <a:pt x="2727" y="1799"/>
                    </a:lnTo>
                    <a:lnTo>
                      <a:pt x="2102" y="2045"/>
                    </a:lnTo>
                    <a:lnTo>
                      <a:pt x="1496" y="2273"/>
                    </a:lnTo>
                    <a:lnTo>
                      <a:pt x="947" y="2500"/>
                    </a:lnTo>
                    <a:lnTo>
                      <a:pt x="0" y="2935"/>
                    </a:lnTo>
                    <a:lnTo>
                      <a:pt x="833" y="9752"/>
                    </a:lnTo>
                    <a:lnTo>
                      <a:pt x="1212" y="10111"/>
                    </a:lnTo>
                    <a:lnTo>
                      <a:pt x="1629" y="10471"/>
                    </a:lnTo>
                    <a:lnTo>
                      <a:pt x="2083" y="10831"/>
                    </a:lnTo>
                    <a:lnTo>
                      <a:pt x="2556" y="11210"/>
                    </a:lnTo>
                    <a:lnTo>
                      <a:pt x="3068" y="11569"/>
                    </a:lnTo>
                    <a:lnTo>
                      <a:pt x="3598" y="11929"/>
                    </a:lnTo>
                    <a:lnTo>
                      <a:pt x="4166" y="12289"/>
                    </a:lnTo>
                    <a:lnTo>
                      <a:pt x="4753" y="12649"/>
                    </a:lnTo>
                    <a:lnTo>
                      <a:pt x="5359" y="12990"/>
                    </a:lnTo>
                    <a:lnTo>
                      <a:pt x="6003" y="13330"/>
                    </a:lnTo>
                    <a:lnTo>
                      <a:pt x="6684" y="13652"/>
                    </a:lnTo>
                    <a:lnTo>
                      <a:pt x="7366" y="13955"/>
                    </a:lnTo>
                    <a:lnTo>
                      <a:pt x="8104" y="14239"/>
                    </a:lnTo>
                    <a:lnTo>
                      <a:pt x="8862" y="14504"/>
                    </a:lnTo>
                    <a:lnTo>
                      <a:pt x="9638" y="14732"/>
                    </a:lnTo>
                    <a:lnTo>
                      <a:pt x="10452" y="14959"/>
                    </a:lnTo>
                    <a:lnTo>
                      <a:pt x="11285" y="15129"/>
                    </a:lnTo>
                    <a:lnTo>
                      <a:pt x="12156" y="15281"/>
                    </a:lnTo>
                    <a:lnTo>
                      <a:pt x="13046" y="15413"/>
                    </a:lnTo>
                    <a:lnTo>
                      <a:pt x="13955" y="15489"/>
                    </a:lnTo>
                    <a:lnTo>
                      <a:pt x="14902" y="15546"/>
                    </a:lnTo>
                    <a:lnTo>
                      <a:pt x="15886" y="15546"/>
                    </a:lnTo>
                    <a:lnTo>
                      <a:pt x="16890" y="15508"/>
                    </a:lnTo>
                    <a:lnTo>
                      <a:pt x="17912" y="15432"/>
                    </a:lnTo>
                    <a:lnTo>
                      <a:pt x="18443" y="15375"/>
                    </a:lnTo>
                    <a:lnTo>
                      <a:pt x="18973" y="15300"/>
                    </a:lnTo>
                    <a:lnTo>
                      <a:pt x="19503" y="15224"/>
                    </a:lnTo>
                    <a:lnTo>
                      <a:pt x="20052" y="15129"/>
                    </a:lnTo>
                    <a:lnTo>
                      <a:pt x="20601" y="15016"/>
                    </a:lnTo>
                    <a:lnTo>
                      <a:pt x="21169" y="14883"/>
                    </a:lnTo>
                    <a:lnTo>
                      <a:pt x="21737" y="14750"/>
                    </a:lnTo>
                    <a:lnTo>
                      <a:pt x="22305" y="14599"/>
                    </a:lnTo>
                    <a:lnTo>
                      <a:pt x="22892" y="14447"/>
                    </a:lnTo>
                    <a:lnTo>
                      <a:pt x="23479" y="14258"/>
                    </a:lnTo>
                    <a:lnTo>
                      <a:pt x="24066" y="14069"/>
                    </a:lnTo>
                    <a:lnTo>
                      <a:pt x="24672" y="13861"/>
                    </a:lnTo>
                    <a:lnTo>
                      <a:pt x="25278" y="13633"/>
                    </a:lnTo>
                    <a:lnTo>
                      <a:pt x="25884" y="13406"/>
                    </a:lnTo>
                    <a:lnTo>
                      <a:pt x="26509" y="13141"/>
                    </a:lnTo>
                    <a:lnTo>
                      <a:pt x="27134" y="12876"/>
                    </a:lnTo>
                    <a:lnTo>
                      <a:pt x="29481" y="6476"/>
                    </a:lnTo>
                    <a:lnTo>
                      <a:pt x="28932" y="6003"/>
                    </a:lnTo>
                    <a:lnTo>
                      <a:pt x="28364" y="5548"/>
                    </a:lnTo>
                    <a:lnTo>
                      <a:pt x="27815" y="5132"/>
                    </a:lnTo>
                    <a:lnTo>
                      <a:pt x="27247" y="4715"/>
                    </a:lnTo>
                    <a:lnTo>
                      <a:pt x="26679" y="4317"/>
                    </a:lnTo>
                    <a:lnTo>
                      <a:pt x="26130" y="3939"/>
                    </a:lnTo>
                    <a:lnTo>
                      <a:pt x="25562" y="3598"/>
                    </a:lnTo>
                    <a:lnTo>
                      <a:pt x="24994" y="3257"/>
                    </a:lnTo>
                    <a:lnTo>
                      <a:pt x="24445" y="2954"/>
                    </a:lnTo>
                    <a:lnTo>
                      <a:pt x="23877" y="2651"/>
                    </a:lnTo>
                    <a:lnTo>
                      <a:pt x="23309" y="2367"/>
                    </a:lnTo>
                    <a:lnTo>
                      <a:pt x="22760" y="2121"/>
                    </a:lnTo>
                    <a:lnTo>
                      <a:pt x="22192" y="1875"/>
                    </a:lnTo>
                    <a:lnTo>
                      <a:pt x="21643" y="1648"/>
                    </a:lnTo>
                    <a:lnTo>
                      <a:pt x="21074" y="1439"/>
                    </a:lnTo>
                    <a:lnTo>
                      <a:pt x="20525" y="1250"/>
                    </a:lnTo>
                    <a:lnTo>
                      <a:pt x="19957" y="1061"/>
                    </a:lnTo>
                    <a:lnTo>
                      <a:pt x="19408" y="909"/>
                    </a:lnTo>
                    <a:lnTo>
                      <a:pt x="18859" y="758"/>
                    </a:lnTo>
                    <a:lnTo>
                      <a:pt x="18310" y="625"/>
                    </a:lnTo>
                    <a:lnTo>
                      <a:pt x="17761" y="512"/>
                    </a:lnTo>
                    <a:lnTo>
                      <a:pt x="17231" y="398"/>
                    </a:lnTo>
                    <a:lnTo>
                      <a:pt x="16682" y="303"/>
                    </a:lnTo>
                    <a:lnTo>
                      <a:pt x="16151" y="228"/>
                    </a:lnTo>
                    <a:lnTo>
                      <a:pt x="15621" y="152"/>
                    </a:lnTo>
                    <a:lnTo>
                      <a:pt x="15091" y="95"/>
                    </a:lnTo>
                    <a:lnTo>
                      <a:pt x="14050" y="19"/>
                    </a:lnTo>
                    <a:lnTo>
                      <a:pt x="130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6030525" y="2744125"/>
                <a:ext cx="101800" cy="41200"/>
              </a:xfrm>
              <a:custGeom>
                <a:rect b="b" l="l" r="r" t="t"/>
                <a:pathLst>
                  <a:path extrusionOk="0" h="1648" w="4072">
                    <a:moveTo>
                      <a:pt x="2046" y="0"/>
                    </a:moveTo>
                    <a:lnTo>
                      <a:pt x="1629" y="19"/>
                    </a:lnTo>
                    <a:lnTo>
                      <a:pt x="1251" y="76"/>
                    </a:lnTo>
                    <a:lnTo>
                      <a:pt x="910" y="152"/>
                    </a:lnTo>
                    <a:lnTo>
                      <a:pt x="607" y="246"/>
                    </a:lnTo>
                    <a:lnTo>
                      <a:pt x="361" y="360"/>
                    </a:lnTo>
                    <a:lnTo>
                      <a:pt x="247" y="436"/>
                    </a:lnTo>
                    <a:lnTo>
                      <a:pt x="171" y="511"/>
                    </a:lnTo>
                    <a:lnTo>
                      <a:pt x="96" y="587"/>
                    </a:lnTo>
                    <a:lnTo>
                      <a:pt x="58" y="663"/>
                    </a:lnTo>
                    <a:lnTo>
                      <a:pt x="20" y="739"/>
                    </a:lnTo>
                    <a:lnTo>
                      <a:pt x="1" y="833"/>
                    </a:lnTo>
                    <a:lnTo>
                      <a:pt x="20" y="909"/>
                    </a:lnTo>
                    <a:lnTo>
                      <a:pt x="58" y="1004"/>
                    </a:lnTo>
                    <a:lnTo>
                      <a:pt x="96" y="1079"/>
                    </a:lnTo>
                    <a:lnTo>
                      <a:pt x="171" y="1155"/>
                    </a:lnTo>
                    <a:lnTo>
                      <a:pt x="247" y="1212"/>
                    </a:lnTo>
                    <a:lnTo>
                      <a:pt x="361" y="1288"/>
                    </a:lnTo>
                    <a:lnTo>
                      <a:pt x="607" y="1420"/>
                    </a:lnTo>
                    <a:lnTo>
                      <a:pt x="910" y="1515"/>
                    </a:lnTo>
                    <a:lnTo>
                      <a:pt x="1251" y="1591"/>
                    </a:lnTo>
                    <a:lnTo>
                      <a:pt x="1629" y="1629"/>
                    </a:lnTo>
                    <a:lnTo>
                      <a:pt x="2046" y="1647"/>
                    </a:lnTo>
                    <a:lnTo>
                      <a:pt x="2444" y="1629"/>
                    </a:lnTo>
                    <a:lnTo>
                      <a:pt x="2841" y="1591"/>
                    </a:lnTo>
                    <a:lnTo>
                      <a:pt x="3182" y="1515"/>
                    </a:lnTo>
                    <a:lnTo>
                      <a:pt x="3485" y="1420"/>
                    </a:lnTo>
                    <a:lnTo>
                      <a:pt x="3731" y="1288"/>
                    </a:lnTo>
                    <a:lnTo>
                      <a:pt x="3826" y="1212"/>
                    </a:lnTo>
                    <a:lnTo>
                      <a:pt x="3920" y="1155"/>
                    </a:lnTo>
                    <a:lnTo>
                      <a:pt x="3977" y="1079"/>
                    </a:lnTo>
                    <a:lnTo>
                      <a:pt x="4034" y="1004"/>
                    </a:lnTo>
                    <a:lnTo>
                      <a:pt x="4072" y="909"/>
                    </a:lnTo>
                    <a:lnTo>
                      <a:pt x="4072" y="833"/>
                    </a:lnTo>
                    <a:lnTo>
                      <a:pt x="4072" y="739"/>
                    </a:lnTo>
                    <a:lnTo>
                      <a:pt x="4034" y="663"/>
                    </a:lnTo>
                    <a:lnTo>
                      <a:pt x="3977" y="587"/>
                    </a:lnTo>
                    <a:lnTo>
                      <a:pt x="3920" y="511"/>
                    </a:lnTo>
                    <a:lnTo>
                      <a:pt x="3826" y="436"/>
                    </a:lnTo>
                    <a:lnTo>
                      <a:pt x="3731" y="360"/>
                    </a:lnTo>
                    <a:lnTo>
                      <a:pt x="3485" y="246"/>
                    </a:lnTo>
                    <a:lnTo>
                      <a:pt x="3182" y="152"/>
                    </a:lnTo>
                    <a:lnTo>
                      <a:pt x="2841" y="76"/>
                    </a:lnTo>
                    <a:lnTo>
                      <a:pt x="2444" y="1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5375400" y="2643300"/>
                <a:ext cx="99900" cy="45450"/>
              </a:xfrm>
              <a:custGeom>
                <a:rect b="b" l="l" r="r" t="t"/>
                <a:pathLst>
                  <a:path extrusionOk="0" h="1818" w="3996">
                    <a:moveTo>
                      <a:pt x="1042" y="0"/>
                    </a:moveTo>
                    <a:lnTo>
                      <a:pt x="720" y="38"/>
                    </a:lnTo>
                    <a:lnTo>
                      <a:pt x="455" y="95"/>
                    </a:lnTo>
                    <a:lnTo>
                      <a:pt x="341" y="133"/>
                    </a:lnTo>
                    <a:lnTo>
                      <a:pt x="247" y="189"/>
                    </a:lnTo>
                    <a:lnTo>
                      <a:pt x="152" y="246"/>
                    </a:lnTo>
                    <a:lnTo>
                      <a:pt x="95" y="322"/>
                    </a:lnTo>
                    <a:lnTo>
                      <a:pt x="38" y="398"/>
                    </a:lnTo>
                    <a:lnTo>
                      <a:pt x="19" y="473"/>
                    </a:lnTo>
                    <a:lnTo>
                      <a:pt x="0" y="549"/>
                    </a:lnTo>
                    <a:lnTo>
                      <a:pt x="19" y="644"/>
                    </a:lnTo>
                    <a:lnTo>
                      <a:pt x="57" y="739"/>
                    </a:lnTo>
                    <a:lnTo>
                      <a:pt x="95" y="814"/>
                    </a:lnTo>
                    <a:lnTo>
                      <a:pt x="171" y="909"/>
                    </a:lnTo>
                    <a:lnTo>
                      <a:pt x="265" y="1004"/>
                    </a:lnTo>
                    <a:lnTo>
                      <a:pt x="474" y="1174"/>
                    </a:lnTo>
                    <a:lnTo>
                      <a:pt x="739" y="1325"/>
                    </a:lnTo>
                    <a:lnTo>
                      <a:pt x="1061" y="1477"/>
                    </a:lnTo>
                    <a:lnTo>
                      <a:pt x="1421" y="1610"/>
                    </a:lnTo>
                    <a:lnTo>
                      <a:pt x="1818" y="1704"/>
                    </a:lnTo>
                    <a:lnTo>
                      <a:pt x="2235" y="1780"/>
                    </a:lnTo>
                    <a:lnTo>
                      <a:pt x="2613" y="1818"/>
                    </a:lnTo>
                    <a:lnTo>
                      <a:pt x="2973" y="1818"/>
                    </a:lnTo>
                    <a:lnTo>
                      <a:pt x="3276" y="1780"/>
                    </a:lnTo>
                    <a:lnTo>
                      <a:pt x="3560" y="1704"/>
                    </a:lnTo>
                    <a:lnTo>
                      <a:pt x="3674" y="1666"/>
                    </a:lnTo>
                    <a:lnTo>
                      <a:pt x="3768" y="1610"/>
                    </a:lnTo>
                    <a:lnTo>
                      <a:pt x="3844" y="1553"/>
                    </a:lnTo>
                    <a:lnTo>
                      <a:pt x="3920" y="1496"/>
                    </a:lnTo>
                    <a:lnTo>
                      <a:pt x="3958" y="1420"/>
                    </a:lnTo>
                    <a:lnTo>
                      <a:pt x="3996" y="1344"/>
                    </a:lnTo>
                    <a:lnTo>
                      <a:pt x="3996" y="1250"/>
                    </a:lnTo>
                    <a:lnTo>
                      <a:pt x="3977" y="1174"/>
                    </a:lnTo>
                    <a:lnTo>
                      <a:pt x="3958" y="1079"/>
                    </a:lnTo>
                    <a:lnTo>
                      <a:pt x="3901" y="985"/>
                    </a:lnTo>
                    <a:lnTo>
                      <a:pt x="3825" y="909"/>
                    </a:lnTo>
                    <a:lnTo>
                      <a:pt x="3749" y="814"/>
                    </a:lnTo>
                    <a:lnTo>
                      <a:pt x="3522" y="644"/>
                    </a:lnTo>
                    <a:lnTo>
                      <a:pt x="3257" y="473"/>
                    </a:lnTo>
                    <a:lnTo>
                      <a:pt x="2935" y="322"/>
                    </a:lnTo>
                    <a:lnTo>
                      <a:pt x="2576" y="208"/>
                    </a:lnTo>
                    <a:lnTo>
                      <a:pt x="2178" y="95"/>
                    </a:lnTo>
                    <a:lnTo>
                      <a:pt x="1780" y="38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5568525" y="2921625"/>
                <a:ext cx="353625" cy="262750"/>
              </a:xfrm>
              <a:custGeom>
                <a:rect b="b" l="l" r="r" t="t"/>
                <a:pathLst>
                  <a:path extrusionOk="0" h="10510" w="14145">
                    <a:moveTo>
                      <a:pt x="3239" y="1"/>
                    </a:moveTo>
                    <a:lnTo>
                      <a:pt x="2803" y="39"/>
                    </a:lnTo>
                    <a:lnTo>
                      <a:pt x="2595" y="95"/>
                    </a:lnTo>
                    <a:lnTo>
                      <a:pt x="2387" y="133"/>
                    </a:lnTo>
                    <a:lnTo>
                      <a:pt x="2197" y="209"/>
                    </a:lnTo>
                    <a:lnTo>
                      <a:pt x="1989" y="266"/>
                    </a:lnTo>
                    <a:lnTo>
                      <a:pt x="1800" y="360"/>
                    </a:lnTo>
                    <a:lnTo>
                      <a:pt x="1629" y="455"/>
                    </a:lnTo>
                    <a:lnTo>
                      <a:pt x="1440" y="550"/>
                    </a:lnTo>
                    <a:lnTo>
                      <a:pt x="1269" y="682"/>
                    </a:lnTo>
                    <a:lnTo>
                      <a:pt x="1118" y="796"/>
                    </a:lnTo>
                    <a:lnTo>
                      <a:pt x="947" y="947"/>
                    </a:lnTo>
                    <a:lnTo>
                      <a:pt x="815" y="1099"/>
                    </a:lnTo>
                    <a:lnTo>
                      <a:pt x="682" y="1250"/>
                    </a:lnTo>
                    <a:lnTo>
                      <a:pt x="550" y="1421"/>
                    </a:lnTo>
                    <a:lnTo>
                      <a:pt x="436" y="1591"/>
                    </a:lnTo>
                    <a:lnTo>
                      <a:pt x="342" y="1799"/>
                    </a:lnTo>
                    <a:lnTo>
                      <a:pt x="247" y="1989"/>
                    </a:lnTo>
                    <a:lnTo>
                      <a:pt x="171" y="2197"/>
                    </a:lnTo>
                    <a:lnTo>
                      <a:pt x="114" y="2424"/>
                    </a:lnTo>
                    <a:lnTo>
                      <a:pt x="58" y="2670"/>
                    </a:lnTo>
                    <a:lnTo>
                      <a:pt x="39" y="2898"/>
                    </a:lnTo>
                    <a:lnTo>
                      <a:pt x="1" y="3220"/>
                    </a:lnTo>
                    <a:lnTo>
                      <a:pt x="1" y="3541"/>
                    </a:lnTo>
                    <a:lnTo>
                      <a:pt x="20" y="3844"/>
                    </a:lnTo>
                    <a:lnTo>
                      <a:pt x="39" y="4147"/>
                    </a:lnTo>
                    <a:lnTo>
                      <a:pt x="76" y="4450"/>
                    </a:lnTo>
                    <a:lnTo>
                      <a:pt x="152" y="4753"/>
                    </a:lnTo>
                    <a:lnTo>
                      <a:pt x="228" y="5037"/>
                    </a:lnTo>
                    <a:lnTo>
                      <a:pt x="304" y="5321"/>
                    </a:lnTo>
                    <a:lnTo>
                      <a:pt x="417" y="5605"/>
                    </a:lnTo>
                    <a:lnTo>
                      <a:pt x="531" y="5870"/>
                    </a:lnTo>
                    <a:lnTo>
                      <a:pt x="663" y="6135"/>
                    </a:lnTo>
                    <a:lnTo>
                      <a:pt x="815" y="6401"/>
                    </a:lnTo>
                    <a:lnTo>
                      <a:pt x="966" y="6666"/>
                    </a:lnTo>
                    <a:lnTo>
                      <a:pt x="1137" y="6912"/>
                    </a:lnTo>
                    <a:lnTo>
                      <a:pt x="1307" y="7158"/>
                    </a:lnTo>
                    <a:lnTo>
                      <a:pt x="1497" y="7404"/>
                    </a:lnTo>
                    <a:lnTo>
                      <a:pt x="1894" y="7877"/>
                    </a:lnTo>
                    <a:lnTo>
                      <a:pt x="2330" y="8332"/>
                    </a:lnTo>
                    <a:lnTo>
                      <a:pt x="2784" y="8748"/>
                    </a:lnTo>
                    <a:lnTo>
                      <a:pt x="3276" y="9146"/>
                    </a:lnTo>
                    <a:lnTo>
                      <a:pt x="3769" y="9525"/>
                    </a:lnTo>
                    <a:lnTo>
                      <a:pt x="4299" y="9885"/>
                    </a:lnTo>
                    <a:lnTo>
                      <a:pt x="4810" y="10206"/>
                    </a:lnTo>
                    <a:lnTo>
                      <a:pt x="5359" y="10509"/>
                    </a:lnTo>
                    <a:lnTo>
                      <a:pt x="6666" y="9790"/>
                    </a:lnTo>
                    <a:lnTo>
                      <a:pt x="7480" y="9335"/>
                    </a:lnTo>
                    <a:lnTo>
                      <a:pt x="8351" y="8805"/>
                    </a:lnTo>
                    <a:lnTo>
                      <a:pt x="9260" y="8237"/>
                    </a:lnTo>
                    <a:lnTo>
                      <a:pt x="10169" y="7631"/>
                    </a:lnTo>
                    <a:lnTo>
                      <a:pt x="10604" y="7309"/>
                    </a:lnTo>
                    <a:lnTo>
                      <a:pt x="11040" y="7006"/>
                    </a:lnTo>
                    <a:lnTo>
                      <a:pt x="11456" y="6666"/>
                    </a:lnTo>
                    <a:lnTo>
                      <a:pt x="11873" y="6344"/>
                    </a:lnTo>
                    <a:lnTo>
                      <a:pt x="12251" y="6003"/>
                    </a:lnTo>
                    <a:lnTo>
                      <a:pt x="12611" y="5662"/>
                    </a:lnTo>
                    <a:lnTo>
                      <a:pt x="12933" y="5321"/>
                    </a:lnTo>
                    <a:lnTo>
                      <a:pt x="13236" y="4980"/>
                    </a:lnTo>
                    <a:lnTo>
                      <a:pt x="13501" y="4659"/>
                    </a:lnTo>
                    <a:lnTo>
                      <a:pt x="13728" y="4318"/>
                    </a:lnTo>
                    <a:lnTo>
                      <a:pt x="13899" y="3977"/>
                    </a:lnTo>
                    <a:lnTo>
                      <a:pt x="14031" y="3655"/>
                    </a:lnTo>
                    <a:lnTo>
                      <a:pt x="14069" y="3485"/>
                    </a:lnTo>
                    <a:lnTo>
                      <a:pt x="14107" y="3333"/>
                    </a:lnTo>
                    <a:lnTo>
                      <a:pt x="14126" y="3163"/>
                    </a:lnTo>
                    <a:lnTo>
                      <a:pt x="14145" y="3011"/>
                    </a:lnTo>
                    <a:lnTo>
                      <a:pt x="14126" y="2860"/>
                    </a:lnTo>
                    <a:lnTo>
                      <a:pt x="14107" y="2689"/>
                    </a:lnTo>
                    <a:lnTo>
                      <a:pt x="14069" y="2538"/>
                    </a:lnTo>
                    <a:lnTo>
                      <a:pt x="14012" y="2386"/>
                    </a:lnTo>
                    <a:lnTo>
                      <a:pt x="13937" y="2254"/>
                    </a:lnTo>
                    <a:lnTo>
                      <a:pt x="13861" y="2102"/>
                    </a:lnTo>
                    <a:lnTo>
                      <a:pt x="13747" y="1951"/>
                    </a:lnTo>
                    <a:lnTo>
                      <a:pt x="13634" y="1818"/>
                    </a:lnTo>
                    <a:lnTo>
                      <a:pt x="13482" y="1686"/>
                    </a:lnTo>
                    <a:lnTo>
                      <a:pt x="13331" y="1553"/>
                    </a:lnTo>
                    <a:lnTo>
                      <a:pt x="13141" y="1421"/>
                    </a:lnTo>
                    <a:lnTo>
                      <a:pt x="12952" y="1288"/>
                    </a:lnTo>
                    <a:lnTo>
                      <a:pt x="12649" y="1118"/>
                    </a:lnTo>
                    <a:lnTo>
                      <a:pt x="12327" y="985"/>
                    </a:lnTo>
                    <a:lnTo>
                      <a:pt x="11986" y="891"/>
                    </a:lnTo>
                    <a:lnTo>
                      <a:pt x="11627" y="796"/>
                    </a:lnTo>
                    <a:lnTo>
                      <a:pt x="11248" y="739"/>
                    </a:lnTo>
                    <a:lnTo>
                      <a:pt x="10869" y="720"/>
                    </a:lnTo>
                    <a:lnTo>
                      <a:pt x="10491" y="701"/>
                    </a:lnTo>
                    <a:lnTo>
                      <a:pt x="10093" y="720"/>
                    </a:lnTo>
                    <a:lnTo>
                      <a:pt x="9714" y="739"/>
                    </a:lnTo>
                    <a:lnTo>
                      <a:pt x="9336" y="796"/>
                    </a:lnTo>
                    <a:lnTo>
                      <a:pt x="8957" y="872"/>
                    </a:lnTo>
                    <a:lnTo>
                      <a:pt x="8597" y="966"/>
                    </a:lnTo>
                    <a:lnTo>
                      <a:pt x="8237" y="1099"/>
                    </a:lnTo>
                    <a:lnTo>
                      <a:pt x="7896" y="1231"/>
                    </a:lnTo>
                    <a:lnTo>
                      <a:pt x="7594" y="1383"/>
                    </a:lnTo>
                    <a:lnTo>
                      <a:pt x="7291" y="1553"/>
                    </a:lnTo>
                    <a:lnTo>
                      <a:pt x="6969" y="1781"/>
                    </a:lnTo>
                    <a:lnTo>
                      <a:pt x="6817" y="1572"/>
                    </a:lnTo>
                    <a:lnTo>
                      <a:pt x="6666" y="1364"/>
                    </a:lnTo>
                    <a:lnTo>
                      <a:pt x="6476" y="1175"/>
                    </a:lnTo>
                    <a:lnTo>
                      <a:pt x="6287" y="1004"/>
                    </a:lnTo>
                    <a:lnTo>
                      <a:pt x="6079" y="834"/>
                    </a:lnTo>
                    <a:lnTo>
                      <a:pt x="5870" y="682"/>
                    </a:lnTo>
                    <a:lnTo>
                      <a:pt x="5624" y="550"/>
                    </a:lnTo>
                    <a:lnTo>
                      <a:pt x="5378" y="417"/>
                    </a:lnTo>
                    <a:lnTo>
                      <a:pt x="5170" y="323"/>
                    </a:lnTo>
                    <a:lnTo>
                      <a:pt x="4962" y="247"/>
                    </a:lnTo>
                    <a:lnTo>
                      <a:pt x="4753" y="171"/>
                    </a:lnTo>
                    <a:lnTo>
                      <a:pt x="4545" y="114"/>
                    </a:lnTo>
                    <a:lnTo>
                      <a:pt x="4110" y="39"/>
                    </a:lnTo>
                    <a:lnTo>
                      <a:pt x="36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5630550" y="2964225"/>
                <a:ext cx="231975" cy="172800"/>
              </a:xfrm>
              <a:custGeom>
                <a:rect b="b" l="l" r="r" t="t"/>
                <a:pathLst>
                  <a:path extrusionOk="0" h="6912" w="9279">
                    <a:moveTo>
                      <a:pt x="2121" y="1"/>
                    </a:moveTo>
                    <a:lnTo>
                      <a:pt x="1837" y="39"/>
                    </a:lnTo>
                    <a:lnTo>
                      <a:pt x="1572" y="95"/>
                    </a:lnTo>
                    <a:lnTo>
                      <a:pt x="1307" y="190"/>
                    </a:lnTo>
                    <a:lnTo>
                      <a:pt x="1061" y="304"/>
                    </a:lnTo>
                    <a:lnTo>
                      <a:pt x="833" y="455"/>
                    </a:lnTo>
                    <a:lnTo>
                      <a:pt x="625" y="626"/>
                    </a:lnTo>
                    <a:lnTo>
                      <a:pt x="436" y="834"/>
                    </a:lnTo>
                    <a:lnTo>
                      <a:pt x="284" y="1061"/>
                    </a:lnTo>
                    <a:lnTo>
                      <a:pt x="152" y="1326"/>
                    </a:lnTo>
                    <a:lnTo>
                      <a:pt x="76" y="1610"/>
                    </a:lnTo>
                    <a:lnTo>
                      <a:pt x="19" y="1913"/>
                    </a:lnTo>
                    <a:lnTo>
                      <a:pt x="0" y="2121"/>
                    </a:lnTo>
                    <a:lnTo>
                      <a:pt x="0" y="2330"/>
                    </a:lnTo>
                    <a:lnTo>
                      <a:pt x="0" y="2538"/>
                    </a:lnTo>
                    <a:lnTo>
                      <a:pt x="19" y="2746"/>
                    </a:lnTo>
                    <a:lnTo>
                      <a:pt x="95" y="3125"/>
                    </a:lnTo>
                    <a:lnTo>
                      <a:pt x="190" y="3504"/>
                    </a:lnTo>
                    <a:lnTo>
                      <a:pt x="341" y="3863"/>
                    </a:lnTo>
                    <a:lnTo>
                      <a:pt x="530" y="4223"/>
                    </a:lnTo>
                    <a:lnTo>
                      <a:pt x="739" y="4564"/>
                    </a:lnTo>
                    <a:lnTo>
                      <a:pt x="966" y="4886"/>
                    </a:lnTo>
                    <a:lnTo>
                      <a:pt x="1231" y="5189"/>
                    </a:lnTo>
                    <a:lnTo>
                      <a:pt x="1515" y="5473"/>
                    </a:lnTo>
                    <a:lnTo>
                      <a:pt x="1818" y="5757"/>
                    </a:lnTo>
                    <a:lnTo>
                      <a:pt x="2140" y="6022"/>
                    </a:lnTo>
                    <a:lnTo>
                      <a:pt x="2481" y="6268"/>
                    </a:lnTo>
                    <a:lnTo>
                      <a:pt x="2821" y="6495"/>
                    </a:lnTo>
                    <a:lnTo>
                      <a:pt x="3162" y="6723"/>
                    </a:lnTo>
                    <a:lnTo>
                      <a:pt x="3503" y="6912"/>
                    </a:lnTo>
                    <a:lnTo>
                      <a:pt x="4374" y="6439"/>
                    </a:lnTo>
                    <a:lnTo>
                      <a:pt x="4904" y="6136"/>
                    </a:lnTo>
                    <a:lnTo>
                      <a:pt x="5472" y="5795"/>
                    </a:lnTo>
                    <a:lnTo>
                      <a:pt x="6078" y="5416"/>
                    </a:lnTo>
                    <a:lnTo>
                      <a:pt x="6665" y="5018"/>
                    </a:lnTo>
                    <a:lnTo>
                      <a:pt x="7252" y="4602"/>
                    </a:lnTo>
                    <a:lnTo>
                      <a:pt x="7782" y="4166"/>
                    </a:lnTo>
                    <a:lnTo>
                      <a:pt x="8047" y="3958"/>
                    </a:lnTo>
                    <a:lnTo>
                      <a:pt x="8275" y="3731"/>
                    </a:lnTo>
                    <a:lnTo>
                      <a:pt x="8502" y="3504"/>
                    </a:lnTo>
                    <a:lnTo>
                      <a:pt x="8691" y="3295"/>
                    </a:lnTo>
                    <a:lnTo>
                      <a:pt x="8862" y="3068"/>
                    </a:lnTo>
                    <a:lnTo>
                      <a:pt x="9013" y="2841"/>
                    </a:lnTo>
                    <a:lnTo>
                      <a:pt x="9127" y="2633"/>
                    </a:lnTo>
                    <a:lnTo>
                      <a:pt x="9202" y="2405"/>
                    </a:lnTo>
                    <a:lnTo>
                      <a:pt x="9259" y="2197"/>
                    </a:lnTo>
                    <a:lnTo>
                      <a:pt x="9278" y="1989"/>
                    </a:lnTo>
                    <a:lnTo>
                      <a:pt x="9259" y="1781"/>
                    </a:lnTo>
                    <a:lnTo>
                      <a:pt x="9202" y="1591"/>
                    </a:lnTo>
                    <a:lnTo>
                      <a:pt x="9089" y="1383"/>
                    </a:lnTo>
                    <a:lnTo>
                      <a:pt x="8937" y="1213"/>
                    </a:lnTo>
                    <a:lnTo>
                      <a:pt x="8748" y="1023"/>
                    </a:lnTo>
                    <a:lnTo>
                      <a:pt x="8502" y="853"/>
                    </a:lnTo>
                    <a:lnTo>
                      <a:pt x="8294" y="758"/>
                    </a:lnTo>
                    <a:lnTo>
                      <a:pt x="8085" y="663"/>
                    </a:lnTo>
                    <a:lnTo>
                      <a:pt x="7858" y="588"/>
                    </a:lnTo>
                    <a:lnTo>
                      <a:pt x="7631" y="531"/>
                    </a:lnTo>
                    <a:lnTo>
                      <a:pt x="7385" y="493"/>
                    </a:lnTo>
                    <a:lnTo>
                      <a:pt x="7139" y="474"/>
                    </a:lnTo>
                    <a:lnTo>
                      <a:pt x="6627" y="474"/>
                    </a:lnTo>
                    <a:lnTo>
                      <a:pt x="6381" y="493"/>
                    </a:lnTo>
                    <a:lnTo>
                      <a:pt x="6116" y="531"/>
                    </a:lnTo>
                    <a:lnTo>
                      <a:pt x="5870" y="588"/>
                    </a:lnTo>
                    <a:lnTo>
                      <a:pt x="5643" y="645"/>
                    </a:lnTo>
                    <a:lnTo>
                      <a:pt x="5397" y="720"/>
                    </a:lnTo>
                    <a:lnTo>
                      <a:pt x="5188" y="815"/>
                    </a:lnTo>
                    <a:lnTo>
                      <a:pt x="4980" y="910"/>
                    </a:lnTo>
                    <a:lnTo>
                      <a:pt x="4791" y="1023"/>
                    </a:lnTo>
                    <a:lnTo>
                      <a:pt x="4582" y="1175"/>
                    </a:lnTo>
                    <a:lnTo>
                      <a:pt x="4374" y="910"/>
                    </a:lnTo>
                    <a:lnTo>
                      <a:pt x="4242" y="796"/>
                    </a:lnTo>
                    <a:lnTo>
                      <a:pt x="4128" y="663"/>
                    </a:lnTo>
                    <a:lnTo>
                      <a:pt x="3995" y="569"/>
                    </a:lnTo>
                    <a:lnTo>
                      <a:pt x="3844" y="455"/>
                    </a:lnTo>
                    <a:lnTo>
                      <a:pt x="3692" y="361"/>
                    </a:lnTo>
                    <a:lnTo>
                      <a:pt x="3522" y="285"/>
                    </a:lnTo>
                    <a:lnTo>
                      <a:pt x="3257" y="171"/>
                    </a:lnTo>
                    <a:lnTo>
                      <a:pt x="2973" y="77"/>
                    </a:lnTo>
                    <a:lnTo>
                      <a:pt x="2689" y="3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363636">
                  <a:alpha val="10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5267475" y="2232400"/>
                <a:ext cx="1088750" cy="341325"/>
              </a:xfrm>
              <a:custGeom>
                <a:rect b="b" l="l" r="r" t="t"/>
                <a:pathLst>
                  <a:path extrusionOk="0" h="13653" w="43550">
                    <a:moveTo>
                      <a:pt x="2841" y="1"/>
                    </a:moveTo>
                    <a:lnTo>
                      <a:pt x="0" y="6249"/>
                    </a:lnTo>
                    <a:lnTo>
                      <a:pt x="758" y="6798"/>
                    </a:lnTo>
                    <a:lnTo>
                      <a:pt x="1515" y="7328"/>
                    </a:lnTo>
                    <a:lnTo>
                      <a:pt x="2291" y="7821"/>
                    </a:lnTo>
                    <a:lnTo>
                      <a:pt x="3087" y="8294"/>
                    </a:lnTo>
                    <a:lnTo>
                      <a:pt x="3882" y="8749"/>
                    </a:lnTo>
                    <a:lnTo>
                      <a:pt x="4715" y="9165"/>
                    </a:lnTo>
                    <a:lnTo>
                      <a:pt x="5548" y="9563"/>
                    </a:lnTo>
                    <a:lnTo>
                      <a:pt x="6381" y="9941"/>
                    </a:lnTo>
                    <a:lnTo>
                      <a:pt x="7233" y="10301"/>
                    </a:lnTo>
                    <a:lnTo>
                      <a:pt x="8104" y="10642"/>
                    </a:lnTo>
                    <a:lnTo>
                      <a:pt x="8975" y="10945"/>
                    </a:lnTo>
                    <a:lnTo>
                      <a:pt x="9846" y="11248"/>
                    </a:lnTo>
                    <a:lnTo>
                      <a:pt x="10736" y="11513"/>
                    </a:lnTo>
                    <a:lnTo>
                      <a:pt x="11626" y="11759"/>
                    </a:lnTo>
                    <a:lnTo>
                      <a:pt x="12535" y="12005"/>
                    </a:lnTo>
                    <a:lnTo>
                      <a:pt x="13425" y="12214"/>
                    </a:lnTo>
                    <a:lnTo>
                      <a:pt x="14334" y="12422"/>
                    </a:lnTo>
                    <a:lnTo>
                      <a:pt x="15243" y="12592"/>
                    </a:lnTo>
                    <a:lnTo>
                      <a:pt x="16152" y="12763"/>
                    </a:lnTo>
                    <a:lnTo>
                      <a:pt x="17060" y="12914"/>
                    </a:lnTo>
                    <a:lnTo>
                      <a:pt x="17969" y="13047"/>
                    </a:lnTo>
                    <a:lnTo>
                      <a:pt x="18878" y="13160"/>
                    </a:lnTo>
                    <a:lnTo>
                      <a:pt x="19787" y="13274"/>
                    </a:lnTo>
                    <a:lnTo>
                      <a:pt x="20677" y="13350"/>
                    </a:lnTo>
                    <a:lnTo>
                      <a:pt x="21586" y="13425"/>
                    </a:lnTo>
                    <a:lnTo>
                      <a:pt x="22476" y="13501"/>
                    </a:lnTo>
                    <a:lnTo>
                      <a:pt x="23347" y="13558"/>
                    </a:lnTo>
                    <a:lnTo>
                      <a:pt x="24237" y="13596"/>
                    </a:lnTo>
                    <a:lnTo>
                      <a:pt x="25960" y="13634"/>
                    </a:lnTo>
                    <a:lnTo>
                      <a:pt x="27664" y="13653"/>
                    </a:lnTo>
                    <a:lnTo>
                      <a:pt x="29311" y="13615"/>
                    </a:lnTo>
                    <a:lnTo>
                      <a:pt x="30902" y="13558"/>
                    </a:lnTo>
                    <a:lnTo>
                      <a:pt x="32435" y="13482"/>
                    </a:lnTo>
                    <a:lnTo>
                      <a:pt x="33912" y="13388"/>
                    </a:lnTo>
                    <a:lnTo>
                      <a:pt x="35294" y="13255"/>
                    </a:lnTo>
                    <a:lnTo>
                      <a:pt x="36601" y="13122"/>
                    </a:lnTo>
                    <a:lnTo>
                      <a:pt x="37832" y="12990"/>
                    </a:lnTo>
                    <a:lnTo>
                      <a:pt x="38949" y="12838"/>
                    </a:lnTo>
                    <a:lnTo>
                      <a:pt x="39971" y="12687"/>
                    </a:lnTo>
                    <a:lnTo>
                      <a:pt x="40880" y="12554"/>
                    </a:lnTo>
                    <a:lnTo>
                      <a:pt x="42319" y="12289"/>
                    </a:lnTo>
                    <a:lnTo>
                      <a:pt x="43228" y="12119"/>
                    </a:lnTo>
                    <a:lnTo>
                      <a:pt x="43550" y="12062"/>
                    </a:lnTo>
                    <a:lnTo>
                      <a:pt x="42414" y="5776"/>
                    </a:lnTo>
                    <a:lnTo>
                      <a:pt x="28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5323325" y="2284000"/>
                <a:ext cx="1001675" cy="169975"/>
              </a:xfrm>
              <a:custGeom>
                <a:rect b="b" l="l" r="r" t="t"/>
                <a:pathLst>
                  <a:path extrusionOk="0" h="6799" w="40067">
                    <a:moveTo>
                      <a:pt x="588" y="1"/>
                    </a:moveTo>
                    <a:lnTo>
                      <a:pt x="474" y="20"/>
                    </a:lnTo>
                    <a:lnTo>
                      <a:pt x="341" y="39"/>
                    </a:lnTo>
                    <a:lnTo>
                      <a:pt x="228" y="95"/>
                    </a:lnTo>
                    <a:lnTo>
                      <a:pt x="114" y="133"/>
                    </a:lnTo>
                    <a:lnTo>
                      <a:pt x="38" y="190"/>
                    </a:lnTo>
                    <a:lnTo>
                      <a:pt x="1" y="247"/>
                    </a:lnTo>
                    <a:lnTo>
                      <a:pt x="1" y="266"/>
                    </a:lnTo>
                    <a:lnTo>
                      <a:pt x="20" y="285"/>
                    </a:lnTo>
                    <a:lnTo>
                      <a:pt x="720" y="663"/>
                    </a:lnTo>
                    <a:lnTo>
                      <a:pt x="1440" y="1023"/>
                    </a:lnTo>
                    <a:lnTo>
                      <a:pt x="2159" y="1364"/>
                    </a:lnTo>
                    <a:lnTo>
                      <a:pt x="2898" y="1705"/>
                    </a:lnTo>
                    <a:lnTo>
                      <a:pt x="3636" y="2027"/>
                    </a:lnTo>
                    <a:lnTo>
                      <a:pt x="4374" y="2330"/>
                    </a:lnTo>
                    <a:lnTo>
                      <a:pt x="5132" y="2614"/>
                    </a:lnTo>
                    <a:lnTo>
                      <a:pt x="5889" y="2898"/>
                    </a:lnTo>
                    <a:lnTo>
                      <a:pt x="6647" y="3163"/>
                    </a:lnTo>
                    <a:lnTo>
                      <a:pt x="7423" y="3428"/>
                    </a:lnTo>
                    <a:lnTo>
                      <a:pt x="8957" y="3920"/>
                    </a:lnTo>
                    <a:lnTo>
                      <a:pt x="10509" y="4375"/>
                    </a:lnTo>
                    <a:lnTo>
                      <a:pt x="12043" y="4791"/>
                    </a:lnTo>
                    <a:lnTo>
                      <a:pt x="12895" y="4999"/>
                    </a:lnTo>
                    <a:lnTo>
                      <a:pt x="13747" y="5208"/>
                    </a:lnTo>
                    <a:lnTo>
                      <a:pt x="14599" y="5397"/>
                    </a:lnTo>
                    <a:lnTo>
                      <a:pt x="15451" y="5586"/>
                    </a:lnTo>
                    <a:lnTo>
                      <a:pt x="16322" y="5757"/>
                    </a:lnTo>
                    <a:lnTo>
                      <a:pt x="17174" y="5908"/>
                    </a:lnTo>
                    <a:lnTo>
                      <a:pt x="18045" y="6041"/>
                    </a:lnTo>
                    <a:lnTo>
                      <a:pt x="18916" y="6173"/>
                    </a:lnTo>
                    <a:lnTo>
                      <a:pt x="19768" y="6306"/>
                    </a:lnTo>
                    <a:lnTo>
                      <a:pt x="20639" y="6401"/>
                    </a:lnTo>
                    <a:lnTo>
                      <a:pt x="21510" y="6495"/>
                    </a:lnTo>
                    <a:lnTo>
                      <a:pt x="22381" y="6571"/>
                    </a:lnTo>
                    <a:lnTo>
                      <a:pt x="23252" y="6647"/>
                    </a:lnTo>
                    <a:lnTo>
                      <a:pt x="24123" y="6704"/>
                    </a:lnTo>
                    <a:lnTo>
                      <a:pt x="24994" y="6741"/>
                    </a:lnTo>
                    <a:lnTo>
                      <a:pt x="25884" y="6779"/>
                    </a:lnTo>
                    <a:lnTo>
                      <a:pt x="26755" y="6798"/>
                    </a:lnTo>
                    <a:lnTo>
                      <a:pt x="27626" y="6798"/>
                    </a:lnTo>
                    <a:lnTo>
                      <a:pt x="28497" y="6779"/>
                    </a:lnTo>
                    <a:lnTo>
                      <a:pt x="29368" y="6760"/>
                    </a:lnTo>
                    <a:lnTo>
                      <a:pt x="30239" y="6722"/>
                    </a:lnTo>
                    <a:lnTo>
                      <a:pt x="31110" y="6685"/>
                    </a:lnTo>
                    <a:lnTo>
                      <a:pt x="31981" y="6628"/>
                    </a:lnTo>
                    <a:lnTo>
                      <a:pt x="32852" y="6552"/>
                    </a:lnTo>
                    <a:lnTo>
                      <a:pt x="33723" y="6457"/>
                    </a:lnTo>
                    <a:lnTo>
                      <a:pt x="34594" y="6363"/>
                    </a:lnTo>
                    <a:lnTo>
                      <a:pt x="35465" y="6249"/>
                    </a:lnTo>
                    <a:lnTo>
                      <a:pt x="36336" y="6117"/>
                    </a:lnTo>
                    <a:lnTo>
                      <a:pt x="37207" y="5965"/>
                    </a:lnTo>
                    <a:lnTo>
                      <a:pt x="38059" y="5814"/>
                    </a:lnTo>
                    <a:lnTo>
                      <a:pt x="38930" y="5643"/>
                    </a:lnTo>
                    <a:lnTo>
                      <a:pt x="39782" y="5454"/>
                    </a:lnTo>
                    <a:lnTo>
                      <a:pt x="39915" y="5416"/>
                    </a:lnTo>
                    <a:lnTo>
                      <a:pt x="40010" y="5359"/>
                    </a:lnTo>
                    <a:lnTo>
                      <a:pt x="40047" y="5302"/>
                    </a:lnTo>
                    <a:lnTo>
                      <a:pt x="40066" y="5264"/>
                    </a:lnTo>
                    <a:lnTo>
                      <a:pt x="40028" y="5227"/>
                    </a:lnTo>
                    <a:lnTo>
                      <a:pt x="39953" y="5189"/>
                    </a:lnTo>
                    <a:lnTo>
                      <a:pt x="39858" y="5189"/>
                    </a:lnTo>
                    <a:lnTo>
                      <a:pt x="39707" y="5208"/>
                    </a:lnTo>
                    <a:lnTo>
                      <a:pt x="38855" y="5378"/>
                    </a:lnTo>
                    <a:lnTo>
                      <a:pt x="37984" y="5549"/>
                    </a:lnTo>
                    <a:lnTo>
                      <a:pt x="37131" y="5719"/>
                    </a:lnTo>
                    <a:lnTo>
                      <a:pt x="36260" y="5851"/>
                    </a:lnTo>
                    <a:lnTo>
                      <a:pt x="35389" y="5984"/>
                    </a:lnTo>
                    <a:lnTo>
                      <a:pt x="34537" y="6079"/>
                    </a:lnTo>
                    <a:lnTo>
                      <a:pt x="33666" y="6192"/>
                    </a:lnTo>
                    <a:lnTo>
                      <a:pt x="32795" y="6268"/>
                    </a:lnTo>
                    <a:lnTo>
                      <a:pt x="31924" y="6344"/>
                    </a:lnTo>
                    <a:lnTo>
                      <a:pt x="31053" y="6401"/>
                    </a:lnTo>
                    <a:lnTo>
                      <a:pt x="30182" y="6438"/>
                    </a:lnTo>
                    <a:lnTo>
                      <a:pt x="29311" y="6457"/>
                    </a:lnTo>
                    <a:lnTo>
                      <a:pt x="28440" y="6476"/>
                    </a:lnTo>
                    <a:lnTo>
                      <a:pt x="27569" y="6476"/>
                    </a:lnTo>
                    <a:lnTo>
                      <a:pt x="26698" y="6457"/>
                    </a:lnTo>
                    <a:lnTo>
                      <a:pt x="25827" y="6438"/>
                    </a:lnTo>
                    <a:lnTo>
                      <a:pt x="24956" y="6401"/>
                    </a:lnTo>
                    <a:lnTo>
                      <a:pt x="24085" y="6344"/>
                    </a:lnTo>
                    <a:lnTo>
                      <a:pt x="23214" y="6287"/>
                    </a:lnTo>
                    <a:lnTo>
                      <a:pt x="22343" y="6211"/>
                    </a:lnTo>
                    <a:lnTo>
                      <a:pt x="21472" y="6117"/>
                    </a:lnTo>
                    <a:lnTo>
                      <a:pt x="20601" y="6022"/>
                    </a:lnTo>
                    <a:lnTo>
                      <a:pt x="19731" y="5908"/>
                    </a:lnTo>
                    <a:lnTo>
                      <a:pt x="18878" y="5776"/>
                    </a:lnTo>
                    <a:lnTo>
                      <a:pt x="18007" y="5643"/>
                    </a:lnTo>
                    <a:lnTo>
                      <a:pt x="17155" y="5492"/>
                    </a:lnTo>
                    <a:lnTo>
                      <a:pt x="16284" y="5321"/>
                    </a:lnTo>
                    <a:lnTo>
                      <a:pt x="15432" y="5151"/>
                    </a:lnTo>
                    <a:lnTo>
                      <a:pt x="14580" y="4962"/>
                    </a:lnTo>
                    <a:lnTo>
                      <a:pt x="13728" y="4772"/>
                    </a:lnTo>
                    <a:lnTo>
                      <a:pt x="12876" y="4564"/>
                    </a:lnTo>
                    <a:lnTo>
                      <a:pt x="12024" y="4337"/>
                    </a:lnTo>
                    <a:lnTo>
                      <a:pt x="10566" y="3939"/>
                    </a:lnTo>
                    <a:lnTo>
                      <a:pt x="9108" y="3504"/>
                    </a:lnTo>
                    <a:lnTo>
                      <a:pt x="7669" y="3030"/>
                    </a:lnTo>
                    <a:lnTo>
                      <a:pt x="6211" y="2519"/>
                    </a:lnTo>
                    <a:lnTo>
                      <a:pt x="5511" y="2254"/>
                    </a:lnTo>
                    <a:lnTo>
                      <a:pt x="4791" y="1970"/>
                    </a:lnTo>
                    <a:lnTo>
                      <a:pt x="4090" y="1686"/>
                    </a:lnTo>
                    <a:lnTo>
                      <a:pt x="3390" y="1383"/>
                    </a:lnTo>
                    <a:lnTo>
                      <a:pt x="2689" y="1061"/>
                    </a:lnTo>
                    <a:lnTo>
                      <a:pt x="2008" y="720"/>
                    </a:lnTo>
                    <a:lnTo>
                      <a:pt x="1345" y="379"/>
                    </a:lnTo>
                    <a:lnTo>
                      <a:pt x="663" y="20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5713850" y="2332275"/>
                <a:ext cx="150550" cy="36475"/>
              </a:xfrm>
              <a:custGeom>
                <a:rect b="b" l="l" r="r" t="t"/>
                <a:pathLst>
                  <a:path extrusionOk="0" h="1459" w="6022">
                    <a:moveTo>
                      <a:pt x="5927" y="1"/>
                    </a:moveTo>
                    <a:lnTo>
                      <a:pt x="5795" y="20"/>
                    </a:lnTo>
                    <a:lnTo>
                      <a:pt x="323" y="1156"/>
                    </a:lnTo>
                    <a:lnTo>
                      <a:pt x="228" y="1194"/>
                    </a:lnTo>
                    <a:lnTo>
                      <a:pt x="133" y="1251"/>
                    </a:lnTo>
                    <a:lnTo>
                      <a:pt x="57" y="1289"/>
                    </a:lnTo>
                    <a:lnTo>
                      <a:pt x="1" y="1364"/>
                    </a:lnTo>
                    <a:lnTo>
                      <a:pt x="1" y="1402"/>
                    </a:lnTo>
                    <a:lnTo>
                      <a:pt x="1" y="1421"/>
                    </a:lnTo>
                    <a:lnTo>
                      <a:pt x="20" y="1440"/>
                    </a:lnTo>
                    <a:lnTo>
                      <a:pt x="95" y="1459"/>
                    </a:lnTo>
                    <a:lnTo>
                      <a:pt x="209" y="1440"/>
                    </a:lnTo>
                    <a:lnTo>
                      <a:pt x="5681" y="304"/>
                    </a:lnTo>
                    <a:lnTo>
                      <a:pt x="5776" y="266"/>
                    </a:lnTo>
                    <a:lnTo>
                      <a:pt x="5870" y="228"/>
                    </a:lnTo>
                    <a:lnTo>
                      <a:pt x="5946" y="171"/>
                    </a:lnTo>
                    <a:lnTo>
                      <a:pt x="6003" y="115"/>
                    </a:lnTo>
                    <a:lnTo>
                      <a:pt x="6022" y="58"/>
                    </a:lnTo>
                    <a:lnTo>
                      <a:pt x="6003" y="39"/>
                    </a:lnTo>
                    <a:lnTo>
                      <a:pt x="5984" y="20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5741775" y="2326600"/>
                <a:ext cx="137300" cy="55900"/>
              </a:xfrm>
              <a:custGeom>
                <a:rect b="b" l="l" r="r" t="t"/>
                <a:pathLst>
                  <a:path extrusionOk="0" h="2236" w="5492">
                    <a:moveTo>
                      <a:pt x="398" y="1"/>
                    </a:moveTo>
                    <a:lnTo>
                      <a:pt x="285" y="20"/>
                    </a:lnTo>
                    <a:lnTo>
                      <a:pt x="171" y="58"/>
                    </a:lnTo>
                    <a:lnTo>
                      <a:pt x="96" y="133"/>
                    </a:lnTo>
                    <a:lnTo>
                      <a:pt x="20" y="209"/>
                    </a:lnTo>
                    <a:lnTo>
                      <a:pt x="1" y="247"/>
                    </a:lnTo>
                    <a:lnTo>
                      <a:pt x="1" y="285"/>
                    </a:lnTo>
                    <a:lnTo>
                      <a:pt x="20" y="323"/>
                    </a:lnTo>
                    <a:lnTo>
                      <a:pt x="39" y="342"/>
                    </a:lnTo>
                    <a:lnTo>
                      <a:pt x="77" y="379"/>
                    </a:lnTo>
                    <a:lnTo>
                      <a:pt x="133" y="417"/>
                    </a:lnTo>
                    <a:lnTo>
                      <a:pt x="5000" y="2216"/>
                    </a:lnTo>
                    <a:lnTo>
                      <a:pt x="5094" y="2235"/>
                    </a:lnTo>
                    <a:lnTo>
                      <a:pt x="5208" y="2216"/>
                    </a:lnTo>
                    <a:lnTo>
                      <a:pt x="5303" y="2159"/>
                    </a:lnTo>
                    <a:lnTo>
                      <a:pt x="5397" y="2103"/>
                    </a:lnTo>
                    <a:lnTo>
                      <a:pt x="5454" y="2027"/>
                    </a:lnTo>
                    <a:lnTo>
                      <a:pt x="5473" y="1989"/>
                    </a:lnTo>
                    <a:lnTo>
                      <a:pt x="5492" y="1951"/>
                    </a:lnTo>
                    <a:lnTo>
                      <a:pt x="5473" y="1913"/>
                    </a:lnTo>
                    <a:lnTo>
                      <a:pt x="5454" y="1875"/>
                    </a:lnTo>
                    <a:lnTo>
                      <a:pt x="5416" y="1856"/>
                    </a:lnTo>
                    <a:lnTo>
                      <a:pt x="5359" y="1818"/>
                    </a:lnTo>
                    <a:lnTo>
                      <a:pt x="493" y="20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716888" y="1227738"/>
            <a:ext cx="7704000" cy="31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 rot="10800000">
            <a:off x="7816800" y="-25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0" y="-1820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8317174" y="692974"/>
            <a:ext cx="657425" cy="548700"/>
            <a:chOff x="1350550" y="462875"/>
            <a:chExt cx="968225" cy="808100"/>
          </a:xfrm>
        </p:grpSpPr>
        <p:sp>
          <p:nvSpPr>
            <p:cNvPr id="65" name="Google Shape;65;p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4"/>
          <p:cNvSpPr/>
          <p:nvPr/>
        </p:nvSpPr>
        <p:spPr>
          <a:xfrm>
            <a:off x="0" y="4594800"/>
            <a:ext cx="2101755" cy="548703"/>
          </a:xfrm>
          <a:custGeom>
            <a:rect b="b" l="l" r="r" t="t"/>
            <a:pathLst>
              <a:path extrusionOk="0" h="12577" w="48175">
                <a:moveTo>
                  <a:pt x="22077" y="1"/>
                </a:moveTo>
                <a:lnTo>
                  <a:pt x="21476" y="19"/>
                </a:lnTo>
                <a:lnTo>
                  <a:pt x="20894" y="55"/>
                </a:lnTo>
                <a:lnTo>
                  <a:pt x="20311" y="92"/>
                </a:lnTo>
                <a:lnTo>
                  <a:pt x="19711" y="128"/>
                </a:lnTo>
                <a:lnTo>
                  <a:pt x="19128" y="201"/>
                </a:lnTo>
                <a:lnTo>
                  <a:pt x="18546" y="274"/>
                </a:lnTo>
                <a:lnTo>
                  <a:pt x="17963" y="346"/>
                </a:lnTo>
                <a:lnTo>
                  <a:pt x="17381" y="456"/>
                </a:lnTo>
                <a:lnTo>
                  <a:pt x="16799" y="547"/>
                </a:lnTo>
                <a:lnTo>
                  <a:pt x="16234" y="674"/>
                </a:lnTo>
                <a:lnTo>
                  <a:pt x="15434" y="838"/>
                </a:lnTo>
                <a:lnTo>
                  <a:pt x="14651" y="1020"/>
                </a:lnTo>
                <a:lnTo>
                  <a:pt x="13850" y="1220"/>
                </a:lnTo>
                <a:lnTo>
                  <a:pt x="13068" y="1475"/>
                </a:lnTo>
                <a:lnTo>
                  <a:pt x="12285" y="1730"/>
                </a:lnTo>
                <a:lnTo>
                  <a:pt x="11521" y="2021"/>
                </a:lnTo>
                <a:lnTo>
                  <a:pt x="10756" y="2348"/>
                </a:lnTo>
                <a:lnTo>
                  <a:pt x="10010" y="2694"/>
                </a:lnTo>
                <a:lnTo>
                  <a:pt x="9264" y="3058"/>
                </a:lnTo>
                <a:lnTo>
                  <a:pt x="8536" y="3459"/>
                </a:lnTo>
                <a:lnTo>
                  <a:pt x="7826" y="3895"/>
                </a:lnTo>
                <a:lnTo>
                  <a:pt x="7116" y="4350"/>
                </a:lnTo>
                <a:lnTo>
                  <a:pt x="6443" y="4824"/>
                </a:lnTo>
                <a:lnTo>
                  <a:pt x="5770" y="5333"/>
                </a:lnTo>
                <a:lnTo>
                  <a:pt x="5133" y="5879"/>
                </a:lnTo>
                <a:lnTo>
                  <a:pt x="4514" y="6443"/>
                </a:lnTo>
                <a:lnTo>
                  <a:pt x="4150" y="6771"/>
                </a:lnTo>
                <a:lnTo>
                  <a:pt x="3822" y="7098"/>
                </a:lnTo>
                <a:lnTo>
                  <a:pt x="3495" y="7444"/>
                </a:lnTo>
                <a:lnTo>
                  <a:pt x="3167" y="7808"/>
                </a:lnTo>
                <a:lnTo>
                  <a:pt x="2858" y="8172"/>
                </a:lnTo>
                <a:lnTo>
                  <a:pt x="2548" y="8536"/>
                </a:lnTo>
                <a:lnTo>
                  <a:pt x="2257" y="8918"/>
                </a:lnTo>
                <a:lnTo>
                  <a:pt x="1984" y="9301"/>
                </a:lnTo>
                <a:lnTo>
                  <a:pt x="1438" y="10083"/>
                </a:lnTo>
                <a:lnTo>
                  <a:pt x="929" y="10884"/>
                </a:lnTo>
                <a:lnTo>
                  <a:pt x="455" y="11721"/>
                </a:lnTo>
                <a:lnTo>
                  <a:pt x="0" y="12577"/>
                </a:lnTo>
                <a:lnTo>
                  <a:pt x="48175" y="12577"/>
                </a:lnTo>
                <a:lnTo>
                  <a:pt x="48047" y="12067"/>
                </a:lnTo>
                <a:lnTo>
                  <a:pt x="47883" y="11576"/>
                </a:lnTo>
                <a:lnTo>
                  <a:pt x="47683" y="11102"/>
                </a:lnTo>
                <a:lnTo>
                  <a:pt x="47447" y="10647"/>
                </a:lnTo>
                <a:lnTo>
                  <a:pt x="47192" y="10192"/>
                </a:lnTo>
                <a:lnTo>
                  <a:pt x="46901" y="9737"/>
                </a:lnTo>
                <a:lnTo>
                  <a:pt x="46573" y="9319"/>
                </a:lnTo>
                <a:lnTo>
                  <a:pt x="46227" y="8882"/>
                </a:lnTo>
                <a:lnTo>
                  <a:pt x="45863" y="8482"/>
                </a:lnTo>
                <a:lnTo>
                  <a:pt x="45463" y="8081"/>
                </a:lnTo>
                <a:lnTo>
                  <a:pt x="45062" y="7699"/>
                </a:lnTo>
                <a:lnTo>
                  <a:pt x="44626" y="7335"/>
                </a:lnTo>
                <a:lnTo>
                  <a:pt x="44171" y="6971"/>
                </a:lnTo>
                <a:lnTo>
                  <a:pt x="43716" y="6625"/>
                </a:lnTo>
                <a:lnTo>
                  <a:pt x="43224" y="6280"/>
                </a:lnTo>
                <a:lnTo>
                  <a:pt x="42733" y="5952"/>
                </a:lnTo>
                <a:lnTo>
                  <a:pt x="42242" y="5643"/>
                </a:lnTo>
                <a:lnTo>
                  <a:pt x="41732" y="5333"/>
                </a:lnTo>
                <a:lnTo>
                  <a:pt x="41222" y="5042"/>
                </a:lnTo>
                <a:lnTo>
                  <a:pt x="40713" y="4751"/>
                </a:lnTo>
                <a:lnTo>
                  <a:pt x="39675" y="4223"/>
                </a:lnTo>
                <a:lnTo>
                  <a:pt x="38638" y="3732"/>
                </a:lnTo>
                <a:lnTo>
                  <a:pt x="37619" y="3295"/>
                </a:lnTo>
                <a:lnTo>
                  <a:pt x="36654" y="2894"/>
                </a:lnTo>
                <a:lnTo>
                  <a:pt x="35726" y="2530"/>
                </a:lnTo>
                <a:lnTo>
                  <a:pt x="34853" y="2203"/>
                </a:lnTo>
                <a:lnTo>
                  <a:pt x="33742" y="1839"/>
                </a:lnTo>
                <a:lnTo>
                  <a:pt x="32596" y="1475"/>
                </a:lnTo>
                <a:lnTo>
                  <a:pt x="31449" y="1165"/>
                </a:lnTo>
                <a:lnTo>
                  <a:pt x="30303" y="892"/>
                </a:lnTo>
                <a:lnTo>
                  <a:pt x="29138" y="656"/>
                </a:lnTo>
                <a:lnTo>
                  <a:pt x="27973" y="437"/>
                </a:lnTo>
                <a:lnTo>
                  <a:pt x="26790" y="274"/>
                </a:lnTo>
                <a:lnTo>
                  <a:pt x="25607" y="146"/>
                </a:lnTo>
                <a:lnTo>
                  <a:pt x="24442" y="55"/>
                </a:lnTo>
                <a:lnTo>
                  <a:pt x="23259" y="19"/>
                </a:lnTo>
                <a:lnTo>
                  <a:pt x="22077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-22225" y="1114425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2817183" y="1492783"/>
            <a:ext cx="157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2" type="title"/>
          </p:nvPr>
        </p:nvSpPr>
        <p:spPr>
          <a:xfrm>
            <a:off x="5927212" y="3232571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5927206" y="3606188"/>
            <a:ext cx="2057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817186" y="1861683"/>
            <a:ext cx="2060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5"/>
          <p:cNvSpPr/>
          <p:nvPr/>
        </p:nvSpPr>
        <p:spPr>
          <a:xfrm flipH="1">
            <a:off x="554500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742225" y="-8287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672899" y="3968074"/>
            <a:ext cx="657425" cy="548700"/>
            <a:chOff x="1350550" y="462875"/>
            <a:chExt cx="968225" cy="808100"/>
          </a:xfrm>
        </p:grpSpPr>
        <p:sp>
          <p:nvSpPr>
            <p:cNvPr id="84" name="Google Shape;84;p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5"/>
          <p:cNvGrpSpPr/>
          <p:nvPr/>
        </p:nvGrpSpPr>
        <p:grpSpPr>
          <a:xfrm>
            <a:off x="8297599" y="996699"/>
            <a:ext cx="657425" cy="548700"/>
            <a:chOff x="1350550" y="462875"/>
            <a:chExt cx="968225" cy="808100"/>
          </a:xfrm>
        </p:grpSpPr>
        <p:sp>
          <p:nvSpPr>
            <p:cNvPr id="92" name="Google Shape;92;p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5"/>
          <p:cNvSpPr/>
          <p:nvPr/>
        </p:nvSpPr>
        <p:spPr>
          <a:xfrm rot="-5400000">
            <a:off x="7008350" y="2810563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5"/>
          <p:cNvSpPr/>
          <p:nvPr/>
        </p:nvSpPr>
        <p:spPr>
          <a:xfrm rot="5400000">
            <a:off x="1095575" y="-118110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6"/>
          <p:cNvSpPr/>
          <p:nvPr/>
        </p:nvSpPr>
        <p:spPr>
          <a:xfrm>
            <a:off x="133025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 flipH="1">
            <a:off x="7506575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6"/>
          <p:cNvGrpSpPr/>
          <p:nvPr/>
        </p:nvGrpSpPr>
        <p:grpSpPr>
          <a:xfrm>
            <a:off x="8238874" y="265149"/>
            <a:ext cx="657425" cy="548700"/>
            <a:chOff x="1350550" y="462875"/>
            <a:chExt cx="968225" cy="808100"/>
          </a:xfrm>
        </p:grpSpPr>
        <p:sp>
          <p:nvSpPr>
            <p:cNvPr id="106" name="Google Shape;106;p6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6"/>
          <p:cNvSpPr/>
          <p:nvPr/>
        </p:nvSpPr>
        <p:spPr>
          <a:xfrm rot="5400000">
            <a:off x="-776525" y="3811975"/>
            <a:ext cx="2101755" cy="548703"/>
          </a:xfrm>
          <a:custGeom>
            <a:rect b="b" l="l" r="r" t="t"/>
            <a:pathLst>
              <a:path extrusionOk="0" h="12577" w="48175">
                <a:moveTo>
                  <a:pt x="22077" y="1"/>
                </a:moveTo>
                <a:lnTo>
                  <a:pt x="21476" y="19"/>
                </a:lnTo>
                <a:lnTo>
                  <a:pt x="20894" y="55"/>
                </a:lnTo>
                <a:lnTo>
                  <a:pt x="20311" y="92"/>
                </a:lnTo>
                <a:lnTo>
                  <a:pt x="19711" y="128"/>
                </a:lnTo>
                <a:lnTo>
                  <a:pt x="19128" y="201"/>
                </a:lnTo>
                <a:lnTo>
                  <a:pt x="18546" y="274"/>
                </a:lnTo>
                <a:lnTo>
                  <a:pt x="17963" y="346"/>
                </a:lnTo>
                <a:lnTo>
                  <a:pt x="17381" y="456"/>
                </a:lnTo>
                <a:lnTo>
                  <a:pt x="16799" y="547"/>
                </a:lnTo>
                <a:lnTo>
                  <a:pt x="16234" y="674"/>
                </a:lnTo>
                <a:lnTo>
                  <a:pt x="15434" y="838"/>
                </a:lnTo>
                <a:lnTo>
                  <a:pt x="14651" y="1020"/>
                </a:lnTo>
                <a:lnTo>
                  <a:pt x="13850" y="1220"/>
                </a:lnTo>
                <a:lnTo>
                  <a:pt x="13068" y="1475"/>
                </a:lnTo>
                <a:lnTo>
                  <a:pt x="12285" y="1730"/>
                </a:lnTo>
                <a:lnTo>
                  <a:pt x="11521" y="2021"/>
                </a:lnTo>
                <a:lnTo>
                  <a:pt x="10756" y="2348"/>
                </a:lnTo>
                <a:lnTo>
                  <a:pt x="10010" y="2694"/>
                </a:lnTo>
                <a:lnTo>
                  <a:pt x="9264" y="3058"/>
                </a:lnTo>
                <a:lnTo>
                  <a:pt x="8536" y="3459"/>
                </a:lnTo>
                <a:lnTo>
                  <a:pt x="7826" y="3895"/>
                </a:lnTo>
                <a:lnTo>
                  <a:pt x="7116" y="4350"/>
                </a:lnTo>
                <a:lnTo>
                  <a:pt x="6443" y="4824"/>
                </a:lnTo>
                <a:lnTo>
                  <a:pt x="5770" y="5333"/>
                </a:lnTo>
                <a:lnTo>
                  <a:pt x="5133" y="5879"/>
                </a:lnTo>
                <a:lnTo>
                  <a:pt x="4514" y="6443"/>
                </a:lnTo>
                <a:lnTo>
                  <a:pt x="4150" y="6771"/>
                </a:lnTo>
                <a:lnTo>
                  <a:pt x="3822" y="7098"/>
                </a:lnTo>
                <a:lnTo>
                  <a:pt x="3495" y="7444"/>
                </a:lnTo>
                <a:lnTo>
                  <a:pt x="3167" y="7808"/>
                </a:lnTo>
                <a:lnTo>
                  <a:pt x="2858" y="8172"/>
                </a:lnTo>
                <a:lnTo>
                  <a:pt x="2548" y="8536"/>
                </a:lnTo>
                <a:lnTo>
                  <a:pt x="2257" y="8918"/>
                </a:lnTo>
                <a:lnTo>
                  <a:pt x="1984" y="9301"/>
                </a:lnTo>
                <a:lnTo>
                  <a:pt x="1438" y="10083"/>
                </a:lnTo>
                <a:lnTo>
                  <a:pt x="929" y="10884"/>
                </a:lnTo>
                <a:lnTo>
                  <a:pt x="455" y="11721"/>
                </a:lnTo>
                <a:lnTo>
                  <a:pt x="0" y="12577"/>
                </a:lnTo>
                <a:lnTo>
                  <a:pt x="48175" y="12577"/>
                </a:lnTo>
                <a:lnTo>
                  <a:pt x="48047" y="12067"/>
                </a:lnTo>
                <a:lnTo>
                  <a:pt x="47883" y="11576"/>
                </a:lnTo>
                <a:lnTo>
                  <a:pt x="47683" y="11102"/>
                </a:lnTo>
                <a:lnTo>
                  <a:pt x="47447" y="10647"/>
                </a:lnTo>
                <a:lnTo>
                  <a:pt x="47192" y="10192"/>
                </a:lnTo>
                <a:lnTo>
                  <a:pt x="46901" y="9737"/>
                </a:lnTo>
                <a:lnTo>
                  <a:pt x="46573" y="9319"/>
                </a:lnTo>
                <a:lnTo>
                  <a:pt x="46227" y="8882"/>
                </a:lnTo>
                <a:lnTo>
                  <a:pt x="45863" y="8482"/>
                </a:lnTo>
                <a:lnTo>
                  <a:pt x="45463" y="8081"/>
                </a:lnTo>
                <a:lnTo>
                  <a:pt x="45062" y="7699"/>
                </a:lnTo>
                <a:lnTo>
                  <a:pt x="44626" y="7335"/>
                </a:lnTo>
                <a:lnTo>
                  <a:pt x="44171" y="6971"/>
                </a:lnTo>
                <a:lnTo>
                  <a:pt x="43716" y="6625"/>
                </a:lnTo>
                <a:lnTo>
                  <a:pt x="43224" y="6280"/>
                </a:lnTo>
                <a:lnTo>
                  <a:pt x="42733" y="5952"/>
                </a:lnTo>
                <a:lnTo>
                  <a:pt x="42242" y="5643"/>
                </a:lnTo>
                <a:lnTo>
                  <a:pt x="41732" y="5333"/>
                </a:lnTo>
                <a:lnTo>
                  <a:pt x="41222" y="5042"/>
                </a:lnTo>
                <a:lnTo>
                  <a:pt x="40713" y="4751"/>
                </a:lnTo>
                <a:lnTo>
                  <a:pt x="39675" y="4223"/>
                </a:lnTo>
                <a:lnTo>
                  <a:pt x="38638" y="3732"/>
                </a:lnTo>
                <a:lnTo>
                  <a:pt x="37619" y="3295"/>
                </a:lnTo>
                <a:lnTo>
                  <a:pt x="36654" y="2894"/>
                </a:lnTo>
                <a:lnTo>
                  <a:pt x="35726" y="2530"/>
                </a:lnTo>
                <a:lnTo>
                  <a:pt x="34853" y="2203"/>
                </a:lnTo>
                <a:lnTo>
                  <a:pt x="33742" y="1839"/>
                </a:lnTo>
                <a:lnTo>
                  <a:pt x="32596" y="1475"/>
                </a:lnTo>
                <a:lnTo>
                  <a:pt x="31449" y="1165"/>
                </a:lnTo>
                <a:lnTo>
                  <a:pt x="30303" y="892"/>
                </a:lnTo>
                <a:lnTo>
                  <a:pt x="29138" y="656"/>
                </a:lnTo>
                <a:lnTo>
                  <a:pt x="27973" y="437"/>
                </a:lnTo>
                <a:lnTo>
                  <a:pt x="26790" y="274"/>
                </a:lnTo>
                <a:lnTo>
                  <a:pt x="25607" y="146"/>
                </a:lnTo>
                <a:lnTo>
                  <a:pt x="24442" y="55"/>
                </a:lnTo>
                <a:lnTo>
                  <a:pt x="23259" y="19"/>
                </a:lnTo>
                <a:lnTo>
                  <a:pt x="22077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8100000">
            <a:off x="8305862" y="-512993"/>
            <a:ext cx="371046" cy="2562200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6"/>
          <p:cNvSpPr/>
          <p:nvPr/>
        </p:nvSpPr>
        <p:spPr>
          <a:xfrm rot="-2383536">
            <a:off x="253994" y="3286123"/>
            <a:ext cx="371043" cy="2562178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1332150" y="1520550"/>
            <a:ext cx="6479700" cy="25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 flipH="1" rot="5400000">
            <a:off x="6344729" y="2332853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541675" y="4623799"/>
            <a:ext cx="1331301" cy="548686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flipH="1">
            <a:off x="6623772" y="429141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2743200" y="450828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8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rot="-5400000">
            <a:off x="7741647" y="319706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 rot="-5400000">
            <a:off x="-372050" y="91155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8"/>
          <p:cNvGrpSpPr/>
          <p:nvPr/>
        </p:nvGrpSpPr>
        <p:grpSpPr>
          <a:xfrm>
            <a:off x="193274" y="4050724"/>
            <a:ext cx="657425" cy="548700"/>
            <a:chOff x="1350550" y="462875"/>
            <a:chExt cx="968225" cy="808100"/>
          </a:xfrm>
        </p:grpSpPr>
        <p:sp>
          <p:nvSpPr>
            <p:cNvPr id="131" name="Google Shape;131;p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8317174" y="692974"/>
            <a:ext cx="657425" cy="548700"/>
            <a:chOff x="1350550" y="462875"/>
            <a:chExt cx="968225" cy="808100"/>
          </a:xfrm>
        </p:grpSpPr>
        <p:sp>
          <p:nvSpPr>
            <p:cNvPr id="139" name="Google Shape;139;p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8"/>
          <p:cNvSpPr/>
          <p:nvPr/>
        </p:nvSpPr>
        <p:spPr>
          <a:xfrm rot="-3906816">
            <a:off x="6440010" y="3155799"/>
            <a:ext cx="3657423" cy="857533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748200" y="1788804"/>
            <a:ext cx="34923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1" type="subTitle"/>
          </p:nvPr>
        </p:nvSpPr>
        <p:spPr>
          <a:xfrm>
            <a:off x="748200" y="2805996"/>
            <a:ext cx="4294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50" name="Google Shape;150;p9"/>
          <p:cNvGrpSpPr/>
          <p:nvPr/>
        </p:nvGrpSpPr>
        <p:grpSpPr>
          <a:xfrm>
            <a:off x="4950759" y="0"/>
            <a:ext cx="5260293" cy="5252448"/>
            <a:chOff x="4950759" y="0"/>
            <a:chExt cx="5260293" cy="5252448"/>
          </a:xfrm>
        </p:grpSpPr>
        <p:grpSp>
          <p:nvGrpSpPr>
            <p:cNvPr id="151" name="Google Shape;151;p9"/>
            <p:cNvGrpSpPr/>
            <p:nvPr/>
          </p:nvGrpSpPr>
          <p:grpSpPr>
            <a:xfrm>
              <a:off x="4950759" y="0"/>
              <a:ext cx="5260293" cy="5143681"/>
              <a:chOff x="4950759" y="0"/>
              <a:chExt cx="5260293" cy="5143681"/>
            </a:xfrm>
          </p:grpSpPr>
          <p:sp>
            <p:nvSpPr>
              <p:cNvPr id="152" name="Google Shape;152;p9"/>
              <p:cNvSpPr/>
              <p:nvPr/>
            </p:nvSpPr>
            <p:spPr>
              <a:xfrm>
                <a:off x="4950759" y="0"/>
                <a:ext cx="5260293" cy="5143681"/>
              </a:xfrm>
              <a:custGeom>
                <a:rect b="b" l="l" r="r" t="t"/>
                <a:pathLst>
                  <a:path extrusionOk="0" h="160602" w="164243">
                    <a:moveTo>
                      <a:pt x="75743" y="0"/>
                    </a:moveTo>
                    <a:cubicBezTo>
                      <a:pt x="75404" y="1053"/>
                      <a:pt x="75118" y="2141"/>
                      <a:pt x="74922" y="3194"/>
                    </a:cubicBezTo>
                    <a:cubicBezTo>
                      <a:pt x="74012" y="7779"/>
                      <a:pt x="73780" y="12650"/>
                      <a:pt x="71550" y="16772"/>
                    </a:cubicBezTo>
                    <a:cubicBezTo>
                      <a:pt x="68267" y="22767"/>
                      <a:pt x="61397" y="25872"/>
                      <a:pt x="54778" y="27531"/>
                    </a:cubicBezTo>
                    <a:cubicBezTo>
                      <a:pt x="48140" y="29173"/>
                      <a:pt x="41146" y="29851"/>
                      <a:pt x="35008" y="32884"/>
                    </a:cubicBezTo>
                    <a:cubicBezTo>
                      <a:pt x="23589" y="38522"/>
                      <a:pt x="17165" y="52725"/>
                      <a:pt x="20448" y="65036"/>
                    </a:cubicBezTo>
                    <a:cubicBezTo>
                      <a:pt x="22304" y="71995"/>
                      <a:pt x="26872" y="79275"/>
                      <a:pt x="23910" y="85823"/>
                    </a:cubicBezTo>
                    <a:cubicBezTo>
                      <a:pt x="22054" y="89945"/>
                      <a:pt x="17754" y="92300"/>
                      <a:pt x="14293" y="95190"/>
                    </a:cubicBezTo>
                    <a:cubicBezTo>
                      <a:pt x="1874" y="105628"/>
                      <a:pt x="1" y="125059"/>
                      <a:pt x="6585" y="139904"/>
                    </a:cubicBezTo>
                    <a:cubicBezTo>
                      <a:pt x="10118" y="147915"/>
                      <a:pt x="15649" y="154749"/>
                      <a:pt x="22197" y="160601"/>
                    </a:cubicBezTo>
                    <a:lnTo>
                      <a:pt x="164242" y="160601"/>
                    </a:lnTo>
                    <a:lnTo>
                      <a:pt x="1642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5161042" y="0"/>
                <a:ext cx="5050000" cy="5143104"/>
              </a:xfrm>
              <a:custGeom>
                <a:rect b="b" l="l" r="r" t="t"/>
                <a:pathLst>
                  <a:path extrusionOk="0" h="160584" w="157677">
                    <a:moveTo>
                      <a:pt x="80043" y="0"/>
                    </a:moveTo>
                    <a:cubicBezTo>
                      <a:pt x="78633" y="1124"/>
                      <a:pt x="77402" y="2462"/>
                      <a:pt x="76474" y="3997"/>
                    </a:cubicBezTo>
                    <a:cubicBezTo>
                      <a:pt x="73816" y="8386"/>
                      <a:pt x="73709" y="13989"/>
                      <a:pt x="70961" y="18324"/>
                    </a:cubicBezTo>
                    <a:cubicBezTo>
                      <a:pt x="66643" y="25194"/>
                      <a:pt x="57508" y="26710"/>
                      <a:pt x="49728" y="28994"/>
                    </a:cubicBezTo>
                    <a:cubicBezTo>
                      <a:pt x="41485" y="31457"/>
                      <a:pt x="33545" y="35596"/>
                      <a:pt x="27693" y="41930"/>
                    </a:cubicBezTo>
                    <a:cubicBezTo>
                      <a:pt x="21858" y="48282"/>
                      <a:pt x="18325" y="57007"/>
                      <a:pt x="19324" y="65572"/>
                    </a:cubicBezTo>
                    <a:cubicBezTo>
                      <a:pt x="20163" y="72548"/>
                      <a:pt x="23839" y="79810"/>
                      <a:pt x="21073" y="86269"/>
                    </a:cubicBezTo>
                    <a:cubicBezTo>
                      <a:pt x="19003" y="91140"/>
                      <a:pt x="13936" y="93852"/>
                      <a:pt x="10207" y="97599"/>
                    </a:cubicBezTo>
                    <a:cubicBezTo>
                      <a:pt x="1" y="107841"/>
                      <a:pt x="982" y="125719"/>
                      <a:pt x="9368" y="137495"/>
                    </a:cubicBezTo>
                    <a:cubicBezTo>
                      <a:pt x="17754" y="149307"/>
                      <a:pt x="31689" y="155909"/>
                      <a:pt x="45642" y="159691"/>
                    </a:cubicBezTo>
                    <a:cubicBezTo>
                      <a:pt x="46802" y="160013"/>
                      <a:pt x="47962" y="160298"/>
                      <a:pt x="49122" y="160584"/>
                    </a:cubicBezTo>
                    <a:lnTo>
                      <a:pt x="157676" y="160584"/>
                    </a:lnTo>
                    <a:lnTo>
                      <a:pt x="157676" y="0"/>
                    </a:lnTo>
                    <a:close/>
                  </a:path>
                </a:pathLst>
              </a:custGeom>
              <a:solidFill>
                <a:srgbClr val="E1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5469269" y="0"/>
                <a:ext cx="2665841" cy="5143104"/>
              </a:xfrm>
              <a:custGeom>
                <a:rect b="b" l="l" r="r" t="t"/>
                <a:pathLst>
                  <a:path extrusionOk="0" h="160584" w="83236">
                    <a:moveTo>
                      <a:pt x="81648" y="0"/>
                    </a:moveTo>
                    <a:cubicBezTo>
                      <a:pt x="80417" y="1249"/>
                      <a:pt x="79257" y="2569"/>
                      <a:pt x="78169" y="3925"/>
                    </a:cubicBezTo>
                    <a:cubicBezTo>
                      <a:pt x="75403" y="7387"/>
                      <a:pt x="73244" y="11152"/>
                      <a:pt x="71353" y="15131"/>
                    </a:cubicBezTo>
                    <a:cubicBezTo>
                      <a:pt x="69354" y="19270"/>
                      <a:pt x="67302" y="23606"/>
                      <a:pt x="63341" y="26211"/>
                    </a:cubicBezTo>
                    <a:cubicBezTo>
                      <a:pt x="59594" y="28655"/>
                      <a:pt x="55062" y="29422"/>
                      <a:pt x="50744" y="30208"/>
                    </a:cubicBezTo>
                    <a:cubicBezTo>
                      <a:pt x="46480" y="30957"/>
                      <a:pt x="42269" y="31831"/>
                      <a:pt x="38380" y="33812"/>
                    </a:cubicBezTo>
                    <a:cubicBezTo>
                      <a:pt x="31171" y="37487"/>
                      <a:pt x="25515" y="44018"/>
                      <a:pt x="22767" y="51601"/>
                    </a:cubicBezTo>
                    <a:cubicBezTo>
                      <a:pt x="21233" y="55847"/>
                      <a:pt x="20876" y="60201"/>
                      <a:pt x="21001" y="64662"/>
                    </a:cubicBezTo>
                    <a:cubicBezTo>
                      <a:pt x="21144" y="69783"/>
                      <a:pt x="21697" y="75117"/>
                      <a:pt x="19877" y="80024"/>
                    </a:cubicBezTo>
                    <a:cubicBezTo>
                      <a:pt x="16808" y="88232"/>
                      <a:pt x="8315" y="92782"/>
                      <a:pt x="4710" y="100686"/>
                    </a:cubicBezTo>
                    <a:cubicBezTo>
                      <a:pt x="749" y="109233"/>
                      <a:pt x="2337" y="119260"/>
                      <a:pt x="6887" y="127271"/>
                    </a:cubicBezTo>
                    <a:cubicBezTo>
                      <a:pt x="11419" y="135247"/>
                      <a:pt x="18556" y="141599"/>
                      <a:pt x="26229" y="146488"/>
                    </a:cubicBezTo>
                    <a:cubicBezTo>
                      <a:pt x="37594" y="153714"/>
                      <a:pt x="50530" y="157729"/>
                      <a:pt x="63680" y="160584"/>
                    </a:cubicBezTo>
                    <a:lnTo>
                      <a:pt x="69122" y="160584"/>
                    </a:lnTo>
                    <a:cubicBezTo>
                      <a:pt x="56579" y="158139"/>
                      <a:pt x="44196" y="154874"/>
                      <a:pt x="32848" y="149004"/>
                    </a:cubicBezTo>
                    <a:cubicBezTo>
                      <a:pt x="17486" y="141046"/>
                      <a:pt x="0" y="125237"/>
                      <a:pt x="4122" y="105985"/>
                    </a:cubicBezTo>
                    <a:cubicBezTo>
                      <a:pt x="5103" y="101417"/>
                      <a:pt x="7494" y="97617"/>
                      <a:pt x="10545" y="94173"/>
                    </a:cubicBezTo>
                    <a:cubicBezTo>
                      <a:pt x="13204" y="91158"/>
                      <a:pt x="16165" y="88392"/>
                      <a:pt x="18467" y="85074"/>
                    </a:cubicBezTo>
                    <a:cubicBezTo>
                      <a:pt x="21072" y="81291"/>
                      <a:pt x="22196" y="77062"/>
                      <a:pt x="22303" y="72495"/>
                    </a:cubicBezTo>
                    <a:cubicBezTo>
                      <a:pt x="22428" y="67552"/>
                      <a:pt x="21697" y="62592"/>
                      <a:pt x="22410" y="57685"/>
                    </a:cubicBezTo>
                    <a:cubicBezTo>
                      <a:pt x="23588" y="49495"/>
                      <a:pt x="28388" y="41912"/>
                      <a:pt x="35132" y="37113"/>
                    </a:cubicBezTo>
                    <a:cubicBezTo>
                      <a:pt x="38540" y="34686"/>
                      <a:pt x="42358" y="33098"/>
                      <a:pt x="46427" y="32188"/>
                    </a:cubicBezTo>
                    <a:cubicBezTo>
                      <a:pt x="50655" y="31242"/>
                      <a:pt x="54991" y="30832"/>
                      <a:pt x="59131" y="29440"/>
                    </a:cubicBezTo>
                    <a:cubicBezTo>
                      <a:pt x="63074" y="28120"/>
                      <a:pt x="66357" y="25836"/>
                      <a:pt x="68730" y="22392"/>
                    </a:cubicBezTo>
                    <a:cubicBezTo>
                      <a:pt x="71192" y="18735"/>
                      <a:pt x="72655" y="14524"/>
                      <a:pt x="74868" y="10706"/>
                    </a:cubicBezTo>
                    <a:cubicBezTo>
                      <a:pt x="77152" y="6780"/>
                      <a:pt x="79971" y="3176"/>
                      <a:pt x="83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9"/>
            <p:cNvGrpSpPr/>
            <p:nvPr/>
          </p:nvGrpSpPr>
          <p:grpSpPr>
            <a:xfrm rot="-2054966">
              <a:off x="7390936" y="785609"/>
              <a:ext cx="1077206" cy="221210"/>
              <a:chOff x="7483384" y="230747"/>
              <a:chExt cx="1077200" cy="221209"/>
            </a:xfrm>
          </p:grpSpPr>
          <p:sp>
            <p:nvSpPr>
              <p:cNvPr id="156" name="Google Shape;156;p9"/>
              <p:cNvSpPr/>
              <p:nvPr/>
            </p:nvSpPr>
            <p:spPr>
              <a:xfrm>
                <a:off x="7852515" y="230747"/>
                <a:ext cx="243473" cy="174678"/>
              </a:xfrm>
              <a:custGeom>
                <a:rect b="b" l="l" r="r" t="t"/>
                <a:pathLst>
                  <a:path extrusionOk="0" h="5454" w="7602">
                    <a:moveTo>
                      <a:pt x="1783" y="1"/>
                    </a:moveTo>
                    <a:cubicBezTo>
                      <a:pt x="1670" y="1"/>
                      <a:pt x="1558" y="7"/>
                      <a:pt x="1446" y="21"/>
                    </a:cubicBezTo>
                    <a:cubicBezTo>
                      <a:pt x="1072" y="93"/>
                      <a:pt x="715" y="253"/>
                      <a:pt x="447" y="485"/>
                    </a:cubicBezTo>
                    <a:cubicBezTo>
                      <a:pt x="179" y="735"/>
                      <a:pt x="19" y="1056"/>
                      <a:pt x="19" y="1413"/>
                    </a:cubicBezTo>
                    <a:cubicBezTo>
                      <a:pt x="1" y="2002"/>
                      <a:pt x="376" y="2537"/>
                      <a:pt x="804" y="2876"/>
                    </a:cubicBezTo>
                    <a:cubicBezTo>
                      <a:pt x="1232" y="3197"/>
                      <a:pt x="1750" y="3376"/>
                      <a:pt x="2213" y="3554"/>
                    </a:cubicBezTo>
                    <a:cubicBezTo>
                      <a:pt x="3034" y="3875"/>
                      <a:pt x="3819" y="4303"/>
                      <a:pt x="4533" y="4821"/>
                    </a:cubicBezTo>
                    <a:cubicBezTo>
                      <a:pt x="4908" y="5089"/>
                      <a:pt x="5282" y="5392"/>
                      <a:pt x="5782" y="5445"/>
                    </a:cubicBezTo>
                    <a:cubicBezTo>
                      <a:pt x="5835" y="5451"/>
                      <a:pt x="5888" y="5453"/>
                      <a:pt x="5940" y="5453"/>
                    </a:cubicBezTo>
                    <a:cubicBezTo>
                      <a:pt x="6600" y="5453"/>
                      <a:pt x="7137" y="5039"/>
                      <a:pt x="7352" y="4411"/>
                    </a:cubicBezTo>
                    <a:cubicBezTo>
                      <a:pt x="7602" y="3768"/>
                      <a:pt x="7477" y="2876"/>
                      <a:pt x="6906" y="2359"/>
                    </a:cubicBezTo>
                    <a:cubicBezTo>
                      <a:pt x="6282" y="1788"/>
                      <a:pt x="5479" y="1413"/>
                      <a:pt x="4747" y="1003"/>
                    </a:cubicBezTo>
                    <a:cubicBezTo>
                      <a:pt x="4265" y="735"/>
                      <a:pt x="3730" y="449"/>
                      <a:pt x="3141" y="253"/>
                    </a:cubicBezTo>
                    <a:cubicBezTo>
                      <a:pt x="2711" y="110"/>
                      <a:pt x="2246" y="1"/>
                      <a:pt x="17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8391959" y="337105"/>
                <a:ext cx="168625" cy="114851"/>
              </a:xfrm>
              <a:custGeom>
                <a:rect b="b" l="l" r="r" t="t"/>
                <a:pathLst>
                  <a:path extrusionOk="0" h="3586" w="5265">
                    <a:moveTo>
                      <a:pt x="1209" y="0"/>
                    </a:moveTo>
                    <a:cubicBezTo>
                      <a:pt x="762" y="0"/>
                      <a:pt x="296" y="198"/>
                      <a:pt x="125" y="626"/>
                    </a:cubicBezTo>
                    <a:cubicBezTo>
                      <a:pt x="0" y="1000"/>
                      <a:pt x="125" y="1429"/>
                      <a:pt x="393" y="1714"/>
                    </a:cubicBezTo>
                    <a:cubicBezTo>
                      <a:pt x="661" y="2017"/>
                      <a:pt x="1017" y="2214"/>
                      <a:pt x="1374" y="2392"/>
                    </a:cubicBezTo>
                    <a:cubicBezTo>
                      <a:pt x="1981" y="2695"/>
                      <a:pt x="2588" y="3017"/>
                      <a:pt x="3194" y="3302"/>
                    </a:cubicBezTo>
                    <a:cubicBezTo>
                      <a:pt x="3450" y="3438"/>
                      <a:pt x="3745" y="3586"/>
                      <a:pt x="4034" y="3586"/>
                    </a:cubicBezTo>
                    <a:cubicBezTo>
                      <a:pt x="4087" y="3586"/>
                      <a:pt x="4141" y="3581"/>
                      <a:pt x="4193" y="3570"/>
                    </a:cubicBezTo>
                    <a:cubicBezTo>
                      <a:pt x="5264" y="3409"/>
                      <a:pt x="5193" y="1928"/>
                      <a:pt x="4461" y="1429"/>
                    </a:cubicBezTo>
                    <a:cubicBezTo>
                      <a:pt x="4051" y="1161"/>
                      <a:pt x="3569" y="1000"/>
                      <a:pt x="3123" y="786"/>
                    </a:cubicBezTo>
                    <a:cubicBezTo>
                      <a:pt x="2570" y="465"/>
                      <a:pt x="1945" y="19"/>
                      <a:pt x="1267" y="1"/>
                    </a:cubicBezTo>
                    <a:cubicBezTo>
                      <a:pt x="1248" y="0"/>
                      <a:pt x="1229" y="0"/>
                      <a:pt x="1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7483384" y="285095"/>
                <a:ext cx="201197" cy="149889"/>
              </a:xfrm>
              <a:custGeom>
                <a:rect b="b" l="l" r="r" t="t"/>
                <a:pathLst>
                  <a:path extrusionOk="0" h="4680" w="6282">
                    <a:moveTo>
                      <a:pt x="1433" y="1"/>
                    </a:moveTo>
                    <a:cubicBezTo>
                      <a:pt x="933" y="1"/>
                      <a:pt x="429" y="230"/>
                      <a:pt x="215" y="644"/>
                    </a:cubicBezTo>
                    <a:cubicBezTo>
                      <a:pt x="1" y="1090"/>
                      <a:pt x="161" y="1625"/>
                      <a:pt x="447" y="2000"/>
                    </a:cubicBezTo>
                    <a:cubicBezTo>
                      <a:pt x="732" y="2392"/>
                      <a:pt x="1160" y="2660"/>
                      <a:pt x="1571" y="2928"/>
                    </a:cubicBezTo>
                    <a:cubicBezTo>
                      <a:pt x="2267" y="3374"/>
                      <a:pt x="2980" y="3784"/>
                      <a:pt x="3676" y="4230"/>
                    </a:cubicBezTo>
                    <a:cubicBezTo>
                      <a:pt x="4027" y="4447"/>
                      <a:pt x="4393" y="4680"/>
                      <a:pt x="4804" y="4680"/>
                    </a:cubicBezTo>
                    <a:cubicBezTo>
                      <a:pt x="4832" y="4680"/>
                      <a:pt x="4861" y="4679"/>
                      <a:pt x="4890" y="4676"/>
                    </a:cubicBezTo>
                    <a:cubicBezTo>
                      <a:pt x="6192" y="4623"/>
                      <a:pt x="6281" y="2767"/>
                      <a:pt x="5443" y="2089"/>
                    </a:cubicBezTo>
                    <a:cubicBezTo>
                      <a:pt x="4979" y="1732"/>
                      <a:pt x="4390" y="1465"/>
                      <a:pt x="3908" y="1161"/>
                    </a:cubicBezTo>
                    <a:cubicBezTo>
                      <a:pt x="3194" y="715"/>
                      <a:pt x="2463" y="126"/>
                      <a:pt x="1678" y="19"/>
                    </a:cubicBezTo>
                    <a:cubicBezTo>
                      <a:pt x="1597" y="7"/>
                      <a:pt x="1515" y="1"/>
                      <a:pt x="1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rot="2970597">
              <a:off x="7588092" y="4228470"/>
              <a:ext cx="682885" cy="926814"/>
              <a:chOff x="8029106" y="3994118"/>
              <a:chExt cx="682902" cy="926836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8029106" y="4446229"/>
                <a:ext cx="315471" cy="203118"/>
              </a:xfrm>
              <a:custGeom>
                <a:rect b="b" l="l" r="r" t="t"/>
                <a:pathLst>
                  <a:path extrusionOk="0" h="6342" w="9850">
                    <a:moveTo>
                      <a:pt x="2181" y="1"/>
                    </a:moveTo>
                    <a:cubicBezTo>
                      <a:pt x="1340" y="1"/>
                      <a:pt x="477" y="445"/>
                      <a:pt x="214" y="1233"/>
                    </a:cubicBezTo>
                    <a:cubicBezTo>
                      <a:pt x="0" y="1928"/>
                      <a:pt x="304" y="2714"/>
                      <a:pt x="821" y="3213"/>
                    </a:cubicBezTo>
                    <a:cubicBezTo>
                      <a:pt x="1339" y="3731"/>
                      <a:pt x="1999" y="4052"/>
                      <a:pt x="2677" y="4355"/>
                    </a:cubicBezTo>
                    <a:cubicBezTo>
                      <a:pt x="3819" y="4873"/>
                      <a:pt x="4925" y="5390"/>
                      <a:pt x="6067" y="5890"/>
                    </a:cubicBezTo>
                    <a:cubicBezTo>
                      <a:pt x="6580" y="6116"/>
                      <a:pt x="7105" y="6342"/>
                      <a:pt x="7643" y="6342"/>
                    </a:cubicBezTo>
                    <a:cubicBezTo>
                      <a:pt x="7742" y="6342"/>
                      <a:pt x="7841" y="6334"/>
                      <a:pt x="7940" y="6318"/>
                    </a:cubicBezTo>
                    <a:cubicBezTo>
                      <a:pt x="9850" y="5943"/>
                      <a:pt x="9635" y="3195"/>
                      <a:pt x="8226" y="2375"/>
                    </a:cubicBezTo>
                    <a:cubicBezTo>
                      <a:pt x="7476" y="1928"/>
                      <a:pt x="6549" y="1661"/>
                      <a:pt x="5746" y="1268"/>
                    </a:cubicBezTo>
                    <a:cubicBezTo>
                      <a:pt x="4639" y="769"/>
                      <a:pt x="3462" y="37"/>
                      <a:pt x="2231" y="1"/>
                    </a:cubicBezTo>
                    <a:cubicBezTo>
                      <a:pt x="2214" y="1"/>
                      <a:pt x="2198" y="1"/>
                      <a:pt x="21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8391959" y="4351944"/>
                <a:ext cx="168625" cy="114883"/>
              </a:xfrm>
              <a:custGeom>
                <a:rect b="b" l="l" r="r" t="t"/>
                <a:pathLst>
                  <a:path extrusionOk="0" h="3587" w="5265">
                    <a:moveTo>
                      <a:pt x="1209" y="0"/>
                    </a:moveTo>
                    <a:cubicBezTo>
                      <a:pt x="762" y="0"/>
                      <a:pt x="296" y="198"/>
                      <a:pt x="125" y="626"/>
                    </a:cubicBezTo>
                    <a:cubicBezTo>
                      <a:pt x="0" y="1001"/>
                      <a:pt x="125" y="1429"/>
                      <a:pt x="393" y="1714"/>
                    </a:cubicBezTo>
                    <a:cubicBezTo>
                      <a:pt x="661" y="2018"/>
                      <a:pt x="1017" y="2214"/>
                      <a:pt x="1374" y="2392"/>
                    </a:cubicBezTo>
                    <a:cubicBezTo>
                      <a:pt x="1981" y="2696"/>
                      <a:pt x="2588" y="3017"/>
                      <a:pt x="3194" y="3302"/>
                    </a:cubicBezTo>
                    <a:cubicBezTo>
                      <a:pt x="3450" y="3438"/>
                      <a:pt x="3745" y="3586"/>
                      <a:pt x="4034" y="3586"/>
                    </a:cubicBezTo>
                    <a:cubicBezTo>
                      <a:pt x="4087" y="3586"/>
                      <a:pt x="4141" y="3581"/>
                      <a:pt x="4193" y="3570"/>
                    </a:cubicBezTo>
                    <a:cubicBezTo>
                      <a:pt x="5264" y="3409"/>
                      <a:pt x="5193" y="1928"/>
                      <a:pt x="4461" y="1429"/>
                    </a:cubicBezTo>
                    <a:cubicBezTo>
                      <a:pt x="4051" y="1161"/>
                      <a:pt x="3569" y="1001"/>
                      <a:pt x="3123" y="787"/>
                    </a:cubicBezTo>
                    <a:cubicBezTo>
                      <a:pt x="2570" y="483"/>
                      <a:pt x="1945" y="55"/>
                      <a:pt x="1267" y="1"/>
                    </a:cubicBezTo>
                    <a:cubicBezTo>
                      <a:pt x="1248" y="1"/>
                      <a:pt x="1229" y="0"/>
                      <a:pt x="1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8047392" y="4186114"/>
                <a:ext cx="176600" cy="125580"/>
              </a:xfrm>
              <a:custGeom>
                <a:rect b="b" l="l" r="r" t="t"/>
                <a:pathLst>
                  <a:path extrusionOk="0" h="3921" w="5514">
                    <a:moveTo>
                      <a:pt x="1277" y="1"/>
                    </a:moveTo>
                    <a:cubicBezTo>
                      <a:pt x="812" y="1"/>
                      <a:pt x="342" y="200"/>
                      <a:pt x="161" y="612"/>
                    </a:cubicBezTo>
                    <a:cubicBezTo>
                      <a:pt x="0" y="986"/>
                      <a:pt x="143" y="1468"/>
                      <a:pt x="411" y="1789"/>
                    </a:cubicBezTo>
                    <a:cubicBezTo>
                      <a:pt x="678" y="2128"/>
                      <a:pt x="1053" y="2325"/>
                      <a:pt x="1428" y="2539"/>
                    </a:cubicBezTo>
                    <a:cubicBezTo>
                      <a:pt x="2052" y="2896"/>
                      <a:pt x="2677" y="3217"/>
                      <a:pt x="3301" y="3574"/>
                    </a:cubicBezTo>
                    <a:cubicBezTo>
                      <a:pt x="3604" y="3733"/>
                      <a:pt x="3921" y="3921"/>
                      <a:pt x="4253" y="3921"/>
                    </a:cubicBezTo>
                    <a:cubicBezTo>
                      <a:pt x="4292" y="3921"/>
                      <a:pt x="4332" y="3918"/>
                      <a:pt x="4372" y="3913"/>
                    </a:cubicBezTo>
                    <a:cubicBezTo>
                      <a:pt x="5514" y="3806"/>
                      <a:pt x="5496" y="2200"/>
                      <a:pt x="4729" y="1664"/>
                    </a:cubicBezTo>
                    <a:cubicBezTo>
                      <a:pt x="4300" y="1379"/>
                      <a:pt x="3801" y="1165"/>
                      <a:pt x="3355" y="897"/>
                    </a:cubicBezTo>
                    <a:cubicBezTo>
                      <a:pt x="2730" y="576"/>
                      <a:pt x="2106" y="76"/>
                      <a:pt x="1392" y="5"/>
                    </a:cubicBezTo>
                    <a:cubicBezTo>
                      <a:pt x="1354" y="2"/>
                      <a:pt x="1315" y="1"/>
                      <a:pt x="12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8159964" y="4817698"/>
                <a:ext cx="160618" cy="103257"/>
              </a:xfrm>
              <a:custGeom>
                <a:rect b="b" l="l" r="r" t="t"/>
                <a:pathLst>
                  <a:path extrusionOk="0" h="3224" w="5015">
                    <a:moveTo>
                      <a:pt x="1124" y="0"/>
                    </a:moveTo>
                    <a:cubicBezTo>
                      <a:pt x="696" y="0"/>
                      <a:pt x="232" y="232"/>
                      <a:pt x="107" y="625"/>
                    </a:cubicBezTo>
                    <a:cubicBezTo>
                      <a:pt x="0" y="982"/>
                      <a:pt x="143" y="1356"/>
                      <a:pt x="411" y="1642"/>
                    </a:cubicBezTo>
                    <a:cubicBezTo>
                      <a:pt x="678" y="1909"/>
                      <a:pt x="1017" y="2052"/>
                      <a:pt x="1356" y="2213"/>
                    </a:cubicBezTo>
                    <a:cubicBezTo>
                      <a:pt x="1927" y="2480"/>
                      <a:pt x="2498" y="2730"/>
                      <a:pt x="3069" y="2998"/>
                    </a:cubicBezTo>
                    <a:cubicBezTo>
                      <a:pt x="3312" y="3104"/>
                      <a:pt x="3594" y="3223"/>
                      <a:pt x="3882" y="3223"/>
                    </a:cubicBezTo>
                    <a:cubicBezTo>
                      <a:pt x="3932" y="3223"/>
                      <a:pt x="3982" y="3220"/>
                      <a:pt x="4033" y="3212"/>
                    </a:cubicBezTo>
                    <a:cubicBezTo>
                      <a:pt x="5014" y="3033"/>
                      <a:pt x="4871" y="1642"/>
                      <a:pt x="4193" y="1231"/>
                    </a:cubicBezTo>
                    <a:cubicBezTo>
                      <a:pt x="3801" y="1017"/>
                      <a:pt x="3337" y="874"/>
                      <a:pt x="2944" y="678"/>
                    </a:cubicBezTo>
                    <a:cubicBezTo>
                      <a:pt x="2356" y="393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8439966" y="3994118"/>
                <a:ext cx="272042" cy="203791"/>
              </a:xfrm>
              <a:custGeom>
                <a:rect b="b" l="l" r="r" t="t"/>
                <a:pathLst>
                  <a:path extrusionOk="0" h="6363" w="8494">
                    <a:moveTo>
                      <a:pt x="1931" y="1"/>
                    </a:moveTo>
                    <a:cubicBezTo>
                      <a:pt x="1257" y="1"/>
                      <a:pt x="578" y="294"/>
                      <a:pt x="286" y="879"/>
                    </a:cubicBezTo>
                    <a:cubicBezTo>
                      <a:pt x="0" y="1468"/>
                      <a:pt x="179" y="2217"/>
                      <a:pt x="571" y="2717"/>
                    </a:cubicBezTo>
                    <a:cubicBezTo>
                      <a:pt x="982" y="3252"/>
                      <a:pt x="1553" y="3609"/>
                      <a:pt x="2106" y="3966"/>
                    </a:cubicBezTo>
                    <a:cubicBezTo>
                      <a:pt x="3069" y="4573"/>
                      <a:pt x="4015" y="5161"/>
                      <a:pt x="4960" y="5750"/>
                    </a:cubicBezTo>
                    <a:cubicBezTo>
                      <a:pt x="5425" y="6049"/>
                      <a:pt x="5935" y="6363"/>
                      <a:pt x="6477" y="6363"/>
                    </a:cubicBezTo>
                    <a:cubicBezTo>
                      <a:pt x="6519" y="6363"/>
                      <a:pt x="6560" y="6361"/>
                      <a:pt x="6602" y="6357"/>
                    </a:cubicBezTo>
                    <a:cubicBezTo>
                      <a:pt x="8386" y="6250"/>
                      <a:pt x="8493" y="3752"/>
                      <a:pt x="7334" y="2860"/>
                    </a:cubicBezTo>
                    <a:cubicBezTo>
                      <a:pt x="6709" y="2360"/>
                      <a:pt x="5906" y="2003"/>
                      <a:pt x="5228" y="1593"/>
                    </a:cubicBezTo>
                    <a:cubicBezTo>
                      <a:pt x="4336" y="986"/>
                      <a:pt x="3355" y="183"/>
                      <a:pt x="2248" y="23"/>
                    </a:cubicBezTo>
                    <a:cubicBezTo>
                      <a:pt x="2144" y="8"/>
                      <a:pt x="2038" y="1"/>
                      <a:pt x="19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" name="Google Shape;165;p9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713224" y="4325074"/>
            <a:ext cx="657425" cy="548700"/>
            <a:chOff x="1350550" y="462875"/>
            <a:chExt cx="968225" cy="808100"/>
          </a:xfrm>
        </p:grpSpPr>
        <p:sp>
          <p:nvSpPr>
            <p:cNvPr id="167" name="Google Shape;167;p9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9"/>
          <p:cNvSpPr/>
          <p:nvPr/>
        </p:nvSpPr>
        <p:spPr>
          <a:xfrm>
            <a:off x="1087488" y="-9799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 flipH="1">
            <a:off x="3212675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 rot="5400000">
            <a:off x="4140200" y="-116205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2723700" y="3612575"/>
            <a:ext cx="3696600" cy="9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10"/>
          <p:cNvSpPr/>
          <p:nvPr/>
        </p:nvSpPr>
        <p:spPr>
          <a:xfrm>
            <a:off x="7766913" y="-12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0"/>
          <p:cNvGrpSpPr/>
          <p:nvPr/>
        </p:nvGrpSpPr>
        <p:grpSpPr>
          <a:xfrm>
            <a:off x="713224" y="111124"/>
            <a:ext cx="657425" cy="548700"/>
            <a:chOff x="1350550" y="462875"/>
            <a:chExt cx="968225" cy="808100"/>
          </a:xfrm>
        </p:grpSpPr>
        <p:sp>
          <p:nvSpPr>
            <p:cNvPr id="182" name="Google Shape;182;p10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0"/>
          <p:cNvSpPr/>
          <p:nvPr/>
        </p:nvSpPr>
        <p:spPr>
          <a:xfrm flipH="1" rot="10800000">
            <a:off x="5178425" y="-101812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rter One"/>
              <a:buNone/>
              <a:defRPr sz="28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●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○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■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●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○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■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●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○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■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/>
          <p:nvPr/>
        </p:nvSpPr>
        <p:spPr>
          <a:xfrm>
            <a:off x="753150" y="3722578"/>
            <a:ext cx="40269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0"/>
          <p:cNvSpPr txBox="1"/>
          <p:nvPr>
            <p:ph type="ctrTitle"/>
          </p:nvPr>
        </p:nvSpPr>
        <p:spPr>
          <a:xfrm>
            <a:off x="713225" y="1329425"/>
            <a:ext cx="4325100" cy="19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Great American</a:t>
            </a:r>
            <a:r>
              <a:rPr lang="en" sz="5000"/>
              <a:t> </a:t>
            </a:r>
            <a:r>
              <a:rPr lang="en" sz="4300">
                <a:solidFill>
                  <a:schemeClr val="accent1"/>
                </a:solidFill>
              </a:rPr>
              <a:t>Coffee Taste Test</a:t>
            </a:r>
            <a:endParaRPr sz="7500"/>
          </a:p>
        </p:txBody>
      </p:sp>
      <p:sp>
        <p:nvSpPr>
          <p:cNvPr id="751" name="Google Shape;751;p30"/>
          <p:cNvSpPr txBox="1"/>
          <p:nvPr>
            <p:ph idx="1" type="subTitle"/>
          </p:nvPr>
        </p:nvSpPr>
        <p:spPr>
          <a:xfrm>
            <a:off x="753158" y="3814076"/>
            <a:ext cx="4026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Presented by : Team Data Brew </a:t>
            </a:r>
            <a:endParaRPr sz="2300"/>
          </a:p>
        </p:txBody>
      </p:sp>
      <p:grpSp>
        <p:nvGrpSpPr>
          <p:cNvPr id="752" name="Google Shape;752;p30"/>
          <p:cNvGrpSpPr/>
          <p:nvPr/>
        </p:nvGrpSpPr>
        <p:grpSpPr>
          <a:xfrm>
            <a:off x="2309435" y="5"/>
            <a:ext cx="1132672" cy="1073162"/>
            <a:chOff x="1263750" y="238125"/>
            <a:chExt cx="1369450" cy="1297500"/>
          </a:xfrm>
        </p:grpSpPr>
        <p:sp>
          <p:nvSpPr>
            <p:cNvPr id="753" name="Google Shape;753;p30"/>
            <p:cNvSpPr/>
            <p:nvPr/>
          </p:nvSpPr>
          <p:spPr>
            <a:xfrm>
              <a:off x="1263750" y="537750"/>
              <a:ext cx="1084025" cy="997875"/>
            </a:xfrm>
            <a:custGeom>
              <a:rect b="b" l="l" r="r" t="t"/>
              <a:pathLst>
                <a:path extrusionOk="0" h="39915" w="43361">
                  <a:moveTo>
                    <a:pt x="18423" y="1"/>
                  </a:moveTo>
                  <a:lnTo>
                    <a:pt x="18272" y="95"/>
                  </a:lnTo>
                  <a:lnTo>
                    <a:pt x="17855" y="379"/>
                  </a:lnTo>
                  <a:lnTo>
                    <a:pt x="17212" y="853"/>
                  </a:lnTo>
                  <a:lnTo>
                    <a:pt x="16814" y="1175"/>
                  </a:lnTo>
                  <a:lnTo>
                    <a:pt x="16360" y="1553"/>
                  </a:lnTo>
                  <a:lnTo>
                    <a:pt x="15867" y="1989"/>
                  </a:lnTo>
                  <a:lnTo>
                    <a:pt x="15318" y="2481"/>
                  </a:lnTo>
                  <a:lnTo>
                    <a:pt x="14750" y="3030"/>
                  </a:lnTo>
                  <a:lnTo>
                    <a:pt x="14144" y="3636"/>
                  </a:lnTo>
                  <a:lnTo>
                    <a:pt x="13481" y="4299"/>
                  </a:lnTo>
                  <a:lnTo>
                    <a:pt x="12819" y="5018"/>
                  </a:lnTo>
                  <a:lnTo>
                    <a:pt x="12118" y="5795"/>
                  </a:lnTo>
                  <a:lnTo>
                    <a:pt x="11399" y="6647"/>
                  </a:lnTo>
                  <a:lnTo>
                    <a:pt x="10679" y="7575"/>
                  </a:lnTo>
                  <a:lnTo>
                    <a:pt x="9922" y="8559"/>
                  </a:lnTo>
                  <a:lnTo>
                    <a:pt x="9164" y="9601"/>
                  </a:lnTo>
                  <a:lnTo>
                    <a:pt x="8407" y="10718"/>
                  </a:lnTo>
                  <a:lnTo>
                    <a:pt x="7631" y="11892"/>
                  </a:lnTo>
                  <a:lnTo>
                    <a:pt x="6873" y="13160"/>
                  </a:lnTo>
                  <a:lnTo>
                    <a:pt x="6116" y="14486"/>
                  </a:lnTo>
                  <a:lnTo>
                    <a:pt x="5359" y="15887"/>
                  </a:lnTo>
                  <a:lnTo>
                    <a:pt x="4980" y="16606"/>
                  </a:lnTo>
                  <a:lnTo>
                    <a:pt x="4601" y="17364"/>
                  </a:lnTo>
                  <a:lnTo>
                    <a:pt x="4241" y="18121"/>
                  </a:lnTo>
                  <a:lnTo>
                    <a:pt x="3882" y="18897"/>
                  </a:lnTo>
                  <a:lnTo>
                    <a:pt x="3522" y="19712"/>
                  </a:lnTo>
                  <a:lnTo>
                    <a:pt x="3162" y="20526"/>
                  </a:lnTo>
                  <a:lnTo>
                    <a:pt x="2821" y="21378"/>
                  </a:lnTo>
                  <a:lnTo>
                    <a:pt x="2480" y="22230"/>
                  </a:lnTo>
                  <a:lnTo>
                    <a:pt x="2140" y="23120"/>
                  </a:lnTo>
                  <a:lnTo>
                    <a:pt x="1818" y="24010"/>
                  </a:lnTo>
                  <a:lnTo>
                    <a:pt x="1496" y="24938"/>
                  </a:lnTo>
                  <a:lnTo>
                    <a:pt x="1174" y="25884"/>
                  </a:lnTo>
                  <a:lnTo>
                    <a:pt x="871" y="26831"/>
                  </a:lnTo>
                  <a:lnTo>
                    <a:pt x="568" y="27816"/>
                  </a:lnTo>
                  <a:lnTo>
                    <a:pt x="284" y="28819"/>
                  </a:lnTo>
                  <a:lnTo>
                    <a:pt x="0" y="29842"/>
                  </a:lnTo>
                  <a:lnTo>
                    <a:pt x="114" y="30012"/>
                  </a:lnTo>
                  <a:lnTo>
                    <a:pt x="492" y="30485"/>
                  </a:lnTo>
                  <a:lnTo>
                    <a:pt x="776" y="30807"/>
                  </a:lnTo>
                  <a:lnTo>
                    <a:pt x="1117" y="31186"/>
                  </a:lnTo>
                  <a:lnTo>
                    <a:pt x="1553" y="31622"/>
                  </a:lnTo>
                  <a:lnTo>
                    <a:pt x="2064" y="32095"/>
                  </a:lnTo>
                  <a:lnTo>
                    <a:pt x="2632" y="32587"/>
                  </a:lnTo>
                  <a:lnTo>
                    <a:pt x="3295" y="33136"/>
                  </a:lnTo>
                  <a:lnTo>
                    <a:pt x="4033" y="33685"/>
                  </a:lnTo>
                  <a:lnTo>
                    <a:pt x="4866" y="34253"/>
                  </a:lnTo>
                  <a:lnTo>
                    <a:pt x="5775" y="34822"/>
                  </a:lnTo>
                  <a:lnTo>
                    <a:pt x="6267" y="35106"/>
                  </a:lnTo>
                  <a:lnTo>
                    <a:pt x="6779" y="35408"/>
                  </a:lnTo>
                  <a:lnTo>
                    <a:pt x="7328" y="35693"/>
                  </a:lnTo>
                  <a:lnTo>
                    <a:pt x="7877" y="35977"/>
                  </a:lnTo>
                  <a:lnTo>
                    <a:pt x="8464" y="36242"/>
                  </a:lnTo>
                  <a:lnTo>
                    <a:pt x="9070" y="36526"/>
                  </a:lnTo>
                  <a:lnTo>
                    <a:pt x="9695" y="36791"/>
                  </a:lnTo>
                  <a:lnTo>
                    <a:pt x="10357" y="37056"/>
                  </a:lnTo>
                  <a:lnTo>
                    <a:pt x="11039" y="37321"/>
                  </a:lnTo>
                  <a:lnTo>
                    <a:pt x="11739" y="37567"/>
                  </a:lnTo>
                  <a:lnTo>
                    <a:pt x="12478" y="37813"/>
                  </a:lnTo>
                  <a:lnTo>
                    <a:pt x="13235" y="38059"/>
                  </a:lnTo>
                  <a:lnTo>
                    <a:pt x="14031" y="38287"/>
                  </a:lnTo>
                  <a:lnTo>
                    <a:pt x="14845" y="38495"/>
                  </a:lnTo>
                  <a:lnTo>
                    <a:pt x="15678" y="38703"/>
                  </a:lnTo>
                  <a:lnTo>
                    <a:pt x="16549" y="38892"/>
                  </a:lnTo>
                  <a:lnTo>
                    <a:pt x="17439" y="39063"/>
                  </a:lnTo>
                  <a:lnTo>
                    <a:pt x="18348" y="39233"/>
                  </a:lnTo>
                  <a:lnTo>
                    <a:pt x="19294" y="39366"/>
                  </a:lnTo>
                  <a:lnTo>
                    <a:pt x="20279" y="39498"/>
                  </a:lnTo>
                  <a:lnTo>
                    <a:pt x="21283" y="39612"/>
                  </a:lnTo>
                  <a:lnTo>
                    <a:pt x="22324" y="39726"/>
                  </a:lnTo>
                  <a:lnTo>
                    <a:pt x="23384" y="39801"/>
                  </a:lnTo>
                  <a:lnTo>
                    <a:pt x="24483" y="39858"/>
                  </a:lnTo>
                  <a:lnTo>
                    <a:pt x="25600" y="39896"/>
                  </a:lnTo>
                  <a:lnTo>
                    <a:pt x="26755" y="39915"/>
                  </a:lnTo>
                  <a:lnTo>
                    <a:pt x="27948" y="39915"/>
                  </a:lnTo>
                  <a:lnTo>
                    <a:pt x="29159" y="39896"/>
                  </a:lnTo>
                  <a:lnTo>
                    <a:pt x="30409" y="39839"/>
                  </a:lnTo>
                  <a:lnTo>
                    <a:pt x="31678" y="39763"/>
                  </a:lnTo>
                  <a:lnTo>
                    <a:pt x="32984" y="39669"/>
                  </a:lnTo>
                  <a:lnTo>
                    <a:pt x="34329" y="39555"/>
                  </a:lnTo>
                  <a:lnTo>
                    <a:pt x="35711" y="39404"/>
                  </a:lnTo>
                  <a:lnTo>
                    <a:pt x="37112" y="39214"/>
                  </a:lnTo>
                  <a:lnTo>
                    <a:pt x="38551" y="39006"/>
                  </a:lnTo>
                  <a:lnTo>
                    <a:pt x="40028" y="38779"/>
                  </a:lnTo>
                  <a:lnTo>
                    <a:pt x="41543" y="38514"/>
                  </a:lnTo>
                  <a:lnTo>
                    <a:pt x="43076" y="38211"/>
                  </a:lnTo>
                  <a:lnTo>
                    <a:pt x="43190" y="36885"/>
                  </a:lnTo>
                  <a:lnTo>
                    <a:pt x="43285" y="35333"/>
                  </a:lnTo>
                  <a:lnTo>
                    <a:pt x="43322" y="34481"/>
                  </a:lnTo>
                  <a:lnTo>
                    <a:pt x="43341" y="33591"/>
                  </a:lnTo>
                  <a:lnTo>
                    <a:pt x="43360" y="32644"/>
                  </a:lnTo>
                  <a:lnTo>
                    <a:pt x="43360" y="31659"/>
                  </a:lnTo>
                  <a:lnTo>
                    <a:pt x="43341" y="30656"/>
                  </a:lnTo>
                  <a:lnTo>
                    <a:pt x="43322" y="29596"/>
                  </a:lnTo>
                  <a:lnTo>
                    <a:pt x="43266" y="28516"/>
                  </a:lnTo>
                  <a:lnTo>
                    <a:pt x="43209" y="27399"/>
                  </a:lnTo>
                  <a:lnTo>
                    <a:pt x="43114" y="26263"/>
                  </a:lnTo>
                  <a:lnTo>
                    <a:pt x="43001" y="25108"/>
                  </a:lnTo>
                  <a:lnTo>
                    <a:pt x="42868" y="23934"/>
                  </a:lnTo>
                  <a:lnTo>
                    <a:pt x="42698" y="22741"/>
                  </a:lnTo>
                  <a:lnTo>
                    <a:pt x="42508" y="21529"/>
                  </a:lnTo>
                  <a:lnTo>
                    <a:pt x="42300" y="20299"/>
                  </a:lnTo>
                  <a:lnTo>
                    <a:pt x="42035" y="19087"/>
                  </a:lnTo>
                  <a:lnTo>
                    <a:pt x="41751" y="17837"/>
                  </a:lnTo>
                  <a:lnTo>
                    <a:pt x="41429" y="16606"/>
                  </a:lnTo>
                  <a:lnTo>
                    <a:pt x="41069" y="15376"/>
                  </a:lnTo>
                  <a:lnTo>
                    <a:pt x="40672" y="14145"/>
                  </a:lnTo>
                  <a:lnTo>
                    <a:pt x="40217" y="12933"/>
                  </a:lnTo>
                  <a:lnTo>
                    <a:pt x="39744" y="11721"/>
                  </a:lnTo>
                  <a:lnTo>
                    <a:pt x="39479" y="11115"/>
                  </a:lnTo>
                  <a:lnTo>
                    <a:pt x="39214" y="10509"/>
                  </a:lnTo>
                  <a:lnTo>
                    <a:pt x="38930" y="9922"/>
                  </a:lnTo>
                  <a:lnTo>
                    <a:pt x="38646" y="9335"/>
                  </a:lnTo>
                  <a:lnTo>
                    <a:pt x="38343" y="8748"/>
                  </a:lnTo>
                  <a:lnTo>
                    <a:pt x="38021" y="8161"/>
                  </a:lnTo>
                  <a:lnTo>
                    <a:pt x="37680" y="7593"/>
                  </a:lnTo>
                  <a:lnTo>
                    <a:pt x="37339" y="7025"/>
                  </a:lnTo>
                  <a:lnTo>
                    <a:pt x="36998" y="6457"/>
                  </a:lnTo>
                  <a:lnTo>
                    <a:pt x="36620" y="5908"/>
                  </a:lnTo>
                  <a:lnTo>
                    <a:pt x="36241" y="5359"/>
                  </a:lnTo>
                  <a:lnTo>
                    <a:pt x="35843" y="4810"/>
                  </a:lnTo>
                  <a:lnTo>
                    <a:pt x="35446" y="4280"/>
                  </a:lnTo>
                  <a:lnTo>
                    <a:pt x="35010" y="3750"/>
                  </a:lnTo>
                  <a:lnTo>
                    <a:pt x="18423" y="1"/>
                  </a:lnTo>
                  <a:close/>
                </a:path>
              </a:pathLst>
            </a:custGeom>
            <a:solidFill>
              <a:srgbClr val="C9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263750" y="537750"/>
              <a:ext cx="1084025" cy="997875"/>
            </a:xfrm>
            <a:custGeom>
              <a:rect b="b" l="l" r="r" t="t"/>
              <a:pathLst>
                <a:path extrusionOk="0" fill="none" h="39915" w="43361">
                  <a:moveTo>
                    <a:pt x="43076" y="38211"/>
                  </a:moveTo>
                  <a:lnTo>
                    <a:pt x="43076" y="38211"/>
                  </a:lnTo>
                  <a:lnTo>
                    <a:pt x="41543" y="38514"/>
                  </a:lnTo>
                  <a:lnTo>
                    <a:pt x="40028" y="38779"/>
                  </a:lnTo>
                  <a:lnTo>
                    <a:pt x="38551" y="39006"/>
                  </a:lnTo>
                  <a:lnTo>
                    <a:pt x="37112" y="39214"/>
                  </a:lnTo>
                  <a:lnTo>
                    <a:pt x="35711" y="39404"/>
                  </a:lnTo>
                  <a:lnTo>
                    <a:pt x="34329" y="39555"/>
                  </a:lnTo>
                  <a:lnTo>
                    <a:pt x="32984" y="39669"/>
                  </a:lnTo>
                  <a:lnTo>
                    <a:pt x="31678" y="39763"/>
                  </a:lnTo>
                  <a:lnTo>
                    <a:pt x="30409" y="39839"/>
                  </a:lnTo>
                  <a:lnTo>
                    <a:pt x="29159" y="39896"/>
                  </a:lnTo>
                  <a:lnTo>
                    <a:pt x="27948" y="39915"/>
                  </a:lnTo>
                  <a:lnTo>
                    <a:pt x="26755" y="39915"/>
                  </a:lnTo>
                  <a:lnTo>
                    <a:pt x="25600" y="39896"/>
                  </a:lnTo>
                  <a:lnTo>
                    <a:pt x="24483" y="39858"/>
                  </a:lnTo>
                  <a:lnTo>
                    <a:pt x="23384" y="39801"/>
                  </a:lnTo>
                  <a:lnTo>
                    <a:pt x="22324" y="39726"/>
                  </a:lnTo>
                  <a:lnTo>
                    <a:pt x="21283" y="39612"/>
                  </a:lnTo>
                  <a:lnTo>
                    <a:pt x="20279" y="39498"/>
                  </a:lnTo>
                  <a:lnTo>
                    <a:pt x="19294" y="39366"/>
                  </a:lnTo>
                  <a:lnTo>
                    <a:pt x="18348" y="39233"/>
                  </a:lnTo>
                  <a:lnTo>
                    <a:pt x="17439" y="39063"/>
                  </a:lnTo>
                  <a:lnTo>
                    <a:pt x="16549" y="38892"/>
                  </a:lnTo>
                  <a:lnTo>
                    <a:pt x="15678" y="38703"/>
                  </a:lnTo>
                  <a:lnTo>
                    <a:pt x="14845" y="38495"/>
                  </a:lnTo>
                  <a:lnTo>
                    <a:pt x="14031" y="38287"/>
                  </a:lnTo>
                  <a:lnTo>
                    <a:pt x="13235" y="38059"/>
                  </a:lnTo>
                  <a:lnTo>
                    <a:pt x="12478" y="37813"/>
                  </a:lnTo>
                  <a:lnTo>
                    <a:pt x="11739" y="37567"/>
                  </a:lnTo>
                  <a:lnTo>
                    <a:pt x="11039" y="37321"/>
                  </a:lnTo>
                  <a:lnTo>
                    <a:pt x="10357" y="37056"/>
                  </a:lnTo>
                  <a:lnTo>
                    <a:pt x="9695" y="36791"/>
                  </a:lnTo>
                  <a:lnTo>
                    <a:pt x="9070" y="36526"/>
                  </a:lnTo>
                  <a:lnTo>
                    <a:pt x="8464" y="36242"/>
                  </a:lnTo>
                  <a:lnTo>
                    <a:pt x="7877" y="35977"/>
                  </a:lnTo>
                  <a:lnTo>
                    <a:pt x="7328" y="35693"/>
                  </a:lnTo>
                  <a:lnTo>
                    <a:pt x="6779" y="35408"/>
                  </a:lnTo>
                  <a:lnTo>
                    <a:pt x="6267" y="35106"/>
                  </a:lnTo>
                  <a:lnTo>
                    <a:pt x="5775" y="34822"/>
                  </a:lnTo>
                  <a:lnTo>
                    <a:pt x="4866" y="34253"/>
                  </a:lnTo>
                  <a:lnTo>
                    <a:pt x="4033" y="33685"/>
                  </a:lnTo>
                  <a:lnTo>
                    <a:pt x="3295" y="33136"/>
                  </a:lnTo>
                  <a:lnTo>
                    <a:pt x="2632" y="32587"/>
                  </a:lnTo>
                  <a:lnTo>
                    <a:pt x="2064" y="32095"/>
                  </a:lnTo>
                  <a:lnTo>
                    <a:pt x="1553" y="31622"/>
                  </a:lnTo>
                  <a:lnTo>
                    <a:pt x="1117" y="31186"/>
                  </a:lnTo>
                  <a:lnTo>
                    <a:pt x="776" y="30807"/>
                  </a:lnTo>
                  <a:lnTo>
                    <a:pt x="492" y="30485"/>
                  </a:lnTo>
                  <a:lnTo>
                    <a:pt x="114" y="30012"/>
                  </a:lnTo>
                  <a:lnTo>
                    <a:pt x="0" y="29842"/>
                  </a:lnTo>
                  <a:lnTo>
                    <a:pt x="0" y="29842"/>
                  </a:lnTo>
                  <a:lnTo>
                    <a:pt x="284" y="28819"/>
                  </a:lnTo>
                  <a:lnTo>
                    <a:pt x="568" y="27816"/>
                  </a:lnTo>
                  <a:lnTo>
                    <a:pt x="871" y="26831"/>
                  </a:lnTo>
                  <a:lnTo>
                    <a:pt x="1174" y="25884"/>
                  </a:lnTo>
                  <a:lnTo>
                    <a:pt x="1496" y="24938"/>
                  </a:lnTo>
                  <a:lnTo>
                    <a:pt x="1818" y="24010"/>
                  </a:lnTo>
                  <a:lnTo>
                    <a:pt x="2140" y="23120"/>
                  </a:lnTo>
                  <a:lnTo>
                    <a:pt x="2480" y="22230"/>
                  </a:lnTo>
                  <a:lnTo>
                    <a:pt x="2821" y="21378"/>
                  </a:lnTo>
                  <a:lnTo>
                    <a:pt x="3162" y="20526"/>
                  </a:lnTo>
                  <a:lnTo>
                    <a:pt x="3522" y="19712"/>
                  </a:lnTo>
                  <a:lnTo>
                    <a:pt x="3882" y="18897"/>
                  </a:lnTo>
                  <a:lnTo>
                    <a:pt x="4241" y="18121"/>
                  </a:lnTo>
                  <a:lnTo>
                    <a:pt x="4601" y="17364"/>
                  </a:lnTo>
                  <a:lnTo>
                    <a:pt x="4980" y="16606"/>
                  </a:lnTo>
                  <a:lnTo>
                    <a:pt x="5359" y="15887"/>
                  </a:lnTo>
                  <a:lnTo>
                    <a:pt x="6116" y="14486"/>
                  </a:lnTo>
                  <a:lnTo>
                    <a:pt x="6873" y="13160"/>
                  </a:lnTo>
                  <a:lnTo>
                    <a:pt x="7631" y="11892"/>
                  </a:lnTo>
                  <a:lnTo>
                    <a:pt x="8407" y="10718"/>
                  </a:lnTo>
                  <a:lnTo>
                    <a:pt x="9164" y="9601"/>
                  </a:lnTo>
                  <a:lnTo>
                    <a:pt x="9922" y="8559"/>
                  </a:lnTo>
                  <a:lnTo>
                    <a:pt x="10679" y="7575"/>
                  </a:lnTo>
                  <a:lnTo>
                    <a:pt x="11399" y="6647"/>
                  </a:lnTo>
                  <a:lnTo>
                    <a:pt x="12118" y="5795"/>
                  </a:lnTo>
                  <a:lnTo>
                    <a:pt x="12819" y="5018"/>
                  </a:lnTo>
                  <a:lnTo>
                    <a:pt x="13481" y="4299"/>
                  </a:lnTo>
                  <a:lnTo>
                    <a:pt x="14144" y="3636"/>
                  </a:lnTo>
                  <a:lnTo>
                    <a:pt x="14750" y="3030"/>
                  </a:lnTo>
                  <a:lnTo>
                    <a:pt x="15318" y="2481"/>
                  </a:lnTo>
                  <a:lnTo>
                    <a:pt x="15867" y="1989"/>
                  </a:lnTo>
                  <a:lnTo>
                    <a:pt x="16360" y="1553"/>
                  </a:lnTo>
                  <a:lnTo>
                    <a:pt x="16814" y="1175"/>
                  </a:lnTo>
                  <a:lnTo>
                    <a:pt x="17212" y="853"/>
                  </a:lnTo>
                  <a:lnTo>
                    <a:pt x="17855" y="379"/>
                  </a:lnTo>
                  <a:lnTo>
                    <a:pt x="18272" y="95"/>
                  </a:lnTo>
                  <a:lnTo>
                    <a:pt x="18423" y="1"/>
                  </a:lnTo>
                  <a:lnTo>
                    <a:pt x="35010" y="3750"/>
                  </a:lnTo>
                  <a:lnTo>
                    <a:pt x="35010" y="3750"/>
                  </a:lnTo>
                  <a:lnTo>
                    <a:pt x="35446" y="4280"/>
                  </a:lnTo>
                  <a:lnTo>
                    <a:pt x="35843" y="4810"/>
                  </a:lnTo>
                  <a:lnTo>
                    <a:pt x="36241" y="5359"/>
                  </a:lnTo>
                  <a:lnTo>
                    <a:pt x="36620" y="5908"/>
                  </a:lnTo>
                  <a:lnTo>
                    <a:pt x="36998" y="6457"/>
                  </a:lnTo>
                  <a:lnTo>
                    <a:pt x="37339" y="7025"/>
                  </a:lnTo>
                  <a:lnTo>
                    <a:pt x="37680" y="7593"/>
                  </a:lnTo>
                  <a:lnTo>
                    <a:pt x="38021" y="8161"/>
                  </a:lnTo>
                  <a:lnTo>
                    <a:pt x="38343" y="8748"/>
                  </a:lnTo>
                  <a:lnTo>
                    <a:pt x="38646" y="9335"/>
                  </a:lnTo>
                  <a:lnTo>
                    <a:pt x="38930" y="9922"/>
                  </a:lnTo>
                  <a:lnTo>
                    <a:pt x="39214" y="10509"/>
                  </a:lnTo>
                  <a:lnTo>
                    <a:pt x="39479" y="11115"/>
                  </a:lnTo>
                  <a:lnTo>
                    <a:pt x="39744" y="11721"/>
                  </a:lnTo>
                  <a:lnTo>
                    <a:pt x="40217" y="12933"/>
                  </a:lnTo>
                  <a:lnTo>
                    <a:pt x="40672" y="14145"/>
                  </a:lnTo>
                  <a:lnTo>
                    <a:pt x="41069" y="15376"/>
                  </a:lnTo>
                  <a:lnTo>
                    <a:pt x="41429" y="16606"/>
                  </a:lnTo>
                  <a:lnTo>
                    <a:pt x="41751" y="17837"/>
                  </a:lnTo>
                  <a:lnTo>
                    <a:pt x="42035" y="19087"/>
                  </a:lnTo>
                  <a:lnTo>
                    <a:pt x="42300" y="20299"/>
                  </a:lnTo>
                  <a:lnTo>
                    <a:pt x="42508" y="21529"/>
                  </a:lnTo>
                  <a:lnTo>
                    <a:pt x="42698" y="22741"/>
                  </a:lnTo>
                  <a:lnTo>
                    <a:pt x="42868" y="23934"/>
                  </a:lnTo>
                  <a:lnTo>
                    <a:pt x="43001" y="25108"/>
                  </a:lnTo>
                  <a:lnTo>
                    <a:pt x="43114" y="26263"/>
                  </a:lnTo>
                  <a:lnTo>
                    <a:pt x="43209" y="27399"/>
                  </a:lnTo>
                  <a:lnTo>
                    <a:pt x="43266" y="28516"/>
                  </a:lnTo>
                  <a:lnTo>
                    <a:pt x="43322" y="29596"/>
                  </a:lnTo>
                  <a:lnTo>
                    <a:pt x="43341" y="30656"/>
                  </a:lnTo>
                  <a:lnTo>
                    <a:pt x="43360" y="31659"/>
                  </a:lnTo>
                  <a:lnTo>
                    <a:pt x="43360" y="32644"/>
                  </a:lnTo>
                  <a:lnTo>
                    <a:pt x="43341" y="33591"/>
                  </a:lnTo>
                  <a:lnTo>
                    <a:pt x="43322" y="34481"/>
                  </a:lnTo>
                  <a:lnTo>
                    <a:pt x="43285" y="35333"/>
                  </a:lnTo>
                  <a:lnTo>
                    <a:pt x="43190" y="36885"/>
                  </a:lnTo>
                  <a:lnTo>
                    <a:pt x="43076" y="382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1696400" y="711475"/>
              <a:ext cx="141075" cy="64400"/>
            </a:xfrm>
            <a:custGeom>
              <a:rect b="b" l="l" r="r" t="t"/>
              <a:pathLst>
                <a:path extrusionOk="0" h="2576" w="5643">
                  <a:moveTo>
                    <a:pt x="2746" y="1"/>
                  </a:moveTo>
                  <a:lnTo>
                    <a:pt x="2462" y="20"/>
                  </a:lnTo>
                  <a:lnTo>
                    <a:pt x="2140" y="57"/>
                  </a:lnTo>
                  <a:lnTo>
                    <a:pt x="1818" y="152"/>
                  </a:lnTo>
                  <a:lnTo>
                    <a:pt x="1515" y="266"/>
                  </a:lnTo>
                  <a:lnTo>
                    <a:pt x="1231" y="417"/>
                  </a:lnTo>
                  <a:lnTo>
                    <a:pt x="947" y="607"/>
                  </a:lnTo>
                  <a:lnTo>
                    <a:pt x="682" y="815"/>
                  </a:lnTo>
                  <a:lnTo>
                    <a:pt x="436" y="1023"/>
                  </a:lnTo>
                  <a:lnTo>
                    <a:pt x="209" y="1269"/>
                  </a:lnTo>
                  <a:lnTo>
                    <a:pt x="0" y="1515"/>
                  </a:lnTo>
                  <a:lnTo>
                    <a:pt x="0" y="1534"/>
                  </a:lnTo>
                  <a:lnTo>
                    <a:pt x="0" y="1553"/>
                  </a:lnTo>
                  <a:lnTo>
                    <a:pt x="57" y="1591"/>
                  </a:lnTo>
                  <a:lnTo>
                    <a:pt x="152" y="1610"/>
                  </a:lnTo>
                  <a:lnTo>
                    <a:pt x="284" y="1629"/>
                  </a:lnTo>
                  <a:lnTo>
                    <a:pt x="417" y="1629"/>
                  </a:lnTo>
                  <a:lnTo>
                    <a:pt x="549" y="1610"/>
                  </a:lnTo>
                  <a:lnTo>
                    <a:pt x="663" y="1591"/>
                  </a:lnTo>
                  <a:lnTo>
                    <a:pt x="720" y="1534"/>
                  </a:lnTo>
                  <a:lnTo>
                    <a:pt x="947" y="1269"/>
                  </a:lnTo>
                  <a:lnTo>
                    <a:pt x="1193" y="1023"/>
                  </a:lnTo>
                  <a:lnTo>
                    <a:pt x="1458" y="815"/>
                  </a:lnTo>
                  <a:lnTo>
                    <a:pt x="1723" y="607"/>
                  </a:lnTo>
                  <a:lnTo>
                    <a:pt x="1875" y="531"/>
                  </a:lnTo>
                  <a:lnTo>
                    <a:pt x="2007" y="455"/>
                  </a:lnTo>
                  <a:lnTo>
                    <a:pt x="2140" y="398"/>
                  </a:lnTo>
                  <a:lnTo>
                    <a:pt x="2272" y="341"/>
                  </a:lnTo>
                  <a:lnTo>
                    <a:pt x="2405" y="323"/>
                  </a:lnTo>
                  <a:lnTo>
                    <a:pt x="2519" y="304"/>
                  </a:lnTo>
                  <a:lnTo>
                    <a:pt x="2784" y="304"/>
                  </a:lnTo>
                  <a:lnTo>
                    <a:pt x="3011" y="360"/>
                  </a:lnTo>
                  <a:lnTo>
                    <a:pt x="3238" y="455"/>
                  </a:lnTo>
                  <a:lnTo>
                    <a:pt x="3465" y="569"/>
                  </a:lnTo>
                  <a:lnTo>
                    <a:pt x="3674" y="720"/>
                  </a:lnTo>
                  <a:lnTo>
                    <a:pt x="3863" y="910"/>
                  </a:lnTo>
                  <a:lnTo>
                    <a:pt x="4052" y="1118"/>
                  </a:lnTo>
                  <a:lnTo>
                    <a:pt x="4223" y="1326"/>
                  </a:lnTo>
                  <a:lnTo>
                    <a:pt x="4374" y="1553"/>
                  </a:lnTo>
                  <a:lnTo>
                    <a:pt x="4526" y="1799"/>
                  </a:lnTo>
                  <a:lnTo>
                    <a:pt x="4677" y="2046"/>
                  </a:lnTo>
                  <a:lnTo>
                    <a:pt x="4923" y="2500"/>
                  </a:lnTo>
                  <a:lnTo>
                    <a:pt x="4942" y="2519"/>
                  </a:lnTo>
                  <a:lnTo>
                    <a:pt x="4980" y="2557"/>
                  </a:lnTo>
                  <a:lnTo>
                    <a:pt x="5075" y="2576"/>
                  </a:lnTo>
                  <a:lnTo>
                    <a:pt x="5340" y="2576"/>
                  </a:lnTo>
                  <a:lnTo>
                    <a:pt x="5472" y="2538"/>
                  </a:lnTo>
                  <a:lnTo>
                    <a:pt x="5567" y="2500"/>
                  </a:lnTo>
                  <a:lnTo>
                    <a:pt x="5624" y="2443"/>
                  </a:lnTo>
                  <a:lnTo>
                    <a:pt x="5643" y="2405"/>
                  </a:lnTo>
                  <a:lnTo>
                    <a:pt x="5624" y="2368"/>
                  </a:lnTo>
                  <a:lnTo>
                    <a:pt x="5340" y="1837"/>
                  </a:lnTo>
                  <a:lnTo>
                    <a:pt x="5188" y="1591"/>
                  </a:lnTo>
                  <a:lnTo>
                    <a:pt x="5018" y="1345"/>
                  </a:lnTo>
                  <a:lnTo>
                    <a:pt x="4848" y="1118"/>
                  </a:lnTo>
                  <a:lnTo>
                    <a:pt x="4658" y="910"/>
                  </a:lnTo>
                  <a:lnTo>
                    <a:pt x="4469" y="720"/>
                  </a:lnTo>
                  <a:lnTo>
                    <a:pt x="4261" y="550"/>
                  </a:lnTo>
                  <a:lnTo>
                    <a:pt x="4052" y="379"/>
                  </a:lnTo>
                  <a:lnTo>
                    <a:pt x="3806" y="247"/>
                  </a:lnTo>
                  <a:lnTo>
                    <a:pt x="3579" y="152"/>
                  </a:lnTo>
                  <a:lnTo>
                    <a:pt x="3314" y="76"/>
                  </a:lnTo>
                  <a:lnTo>
                    <a:pt x="3049" y="20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963850" y="760700"/>
              <a:ext cx="140600" cy="65350"/>
            </a:xfrm>
            <a:custGeom>
              <a:rect b="b" l="l" r="r" t="t"/>
              <a:pathLst>
                <a:path extrusionOk="0" h="2614" w="5624">
                  <a:moveTo>
                    <a:pt x="3068" y="1"/>
                  </a:moveTo>
                  <a:lnTo>
                    <a:pt x="2803" y="20"/>
                  </a:lnTo>
                  <a:lnTo>
                    <a:pt x="2519" y="58"/>
                  </a:lnTo>
                  <a:lnTo>
                    <a:pt x="2235" y="133"/>
                  </a:lnTo>
                  <a:lnTo>
                    <a:pt x="1951" y="228"/>
                  </a:lnTo>
                  <a:lnTo>
                    <a:pt x="1686" y="342"/>
                  </a:lnTo>
                  <a:lnTo>
                    <a:pt x="1420" y="474"/>
                  </a:lnTo>
                  <a:lnTo>
                    <a:pt x="1155" y="626"/>
                  </a:lnTo>
                  <a:lnTo>
                    <a:pt x="909" y="777"/>
                  </a:lnTo>
                  <a:lnTo>
                    <a:pt x="682" y="967"/>
                  </a:lnTo>
                  <a:lnTo>
                    <a:pt x="455" y="1137"/>
                  </a:lnTo>
                  <a:lnTo>
                    <a:pt x="38" y="1497"/>
                  </a:lnTo>
                  <a:lnTo>
                    <a:pt x="0" y="1535"/>
                  </a:lnTo>
                  <a:lnTo>
                    <a:pt x="0" y="1554"/>
                  </a:lnTo>
                  <a:lnTo>
                    <a:pt x="0" y="1591"/>
                  </a:lnTo>
                  <a:lnTo>
                    <a:pt x="19" y="1610"/>
                  </a:lnTo>
                  <a:lnTo>
                    <a:pt x="114" y="1648"/>
                  </a:lnTo>
                  <a:lnTo>
                    <a:pt x="228" y="1667"/>
                  </a:lnTo>
                  <a:lnTo>
                    <a:pt x="360" y="1686"/>
                  </a:lnTo>
                  <a:lnTo>
                    <a:pt x="493" y="1667"/>
                  </a:lnTo>
                  <a:lnTo>
                    <a:pt x="606" y="1648"/>
                  </a:lnTo>
                  <a:lnTo>
                    <a:pt x="682" y="1591"/>
                  </a:lnTo>
                  <a:lnTo>
                    <a:pt x="1099" y="1232"/>
                  </a:lnTo>
                  <a:lnTo>
                    <a:pt x="1307" y="1080"/>
                  </a:lnTo>
                  <a:lnTo>
                    <a:pt x="1534" y="910"/>
                  </a:lnTo>
                  <a:lnTo>
                    <a:pt x="1761" y="777"/>
                  </a:lnTo>
                  <a:lnTo>
                    <a:pt x="1970" y="664"/>
                  </a:lnTo>
                  <a:lnTo>
                    <a:pt x="2197" y="569"/>
                  </a:lnTo>
                  <a:lnTo>
                    <a:pt x="2424" y="493"/>
                  </a:lnTo>
                  <a:lnTo>
                    <a:pt x="2651" y="455"/>
                  </a:lnTo>
                  <a:lnTo>
                    <a:pt x="2878" y="436"/>
                  </a:lnTo>
                  <a:lnTo>
                    <a:pt x="3106" y="455"/>
                  </a:lnTo>
                  <a:lnTo>
                    <a:pt x="3333" y="512"/>
                  </a:lnTo>
                  <a:lnTo>
                    <a:pt x="3541" y="607"/>
                  </a:lnTo>
                  <a:lnTo>
                    <a:pt x="3768" y="739"/>
                  </a:lnTo>
                  <a:lnTo>
                    <a:pt x="3977" y="910"/>
                  </a:lnTo>
                  <a:lnTo>
                    <a:pt x="4204" y="1156"/>
                  </a:lnTo>
                  <a:lnTo>
                    <a:pt x="4412" y="1459"/>
                  </a:lnTo>
                  <a:lnTo>
                    <a:pt x="4601" y="1781"/>
                  </a:lnTo>
                  <a:lnTo>
                    <a:pt x="4772" y="2140"/>
                  </a:lnTo>
                  <a:lnTo>
                    <a:pt x="4885" y="2481"/>
                  </a:lnTo>
                  <a:lnTo>
                    <a:pt x="4904" y="2538"/>
                  </a:lnTo>
                  <a:lnTo>
                    <a:pt x="4942" y="2557"/>
                  </a:lnTo>
                  <a:lnTo>
                    <a:pt x="5037" y="2595"/>
                  </a:lnTo>
                  <a:lnTo>
                    <a:pt x="5170" y="2614"/>
                  </a:lnTo>
                  <a:lnTo>
                    <a:pt x="5302" y="2614"/>
                  </a:lnTo>
                  <a:lnTo>
                    <a:pt x="5435" y="2595"/>
                  </a:lnTo>
                  <a:lnTo>
                    <a:pt x="5548" y="2557"/>
                  </a:lnTo>
                  <a:lnTo>
                    <a:pt x="5624" y="2500"/>
                  </a:lnTo>
                  <a:lnTo>
                    <a:pt x="5624" y="2462"/>
                  </a:lnTo>
                  <a:lnTo>
                    <a:pt x="5624" y="2425"/>
                  </a:lnTo>
                  <a:lnTo>
                    <a:pt x="5529" y="2122"/>
                  </a:lnTo>
                  <a:lnTo>
                    <a:pt x="5397" y="1819"/>
                  </a:lnTo>
                  <a:lnTo>
                    <a:pt x="5264" y="1535"/>
                  </a:lnTo>
                  <a:lnTo>
                    <a:pt x="5094" y="1251"/>
                  </a:lnTo>
                  <a:lnTo>
                    <a:pt x="4885" y="1004"/>
                  </a:lnTo>
                  <a:lnTo>
                    <a:pt x="4677" y="758"/>
                  </a:lnTo>
                  <a:lnTo>
                    <a:pt x="4431" y="550"/>
                  </a:lnTo>
                  <a:lnTo>
                    <a:pt x="4166" y="342"/>
                  </a:lnTo>
                  <a:lnTo>
                    <a:pt x="3901" y="209"/>
                  </a:lnTo>
                  <a:lnTo>
                    <a:pt x="3636" y="96"/>
                  </a:lnTo>
                  <a:lnTo>
                    <a:pt x="3352" y="39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840300" y="763550"/>
              <a:ext cx="115525" cy="231025"/>
            </a:xfrm>
            <a:custGeom>
              <a:rect b="b" l="l" r="r" t="t"/>
              <a:pathLst>
                <a:path extrusionOk="0" h="9241" w="4621">
                  <a:moveTo>
                    <a:pt x="4620" y="0"/>
                  </a:moveTo>
                  <a:lnTo>
                    <a:pt x="4374" y="247"/>
                  </a:lnTo>
                  <a:lnTo>
                    <a:pt x="4147" y="474"/>
                  </a:lnTo>
                  <a:lnTo>
                    <a:pt x="3920" y="682"/>
                  </a:lnTo>
                  <a:lnTo>
                    <a:pt x="3693" y="853"/>
                  </a:lnTo>
                  <a:lnTo>
                    <a:pt x="3484" y="1004"/>
                  </a:lnTo>
                  <a:lnTo>
                    <a:pt x="3276" y="1118"/>
                  </a:lnTo>
                  <a:lnTo>
                    <a:pt x="3068" y="1212"/>
                  </a:lnTo>
                  <a:lnTo>
                    <a:pt x="2878" y="1288"/>
                  </a:lnTo>
                  <a:lnTo>
                    <a:pt x="2670" y="1345"/>
                  </a:lnTo>
                  <a:lnTo>
                    <a:pt x="2500" y="1364"/>
                  </a:lnTo>
                  <a:lnTo>
                    <a:pt x="2310" y="1383"/>
                  </a:lnTo>
                  <a:lnTo>
                    <a:pt x="2140" y="1383"/>
                  </a:lnTo>
                  <a:lnTo>
                    <a:pt x="1970" y="1364"/>
                  </a:lnTo>
                  <a:lnTo>
                    <a:pt x="1818" y="1345"/>
                  </a:lnTo>
                  <a:lnTo>
                    <a:pt x="1667" y="1307"/>
                  </a:lnTo>
                  <a:lnTo>
                    <a:pt x="1515" y="1250"/>
                  </a:lnTo>
                  <a:lnTo>
                    <a:pt x="1250" y="1118"/>
                  </a:lnTo>
                  <a:lnTo>
                    <a:pt x="1004" y="966"/>
                  </a:lnTo>
                  <a:lnTo>
                    <a:pt x="815" y="815"/>
                  </a:lnTo>
                  <a:lnTo>
                    <a:pt x="644" y="663"/>
                  </a:lnTo>
                  <a:lnTo>
                    <a:pt x="512" y="512"/>
                  </a:lnTo>
                  <a:lnTo>
                    <a:pt x="417" y="398"/>
                  </a:lnTo>
                  <a:lnTo>
                    <a:pt x="322" y="285"/>
                  </a:lnTo>
                  <a:lnTo>
                    <a:pt x="284" y="682"/>
                  </a:lnTo>
                  <a:lnTo>
                    <a:pt x="171" y="1761"/>
                  </a:lnTo>
                  <a:lnTo>
                    <a:pt x="114" y="2462"/>
                  </a:lnTo>
                  <a:lnTo>
                    <a:pt x="57" y="3238"/>
                  </a:lnTo>
                  <a:lnTo>
                    <a:pt x="19" y="4090"/>
                  </a:lnTo>
                  <a:lnTo>
                    <a:pt x="0" y="4942"/>
                  </a:lnTo>
                  <a:lnTo>
                    <a:pt x="0" y="5794"/>
                  </a:lnTo>
                  <a:lnTo>
                    <a:pt x="57" y="6609"/>
                  </a:lnTo>
                  <a:lnTo>
                    <a:pt x="95" y="7006"/>
                  </a:lnTo>
                  <a:lnTo>
                    <a:pt x="133" y="7366"/>
                  </a:lnTo>
                  <a:lnTo>
                    <a:pt x="190" y="7726"/>
                  </a:lnTo>
                  <a:lnTo>
                    <a:pt x="265" y="8029"/>
                  </a:lnTo>
                  <a:lnTo>
                    <a:pt x="360" y="8332"/>
                  </a:lnTo>
                  <a:lnTo>
                    <a:pt x="455" y="8578"/>
                  </a:lnTo>
                  <a:lnTo>
                    <a:pt x="587" y="8805"/>
                  </a:lnTo>
                  <a:lnTo>
                    <a:pt x="720" y="8976"/>
                  </a:lnTo>
                  <a:lnTo>
                    <a:pt x="796" y="9051"/>
                  </a:lnTo>
                  <a:lnTo>
                    <a:pt x="871" y="9108"/>
                  </a:lnTo>
                  <a:lnTo>
                    <a:pt x="947" y="9165"/>
                  </a:lnTo>
                  <a:lnTo>
                    <a:pt x="1042" y="9203"/>
                  </a:lnTo>
                  <a:lnTo>
                    <a:pt x="1136" y="9222"/>
                  </a:lnTo>
                  <a:lnTo>
                    <a:pt x="1231" y="9241"/>
                  </a:lnTo>
                  <a:lnTo>
                    <a:pt x="1326" y="9241"/>
                  </a:lnTo>
                  <a:lnTo>
                    <a:pt x="1439" y="9222"/>
                  </a:lnTo>
                  <a:lnTo>
                    <a:pt x="1553" y="9184"/>
                  </a:lnTo>
                  <a:lnTo>
                    <a:pt x="1648" y="9146"/>
                  </a:lnTo>
                  <a:lnTo>
                    <a:pt x="1856" y="9032"/>
                  </a:lnTo>
                  <a:lnTo>
                    <a:pt x="2064" y="8862"/>
                  </a:lnTo>
                  <a:lnTo>
                    <a:pt x="2254" y="8673"/>
                  </a:lnTo>
                  <a:lnTo>
                    <a:pt x="2443" y="8445"/>
                  </a:lnTo>
                  <a:lnTo>
                    <a:pt x="2613" y="8180"/>
                  </a:lnTo>
                  <a:lnTo>
                    <a:pt x="2765" y="7877"/>
                  </a:lnTo>
                  <a:lnTo>
                    <a:pt x="2935" y="7555"/>
                  </a:lnTo>
                  <a:lnTo>
                    <a:pt x="3087" y="7215"/>
                  </a:lnTo>
                  <a:lnTo>
                    <a:pt x="3219" y="6855"/>
                  </a:lnTo>
                  <a:lnTo>
                    <a:pt x="3352" y="6476"/>
                  </a:lnTo>
                  <a:lnTo>
                    <a:pt x="3484" y="6079"/>
                  </a:lnTo>
                  <a:lnTo>
                    <a:pt x="3712" y="5245"/>
                  </a:lnTo>
                  <a:lnTo>
                    <a:pt x="3920" y="4412"/>
                  </a:lnTo>
                  <a:lnTo>
                    <a:pt x="4090" y="3579"/>
                  </a:lnTo>
                  <a:lnTo>
                    <a:pt x="4242" y="2784"/>
                  </a:lnTo>
                  <a:lnTo>
                    <a:pt x="4355" y="2026"/>
                  </a:lnTo>
                  <a:lnTo>
                    <a:pt x="4450" y="1364"/>
                  </a:lnTo>
                  <a:lnTo>
                    <a:pt x="4583" y="360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846450" y="779650"/>
              <a:ext cx="103225" cy="51150"/>
            </a:xfrm>
            <a:custGeom>
              <a:rect b="b" l="l" r="r" t="t"/>
              <a:pathLst>
                <a:path extrusionOk="0" h="2046" w="4129">
                  <a:moveTo>
                    <a:pt x="4128" y="0"/>
                  </a:moveTo>
                  <a:lnTo>
                    <a:pt x="3920" y="171"/>
                  </a:lnTo>
                  <a:lnTo>
                    <a:pt x="3712" y="322"/>
                  </a:lnTo>
                  <a:lnTo>
                    <a:pt x="3522" y="455"/>
                  </a:lnTo>
                  <a:lnTo>
                    <a:pt x="3314" y="568"/>
                  </a:lnTo>
                  <a:lnTo>
                    <a:pt x="3125" y="663"/>
                  </a:lnTo>
                  <a:lnTo>
                    <a:pt x="2935" y="739"/>
                  </a:lnTo>
                  <a:lnTo>
                    <a:pt x="2746" y="814"/>
                  </a:lnTo>
                  <a:lnTo>
                    <a:pt x="2576" y="871"/>
                  </a:lnTo>
                  <a:lnTo>
                    <a:pt x="2405" y="890"/>
                  </a:lnTo>
                  <a:lnTo>
                    <a:pt x="2235" y="928"/>
                  </a:lnTo>
                  <a:lnTo>
                    <a:pt x="1913" y="928"/>
                  </a:lnTo>
                  <a:lnTo>
                    <a:pt x="1610" y="909"/>
                  </a:lnTo>
                  <a:lnTo>
                    <a:pt x="1326" y="833"/>
                  </a:lnTo>
                  <a:lnTo>
                    <a:pt x="1080" y="758"/>
                  </a:lnTo>
                  <a:lnTo>
                    <a:pt x="853" y="663"/>
                  </a:lnTo>
                  <a:lnTo>
                    <a:pt x="663" y="549"/>
                  </a:lnTo>
                  <a:lnTo>
                    <a:pt x="493" y="455"/>
                  </a:lnTo>
                  <a:lnTo>
                    <a:pt x="266" y="284"/>
                  </a:lnTo>
                  <a:lnTo>
                    <a:pt x="190" y="209"/>
                  </a:lnTo>
                  <a:lnTo>
                    <a:pt x="1" y="2045"/>
                  </a:lnTo>
                  <a:lnTo>
                    <a:pt x="3806" y="1742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851650" y="917875"/>
              <a:ext cx="50200" cy="71500"/>
            </a:xfrm>
            <a:custGeom>
              <a:rect b="b" l="l" r="r" t="t"/>
              <a:pathLst>
                <a:path extrusionOk="0" h="2860" w="2008">
                  <a:moveTo>
                    <a:pt x="1061" y="0"/>
                  </a:moveTo>
                  <a:lnTo>
                    <a:pt x="967" y="19"/>
                  </a:lnTo>
                  <a:lnTo>
                    <a:pt x="872" y="57"/>
                  </a:lnTo>
                  <a:lnTo>
                    <a:pt x="777" y="95"/>
                  </a:lnTo>
                  <a:lnTo>
                    <a:pt x="682" y="152"/>
                  </a:lnTo>
                  <a:lnTo>
                    <a:pt x="512" y="303"/>
                  </a:lnTo>
                  <a:lnTo>
                    <a:pt x="342" y="492"/>
                  </a:lnTo>
                  <a:lnTo>
                    <a:pt x="209" y="701"/>
                  </a:lnTo>
                  <a:lnTo>
                    <a:pt x="114" y="966"/>
                  </a:lnTo>
                  <a:lnTo>
                    <a:pt x="39" y="1250"/>
                  </a:lnTo>
                  <a:lnTo>
                    <a:pt x="1" y="1534"/>
                  </a:lnTo>
                  <a:lnTo>
                    <a:pt x="1" y="1818"/>
                  </a:lnTo>
                  <a:lnTo>
                    <a:pt x="58" y="2064"/>
                  </a:lnTo>
                  <a:lnTo>
                    <a:pt x="133" y="2291"/>
                  </a:lnTo>
                  <a:lnTo>
                    <a:pt x="247" y="2500"/>
                  </a:lnTo>
                  <a:lnTo>
                    <a:pt x="304" y="2594"/>
                  </a:lnTo>
                  <a:lnTo>
                    <a:pt x="380" y="2670"/>
                  </a:lnTo>
                  <a:lnTo>
                    <a:pt x="455" y="2727"/>
                  </a:lnTo>
                  <a:lnTo>
                    <a:pt x="550" y="2784"/>
                  </a:lnTo>
                  <a:lnTo>
                    <a:pt x="645" y="2821"/>
                  </a:lnTo>
                  <a:lnTo>
                    <a:pt x="739" y="2840"/>
                  </a:lnTo>
                  <a:lnTo>
                    <a:pt x="834" y="2859"/>
                  </a:lnTo>
                  <a:lnTo>
                    <a:pt x="929" y="2859"/>
                  </a:lnTo>
                  <a:lnTo>
                    <a:pt x="1042" y="2840"/>
                  </a:lnTo>
                  <a:lnTo>
                    <a:pt x="1137" y="2803"/>
                  </a:lnTo>
                  <a:lnTo>
                    <a:pt x="1232" y="2765"/>
                  </a:lnTo>
                  <a:lnTo>
                    <a:pt x="1326" y="2708"/>
                  </a:lnTo>
                  <a:lnTo>
                    <a:pt x="1497" y="2556"/>
                  </a:lnTo>
                  <a:lnTo>
                    <a:pt x="1648" y="2367"/>
                  </a:lnTo>
                  <a:lnTo>
                    <a:pt x="1800" y="2140"/>
                  </a:lnTo>
                  <a:lnTo>
                    <a:pt x="1894" y="1894"/>
                  </a:lnTo>
                  <a:lnTo>
                    <a:pt x="1970" y="1610"/>
                  </a:lnTo>
                  <a:lnTo>
                    <a:pt x="2008" y="1326"/>
                  </a:lnTo>
                  <a:lnTo>
                    <a:pt x="1989" y="1042"/>
                  </a:lnTo>
                  <a:lnTo>
                    <a:pt x="1951" y="777"/>
                  </a:lnTo>
                  <a:lnTo>
                    <a:pt x="1875" y="549"/>
                  </a:lnTo>
                  <a:lnTo>
                    <a:pt x="1762" y="360"/>
                  </a:lnTo>
                  <a:lnTo>
                    <a:pt x="1686" y="265"/>
                  </a:lnTo>
                  <a:lnTo>
                    <a:pt x="1629" y="190"/>
                  </a:lnTo>
                  <a:lnTo>
                    <a:pt x="1535" y="133"/>
                  </a:lnTo>
                  <a:lnTo>
                    <a:pt x="1459" y="76"/>
                  </a:lnTo>
                  <a:lnTo>
                    <a:pt x="1364" y="38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297350" y="970400"/>
              <a:ext cx="1015875" cy="531150"/>
            </a:xfrm>
            <a:custGeom>
              <a:rect b="b" l="l" r="r" t="t"/>
              <a:pathLst>
                <a:path extrusionOk="0" h="21246" w="40635">
                  <a:moveTo>
                    <a:pt x="4639" y="1"/>
                  </a:moveTo>
                  <a:lnTo>
                    <a:pt x="0" y="12346"/>
                  </a:lnTo>
                  <a:lnTo>
                    <a:pt x="758" y="12971"/>
                  </a:lnTo>
                  <a:lnTo>
                    <a:pt x="1515" y="13577"/>
                  </a:lnTo>
                  <a:lnTo>
                    <a:pt x="2291" y="14126"/>
                  </a:lnTo>
                  <a:lnTo>
                    <a:pt x="3068" y="14675"/>
                  </a:lnTo>
                  <a:lnTo>
                    <a:pt x="3863" y="15187"/>
                  </a:lnTo>
                  <a:lnTo>
                    <a:pt x="4677" y="15679"/>
                  </a:lnTo>
                  <a:lnTo>
                    <a:pt x="5491" y="16133"/>
                  </a:lnTo>
                  <a:lnTo>
                    <a:pt x="6306" y="16569"/>
                  </a:lnTo>
                  <a:lnTo>
                    <a:pt x="7139" y="16985"/>
                  </a:lnTo>
                  <a:lnTo>
                    <a:pt x="7972" y="17364"/>
                  </a:lnTo>
                  <a:lnTo>
                    <a:pt x="8805" y="17743"/>
                  </a:lnTo>
                  <a:lnTo>
                    <a:pt x="9657" y="18084"/>
                  </a:lnTo>
                  <a:lnTo>
                    <a:pt x="10490" y="18405"/>
                  </a:lnTo>
                  <a:lnTo>
                    <a:pt x="11342" y="18708"/>
                  </a:lnTo>
                  <a:lnTo>
                    <a:pt x="12194" y="18992"/>
                  </a:lnTo>
                  <a:lnTo>
                    <a:pt x="13046" y="19257"/>
                  </a:lnTo>
                  <a:lnTo>
                    <a:pt x="13898" y="19504"/>
                  </a:lnTo>
                  <a:lnTo>
                    <a:pt x="14750" y="19712"/>
                  </a:lnTo>
                  <a:lnTo>
                    <a:pt x="15603" y="19920"/>
                  </a:lnTo>
                  <a:lnTo>
                    <a:pt x="16455" y="20110"/>
                  </a:lnTo>
                  <a:lnTo>
                    <a:pt x="17307" y="20280"/>
                  </a:lnTo>
                  <a:lnTo>
                    <a:pt x="18159" y="20450"/>
                  </a:lnTo>
                  <a:lnTo>
                    <a:pt x="18992" y="20583"/>
                  </a:lnTo>
                  <a:lnTo>
                    <a:pt x="19844" y="20697"/>
                  </a:lnTo>
                  <a:lnTo>
                    <a:pt x="20677" y="20810"/>
                  </a:lnTo>
                  <a:lnTo>
                    <a:pt x="21491" y="20905"/>
                  </a:lnTo>
                  <a:lnTo>
                    <a:pt x="22305" y="20999"/>
                  </a:lnTo>
                  <a:lnTo>
                    <a:pt x="23120" y="21056"/>
                  </a:lnTo>
                  <a:lnTo>
                    <a:pt x="24710" y="21170"/>
                  </a:lnTo>
                  <a:lnTo>
                    <a:pt x="26282" y="21227"/>
                  </a:lnTo>
                  <a:lnTo>
                    <a:pt x="27778" y="21246"/>
                  </a:lnTo>
                  <a:lnTo>
                    <a:pt x="29235" y="21227"/>
                  </a:lnTo>
                  <a:lnTo>
                    <a:pt x="30637" y="21170"/>
                  </a:lnTo>
                  <a:lnTo>
                    <a:pt x="31962" y="21113"/>
                  </a:lnTo>
                  <a:lnTo>
                    <a:pt x="33231" y="21018"/>
                  </a:lnTo>
                  <a:lnTo>
                    <a:pt x="34405" y="20905"/>
                  </a:lnTo>
                  <a:lnTo>
                    <a:pt x="35503" y="20791"/>
                  </a:lnTo>
                  <a:lnTo>
                    <a:pt x="36525" y="20659"/>
                  </a:lnTo>
                  <a:lnTo>
                    <a:pt x="37434" y="20526"/>
                  </a:lnTo>
                  <a:lnTo>
                    <a:pt x="38248" y="20394"/>
                  </a:lnTo>
                  <a:lnTo>
                    <a:pt x="39536" y="20166"/>
                  </a:lnTo>
                  <a:lnTo>
                    <a:pt x="40350" y="19996"/>
                  </a:lnTo>
                  <a:lnTo>
                    <a:pt x="40634" y="19939"/>
                  </a:lnTo>
                  <a:lnTo>
                    <a:pt x="40237" y="5625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97350" y="970400"/>
              <a:ext cx="1015875" cy="531150"/>
            </a:xfrm>
            <a:custGeom>
              <a:rect b="b" l="l" r="r" t="t"/>
              <a:pathLst>
                <a:path extrusionOk="0" fill="none" h="21246" w="40635">
                  <a:moveTo>
                    <a:pt x="4639" y="1"/>
                  </a:moveTo>
                  <a:lnTo>
                    <a:pt x="40237" y="5625"/>
                  </a:lnTo>
                  <a:lnTo>
                    <a:pt x="40634" y="19939"/>
                  </a:lnTo>
                  <a:lnTo>
                    <a:pt x="40634" y="19939"/>
                  </a:lnTo>
                  <a:lnTo>
                    <a:pt x="40350" y="19996"/>
                  </a:lnTo>
                  <a:lnTo>
                    <a:pt x="39536" y="20166"/>
                  </a:lnTo>
                  <a:lnTo>
                    <a:pt x="38248" y="20394"/>
                  </a:lnTo>
                  <a:lnTo>
                    <a:pt x="37434" y="20526"/>
                  </a:lnTo>
                  <a:lnTo>
                    <a:pt x="36525" y="20659"/>
                  </a:lnTo>
                  <a:lnTo>
                    <a:pt x="35503" y="20791"/>
                  </a:lnTo>
                  <a:lnTo>
                    <a:pt x="34405" y="20905"/>
                  </a:lnTo>
                  <a:lnTo>
                    <a:pt x="33231" y="21018"/>
                  </a:lnTo>
                  <a:lnTo>
                    <a:pt x="31962" y="21113"/>
                  </a:lnTo>
                  <a:lnTo>
                    <a:pt x="30637" y="21170"/>
                  </a:lnTo>
                  <a:lnTo>
                    <a:pt x="29235" y="21227"/>
                  </a:lnTo>
                  <a:lnTo>
                    <a:pt x="27778" y="21246"/>
                  </a:lnTo>
                  <a:lnTo>
                    <a:pt x="26282" y="21227"/>
                  </a:lnTo>
                  <a:lnTo>
                    <a:pt x="24710" y="21170"/>
                  </a:lnTo>
                  <a:lnTo>
                    <a:pt x="23120" y="21056"/>
                  </a:lnTo>
                  <a:lnTo>
                    <a:pt x="22305" y="20999"/>
                  </a:lnTo>
                  <a:lnTo>
                    <a:pt x="21491" y="20905"/>
                  </a:lnTo>
                  <a:lnTo>
                    <a:pt x="20677" y="20810"/>
                  </a:lnTo>
                  <a:lnTo>
                    <a:pt x="19844" y="20697"/>
                  </a:lnTo>
                  <a:lnTo>
                    <a:pt x="18992" y="20583"/>
                  </a:lnTo>
                  <a:lnTo>
                    <a:pt x="18159" y="20450"/>
                  </a:lnTo>
                  <a:lnTo>
                    <a:pt x="17307" y="20280"/>
                  </a:lnTo>
                  <a:lnTo>
                    <a:pt x="16455" y="20110"/>
                  </a:lnTo>
                  <a:lnTo>
                    <a:pt x="15603" y="19920"/>
                  </a:lnTo>
                  <a:lnTo>
                    <a:pt x="14750" y="19712"/>
                  </a:lnTo>
                  <a:lnTo>
                    <a:pt x="13898" y="19504"/>
                  </a:lnTo>
                  <a:lnTo>
                    <a:pt x="13046" y="19257"/>
                  </a:lnTo>
                  <a:lnTo>
                    <a:pt x="12194" y="18992"/>
                  </a:lnTo>
                  <a:lnTo>
                    <a:pt x="11342" y="18708"/>
                  </a:lnTo>
                  <a:lnTo>
                    <a:pt x="10490" y="18405"/>
                  </a:lnTo>
                  <a:lnTo>
                    <a:pt x="9657" y="18084"/>
                  </a:lnTo>
                  <a:lnTo>
                    <a:pt x="8805" y="17743"/>
                  </a:lnTo>
                  <a:lnTo>
                    <a:pt x="7972" y="17364"/>
                  </a:lnTo>
                  <a:lnTo>
                    <a:pt x="7139" y="16985"/>
                  </a:lnTo>
                  <a:lnTo>
                    <a:pt x="6306" y="16569"/>
                  </a:lnTo>
                  <a:lnTo>
                    <a:pt x="5491" y="16133"/>
                  </a:lnTo>
                  <a:lnTo>
                    <a:pt x="4677" y="15679"/>
                  </a:lnTo>
                  <a:lnTo>
                    <a:pt x="3863" y="15187"/>
                  </a:lnTo>
                  <a:lnTo>
                    <a:pt x="3068" y="14675"/>
                  </a:lnTo>
                  <a:lnTo>
                    <a:pt x="2291" y="14126"/>
                  </a:lnTo>
                  <a:lnTo>
                    <a:pt x="1515" y="13577"/>
                  </a:lnTo>
                  <a:lnTo>
                    <a:pt x="758" y="12971"/>
                  </a:lnTo>
                  <a:lnTo>
                    <a:pt x="0" y="12346"/>
                  </a:lnTo>
                  <a:lnTo>
                    <a:pt x="463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429900" y="1000225"/>
              <a:ext cx="755975" cy="211625"/>
            </a:xfrm>
            <a:custGeom>
              <a:rect b="b" l="l" r="r" t="t"/>
              <a:pathLst>
                <a:path extrusionOk="0" h="8465" w="30239">
                  <a:moveTo>
                    <a:pt x="473" y="1"/>
                  </a:moveTo>
                  <a:lnTo>
                    <a:pt x="341" y="20"/>
                  </a:lnTo>
                  <a:lnTo>
                    <a:pt x="208" y="39"/>
                  </a:lnTo>
                  <a:lnTo>
                    <a:pt x="95" y="77"/>
                  </a:lnTo>
                  <a:lnTo>
                    <a:pt x="19" y="133"/>
                  </a:lnTo>
                  <a:lnTo>
                    <a:pt x="0" y="171"/>
                  </a:lnTo>
                  <a:lnTo>
                    <a:pt x="0" y="209"/>
                  </a:lnTo>
                  <a:lnTo>
                    <a:pt x="57" y="417"/>
                  </a:lnTo>
                  <a:lnTo>
                    <a:pt x="114" y="607"/>
                  </a:lnTo>
                  <a:lnTo>
                    <a:pt x="189" y="796"/>
                  </a:lnTo>
                  <a:lnTo>
                    <a:pt x="265" y="985"/>
                  </a:lnTo>
                  <a:lnTo>
                    <a:pt x="473" y="1364"/>
                  </a:lnTo>
                  <a:lnTo>
                    <a:pt x="720" y="1705"/>
                  </a:lnTo>
                  <a:lnTo>
                    <a:pt x="1004" y="2046"/>
                  </a:lnTo>
                  <a:lnTo>
                    <a:pt x="1307" y="2349"/>
                  </a:lnTo>
                  <a:lnTo>
                    <a:pt x="1628" y="2652"/>
                  </a:lnTo>
                  <a:lnTo>
                    <a:pt x="1988" y="2936"/>
                  </a:lnTo>
                  <a:lnTo>
                    <a:pt x="2348" y="3201"/>
                  </a:lnTo>
                  <a:lnTo>
                    <a:pt x="2727" y="3466"/>
                  </a:lnTo>
                  <a:lnTo>
                    <a:pt x="3124" y="3712"/>
                  </a:lnTo>
                  <a:lnTo>
                    <a:pt x="3503" y="3939"/>
                  </a:lnTo>
                  <a:lnTo>
                    <a:pt x="4260" y="4337"/>
                  </a:lnTo>
                  <a:lnTo>
                    <a:pt x="4980" y="4697"/>
                  </a:lnTo>
                  <a:lnTo>
                    <a:pt x="5889" y="5132"/>
                  </a:lnTo>
                  <a:lnTo>
                    <a:pt x="6817" y="5549"/>
                  </a:lnTo>
                  <a:lnTo>
                    <a:pt x="7763" y="5927"/>
                  </a:lnTo>
                  <a:lnTo>
                    <a:pt x="8710" y="6287"/>
                  </a:lnTo>
                  <a:lnTo>
                    <a:pt x="9676" y="6609"/>
                  </a:lnTo>
                  <a:lnTo>
                    <a:pt x="10641" y="6912"/>
                  </a:lnTo>
                  <a:lnTo>
                    <a:pt x="11607" y="7196"/>
                  </a:lnTo>
                  <a:lnTo>
                    <a:pt x="12592" y="7442"/>
                  </a:lnTo>
                  <a:lnTo>
                    <a:pt x="13671" y="7688"/>
                  </a:lnTo>
                  <a:lnTo>
                    <a:pt x="14731" y="7897"/>
                  </a:lnTo>
                  <a:lnTo>
                    <a:pt x="15829" y="8067"/>
                  </a:lnTo>
                  <a:lnTo>
                    <a:pt x="16909" y="8200"/>
                  </a:lnTo>
                  <a:lnTo>
                    <a:pt x="18007" y="8313"/>
                  </a:lnTo>
                  <a:lnTo>
                    <a:pt x="19086" y="8389"/>
                  </a:lnTo>
                  <a:lnTo>
                    <a:pt x="20184" y="8446"/>
                  </a:lnTo>
                  <a:lnTo>
                    <a:pt x="21283" y="8465"/>
                  </a:lnTo>
                  <a:lnTo>
                    <a:pt x="22381" y="8446"/>
                  </a:lnTo>
                  <a:lnTo>
                    <a:pt x="23479" y="8408"/>
                  </a:lnTo>
                  <a:lnTo>
                    <a:pt x="24577" y="8332"/>
                  </a:lnTo>
                  <a:lnTo>
                    <a:pt x="25675" y="8237"/>
                  </a:lnTo>
                  <a:lnTo>
                    <a:pt x="26774" y="8105"/>
                  </a:lnTo>
                  <a:lnTo>
                    <a:pt x="27853" y="7953"/>
                  </a:lnTo>
                  <a:lnTo>
                    <a:pt x="28932" y="7764"/>
                  </a:lnTo>
                  <a:lnTo>
                    <a:pt x="30011" y="7556"/>
                  </a:lnTo>
                  <a:lnTo>
                    <a:pt x="30144" y="7518"/>
                  </a:lnTo>
                  <a:lnTo>
                    <a:pt x="30201" y="7480"/>
                  </a:lnTo>
                  <a:lnTo>
                    <a:pt x="30220" y="7461"/>
                  </a:lnTo>
                  <a:lnTo>
                    <a:pt x="30239" y="7423"/>
                  </a:lnTo>
                  <a:lnTo>
                    <a:pt x="30239" y="7404"/>
                  </a:lnTo>
                  <a:lnTo>
                    <a:pt x="30201" y="7347"/>
                  </a:lnTo>
                  <a:lnTo>
                    <a:pt x="30125" y="7291"/>
                  </a:lnTo>
                  <a:lnTo>
                    <a:pt x="30030" y="7272"/>
                  </a:lnTo>
                  <a:lnTo>
                    <a:pt x="29917" y="7253"/>
                  </a:lnTo>
                  <a:lnTo>
                    <a:pt x="29784" y="7253"/>
                  </a:lnTo>
                  <a:lnTo>
                    <a:pt x="28762" y="7461"/>
                  </a:lnTo>
                  <a:lnTo>
                    <a:pt x="27739" y="7631"/>
                  </a:lnTo>
                  <a:lnTo>
                    <a:pt x="26717" y="7783"/>
                  </a:lnTo>
                  <a:lnTo>
                    <a:pt x="25694" y="7897"/>
                  </a:lnTo>
                  <a:lnTo>
                    <a:pt x="24653" y="7991"/>
                  </a:lnTo>
                  <a:lnTo>
                    <a:pt x="23631" y="8067"/>
                  </a:lnTo>
                  <a:lnTo>
                    <a:pt x="22608" y="8105"/>
                  </a:lnTo>
                  <a:lnTo>
                    <a:pt x="20544" y="8105"/>
                  </a:lnTo>
                  <a:lnTo>
                    <a:pt x="19503" y="8048"/>
                  </a:lnTo>
                  <a:lnTo>
                    <a:pt x="18480" y="7991"/>
                  </a:lnTo>
                  <a:lnTo>
                    <a:pt x="17439" y="7897"/>
                  </a:lnTo>
                  <a:lnTo>
                    <a:pt x="16416" y="7764"/>
                  </a:lnTo>
                  <a:lnTo>
                    <a:pt x="15394" y="7613"/>
                  </a:lnTo>
                  <a:lnTo>
                    <a:pt x="14371" y="7442"/>
                  </a:lnTo>
                  <a:lnTo>
                    <a:pt x="13349" y="7234"/>
                  </a:lnTo>
                  <a:lnTo>
                    <a:pt x="12402" y="7007"/>
                  </a:lnTo>
                  <a:lnTo>
                    <a:pt x="11437" y="6742"/>
                  </a:lnTo>
                  <a:lnTo>
                    <a:pt x="10509" y="6458"/>
                  </a:lnTo>
                  <a:lnTo>
                    <a:pt x="9562" y="6136"/>
                  </a:lnTo>
                  <a:lnTo>
                    <a:pt x="8634" y="5795"/>
                  </a:lnTo>
                  <a:lnTo>
                    <a:pt x="7725" y="5435"/>
                  </a:lnTo>
                  <a:lnTo>
                    <a:pt x="6817" y="5056"/>
                  </a:lnTo>
                  <a:lnTo>
                    <a:pt x="5927" y="4640"/>
                  </a:lnTo>
                  <a:lnTo>
                    <a:pt x="5188" y="4299"/>
                  </a:lnTo>
                  <a:lnTo>
                    <a:pt x="4393" y="3882"/>
                  </a:lnTo>
                  <a:lnTo>
                    <a:pt x="3995" y="3674"/>
                  </a:lnTo>
                  <a:lnTo>
                    <a:pt x="3598" y="3428"/>
                  </a:lnTo>
                  <a:lnTo>
                    <a:pt x="3200" y="3163"/>
                  </a:lnTo>
                  <a:lnTo>
                    <a:pt x="2821" y="2898"/>
                  </a:lnTo>
                  <a:lnTo>
                    <a:pt x="2443" y="2614"/>
                  </a:lnTo>
                  <a:lnTo>
                    <a:pt x="2102" y="2311"/>
                  </a:lnTo>
                  <a:lnTo>
                    <a:pt x="1780" y="1989"/>
                  </a:lnTo>
                  <a:lnTo>
                    <a:pt x="1496" y="1667"/>
                  </a:lnTo>
                  <a:lnTo>
                    <a:pt x="1231" y="1307"/>
                  </a:lnTo>
                  <a:lnTo>
                    <a:pt x="1117" y="1118"/>
                  </a:lnTo>
                  <a:lnTo>
                    <a:pt x="1023" y="948"/>
                  </a:lnTo>
                  <a:lnTo>
                    <a:pt x="928" y="758"/>
                  </a:lnTo>
                  <a:lnTo>
                    <a:pt x="852" y="550"/>
                  </a:lnTo>
                  <a:lnTo>
                    <a:pt x="795" y="361"/>
                  </a:lnTo>
                  <a:lnTo>
                    <a:pt x="739" y="152"/>
                  </a:lnTo>
                  <a:lnTo>
                    <a:pt x="739" y="114"/>
                  </a:lnTo>
                  <a:lnTo>
                    <a:pt x="701" y="77"/>
                  </a:lnTo>
                  <a:lnTo>
                    <a:pt x="606" y="39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585625" y="1030050"/>
              <a:ext cx="488075" cy="128300"/>
            </a:xfrm>
            <a:custGeom>
              <a:rect b="b" l="l" r="r" t="t"/>
              <a:pathLst>
                <a:path extrusionOk="0" h="5132" w="19523">
                  <a:moveTo>
                    <a:pt x="228" y="1"/>
                  </a:moveTo>
                  <a:lnTo>
                    <a:pt x="114" y="39"/>
                  </a:lnTo>
                  <a:lnTo>
                    <a:pt x="38" y="76"/>
                  </a:lnTo>
                  <a:lnTo>
                    <a:pt x="20" y="114"/>
                  </a:lnTo>
                  <a:lnTo>
                    <a:pt x="1" y="133"/>
                  </a:lnTo>
                  <a:lnTo>
                    <a:pt x="20" y="379"/>
                  </a:lnTo>
                  <a:lnTo>
                    <a:pt x="76" y="626"/>
                  </a:lnTo>
                  <a:lnTo>
                    <a:pt x="152" y="853"/>
                  </a:lnTo>
                  <a:lnTo>
                    <a:pt x="247" y="1080"/>
                  </a:lnTo>
                  <a:lnTo>
                    <a:pt x="379" y="1288"/>
                  </a:lnTo>
                  <a:lnTo>
                    <a:pt x="531" y="1478"/>
                  </a:lnTo>
                  <a:lnTo>
                    <a:pt x="701" y="1667"/>
                  </a:lnTo>
                  <a:lnTo>
                    <a:pt x="872" y="1856"/>
                  </a:lnTo>
                  <a:lnTo>
                    <a:pt x="1080" y="2027"/>
                  </a:lnTo>
                  <a:lnTo>
                    <a:pt x="1269" y="2197"/>
                  </a:lnTo>
                  <a:lnTo>
                    <a:pt x="1705" y="2500"/>
                  </a:lnTo>
                  <a:lnTo>
                    <a:pt x="2140" y="2765"/>
                  </a:lnTo>
                  <a:lnTo>
                    <a:pt x="2538" y="2992"/>
                  </a:lnTo>
                  <a:lnTo>
                    <a:pt x="3125" y="3295"/>
                  </a:lnTo>
                  <a:lnTo>
                    <a:pt x="3750" y="3560"/>
                  </a:lnTo>
                  <a:lnTo>
                    <a:pt x="4374" y="3807"/>
                  </a:lnTo>
                  <a:lnTo>
                    <a:pt x="5018" y="4015"/>
                  </a:lnTo>
                  <a:lnTo>
                    <a:pt x="5662" y="4204"/>
                  </a:lnTo>
                  <a:lnTo>
                    <a:pt x="6306" y="4375"/>
                  </a:lnTo>
                  <a:lnTo>
                    <a:pt x="6969" y="4526"/>
                  </a:lnTo>
                  <a:lnTo>
                    <a:pt x="7612" y="4659"/>
                  </a:lnTo>
                  <a:lnTo>
                    <a:pt x="8332" y="4791"/>
                  </a:lnTo>
                  <a:lnTo>
                    <a:pt x="9070" y="4886"/>
                  </a:lnTo>
                  <a:lnTo>
                    <a:pt x="9790" y="4981"/>
                  </a:lnTo>
                  <a:lnTo>
                    <a:pt x="10528" y="5056"/>
                  </a:lnTo>
                  <a:lnTo>
                    <a:pt x="11267" y="5094"/>
                  </a:lnTo>
                  <a:lnTo>
                    <a:pt x="12005" y="5132"/>
                  </a:lnTo>
                  <a:lnTo>
                    <a:pt x="12763" y="5132"/>
                  </a:lnTo>
                  <a:lnTo>
                    <a:pt x="13501" y="5113"/>
                  </a:lnTo>
                  <a:lnTo>
                    <a:pt x="14239" y="5094"/>
                  </a:lnTo>
                  <a:lnTo>
                    <a:pt x="14978" y="5056"/>
                  </a:lnTo>
                  <a:lnTo>
                    <a:pt x="15716" y="4981"/>
                  </a:lnTo>
                  <a:lnTo>
                    <a:pt x="16455" y="4905"/>
                  </a:lnTo>
                  <a:lnTo>
                    <a:pt x="17193" y="4810"/>
                  </a:lnTo>
                  <a:lnTo>
                    <a:pt x="17913" y="4697"/>
                  </a:lnTo>
                  <a:lnTo>
                    <a:pt x="18651" y="4583"/>
                  </a:lnTo>
                  <a:lnTo>
                    <a:pt x="19371" y="4431"/>
                  </a:lnTo>
                  <a:lnTo>
                    <a:pt x="19484" y="4412"/>
                  </a:lnTo>
                  <a:lnTo>
                    <a:pt x="19522" y="4394"/>
                  </a:lnTo>
                  <a:lnTo>
                    <a:pt x="19522" y="4375"/>
                  </a:lnTo>
                  <a:lnTo>
                    <a:pt x="19484" y="4337"/>
                  </a:lnTo>
                  <a:lnTo>
                    <a:pt x="19409" y="4318"/>
                  </a:lnTo>
                  <a:lnTo>
                    <a:pt x="19181" y="4299"/>
                  </a:lnTo>
                  <a:lnTo>
                    <a:pt x="18973" y="4299"/>
                  </a:lnTo>
                  <a:lnTo>
                    <a:pt x="18291" y="4431"/>
                  </a:lnTo>
                  <a:lnTo>
                    <a:pt x="17591" y="4545"/>
                  </a:lnTo>
                  <a:lnTo>
                    <a:pt x="16890" y="4640"/>
                  </a:lnTo>
                  <a:lnTo>
                    <a:pt x="16171" y="4734"/>
                  </a:lnTo>
                  <a:lnTo>
                    <a:pt x="15470" y="4791"/>
                  </a:lnTo>
                  <a:lnTo>
                    <a:pt x="14770" y="4848"/>
                  </a:lnTo>
                  <a:lnTo>
                    <a:pt x="14069" y="4886"/>
                  </a:lnTo>
                  <a:lnTo>
                    <a:pt x="13349" y="4905"/>
                  </a:lnTo>
                  <a:lnTo>
                    <a:pt x="12649" y="4905"/>
                  </a:lnTo>
                  <a:lnTo>
                    <a:pt x="11948" y="4886"/>
                  </a:lnTo>
                  <a:lnTo>
                    <a:pt x="11229" y="4848"/>
                  </a:lnTo>
                  <a:lnTo>
                    <a:pt x="10528" y="4791"/>
                  </a:lnTo>
                  <a:lnTo>
                    <a:pt x="9828" y="4715"/>
                  </a:lnTo>
                  <a:lnTo>
                    <a:pt x="9127" y="4621"/>
                  </a:lnTo>
                  <a:lnTo>
                    <a:pt x="8426" y="4526"/>
                  </a:lnTo>
                  <a:lnTo>
                    <a:pt x="7726" y="4394"/>
                  </a:lnTo>
                  <a:lnTo>
                    <a:pt x="7120" y="4261"/>
                  </a:lnTo>
                  <a:lnTo>
                    <a:pt x="6514" y="4110"/>
                  </a:lnTo>
                  <a:lnTo>
                    <a:pt x="5908" y="3939"/>
                  </a:lnTo>
                  <a:lnTo>
                    <a:pt x="5321" y="3750"/>
                  </a:lnTo>
                  <a:lnTo>
                    <a:pt x="4734" y="3541"/>
                  </a:lnTo>
                  <a:lnTo>
                    <a:pt x="4147" y="3314"/>
                  </a:lnTo>
                  <a:lnTo>
                    <a:pt x="3598" y="3049"/>
                  </a:lnTo>
                  <a:lnTo>
                    <a:pt x="3049" y="2765"/>
                  </a:lnTo>
                  <a:lnTo>
                    <a:pt x="2670" y="2557"/>
                  </a:lnTo>
                  <a:lnTo>
                    <a:pt x="2273" y="2292"/>
                  </a:lnTo>
                  <a:lnTo>
                    <a:pt x="1894" y="2008"/>
                  </a:lnTo>
                  <a:lnTo>
                    <a:pt x="1705" y="1856"/>
                  </a:lnTo>
                  <a:lnTo>
                    <a:pt x="1534" y="1686"/>
                  </a:lnTo>
                  <a:lnTo>
                    <a:pt x="1364" y="1515"/>
                  </a:lnTo>
                  <a:lnTo>
                    <a:pt x="1212" y="1326"/>
                  </a:lnTo>
                  <a:lnTo>
                    <a:pt x="1080" y="1137"/>
                  </a:lnTo>
                  <a:lnTo>
                    <a:pt x="966" y="947"/>
                  </a:lnTo>
                  <a:lnTo>
                    <a:pt x="872" y="739"/>
                  </a:lnTo>
                  <a:lnTo>
                    <a:pt x="796" y="531"/>
                  </a:lnTo>
                  <a:lnTo>
                    <a:pt x="758" y="304"/>
                  </a:lnTo>
                  <a:lnTo>
                    <a:pt x="739" y="76"/>
                  </a:lnTo>
                  <a:lnTo>
                    <a:pt x="739" y="58"/>
                  </a:lnTo>
                  <a:lnTo>
                    <a:pt x="720" y="39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719125" y="1066025"/>
              <a:ext cx="224400" cy="54475"/>
            </a:xfrm>
            <a:custGeom>
              <a:rect b="b" l="l" r="r" t="t"/>
              <a:pathLst>
                <a:path extrusionOk="0" h="2179" w="8976">
                  <a:moveTo>
                    <a:pt x="189" y="1"/>
                  </a:moveTo>
                  <a:lnTo>
                    <a:pt x="114" y="20"/>
                  </a:lnTo>
                  <a:lnTo>
                    <a:pt x="57" y="58"/>
                  </a:lnTo>
                  <a:lnTo>
                    <a:pt x="19" y="95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57" y="228"/>
                  </a:lnTo>
                  <a:lnTo>
                    <a:pt x="511" y="493"/>
                  </a:lnTo>
                  <a:lnTo>
                    <a:pt x="985" y="758"/>
                  </a:lnTo>
                  <a:lnTo>
                    <a:pt x="1458" y="985"/>
                  </a:lnTo>
                  <a:lnTo>
                    <a:pt x="1950" y="1213"/>
                  </a:lnTo>
                  <a:lnTo>
                    <a:pt x="2462" y="1402"/>
                  </a:lnTo>
                  <a:lnTo>
                    <a:pt x="2954" y="1591"/>
                  </a:lnTo>
                  <a:lnTo>
                    <a:pt x="3465" y="1743"/>
                  </a:lnTo>
                  <a:lnTo>
                    <a:pt x="3995" y="1875"/>
                  </a:lnTo>
                  <a:lnTo>
                    <a:pt x="4526" y="1989"/>
                  </a:lnTo>
                  <a:lnTo>
                    <a:pt x="5037" y="2084"/>
                  </a:lnTo>
                  <a:lnTo>
                    <a:pt x="5567" y="2140"/>
                  </a:lnTo>
                  <a:lnTo>
                    <a:pt x="6116" y="2178"/>
                  </a:lnTo>
                  <a:lnTo>
                    <a:pt x="6646" y="2178"/>
                  </a:lnTo>
                  <a:lnTo>
                    <a:pt x="7176" y="2140"/>
                  </a:lnTo>
                  <a:lnTo>
                    <a:pt x="7707" y="2084"/>
                  </a:lnTo>
                  <a:lnTo>
                    <a:pt x="8237" y="1989"/>
                  </a:lnTo>
                  <a:lnTo>
                    <a:pt x="8445" y="1932"/>
                  </a:lnTo>
                  <a:lnTo>
                    <a:pt x="8634" y="1856"/>
                  </a:lnTo>
                  <a:lnTo>
                    <a:pt x="8786" y="1743"/>
                  </a:lnTo>
                  <a:lnTo>
                    <a:pt x="8843" y="1686"/>
                  </a:lnTo>
                  <a:lnTo>
                    <a:pt x="8899" y="1610"/>
                  </a:lnTo>
                  <a:lnTo>
                    <a:pt x="8937" y="1534"/>
                  </a:lnTo>
                  <a:lnTo>
                    <a:pt x="8956" y="1478"/>
                  </a:lnTo>
                  <a:lnTo>
                    <a:pt x="8975" y="1383"/>
                  </a:lnTo>
                  <a:lnTo>
                    <a:pt x="8975" y="1307"/>
                  </a:lnTo>
                  <a:lnTo>
                    <a:pt x="8956" y="1213"/>
                  </a:lnTo>
                  <a:lnTo>
                    <a:pt x="8918" y="1137"/>
                  </a:lnTo>
                  <a:lnTo>
                    <a:pt x="8862" y="1042"/>
                  </a:lnTo>
                  <a:lnTo>
                    <a:pt x="8767" y="947"/>
                  </a:lnTo>
                  <a:lnTo>
                    <a:pt x="8672" y="853"/>
                  </a:lnTo>
                  <a:lnTo>
                    <a:pt x="8559" y="758"/>
                  </a:lnTo>
                  <a:lnTo>
                    <a:pt x="8426" y="682"/>
                  </a:lnTo>
                  <a:lnTo>
                    <a:pt x="8275" y="626"/>
                  </a:lnTo>
                  <a:lnTo>
                    <a:pt x="8123" y="569"/>
                  </a:lnTo>
                  <a:lnTo>
                    <a:pt x="7953" y="531"/>
                  </a:lnTo>
                  <a:lnTo>
                    <a:pt x="7612" y="455"/>
                  </a:lnTo>
                  <a:lnTo>
                    <a:pt x="7271" y="417"/>
                  </a:lnTo>
                  <a:lnTo>
                    <a:pt x="6930" y="417"/>
                  </a:lnTo>
                  <a:lnTo>
                    <a:pt x="6608" y="455"/>
                  </a:lnTo>
                  <a:lnTo>
                    <a:pt x="6343" y="493"/>
                  </a:lnTo>
                  <a:lnTo>
                    <a:pt x="6268" y="531"/>
                  </a:lnTo>
                  <a:lnTo>
                    <a:pt x="6230" y="569"/>
                  </a:lnTo>
                  <a:lnTo>
                    <a:pt x="6230" y="607"/>
                  </a:lnTo>
                  <a:lnTo>
                    <a:pt x="6249" y="663"/>
                  </a:lnTo>
                  <a:lnTo>
                    <a:pt x="6268" y="701"/>
                  </a:lnTo>
                  <a:lnTo>
                    <a:pt x="6324" y="720"/>
                  </a:lnTo>
                  <a:lnTo>
                    <a:pt x="6381" y="739"/>
                  </a:lnTo>
                  <a:lnTo>
                    <a:pt x="6457" y="739"/>
                  </a:lnTo>
                  <a:lnTo>
                    <a:pt x="6665" y="701"/>
                  </a:lnTo>
                  <a:lnTo>
                    <a:pt x="7082" y="701"/>
                  </a:lnTo>
                  <a:lnTo>
                    <a:pt x="7290" y="720"/>
                  </a:lnTo>
                  <a:lnTo>
                    <a:pt x="7631" y="796"/>
                  </a:lnTo>
                  <a:lnTo>
                    <a:pt x="7896" y="891"/>
                  </a:lnTo>
                  <a:lnTo>
                    <a:pt x="8199" y="1004"/>
                  </a:lnTo>
                  <a:lnTo>
                    <a:pt x="8331" y="1061"/>
                  </a:lnTo>
                  <a:lnTo>
                    <a:pt x="8445" y="1137"/>
                  </a:lnTo>
                  <a:lnTo>
                    <a:pt x="8540" y="1213"/>
                  </a:lnTo>
                  <a:lnTo>
                    <a:pt x="8596" y="1288"/>
                  </a:lnTo>
                  <a:lnTo>
                    <a:pt x="8634" y="1383"/>
                  </a:lnTo>
                  <a:lnTo>
                    <a:pt x="8615" y="1459"/>
                  </a:lnTo>
                  <a:lnTo>
                    <a:pt x="8559" y="1553"/>
                  </a:lnTo>
                  <a:lnTo>
                    <a:pt x="8445" y="1629"/>
                  </a:lnTo>
                  <a:lnTo>
                    <a:pt x="8331" y="1705"/>
                  </a:lnTo>
                  <a:lnTo>
                    <a:pt x="8199" y="1743"/>
                  </a:lnTo>
                  <a:lnTo>
                    <a:pt x="7953" y="1818"/>
                  </a:lnTo>
                  <a:lnTo>
                    <a:pt x="7669" y="1875"/>
                  </a:lnTo>
                  <a:lnTo>
                    <a:pt x="7366" y="1894"/>
                  </a:lnTo>
                  <a:lnTo>
                    <a:pt x="7063" y="1913"/>
                  </a:lnTo>
                  <a:lnTo>
                    <a:pt x="6779" y="1913"/>
                  </a:lnTo>
                  <a:lnTo>
                    <a:pt x="6230" y="1894"/>
                  </a:lnTo>
                  <a:lnTo>
                    <a:pt x="5832" y="1875"/>
                  </a:lnTo>
                  <a:lnTo>
                    <a:pt x="5434" y="1837"/>
                  </a:lnTo>
                  <a:lnTo>
                    <a:pt x="5056" y="1800"/>
                  </a:lnTo>
                  <a:lnTo>
                    <a:pt x="4658" y="1743"/>
                  </a:lnTo>
                  <a:lnTo>
                    <a:pt x="4279" y="1667"/>
                  </a:lnTo>
                  <a:lnTo>
                    <a:pt x="3901" y="1572"/>
                  </a:lnTo>
                  <a:lnTo>
                    <a:pt x="3522" y="1478"/>
                  </a:lnTo>
                  <a:lnTo>
                    <a:pt x="3143" y="1364"/>
                  </a:lnTo>
                  <a:lnTo>
                    <a:pt x="2784" y="1231"/>
                  </a:lnTo>
                  <a:lnTo>
                    <a:pt x="2424" y="1099"/>
                  </a:lnTo>
                  <a:lnTo>
                    <a:pt x="2064" y="947"/>
                  </a:lnTo>
                  <a:lnTo>
                    <a:pt x="1704" y="777"/>
                  </a:lnTo>
                  <a:lnTo>
                    <a:pt x="1004" y="417"/>
                  </a:lnTo>
                  <a:lnTo>
                    <a:pt x="303" y="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2153675" y="764975"/>
              <a:ext cx="124050" cy="289725"/>
            </a:xfrm>
            <a:custGeom>
              <a:rect b="b" l="l" r="r" t="t"/>
              <a:pathLst>
                <a:path extrusionOk="0" h="11589" w="4962">
                  <a:moveTo>
                    <a:pt x="985" y="0"/>
                  </a:moveTo>
                  <a:lnTo>
                    <a:pt x="909" y="19"/>
                  </a:lnTo>
                  <a:lnTo>
                    <a:pt x="795" y="57"/>
                  </a:lnTo>
                  <a:lnTo>
                    <a:pt x="720" y="114"/>
                  </a:lnTo>
                  <a:lnTo>
                    <a:pt x="625" y="171"/>
                  </a:lnTo>
                  <a:lnTo>
                    <a:pt x="549" y="246"/>
                  </a:lnTo>
                  <a:lnTo>
                    <a:pt x="474" y="341"/>
                  </a:lnTo>
                  <a:lnTo>
                    <a:pt x="398" y="436"/>
                  </a:lnTo>
                  <a:lnTo>
                    <a:pt x="284" y="682"/>
                  </a:lnTo>
                  <a:lnTo>
                    <a:pt x="171" y="966"/>
                  </a:lnTo>
                  <a:lnTo>
                    <a:pt x="95" y="1307"/>
                  </a:lnTo>
                  <a:lnTo>
                    <a:pt x="38" y="1667"/>
                  </a:lnTo>
                  <a:lnTo>
                    <a:pt x="19" y="2083"/>
                  </a:lnTo>
                  <a:lnTo>
                    <a:pt x="0" y="2519"/>
                  </a:lnTo>
                  <a:lnTo>
                    <a:pt x="19" y="2992"/>
                  </a:lnTo>
                  <a:lnTo>
                    <a:pt x="38" y="3503"/>
                  </a:lnTo>
                  <a:lnTo>
                    <a:pt x="95" y="4033"/>
                  </a:lnTo>
                  <a:lnTo>
                    <a:pt x="189" y="4582"/>
                  </a:lnTo>
                  <a:lnTo>
                    <a:pt x="284" y="5151"/>
                  </a:lnTo>
                  <a:lnTo>
                    <a:pt x="417" y="5719"/>
                  </a:lnTo>
                  <a:lnTo>
                    <a:pt x="568" y="6324"/>
                  </a:lnTo>
                  <a:lnTo>
                    <a:pt x="739" y="6874"/>
                  </a:lnTo>
                  <a:lnTo>
                    <a:pt x="909" y="7404"/>
                  </a:lnTo>
                  <a:lnTo>
                    <a:pt x="1098" y="7915"/>
                  </a:lnTo>
                  <a:lnTo>
                    <a:pt x="1288" y="8407"/>
                  </a:lnTo>
                  <a:lnTo>
                    <a:pt x="1496" y="8881"/>
                  </a:lnTo>
                  <a:lnTo>
                    <a:pt x="1704" y="9316"/>
                  </a:lnTo>
                  <a:lnTo>
                    <a:pt x="1913" y="9714"/>
                  </a:lnTo>
                  <a:lnTo>
                    <a:pt x="2140" y="10074"/>
                  </a:lnTo>
                  <a:lnTo>
                    <a:pt x="2367" y="10414"/>
                  </a:lnTo>
                  <a:lnTo>
                    <a:pt x="2594" y="10717"/>
                  </a:lnTo>
                  <a:lnTo>
                    <a:pt x="2821" y="10963"/>
                  </a:lnTo>
                  <a:lnTo>
                    <a:pt x="3030" y="11191"/>
                  </a:lnTo>
                  <a:lnTo>
                    <a:pt x="3257" y="11361"/>
                  </a:lnTo>
                  <a:lnTo>
                    <a:pt x="3465" y="11494"/>
                  </a:lnTo>
                  <a:lnTo>
                    <a:pt x="3673" y="11569"/>
                  </a:lnTo>
                  <a:lnTo>
                    <a:pt x="3787" y="11588"/>
                  </a:lnTo>
                  <a:lnTo>
                    <a:pt x="3976" y="11588"/>
                  </a:lnTo>
                  <a:lnTo>
                    <a:pt x="4052" y="11569"/>
                  </a:lnTo>
                  <a:lnTo>
                    <a:pt x="4166" y="11532"/>
                  </a:lnTo>
                  <a:lnTo>
                    <a:pt x="4242" y="11475"/>
                  </a:lnTo>
                  <a:lnTo>
                    <a:pt x="4336" y="11418"/>
                  </a:lnTo>
                  <a:lnTo>
                    <a:pt x="4412" y="11342"/>
                  </a:lnTo>
                  <a:lnTo>
                    <a:pt x="4488" y="11247"/>
                  </a:lnTo>
                  <a:lnTo>
                    <a:pt x="4563" y="11153"/>
                  </a:lnTo>
                  <a:lnTo>
                    <a:pt x="4677" y="10907"/>
                  </a:lnTo>
                  <a:lnTo>
                    <a:pt x="4772" y="10623"/>
                  </a:lnTo>
                  <a:lnTo>
                    <a:pt x="4866" y="10282"/>
                  </a:lnTo>
                  <a:lnTo>
                    <a:pt x="4923" y="9922"/>
                  </a:lnTo>
                  <a:lnTo>
                    <a:pt x="4942" y="9505"/>
                  </a:lnTo>
                  <a:lnTo>
                    <a:pt x="4961" y="9051"/>
                  </a:lnTo>
                  <a:lnTo>
                    <a:pt x="4942" y="8578"/>
                  </a:lnTo>
                  <a:lnTo>
                    <a:pt x="4923" y="8085"/>
                  </a:lnTo>
                  <a:lnTo>
                    <a:pt x="4847" y="7555"/>
                  </a:lnTo>
                  <a:lnTo>
                    <a:pt x="4772" y="7006"/>
                  </a:lnTo>
                  <a:lnTo>
                    <a:pt x="4677" y="6438"/>
                  </a:lnTo>
                  <a:lnTo>
                    <a:pt x="4544" y="5870"/>
                  </a:lnTo>
                  <a:lnTo>
                    <a:pt x="4393" y="5264"/>
                  </a:lnTo>
                  <a:lnTo>
                    <a:pt x="4223" y="4715"/>
                  </a:lnTo>
                  <a:lnTo>
                    <a:pt x="4052" y="4185"/>
                  </a:lnTo>
                  <a:lnTo>
                    <a:pt x="3863" y="3674"/>
                  </a:lnTo>
                  <a:lnTo>
                    <a:pt x="3673" y="3181"/>
                  </a:lnTo>
                  <a:lnTo>
                    <a:pt x="3465" y="2708"/>
                  </a:lnTo>
                  <a:lnTo>
                    <a:pt x="3257" y="2272"/>
                  </a:lnTo>
                  <a:lnTo>
                    <a:pt x="3049" y="1875"/>
                  </a:lnTo>
                  <a:lnTo>
                    <a:pt x="2821" y="1496"/>
                  </a:lnTo>
                  <a:lnTo>
                    <a:pt x="2594" y="1174"/>
                  </a:lnTo>
                  <a:lnTo>
                    <a:pt x="2367" y="871"/>
                  </a:lnTo>
                  <a:lnTo>
                    <a:pt x="2140" y="606"/>
                  </a:lnTo>
                  <a:lnTo>
                    <a:pt x="1931" y="398"/>
                  </a:lnTo>
                  <a:lnTo>
                    <a:pt x="1704" y="228"/>
                  </a:lnTo>
                  <a:lnTo>
                    <a:pt x="1496" y="95"/>
                  </a:lnTo>
                  <a:lnTo>
                    <a:pt x="1288" y="19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2153675" y="764975"/>
              <a:ext cx="124050" cy="289725"/>
            </a:xfrm>
            <a:custGeom>
              <a:rect b="b" l="l" r="r" t="t"/>
              <a:pathLst>
                <a:path extrusionOk="0" fill="none" h="11589" w="4962">
                  <a:moveTo>
                    <a:pt x="1079" y="0"/>
                  </a:moveTo>
                  <a:lnTo>
                    <a:pt x="1079" y="0"/>
                  </a:lnTo>
                  <a:lnTo>
                    <a:pt x="985" y="0"/>
                  </a:lnTo>
                  <a:lnTo>
                    <a:pt x="909" y="19"/>
                  </a:lnTo>
                  <a:lnTo>
                    <a:pt x="909" y="19"/>
                  </a:lnTo>
                  <a:lnTo>
                    <a:pt x="795" y="57"/>
                  </a:lnTo>
                  <a:lnTo>
                    <a:pt x="720" y="114"/>
                  </a:lnTo>
                  <a:lnTo>
                    <a:pt x="625" y="171"/>
                  </a:lnTo>
                  <a:lnTo>
                    <a:pt x="549" y="246"/>
                  </a:lnTo>
                  <a:lnTo>
                    <a:pt x="474" y="341"/>
                  </a:lnTo>
                  <a:lnTo>
                    <a:pt x="398" y="436"/>
                  </a:lnTo>
                  <a:lnTo>
                    <a:pt x="284" y="682"/>
                  </a:lnTo>
                  <a:lnTo>
                    <a:pt x="171" y="966"/>
                  </a:lnTo>
                  <a:lnTo>
                    <a:pt x="95" y="1307"/>
                  </a:lnTo>
                  <a:lnTo>
                    <a:pt x="38" y="1667"/>
                  </a:lnTo>
                  <a:lnTo>
                    <a:pt x="19" y="2083"/>
                  </a:lnTo>
                  <a:lnTo>
                    <a:pt x="0" y="2519"/>
                  </a:lnTo>
                  <a:lnTo>
                    <a:pt x="19" y="2992"/>
                  </a:lnTo>
                  <a:lnTo>
                    <a:pt x="38" y="3503"/>
                  </a:lnTo>
                  <a:lnTo>
                    <a:pt x="95" y="4033"/>
                  </a:lnTo>
                  <a:lnTo>
                    <a:pt x="189" y="4582"/>
                  </a:lnTo>
                  <a:lnTo>
                    <a:pt x="284" y="5151"/>
                  </a:lnTo>
                  <a:lnTo>
                    <a:pt x="417" y="5719"/>
                  </a:lnTo>
                  <a:lnTo>
                    <a:pt x="568" y="6324"/>
                  </a:lnTo>
                  <a:lnTo>
                    <a:pt x="568" y="6324"/>
                  </a:lnTo>
                  <a:lnTo>
                    <a:pt x="739" y="6874"/>
                  </a:lnTo>
                  <a:lnTo>
                    <a:pt x="909" y="7404"/>
                  </a:lnTo>
                  <a:lnTo>
                    <a:pt x="1098" y="7915"/>
                  </a:lnTo>
                  <a:lnTo>
                    <a:pt x="1288" y="8407"/>
                  </a:lnTo>
                  <a:lnTo>
                    <a:pt x="1496" y="8881"/>
                  </a:lnTo>
                  <a:lnTo>
                    <a:pt x="1704" y="9316"/>
                  </a:lnTo>
                  <a:lnTo>
                    <a:pt x="1913" y="9714"/>
                  </a:lnTo>
                  <a:lnTo>
                    <a:pt x="2140" y="10074"/>
                  </a:lnTo>
                  <a:lnTo>
                    <a:pt x="2367" y="10414"/>
                  </a:lnTo>
                  <a:lnTo>
                    <a:pt x="2594" y="10717"/>
                  </a:lnTo>
                  <a:lnTo>
                    <a:pt x="2821" y="10963"/>
                  </a:lnTo>
                  <a:lnTo>
                    <a:pt x="3030" y="11191"/>
                  </a:lnTo>
                  <a:lnTo>
                    <a:pt x="3257" y="11361"/>
                  </a:lnTo>
                  <a:lnTo>
                    <a:pt x="3465" y="11494"/>
                  </a:lnTo>
                  <a:lnTo>
                    <a:pt x="3673" y="11569"/>
                  </a:lnTo>
                  <a:lnTo>
                    <a:pt x="3787" y="11588"/>
                  </a:lnTo>
                  <a:lnTo>
                    <a:pt x="3882" y="11588"/>
                  </a:lnTo>
                  <a:lnTo>
                    <a:pt x="3882" y="11588"/>
                  </a:lnTo>
                  <a:lnTo>
                    <a:pt x="3976" y="11588"/>
                  </a:lnTo>
                  <a:lnTo>
                    <a:pt x="4052" y="11569"/>
                  </a:lnTo>
                  <a:lnTo>
                    <a:pt x="4052" y="11569"/>
                  </a:lnTo>
                  <a:lnTo>
                    <a:pt x="4166" y="11532"/>
                  </a:lnTo>
                  <a:lnTo>
                    <a:pt x="4242" y="11475"/>
                  </a:lnTo>
                  <a:lnTo>
                    <a:pt x="4336" y="11418"/>
                  </a:lnTo>
                  <a:lnTo>
                    <a:pt x="4412" y="11342"/>
                  </a:lnTo>
                  <a:lnTo>
                    <a:pt x="4488" y="11247"/>
                  </a:lnTo>
                  <a:lnTo>
                    <a:pt x="4563" y="11153"/>
                  </a:lnTo>
                  <a:lnTo>
                    <a:pt x="4677" y="10907"/>
                  </a:lnTo>
                  <a:lnTo>
                    <a:pt x="4772" y="10623"/>
                  </a:lnTo>
                  <a:lnTo>
                    <a:pt x="4866" y="10282"/>
                  </a:lnTo>
                  <a:lnTo>
                    <a:pt x="4923" y="9922"/>
                  </a:lnTo>
                  <a:lnTo>
                    <a:pt x="4942" y="9505"/>
                  </a:lnTo>
                  <a:lnTo>
                    <a:pt x="4961" y="9051"/>
                  </a:lnTo>
                  <a:lnTo>
                    <a:pt x="4942" y="8578"/>
                  </a:lnTo>
                  <a:lnTo>
                    <a:pt x="4923" y="8085"/>
                  </a:lnTo>
                  <a:lnTo>
                    <a:pt x="4847" y="7555"/>
                  </a:lnTo>
                  <a:lnTo>
                    <a:pt x="4772" y="7006"/>
                  </a:lnTo>
                  <a:lnTo>
                    <a:pt x="4677" y="6438"/>
                  </a:lnTo>
                  <a:lnTo>
                    <a:pt x="4544" y="5870"/>
                  </a:lnTo>
                  <a:lnTo>
                    <a:pt x="4393" y="5264"/>
                  </a:lnTo>
                  <a:lnTo>
                    <a:pt x="4393" y="5264"/>
                  </a:lnTo>
                  <a:lnTo>
                    <a:pt x="4223" y="4715"/>
                  </a:lnTo>
                  <a:lnTo>
                    <a:pt x="4052" y="4185"/>
                  </a:lnTo>
                  <a:lnTo>
                    <a:pt x="3863" y="3674"/>
                  </a:lnTo>
                  <a:lnTo>
                    <a:pt x="3673" y="3181"/>
                  </a:lnTo>
                  <a:lnTo>
                    <a:pt x="3465" y="2708"/>
                  </a:lnTo>
                  <a:lnTo>
                    <a:pt x="3257" y="2272"/>
                  </a:lnTo>
                  <a:lnTo>
                    <a:pt x="3049" y="1875"/>
                  </a:lnTo>
                  <a:lnTo>
                    <a:pt x="2821" y="1496"/>
                  </a:lnTo>
                  <a:lnTo>
                    <a:pt x="2594" y="1174"/>
                  </a:lnTo>
                  <a:lnTo>
                    <a:pt x="2367" y="871"/>
                  </a:lnTo>
                  <a:lnTo>
                    <a:pt x="2140" y="606"/>
                  </a:lnTo>
                  <a:lnTo>
                    <a:pt x="1931" y="398"/>
                  </a:lnTo>
                  <a:lnTo>
                    <a:pt x="1704" y="228"/>
                  </a:lnTo>
                  <a:lnTo>
                    <a:pt x="1496" y="95"/>
                  </a:lnTo>
                  <a:lnTo>
                    <a:pt x="1288" y="19"/>
                  </a:lnTo>
                  <a:lnTo>
                    <a:pt x="1174" y="0"/>
                  </a:lnTo>
                  <a:lnTo>
                    <a:pt x="10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2266325" y="1068400"/>
              <a:ext cx="26050" cy="40725"/>
            </a:xfrm>
            <a:custGeom>
              <a:rect b="b" l="l" r="r" t="t"/>
              <a:pathLst>
                <a:path extrusionOk="0" fill="none" h="1629" w="1042">
                  <a:moveTo>
                    <a:pt x="1" y="0"/>
                  </a:moveTo>
                  <a:lnTo>
                    <a:pt x="1" y="0"/>
                  </a:lnTo>
                  <a:lnTo>
                    <a:pt x="133" y="398"/>
                  </a:lnTo>
                  <a:lnTo>
                    <a:pt x="247" y="890"/>
                  </a:lnTo>
                  <a:lnTo>
                    <a:pt x="379" y="1534"/>
                  </a:lnTo>
                  <a:lnTo>
                    <a:pt x="1042" y="1629"/>
                  </a:lnTo>
                  <a:lnTo>
                    <a:pt x="1042" y="1629"/>
                  </a:lnTo>
                  <a:lnTo>
                    <a:pt x="815" y="1231"/>
                  </a:lnTo>
                  <a:lnTo>
                    <a:pt x="569" y="834"/>
                  </a:lnTo>
                  <a:lnTo>
                    <a:pt x="304" y="4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199100" y="1106750"/>
              <a:ext cx="109375" cy="323800"/>
            </a:xfrm>
            <a:custGeom>
              <a:rect b="b" l="l" r="r" t="t"/>
              <a:pathLst>
                <a:path extrusionOk="0" h="12952" w="4375">
                  <a:moveTo>
                    <a:pt x="3068" y="0"/>
                  </a:moveTo>
                  <a:lnTo>
                    <a:pt x="3144" y="492"/>
                  </a:lnTo>
                  <a:lnTo>
                    <a:pt x="3220" y="1060"/>
                  </a:lnTo>
                  <a:lnTo>
                    <a:pt x="3277" y="1666"/>
                  </a:lnTo>
                  <a:lnTo>
                    <a:pt x="3296" y="2329"/>
                  </a:lnTo>
                  <a:lnTo>
                    <a:pt x="3314" y="3049"/>
                  </a:lnTo>
                  <a:lnTo>
                    <a:pt x="3277" y="3806"/>
                  </a:lnTo>
                  <a:lnTo>
                    <a:pt x="3220" y="4601"/>
                  </a:lnTo>
                  <a:lnTo>
                    <a:pt x="3106" y="5434"/>
                  </a:lnTo>
                  <a:lnTo>
                    <a:pt x="3030" y="5870"/>
                  </a:lnTo>
                  <a:lnTo>
                    <a:pt x="2955" y="6305"/>
                  </a:lnTo>
                  <a:lnTo>
                    <a:pt x="2860" y="6741"/>
                  </a:lnTo>
                  <a:lnTo>
                    <a:pt x="2746" y="7195"/>
                  </a:lnTo>
                  <a:lnTo>
                    <a:pt x="2614" y="7650"/>
                  </a:lnTo>
                  <a:lnTo>
                    <a:pt x="2462" y="8123"/>
                  </a:lnTo>
                  <a:lnTo>
                    <a:pt x="2311" y="8578"/>
                  </a:lnTo>
                  <a:lnTo>
                    <a:pt x="2122" y="9051"/>
                  </a:lnTo>
                  <a:lnTo>
                    <a:pt x="1932" y="9543"/>
                  </a:lnTo>
                  <a:lnTo>
                    <a:pt x="1724" y="10017"/>
                  </a:lnTo>
                  <a:lnTo>
                    <a:pt x="1478" y="10490"/>
                  </a:lnTo>
                  <a:lnTo>
                    <a:pt x="1232" y="10982"/>
                  </a:lnTo>
                  <a:lnTo>
                    <a:pt x="948" y="11475"/>
                  </a:lnTo>
                  <a:lnTo>
                    <a:pt x="664" y="11967"/>
                  </a:lnTo>
                  <a:lnTo>
                    <a:pt x="342" y="12459"/>
                  </a:lnTo>
                  <a:lnTo>
                    <a:pt x="1" y="12951"/>
                  </a:lnTo>
                  <a:lnTo>
                    <a:pt x="1" y="12951"/>
                  </a:lnTo>
                  <a:lnTo>
                    <a:pt x="133" y="12857"/>
                  </a:lnTo>
                  <a:lnTo>
                    <a:pt x="493" y="12592"/>
                  </a:lnTo>
                  <a:lnTo>
                    <a:pt x="1042" y="12156"/>
                  </a:lnTo>
                  <a:lnTo>
                    <a:pt x="1364" y="11872"/>
                  </a:lnTo>
                  <a:lnTo>
                    <a:pt x="1686" y="11550"/>
                  </a:lnTo>
                  <a:lnTo>
                    <a:pt x="2046" y="11191"/>
                  </a:lnTo>
                  <a:lnTo>
                    <a:pt x="2425" y="10793"/>
                  </a:lnTo>
                  <a:lnTo>
                    <a:pt x="2784" y="10357"/>
                  </a:lnTo>
                  <a:lnTo>
                    <a:pt x="3144" y="9903"/>
                  </a:lnTo>
                  <a:lnTo>
                    <a:pt x="3485" y="9392"/>
                  </a:lnTo>
                  <a:lnTo>
                    <a:pt x="3807" y="8843"/>
                  </a:lnTo>
                  <a:lnTo>
                    <a:pt x="4110" y="8256"/>
                  </a:lnTo>
                  <a:lnTo>
                    <a:pt x="4242" y="7972"/>
                  </a:lnTo>
                  <a:lnTo>
                    <a:pt x="4375" y="7650"/>
                  </a:lnTo>
                  <a:lnTo>
                    <a:pt x="4204" y="1060"/>
                  </a:lnTo>
                  <a:lnTo>
                    <a:pt x="3977" y="587"/>
                  </a:lnTo>
                  <a:lnTo>
                    <a:pt x="3731" y="95"/>
                  </a:lnTo>
                  <a:lnTo>
                    <a:pt x="3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633425" y="238125"/>
              <a:ext cx="604525" cy="449700"/>
            </a:xfrm>
            <a:custGeom>
              <a:rect b="b" l="l" r="r" t="t"/>
              <a:pathLst>
                <a:path extrusionOk="0" h="17988" w="24181">
                  <a:moveTo>
                    <a:pt x="2803" y="0"/>
                  </a:moveTo>
                  <a:lnTo>
                    <a:pt x="6344" y="9562"/>
                  </a:lnTo>
                  <a:lnTo>
                    <a:pt x="607" y="7687"/>
                  </a:lnTo>
                  <a:lnTo>
                    <a:pt x="1" y="13784"/>
                  </a:lnTo>
                  <a:lnTo>
                    <a:pt x="22514" y="17988"/>
                  </a:lnTo>
                  <a:lnTo>
                    <a:pt x="24181" y="13671"/>
                  </a:lnTo>
                  <a:lnTo>
                    <a:pt x="19220" y="11304"/>
                  </a:lnTo>
                  <a:lnTo>
                    <a:pt x="23688" y="6154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2060875" y="382500"/>
              <a:ext cx="572325" cy="466750"/>
            </a:xfrm>
            <a:custGeom>
              <a:rect b="b" l="l" r="r" t="t"/>
              <a:pathLst>
                <a:path extrusionOk="0" h="18670" w="22893">
                  <a:moveTo>
                    <a:pt x="17610" y="0"/>
                  </a:moveTo>
                  <a:lnTo>
                    <a:pt x="16853" y="38"/>
                  </a:lnTo>
                  <a:lnTo>
                    <a:pt x="16076" y="114"/>
                  </a:lnTo>
                  <a:lnTo>
                    <a:pt x="15281" y="189"/>
                  </a:lnTo>
                  <a:lnTo>
                    <a:pt x="14467" y="322"/>
                  </a:lnTo>
                  <a:lnTo>
                    <a:pt x="13634" y="455"/>
                  </a:lnTo>
                  <a:lnTo>
                    <a:pt x="12801" y="625"/>
                  </a:lnTo>
                  <a:lnTo>
                    <a:pt x="11968" y="814"/>
                  </a:lnTo>
                  <a:lnTo>
                    <a:pt x="11135" y="1004"/>
                  </a:lnTo>
                  <a:lnTo>
                    <a:pt x="10301" y="1231"/>
                  </a:lnTo>
                  <a:lnTo>
                    <a:pt x="9487" y="1458"/>
                  </a:lnTo>
                  <a:lnTo>
                    <a:pt x="8673" y="1685"/>
                  </a:lnTo>
                  <a:lnTo>
                    <a:pt x="7878" y="1931"/>
                  </a:lnTo>
                  <a:lnTo>
                    <a:pt x="6344" y="2443"/>
                  </a:lnTo>
                  <a:lnTo>
                    <a:pt x="4924" y="2935"/>
                  </a:lnTo>
                  <a:lnTo>
                    <a:pt x="3617" y="3408"/>
                  </a:lnTo>
                  <a:lnTo>
                    <a:pt x="2500" y="3844"/>
                  </a:lnTo>
                  <a:lnTo>
                    <a:pt x="1573" y="4204"/>
                  </a:lnTo>
                  <a:lnTo>
                    <a:pt x="872" y="4507"/>
                  </a:lnTo>
                  <a:lnTo>
                    <a:pt x="285" y="4753"/>
                  </a:lnTo>
                  <a:lnTo>
                    <a:pt x="1" y="6230"/>
                  </a:lnTo>
                  <a:lnTo>
                    <a:pt x="18879" y="4128"/>
                  </a:lnTo>
                  <a:lnTo>
                    <a:pt x="18879" y="4128"/>
                  </a:lnTo>
                  <a:lnTo>
                    <a:pt x="18500" y="4828"/>
                  </a:lnTo>
                  <a:lnTo>
                    <a:pt x="18159" y="5510"/>
                  </a:lnTo>
                  <a:lnTo>
                    <a:pt x="17856" y="6192"/>
                  </a:lnTo>
                  <a:lnTo>
                    <a:pt x="17610" y="6873"/>
                  </a:lnTo>
                  <a:lnTo>
                    <a:pt x="17402" y="7536"/>
                  </a:lnTo>
                  <a:lnTo>
                    <a:pt x="17231" y="8199"/>
                  </a:lnTo>
                  <a:lnTo>
                    <a:pt x="17118" y="8862"/>
                  </a:lnTo>
                  <a:lnTo>
                    <a:pt x="17023" y="9505"/>
                  </a:lnTo>
                  <a:lnTo>
                    <a:pt x="16947" y="10149"/>
                  </a:lnTo>
                  <a:lnTo>
                    <a:pt x="16929" y="10755"/>
                  </a:lnTo>
                  <a:lnTo>
                    <a:pt x="16910" y="11361"/>
                  </a:lnTo>
                  <a:lnTo>
                    <a:pt x="16929" y="11967"/>
                  </a:lnTo>
                  <a:lnTo>
                    <a:pt x="16985" y="12535"/>
                  </a:lnTo>
                  <a:lnTo>
                    <a:pt x="17042" y="13103"/>
                  </a:lnTo>
                  <a:lnTo>
                    <a:pt x="17118" y="13633"/>
                  </a:lnTo>
                  <a:lnTo>
                    <a:pt x="17213" y="14163"/>
                  </a:lnTo>
                  <a:lnTo>
                    <a:pt x="17326" y="14656"/>
                  </a:lnTo>
                  <a:lnTo>
                    <a:pt x="17459" y="15129"/>
                  </a:lnTo>
                  <a:lnTo>
                    <a:pt x="17572" y="15583"/>
                  </a:lnTo>
                  <a:lnTo>
                    <a:pt x="17705" y="16000"/>
                  </a:lnTo>
                  <a:lnTo>
                    <a:pt x="17989" y="16776"/>
                  </a:lnTo>
                  <a:lnTo>
                    <a:pt x="18254" y="17420"/>
                  </a:lnTo>
                  <a:lnTo>
                    <a:pt x="18500" y="17950"/>
                  </a:lnTo>
                  <a:lnTo>
                    <a:pt x="18689" y="18348"/>
                  </a:lnTo>
                  <a:lnTo>
                    <a:pt x="18879" y="18670"/>
                  </a:lnTo>
                  <a:lnTo>
                    <a:pt x="19201" y="17931"/>
                  </a:lnTo>
                  <a:lnTo>
                    <a:pt x="19579" y="17098"/>
                  </a:lnTo>
                  <a:lnTo>
                    <a:pt x="20015" y="16000"/>
                  </a:lnTo>
                  <a:lnTo>
                    <a:pt x="20526" y="14693"/>
                  </a:lnTo>
                  <a:lnTo>
                    <a:pt x="21056" y="13235"/>
                  </a:lnTo>
                  <a:lnTo>
                    <a:pt x="21321" y="12459"/>
                  </a:lnTo>
                  <a:lnTo>
                    <a:pt x="21586" y="11664"/>
                  </a:lnTo>
                  <a:lnTo>
                    <a:pt x="21814" y="10850"/>
                  </a:lnTo>
                  <a:lnTo>
                    <a:pt x="22060" y="10017"/>
                  </a:lnTo>
                  <a:lnTo>
                    <a:pt x="22268" y="9183"/>
                  </a:lnTo>
                  <a:lnTo>
                    <a:pt x="22457" y="8369"/>
                  </a:lnTo>
                  <a:lnTo>
                    <a:pt x="22609" y="7536"/>
                  </a:lnTo>
                  <a:lnTo>
                    <a:pt x="22741" y="6741"/>
                  </a:lnTo>
                  <a:lnTo>
                    <a:pt x="22836" y="5946"/>
                  </a:lnTo>
                  <a:lnTo>
                    <a:pt x="22893" y="5188"/>
                  </a:lnTo>
                  <a:lnTo>
                    <a:pt x="22893" y="4809"/>
                  </a:lnTo>
                  <a:lnTo>
                    <a:pt x="22893" y="4450"/>
                  </a:lnTo>
                  <a:lnTo>
                    <a:pt x="22893" y="4109"/>
                  </a:lnTo>
                  <a:lnTo>
                    <a:pt x="22855" y="3768"/>
                  </a:lnTo>
                  <a:lnTo>
                    <a:pt x="22817" y="3427"/>
                  </a:lnTo>
                  <a:lnTo>
                    <a:pt x="22779" y="3105"/>
                  </a:lnTo>
                  <a:lnTo>
                    <a:pt x="22704" y="2802"/>
                  </a:lnTo>
                  <a:lnTo>
                    <a:pt x="22628" y="2499"/>
                  </a:lnTo>
                  <a:lnTo>
                    <a:pt x="22533" y="2234"/>
                  </a:lnTo>
                  <a:lnTo>
                    <a:pt x="22420" y="1950"/>
                  </a:lnTo>
                  <a:lnTo>
                    <a:pt x="22287" y="1704"/>
                  </a:lnTo>
                  <a:lnTo>
                    <a:pt x="22155" y="1477"/>
                  </a:lnTo>
                  <a:lnTo>
                    <a:pt x="21984" y="1250"/>
                  </a:lnTo>
                  <a:lnTo>
                    <a:pt x="21814" y="1041"/>
                  </a:lnTo>
                  <a:lnTo>
                    <a:pt x="21605" y="871"/>
                  </a:lnTo>
                  <a:lnTo>
                    <a:pt x="21397" y="701"/>
                  </a:lnTo>
                  <a:lnTo>
                    <a:pt x="21170" y="549"/>
                  </a:lnTo>
                  <a:lnTo>
                    <a:pt x="20905" y="436"/>
                  </a:lnTo>
                  <a:lnTo>
                    <a:pt x="20640" y="322"/>
                  </a:lnTo>
                  <a:lnTo>
                    <a:pt x="20337" y="246"/>
                  </a:lnTo>
                  <a:lnTo>
                    <a:pt x="20034" y="189"/>
                  </a:lnTo>
                  <a:lnTo>
                    <a:pt x="19712" y="133"/>
                  </a:lnTo>
                  <a:lnTo>
                    <a:pt x="19049" y="57"/>
                  </a:lnTo>
                  <a:lnTo>
                    <a:pt x="18349" y="19"/>
                  </a:lnTo>
                  <a:lnTo>
                    <a:pt x="17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1635325" y="547700"/>
              <a:ext cx="570425" cy="124525"/>
            </a:xfrm>
            <a:custGeom>
              <a:rect b="b" l="l" r="r" t="t"/>
              <a:pathLst>
                <a:path extrusionOk="0" h="4981" w="22817">
                  <a:moveTo>
                    <a:pt x="95" y="0"/>
                  </a:moveTo>
                  <a:lnTo>
                    <a:pt x="1" y="474"/>
                  </a:lnTo>
                  <a:lnTo>
                    <a:pt x="22722" y="4980"/>
                  </a:lnTo>
                  <a:lnTo>
                    <a:pt x="22817" y="452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1642900" y="468650"/>
              <a:ext cx="582275" cy="153400"/>
            </a:xfrm>
            <a:custGeom>
              <a:rect b="b" l="l" r="r" t="t"/>
              <a:pathLst>
                <a:path extrusionOk="0" h="6136" w="23291">
                  <a:moveTo>
                    <a:pt x="114" y="0"/>
                  </a:moveTo>
                  <a:lnTo>
                    <a:pt x="1" y="474"/>
                  </a:lnTo>
                  <a:lnTo>
                    <a:pt x="23177" y="6135"/>
                  </a:lnTo>
                  <a:lnTo>
                    <a:pt x="23290" y="568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0"/>
          <p:cNvGrpSpPr/>
          <p:nvPr/>
        </p:nvGrpSpPr>
        <p:grpSpPr>
          <a:xfrm flipH="1">
            <a:off x="6096335" y="1425487"/>
            <a:ext cx="2141057" cy="2791026"/>
            <a:chOff x="7112000" y="2495538"/>
            <a:chExt cx="1924200" cy="2508337"/>
          </a:xfrm>
        </p:grpSpPr>
        <p:sp>
          <p:nvSpPr>
            <p:cNvPr id="774" name="Google Shape;774;p30"/>
            <p:cNvSpPr/>
            <p:nvPr/>
          </p:nvSpPr>
          <p:spPr>
            <a:xfrm>
              <a:off x="7112000" y="4803775"/>
              <a:ext cx="1924200" cy="200100"/>
            </a:xfrm>
            <a:prstGeom prst="ellipse">
              <a:avLst/>
            </a:pr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5" name="Google Shape;775;p30"/>
            <p:cNvGrpSpPr/>
            <p:nvPr/>
          </p:nvGrpSpPr>
          <p:grpSpPr>
            <a:xfrm>
              <a:off x="7359550" y="2495538"/>
              <a:ext cx="1450670" cy="2482798"/>
              <a:chOff x="5199775" y="355025"/>
              <a:chExt cx="897525" cy="1536100"/>
            </a:xfrm>
          </p:grpSpPr>
          <p:sp>
            <p:nvSpPr>
              <p:cNvPr id="776" name="Google Shape;776;p30"/>
              <p:cNvSpPr/>
              <p:nvPr/>
            </p:nvSpPr>
            <p:spPr>
              <a:xfrm>
                <a:off x="5557175" y="1432425"/>
                <a:ext cx="112200" cy="450650"/>
              </a:xfrm>
              <a:custGeom>
                <a:rect b="b" l="l" r="r" t="t"/>
                <a:pathLst>
                  <a:path extrusionOk="0" h="18026" w="4488">
                    <a:moveTo>
                      <a:pt x="3693" y="0"/>
                    </a:moveTo>
                    <a:lnTo>
                      <a:pt x="3484" y="208"/>
                    </a:lnTo>
                    <a:lnTo>
                      <a:pt x="3295" y="436"/>
                    </a:lnTo>
                    <a:lnTo>
                      <a:pt x="3106" y="682"/>
                    </a:lnTo>
                    <a:lnTo>
                      <a:pt x="2935" y="928"/>
                    </a:lnTo>
                    <a:lnTo>
                      <a:pt x="2746" y="1193"/>
                    </a:lnTo>
                    <a:lnTo>
                      <a:pt x="2575" y="1458"/>
                    </a:lnTo>
                    <a:lnTo>
                      <a:pt x="2272" y="2045"/>
                    </a:lnTo>
                    <a:lnTo>
                      <a:pt x="1970" y="2651"/>
                    </a:lnTo>
                    <a:lnTo>
                      <a:pt x="1704" y="3276"/>
                    </a:lnTo>
                    <a:lnTo>
                      <a:pt x="1477" y="3939"/>
                    </a:lnTo>
                    <a:lnTo>
                      <a:pt x="1250" y="4639"/>
                    </a:lnTo>
                    <a:lnTo>
                      <a:pt x="1061" y="5340"/>
                    </a:lnTo>
                    <a:lnTo>
                      <a:pt x="890" y="6059"/>
                    </a:lnTo>
                    <a:lnTo>
                      <a:pt x="720" y="6798"/>
                    </a:lnTo>
                    <a:lnTo>
                      <a:pt x="587" y="7536"/>
                    </a:lnTo>
                    <a:lnTo>
                      <a:pt x="474" y="8275"/>
                    </a:lnTo>
                    <a:lnTo>
                      <a:pt x="360" y="9013"/>
                    </a:lnTo>
                    <a:lnTo>
                      <a:pt x="284" y="9752"/>
                    </a:lnTo>
                    <a:lnTo>
                      <a:pt x="209" y="10490"/>
                    </a:lnTo>
                    <a:lnTo>
                      <a:pt x="95" y="11910"/>
                    </a:lnTo>
                    <a:lnTo>
                      <a:pt x="38" y="13273"/>
                    </a:lnTo>
                    <a:lnTo>
                      <a:pt x="0" y="14504"/>
                    </a:lnTo>
                    <a:lnTo>
                      <a:pt x="0" y="15621"/>
                    </a:lnTo>
                    <a:lnTo>
                      <a:pt x="0" y="16549"/>
                    </a:lnTo>
                    <a:lnTo>
                      <a:pt x="19" y="17288"/>
                    </a:lnTo>
                    <a:lnTo>
                      <a:pt x="57" y="18026"/>
                    </a:lnTo>
                    <a:lnTo>
                      <a:pt x="1155" y="17969"/>
                    </a:lnTo>
                    <a:lnTo>
                      <a:pt x="1136" y="17363"/>
                    </a:lnTo>
                    <a:lnTo>
                      <a:pt x="1117" y="16682"/>
                    </a:lnTo>
                    <a:lnTo>
                      <a:pt x="1099" y="15811"/>
                    </a:lnTo>
                    <a:lnTo>
                      <a:pt x="1099" y="14750"/>
                    </a:lnTo>
                    <a:lnTo>
                      <a:pt x="1136" y="13557"/>
                    </a:lnTo>
                    <a:lnTo>
                      <a:pt x="1193" y="12251"/>
                    </a:lnTo>
                    <a:lnTo>
                      <a:pt x="1288" y="10869"/>
                    </a:lnTo>
                    <a:lnTo>
                      <a:pt x="1345" y="10168"/>
                    </a:lnTo>
                    <a:lnTo>
                      <a:pt x="1420" y="9449"/>
                    </a:lnTo>
                    <a:lnTo>
                      <a:pt x="1515" y="8710"/>
                    </a:lnTo>
                    <a:lnTo>
                      <a:pt x="1629" y="7991"/>
                    </a:lnTo>
                    <a:lnTo>
                      <a:pt x="1761" y="7271"/>
                    </a:lnTo>
                    <a:lnTo>
                      <a:pt x="1894" y="6571"/>
                    </a:lnTo>
                    <a:lnTo>
                      <a:pt x="2064" y="5870"/>
                    </a:lnTo>
                    <a:lnTo>
                      <a:pt x="2235" y="5188"/>
                    </a:lnTo>
                    <a:lnTo>
                      <a:pt x="2443" y="4526"/>
                    </a:lnTo>
                    <a:lnTo>
                      <a:pt x="2651" y="3882"/>
                    </a:lnTo>
                    <a:lnTo>
                      <a:pt x="2897" y="3276"/>
                    </a:lnTo>
                    <a:lnTo>
                      <a:pt x="3162" y="2689"/>
                    </a:lnTo>
                    <a:lnTo>
                      <a:pt x="3446" y="2159"/>
                    </a:lnTo>
                    <a:lnTo>
                      <a:pt x="3768" y="1647"/>
                    </a:lnTo>
                    <a:lnTo>
                      <a:pt x="3939" y="1420"/>
                    </a:lnTo>
                    <a:lnTo>
                      <a:pt x="4109" y="1193"/>
                    </a:lnTo>
                    <a:lnTo>
                      <a:pt x="4298" y="966"/>
                    </a:lnTo>
                    <a:lnTo>
                      <a:pt x="4488" y="776"/>
                    </a:lnTo>
                    <a:lnTo>
                      <a:pt x="36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0"/>
              <p:cNvSpPr/>
              <p:nvPr/>
            </p:nvSpPr>
            <p:spPr>
              <a:xfrm>
                <a:off x="5232450" y="705800"/>
                <a:ext cx="680250" cy="785350"/>
              </a:xfrm>
              <a:custGeom>
                <a:rect b="b" l="l" r="r" t="t"/>
                <a:pathLst>
                  <a:path extrusionOk="0" h="31414" w="27210">
                    <a:moveTo>
                      <a:pt x="9070" y="0"/>
                    </a:moveTo>
                    <a:lnTo>
                      <a:pt x="8426" y="38"/>
                    </a:lnTo>
                    <a:lnTo>
                      <a:pt x="7801" y="114"/>
                    </a:lnTo>
                    <a:lnTo>
                      <a:pt x="7233" y="209"/>
                    </a:lnTo>
                    <a:lnTo>
                      <a:pt x="6684" y="322"/>
                    </a:lnTo>
                    <a:lnTo>
                      <a:pt x="6173" y="474"/>
                    </a:lnTo>
                    <a:lnTo>
                      <a:pt x="5681" y="663"/>
                    </a:lnTo>
                    <a:lnTo>
                      <a:pt x="5226" y="853"/>
                    </a:lnTo>
                    <a:lnTo>
                      <a:pt x="4810" y="1080"/>
                    </a:lnTo>
                    <a:lnTo>
                      <a:pt x="4412" y="1307"/>
                    </a:lnTo>
                    <a:lnTo>
                      <a:pt x="4033" y="1553"/>
                    </a:lnTo>
                    <a:lnTo>
                      <a:pt x="3692" y="1818"/>
                    </a:lnTo>
                    <a:lnTo>
                      <a:pt x="3371" y="2083"/>
                    </a:lnTo>
                    <a:lnTo>
                      <a:pt x="3068" y="2367"/>
                    </a:lnTo>
                    <a:lnTo>
                      <a:pt x="2802" y="2651"/>
                    </a:lnTo>
                    <a:lnTo>
                      <a:pt x="2556" y="2935"/>
                    </a:lnTo>
                    <a:lnTo>
                      <a:pt x="2329" y="3219"/>
                    </a:lnTo>
                    <a:lnTo>
                      <a:pt x="2121" y="3503"/>
                    </a:lnTo>
                    <a:lnTo>
                      <a:pt x="1931" y="3787"/>
                    </a:lnTo>
                    <a:lnTo>
                      <a:pt x="1761" y="4052"/>
                    </a:lnTo>
                    <a:lnTo>
                      <a:pt x="1477" y="4583"/>
                    </a:lnTo>
                    <a:lnTo>
                      <a:pt x="1269" y="5056"/>
                    </a:lnTo>
                    <a:lnTo>
                      <a:pt x="1117" y="5454"/>
                    </a:lnTo>
                    <a:lnTo>
                      <a:pt x="1004" y="5757"/>
                    </a:lnTo>
                    <a:lnTo>
                      <a:pt x="928" y="6022"/>
                    </a:lnTo>
                    <a:lnTo>
                      <a:pt x="852" y="6457"/>
                    </a:lnTo>
                    <a:lnTo>
                      <a:pt x="625" y="7650"/>
                    </a:lnTo>
                    <a:lnTo>
                      <a:pt x="511" y="8502"/>
                    </a:lnTo>
                    <a:lnTo>
                      <a:pt x="379" y="9487"/>
                    </a:lnTo>
                    <a:lnTo>
                      <a:pt x="246" y="10585"/>
                    </a:lnTo>
                    <a:lnTo>
                      <a:pt x="133" y="11797"/>
                    </a:lnTo>
                    <a:lnTo>
                      <a:pt x="57" y="13103"/>
                    </a:lnTo>
                    <a:lnTo>
                      <a:pt x="0" y="14467"/>
                    </a:lnTo>
                    <a:lnTo>
                      <a:pt x="0" y="15167"/>
                    </a:lnTo>
                    <a:lnTo>
                      <a:pt x="0" y="15887"/>
                    </a:lnTo>
                    <a:lnTo>
                      <a:pt x="19" y="16606"/>
                    </a:lnTo>
                    <a:lnTo>
                      <a:pt x="57" y="17345"/>
                    </a:lnTo>
                    <a:lnTo>
                      <a:pt x="95" y="18064"/>
                    </a:lnTo>
                    <a:lnTo>
                      <a:pt x="171" y="18803"/>
                    </a:lnTo>
                    <a:lnTo>
                      <a:pt x="246" y="19541"/>
                    </a:lnTo>
                    <a:lnTo>
                      <a:pt x="360" y="20279"/>
                    </a:lnTo>
                    <a:lnTo>
                      <a:pt x="474" y="20999"/>
                    </a:lnTo>
                    <a:lnTo>
                      <a:pt x="625" y="21719"/>
                    </a:lnTo>
                    <a:lnTo>
                      <a:pt x="795" y="22438"/>
                    </a:lnTo>
                    <a:lnTo>
                      <a:pt x="985" y="23139"/>
                    </a:lnTo>
                    <a:lnTo>
                      <a:pt x="1212" y="23820"/>
                    </a:lnTo>
                    <a:lnTo>
                      <a:pt x="1458" y="24502"/>
                    </a:lnTo>
                    <a:lnTo>
                      <a:pt x="1723" y="25165"/>
                    </a:lnTo>
                    <a:lnTo>
                      <a:pt x="2026" y="25789"/>
                    </a:lnTo>
                    <a:lnTo>
                      <a:pt x="2367" y="26395"/>
                    </a:lnTo>
                    <a:lnTo>
                      <a:pt x="2727" y="26982"/>
                    </a:lnTo>
                    <a:lnTo>
                      <a:pt x="3124" y="27550"/>
                    </a:lnTo>
                    <a:lnTo>
                      <a:pt x="3333" y="27815"/>
                    </a:lnTo>
                    <a:lnTo>
                      <a:pt x="3560" y="28081"/>
                    </a:lnTo>
                    <a:lnTo>
                      <a:pt x="3787" y="28327"/>
                    </a:lnTo>
                    <a:lnTo>
                      <a:pt x="4033" y="28573"/>
                    </a:lnTo>
                    <a:lnTo>
                      <a:pt x="4279" y="28819"/>
                    </a:lnTo>
                    <a:lnTo>
                      <a:pt x="4526" y="29046"/>
                    </a:lnTo>
                    <a:lnTo>
                      <a:pt x="4791" y="29273"/>
                    </a:lnTo>
                    <a:lnTo>
                      <a:pt x="5075" y="29482"/>
                    </a:lnTo>
                    <a:lnTo>
                      <a:pt x="5359" y="29690"/>
                    </a:lnTo>
                    <a:lnTo>
                      <a:pt x="5662" y="29879"/>
                    </a:lnTo>
                    <a:lnTo>
                      <a:pt x="5965" y="30050"/>
                    </a:lnTo>
                    <a:lnTo>
                      <a:pt x="6268" y="30239"/>
                    </a:lnTo>
                    <a:lnTo>
                      <a:pt x="6608" y="30391"/>
                    </a:lnTo>
                    <a:lnTo>
                      <a:pt x="6930" y="30542"/>
                    </a:lnTo>
                    <a:lnTo>
                      <a:pt x="7290" y="30675"/>
                    </a:lnTo>
                    <a:lnTo>
                      <a:pt x="7631" y="30807"/>
                    </a:lnTo>
                    <a:lnTo>
                      <a:pt x="8009" y="30921"/>
                    </a:lnTo>
                    <a:lnTo>
                      <a:pt x="8388" y="31034"/>
                    </a:lnTo>
                    <a:lnTo>
                      <a:pt x="8767" y="31129"/>
                    </a:lnTo>
                    <a:lnTo>
                      <a:pt x="9183" y="31205"/>
                    </a:lnTo>
                    <a:lnTo>
                      <a:pt x="9581" y="31281"/>
                    </a:lnTo>
                    <a:lnTo>
                      <a:pt x="10017" y="31337"/>
                    </a:lnTo>
                    <a:lnTo>
                      <a:pt x="10452" y="31375"/>
                    </a:lnTo>
                    <a:lnTo>
                      <a:pt x="10888" y="31394"/>
                    </a:lnTo>
                    <a:lnTo>
                      <a:pt x="11361" y="31413"/>
                    </a:lnTo>
                    <a:lnTo>
                      <a:pt x="11834" y="31413"/>
                    </a:lnTo>
                    <a:lnTo>
                      <a:pt x="12308" y="31394"/>
                    </a:lnTo>
                    <a:lnTo>
                      <a:pt x="12819" y="31375"/>
                    </a:lnTo>
                    <a:lnTo>
                      <a:pt x="13311" y="31318"/>
                    </a:lnTo>
                    <a:lnTo>
                      <a:pt x="13841" y="31262"/>
                    </a:lnTo>
                    <a:lnTo>
                      <a:pt x="14372" y="31186"/>
                    </a:lnTo>
                    <a:lnTo>
                      <a:pt x="14921" y="31110"/>
                    </a:lnTo>
                    <a:lnTo>
                      <a:pt x="15489" y="30997"/>
                    </a:lnTo>
                    <a:lnTo>
                      <a:pt x="16057" y="30864"/>
                    </a:lnTo>
                    <a:lnTo>
                      <a:pt x="16644" y="30731"/>
                    </a:lnTo>
                    <a:lnTo>
                      <a:pt x="17250" y="30580"/>
                    </a:lnTo>
                    <a:lnTo>
                      <a:pt x="17874" y="30410"/>
                    </a:lnTo>
                    <a:lnTo>
                      <a:pt x="18499" y="30220"/>
                    </a:lnTo>
                    <a:lnTo>
                      <a:pt x="19143" y="30012"/>
                    </a:lnTo>
                    <a:lnTo>
                      <a:pt x="19806" y="29785"/>
                    </a:lnTo>
                    <a:lnTo>
                      <a:pt x="20469" y="29539"/>
                    </a:lnTo>
                    <a:lnTo>
                      <a:pt x="21169" y="29273"/>
                    </a:lnTo>
                    <a:lnTo>
                      <a:pt x="21870" y="28989"/>
                    </a:lnTo>
                    <a:lnTo>
                      <a:pt x="22589" y="28686"/>
                    </a:lnTo>
                    <a:lnTo>
                      <a:pt x="23328" y="28365"/>
                    </a:lnTo>
                    <a:lnTo>
                      <a:pt x="24066" y="28024"/>
                    </a:lnTo>
                    <a:lnTo>
                      <a:pt x="24823" y="27664"/>
                    </a:lnTo>
                    <a:lnTo>
                      <a:pt x="25600" y="27285"/>
                    </a:lnTo>
                    <a:lnTo>
                      <a:pt x="27209" y="26471"/>
                    </a:lnTo>
                    <a:lnTo>
                      <a:pt x="21945" y="18897"/>
                    </a:lnTo>
                    <a:lnTo>
                      <a:pt x="22002" y="18708"/>
                    </a:lnTo>
                    <a:lnTo>
                      <a:pt x="22192" y="18121"/>
                    </a:lnTo>
                    <a:lnTo>
                      <a:pt x="22419" y="17212"/>
                    </a:lnTo>
                    <a:lnTo>
                      <a:pt x="22551" y="16663"/>
                    </a:lnTo>
                    <a:lnTo>
                      <a:pt x="22684" y="16038"/>
                    </a:lnTo>
                    <a:lnTo>
                      <a:pt x="22797" y="15356"/>
                    </a:lnTo>
                    <a:lnTo>
                      <a:pt x="22911" y="14637"/>
                    </a:lnTo>
                    <a:lnTo>
                      <a:pt x="22987" y="13880"/>
                    </a:lnTo>
                    <a:lnTo>
                      <a:pt x="23044" y="13084"/>
                    </a:lnTo>
                    <a:lnTo>
                      <a:pt x="23081" y="12251"/>
                    </a:lnTo>
                    <a:lnTo>
                      <a:pt x="23063" y="11418"/>
                    </a:lnTo>
                    <a:lnTo>
                      <a:pt x="23044" y="10983"/>
                    </a:lnTo>
                    <a:lnTo>
                      <a:pt x="23006" y="10547"/>
                    </a:lnTo>
                    <a:lnTo>
                      <a:pt x="22968" y="10112"/>
                    </a:lnTo>
                    <a:lnTo>
                      <a:pt x="22911" y="9676"/>
                    </a:lnTo>
                    <a:lnTo>
                      <a:pt x="22835" y="9241"/>
                    </a:lnTo>
                    <a:lnTo>
                      <a:pt x="22760" y="8805"/>
                    </a:lnTo>
                    <a:lnTo>
                      <a:pt x="22646" y="8370"/>
                    </a:lnTo>
                    <a:lnTo>
                      <a:pt x="22532" y="7934"/>
                    </a:lnTo>
                    <a:lnTo>
                      <a:pt x="22400" y="7518"/>
                    </a:lnTo>
                    <a:lnTo>
                      <a:pt x="22248" y="7082"/>
                    </a:lnTo>
                    <a:lnTo>
                      <a:pt x="22078" y="6665"/>
                    </a:lnTo>
                    <a:lnTo>
                      <a:pt x="21889" y="6249"/>
                    </a:lnTo>
                    <a:lnTo>
                      <a:pt x="21680" y="5832"/>
                    </a:lnTo>
                    <a:lnTo>
                      <a:pt x="21453" y="5435"/>
                    </a:lnTo>
                    <a:lnTo>
                      <a:pt x="21188" y="5037"/>
                    </a:lnTo>
                    <a:lnTo>
                      <a:pt x="20923" y="4658"/>
                    </a:lnTo>
                    <a:lnTo>
                      <a:pt x="20620" y="4280"/>
                    </a:lnTo>
                    <a:lnTo>
                      <a:pt x="20317" y="3901"/>
                    </a:lnTo>
                    <a:lnTo>
                      <a:pt x="19976" y="3560"/>
                    </a:lnTo>
                    <a:lnTo>
                      <a:pt x="19598" y="3200"/>
                    </a:lnTo>
                    <a:lnTo>
                      <a:pt x="19200" y="2879"/>
                    </a:lnTo>
                    <a:lnTo>
                      <a:pt x="18783" y="2557"/>
                    </a:lnTo>
                    <a:lnTo>
                      <a:pt x="18348" y="2254"/>
                    </a:lnTo>
                    <a:lnTo>
                      <a:pt x="17874" y="1970"/>
                    </a:lnTo>
                    <a:lnTo>
                      <a:pt x="17363" y="1705"/>
                    </a:lnTo>
                    <a:lnTo>
                      <a:pt x="16833" y="1439"/>
                    </a:lnTo>
                    <a:lnTo>
                      <a:pt x="16265" y="1212"/>
                    </a:lnTo>
                    <a:lnTo>
                      <a:pt x="15678" y="985"/>
                    </a:lnTo>
                    <a:lnTo>
                      <a:pt x="15053" y="796"/>
                    </a:lnTo>
                    <a:lnTo>
                      <a:pt x="14390" y="606"/>
                    </a:lnTo>
                    <a:lnTo>
                      <a:pt x="13709" y="455"/>
                    </a:lnTo>
                    <a:lnTo>
                      <a:pt x="12989" y="322"/>
                    </a:lnTo>
                    <a:lnTo>
                      <a:pt x="12232" y="209"/>
                    </a:lnTo>
                    <a:lnTo>
                      <a:pt x="11437" y="114"/>
                    </a:lnTo>
                    <a:lnTo>
                      <a:pt x="10604" y="57"/>
                    </a:lnTo>
                    <a:lnTo>
                      <a:pt x="9733" y="19"/>
                    </a:lnTo>
                    <a:lnTo>
                      <a:pt x="9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>
                <a:off x="5283100" y="930650"/>
                <a:ext cx="327575" cy="514575"/>
              </a:xfrm>
              <a:custGeom>
                <a:rect b="b" l="l" r="r" t="t"/>
                <a:pathLst>
                  <a:path extrusionOk="0" h="20583" w="13103">
                    <a:moveTo>
                      <a:pt x="246" y="0"/>
                    </a:moveTo>
                    <a:lnTo>
                      <a:pt x="189" y="19"/>
                    </a:lnTo>
                    <a:lnTo>
                      <a:pt x="114" y="38"/>
                    </a:lnTo>
                    <a:lnTo>
                      <a:pt x="76" y="76"/>
                    </a:lnTo>
                    <a:lnTo>
                      <a:pt x="57" y="114"/>
                    </a:lnTo>
                    <a:lnTo>
                      <a:pt x="19" y="909"/>
                    </a:lnTo>
                    <a:lnTo>
                      <a:pt x="0" y="1742"/>
                    </a:lnTo>
                    <a:lnTo>
                      <a:pt x="0" y="2576"/>
                    </a:lnTo>
                    <a:lnTo>
                      <a:pt x="38" y="3447"/>
                    </a:lnTo>
                    <a:lnTo>
                      <a:pt x="76" y="4318"/>
                    </a:lnTo>
                    <a:lnTo>
                      <a:pt x="152" y="5189"/>
                    </a:lnTo>
                    <a:lnTo>
                      <a:pt x="246" y="6078"/>
                    </a:lnTo>
                    <a:lnTo>
                      <a:pt x="360" y="6968"/>
                    </a:lnTo>
                    <a:lnTo>
                      <a:pt x="492" y="7858"/>
                    </a:lnTo>
                    <a:lnTo>
                      <a:pt x="663" y="8748"/>
                    </a:lnTo>
                    <a:lnTo>
                      <a:pt x="852" y="9619"/>
                    </a:lnTo>
                    <a:lnTo>
                      <a:pt x="1079" y="10490"/>
                    </a:lnTo>
                    <a:lnTo>
                      <a:pt x="1345" y="11342"/>
                    </a:lnTo>
                    <a:lnTo>
                      <a:pt x="1629" y="12175"/>
                    </a:lnTo>
                    <a:lnTo>
                      <a:pt x="1931" y="13009"/>
                    </a:lnTo>
                    <a:lnTo>
                      <a:pt x="2291" y="13785"/>
                    </a:lnTo>
                    <a:lnTo>
                      <a:pt x="2670" y="14561"/>
                    </a:lnTo>
                    <a:lnTo>
                      <a:pt x="2859" y="14921"/>
                    </a:lnTo>
                    <a:lnTo>
                      <a:pt x="3068" y="15300"/>
                    </a:lnTo>
                    <a:lnTo>
                      <a:pt x="3295" y="15640"/>
                    </a:lnTo>
                    <a:lnTo>
                      <a:pt x="3522" y="16000"/>
                    </a:lnTo>
                    <a:lnTo>
                      <a:pt x="3768" y="16341"/>
                    </a:lnTo>
                    <a:lnTo>
                      <a:pt x="4014" y="16663"/>
                    </a:lnTo>
                    <a:lnTo>
                      <a:pt x="4260" y="16985"/>
                    </a:lnTo>
                    <a:lnTo>
                      <a:pt x="4526" y="17288"/>
                    </a:lnTo>
                    <a:lnTo>
                      <a:pt x="4810" y="17572"/>
                    </a:lnTo>
                    <a:lnTo>
                      <a:pt x="5094" y="17856"/>
                    </a:lnTo>
                    <a:lnTo>
                      <a:pt x="5378" y="18140"/>
                    </a:lnTo>
                    <a:lnTo>
                      <a:pt x="5699" y="18405"/>
                    </a:lnTo>
                    <a:lnTo>
                      <a:pt x="6002" y="18651"/>
                    </a:lnTo>
                    <a:lnTo>
                      <a:pt x="6324" y="18878"/>
                    </a:lnTo>
                    <a:lnTo>
                      <a:pt x="6665" y="19106"/>
                    </a:lnTo>
                    <a:lnTo>
                      <a:pt x="7006" y="19314"/>
                    </a:lnTo>
                    <a:lnTo>
                      <a:pt x="7366" y="19503"/>
                    </a:lnTo>
                    <a:lnTo>
                      <a:pt x="7725" y="19692"/>
                    </a:lnTo>
                    <a:lnTo>
                      <a:pt x="8104" y="19844"/>
                    </a:lnTo>
                    <a:lnTo>
                      <a:pt x="8483" y="19995"/>
                    </a:lnTo>
                    <a:lnTo>
                      <a:pt x="8881" y="20128"/>
                    </a:lnTo>
                    <a:lnTo>
                      <a:pt x="9297" y="20242"/>
                    </a:lnTo>
                    <a:lnTo>
                      <a:pt x="9714" y="20355"/>
                    </a:lnTo>
                    <a:lnTo>
                      <a:pt x="10149" y="20431"/>
                    </a:lnTo>
                    <a:lnTo>
                      <a:pt x="10585" y="20488"/>
                    </a:lnTo>
                    <a:lnTo>
                      <a:pt x="11039" y="20545"/>
                    </a:lnTo>
                    <a:lnTo>
                      <a:pt x="11512" y="20563"/>
                    </a:lnTo>
                    <a:lnTo>
                      <a:pt x="11986" y="20582"/>
                    </a:lnTo>
                    <a:lnTo>
                      <a:pt x="12478" y="20582"/>
                    </a:lnTo>
                    <a:lnTo>
                      <a:pt x="12970" y="20545"/>
                    </a:lnTo>
                    <a:lnTo>
                      <a:pt x="13027" y="20526"/>
                    </a:lnTo>
                    <a:lnTo>
                      <a:pt x="13065" y="20507"/>
                    </a:lnTo>
                    <a:lnTo>
                      <a:pt x="13084" y="20488"/>
                    </a:lnTo>
                    <a:lnTo>
                      <a:pt x="13103" y="20450"/>
                    </a:lnTo>
                    <a:lnTo>
                      <a:pt x="13103" y="20412"/>
                    </a:lnTo>
                    <a:lnTo>
                      <a:pt x="13103" y="20393"/>
                    </a:lnTo>
                    <a:lnTo>
                      <a:pt x="13065" y="20374"/>
                    </a:lnTo>
                    <a:lnTo>
                      <a:pt x="13008" y="20374"/>
                    </a:lnTo>
                    <a:lnTo>
                      <a:pt x="12516" y="20393"/>
                    </a:lnTo>
                    <a:lnTo>
                      <a:pt x="12024" y="20412"/>
                    </a:lnTo>
                    <a:lnTo>
                      <a:pt x="11550" y="20393"/>
                    </a:lnTo>
                    <a:lnTo>
                      <a:pt x="11096" y="20374"/>
                    </a:lnTo>
                    <a:lnTo>
                      <a:pt x="10641" y="20317"/>
                    </a:lnTo>
                    <a:lnTo>
                      <a:pt x="10206" y="20261"/>
                    </a:lnTo>
                    <a:lnTo>
                      <a:pt x="9789" y="20166"/>
                    </a:lnTo>
                    <a:lnTo>
                      <a:pt x="9373" y="20071"/>
                    </a:lnTo>
                    <a:lnTo>
                      <a:pt x="8975" y="19958"/>
                    </a:lnTo>
                    <a:lnTo>
                      <a:pt x="8578" y="19825"/>
                    </a:lnTo>
                    <a:lnTo>
                      <a:pt x="8199" y="19674"/>
                    </a:lnTo>
                    <a:lnTo>
                      <a:pt x="7839" y="19503"/>
                    </a:lnTo>
                    <a:lnTo>
                      <a:pt x="7479" y="19333"/>
                    </a:lnTo>
                    <a:lnTo>
                      <a:pt x="7120" y="19124"/>
                    </a:lnTo>
                    <a:lnTo>
                      <a:pt x="6779" y="18916"/>
                    </a:lnTo>
                    <a:lnTo>
                      <a:pt x="6457" y="18708"/>
                    </a:lnTo>
                    <a:lnTo>
                      <a:pt x="6135" y="18462"/>
                    </a:lnTo>
                    <a:lnTo>
                      <a:pt x="5832" y="18216"/>
                    </a:lnTo>
                    <a:lnTo>
                      <a:pt x="5529" y="17950"/>
                    </a:lnTo>
                    <a:lnTo>
                      <a:pt x="5245" y="17685"/>
                    </a:lnTo>
                    <a:lnTo>
                      <a:pt x="4961" y="17401"/>
                    </a:lnTo>
                    <a:lnTo>
                      <a:pt x="4696" y="17098"/>
                    </a:lnTo>
                    <a:lnTo>
                      <a:pt x="4431" y="16795"/>
                    </a:lnTo>
                    <a:lnTo>
                      <a:pt x="4185" y="16474"/>
                    </a:lnTo>
                    <a:lnTo>
                      <a:pt x="3939" y="16152"/>
                    </a:lnTo>
                    <a:lnTo>
                      <a:pt x="3711" y="15811"/>
                    </a:lnTo>
                    <a:lnTo>
                      <a:pt x="3484" y="15470"/>
                    </a:lnTo>
                    <a:lnTo>
                      <a:pt x="3257" y="15110"/>
                    </a:lnTo>
                    <a:lnTo>
                      <a:pt x="2859" y="14391"/>
                    </a:lnTo>
                    <a:lnTo>
                      <a:pt x="2481" y="13633"/>
                    </a:lnTo>
                    <a:lnTo>
                      <a:pt x="2140" y="12838"/>
                    </a:lnTo>
                    <a:lnTo>
                      <a:pt x="1837" y="12024"/>
                    </a:lnTo>
                    <a:lnTo>
                      <a:pt x="1572" y="11191"/>
                    </a:lnTo>
                    <a:lnTo>
                      <a:pt x="1326" y="10339"/>
                    </a:lnTo>
                    <a:lnTo>
                      <a:pt x="1098" y="9487"/>
                    </a:lnTo>
                    <a:lnTo>
                      <a:pt x="909" y="8616"/>
                    </a:lnTo>
                    <a:lnTo>
                      <a:pt x="739" y="7726"/>
                    </a:lnTo>
                    <a:lnTo>
                      <a:pt x="606" y="6855"/>
                    </a:lnTo>
                    <a:lnTo>
                      <a:pt x="492" y="5965"/>
                    </a:lnTo>
                    <a:lnTo>
                      <a:pt x="398" y="5094"/>
                    </a:lnTo>
                    <a:lnTo>
                      <a:pt x="341" y="4223"/>
                    </a:lnTo>
                    <a:lnTo>
                      <a:pt x="303" y="3352"/>
                    </a:lnTo>
                    <a:lnTo>
                      <a:pt x="284" y="2519"/>
                    </a:lnTo>
                    <a:lnTo>
                      <a:pt x="265" y="1686"/>
                    </a:lnTo>
                    <a:lnTo>
                      <a:pt x="284" y="871"/>
                    </a:lnTo>
                    <a:lnTo>
                      <a:pt x="322" y="76"/>
                    </a:lnTo>
                    <a:lnTo>
                      <a:pt x="322" y="38"/>
                    </a:lnTo>
                    <a:lnTo>
                      <a:pt x="284" y="19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>
                <a:off x="5279775" y="1431950"/>
                <a:ext cx="160500" cy="442625"/>
              </a:xfrm>
              <a:custGeom>
                <a:rect b="b" l="l" r="r" t="t"/>
                <a:pathLst>
                  <a:path extrusionOk="0" h="17705" w="6420">
                    <a:moveTo>
                      <a:pt x="5700" y="0"/>
                    </a:moveTo>
                    <a:lnTo>
                      <a:pt x="5454" y="227"/>
                    </a:lnTo>
                    <a:lnTo>
                      <a:pt x="5208" y="455"/>
                    </a:lnTo>
                    <a:lnTo>
                      <a:pt x="4980" y="720"/>
                    </a:lnTo>
                    <a:lnTo>
                      <a:pt x="4753" y="966"/>
                    </a:lnTo>
                    <a:lnTo>
                      <a:pt x="4337" y="1515"/>
                    </a:lnTo>
                    <a:lnTo>
                      <a:pt x="3920" y="2102"/>
                    </a:lnTo>
                    <a:lnTo>
                      <a:pt x="3560" y="2708"/>
                    </a:lnTo>
                    <a:lnTo>
                      <a:pt x="3201" y="3333"/>
                    </a:lnTo>
                    <a:lnTo>
                      <a:pt x="2879" y="3995"/>
                    </a:lnTo>
                    <a:lnTo>
                      <a:pt x="2576" y="4677"/>
                    </a:lnTo>
                    <a:lnTo>
                      <a:pt x="2292" y="5378"/>
                    </a:lnTo>
                    <a:lnTo>
                      <a:pt x="2027" y="6097"/>
                    </a:lnTo>
                    <a:lnTo>
                      <a:pt x="1780" y="6817"/>
                    </a:lnTo>
                    <a:lnTo>
                      <a:pt x="1572" y="7536"/>
                    </a:lnTo>
                    <a:lnTo>
                      <a:pt x="1364" y="8256"/>
                    </a:lnTo>
                    <a:lnTo>
                      <a:pt x="1175" y="8994"/>
                    </a:lnTo>
                    <a:lnTo>
                      <a:pt x="1023" y="9714"/>
                    </a:lnTo>
                    <a:lnTo>
                      <a:pt x="872" y="10414"/>
                    </a:lnTo>
                    <a:lnTo>
                      <a:pt x="739" y="11115"/>
                    </a:lnTo>
                    <a:lnTo>
                      <a:pt x="607" y="11797"/>
                    </a:lnTo>
                    <a:lnTo>
                      <a:pt x="417" y="13103"/>
                    </a:lnTo>
                    <a:lnTo>
                      <a:pt x="266" y="14296"/>
                    </a:lnTo>
                    <a:lnTo>
                      <a:pt x="152" y="15356"/>
                    </a:lnTo>
                    <a:lnTo>
                      <a:pt x="76" y="16265"/>
                    </a:lnTo>
                    <a:lnTo>
                      <a:pt x="38" y="16966"/>
                    </a:lnTo>
                    <a:lnTo>
                      <a:pt x="1" y="17685"/>
                    </a:lnTo>
                    <a:lnTo>
                      <a:pt x="1099" y="17704"/>
                    </a:lnTo>
                    <a:lnTo>
                      <a:pt x="1137" y="17136"/>
                    </a:lnTo>
                    <a:lnTo>
                      <a:pt x="1175" y="16473"/>
                    </a:lnTo>
                    <a:lnTo>
                      <a:pt x="1250" y="15640"/>
                    </a:lnTo>
                    <a:lnTo>
                      <a:pt x="1345" y="14618"/>
                    </a:lnTo>
                    <a:lnTo>
                      <a:pt x="1478" y="13482"/>
                    </a:lnTo>
                    <a:lnTo>
                      <a:pt x="1667" y="12213"/>
                    </a:lnTo>
                    <a:lnTo>
                      <a:pt x="1913" y="10869"/>
                    </a:lnTo>
                    <a:lnTo>
                      <a:pt x="2046" y="10187"/>
                    </a:lnTo>
                    <a:lnTo>
                      <a:pt x="2216" y="9487"/>
                    </a:lnTo>
                    <a:lnTo>
                      <a:pt x="2386" y="8786"/>
                    </a:lnTo>
                    <a:lnTo>
                      <a:pt x="2576" y="8066"/>
                    </a:lnTo>
                    <a:lnTo>
                      <a:pt x="2784" y="7366"/>
                    </a:lnTo>
                    <a:lnTo>
                      <a:pt x="2992" y="6665"/>
                    </a:lnTo>
                    <a:lnTo>
                      <a:pt x="3238" y="5984"/>
                    </a:lnTo>
                    <a:lnTo>
                      <a:pt x="3504" y="5302"/>
                    </a:lnTo>
                    <a:lnTo>
                      <a:pt x="3788" y="4639"/>
                    </a:lnTo>
                    <a:lnTo>
                      <a:pt x="4090" y="4014"/>
                    </a:lnTo>
                    <a:lnTo>
                      <a:pt x="4431" y="3390"/>
                    </a:lnTo>
                    <a:lnTo>
                      <a:pt x="4772" y="2803"/>
                    </a:lnTo>
                    <a:lnTo>
                      <a:pt x="5151" y="2253"/>
                    </a:lnTo>
                    <a:lnTo>
                      <a:pt x="5548" y="1742"/>
                    </a:lnTo>
                    <a:lnTo>
                      <a:pt x="5757" y="1496"/>
                    </a:lnTo>
                    <a:lnTo>
                      <a:pt x="5984" y="1250"/>
                    </a:lnTo>
                    <a:lnTo>
                      <a:pt x="6192" y="1023"/>
                    </a:lnTo>
                    <a:lnTo>
                      <a:pt x="6419" y="814"/>
                    </a:lnTo>
                    <a:lnTo>
                      <a:pt x="57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5790550" y="1377500"/>
                <a:ext cx="215875" cy="449725"/>
              </a:xfrm>
              <a:custGeom>
                <a:rect b="b" l="l" r="r" t="t"/>
                <a:pathLst>
                  <a:path extrusionOk="0" h="17989" w="8635">
                    <a:moveTo>
                      <a:pt x="682" y="1"/>
                    </a:moveTo>
                    <a:lnTo>
                      <a:pt x="0" y="853"/>
                    </a:lnTo>
                    <a:lnTo>
                      <a:pt x="265" y="1080"/>
                    </a:lnTo>
                    <a:lnTo>
                      <a:pt x="530" y="1364"/>
                    </a:lnTo>
                    <a:lnTo>
                      <a:pt x="890" y="1743"/>
                    </a:lnTo>
                    <a:lnTo>
                      <a:pt x="1326" y="2273"/>
                    </a:lnTo>
                    <a:lnTo>
                      <a:pt x="1837" y="2917"/>
                    </a:lnTo>
                    <a:lnTo>
                      <a:pt x="2102" y="3295"/>
                    </a:lnTo>
                    <a:lnTo>
                      <a:pt x="2386" y="3693"/>
                    </a:lnTo>
                    <a:lnTo>
                      <a:pt x="2670" y="4147"/>
                    </a:lnTo>
                    <a:lnTo>
                      <a:pt x="2973" y="4621"/>
                    </a:lnTo>
                    <a:lnTo>
                      <a:pt x="3276" y="5151"/>
                    </a:lnTo>
                    <a:lnTo>
                      <a:pt x="3579" y="5700"/>
                    </a:lnTo>
                    <a:lnTo>
                      <a:pt x="3882" y="6306"/>
                    </a:lnTo>
                    <a:lnTo>
                      <a:pt x="4204" y="6931"/>
                    </a:lnTo>
                    <a:lnTo>
                      <a:pt x="4507" y="7612"/>
                    </a:lnTo>
                    <a:lnTo>
                      <a:pt x="4828" y="8332"/>
                    </a:lnTo>
                    <a:lnTo>
                      <a:pt x="5131" y="9089"/>
                    </a:lnTo>
                    <a:lnTo>
                      <a:pt x="5434" y="9904"/>
                    </a:lnTo>
                    <a:lnTo>
                      <a:pt x="5737" y="10756"/>
                    </a:lnTo>
                    <a:lnTo>
                      <a:pt x="6040" y="11646"/>
                    </a:lnTo>
                    <a:lnTo>
                      <a:pt x="6324" y="12592"/>
                    </a:lnTo>
                    <a:lnTo>
                      <a:pt x="6589" y="13577"/>
                    </a:lnTo>
                    <a:lnTo>
                      <a:pt x="6854" y="14599"/>
                    </a:lnTo>
                    <a:lnTo>
                      <a:pt x="7101" y="15679"/>
                    </a:lnTo>
                    <a:lnTo>
                      <a:pt x="7347" y="16815"/>
                    </a:lnTo>
                    <a:lnTo>
                      <a:pt x="7555" y="17989"/>
                    </a:lnTo>
                    <a:lnTo>
                      <a:pt x="8634" y="17799"/>
                    </a:lnTo>
                    <a:lnTo>
                      <a:pt x="8407" y="16588"/>
                    </a:lnTo>
                    <a:lnTo>
                      <a:pt x="8180" y="15414"/>
                    </a:lnTo>
                    <a:lnTo>
                      <a:pt x="7915" y="14315"/>
                    </a:lnTo>
                    <a:lnTo>
                      <a:pt x="7650" y="13236"/>
                    </a:lnTo>
                    <a:lnTo>
                      <a:pt x="7366" y="12214"/>
                    </a:lnTo>
                    <a:lnTo>
                      <a:pt x="7063" y="11248"/>
                    </a:lnTo>
                    <a:lnTo>
                      <a:pt x="6760" y="10339"/>
                    </a:lnTo>
                    <a:lnTo>
                      <a:pt x="6457" y="9449"/>
                    </a:lnTo>
                    <a:lnTo>
                      <a:pt x="6135" y="8616"/>
                    </a:lnTo>
                    <a:lnTo>
                      <a:pt x="5813" y="7840"/>
                    </a:lnTo>
                    <a:lnTo>
                      <a:pt x="5491" y="7082"/>
                    </a:lnTo>
                    <a:lnTo>
                      <a:pt x="5169" y="6382"/>
                    </a:lnTo>
                    <a:lnTo>
                      <a:pt x="4847" y="5738"/>
                    </a:lnTo>
                    <a:lnTo>
                      <a:pt x="4525" y="5113"/>
                    </a:lnTo>
                    <a:lnTo>
                      <a:pt x="4204" y="4526"/>
                    </a:lnTo>
                    <a:lnTo>
                      <a:pt x="3882" y="3996"/>
                    </a:lnTo>
                    <a:lnTo>
                      <a:pt x="3579" y="3485"/>
                    </a:lnTo>
                    <a:lnTo>
                      <a:pt x="3276" y="3030"/>
                    </a:lnTo>
                    <a:lnTo>
                      <a:pt x="2973" y="2595"/>
                    </a:lnTo>
                    <a:lnTo>
                      <a:pt x="2689" y="2216"/>
                    </a:lnTo>
                    <a:lnTo>
                      <a:pt x="2178" y="1534"/>
                    </a:lnTo>
                    <a:lnTo>
                      <a:pt x="1704" y="985"/>
                    </a:lnTo>
                    <a:lnTo>
                      <a:pt x="1307" y="569"/>
                    </a:lnTo>
                    <a:lnTo>
                      <a:pt x="1004" y="266"/>
                    </a:lnTo>
                    <a:lnTo>
                      <a:pt x="795" y="76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5199775" y="355025"/>
                <a:ext cx="519300" cy="793400"/>
              </a:xfrm>
              <a:custGeom>
                <a:rect b="b" l="l" r="r" t="t"/>
                <a:pathLst>
                  <a:path extrusionOk="0" h="31736" w="20772">
                    <a:moveTo>
                      <a:pt x="11948" y="1"/>
                    </a:moveTo>
                    <a:lnTo>
                      <a:pt x="11532" y="20"/>
                    </a:lnTo>
                    <a:lnTo>
                      <a:pt x="11134" y="58"/>
                    </a:lnTo>
                    <a:lnTo>
                      <a:pt x="10718" y="133"/>
                    </a:lnTo>
                    <a:lnTo>
                      <a:pt x="10320" y="228"/>
                    </a:lnTo>
                    <a:lnTo>
                      <a:pt x="9922" y="342"/>
                    </a:lnTo>
                    <a:lnTo>
                      <a:pt x="9525" y="493"/>
                    </a:lnTo>
                    <a:lnTo>
                      <a:pt x="9127" y="664"/>
                    </a:lnTo>
                    <a:lnTo>
                      <a:pt x="8748" y="853"/>
                    </a:lnTo>
                    <a:lnTo>
                      <a:pt x="8370" y="1080"/>
                    </a:lnTo>
                    <a:lnTo>
                      <a:pt x="7991" y="1307"/>
                    </a:lnTo>
                    <a:lnTo>
                      <a:pt x="7631" y="1572"/>
                    </a:lnTo>
                    <a:lnTo>
                      <a:pt x="7253" y="1856"/>
                    </a:lnTo>
                    <a:lnTo>
                      <a:pt x="6912" y="2140"/>
                    </a:lnTo>
                    <a:lnTo>
                      <a:pt x="6552" y="2462"/>
                    </a:lnTo>
                    <a:lnTo>
                      <a:pt x="6211" y="2784"/>
                    </a:lnTo>
                    <a:lnTo>
                      <a:pt x="5870" y="3125"/>
                    </a:lnTo>
                    <a:lnTo>
                      <a:pt x="5549" y="3485"/>
                    </a:lnTo>
                    <a:lnTo>
                      <a:pt x="5208" y="3845"/>
                    </a:lnTo>
                    <a:lnTo>
                      <a:pt x="4905" y="4223"/>
                    </a:lnTo>
                    <a:lnTo>
                      <a:pt x="4583" y="4621"/>
                    </a:lnTo>
                    <a:lnTo>
                      <a:pt x="4299" y="5019"/>
                    </a:lnTo>
                    <a:lnTo>
                      <a:pt x="3712" y="5852"/>
                    </a:lnTo>
                    <a:lnTo>
                      <a:pt x="3182" y="6685"/>
                    </a:lnTo>
                    <a:lnTo>
                      <a:pt x="2670" y="7556"/>
                    </a:lnTo>
                    <a:lnTo>
                      <a:pt x="2197" y="8446"/>
                    </a:lnTo>
                    <a:lnTo>
                      <a:pt x="1762" y="9317"/>
                    </a:lnTo>
                    <a:lnTo>
                      <a:pt x="1383" y="10207"/>
                    </a:lnTo>
                    <a:lnTo>
                      <a:pt x="1042" y="11059"/>
                    </a:lnTo>
                    <a:lnTo>
                      <a:pt x="739" y="11892"/>
                    </a:lnTo>
                    <a:lnTo>
                      <a:pt x="493" y="12706"/>
                    </a:lnTo>
                    <a:lnTo>
                      <a:pt x="285" y="13482"/>
                    </a:lnTo>
                    <a:lnTo>
                      <a:pt x="133" y="14202"/>
                    </a:lnTo>
                    <a:lnTo>
                      <a:pt x="39" y="14865"/>
                    </a:lnTo>
                    <a:lnTo>
                      <a:pt x="20" y="15168"/>
                    </a:lnTo>
                    <a:lnTo>
                      <a:pt x="1" y="15470"/>
                    </a:lnTo>
                    <a:lnTo>
                      <a:pt x="1" y="15736"/>
                    </a:lnTo>
                    <a:lnTo>
                      <a:pt x="20" y="16001"/>
                    </a:lnTo>
                    <a:lnTo>
                      <a:pt x="57" y="16228"/>
                    </a:lnTo>
                    <a:lnTo>
                      <a:pt x="95" y="16436"/>
                    </a:lnTo>
                    <a:lnTo>
                      <a:pt x="152" y="16626"/>
                    </a:lnTo>
                    <a:lnTo>
                      <a:pt x="228" y="16796"/>
                    </a:lnTo>
                    <a:lnTo>
                      <a:pt x="323" y="16947"/>
                    </a:lnTo>
                    <a:lnTo>
                      <a:pt x="417" y="17061"/>
                    </a:lnTo>
                    <a:lnTo>
                      <a:pt x="550" y="17156"/>
                    </a:lnTo>
                    <a:lnTo>
                      <a:pt x="682" y="17231"/>
                    </a:lnTo>
                    <a:lnTo>
                      <a:pt x="834" y="17269"/>
                    </a:lnTo>
                    <a:lnTo>
                      <a:pt x="1004" y="17288"/>
                    </a:lnTo>
                    <a:lnTo>
                      <a:pt x="1194" y="17250"/>
                    </a:lnTo>
                    <a:lnTo>
                      <a:pt x="1402" y="17212"/>
                    </a:lnTo>
                    <a:lnTo>
                      <a:pt x="1629" y="17118"/>
                    </a:lnTo>
                    <a:lnTo>
                      <a:pt x="1875" y="17004"/>
                    </a:lnTo>
                    <a:lnTo>
                      <a:pt x="1781" y="17307"/>
                    </a:lnTo>
                    <a:lnTo>
                      <a:pt x="1553" y="18121"/>
                    </a:lnTo>
                    <a:lnTo>
                      <a:pt x="1421" y="18652"/>
                    </a:lnTo>
                    <a:lnTo>
                      <a:pt x="1288" y="19257"/>
                    </a:lnTo>
                    <a:lnTo>
                      <a:pt x="1175" y="19882"/>
                    </a:lnTo>
                    <a:lnTo>
                      <a:pt x="1080" y="20526"/>
                    </a:lnTo>
                    <a:lnTo>
                      <a:pt x="1023" y="21170"/>
                    </a:lnTo>
                    <a:lnTo>
                      <a:pt x="1023" y="21473"/>
                    </a:lnTo>
                    <a:lnTo>
                      <a:pt x="1023" y="21776"/>
                    </a:lnTo>
                    <a:lnTo>
                      <a:pt x="1042" y="22060"/>
                    </a:lnTo>
                    <a:lnTo>
                      <a:pt x="1080" y="22344"/>
                    </a:lnTo>
                    <a:lnTo>
                      <a:pt x="1137" y="22590"/>
                    </a:lnTo>
                    <a:lnTo>
                      <a:pt x="1212" y="22836"/>
                    </a:lnTo>
                    <a:lnTo>
                      <a:pt x="1307" y="23044"/>
                    </a:lnTo>
                    <a:lnTo>
                      <a:pt x="1421" y="23215"/>
                    </a:lnTo>
                    <a:lnTo>
                      <a:pt x="1572" y="23366"/>
                    </a:lnTo>
                    <a:lnTo>
                      <a:pt x="1743" y="23499"/>
                    </a:lnTo>
                    <a:lnTo>
                      <a:pt x="1932" y="23575"/>
                    </a:lnTo>
                    <a:lnTo>
                      <a:pt x="2159" y="23631"/>
                    </a:lnTo>
                    <a:lnTo>
                      <a:pt x="2405" y="23650"/>
                    </a:lnTo>
                    <a:lnTo>
                      <a:pt x="2689" y="23612"/>
                    </a:lnTo>
                    <a:lnTo>
                      <a:pt x="3257" y="23518"/>
                    </a:lnTo>
                    <a:lnTo>
                      <a:pt x="3750" y="23461"/>
                    </a:lnTo>
                    <a:lnTo>
                      <a:pt x="4166" y="23442"/>
                    </a:lnTo>
                    <a:lnTo>
                      <a:pt x="4507" y="23461"/>
                    </a:lnTo>
                    <a:lnTo>
                      <a:pt x="4659" y="23480"/>
                    </a:lnTo>
                    <a:lnTo>
                      <a:pt x="4791" y="23518"/>
                    </a:lnTo>
                    <a:lnTo>
                      <a:pt x="4905" y="23556"/>
                    </a:lnTo>
                    <a:lnTo>
                      <a:pt x="4999" y="23612"/>
                    </a:lnTo>
                    <a:lnTo>
                      <a:pt x="5094" y="23669"/>
                    </a:lnTo>
                    <a:lnTo>
                      <a:pt x="5151" y="23745"/>
                    </a:lnTo>
                    <a:lnTo>
                      <a:pt x="5208" y="23821"/>
                    </a:lnTo>
                    <a:lnTo>
                      <a:pt x="5264" y="23915"/>
                    </a:lnTo>
                    <a:lnTo>
                      <a:pt x="5283" y="24010"/>
                    </a:lnTo>
                    <a:lnTo>
                      <a:pt x="5302" y="24105"/>
                    </a:lnTo>
                    <a:lnTo>
                      <a:pt x="5302" y="24218"/>
                    </a:lnTo>
                    <a:lnTo>
                      <a:pt x="5302" y="24351"/>
                    </a:lnTo>
                    <a:lnTo>
                      <a:pt x="5246" y="24616"/>
                    </a:lnTo>
                    <a:lnTo>
                      <a:pt x="5151" y="24919"/>
                    </a:lnTo>
                    <a:lnTo>
                      <a:pt x="4999" y="25260"/>
                    </a:lnTo>
                    <a:lnTo>
                      <a:pt x="4810" y="25638"/>
                    </a:lnTo>
                    <a:lnTo>
                      <a:pt x="4602" y="26055"/>
                    </a:lnTo>
                    <a:lnTo>
                      <a:pt x="4337" y="26490"/>
                    </a:lnTo>
                    <a:lnTo>
                      <a:pt x="4242" y="26718"/>
                    </a:lnTo>
                    <a:lnTo>
                      <a:pt x="4166" y="26907"/>
                    </a:lnTo>
                    <a:lnTo>
                      <a:pt x="4147" y="27059"/>
                    </a:lnTo>
                    <a:lnTo>
                      <a:pt x="4166" y="27191"/>
                    </a:lnTo>
                    <a:lnTo>
                      <a:pt x="4223" y="27305"/>
                    </a:lnTo>
                    <a:lnTo>
                      <a:pt x="4299" y="27399"/>
                    </a:lnTo>
                    <a:lnTo>
                      <a:pt x="4431" y="27456"/>
                    </a:lnTo>
                    <a:lnTo>
                      <a:pt x="4564" y="27513"/>
                    </a:lnTo>
                    <a:lnTo>
                      <a:pt x="4753" y="27532"/>
                    </a:lnTo>
                    <a:lnTo>
                      <a:pt x="4943" y="27551"/>
                    </a:lnTo>
                    <a:lnTo>
                      <a:pt x="5170" y="27551"/>
                    </a:lnTo>
                    <a:lnTo>
                      <a:pt x="5397" y="27532"/>
                    </a:lnTo>
                    <a:lnTo>
                      <a:pt x="5908" y="27456"/>
                    </a:lnTo>
                    <a:lnTo>
                      <a:pt x="6457" y="27343"/>
                    </a:lnTo>
                    <a:lnTo>
                      <a:pt x="7044" y="27210"/>
                    </a:lnTo>
                    <a:lnTo>
                      <a:pt x="7612" y="27040"/>
                    </a:lnTo>
                    <a:lnTo>
                      <a:pt x="8143" y="26869"/>
                    </a:lnTo>
                    <a:lnTo>
                      <a:pt x="8654" y="26718"/>
                    </a:lnTo>
                    <a:lnTo>
                      <a:pt x="9430" y="26434"/>
                    </a:lnTo>
                    <a:lnTo>
                      <a:pt x="9752" y="26320"/>
                    </a:lnTo>
                    <a:lnTo>
                      <a:pt x="9411" y="26661"/>
                    </a:lnTo>
                    <a:lnTo>
                      <a:pt x="9089" y="27002"/>
                    </a:lnTo>
                    <a:lnTo>
                      <a:pt x="8692" y="27437"/>
                    </a:lnTo>
                    <a:lnTo>
                      <a:pt x="8275" y="27948"/>
                    </a:lnTo>
                    <a:lnTo>
                      <a:pt x="8067" y="28232"/>
                    </a:lnTo>
                    <a:lnTo>
                      <a:pt x="7877" y="28516"/>
                    </a:lnTo>
                    <a:lnTo>
                      <a:pt x="7688" y="28800"/>
                    </a:lnTo>
                    <a:lnTo>
                      <a:pt x="7518" y="29085"/>
                    </a:lnTo>
                    <a:lnTo>
                      <a:pt x="7385" y="29369"/>
                    </a:lnTo>
                    <a:lnTo>
                      <a:pt x="7253" y="29653"/>
                    </a:lnTo>
                    <a:lnTo>
                      <a:pt x="7177" y="29937"/>
                    </a:lnTo>
                    <a:lnTo>
                      <a:pt x="7120" y="30202"/>
                    </a:lnTo>
                    <a:lnTo>
                      <a:pt x="7101" y="30448"/>
                    </a:lnTo>
                    <a:lnTo>
                      <a:pt x="7101" y="30580"/>
                    </a:lnTo>
                    <a:lnTo>
                      <a:pt x="7120" y="30694"/>
                    </a:lnTo>
                    <a:lnTo>
                      <a:pt x="7158" y="30808"/>
                    </a:lnTo>
                    <a:lnTo>
                      <a:pt x="7196" y="30921"/>
                    </a:lnTo>
                    <a:lnTo>
                      <a:pt x="7272" y="31016"/>
                    </a:lnTo>
                    <a:lnTo>
                      <a:pt x="7328" y="31111"/>
                    </a:lnTo>
                    <a:lnTo>
                      <a:pt x="7423" y="31205"/>
                    </a:lnTo>
                    <a:lnTo>
                      <a:pt x="7518" y="31300"/>
                    </a:lnTo>
                    <a:lnTo>
                      <a:pt x="7650" y="31376"/>
                    </a:lnTo>
                    <a:lnTo>
                      <a:pt x="7783" y="31451"/>
                    </a:lnTo>
                    <a:lnTo>
                      <a:pt x="7934" y="31508"/>
                    </a:lnTo>
                    <a:lnTo>
                      <a:pt x="8086" y="31565"/>
                    </a:lnTo>
                    <a:lnTo>
                      <a:pt x="8275" y="31622"/>
                    </a:lnTo>
                    <a:lnTo>
                      <a:pt x="8483" y="31660"/>
                    </a:lnTo>
                    <a:lnTo>
                      <a:pt x="8711" y="31698"/>
                    </a:lnTo>
                    <a:lnTo>
                      <a:pt x="8938" y="31716"/>
                    </a:lnTo>
                    <a:lnTo>
                      <a:pt x="9487" y="31735"/>
                    </a:lnTo>
                    <a:lnTo>
                      <a:pt x="10112" y="31698"/>
                    </a:lnTo>
                    <a:lnTo>
                      <a:pt x="10831" y="31641"/>
                    </a:lnTo>
                    <a:lnTo>
                      <a:pt x="11645" y="31527"/>
                    </a:lnTo>
                    <a:lnTo>
                      <a:pt x="12573" y="31357"/>
                    </a:lnTo>
                    <a:lnTo>
                      <a:pt x="12573" y="30808"/>
                    </a:lnTo>
                    <a:lnTo>
                      <a:pt x="12573" y="29596"/>
                    </a:lnTo>
                    <a:lnTo>
                      <a:pt x="12592" y="28914"/>
                    </a:lnTo>
                    <a:lnTo>
                      <a:pt x="12630" y="28308"/>
                    </a:lnTo>
                    <a:lnTo>
                      <a:pt x="12668" y="27854"/>
                    </a:lnTo>
                    <a:lnTo>
                      <a:pt x="12706" y="27683"/>
                    </a:lnTo>
                    <a:lnTo>
                      <a:pt x="12744" y="27608"/>
                    </a:lnTo>
                    <a:lnTo>
                      <a:pt x="12800" y="27532"/>
                    </a:lnTo>
                    <a:lnTo>
                      <a:pt x="12895" y="27456"/>
                    </a:lnTo>
                    <a:lnTo>
                      <a:pt x="13255" y="27172"/>
                    </a:lnTo>
                    <a:lnTo>
                      <a:pt x="13482" y="26983"/>
                    </a:lnTo>
                    <a:lnTo>
                      <a:pt x="13709" y="26774"/>
                    </a:lnTo>
                    <a:lnTo>
                      <a:pt x="13974" y="26528"/>
                    </a:lnTo>
                    <a:lnTo>
                      <a:pt x="14221" y="26244"/>
                    </a:lnTo>
                    <a:lnTo>
                      <a:pt x="14486" y="25922"/>
                    </a:lnTo>
                    <a:lnTo>
                      <a:pt x="14713" y="25582"/>
                    </a:lnTo>
                    <a:lnTo>
                      <a:pt x="14921" y="25203"/>
                    </a:lnTo>
                    <a:lnTo>
                      <a:pt x="15035" y="24995"/>
                    </a:lnTo>
                    <a:lnTo>
                      <a:pt x="15111" y="24786"/>
                    </a:lnTo>
                    <a:lnTo>
                      <a:pt x="15186" y="24559"/>
                    </a:lnTo>
                    <a:lnTo>
                      <a:pt x="15262" y="24332"/>
                    </a:lnTo>
                    <a:lnTo>
                      <a:pt x="15319" y="24086"/>
                    </a:lnTo>
                    <a:lnTo>
                      <a:pt x="15357" y="23840"/>
                    </a:lnTo>
                    <a:lnTo>
                      <a:pt x="15376" y="23575"/>
                    </a:lnTo>
                    <a:lnTo>
                      <a:pt x="15395" y="23309"/>
                    </a:lnTo>
                    <a:lnTo>
                      <a:pt x="15395" y="23044"/>
                    </a:lnTo>
                    <a:lnTo>
                      <a:pt x="15376" y="22760"/>
                    </a:lnTo>
                    <a:lnTo>
                      <a:pt x="19371" y="16455"/>
                    </a:lnTo>
                    <a:lnTo>
                      <a:pt x="20772" y="5927"/>
                    </a:lnTo>
                    <a:lnTo>
                      <a:pt x="20374" y="5340"/>
                    </a:lnTo>
                    <a:lnTo>
                      <a:pt x="19939" y="4772"/>
                    </a:lnTo>
                    <a:lnTo>
                      <a:pt x="19484" y="4223"/>
                    </a:lnTo>
                    <a:lnTo>
                      <a:pt x="19030" y="3712"/>
                    </a:lnTo>
                    <a:lnTo>
                      <a:pt x="18557" y="3201"/>
                    </a:lnTo>
                    <a:lnTo>
                      <a:pt x="18045" y="2746"/>
                    </a:lnTo>
                    <a:lnTo>
                      <a:pt x="17553" y="2292"/>
                    </a:lnTo>
                    <a:lnTo>
                      <a:pt x="17023" y="1894"/>
                    </a:lnTo>
                    <a:lnTo>
                      <a:pt x="16493" y="1516"/>
                    </a:lnTo>
                    <a:lnTo>
                      <a:pt x="15925" y="1175"/>
                    </a:lnTo>
                    <a:lnTo>
                      <a:pt x="15376" y="872"/>
                    </a:lnTo>
                    <a:lnTo>
                      <a:pt x="14789" y="607"/>
                    </a:lnTo>
                    <a:lnTo>
                      <a:pt x="14505" y="493"/>
                    </a:lnTo>
                    <a:lnTo>
                      <a:pt x="14202" y="380"/>
                    </a:lnTo>
                    <a:lnTo>
                      <a:pt x="13899" y="304"/>
                    </a:lnTo>
                    <a:lnTo>
                      <a:pt x="13596" y="209"/>
                    </a:lnTo>
                    <a:lnTo>
                      <a:pt x="13293" y="152"/>
                    </a:lnTo>
                    <a:lnTo>
                      <a:pt x="12990" y="96"/>
                    </a:lnTo>
                    <a:lnTo>
                      <a:pt x="12687" y="39"/>
                    </a:lnTo>
                    <a:lnTo>
                      <a:pt x="12365" y="20"/>
                    </a:lnTo>
                    <a:lnTo>
                      <a:pt x="119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>
                <a:off x="5340375" y="502725"/>
                <a:ext cx="117425" cy="40725"/>
              </a:xfrm>
              <a:custGeom>
                <a:rect b="b" l="l" r="r" t="t"/>
                <a:pathLst>
                  <a:path extrusionOk="0" h="1629" w="4697">
                    <a:moveTo>
                      <a:pt x="3730" y="0"/>
                    </a:moveTo>
                    <a:lnTo>
                      <a:pt x="3333" y="19"/>
                    </a:lnTo>
                    <a:lnTo>
                      <a:pt x="2897" y="76"/>
                    </a:lnTo>
                    <a:lnTo>
                      <a:pt x="2443" y="133"/>
                    </a:lnTo>
                    <a:lnTo>
                      <a:pt x="1553" y="285"/>
                    </a:lnTo>
                    <a:lnTo>
                      <a:pt x="777" y="455"/>
                    </a:lnTo>
                    <a:lnTo>
                      <a:pt x="0" y="663"/>
                    </a:lnTo>
                    <a:lnTo>
                      <a:pt x="322" y="1629"/>
                    </a:lnTo>
                    <a:lnTo>
                      <a:pt x="947" y="1610"/>
                    </a:lnTo>
                    <a:lnTo>
                      <a:pt x="1610" y="1591"/>
                    </a:lnTo>
                    <a:lnTo>
                      <a:pt x="1988" y="1553"/>
                    </a:lnTo>
                    <a:lnTo>
                      <a:pt x="2386" y="1515"/>
                    </a:lnTo>
                    <a:lnTo>
                      <a:pt x="2784" y="1440"/>
                    </a:lnTo>
                    <a:lnTo>
                      <a:pt x="3162" y="1383"/>
                    </a:lnTo>
                    <a:lnTo>
                      <a:pt x="3541" y="1288"/>
                    </a:lnTo>
                    <a:lnTo>
                      <a:pt x="3882" y="1174"/>
                    </a:lnTo>
                    <a:lnTo>
                      <a:pt x="4166" y="1042"/>
                    </a:lnTo>
                    <a:lnTo>
                      <a:pt x="4298" y="966"/>
                    </a:lnTo>
                    <a:lnTo>
                      <a:pt x="4412" y="890"/>
                    </a:lnTo>
                    <a:lnTo>
                      <a:pt x="4507" y="796"/>
                    </a:lnTo>
                    <a:lnTo>
                      <a:pt x="4582" y="701"/>
                    </a:lnTo>
                    <a:lnTo>
                      <a:pt x="4639" y="606"/>
                    </a:lnTo>
                    <a:lnTo>
                      <a:pt x="4677" y="493"/>
                    </a:lnTo>
                    <a:lnTo>
                      <a:pt x="4696" y="398"/>
                    </a:lnTo>
                    <a:lnTo>
                      <a:pt x="4677" y="303"/>
                    </a:lnTo>
                    <a:lnTo>
                      <a:pt x="4620" y="228"/>
                    </a:lnTo>
                    <a:lnTo>
                      <a:pt x="4563" y="171"/>
                    </a:lnTo>
                    <a:lnTo>
                      <a:pt x="4469" y="114"/>
                    </a:lnTo>
                    <a:lnTo>
                      <a:pt x="4355" y="76"/>
                    </a:lnTo>
                    <a:lnTo>
                      <a:pt x="4223" y="38"/>
                    </a:lnTo>
                    <a:lnTo>
                      <a:pt x="4071" y="19"/>
                    </a:lnTo>
                    <a:lnTo>
                      <a:pt x="3730" y="0"/>
                    </a:lnTo>
                    <a:close/>
                  </a:path>
                </a:pathLst>
              </a:custGeom>
              <a:solidFill>
                <a:srgbClr val="FFC6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0"/>
              <p:cNvSpPr/>
              <p:nvPr/>
            </p:nvSpPr>
            <p:spPr>
              <a:xfrm>
                <a:off x="5360725" y="507450"/>
                <a:ext cx="89500" cy="28900"/>
              </a:xfrm>
              <a:custGeom>
                <a:rect b="b" l="l" r="r" t="t"/>
                <a:pathLst>
                  <a:path extrusionOk="0" h="1156" w="3580">
                    <a:moveTo>
                      <a:pt x="3106" y="1"/>
                    </a:moveTo>
                    <a:lnTo>
                      <a:pt x="2860" y="20"/>
                    </a:lnTo>
                    <a:lnTo>
                      <a:pt x="2576" y="58"/>
                    </a:lnTo>
                    <a:lnTo>
                      <a:pt x="2273" y="96"/>
                    </a:lnTo>
                    <a:lnTo>
                      <a:pt x="1648" y="209"/>
                    </a:lnTo>
                    <a:lnTo>
                      <a:pt x="1023" y="361"/>
                    </a:lnTo>
                    <a:lnTo>
                      <a:pt x="512" y="493"/>
                    </a:lnTo>
                    <a:lnTo>
                      <a:pt x="0" y="626"/>
                    </a:lnTo>
                    <a:lnTo>
                      <a:pt x="76" y="1156"/>
                    </a:lnTo>
                    <a:lnTo>
                      <a:pt x="682" y="1061"/>
                    </a:lnTo>
                    <a:lnTo>
                      <a:pt x="1288" y="929"/>
                    </a:lnTo>
                    <a:lnTo>
                      <a:pt x="1970" y="796"/>
                    </a:lnTo>
                    <a:lnTo>
                      <a:pt x="2632" y="626"/>
                    </a:lnTo>
                    <a:lnTo>
                      <a:pt x="2916" y="531"/>
                    </a:lnTo>
                    <a:lnTo>
                      <a:pt x="3181" y="455"/>
                    </a:lnTo>
                    <a:lnTo>
                      <a:pt x="3371" y="361"/>
                    </a:lnTo>
                    <a:lnTo>
                      <a:pt x="3522" y="266"/>
                    </a:lnTo>
                    <a:lnTo>
                      <a:pt x="3560" y="228"/>
                    </a:lnTo>
                    <a:lnTo>
                      <a:pt x="3579" y="190"/>
                    </a:lnTo>
                    <a:lnTo>
                      <a:pt x="3579" y="152"/>
                    </a:lnTo>
                    <a:lnTo>
                      <a:pt x="3560" y="114"/>
                    </a:lnTo>
                    <a:lnTo>
                      <a:pt x="3522" y="77"/>
                    </a:lnTo>
                    <a:lnTo>
                      <a:pt x="3465" y="58"/>
                    </a:lnTo>
                    <a:lnTo>
                      <a:pt x="3314" y="20"/>
                    </a:lnTo>
                    <a:lnTo>
                      <a:pt x="310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618700" y="1043300"/>
                <a:ext cx="294000" cy="249975"/>
              </a:xfrm>
              <a:custGeom>
                <a:rect b="b" l="l" r="r" t="t"/>
                <a:pathLst>
                  <a:path extrusionOk="0" h="9999" w="11760">
                    <a:moveTo>
                      <a:pt x="1629" y="1"/>
                    </a:moveTo>
                    <a:lnTo>
                      <a:pt x="1" y="815"/>
                    </a:lnTo>
                    <a:lnTo>
                      <a:pt x="2462" y="9998"/>
                    </a:lnTo>
                    <a:lnTo>
                      <a:pt x="11759" y="8010"/>
                    </a:lnTo>
                    <a:lnTo>
                      <a:pt x="10775" y="5189"/>
                    </a:lnTo>
                    <a:lnTo>
                      <a:pt x="3826" y="539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FB6E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0"/>
              <p:cNvSpPr/>
              <p:nvPr/>
            </p:nvSpPr>
            <p:spPr>
              <a:xfrm>
                <a:off x="5618700" y="1043300"/>
                <a:ext cx="294000" cy="249975"/>
              </a:xfrm>
              <a:custGeom>
                <a:rect b="b" l="l" r="r" t="t"/>
                <a:pathLst>
                  <a:path extrusionOk="0" fill="none" h="9999" w="11760">
                    <a:moveTo>
                      <a:pt x="1" y="815"/>
                    </a:moveTo>
                    <a:lnTo>
                      <a:pt x="2462" y="9998"/>
                    </a:lnTo>
                    <a:lnTo>
                      <a:pt x="11759" y="8010"/>
                    </a:lnTo>
                    <a:lnTo>
                      <a:pt x="10775" y="5189"/>
                    </a:lnTo>
                    <a:lnTo>
                      <a:pt x="3826" y="5397"/>
                    </a:lnTo>
                    <a:lnTo>
                      <a:pt x="162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0"/>
              <p:cNvSpPr/>
              <p:nvPr/>
            </p:nvSpPr>
            <p:spPr>
              <a:xfrm>
                <a:off x="5586525" y="766400"/>
                <a:ext cx="180850" cy="256100"/>
              </a:xfrm>
              <a:custGeom>
                <a:rect b="b" l="l" r="r" t="t"/>
                <a:pathLst>
                  <a:path extrusionOk="0" h="10244" w="7234">
                    <a:moveTo>
                      <a:pt x="2973" y="0"/>
                    </a:moveTo>
                    <a:lnTo>
                      <a:pt x="2689" y="38"/>
                    </a:lnTo>
                    <a:lnTo>
                      <a:pt x="2424" y="76"/>
                    </a:lnTo>
                    <a:lnTo>
                      <a:pt x="2159" y="152"/>
                    </a:lnTo>
                    <a:lnTo>
                      <a:pt x="1913" y="227"/>
                    </a:lnTo>
                    <a:lnTo>
                      <a:pt x="1667" y="341"/>
                    </a:lnTo>
                    <a:lnTo>
                      <a:pt x="1439" y="473"/>
                    </a:lnTo>
                    <a:lnTo>
                      <a:pt x="1231" y="644"/>
                    </a:lnTo>
                    <a:lnTo>
                      <a:pt x="1042" y="833"/>
                    </a:lnTo>
                    <a:lnTo>
                      <a:pt x="871" y="1060"/>
                    </a:lnTo>
                    <a:lnTo>
                      <a:pt x="720" y="1307"/>
                    </a:lnTo>
                    <a:lnTo>
                      <a:pt x="568" y="1591"/>
                    </a:lnTo>
                    <a:lnTo>
                      <a:pt x="436" y="1912"/>
                    </a:lnTo>
                    <a:lnTo>
                      <a:pt x="322" y="2234"/>
                    </a:lnTo>
                    <a:lnTo>
                      <a:pt x="227" y="2575"/>
                    </a:lnTo>
                    <a:lnTo>
                      <a:pt x="152" y="2935"/>
                    </a:lnTo>
                    <a:lnTo>
                      <a:pt x="76" y="3295"/>
                    </a:lnTo>
                    <a:lnTo>
                      <a:pt x="38" y="3654"/>
                    </a:lnTo>
                    <a:lnTo>
                      <a:pt x="19" y="4014"/>
                    </a:lnTo>
                    <a:lnTo>
                      <a:pt x="0" y="4393"/>
                    </a:lnTo>
                    <a:lnTo>
                      <a:pt x="19" y="4753"/>
                    </a:lnTo>
                    <a:lnTo>
                      <a:pt x="38" y="5131"/>
                    </a:lnTo>
                    <a:lnTo>
                      <a:pt x="95" y="5472"/>
                    </a:lnTo>
                    <a:lnTo>
                      <a:pt x="171" y="5832"/>
                    </a:lnTo>
                    <a:lnTo>
                      <a:pt x="246" y="6173"/>
                    </a:lnTo>
                    <a:lnTo>
                      <a:pt x="360" y="6495"/>
                    </a:lnTo>
                    <a:lnTo>
                      <a:pt x="493" y="6798"/>
                    </a:lnTo>
                    <a:lnTo>
                      <a:pt x="625" y="7063"/>
                    </a:lnTo>
                    <a:lnTo>
                      <a:pt x="777" y="7309"/>
                    </a:lnTo>
                    <a:lnTo>
                      <a:pt x="947" y="7517"/>
                    </a:lnTo>
                    <a:lnTo>
                      <a:pt x="1117" y="7688"/>
                    </a:lnTo>
                    <a:lnTo>
                      <a:pt x="1307" y="7839"/>
                    </a:lnTo>
                    <a:lnTo>
                      <a:pt x="1515" y="7991"/>
                    </a:lnTo>
                    <a:lnTo>
                      <a:pt x="1723" y="8123"/>
                    </a:lnTo>
                    <a:lnTo>
                      <a:pt x="1932" y="8237"/>
                    </a:lnTo>
                    <a:lnTo>
                      <a:pt x="2367" y="8445"/>
                    </a:lnTo>
                    <a:lnTo>
                      <a:pt x="2803" y="8691"/>
                    </a:lnTo>
                    <a:lnTo>
                      <a:pt x="3030" y="8805"/>
                    </a:lnTo>
                    <a:lnTo>
                      <a:pt x="3238" y="8956"/>
                    </a:lnTo>
                    <a:lnTo>
                      <a:pt x="3446" y="9108"/>
                    </a:lnTo>
                    <a:lnTo>
                      <a:pt x="3655" y="9278"/>
                    </a:lnTo>
                    <a:lnTo>
                      <a:pt x="3844" y="9505"/>
                    </a:lnTo>
                    <a:lnTo>
                      <a:pt x="3995" y="9733"/>
                    </a:lnTo>
                    <a:lnTo>
                      <a:pt x="4109" y="9979"/>
                    </a:lnTo>
                    <a:lnTo>
                      <a:pt x="4204" y="10244"/>
                    </a:lnTo>
                    <a:lnTo>
                      <a:pt x="4412" y="10244"/>
                    </a:lnTo>
                    <a:lnTo>
                      <a:pt x="4639" y="10225"/>
                    </a:lnTo>
                    <a:lnTo>
                      <a:pt x="4885" y="10187"/>
                    </a:lnTo>
                    <a:lnTo>
                      <a:pt x="5132" y="10149"/>
                    </a:lnTo>
                    <a:lnTo>
                      <a:pt x="5378" y="10073"/>
                    </a:lnTo>
                    <a:lnTo>
                      <a:pt x="5624" y="9998"/>
                    </a:lnTo>
                    <a:lnTo>
                      <a:pt x="5870" y="9922"/>
                    </a:lnTo>
                    <a:lnTo>
                      <a:pt x="6097" y="9808"/>
                    </a:lnTo>
                    <a:lnTo>
                      <a:pt x="6306" y="9695"/>
                    </a:lnTo>
                    <a:lnTo>
                      <a:pt x="6514" y="9562"/>
                    </a:lnTo>
                    <a:lnTo>
                      <a:pt x="6684" y="9411"/>
                    </a:lnTo>
                    <a:lnTo>
                      <a:pt x="6836" y="9259"/>
                    </a:lnTo>
                    <a:lnTo>
                      <a:pt x="6949" y="9089"/>
                    </a:lnTo>
                    <a:lnTo>
                      <a:pt x="7044" y="8899"/>
                    </a:lnTo>
                    <a:lnTo>
                      <a:pt x="7082" y="8710"/>
                    </a:lnTo>
                    <a:lnTo>
                      <a:pt x="7101" y="8615"/>
                    </a:lnTo>
                    <a:lnTo>
                      <a:pt x="7082" y="8502"/>
                    </a:lnTo>
                    <a:lnTo>
                      <a:pt x="7082" y="8407"/>
                    </a:lnTo>
                    <a:lnTo>
                      <a:pt x="7044" y="8331"/>
                    </a:lnTo>
                    <a:lnTo>
                      <a:pt x="7006" y="8256"/>
                    </a:lnTo>
                    <a:lnTo>
                      <a:pt x="6949" y="8180"/>
                    </a:lnTo>
                    <a:lnTo>
                      <a:pt x="6874" y="8123"/>
                    </a:lnTo>
                    <a:lnTo>
                      <a:pt x="6798" y="8066"/>
                    </a:lnTo>
                    <a:lnTo>
                      <a:pt x="6608" y="7972"/>
                    </a:lnTo>
                    <a:lnTo>
                      <a:pt x="6381" y="7896"/>
                    </a:lnTo>
                    <a:lnTo>
                      <a:pt x="6154" y="7839"/>
                    </a:lnTo>
                    <a:lnTo>
                      <a:pt x="5624" y="7725"/>
                    </a:lnTo>
                    <a:lnTo>
                      <a:pt x="5378" y="7669"/>
                    </a:lnTo>
                    <a:lnTo>
                      <a:pt x="5132" y="7612"/>
                    </a:lnTo>
                    <a:lnTo>
                      <a:pt x="4923" y="7517"/>
                    </a:lnTo>
                    <a:lnTo>
                      <a:pt x="4734" y="7422"/>
                    </a:lnTo>
                    <a:lnTo>
                      <a:pt x="4658" y="7366"/>
                    </a:lnTo>
                    <a:lnTo>
                      <a:pt x="4601" y="7290"/>
                    </a:lnTo>
                    <a:lnTo>
                      <a:pt x="4545" y="7233"/>
                    </a:lnTo>
                    <a:lnTo>
                      <a:pt x="4507" y="7138"/>
                    </a:lnTo>
                    <a:lnTo>
                      <a:pt x="4488" y="7044"/>
                    </a:lnTo>
                    <a:lnTo>
                      <a:pt x="4488" y="6949"/>
                    </a:lnTo>
                    <a:lnTo>
                      <a:pt x="4488" y="6836"/>
                    </a:lnTo>
                    <a:lnTo>
                      <a:pt x="4526" y="6722"/>
                    </a:lnTo>
                    <a:lnTo>
                      <a:pt x="4564" y="6608"/>
                    </a:lnTo>
                    <a:lnTo>
                      <a:pt x="4620" y="6514"/>
                    </a:lnTo>
                    <a:lnTo>
                      <a:pt x="4696" y="6438"/>
                    </a:lnTo>
                    <a:lnTo>
                      <a:pt x="4772" y="6362"/>
                    </a:lnTo>
                    <a:lnTo>
                      <a:pt x="4980" y="6211"/>
                    </a:lnTo>
                    <a:lnTo>
                      <a:pt x="5207" y="6078"/>
                    </a:lnTo>
                    <a:lnTo>
                      <a:pt x="5472" y="5965"/>
                    </a:lnTo>
                    <a:lnTo>
                      <a:pt x="5737" y="5851"/>
                    </a:lnTo>
                    <a:lnTo>
                      <a:pt x="6287" y="5643"/>
                    </a:lnTo>
                    <a:lnTo>
                      <a:pt x="6552" y="5529"/>
                    </a:lnTo>
                    <a:lnTo>
                      <a:pt x="6779" y="5396"/>
                    </a:lnTo>
                    <a:lnTo>
                      <a:pt x="6968" y="5245"/>
                    </a:lnTo>
                    <a:lnTo>
                      <a:pt x="7063" y="5169"/>
                    </a:lnTo>
                    <a:lnTo>
                      <a:pt x="7120" y="5094"/>
                    </a:lnTo>
                    <a:lnTo>
                      <a:pt x="7176" y="4999"/>
                    </a:lnTo>
                    <a:lnTo>
                      <a:pt x="7214" y="4904"/>
                    </a:lnTo>
                    <a:lnTo>
                      <a:pt x="7233" y="4791"/>
                    </a:lnTo>
                    <a:lnTo>
                      <a:pt x="7233" y="4677"/>
                    </a:lnTo>
                    <a:lnTo>
                      <a:pt x="7214" y="4563"/>
                    </a:lnTo>
                    <a:lnTo>
                      <a:pt x="7176" y="4431"/>
                    </a:lnTo>
                    <a:lnTo>
                      <a:pt x="7120" y="4298"/>
                    </a:lnTo>
                    <a:lnTo>
                      <a:pt x="7044" y="4147"/>
                    </a:lnTo>
                    <a:lnTo>
                      <a:pt x="6949" y="4014"/>
                    </a:lnTo>
                    <a:lnTo>
                      <a:pt x="6855" y="3901"/>
                    </a:lnTo>
                    <a:lnTo>
                      <a:pt x="6760" y="3806"/>
                    </a:lnTo>
                    <a:lnTo>
                      <a:pt x="6646" y="3692"/>
                    </a:lnTo>
                    <a:lnTo>
                      <a:pt x="6381" y="3522"/>
                    </a:lnTo>
                    <a:lnTo>
                      <a:pt x="6116" y="3352"/>
                    </a:lnTo>
                    <a:lnTo>
                      <a:pt x="5832" y="3162"/>
                    </a:lnTo>
                    <a:lnTo>
                      <a:pt x="5567" y="2992"/>
                    </a:lnTo>
                    <a:lnTo>
                      <a:pt x="5321" y="2783"/>
                    </a:lnTo>
                    <a:lnTo>
                      <a:pt x="5207" y="2670"/>
                    </a:lnTo>
                    <a:lnTo>
                      <a:pt x="5113" y="2537"/>
                    </a:lnTo>
                    <a:lnTo>
                      <a:pt x="5018" y="2405"/>
                    </a:lnTo>
                    <a:lnTo>
                      <a:pt x="4942" y="2253"/>
                    </a:lnTo>
                    <a:lnTo>
                      <a:pt x="4791" y="1969"/>
                    </a:lnTo>
                    <a:lnTo>
                      <a:pt x="4715" y="1685"/>
                    </a:lnTo>
                    <a:lnTo>
                      <a:pt x="4658" y="1382"/>
                    </a:lnTo>
                    <a:lnTo>
                      <a:pt x="4639" y="1079"/>
                    </a:lnTo>
                    <a:lnTo>
                      <a:pt x="4639" y="776"/>
                    </a:lnTo>
                    <a:lnTo>
                      <a:pt x="4677" y="455"/>
                    </a:lnTo>
                    <a:lnTo>
                      <a:pt x="4715" y="152"/>
                    </a:lnTo>
                    <a:lnTo>
                      <a:pt x="4128" y="57"/>
                    </a:lnTo>
                    <a:lnTo>
                      <a:pt x="3844" y="19"/>
                    </a:lnTo>
                    <a:lnTo>
                      <a:pt x="35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403800" y="828875"/>
                <a:ext cx="320975" cy="531625"/>
              </a:xfrm>
              <a:custGeom>
                <a:rect b="b" l="l" r="r" t="t"/>
                <a:pathLst>
                  <a:path extrusionOk="0" h="21265" w="12839">
                    <a:moveTo>
                      <a:pt x="9941" y="0"/>
                    </a:moveTo>
                    <a:lnTo>
                      <a:pt x="4867" y="1193"/>
                    </a:lnTo>
                    <a:lnTo>
                      <a:pt x="6135" y="4772"/>
                    </a:lnTo>
                    <a:lnTo>
                      <a:pt x="5908" y="4886"/>
                    </a:lnTo>
                    <a:lnTo>
                      <a:pt x="5624" y="5056"/>
                    </a:lnTo>
                    <a:lnTo>
                      <a:pt x="5264" y="5302"/>
                    </a:lnTo>
                    <a:lnTo>
                      <a:pt x="4829" y="5605"/>
                    </a:lnTo>
                    <a:lnTo>
                      <a:pt x="4337" y="5984"/>
                    </a:lnTo>
                    <a:lnTo>
                      <a:pt x="3825" y="6457"/>
                    </a:lnTo>
                    <a:lnTo>
                      <a:pt x="3560" y="6703"/>
                    </a:lnTo>
                    <a:lnTo>
                      <a:pt x="3276" y="6987"/>
                    </a:lnTo>
                    <a:lnTo>
                      <a:pt x="3011" y="7290"/>
                    </a:lnTo>
                    <a:lnTo>
                      <a:pt x="2727" y="7631"/>
                    </a:lnTo>
                    <a:lnTo>
                      <a:pt x="2462" y="7972"/>
                    </a:lnTo>
                    <a:lnTo>
                      <a:pt x="2197" y="8332"/>
                    </a:lnTo>
                    <a:lnTo>
                      <a:pt x="1932" y="8729"/>
                    </a:lnTo>
                    <a:lnTo>
                      <a:pt x="1686" y="9146"/>
                    </a:lnTo>
                    <a:lnTo>
                      <a:pt x="1440" y="9581"/>
                    </a:lnTo>
                    <a:lnTo>
                      <a:pt x="1212" y="10055"/>
                    </a:lnTo>
                    <a:lnTo>
                      <a:pt x="985" y="10528"/>
                    </a:lnTo>
                    <a:lnTo>
                      <a:pt x="796" y="11039"/>
                    </a:lnTo>
                    <a:lnTo>
                      <a:pt x="606" y="11570"/>
                    </a:lnTo>
                    <a:lnTo>
                      <a:pt x="455" y="12138"/>
                    </a:lnTo>
                    <a:lnTo>
                      <a:pt x="303" y="12725"/>
                    </a:lnTo>
                    <a:lnTo>
                      <a:pt x="190" y="13330"/>
                    </a:lnTo>
                    <a:lnTo>
                      <a:pt x="114" y="13955"/>
                    </a:lnTo>
                    <a:lnTo>
                      <a:pt x="38" y="14618"/>
                    </a:lnTo>
                    <a:lnTo>
                      <a:pt x="19" y="15224"/>
                    </a:lnTo>
                    <a:lnTo>
                      <a:pt x="0" y="15811"/>
                    </a:lnTo>
                    <a:lnTo>
                      <a:pt x="19" y="16379"/>
                    </a:lnTo>
                    <a:lnTo>
                      <a:pt x="38" y="16928"/>
                    </a:lnTo>
                    <a:lnTo>
                      <a:pt x="95" y="17439"/>
                    </a:lnTo>
                    <a:lnTo>
                      <a:pt x="171" y="17932"/>
                    </a:lnTo>
                    <a:lnTo>
                      <a:pt x="266" y="18405"/>
                    </a:lnTo>
                    <a:lnTo>
                      <a:pt x="379" y="18840"/>
                    </a:lnTo>
                    <a:lnTo>
                      <a:pt x="512" y="19238"/>
                    </a:lnTo>
                    <a:lnTo>
                      <a:pt x="663" y="19617"/>
                    </a:lnTo>
                    <a:lnTo>
                      <a:pt x="834" y="19958"/>
                    </a:lnTo>
                    <a:lnTo>
                      <a:pt x="1042" y="20261"/>
                    </a:lnTo>
                    <a:lnTo>
                      <a:pt x="1250" y="20526"/>
                    </a:lnTo>
                    <a:lnTo>
                      <a:pt x="1477" y="20753"/>
                    </a:lnTo>
                    <a:lnTo>
                      <a:pt x="1724" y="20942"/>
                    </a:lnTo>
                    <a:lnTo>
                      <a:pt x="1837" y="21018"/>
                    </a:lnTo>
                    <a:lnTo>
                      <a:pt x="1970" y="21094"/>
                    </a:lnTo>
                    <a:lnTo>
                      <a:pt x="2197" y="21169"/>
                    </a:lnTo>
                    <a:lnTo>
                      <a:pt x="2424" y="21226"/>
                    </a:lnTo>
                    <a:lnTo>
                      <a:pt x="2651" y="21264"/>
                    </a:lnTo>
                    <a:lnTo>
                      <a:pt x="2897" y="21264"/>
                    </a:lnTo>
                    <a:lnTo>
                      <a:pt x="3219" y="21207"/>
                    </a:lnTo>
                    <a:lnTo>
                      <a:pt x="3541" y="21132"/>
                    </a:lnTo>
                    <a:lnTo>
                      <a:pt x="3882" y="20999"/>
                    </a:lnTo>
                    <a:lnTo>
                      <a:pt x="4242" y="20810"/>
                    </a:lnTo>
                    <a:lnTo>
                      <a:pt x="4621" y="20564"/>
                    </a:lnTo>
                    <a:lnTo>
                      <a:pt x="4999" y="20280"/>
                    </a:lnTo>
                    <a:lnTo>
                      <a:pt x="5397" y="19939"/>
                    </a:lnTo>
                    <a:lnTo>
                      <a:pt x="5813" y="19541"/>
                    </a:lnTo>
                    <a:lnTo>
                      <a:pt x="11683" y="17174"/>
                    </a:lnTo>
                    <a:lnTo>
                      <a:pt x="10320" y="12744"/>
                    </a:lnTo>
                    <a:lnTo>
                      <a:pt x="12838" y="8105"/>
                    </a:lnTo>
                    <a:lnTo>
                      <a:pt x="9108" y="4450"/>
                    </a:lnTo>
                    <a:lnTo>
                      <a:pt x="99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5658950" y="1030525"/>
                <a:ext cx="67700" cy="243350"/>
              </a:xfrm>
              <a:custGeom>
                <a:rect b="b" l="l" r="r" t="t"/>
                <a:pathLst>
                  <a:path extrusionOk="0" h="9734" w="2708">
                    <a:moveTo>
                      <a:pt x="2556" y="1"/>
                    </a:moveTo>
                    <a:lnTo>
                      <a:pt x="0" y="4678"/>
                    </a:lnTo>
                    <a:lnTo>
                      <a:pt x="1685" y="9733"/>
                    </a:lnTo>
                    <a:lnTo>
                      <a:pt x="1856" y="9676"/>
                    </a:lnTo>
                    <a:lnTo>
                      <a:pt x="209" y="4678"/>
                    </a:lnTo>
                    <a:lnTo>
                      <a:pt x="2708" y="95"/>
                    </a:lnTo>
                    <a:lnTo>
                      <a:pt x="255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>
                <a:off x="5738475" y="1239275"/>
                <a:ext cx="329950" cy="614475"/>
              </a:xfrm>
              <a:custGeom>
                <a:rect b="b" l="l" r="r" t="t"/>
                <a:pathLst>
                  <a:path extrusionOk="0" h="24579" w="13198">
                    <a:moveTo>
                      <a:pt x="5870" y="1"/>
                    </a:moveTo>
                    <a:lnTo>
                      <a:pt x="5681" y="7878"/>
                    </a:lnTo>
                    <a:lnTo>
                      <a:pt x="0" y="24578"/>
                    </a:lnTo>
                    <a:lnTo>
                      <a:pt x="2007" y="24464"/>
                    </a:lnTo>
                    <a:lnTo>
                      <a:pt x="4052" y="24332"/>
                    </a:lnTo>
                    <a:lnTo>
                      <a:pt x="6362" y="24143"/>
                    </a:lnTo>
                    <a:lnTo>
                      <a:pt x="7498" y="24029"/>
                    </a:lnTo>
                    <a:lnTo>
                      <a:pt x="8597" y="23915"/>
                    </a:lnTo>
                    <a:lnTo>
                      <a:pt x="9600" y="23783"/>
                    </a:lnTo>
                    <a:lnTo>
                      <a:pt x="10471" y="23650"/>
                    </a:lnTo>
                    <a:lnTo>
                      <a:pt x="10831" y="23574"/>
                    </a:lnTo>
                    <a:lnTo>
                      <a:pt x="11153" y="23499"/>
                    </a:lnTo>
                    <a:lnTo>
                      <a:pt x="11418" y="23423"/>
                    </a:lnTo>
                    <a:lnTo>
                      <a:pt x="11626" y="23347"/>
                    </a:lnTo>
                    <a:lnTo>
                      <a:pt x="11778" y="23272"/>
                    </a:lnTo>
                    <a:lnTo>
                      <a:pt x="11834" y="23234"/>
                    </a:lnTo>
                    <a:lnTo>
                      <a:pt x="11853" y="23177"/>
                    </a:lnTo>
                    <a:lnTo>
                      <a:pt x="11872" y="23139"/>
                    </a:lnTo>
                    <a:lnTo>
                      <a:pt x="11853" y="23101"/>
                    </a:lnTo>
                    <a:lnTo>
                      <a:pt x="11834" y="23063"/>
                    </a:lnTo>
                    <a:lnTo>
                      <a:pt x="11778" y="23025"/>
                    </a:lnTo>
                    <a:lnTo>
                      <a:pt x="11645" y="22931"/>
                    </a:lnTo>
                    <a:lnTo>
                      <a:pt x="11494" y="22874"/>
                    </a:lnTo>
                    <a:lnTo>
                      <a:pt x="11285" y="22798"/>
                    </a:lnTo>
                    <a:lnTo>
                      <a:pt x="11058" y="22760"/>
                    </a:lnTo>
                    <a:lnTo>
                      <a:pt x="10812" y="22704"/>
                    </a:lnTo>
                    <a:lnTo>
                      <a:pt x="10528" y="22685"/>
                    </a:lnTo>
                    <a:lnTo>
                      <a:pt x="9922" y="22628"/>
                    </a:lnTo>
                    <a:lnTo>
                      <a:pt x="9240" y="22609"/>
                    </a:lnTo>
                    <a:lnTo>
                      <a:pt x="8521" y="22609"/>
                    </a:lnTo>
                    <a:lnTo>
                      <a:pt x="7782" y="22628"/>
                    </a:lnTo>
                    <a:lnTo>
                      <a:pt x="7025" y="22666"/>
                    </a:lnTo>
                    <a:lnTo>
                      <a:pt x="5605" y="22779"/>
                    </a:lnTo>
                    <a:lnTo>
                      <a:pt x="4374" y="22893"/>
                    </a:lnTo>
                    <a:lnTo>
                      <a:pt x="3219" y="23025"/>
                    </a:lnTo>
                    <a:lnTo>
                      <a:pt x="13198" y="2519"/>
                    </a:ln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5738475" y="1239275"/>
                <a:ext cx="329950" cy="614475"/>
              </a:xfrm>
              <a:custGeom>
                <a:rect b="b" l="l" r="r" t="t"/>
                <a:pathLst>
                  <a:path extrusionOk="0" fill="none" h="24579" w="13198">
                    <a:moveTo>
                      <a:pt x="5870" y="1"/>
                    </a:moveTo>
                    <a:lnTo>
                      <a:pt x="13198" y="2519"/>
                    </a:lnTo>
                    <a:lnTo>
                      <a:pt x="3219" y="23025"/>
                    </a:lnTo>
                    <a:lnTo>
                      <a:pt x="3219" y="23025"/>
                    </a:lnTo>
                    <a:lnTo>
                      <a:pt x="4374" y="22893"/>
                    </a:lnTo>
                    <a:lnTo>
                      <a:pt x="5605" y="22779"/>
                    </a:lnTo>
                    <a:lnTo>
                      <a:pt x="7025" y="22666"/>
                    </a:lnTo>
                    <a:lnTo>
                      <a:pt x="7782" y="22628"/>
                    </a:lnTo>
                    <a:lnTo>
                      <a:pt x="8521" y="22609"/>
                    </a:lnTo>
                    <a:lnTo>
                      <a:pt x="9240" y="22609"/>
                    </a:lnTo>
                    <a:lnTo>
                      <a:pt x="9922" y="22628"/>
                    </a:lnTo>
                    <a:lnTo>
                      <a:pt x="10528" y="22685"/>
                    </a:lnTo>
                    <a:lnTo>
                      <a:pt x="10812" y="22704"/>
                    </a:lnTo>
                    <a:lnTo>
                      <a:pt x="11058" y="22760"/>
                    </a:lnTo>
                    <a:lnTo>
                      <a:pt x="11285" y="22798"/>
                    </a:lnTo>
                    <a:lnTo>
                      <a:pt x="11494" y="22874"/>
                    </a:lnTo>
                    <a:lnTo>
                      <a:pt x="11645" y="22931"/>
                    </a:lnTo>
                    <a:lnTo>
                      <a:pt x="11778" y="23025"/>
                    </a:lnTo>
                    <a:lnTo>
                      <a:pt x="11778" y="23025"/>
                    </a:lnTo>
                    <a:lnTo>
                      <a:pt x="11834" y="23063"/>
                    </a:lnTo>
                    <a:lnTo>
                      <a:pt x="11853" y="23101"/>
                    </a:lnTo>
                    <a:lnTo>
                      <a:pt x="11872" y="23139"/>
                    </a:lnTo>
                    <a:lnTo>
                      <a:pt x="11853" y="23177"/>
                    </a:lnTo>
                    <a:lnTo>
                      <a:pt x="11834" y="23234"/>
                    </a:lnTo>
                    <a:lnTo>
                      <a:pt x="11778" y="23272"/>
                    </a:lnTo>
                    <a:lnTo>
                      <a:pt x="11626" y="23347"/>
                    </a:lnTo>
                    <a:lnTo>
                      <a:pt x="11418" y="23423"/>
                    </a:lnTo>
                    <a:lnTo>
                      <a:pt x="11153" y="23499"/>
                    </a:lnTo>
                    <a:lnTo>
                      <a:pt x="10831" y="23574"/>
                    </a:lnTo>
                    <a:lnTo>
                      <a:pt x="10471" y="23650"/>
                    </a:lnTo>
                    <a:lnTo>
                      <a:pt x="9600" y="23783"/>
                    </a:lnTo>
                    <a:lnTo>
                      <a:pt x="8597" y="23915"/>
                    </a:lnTo>
                    <a:lnTo>
                      <a:pt x="7498" y="24029"/>
                    </a:lnTo>
                    <a:lnTo>
                      <a:pt x="6362" y="24143"/>
                    </a:lnTo>
                    <a:lnTo>
                      <a:pt x="4052" y="24332"/>
                    </a:lnTo>
                    <a:lnTo>
                      <a:pt x="2007" y="24464"/>
                    </a:lnTo>
                    <a:lnTo>
                      <a:pt x="0" y="24578"/>
                    </a:lnTo>
                    <a:lnTo>
                      <a:pt x="5681" y="7878"/>
                    </a:lnTo>
                    <a:lnTo>
                      <a:pt x="587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>
                <a:off x="5729000" y="1759975"/>
                <a:ext cx="308200" cy="93300"/>
              </a:xfrm>
              <a:custGeom>
                <a:rect b="b" l="l" r="r" t="t"/>
                <a:pathLst>
                  <a:path extrusionOk="0" h="3732" w="12328">
                    <a:moveTo>
                      <a:pt x="5151" y="1"/>
                    </a:moveTo>
                    <a:lnTo>
                      <a:pt x="569" y="58"/>
                    </a:lnTo>
                    <a:lnTo>
                      <a:pt x="1" y="3087"/>
                    </a:lnTo>
                    <a:lnTo>
                      <a:pt x="531" y="3220"/>
                    </a:lnTo>
                    <a:lnTo>
                      <a:pt x="1099" y="3333"/>
                    </a:lnTo>
                    <a:lnTo>
                      <a:pt x="1648" y="3428"/>
                    </a:lnTo>
                    <a:lnTo>
                      <a:pt x="2197" y="3504"/>
                    </a:lnTo>
                    <a:lnTo>
                      <a:pt x="2765" y="3580"/>
                    </a:lnTo>
                    <a:lnTo>
                      <a:pt x="3314" y="3636"/>
                    </a:lnTo>
                    <a:lnTo>
                      <a:pt x="3882" y="3674"/>
                    </a:lnTo>
                    <a:lnTo>
                      <a:pt x="4431" y="3712"/>
                    </a:lnTo>
                    <a:lnTo>
                      <a:pt x="5530" y="3731"/>
                    </a:lnTo>
                    <a:lnTo>
                      <a:pt x="6590" y="3731"/>
                    </a:lnTo>
                    <a:lnTo>
                      <a:pt x="7593" y="3674"/>
                    </a:lnTo>
                    <a:lnTo>
                      <a:pt x="8540" y="3580"/>
                    </a:lnTo>
                    <a:lnTo>
                      <a:pt x="9430" y="3466"/>
                    </a:lnTo>
                    <a:lnTo>
                      <a:pt x="10206" y="3333"/>
                    </a:lnTo>
                    <a:lnTo>
                      <a:pt x="10888" y="3182"/>
                    </a:lnTo>
                    <a:lnTo>
                      <a:pt x="11191" y="3087"/>
                    </a:lnTo>
                    <a:lnTo>
                      <a:pt x="11456" y="2993"/>
                    </a:lnTo>
                    <a:lnTo>
                      <a:pt x="11683" y="2898"/>
                    </a:lnTo>
                    <a:lnTo>
                      <a:pt x="11892" y="2803"/>
                    </a:lnTo>
                    <a:lnTo>
                      <a:pt x="12062" y="2709"/>
                    </a:lnTo>
                    <a:lnTo>
                      <a:pt x="12176" y="2614"/>
                    </a:lnTo>
                    <a:lnTo>
                      <a:pt x="12270" y="2500"/>
                    </a:lnTo>
                    <a:lnTo>
                      <a:pt x="12327" y="2406"/>
                    </a:lnTo>
                    <a:lnTo>
                      <a:pt x="12327" y="2292"/>
                    </a:lnTo>
                    <a:lnTo>
                      <a:pt x="12289" y="2197"/>
                    </a:lnTo>
                    <a:lnTo>
                      <a:pt x="12195" y="2103"/>
                    </a:lnTo>
                    <a:lnTo>
                      <a:pt x="12081" y="2008"/>
                    </a:lnTo>
                    <a:lnTo>
                      <a:pt x="11929" y="1932"/>
                    </a:lnTo>
                    <a:lnTo>
                      <a:pt x="11740" y="1857"/>
                    </a:lnTo>
                    <a:lnTo>
                      <a:pt x="11532" y="1800"/>
                    </a:lnTo>
                    <a:lnTo>
                      <a:pt x="11286" y="1743"/>
                    </a:lnTo>
                    <a:lnTo>
                      <a:pt x="10737" y="1667"/>
                    </a:lnTo>
                    <a:lnTo>
                      <a:pt x="10093" y="1610"/>
                    </a:lnTo>
                    <a:lnTo>
                      <a:pt x="9411" y="1573"/>
                    </a:lnTo>
                    <a:lnTo>
                      <a:pt x="8692" y="1554"/>
                    </a:lnTo>
                    <a:lnTo>
                      <a:pt x="7972" y="1554"/>
                    </a:lnTo>
                    <a:lnTo>
                      <a:pt x="6552" y="1573"/>
                    </a:lnTo>
                    <a:lnTo>
                      <a:pt x="5321" y="1629"/>
                    </a:lnTo>
                    <a:lnTo>
                      <a:pt x="4147" y="1724"/>
                    </a:lnTo>
                    <a:lnTo>
                      <a:pt x="4147" y="1724"/>
                    </a:lnTo>
                    <a:lnTo>
                      <a:pt x="515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0"/>
              <p:cNvSpPr/>
              <p:nvPr/>
            </p:nvSpPr>
            <p:spPr>
              <a:xfrm>
                <a:off x="5729000" y="1759975"/>
                <a:ext cx="308200" cy="93300"/>
              </a:xfrm>
              <a:custGeom>
                <a:rect b="b" l="l" r="r" t="t"/>
                <a:pathLst>
                  <a:path extrusionOk="0" fill="none" h="3732" w="12328">
                    <a:moveTo>
                      <a:pt x="569" y="58"/>
                    </a:moveTo>
                    <a:lnTo>
                      <a:pt x="5151" y="1"/>
                    </a:lnTo>
                    <a:lnTo>
                      <a:pt x="4147" y="1724"/>
                    </a:lnTo>
                    <a:lnTo>
                      <a:pt x="4147" y="1724"/>
                    </a:lnTo>
                    <a:lnTo>
                      <a:pt x="5321" y="1629"/>
                    </a:lnTo>
                    <a:lnTo>
                      <a:pt x="6552" y="1573"/>
                    </a:lnTo>
                    <a:lnTo>
                      <a:pt x="7972" y="1554"/>
                    </a:lnTo>
                    <a:lnTo>
                      <a:pt x="8692" y="1554"/>
                    </a:lnTo>
                    <a:lnTo>
                      <a:pt x="9411" y="1573"/>
                    </a:lnTo>
                    <a:lnTo>
                      <a:pt x="10093" y="1610"/>
                    </a:lnTo>
                    <a:lnTo>
                      <a:pt x="10737" y="1667"/>
                    </a:lnTo>
                    <a:lnTo>
                      <a:pt x="11286" y="1743"/>
                    </a:lnTo>
                    <a:lnTo>
                      <a:pt x="11532" y="1800"/>
                    </a:lnTo>
                    <a:lnTo>
                      <a:pt x="11740" y="1857"/>
                    </a:lnTo>
                    <a:lnTo>
                      <a:pt x="11929" y="1932"/>
                    </a:lnTo>
                    <a:lnTo>
                      <a:pt x="12081" y="2008"/>
                    </a:lnTo>
                    <a:lnTo>
                      <a:pt x="12195" y="2103"/>
                    </a:lnTo>
                    <a:lnTo>
                      <a:pt x="12289" y="2197"/>
                    </a:lnTo>
                    <a:lnTo>
                      <a:pt x="12289" y="2197"/>
                    </a:lnTo>
                    <a:lnTo>
                      <a:pt x="12327" y="2292"/>
                    </a:lnTo>
                    <a:lnTo>
                      <a:pt x="12327" y="2406"/>
                    </a:lnTo>
                    <a:lnTo>
                      <a:pt x="12270" y="2500"/>
                    </a:lnTo>
                    <a:lnTo>
                      <a:pt x="12176" y="2614"/>
                    </a:lnTo>
                    <a:lnTo>
                      <a:pt x="12062" y="2709"/>
                    </a:lnTo>
                    <a:lnTo>
                      <a:pt x="11892" y="2803"/>
                    </a:lnTo>
                    <a:lnTo>
                      <a:pt x="11683" y="2898"/>
                    </a:lnTo>
                    <a:lnTo>
                      <a:pt x="11456" y="2993"/>
                    </a:lnTo>
                    <a:lnTo>
                      <a:pt x="11191" y="3087"/>
                    </a:lnTo>
                    <a:lnTo>
                      <a:pt x="10888" y="3182"/>
                    </a:lnTo>
                    <a:lnTo>
                      <a:pt x="10206" y="3333"/>
                    </a:lnTo>
                    <a:lnTo>
                      <a:pt x="9430" y="3466"/>
                    </a:lnTo>
                    <a:lnTo>
                      <a:pt x="8540" y="3580"/>
                    </a:lnTo>
                    <a:lnTo>
                      <a:pt x="7593" y="3674"/>
                    </a:lnTo>
                    <a:lnTo>
                      <a:pt x="6590" y="3731"/>
                    </a:lnTo>
                    <a:lnTo>
                      <a:pt x="5530" y="3731"/>
                    </a:lnTo>
                    <a:lnTo>
                      <a:pt x="4431" y="3712"/>
                    </a:lnTo>
                    <a:lnTo>
                      <a:pt x="3882" y="3674"/>
                    </a:lnTo>
                    <a:lnTo>
                      <a:pt x="3314" y="3636"/>
                    </a:lnTo>
                    <a:lnTo>
                      <a:pt x="2765" y="3580"/>
                    </a:lnTo>
                    <a:lnTo>
                      <a:pt x="2197" y="3504"/>
                    </a:lnTo>
                    <a:lnTo>
                      <a:pt x="1648" y="3428"/>
                    </a:lnTo>
                    <a:lnTo>
                      <a:pt x="1099" y="3333"/>
                    </a:lnTo>
                    <a:lnTo>
                      <a:pt x="531" y="3220"/>
                    </a:lnTo>
                    <a:lnTo>
                      <a:pt x="1" y="3087"/>
                    </a:lnTo>
                    <a:lnTo>
                      <a:pt x="569" y="58"/>
                    </a:lnTo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0"/>
              <p:cNvSpPr/>
              <p:nvPr/>
            </p:nvSpPr>
            <p:spPr>
              <a:xfrm>
                <a:off x="5476225" y="1145075"/>
                <a:ext cx="528300" cy="737550"/>
              </a:xfrm>
              <a:custGeom>
                <a:rect b="b" l="l" r="r" t="t"/>
                <a:pathLst>
                  <a:path extrusionOk="0" h="29502" w="21132">
                    <a:moveTo>
                      <a:pt x="19977" y="1"/>
                    </a:moveTo>
                    <a:lnTo>
                      <a:pt x="8786" y="4526"/>
                    </a:lnTo>
                    <a:lnTo>
                      <a:pt x="2916" y="6893"/>
                    </a:lnTo>
                    <a:lnTo>
                      <a:pt x="2500" y="7291"/>
                    </a:lnTo>
                    <a:lnTo>
                      <a:pt x="2102" y="7632"/>
                    </a:lnTo>
                    <a:lnTo>
                      <a:pt x="1724" y="7916"/>
                    </a:lnTo>
                    <a:lnTo>
                      <a:pt x="1345" y="8162"/>
                    </a:lnTo>
                    <a:lnTo>
                      <a:pt x="985" y="8351"/>
                    </a:lnTo>
                    <a:lnTo>
                      <a:pt x="644" y="8484"/>
                    </a:lnTo>
                    <a:lnTo>
                      <a:pt x="322" y="8559"/>
                    </a:lnTo>
                    <a:lnTo>
                      <a:pt x="0" y="8616"/>
                    </a:lnTo>
                    <a:lnTo>
                      <a:pt x="76" y="9127"/>
                    </a:lnTo>
                    <a:lnTo>
                      <a:pt x="171" y="9601"/>
                    </a:lnTo>
                    <a:lnTo>
                      <a:pt x="285" y="10036"/>
                    </a:lnTo>
                    <a:lnTo>
                      <a:pt x="417" y="10415"/>
                    </a:lnTo>
                    <a:lnTo>
                      <a:pt x="493" y="10585"/>
                    </a:lnTo>
                    <a:lnTo>
                      <a:pt x="587" y="10737"/>
                    </a:lnTo>
                    <a:lnTo>
                      <a:pt x="682" y="10888"/>
                    </a:lnTo>
                    <a:lnTo>
                      <a:pt x="777" y="11002"/>
                    </a:lnTo>
                    <a:lnTo>
                      <a:pt x="890" y="11115"/>
                    </a:lnTo>
                    <a:lnTo>
                      <a:pt x="1004" y="11210"/>
                    </a:lnTo>
                    <a:lnTo>
                      <a:pt x="1137" y="11286"/>
                    </a:lnTo>
                    <a:lnTo>
                      <a:pt x="1269" y="11324"/>
                    </a:lnTo>
                    <a:lnTo>
                      <a:pt x="1534" y="11400"/>
                    </a:lnTo>
                    <a:lnTo>
                      <a:pt x="1856" y="11437"/>
                    </a:lnTo>
                    <a:lnTo>
                      <a:pt x="2216" y="11437"/>
                    </a:lnTo>
                    <a:lnTo>
                      <a:pt x="2632" y="11418"/>
                    </a:lnTo>
                    <a:lnTo>
                      <a:pt x="3068" y="11381"/>
                    </a:lnTo>
                    <a:lnTo>
                      <a:pt x="3541" y="11324"/>
                    </a:lnTo>
                    <a:lnTo>
                      <a:pt x="4034" y="11248"/>
                    </a:lnTo>
                    <a:lnTo>
                      <a:pt x="4564" y="11134"/>
                    </a:lnTo>
                    <a:lnTo>
                      <a:pt x="5681" y="10907"/>
                    </a:lnTo>
                    <a:lnTo>
                      <a:pt x="6855" y="10604"/>
                    </a:lnTo>
                    <a:lnTo>
                      <a:pt x="8048" y="10282"/>
                    </a:lnTo>
                    <a:lnTo>
                      <a:pt x="9241" y="9923"/>
                    </a:lnTo>
                    <a:lnTo>
                      <a:pt x="10415" y="9563"/>
                    </a:lnTo>
                    <a:lnTo>
                      <a:pt x="11532" y="9203"/>
                    </a:lnTo>
                    <a:lnTo>
                      <a:pt x="13444" y="8540"/>
                    </a:lnTo>
                    <a:lnTo>
                      <a:pt x="14770" y="8067"/>
                    </a:lnTo>
                    <a:lnTo>
                      <a:pt x="15262" y="7897"/>
                    </a:lnTo>
                    <a:lnTo>
                      <a:pt x="15262" y="7897"/>
                    </a:lnTo>
                    <a:lnTo>
                      <a:pt x="8426" y="28990"/>
                    </a:lnTo>
                    <a:lnTo>
                      <a:pt x="8862" y="29028"/>
                    </a:lnTo>
                    <a:lnTo>
                      <a:pt x="10055" y="29160"/>
                    </a:lnTo>
                    <a:lnTo>
                      <a:pt x="11778" y="29312"/>
                    </a:lnTo>
                    <a:lnTo>
                      <a:pt x="12762" y="29387"/>
                    </a:lnTo>
                    <a:lnTo>
                      <a:pt x="13823" y="29444"/>
                    </a:lnTo>
                    <a:lnTo>
                      <a:pt x="14883" y="29482"/>
                    </a:lnTo>
                    <a:lnTo>
                      <a:pt x="15962" y="29501"/>
                    </a:lnTo>
                    <a:lnTo>
                      <a:pt x="17004" y="29482"/>
                    </a:lnTo>
                    <a:lnTo>
                      <a:pt x="17988" y="29425"/>
                    </a:lnTo>
                    <a:lnTo>
                      <a:pt x="18443" y="29387"/>
                    </a:lnTo>
                    <a:lnTo>
                      <a:pt x="18897" y="29331"/>
                    </a:lnTo>
                    <a:lnTo>
                      <a:pt x="19295" y="29274"/>
                    </a:lnTo>
                    <a:lnTo>
                      <a:pt x="19693" y="29198"/>
                    </a:lnTo>
                    <a:lnTo>
                      <a:pt x="20033" y="29103"/>
                    </a:lnTo>
                    <a:lnTo>
                      <a:pt x="20355" y="29009"/>
                    </a:lnTo>
                    <a:lnTo>
                      <a:pt x="20620" y="28895"/>
                    </a:lnTo>
                    <a:lnTo>
                      <a:pt x="20848" y="28763"/>
                    </a:lnTo>
                    <a:lnTo>
                      <a:pt x="21018" y="28611"/>
                    </a:lnTo>
                    <a:lnTo>
                      <a:pt x="21075" y="28554"/>
                    </a:lnTo>
                    <a:lnTo>
                      <a:pt x="21113" y="28498"/>
                    </a:lnTo>
                    <a:lnTo>
                      <a:pt x="21132" y="28441"/>
                    </a:lnTo>
                    <a:lnTo>
                      <a:pt x="21132" y="28384"/>
                    </a:lnTo>
                    <a:lnTo>
                      <a:pt x="21113" y="28327"/>
                    </a:lnTo>
                    <a:lnTo>
                      <a:pt x="21075" y="28270"/>
                    </a:lnTo>
                    <a:lnTo>
                      <a:pt x="21018" y="28232"/>
                    </a:lnTo>
                    <a:lnTo>
                      <a:pt x="20961" y="28176"/>
                    </a:lnTo>
                    <a:lnTo>
                      <a:pt x="20791" y="28100"/>
                    </a:lnTo>
                    <a:lnTo>
                      <a:pt x="20564" y="28024"/>
                    </a:lnTo>
                    <a:lnTo>
                      <a:pt x="20280" y="27967"/>
                    </a:lnTo>
                    <a:lnTo>
                      <a:pt x="19958" y="27911"/>
                    </a:lnTo>
                    <a:lnTo>
                      <a:pt x="19598" y="27854"/>
                    </a:lnTo>
                    <a:lnTo>
                      <a:pt x="18765" y="27778"/>
                    </a:lnTo>
                    <a:lnTo>
                      <a:pt x="17856" y="27721"/>
                    </a:lnTo>
                    <a:lnTo>
                      <a:pt x="16871" y="27683"/>
                    </a:lnTo>
                    <a:lnTo>
                      <a:pt x="15849" y="27664"/>
                    </a:lnTo>
                    <a:lnTo>
                      <a:pt x="14845" y="27664"/>
                    </a:lnTo>
                    <a:lnTo>
                      <a:pt x="13046" y="27683"/>
                    </a:lnTo>
                    <a:lnTo>
                      <a:pt x="11721" y="27721"/>
                    </a:lnTo>
                    <a:lnTo>
                      <a:pt x="11229" y="27740"/>
                    </a:lnTo>
                    <a:lnTo>
                      <a:pt x="11645" y="27058"/>
                    </a:lnTo>
                    <a:lnTo>
                      <a:pt x="12138" y="26225"/>
                    </a:lnTo>
                    <a:lnTo>
                      <a:pt x="12762" y="25108"/>
                    </a:lnTo>
                    <a:lnTo>
                      <a:pt x="13482" y="23745"/>
                    </a:lnTo>
                    <a:lnTo>
                      <a:pt x="14296" y="22154"/>
                    </a:lnTo>
                    <a:lnTo>
                      <a:pt x="14732" y="21283"/>
                    </a:lnTo>
                    <a:lnTo>
                      <a:pt x="15148" y="20356"/>
                    </a:lnTo>
                    <a:lnTo>
                      <a:pt x="15603" y="19390"/>
                    </a:lnTo>
                    <a:lnTo>
                      <a:pt x="16038" y="18405"/>
                    </a:lnTo>
                    <a:lnTo>
                      <a:pt x="16474" y="17364"/>
                    </a:lnTo>
                    <a:lnTo>
                      <a:pt x="16890" y="16304"/>
                    </a:lnTo>
                    <a:lnTo>
                      <a:pt x="17307" y="15205"/>
                    </a:lnTo>
                    <a:lnTo>
                      <a:pt x="17723" y="14088"/>
                    </a:lnTo>
                    <a:lnTo>
                      <a:pt x="18102" y="12933"/>
                    </a:lnTo>
                    <a:lnTo>
                      <a:pt x="18462" y="11778"/>
                    </a:lnTo>
                    <a:lnTo>
                      <a:pt x="18784" y="10604"/>
                    </a:lnTo>
                    <a:lnTo>
                      <a:pt x="19106" y="9430"/>
                    </a:lnTo>
                    <a:lnTo>
                      <a:pt x="19371" y="8237"/>
                    </a:lnTo>
                    <a:lnTo>
                      <a:pt x="19598" y="7045"/>
                    </a:lnTo>
                    <a:lnTo>
                      <a:pt x="19787" y="5852"/>
                    </a:lnTo>
                    <a:lnTo>
                      <a:pt x="19863" y="5246"/>
                    </a:lnTo>
                    <a:lnTo>
                      <a:pt x="19939" y="4659"/>
                    </a:lnTo>
                    <a:lnTo>
                      <a:pt x="19995" y="4072"/>
                    </a:lnTo>
                    <a:lnTo>
                      <a:pt x="20033" y="3485"/>
                    </a:lnTo>
                    <a:lnTo>
                      <a:pt x="20052" y="2879"/>
                    </a:lnTo>
                    <a:lnTo>
                      <a:pt x="20071" y="2311"/>
                    </a:lnTo>
                    <a:lnTo>
                      <a:pt x="20071" y="1724"/>
                    </a:lnTo>
                    <a:lnTo>
                      <a:pt x="20052" y="1137"/>
                    </a:lnTo>
                    <a:lnTo>
                      <a:pt x="20033" y="569"/>
                    </a:lnTo>
                    <a:lnTo>
                      <a:pt x="19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5476225" y="1145075"/>
                <a:ext cx="528300" cy="737550"/>
              </a:xfrm>
              <a:custGeom>
                <a:rect b="b" l="l" r="r" t="t"/>
                <a:pathLst>
                  <a:path extrusionOk="0" fill="none" h="29502" w="21132">
                    <a:moveTo>
                      <a:pt x="20848" y="28763"/>
                    </a:moveTo>
                    <a:lnTo>
                      <a:pt x="20848" y="28763"/>
                    </a:lnTo>
                    <a:lnTo>
                      <a:pt x="20620" y="28895"/>
                    </a:lnTo>
                    <a:lnTo>
                      <a:pt x="20355" y="29009"/>
                    </a:lnTo>
                    <a:lnTo>
                      <a:pt x="20033" y="29103"/>
                    </a:lnTo>
                    <a:lnTo>
                      <a:pt x="19693" y="29198"/>
                    </a:lnTo>
                    <a:lnTo>
                      <a:pt x="19295" y="29274"/>
                    </a:lnTo>
                    <a:lnTo>
                      <a:pt x="18897" y="29331"/>
                    </a:lnTo>
                    <a:lnTo>
                      <a:pt x="18443" y="29387"/>
                    </a:lnTo>
                    <a:lnTo>
                      <a:pt x="17988" y="29425"/>
                    </a:lnTo>
                    <a:lnTo>
                      <a:pt x="17004" y="29482"/>
                    </a:lnTo>
                    <a:lnTo>
                      <a:pt x="15962" y="29501"/>
                    </a:lnTo>
                    <a:lnTo>
                      <a:pt x="14883" y="29482"/>
                    </a:lnTo>
                    <a:lnTo>
                      <a:pt x="13823" y="29444"/>
                    </a:lnTo>
                    <a:lnTo>
                      <a:pt x="12762" y="29387"/>
                    </a:lnTo>
                    <a:lnTo>
                      <a:pt x="11778" y="29312"/>
                    </a:lnTo>
                    <a:lnTo>
                      <a:pt x="10055" y="29160"/>
                    </a:lnTo>
                    <a:lnTo>
                      <a:pt x="8862" y="29028"/>
                    </a:lnTo>
                    <a:lnTo>
                      <a:pt x="8426" y="28990"/>
                    </a:lnTo>
                    <a:lnTo>
                      <a:pt x="15262" y="7897"/>
                    </a:lnTo>
                    <a:lnTo>
                      <a:pt x="15262" y="7897"/>
                    </a:lnTo>
                    <a:lnTo>
                      <a:pt x="14770" y="8067"/>
                    </a:lnTo>
                    <a:lnTo>
                      <a:pt x="13444" y="8540"/>
                    </a:lnTo>
                    <a:lnTo>
                      <a:pt x="11532" y="9203"/>
                    </a:lnTo>
                    <a:lnTo>
                      <a:pt x="10415" y="9563"/>
                    </a:lnTo>
                    <a:lnTo>
                      <a:pt x="9241" y="9923"/>
                    </a:lnTo>
                    <a:lnTo>
                      <a:pt x="8048" y="10282"/>
                    </a:lnTo>
                    <a:lnTo>
                      <a:pt x="6855" y="10604"/>
                    </a:lnTo>
                    <a:lnTo>
                      <a:pt x="5681" y="10907"/>
                    </a:lnTo>
                    <a:lnTo>
                      <a:pt x="4564" y="11134"/>
                    </a:lnTo>
                    <a:lnTo>
                      <a:pt x="4034" y="11248"/>
                    </a:lnTo>
                    <a:lnTo>
                      <a:pt x="3541" y="11324"/>
                    </a:lnTo>
                    <a:lnTo>
                      <a:pt x="3068" y="11381"/>
                    </a:lnTo>
                    <a:lnTo>
                      <a:pt x="2632" y="11418"/>
                    </a:lnTo>
                    <a:lnTo>
                      <a:pt x="2216" y="11437"/>
                    </a:lnTo>
                    <a:lnTo>
                      <a:pt x="1856" y="11437"/>
                    </a:lnTo>
                    <a:lnTo>
                      <a:pt x="1534" y="11400"/>
                    </a:lnTo>
                    <a:lnTo>
                      <a:pt x="1269" y="11324"/>
                    </a:lnTo>
                    <a:lnTo>
                      <a:pt x="1269" y="11324"/>
                    </a:lnTo>
                    <a:lnTo>
                      <a:pt x="1137" y="11286"/>
                    </a:lnTo>
                    <a:lnTo>
                      <a:pt x="1004" y="11210"/>
                    </a:lnTo>
                    <a:lnTo>
                      <a:pt x="890" y="11115"/>
                    </a:lnTo>
                    <a:lnTo>
                      <a:pt x="777" y="11002"/>
                    </a:lnTo>
                    <a:lnTo>
                      <a:pt x="682" y="10888"/>
                    </a:lnTo>
                    <a:lnTo>
                      <a:pt x="587" y="10737"/>
                    </a:lnTo>
                    <a:lnTo>
                      <a:pt x="493" y="10585"/>
                    </a:lnTo>
                    <a:lnTo>
                      <a:pt x="417" y="10415"/>
                    </a:lnTo>
                    <a:lnTo>
                      <a:pt x="285" y="10036"/>
                    </a:lnTo>
                    <a:lnTo>
                      <a:pt x="171" y="9601"/>
                    </a:lnTo>
                    <a:lnTo>
                      <a:pt x="76" y="9127"/>
                    </a:lnTo>
                    <a:lnTo>
                      <a:pt x="0" y="8616"/>
                    </a:lnTo>
                    <a:lnTo>
                      <a:pt x="0" y="8616"/>
                    </a:lnTo>
                    <a:lnTo>
                      <a:pt x="322" y="8559"/>
                    </a:lnTo>
                    <a:lnTo>
                      <a:pt x="644" y="8484"/>
                    </a:lnTo>
                    <a:lnTo>
                      <a:pt x="985" y="8351"/>
                    </a:lnTo>
                    <a:lnTo>
                      <a:pt x="1345" y="8162"/>
                    </a:lnTo>
                    <a:lnTo>
                      <a:pt x="1724" y="7916"/>
                    </a:lnTo>
                    <a:lnTo>
                      <a:pt x="2102" y="7632"/>
                    </a:lnTo>
                    <a:lnTo>
                      <a:pt x="2500" y="7291"/>
                    </a:lnTo>
                    <a:lnTo>
                      <a:pt x="2916" y="6893"/>
                    </a:lnTo>
                    <a:lnTo>
                      <a:pt x="8786" y="4526"/>
                    </a:lnTo>
                    <a:lnTo>
                      <a:pt x="19977" y="1"/>
                    </a:lnTo>
                    <a:lnTo>
                      <a:pt x="19977" y="1"/>
                    </a:lnTo>
                    <a:lnTo>
                      <a:pt x="20033" y="569"/>
                    </a:lnTo>
                    <a:lnTo>
                      <a:pt x="20052" y="1137"/>
                    </a:lnTo>
                    <a:lnTo>
                      <a:pt x="20071" y="1724"/>
                    </a:lnTo>
                    <a:lnTo>
                      <a:pt x="20071" y="2311"/>
                    </a:lnTo>
                    <a:lnTo>
                      <a:pt x="20052" y="2879"/>
                    </a:lnTo>
                    <a:lnTo>
                      <a:pt x="20033" y="3485"/>
                    </a:lnTo>
                    <a:lnTo>
                      <a:pt x="19995" y="4072"/>
                    </a:lnTo>
                    <a:lnTo>
                      <a:pt x="19939" y="4659"/>
                    </a:lnTo>
                    <a:lnTo>
                      <a:pt x="19863" y="5246"/>
                    </a:lnTo>
                    <a:lnTo>
                      <a:pt x="19787" y="5852"/>
                    </a:lnTo>
                    <a:lnTo>
                      <a:pt x="19598" y="7045"/>
                    </a:lnTo>
                    <a:lnTo>
                      <a:pt x="19371" y="8237"/>
                    </a:lnTo>
                    <a:lnTo>
                      <a:pt x="19106" y="9430"/>
                    </a:lnTo>
                    <a:lnTo>
                      <a:pt x="18784" y="10604"/>
                    </a:lnTo>
                    <a:lnTo>
                      <a:pt x="18462" y="11778"/>
                    </a:lnTo>
                    <a:lnTo>
                      <a:pt x="18102" y="12933"/>
                    </a:lnTo>
                    <a:lnTo>
                      <a:pt x="17723" y="14088"/>
                    </a:lnTo>
                    <a:lnTo>
                      <a:pt x="17307" y="15205"/>
                    </a:lnTo>
                    <a:lnTo>
                      <a:pt x="16890" y="16304"/>
                    </a:lnTo>
                    <a:lnTo>
                      <a:pt x="16474" y="17364"/>
                    </a:lnTo>
                    <a:lnTo>
                      <a:pt x="16038" y="18405"/>
                    </a:lnTo>
                    <a:lnTo>
                      <a:pt x="15603" y="19390"/>
                    </a:lnTo>
                    <a:lnTo>
                      <a:pt x="15148" y="20356"/>
                    </a:lnTo>
                    <a:lnTo>
                      <a:pt x="14732" y="21283"/>
                    </a:lnTo>
                    <a:lnTo>
                      <a:pt x="14296" y="22154"/>
                    </a:lnTo>
                    <a:lnTo>
                      <a:pt x="13482" y="23745"/>
                    </a:lnTo>
                    <a:lnTo>
                      <a:pt x="12762" y="25108"/>
                    </a:lnTo>
                    <a:lnTo>
                      <a:pt x="12138" y="26225"/>
                    </a:lnTo>
                    <a:lnTo>
                      <a:pt x="11645" y="27058"/>
                    </a:lnTo>
                    <a:lnTo>
                      <a:pt x="11229" y="27740"/>
                    </a:lnTo>
                    <a:lnTo>
                      <a:pt x="11229" y="27740"/>
                    </a:lnTo>
                    <a:lnTo>
                      <a:pt x="11721" y="27721"/>
                    </a:lnTo>
                    <a:lnTo>
                      <a:pt x="13046" y="27683"/>
                    </a:lnTo>
                    <a:lnTo>
                      <a:pt x="14845" y="27664"/>
                    </a:lnTo>
                    <a:lnTo>
                      <a:pt x="15849" y="27664"/>
                    </a:lnTo>
                    <a:lnTo>
                      <a:pt x="16871" y="27683"/>
                    </a:lnTo>
                    <a:lnTo>
                      <a:pt x="17856" y="27721"/>
                    </a:lnTo>
                    <a:lnTo>
                      <a:pt x="18765" y="27778"/>
                    </a:lnTo>
                    <a:lnTo>
                      <a:pt x="19598" y="27854"/>
                    </a:lnTo>
                    <a:lnTo>
                      <a:pt x="19958" y="27911"/>
                    </a:lnTo>
                    <a:lnTo>
                      <a:pt x="20280" y="27967"/>
                    </a:lnTo>
                    <a:lnTo>
                      <a:pt x="20564" y="28024"/>
                    </a:lnTo>
                    <a:lnTo>
                      <a:pt x="20791" y="28100"/>
                    </a:lnTo>
                    <a:lnTo>
                      <a:pt x="20961" y="28176"/>
                    </a:lnTo>
                    <a:lnTo>
                      <a:pt x="21018" y="28232"/>
                    </a:lnTo>
                    <a:lnTo>
                      <a:pt x="21075" y="28270"/>
                    </a:lnTo>
                    <a:lnTo>
                      <a:pt x="21113" y="28327"/>
                    </a:lnTo>
                    <a:lnTo>
                      <a:pt x="21132" y="28384"/>
                    </a:lnTo>
                    <a:lnTo>
                      <a:pt x="21132" y="28441"/>
                    </a:lnTo>
                    <a:lnTo>
                      <a:pt x="21113" y="28498"/>
                    </a:lnTo>
                    <a:lnTo>
                      <a:pt x="21075" y="28554"/>
                    </a:lnTo>
                    <a:lnTo>
                      <a:pt x="21018" y="28611"/>
                    </a:lnTo>
                    <a:lnTo>
                      <a:pt x="20848" y="2876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5753625" y="1143675"/>
                <a:ext cx="227700" cy="695850"/>
              </a:xfrm>
              <a:custGeom>
                <a:rect b="b" l="l" r="r" t="t"/>
                <a:pathLst>
                  <a:path extrusionOk="0" h="27834" w="9108">
                    <a:moveTo>
                      <a:pt x="8937" y="0"/>
                    </a:moveTo>
                    <a:lnTo>
                      <a:pt x="8843" y="38"/>
                    </a:lnTo>
                    <a:lnTo>
                      <a:pt x="360" y="3446"/>
                    </a:lnTo>
                    <a:lnTo>
                      <a:pt x="303" y="3503"/>
                    </a:lnTo>
                    <a:lnTo>
                      <a:pt x="303" y="3522"/>
                    </a:lnTo>
                    <a:lnTo>
                      <a:pt x="379" y="3522"/>
                    </a:lnTo>
                    <a:lnTo>
                      <a:pt x="455" y="3503"/>
                    </a:lnTo>
                    <a:lnTo>
                      <a:pt x="7385" y="720"/>
                    </a:lnTo>
                    <a:lnTo>
                      <a:pt x="8729" y="170"/>
                    </a:lnTo>
                    <a:lnTo>
                      <a:pt x="8881" y="95"/>
                    </a:lnTo>
                    <a:lnTo>
                      <a:pt x="8899" y="114"/>
                    </a:lnTo>
                    <a:lnTo>
                      <a:pt x="8881" y="133"/>
                    </a:lnTo>
                    <a:lnTo>
                      <a:pt x="8843" y="189"/>
                    </a:lnTo>
                    <a:lnTo>
                      <a:pt x="8805" y="265"/>
                    </a:lnTo>
                    <a:lnTo>
                      <a:pt x="8786" y="360"/>
                    </a:lnTo>
                    <a:lnTo>
                      <a:pt x="8786" y="511"/>
                    </a:lnTo>
                    <a:lnTo>
                      <a:pt x="8824" y="909"/>
                    </a:lnTo>
                    <a:lnTo>
                      <a:pt x="8824" y="1325"/>
                    </a:lnTo>
                    <a:lnTo>
                      <a:pt x="8843" y="2159"/>
                    </a:lnTo>
                    <a:lnTo>
                      <a:pt x="8824" y="3124"/>
                    </a:lnTo>
                    <a:lnTo>
                      <a:pt x="8767" y="4090"/>
                    </a:lnTo>
                    <a:lnTo>
                      <a:pt x="8672" y="5056"/>
                    </a:lnTo>
                    <a:lnTo>
                      <a:pt x="8559" y="6021"/>
                    </a:lnTo>
                    <a:lnTo>
                      <a:pt x="8407" y="6987"/>
                    </a:lnTo>
                    <a:lnTo>
                      <a:pt x="8218" y="7934"/>
                    </a:lnTo>
                    <a:lnTo>
                      <a:pt x="8010" y="8880"/>
                    </a:lnTo>
                    <a:lnTo>
                      <a:pt x="7782" y="9827"/>
                    </a:lnTo>
                    <a:lnTo>
                      <a:pt x="7479" y="11001"/>
                    </a:lnTo>
                    <a:lnTo>
                      <a:pt x="7157" y="12175"/>
                    </a:lnTo>
                    <a:lnTo>
                      <a:pt x="6798" y="13349"/>
                    </a:lnTo>
                    <a:lnTo>
                      <a:pt x="6400" y="14523"/>
                    </a:lnTo>
                    <a:lnTo>
                      <a:pt x="6002" y="15678"/>
                    </a:lnTo>
                    <a:lnTo>
                      <a:pt x="5548" y="16833"/>
                    </a:lnTo>
                    <a:lnTo>
                      <a:pt x="5094" y="17988"/>
                    </a:lnTo>
                    <a:lnTo>
                      <a:pt x="4601" y="19124"/>
                    </a:lnTo>
                    <a:lnTo>
                      <a:pt x="4109" y="20260"/>
                    </a:lnTo>
                    <a:lnTo>
                      <a:pt x="3579" y="21377"/>
                    </a:lnTo>
                    <a:lnTo>
                      <a:pt x="3030" y="22494"/>
                    </a:lnTo>
                    <a:lnTo>
                      <a:pt x="2462" y="23593"/>
                    </a:lnTo>
                    <a:lnTo>
                      <a:pt x="1856" y="24672"/>
                    </a:lnTo>
                    <a:lnTo>
                      <a:pt x="1250" y="25732"/>
                    </a:lnTo>
                    <a:lnTo>
                      <a:pt x="644" y="26793"/>
                    </a:lnTo>
                    <a:lnTo>
                      <a:pt x="0" y="27834"/>
                    </a:lnTo>
                    <a:lnTo>
                      <a:pt x="114" y="27834"/>
                    </a:lnTo>
                    <a:lnTo>
                      <a:pt x="190" y="27815"/>
                    </a:lnTo>
                    <a:lnTo>
                      <a:pt x="227" y="27796"/>
                    </a:lnTo>
                    <a:lnTo>
                      <a:pt x="265" y="27777"/>
                    </a:lnTo>
                    <a:lnTo>
                      <a:pt x="966" y="26641"/>
                    </a:lnTo>
                    <a:lnTo>
                      <a:pt x="1629" y="25467"/>
                    </a:lnTo>
                    <a:lnTo>
                      <a:pt x="2272" y="24293"/>
                    </a:lnTo>
                    <a:lnTo>
                      <a:pt x="2878" y="23100"/>
                    </a:lnTo>
                    <a:lnTo>
                      <a:pt x="3484" y="21907"/>
                    </a:lnTo>
                    <a:lnTo>
                      <a:pt x="4052" y="20696"/>
                    </a:lnTo>
                    <a:lnTo>
                      <a:pt x="4601" y="19465"/>
                    </a:lnTo>
                    <a:lnTo>
                      <a:pt x="5150" y="18253"/>
                    </a:lnTo>
                    <a:lnTo>
                      <a:pt x="5605" y="17174"/>
                    </a:lnTo>
                    <a:lnTo>
                      <a:pt x="6040" y="16094"/>
                    </a:lnTo>
                    <a:lnTo>
                      <a:pt x="6457" y="14996"/>
                    </a:lnTo>
                    <a:lnTo>
                      <a:pt x="6855" y="13879"/>
                    </a:lnTo>
                    <a:lnTo>
                      <a:pt x="7233" y="12762"/>
                    </a:lnTo>
                    <a:lnTo>
                      <a:pt x="7574" y="11626"/>
                    </a:lnTo>
                    <a:lnTo>
                      <a:pt x="7896" y="10490"/>
                    </a:lnTo>
                    <a:lnTo>
                      <a:pt x="8199" y="9354"/>
                    </a:lnTo>
                    <a:lnTo>
                      <a:pt x="8445" y="8199"/>
                    </a:lnTo>
                    <a:lnTo>
                      <a:pt x="8672" y="7044"/>
                    </a:lnTo>
                    <a:lnTo>
                      <a:pt x="8843" y="5870"/>
                    </a:lnTo>
                    <a:lnTo>
                      <a:pt x="8918" y="5283"/>
                    </a:lnTo>
                    <a:lnTo>
                      <a:pt x="8975" y="4715"/>
                    </a:lnTo>
                    <a:lnTo>
                      <a:pt x="9032" y="4128"/>
                    </a:lnTo>
                    <a:lnTo>
                      <a:pt x="9070" y="3541"/>
                    </a:lnTo>
                    <a:lnTo>
                      <a:pt x="9089" y="2954"/>
                    </a:lnTo>
                    <a:lnTo>
                      <a:pt x="9108" y="2367"/>
                    </a:lnTo>
                    <a:lnTo>
                      <a:pt x="9108" y="1780"/>
                    </a:lnTo>
                    <a:lnTo>
                      <a:pt x="9089" y="1193"/>
                    </a:lnTo>
                    <a:lnTo>
                      <a:pt x="9070" y="606"/>
                    </a:lnTo>
                    <a:lnTo>
                      <a:pt x="9013" y="19"/>
                    </a:lnTo>
                    <a:lnTo>
                      <a:pt x="8994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5680250" y="1791225"/>
                <a:ext cx="336100" cy="99900"/>
              </a:xfrm>
              <a:custGeom>
                <a:rect b="b" l="l" r="r" t="t"/>
                <a:pathLst>
                  <a:path extrusionOk="0" h="3996" w="13444">
                    <a:moveTo>
                      <a:pt x="4601" y="1"/>
                    </a:moveTo>
                    <a:lnTo>
                      <a:pt x="568" y="304"/>
                    </a:lnTo>
                    <a:lnTo>
                      <a:pt x="0" y="3333"/>
                    </a:lnTo>
                    <a:lnTo>
                      <a:pt x="530" y="3466"/>
                    </a:lnTo>
                    <a:lnTo>
                      <a:pt x="1099" y="3579"/>
                    </a:lnTo>
                    <a:lnTo>
                      <a:pt x="1667" y="3674"/>
                    </a:lnTo>
                    <a:lnTo>
                      <a:pt x="2254" y="3750"/>
                    </a:lnTo>
                    <a:lnTo>
                      <a:pt x="2822" y="3825"/>
                    </a:lnTo>
                    <a:lnTo>
                      <a:pt x="3427" y="3882"/>
                    </a:lnTo>
                    <a:lnTo>
                      <a:pt x="4014" y="3939"/>
                    </a:lnTo>
                    <a:lnTo>
                      <a:pt x="4601" y="3958"/>
                    </a:lnTo>
                    <a:lnTo>
                      <a:pt x="5794" y="3996"/>
                    </a:lnTo>
                    <a:lnTo>
                      <a:pt x="6949" y="3996"/>
                    </a:lnTo>
                    <a:lnTo>
                      <a:pt x="8048" y="3939"/>
                    </a:lnTo>
                    <a:lnTo>
                      <a:pt x="9108" y="3863"/>
                    </a:lnTo>
                    <a:lnTo>
                      <a:pt x="10092" y="3750"/>
                    </a:lnTo>
                    <a:lnTo>
                      <a:pt x="10982" y="3617"/>
                    </a:lnTo>
                    <a:lnTo>
                      <a:pt x="11759" y="3466"/>
                    </a:lnTo>
                    <a:lnTo>
                      <a:pt x="12100" y="3371"/>
                    </a:lnTo>
                    <a:lnTo>
                      <a:pt x="12403" y="3295"/>
                    </a:lnTo>
                    <a:lnTo>
                      <a:pt x="12687" y="3201"/>
                    </a:lnTo>
                    <a:lnTo>
                      <a:pt x="12914" y="3106"/>
                    </a:lnTo>
                    <a:lnTo>
                      <a:pt x="13103" y="3011"/>
                    </a:lnTo>
                    <a:lnTo>
                      <a:pt x="13255" y="2898"/>
                    </a:lnTo>
                    <a:lnTo>
                      <a:pt x="13368" y="2803"/>
                    </a:lnTo>
                    <a:lnTo>
                      <a:pt x="13444" y="2708"/>
                    </a:lnTo>
                    <a:lnTo>
                      <a:pt x="13444" y="2652"/>
                    </a:lnTo>
                    <a:lnTo>
                      <a:pt x="13444" y="2595"/>
                    </a:lnTo>
                    <a:lnTo>
                      <a:pt x="13444" y="2557"/>
                    </a:lnTo>
                    <a:lnTo>
                      <a:pt x="13406" y="2500"/>
                    </a:lnTo>
                    <a:lnTo>
                      <a:pt x="13330" y="2405"/>
                    </a:lnTo>
                    <a:lnTo>
                      <a:pt x="13198" y="2311"/>
                    </a:lnTo>
                    <a:lnTo>
                      <a:pt x="13027" y="2216"/>
                    </a:lnTo>
                    <a:lnTo>
                      <a:pt x="12800" y="2140"/>
                    </a:lnTo>
                    <a:lnTo>
                      <a:pt x="12554" y="2065"/>
                    </a:lnTo>
                    <a:lnTo>
                      <a:pt x="12270" y="1989"/>
                    </a:lnTo>
                    <a:lnTo>
                      <a:pt x="11626" y="1875"/>
                    </a:lnTo>
                    <a:lnTo>
                      <a:pt x="10888" y="1762"/>
                    </a:lnTo>
                    <a:lnTo>
                      <a:pt x="10092" y="1686"/>
                    </a:lnTo>
                    <a:lnTo>
                      <a:pt x="9240" y="1610"/>
                    </a:lnTo>
                    <a:lnTo>
                      <a:pt x="8369" y="1553"/>
                    </a:lnTo>
                    <a:lnTo>
                      <a:pt x="6684" y="1478"/>
                    </a:lnTo>
                    <a:lnTo>
                      <a:pt x="5245" y="1421"/>
                    </a:lnTo>
                    <a:lnTo>
                      <a:pt x="3844" y="1421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rgbClr val="969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>
                <a:off x="5680250" y="1791225"/>
                <a:ext cx="336100" cy="99900"/>
              </a:xfrm>
              <a:custGeom>
                <a:rect b="b" l="l" r="r" t="t"/>
                <a:pathLst>
                  <a:path extrusionOk="0" fill="none" h="3996" w="13444">
                    <a:moveTo>
                      <a:pt x="568" y="304"/>
                    </a:moveTo>
                    <a:lnTo>
                      <a:pt x="4601" y="1"/>
                    </a:lnTo>
                    <a:lnTo>
                      <a:pt x="3844" y="1421"/>
                    </a:lnTo>
                    <a:lnTo>
                      <a:pt x="3844" y="1421"/>
                    </a:lnTo>
                    <a:lnTo>
                      <a:pt x="5245" y="1421"/>
                    </a:lnTo>
                    <a:lnTo>
                      <a:pt x="6684" y="1478"/>
                    </a:lnTo>
                    <a:lnTo>
                      <a:pt x="8369" y="1553"/>
                    </a:lnTo>
                    <a:lnTo>
                      <a:pt x="9240" y="1610"/>
                    </a:lnTo>
                    <a:lnTo>
                      <a:pt x="10092" y="1686"/>
                    </a:lnTo>
                    <a:lnTo>
                      <a:pt x="10888" y="1762"/>
                    </a:lnTo>
                    <a:lnTo>
                      <a:pt x="11626" y="1875"/>
                    </a:lnTo>
                    <a:lnTo>
                      <a:pt x="12270" y="1989"/>
                    </a:lnTo>
                    <a:lnTo>
                      <a:pt x="12554" y="2065"/>
                    </a:lnTo>
                    <a:lnTo>
                      <a:pt x="12800" y="2140"/>
                    </a:lnTo>
                    <a:lnTo>
                      <a:pt x="13027" y="2216"/>
                    </a:lnTo>
                    <a:lnTo>
                      <a:pt x="13198" y="2311"/>
                    </a:lnTo>
                    <a:lnTo>
                      <a:pt x="13330" y="2405"/>
                    </a:lnTo>
                    <a:lnTo>
                      <a:pt x="13406" y="2500"/>
                    </a:lnTo>
                    <a:lnTo>
                      <a:pt x="13406" y="2500"/>
                    </a:lnTo>
                    <a:lnTo>
                      <a:pt x="13444" y="2557"/>
                    </a:lnTo>
                    <a:lnTo>
                      <a:pt x="13444" y="2595"/>
                    </a:lnTo>
                    <a:lnTo>
                      <a:pt x="13444" y="2652"/>
                    </a:lnTo>
                    <a:lnTo>
                      <a:pt x="13444" y="2708"/>
                    </a:lnTo>
                    <a:lnTo>
                      <a:pt x="13368" y="2803"/>
                    </a:lnTo>
                    <a:lnTo>
                      <a:pt x="13255" y="2898"/>
                    </a:lnTo>
                    <a:lnTo>
                      <a:pt x="13103" y="3011"/>
                    </a:lnTo>
                    <a:lnTo>
                      <a:pt x="12914" y="3106"/>
                    </a:lnTo>
                    <a:lnTo>
                      <a:pt x="12687" y="3201"/>
                    </a:lnTo>
                    <a:lnTo>
                      <a:pt x="12403" y="3295"/>
                    </a:lnTo>
                    <a:lnTo>
                      <a:pt x="12100" y="3371"/>
                    </a:lnTo>
                    <a:lnTo>
                      <a:pt x="11759" y="3466"/>
                    </a:lnTo>
                    <a:lnTo>
                      <a:pt x="10982" y="3617"/>
                    </a:lnTo>
                    <a:lnTo>
                      <a:pt x="10092" y="3750"/>
                    </a:lnTo>
                    <a:lnTo>
                      <a:pt x="9108" y="3863"/>
                    </a:lnTo>
                    <a:lnTo>
                      <a:pt x="8048" y="3939"/>
                    </a:lnTo>
                    <a:lnTo>
                      <a:pt x="6949" y="3996"/>
                    </a:lnTo>
                    <a:lnTo>
                      <a:pt x="5794" y="3996"/>
                    </a:lnTo>
                    <a:lnTo>
                      <a:pt x="4601" y="3958"/>
                    </a:lnTo>
                    <a:lnTo>
                      <a:pt x="4014" y="3939"/>
                    </a:lnTo>
                    <a:lnTo>
                      <a:pt x="3427" y="3882"/>
                    </a:lnTo>
                    <a:lnTo>
                      <a:pt x="2822" y="3825"/>
                    </a:lnTo>
                    <a:lnTo>
                      <a:pt x="2254" y="3750"/>
                    </a:lnTo>
                    <a:lnTo>
                      <a:pt x="1667" y="3674"/>
                    </a:lnTo>
                    <a:lnTo>
                      <a:pt x="1099" y="3579"/>
                    </a:lnTo>
                    <a:lnTo>
                      <a:pt x="530" y="3466"/>
                    </a:lnTo>
                    <a:lnTo>
                      <a:pt x="0" y="3333"/>
                    </a:lnTo>
                    <a:lnTo>
                      <a:pt x="568" y="3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>
                <a:off x="5765450" y="1096325"/>
                <a:ext cx="65825" cy="10925"/>
              </a:xfrm>
              <a:custGeom>
                <a:rect b="b" l="l" r="r" t="t"/>
                <a:pathLst>
                  <a:path extrusionOk="0" h="437" w="2633">
                    <a:moveTo>
                      <a:pt x="19" y="1"/>
                    </a:moveTo>
                    <a:lnTo>
                      <a:pt x="1" y="171"/>
                    </a:lnTo>
                    <a:lnTo>
                      <a:pt x="2614" y="436"/>
                    </a:lnTo>
                    <a:lnTo>
                      <a:pt x="2632" y="266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0"/>
              <p:cNvSpPr/>
              <p:nvPr/>
            </p:nvSpPr>
            <p:spPr>
              <a:xfrm>
                <a:off x="5278350" y="503200"/>
                <a:ext cx="539675" cy="421800"/>
              </a:xfrm>
              <a:custGeom>
                <a:rect b="b" l="l" r="r" t="t"/>
                <a:pathLst>
                  <a:path extrusionOk="0" h="16872" w="21587">
                    <a:moveTo>
                      <a:pt x="17629" y="0"/>
                    </a:moveTo>
                    <a:lnTo>
                      <a:pt x="17534" y="171"/>
                    </a:lnTo>
                    <a:lnTo>
                      <a:pt x="17421" y="341"/>
                    </a:lnTo>
                    <a:lnTo>
                      <a:pt x="17288" y="493"/>
                    </a:lnTo>
                    <a:lnTo>
                      <a:pt x="17156" y="644"/>
                    </a:lnTo>
                    <a:lnTo>
                      <a:pt x="17023" y="777"/>
                    </a:lnTo>
                    <a:lnTo>
                      <a:pt x="16872" y="909"/>
                    </a:lnTo>
                    <a:lnTo>
                      <a:pt x="16569" y="1136"/>
                    </a:lnTo>
                    <a:lnTo>
                      <a:pt x="16228" y="1345"/>
                    </a:lnTo>
                    <a:lnTo>
                      <a:pt x="15868" y="1515"/>
                    </a:lnTo>
                    <a:lnTo>
                      <a:pt x="15489" y="1667"/>
                    </a:lnTo>
                    <a:lnTo>
                      <a:pt x="15092" y="1780"/>
                    </a:lnTo>
                    <a:lnTo>
                      <a:pt x="14675" y="1875"/>
                    </a:lnTo>
                    <a:lnTo>
                      <a:pt x="14240" y="1951"/>
                    </a:lnTo>
                    <a:lnTo>
                      <a:pt x="13804" y="1989"/>
                    </a:lnTo>
                    <a:lnTo>
                      <a:pt x="13369" y="2026"/>
                    </a:lnTo>
                    <a:lnTo>
                      <a:pt x="12460" y="2026"/>
                    </a:lnTo>
                    <a:lnTo>
                      <a:pt x="12024" y="2007"/>
                    </a:lnTo>
                    <a:lnTo>
                      <a:pt x="11570" y="1970"/>
                    </a:lnTo>
                    <a:lnTo>
                      <a:pt x="10699" y="1875"/>
                    </a:lnTo>
                    <a:lnTo>
                      <a:pt x="9885" y="1742"/>
                    </a:lnTo>
                    <a:lnTo>
                      <a:pt x="9127" y="1610"/>
                    </a:lnTo>
                    <a:lnTo>
                      <a:pt x="8465" y="1458"/>
                    </a:lnTo>
                    <a:lnTo>
                      <a:pt x="7915" y="1307"/>
                    </a:lnTo>
                    <a:lnTo>
                      <a:pt x="7480" y="1193"/>
                    </a:lnTo>
                    <a:lnTo>
                      <a:pt x="7120" y="1080"/>
                    </a:lnTo>
                    <a:lnTo>
                      <a:pt x="7120" y="1970"/>
                    </a:lnTo>
                    <a:lnTo>
                      <a:pt x="7082" y="2765"/>
                    </a:lnTo>
                    <a:lnTo>
                      <a:pt x="7026" y="3484"/>
                    </a:lnTo>
                    <a:lnTo>
                      <a:pt x="6950" y="4147"/>
                    </a:lnTo>
                    <a:lnTo>
                      <a:pt x="6855" y="4753"/>
                    </a:lnTo>
                    <a:lnTo>
                      <a:pt x="6760" y="5302"/>
                    </a:lnTo>
                    <a:lnTo>
                      <a:pt x="6628" y="5794"/>
                    </a:lnTo>
                    <a:lnTo>
                      <a:pt x="6476" y="6249"/>
                    </a:lnTo>
                    <a:lnTo>
                      <a:pt x="6325" y="6646"/>
                    </a:lnTo>
                    <a:lnTo>
                      <a:pt x="6136" y="7025"/>
                    </a:lnTo>
                    <a:lnTo>
                      <a:pt x="5946" y="7366"/>
                    </a:lnTo>
                    <a:lnTo>
                      <a:pt x="5719" y="7688"/>
                    </a:lnTo>
                    <a:lnTo>
                      <a:pt x="5492" y="7991"/>
                    </a:lnTo>
                    <a:lnTo>
                      <a:pt x="5246" y="8275"/>
                    </a:lnTo>
                    <a:lnTo>
                      <a:pt x="4981" y="8540"/>
                    </a:lnTo>
                    <a:lnTo>
                      <a:pt x="4697" y="8824"/>
                    </a:lnTo>
                    <a:lnTo>
                      <a:pt x="4318" y="8521"/>
                    </a:lnTo>
                    <a:lnTo>
                      <a:pt x="3920" y="8237"/>
                    </a:lnTo>
                    <a:lnTo>
                      <a:pt x="3523" y="7991"/>
                    </a:lnTo>
                    <a:lnTo>
                      <a:pt x="3106" y="7783"/>
                    </a:lnTo>
                    <a:lnTo>
                      <a:pt x="2898" y="7688"/>
                    </a:lnTo>
                    <a:lnTo>
                      <a:pt x="2690" y="7612"/>
                    </a:lnTo>
                    <a:lnTo>
                      <a:pt x="2481" y="7555"/>
                    </a:lnTo>
                    <a:lnTo>
                      <a:pt x="2273" y="7499"/>
                    </a:lnTo>
                    <a:lnTo>
                      <a:pt x="2065" y="7461"/>
                    </a:lnTo>
                    <a:lnTo>
                      <a:pt x="1837" y="7442"/>
                    </a:lnTo>
                    <a:lnTo>
                      <a:pt x="1629" y="7442"/>
                    </a:lnTo>
                    <a:lnTo>
                      <a:pt x="1421" y="7461"/>
                    </a:lnTo>
                    <a:lnTo>
                      <a:pt x="1250" y="7499"/>
                    </a:lnTo>
                    <a:lnTo>
                      <a:pt x="1099" y="7536"/>
                    </a:lnTo>
                    <a:lnTo>
                      <a:pt x="948" y="7574"/>
                    </a:lnTo>
                    <a:lnTo>
                      <a:pt x="815" y="7631"/>
                    </a:lnTo>
                    <a:lnTo>
                      <a:pt x="701" y="7707"/>
                    </a:lnTo>
                    <a:lnTo>
                      <a:pt x="588" y="7783"/>
                    </a:lnTo>
                    <a:lnTo>
                      <a:pt x="474" y="7858"/>
                    </a:lnTo>
                    <a:lnTo>
                      <a:pt x="398" y="7953"/>
                    </a:lnTo>
                    <a:lnTo>
                      <a:pt x="304" y="8048"/>
                    </a:lnTo>
                    <a:lnTo>
                      <a:pt x="228" y="8142"/>
                    </a:lnTo>
                    <a:lnTo>
                      <a:pt x="114" y="8370"/>
                    </a:lnTo>
                    <a:lnTo>
                      <a:pt x="39" y="8616"/>
                    </a:lnTo>
                    <a:lnTo>
                      <a:pt x="1" y="8862"/>
                    </a:lnTo>
                    <a:lnTo>
                      <a:pt x="1" y="9127"/>
                    </a:lnTo>
                    <a:lnTo>
                      <a:pt x="20" y="9411"/>
                    </a:lnTo>
                    <a:lnTo>
                      <a:pt x="58" y="9676"/>
                    </a:lnTo>
                    <a:lnTo>
                      <a:pt x="152" y="9960"/>
                    </a:lnTo>
                    <a:lnTo>
                      <a:pt x="247" y="10225"/>
                    </a:lnTo>
                    <a:lnTo>
                      <a:pt x="379" y="10490"/>
                    </a:lnTo>
                    <a:lnTo>
                      <a:pt x="512" y="10736"/>
                    </a:lnTo>
                    <a:lnTo>
                      <a:pt x="682" y="10964"/>
                    </a:lnTo>
                    <a:lnTo>
                      <a:pt x="929" y="11229"/>
                    </a:lnTo>
                    <a:lnTo>
                      <a:pt x="1156" y="11456"/>
                    </a:lnTo>
                    <a:lnTo>
                      <a:pt x="1402" y="11664"/>
                    </a:lnTo>
                    <a:lnTo>
                      <a:pt x="1667" y="11835"/>
                    </a:lnTo>
                    <a:lnTo>
                      <a:pt x="1932" y="11967"/>
                    </a:lnTo>
                    <a:lnTo>
                      <a:pt x="2197" y="12081"/>
                    </a:lnTo>
                    <a:lnTo>
                      <a:pt x="2481" y="12175"/>
                    </a:lnTo>
                    <a:lnTo>
                      <a:pt x="2746" y="12232"/>
                    </a:lnTo>
                    <a:lnTo>
                      <a:pt x="3030" y="12270"/>
                    </a:lnTo>
                    <a:lnTo>
                      <a:pt x="3314" y="12289"/>
                    </a:lnTo>
                    <a:lnTo>
                      <a:pt x="3598" y="12289"/>
                    </a:lnTo>
                    <a:lnTo>
                      <a:pt x="3882" y="12270"/>
                    </a:lnTo>
                    <a:lnTo>
                      <a:pt x="4185" y="12213"/>
                    </a:lnTo>
                    <a:lnTo>
                      <a:pt x="4469" y="12156"/>
                    </a:lnTo>
                    <a:lnTo>
                      <a:pt x="4753" y="12081"/>
                    </a:lnTo>
                    <a:lnTo>
                      <a:pt x="5037" y="11986"/>
                    </a:lnTo>
                    <a:lnTo>
                      <a:pt x="4962" y="12535"/>
                    </a:lnTo>
                    <a:lnTo>
                      <a:pt x="4905" y="13160"/>
                    </a:lnTo>
                    <a:lnTo>
                      <a:pt x="4867" y="13785"/>
                    </a:lnTo>
                    <a:lnTo>
                      <a:pt x="4848" y="14410"/>
                    </a:lnTo>
                    <a:lnTo>
                      <a:pt x="4867" y="15016"/>
                    </a:lnTo>
                    <a:lnTo>
                      <a:pt x="4905" y="15300"/>
                    </a:lnTo>
                    <a:lnTo>
                      <a:pt x="4943" y="15565"/>
                    </a:lnTo>
                    <a:lnTo>
                      <a:pt x="4981" y="15811"/>
                    </a:lnTo>
                    <a:lnTo>
                      <a:pt x="5056" y="16038"/>
                    </a:lnTo>
                    <a:lnTo>
                      <a:pt x="5132" y="16227"/>
                    </a:lnTo>
                    <a:lnTo>
                      <a:pt x="5227" y="16398"/>
                    </a:lnTo>
                    <a:lnTo>
                      <a:pt x="5284" y="16455"/>
                    </a:lnTo>
                    <a:lnTo>
                      <a:pt x="5340" y="16511"/>
                    </a:lnTo>
                    <a:lnTo>
                      <a:pt x="5511" y="16606"/>
                    </a:lnTo>
                    <a:lnTo>
                      <a:pt x="5738" y="16682"/>
                    </a:lnTo>
                    <a:lnTo>
                      <a:pt x="6022" y="16739"/>
                    </a:lnTo>
                    <a:lnTo>
                      <a:pt x="6344" y="16795"/>
                    </a:lnTo>
                    <a:lnTo>
                      <a:pt x="6723" y="16833"/>
                    </a:lnTo>
                    <a:lnTo>
                      <a:pt x="7139" y="16852"/>
                    </a:lnTo>
                    <a:lnTo>
                      <a:pt x="7594" y="16871"/>
                    </a:lnTo>
                    <a:lnTo>
                      <a:pt x="8067" y="16852"/>
                    </a:lnTo>
                    <a:lnTo>
                      <a:pt x="8597" y="16833"/>
                    </a:lnTo>
                    <a:lnTo>
                      <a:pt x="9714" y="16777"/>
                    </a:lnTo>
                    <a:lnTo>
                      <a:pt x="10926" y="16644"/>
                    </a:lnTo>
                    <a:lnTo>
                      <a:pt x="12176" y="16474"/>
                    </a:lnTo>
                    <a:lnTo>
                      <a:pt x="13425" y="16284"/>
                    </a:lnTo>
                    <a:lnTo>
                      <a:pt x="14675" y="16038"/>
                    </a:lnTo>
                    <a:lnTo>
                      <a:pt x="15300" y="15887"/>
                    </a:lnTo>
                    <a:lnTo>
                      <a:pt x="15906" y="15754"/>
                    </a:lnTo>
                    <a:lnTo>
                      <a:pt x="16493" y="15584"/>
                    </a:lnTo>
                    <a:lnTo>
                      <a:pt x="17061" y="15432"/>
                    </a:lnTo>
                    <a:lnTo>
                      <a:pt x="17629" y="15262"/>
                    </a:lnTo>
                    <a:lnTo>
                      <a:pt x="18159" y="15072"/>
                    </a:lnTo>
                    <a:lnTo>
                      <a:pt x="18651" y="14883"/>
                    </a:lnTo>
                    <a:lnTo>
                      <a:pt x="19125" y="14694"/>
                    </a:lnTo>
                    <a:lnTo>
                      <a:pt x="19579" y="14485"/>
                    </a:lnTo>
                    <a:lnTo>
                      <a:pt x="19977" y="14277"/>
                    </a:lnTo>
                    <a:lnTo>
                      <a:pt x="20356" y="14050"/>
                    </a:lnTo>
                    <a:lnTo>
                      <a:pt x="20677" y="13823"/>
                    </a:lnTo>
                    <a:lnTo>
                      <a:pt x="20848" y="13671"/>
                    </a:lnTo>
                    <a:lnTo>
                      <a:pt x="21018" y="13482"/>
                    </a:lnTo>
                    <a:lnTo>
                      <a:pt x="21151" y="13255"/>
                    </a:lnTo>
                    <a:lnTo>
                      <a:pt x="21264" y="13009"/>
                    </a:lnTo>
                    <a:lnTo>
                      <a:pt x="21378" y="12725"/>
                    </a:lnTo>
                    <a:lnTo>
                      <a:pt x="21454" y="12422"/>
                    </a:lnTo>
                    <a:lnTo>
                      <a:pt x="21511" y="12100"/>
                    </a:lnTo>
                    <a:lnTo>
                      <a:pt x="21567" y="11759"/>
                    </a:lnTo>
                    <a:lnTo>
                      <a:pt x="21586" y="11380"/>
                    </a:lnTo>
                    <a:lnTo>
                      <a:pt x="21586" y="11001"/>
                    </a:lnTo>
                    <a:lnTo>
                      <a:pt x="21586" y="10585"/>
                    </a:lnTo>
                    <a:lnTo>
                      <a:pt x="21548" y="10149"/>
                    </a:lnTo>
                    <a:lnTo>
                      <a:pt x="21511" y="9714"/>
                    </a:lnTo>
                    <a:lnTo>
                      <a:pt x="21435" y="9259"/>
                    </a:lnTo>
                    <a:lnTo>
                      <a:pt x="21359" y="8786"/>
                    </a:lnTo>
                    <a:lnTo>
                      <a:pt x="21264" y="8294"/>
                    </a:lnTo>
                    <a:lnTo>
                      <a:pt x="21151" y="7802"/>
                    </a:lnTo>
                    <a:lnTo>
                      <a:pt x="21018" y="7309"/>
                    </a:lnTo>
                    <a:lnTo>
                      <a:pt x="20867" y="6798"/>
                    </a:lnTo>
                    <a:lnTo>
                      <a:pt x="20715" y="6268"/>
                    </a:lnTo>
                    <a:lnTo>
                      <a:pt x="20526" y="5738"/>
                    </a:lnTo>
                    <a:lnTo>
                      <a:pt x="20337" y="5226"/>
                    </a:lnTo>
                    <a:lnTo>
                      <a:pt x="20128" y="4677"/>
                    </a:lnTo>
                    <a:lnTo>
                      <a:pt x="19901" y="4147"/>
                    </a:lnTo>
                    <a:lnTo>
                      <a:pt x="19674" y="3617"/>
                    </a:lnTo>
                    <a:lnTo>
                      <a:pt x="19428" y="3087"/>
                    </a:lnTo>
                    <a:lnTo>
                      <a:pt x="19163" y="2557"/>
                    </a:lnTo>
                    <a:lnTo>
                      <a:pt x="18879" y="2026"/>
                    </a:lnTo>
                    <a:lnTo>
                      <a:pt x="18595" y="1515"/>
                    </a:lnTo>
                    <a:lnTo>
                      <a:pt x="18273" y="1004"/>
                    </a:lnTo>
                    <a:lnTo>
                      <a:pt x="17970" y="493"/>
                    </a:lnTo>
                    <a:lnTo>
                      <a:pt x="17629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>
                <a:off x="5538225" y="666500"/>
                <a:ext cx="83350" cy="74825"/>
              </a:xfrm>
              <a:custGeom>
                <a:rect b="b" l="l" r="r" t="t"/>
                <a:pathLst>
                  <a:path extrusionOk="0" h="2993" w="3334">
                    <a:moveTo>
                      <a:pt x="3201" y="1"/>
                    </a:moveTo>
                    <a:lnTo>
                      <a:pt x="3125" y="39"/>
                    </a:lnTo>
                    <a:lnTo>
                      <a:pt x="3106" y="58"/>
                    </a:lnTo>
                    <a:lnTo>
                      <a:pt x="3087" y="96"/>
                    </a:lnTo>
                    <a:lnTo>
                      <a:pt x="3106" y="455"/>
                    </a:lnTo>
                    <a:lnTo>
                      <a:pt x="3106" y="891"/>
                    </a:lnTo>
                    <a:lnTo>
                      <a:pt x="3068" y="1364"/>
                    </a:lnTo>
                    <a:lnTo>
                      <a:pt x="3030" y="1610"/>
                    </a:lnTo>
                    <a:lnTo>
                      <a:pt x="2974" y="1856"/>
                    </a:lnTo>
                    <a:lnTo>
                      <a:pt x="2917" y="2065"/>
                    </a:lnTo>
                    <a:lnTo>
                      <a:pt x="2822" y="2273"/>
                    </a:lnTo>
                    <a:lnTo>
                      <a:pt x="2728" y="2462"/>
                    </a:lnTo>
                    <a:lnTo>
                      <a:pt x="2595" y="2614"/>
                    </a:lnTo>
                    <a:lnTo>
                      <a:pt x="2462" y="2727"/>
                    </a:lnTo>
                    <a:lnTo>
                      <a:pt x="2368" y="2784"/>
                    </a:lnTo>
                    <a:lnTo>
                      <a:pt x="2292" y="2822"/>
                    </a:lnTo>
                    <a:lnTo>
                      <a:pt x="2197" y="2841"/>
                    </a:lnTo>
                    <a:lnTo>
                      <a:pt x="1989" y="2841"/>
                    </a:lnTo>
                    <a:lnTo>
                      <a:pt x="1875" y="2822"/>
                    </a:lnTo>
                    <a:lnTo>
                      <a:pt x="1705" y="2784"/>
                    </a:lnTo>
                    <a:lnTo>
                      <a:pt x="1535" y="2690"/>
                    </a:lnTo>
                    <a:lnTo>
                      <a:pt x="1383" y="2595"/>
                    </a:lnTo>
                    <a:lnTo>
                      <a:pt x="1232" y="2462"/>
                    </a:lnTo>
                    <a:lnTo>
                      <a:pt x="1099" y="2311"/>
                    </a:lnTo>
                    <a:lnTo>
                      <a:pt x="967" y="2140"/>
                    </a:lnTo>
                    <a:lnTo>
                      <a:pt x="853" y="1951"/>
                    </a:lnTo>
                    <a:lnTo>
                      <a:pt x="758" y="1762"/>
                    </a:lnTo>
                    <a:lnTo>
                      <a:pt x="569" y="1364"/>
                    </a:lnTo>
                    <a:lnTo>
                      <a:pt x="417" y="948"/>
                    </a:lnTo>
                    <a:lnTo>
                      <a:pt x="304" y="550"/>
                    </a:lnTo>
                    <a:lnTo>
                      <a:pt x="209" y="209"/>
                    </a:lnTo>
                    <a:lnTo>
                      <a:pt x="209" y="190"/>
                    </a:lnTo>
                    <a:lnTo>
                      <a:pt x="171" y="171"/>
                    </a:lnTo>
                    <a:lnTo>
                      <a:pt x="96" y="190"/>
                    </a:lnTo>
                    <a:lnTo>
                      <a:pt x="20" y="228"/>
                    </a:lnTo>
                    <a:lnTo>
                      <a:pt x="1" y="247"/>
                    </a:lnTo>
                    <a:lnTo>
                      <a:pt x="1" y="266"/>
                    </a:lnTo>
                    <a:lnTo>
                      <a:pt x="115" y="645"/>
                    </a:lnTo>
                    <a:lnTo>
                      <a:pt x="247" y="1099"/>
                    </a:lnTo>
                    <a:lnTo>
                      <a:pt x="436" y="1572"/>
                    </a:lnTo>
                    <a:lnTo>
                      <a:pt x="550" y="1800"/>
                    </a:lnTo>
                    <a:lnTo>
                      <a:pt x="664" y="2027"/>
                    </a:lnTo>
                    <a:lnTo>
                      <a:pt x="815" y="2235"/>
                    </a:lnTo>
                    <a:lnTo>
                      <a:pt x="948" y="2425"/>
                    </a:lnTo>
                    <a:lnTo>
                      <a:pt x="1118" y="2614"/>
                    </a:lnTo>
                    <a:lnTo>
                      <a:pt x="1288" y="2746"/>
                    </a:lnTo>
                    <a:lnTo>
                      <a:pt x="1459" y="2860"/>
                    </a:lnTo>
                    <a:lnTo>
                      <a:pt x="1667" y="2955"/>
                    </a:lnTo>
                    <a:lnTo>
                      <a:pt x="1762" y="2974"/>
                    </a:lnTo>
                    <a:lnTo>
                      <a:pt x="1875" y="2993"/>
                    </a:lnTo>
                    <a:lnTo>
                      <a:pt x="1989" y="2993"/>
                    </a:lnTo>
                    <a:lnTo>
                      <a:pt x="2103" y="2974"/>
                    </a:lnTo>
                    <a:lnTo>
                      <a:pt x="2311" y="2917"/>
                    </a:lnTo>
                    <a:lnTo>
                      <a:pt x="2500" y="2841"/>
                    </a:lnTo>
                    <a:lnTo>
                      <a:pt x="2671" y="2709"/>
                    </a:lnTo>
                    <a:lnTo>
                      <a:pt x="2822" y="2576"/>
                    </a:lnTo>
                    <a:lnTo>
                      <a:pt x="2936" y="2406"/>
                    </a:lnTo>
                    <a:lnTo>
                      <a:pt x="3049" y="2216"/>
                    </a:lnTo>
                    <a:lnTo>
                      <a:pt x="3125" y="2027"/>
                    </a:lnTo>
                    <a:lnTo>
                      <a:pt x="3201" y="1800"/>
                    </a:lnTo>
                    <a:lnTo>
                      <a:pt x="3258" y="1572"/>
                    </a:lnTo>
                    <a:lnTo>
                      <a:pt x="3296" y="1345"/>
                    </a:lnTo>
                    <a:lnTo>
                      <a:pt x="3333" y="891"/>
                    </a:lnTo>
                    <a:lnTo>
                      <a:pt x="3333" y="436"/>
                    </a:lnTo>
                    <a:lnTo>
                      <a:pt x="3314" y="39"/>
                    </a:lnTo>
                    <a:lnTo>
                      <a:pt x="3296" y="20"/>
                    </a:lnTo>
                    <a:lnTo>
                      <a:pt x="3277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5518825" y="689700"/>
                <a:ext cx="27950" cy="8075"/>
              </a:xfrm>
              <a:custGeom>
                <a:rect b="b" l="l" r="r" t="t"/>
                <a:pathLst>
                  <a:path extrusionOk="0" h="323" w="1118">
                    <a:moveTo>
                      <a:pt x="114" y="1"/>
                    </a:moveTo>
                    <a:lnTo>
                      <a:pt x="38" y="39"/>
                    </a:lnTo>
                    <a:lnTo>
                      <a:pt x="1" y="95"/>
                    </a:lnTo>
                    <a:lnTo>
                      <a:pt x="1" y="114"/>
                    </a:lnTo>
                    <a:lnTo>
                      <a:pt x="20" y="133"/>
                    </a:lnTo>
                    <a:lnTo>
                      <a:pt x="266" y="228"/>
                    </a:lnTo>
                    <a:lnTo>
                      <a:pt x="398" y="266"/>
                    </a:lnTo>
                    <a:lnTo>
                      <a:pt x="531" y="304"/>
                    </a:lnTo>
                    <a:lnTo>
                      <a:pt x="663" y="323"/>
                    </a:lnTo>
                    <a:lnTo>
                      <a:pt x="796" y="323"/>
                    </a:lnTo>
                    <a:lnTo>
                      <a:pt x="928" y="285"/>
                    </a:lnTo>
                    <a:lnTo>
                      <a:pt x="1061" y="228"/>
                    </a:lnTo>
                    <a:lnTo>
                      <a:pt x="1118" y="171"/>
                    </a:lnTo>
                    <a:lnTo>
                      <a:pt x="1118" y="152"/>
                    </a:lnTo>
                    <a:lnTo>
                      <a:pt x="1118" y="133"/>
                    </a:lnTo>
                    <a:lnTo>
                      <a:pt x="1099" y="114"/>
                    </a:lnTo>
                    <a:lnTo>
                      <a:pt x="1080" y="114"/>
                    </a:lnTo>
                    <a:lnTo>
                      <a:pt x="1004" y="133"/>
                    </a:lnTo>
                    <a:lnTo>
                      <a:pt x="909" y="171"/>
                    </a:lnTo>
                    <a:lnTo>
                      <a:pt x="796" y="190"/>
                    </a:lnTo>
                    <a:lnTo>
                      <a:pt x="701" y="171"/>
                    </a:lnTo>
                    <a:lnTo>
                      <a:pt x="588" y="152"/>
                    </a:lnTo>
                    <a:lnTo>
                      <a:pt x="360" y="76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5516450" y="674550"/>
                <a:ext cx="27025" cy="11400"/>
              </a:xfrm>
              <a:custGeom>
                <a:rect b="b" l="l" r="r" t="t"/>
                <a:pathLst>
                  <a:path extrusionOk="0" h="456" w="1081">
                    <a:moveTo>
                      <a:pt x="15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1" y="95"/>
                    </a:lnTo>
                    <a:lnTo>
                      <a:pt x="1" y="133"/>
                    </a:lnTo>
                    <a:lnTo>
                      <a:pt x="20" y="152"/>
                    </a:lnTo>
                    <a:lnTo>
                      <a:pt x="228" y="285"/>
                    </a:lnTo>
                    <a:lnTo>
                      <a:pt x="361" y="342"/>
                    </a:lnTo>
                    <a:lnTo>
                      <a:pt x="474" y="398"/>
                    </a:lnTo>
                    <a:lnTo>
                      <a:pt x="607" y="436"/>
                    </a:lnTo>
                    <a:lnTo>
                      <a:pt x="739" y="455"/>
                    </a:lnTo>
                    <a:lnTo>
                      <a:pt x="872" y="455"/>
                    </a:lnTo>
                    <a:lnTo>
                      <a:pt x="986" y="417"/>
                    </a:lnTo>
                    <a:lnTo>
                      <a:pt x="1042" y="361"/>
                    </a:lnTo>
                    <a:lnTo>
                      <a:pt x="1080" y="304"/>
                    </a:lnTo>
                    <a:lnTo>
                      <a:pt x="1080" y="285"/>
                    </a:lnTo>
                    <a:lnTo>
                      <a:pt x="1023" y="285"/>
                    </a:lnTo>
                    <a:lnTo>
                      <a:pt x="986" y="304"/>
                    </a:lnTo>
                    <a:lnTo>
                      <a:pt x="948" y="323"/>
                    </a:lnTo>
                    <a:lnTo>
                      <a:pt x="891" y="323"/>
                    </a:lnTo>
                    <a:lnTo>
                      <a:pt x="777" y="304"/>
                    </a:lnTo>
                    <a:lnTo>
                      <a:pt x="664" y="266"/>
                    </a:lnTo>
                    <a:lnTo>
                      <a:pt x="569" y="228"/>
                    </a:lnTo>
                    <a:lnTo>
                      <a:pt x="361" y="114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5673625" y="642375"/>
                <a:ext cx="80975" cy="80500"/>
              </a:xfrm>
              <a:custGeom>
                <a:rect b="b" l="l" r="r" t="t"/>
                <a:pathLst>
                  <a:path extrusionOk="0" h="3220" w="3239">
                    <a:moveTo>
                      <a:pt x="3049" y="0"/>
                    </a:moveTo>
                    <a:lnTo>
                      <a:pt x="3030" y="19"/>
                    </a:lnTo>
                    <a:lnTo>
                      <a:pt x="3030" y="57"/>
                    </a:lnTo>
                    <a:lnTo>
                      <a:pt x="3030" y="398"/>
                    </a:lnTo>
                    <a:lnTo>
                      <a:pt x="3011" y="814"/>
                    </a:lnTo>
                    <a:lnTo>
                      <a:pt x="2973" y="1250"/>
                    </a:lnTo>
                    <a:lnTo>
                      <a:pt x="2897" y="1685"/>
                    </a:lnTo>
                    <a:lnTo>
                      <a:pt x="2859" y="1894"/>
                    </a:lnTo>
                    <a:lnTo>
                      <a:pt x="2803" y="2102"/>
                    </a:lnTo>
                    <a:lnTo>
                      <a:pt x="2727" y="2310"/>
                    </a:lnTo>
                    <a:lnTo>
                      <a:pt x="2632" y="2481"/>
                    </a:lnTo>
                    <a:lnTo>
                      <a:pt x="2519" y="2651"/>
                    </a:lnTo>
                    <a:lnTo>
                      <a:pt x="2405" y="2803"/>
                    </a:lnTo>
                    <a:lnTo>
                      <a:pt x="2272" y="2916"/>
                    </a:lnTo>
                    <a:lnTo>
                      <a:pt x="2102" y="3011"/>
                    </a:lnTo>
                    <a:lnTo>
                      <a:pt x="2007" y="3049"/>
                    </a:lnTo>
                    <a:lnTo>
                      <a:pt x="1894" y="3087"/>
                    </a:lnTo>
                    <a:lnTo>
                      <a:pt x="1799" y="3105"/>
                    </a:lnTo>
                    <a:lnTo>
                      <a:pt x="1704" y="3105"/>
                    </a:lnTo>
                    <a:lnTo>
                      <a:pt x="1610" y="3087"/>
                    </a:lnTo>
                    <a:lnTo>
                      <a:pt x="1515" y="3068"/>
                    </a:lnTo>
                    <a:lnTo>
                      <a:pt x="1345" y="2992"/>
                    </a:lnTo>
                    <a:lnTo>
                      <a:pt x="1193" y="2878"/>
                    </a:lnTo>
                    <a:lnTo>
                      <a:pt x="1042" y="2727"/>
                    </a:lnTo>
                    <a:lnTo>
                      <a:pt x="909" y="2556"/>
                    </a:lnTo>
                    <a:lnTo>
                      <a:pt x="777" y="2348"/>
                    </a:lnTo>
                    <a:lnTo>
                      <a:pt x="682" y="2140"/>
                    </a:lnTo>
                    <a:lnTo>
                      <a:pt x="568" y="1913"/>
                    </a:lnTo>
                    <a:lnTo>
                      <a:pt x="417" y="1458"/>
                    </a:lnTo>
                    <a:lnTo>
                      <a:pt x="284" y="1042"/>
                    </a:lnTo>
                    <a:lnTo>
                      <a:pt x="209" y="682"/>
                    </a:lnTo>
                    <a:lnTo>
                      <a:pt x="190" y="663"/>
                    </a:lnTo>
                    <a:lnTo>
                      <a:pt x="171" y="644"/>
                    </a:lnTo>
                    <a:lnTo>
                      <a:pt x="95" y="625"/>
                    </a:lnTo>
                    <a:lnTo>
                      <a:pt x="19" y="644"/>
                    </a:lnTo>
                    <a:lnTo>
                      <a:pt x="0" y="663"/>
                    </a:lnTo>
                    <a:lnTo>
                      <a:pt x="0" y="682"/>
                    </a:lnTo>
                    <a:lnTo>
                      <a:pt x="76" y="1079"/>
                    </a:lnTo>
                    <a:lnTo>
                      <a:pt x="190" y="1515"/>
                    </a:lnTo>
                    <a:lnTo>
                      <a:pt x="360" y="1950"/>
                    </a:lnTo>
                    <a:lnTo>
                      <a:pt x="455" y="2159"/>
                    </a:lnTo>
                    <a:lnTo>
                      <a:pt x="568" y="2367"/>
                    </a:lnTo>
                    <a:lnTo>
                      <a:pt x="682" y="2556"/>
                    </a:lnTo>
                    <a:lnTo>
                      <a:pt x="814" y="2727"/>
                    </a:lnTo>
                    <a:lnTo>
                      <a:pt x="966" y="2878"/>
                    </a:lnTo>
                    <a:lnTo>
                      <a:pt x="1117" y="3011"/>
                    </a:lnTo>
                    <a:lnTo>
                      <a:pt x="1307" y="3105"/>
                    </a:lnTo>
                    <a:lnTo>
                      <a:pt x="1496" y="3181"/>
                    </a:lnTo>
                    <a:lnTo>
                      <a:pt x="1704" y="3219"/>
                    </a:lnTo>
                    <a:lnTo>
                      <a:pt x="1932" y="3200"/>
                    </a:lnTo>
                    <a:lnTo>
                      <a:pt x="2045" y="3181"/>
                    </a:lnTo>
                    <a:lnTo>
                      <a:pt x="2159" y="3162"/>
                    </a:lnTo>
                    <a:lnTo>
                      <a:pt x="2253" y="3124"/>
                    </a:lnTo>
                    <a:lnTo>
                      <a:pt x="2348" y="3068"/>
                    </a:lnTo>
                    <a:lnTo>
                      <a:pt x="2519" y="2935"/>
                    </a:lnTo>
                    <a:lnTo>
                      <a:pt x="2651" y="2784"/>
                    </a:lnTo>
                    <a:lnTo>
                      <a:pt x="2784" y="2594"/>
                    </a:lnTo>
                    <a:lnTo>
                      <a:pt x="2897" y="2386"/>
                    </a:lnTo>
                    <a:lnTo>
                      <a:pt x="2992" y="2159"/>
                    </a:lnTo>
                    <a:lnTo>
                      <a:pt x="3049" y="1913"/>
                    </a:lnTo>
                    <a:lnTo>
                      <a:pt x="3124" y="1666"/>
                    </a:lnTo>
                    <a:lnTo>
                      <a:pt x="3162" y="1420"/>
                    </a:lnTo>
                    <a:lnTo>
                      <a:pt x="3219" y="909"/>
                    </a:lnTo>
                    <a:lnTo>
                      <a:pt x="3238" y="436"/>
                    </a:lnTo>
                    <a:lnTo>
                      <a:pt x="3238" y="57"/>
                    </a:lnTo>
                    <a:lnTo>
                      <a:pt x="3238" y="1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>
                <a:off x="5751725" y="655150"/>
                <a:ext cx="27000" cy="12325"/>
              </a:xfrm>
              <a:custGeom>
                <a:rect b="b" l="l" r="r" t="t"/>
                <a:pathLst>
                  <a:path extrusionOk="0" h="493" w="1080">
                    <a:moveTo>
                      <a:pt x="890" y="0"/>
                    </a:moveTo>
                    <a:lnTo>
                      <a:pt x="871" y="19"/>
                    </a:lnTo>
                    <a:lnTo>
                      <a:pt x="701" y="133"/>
                    </a:lnTo>
                    <a:lnTo>
                      <a:pt x="512" y="266"/>
                    </a:lnTo>
                    <a:lnTo>
                      <a:pt x="417" y="322"/>
                    </a:lnTo>
                    <a:lnTo>
                      <a:pt x="322" y="360"/>
                    </a:lnTo>
                    <a:lnTo>
                      <a:pt x="209" y="379"/>
                    </a:lnTo>
                    <a:lnTo>
                      <a:pt x="114" y="360"/>
                    </a:lnTo>
                    <a:lnTo>
                      <a:pt x="38" y="360"/>
                    </a:lnTo>
                    <a:lnTo>
                      <a:pt x="19" y="379"/>
                    </a:lnTo>
                    <a:lnTo>
                      <a:pt x="0" y="398"/>
                    </a:lnTo>
                    <a:lnTo>
                      <a:pt x="0" y="417"/>
                    </a:lnTo>
                    <a:lnTo>
                      <a:pt x="19" y="436"/>
                    </a:lnTo>
                    <a:lnTo>
                      <a:pt x="76" y="474"/>
                    </a:lnTo>
                    <a:lnTo>
                      <a:pt x="228" y="493"/>
                    </a:lnTo>
                    <a:lnTo>
                      <a:pt x="360" y="493"/>
                    </a:lnTo>
                    <a:lnTo>
                      <a:pt x="474" y="455"/>
                    </a:lnTo>
                    <a:lnTo>
                      <a:pt x="606" y="398"/>
                    </a:lnTo>
                    <a:lnTo>
                      <a:pt x="720" y="341"/>
                    </a:lnTo>
                    <a:lnTo>
                      <a:pt x="834" y="266"/>
                    </a:lnTo>
                    <a:lnTo>
                      <a:pt x="1061" y="114"/>
                    </a:lnTo>
                    <a:lnTo>
                      <a:pt x="1080" y="95"/>
                    </a:lnTo>
                    <a:lnTo>
                      <a:pt x="1061" y="57"/>
                    </a:lnTo>
                    <a:lnTo>
                      <a:pt x="1004" y="19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5752200" y="640000"/>
                <a:ext cx="24625" cy="15650"/>
              </a:xfrm>
              <a:custGeom>
                <a:rect b="b" l="l" r="r" t="t"/>
                <a:pathLst>
                  <a:path extrusionOk="0" h="626" w="985">
                    <a:moveTo>
                      <a:pt x="852" y="1"/>
                    </a:moveTo>
                    <a:lnTo>
                      <a:pt x="815" y="19"/>
                    </a:lnTo>
                    <a:lnTo>
                      <a:pt x="796" y="19"/>
                    </a:lnTo>
                    <a:lnTo>
                      <a:pt x="625" y="190"/>
                    </a:lnTo>
                    <a:lnTo>
                      <a:pt x="474" y="322"/>
                    </a:lnTo>
                    <a:lnTo>
                      <a:pt x="379" y="398"/>
                    </a:lnTo>
                    <a:lnTo>
                      <a:pt x="284" y="455"/>
                    </a:lnTo>
                    <a:lnTo>
                      <a:pt x="190" y="512"/>
                    </a:lnTo>
                    <a:lnTo>
                      <a:pt x="19" y="512"/>
                    </a:lnTo>
                    <a:lnTo>
                      <a:pt x="0" y="531"/>
                    </a:lnTo>
                    <a:lnTo>
                      <a:pt x="0" y="550"/>
                    </a:lnTo>
                    <a:lnTo>
                      <a:pt x="38" y="588"/>
                    </a:lnTo>
                    <a:lnTo>
                      <a:pt x="114" y="625"/>
                    </a:lnTo>
                    <a:lnTo>
                      <a:pt x="228" y="625"/>
                    </a:lnTo>
                    <a:lnTo>
                      <a:pt x="360" y="606"/>
                    </a:lnTo>
                    <a:lnTo>
                      <a:pt x="474" y="550"/>
                    </a:lnTo>
                    <a:lnTo>
                      <a:pt x="587" y="474"/>
                    </a:lnTo>
                    <a:lnTo>
                      <a:pt x="701" y="398"/>
                    </a:lnTo>
                    <a:lnTo>
                      <a:pt x="796" y="303"/>
                    </a:lnTo>
                    <a:lnTo>
                      <a:pt x="985" y="114"/>
                    </a:lnTo>
                    <a:lnTo>
                      <a:pt x="985" y="95"/>
                    </a:lnTo>
                    <a:lnTo>
                      <a:pt x="985" y="76"/>
                    </a:lnTo>
                    <a:lnTo>
                      <a:pt x="928" y="1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5535400" y="618700"/>
                <a:ext cx="81900" cy="44050"/>
              </a:xfrm>
              <a:custGeom>
                <a:rect b="b" l="l" r="r" t="t"/>
                <a:pathLst>
                  <a:path extrusionOk="0" h="1762" w="3276">
                    <a:moveTo>
                      <a:pt x="2784" y="0"/>
                    </a:moveTo>
                    <a:lnTo>
                      <a:pt x="2632" y="247"/>
                    </a:lnTo>
                    <a:lnTo>
                      <a:pt x="2462" y="455"/>
                    </a:lnTo>
                    <a:lnTo>
                      <a:pt x="2272" y="644"/>
                    </a:lnTo>
                    <a:lnTo>
                      <a:pt x="2083" y="796"/>
                    </a:lnTo>
                    <a:lnTo>
                      <a:pt x="1875" y="928"/>
                    </a:lnTo>
                    <a:lnTo>
                      <a:pt x="1648" y="1023"/>
                    </a:lnTo>
                    <a:lnTo>
                      <a:pt x="1420" y="1099"/>
                    </a:lnTo>
                    <a:lnTo>
                      <a:pt x="1212" y="1137"/>
                    </a:lnTo>
                    <a:lnTo>
                      <a:pt x="985" y="1174"/>
                    </a:lnTo>
                    <a:lnTo>
                      <a:pt x="796" y="1193"/>
                    </a:lnTo>
                    <a:lnTo>
                      <a:pt x="436" y="1212"/>
                    </a:lnTo>
                    <a:lnTo>
                      <a:pt x="190" y="1193"/>
                    </a:lnTo>
                    <a:lnTo>
                      <a:pt x="76" y="1193"/>
                    </a:lnTo>
                    <a:lnTo>
                      <a:pt x="0" y="1724"/>
                    </a:lnTo>
                    <a:lnTo>
                      <a:pt x="152" y="1742"/>
                    </a:lnTo>
                    <a:lnTo>
                      <a:pt x="493" y="1761"/>
                    </a:lnTo>
                    <a:lnTo>
                      <a:pt x="796" y="1742"/>
                    </a:lnTo>
                    <a:lnTo>
                      <a:pt x="1155" y="1705"/>
                    </a:lnTo>
                    <a:lnTo>
                      <a:pt x="1534" y="1629"/>
                    </a:lnTo>
                    <a:lnTo>
                      <a:pt x="1723" y="1572"/>
                    </a:lnTo>
                    <a:lnTo>
                      <a:pt x="1932" y="1496"/>
                    </a:lnTo>
                    <a:lnTo>
                      <a:pt x="2121" y="1402"/>
                    </a:lnTo>
                    <a:lnTo>
                      <a:pt x="2310" y="1307"/>
                    </a:lnTo>
                    <a:lnTo>
                      <a:pt x="2500" y="1174"/>
                    </a:lnTo>
                    <a:lnTo>
                      <a:pt x="2689" y="1042"/>
                    </a:lnTo>
                    <a:lnTo>
                      <a:pt x="2841" y="871"/>
                    </a:lnTo>
                    <a:lnTo>
                      <a:pt x="3011" y="682"/>
                    </a:lnTo>
                    <a:lnTo>
                      <a:pt x="3143" y="455"/>
                    </a:lnTo>
                    <a:lnTo>
                      <a:pt x="3276" y="228"/>
                    </a:lnTo>
                    <a:lnTo>
                      <a:pt x="27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5676450" y="600250"/>
                <a:ext cx="85725" cy="33625"/>
              </a:xfrm>
              <a:custGeom>
                <a:rect b="b" l="l" r="r" t="t"/>
                <a:pathLst>
                  <a:path extrusionOk="0" h="1345" w="3429">
                    <a:moveTo>
                      <a:pt x="1042" y="0"/>
                    </a:moveTo>
                    <a:lnTo>
                      <a:pt x="815" y="38"/>
                    </a:lnTo>
                    <a:lnTo>
                      <a:pt x="626" y="76"/>
                    </a:lnTo>
                    <a:lnTo>
                      <a:pt x="436" y="133"/>
                    </a:lnTo>
                    <a:lnTo>
                      <a:pt x="285" y="189"/>
                    </a:lnTo>
                    <a:lnTo>
                      <a:pt x="77" y="303"/>
                    </a:lnTo>
                    <a:lnTo>
                      <a:pt x="1" y="341"/>
                    </a:lnTo>
                    <a:lnTo>
                      <a:pt x="304" y="795"/>
                    </a:lnTo>
                    <a:lnTo>
                      <a:pt x="380" y="757"/>
                    </a:lnTo>
                    <a:lnTo>
                      <a:pt x="531" y="682"/>
                    </a:lnTo>
                    <a:lnTo>
                      <a:pt x="796" y="606"/>
                    </a:lnTo>
                    <a:lnTo>
                      <a:pt x="948" y="568"/>
                    </a:lnTo>
                    <a:lnTo>
                      <a:pt x="1137" y="549"/>
                    </a:lnTo>
                    <a:lnTo>
                      <a:pt x="1326" y="549"/>
                    </a:lnTo>
                    <a:lnTo>
                      <a:pt x="1535" y="568"/>
                    </a:lnTo>
                    <a:lnTo>
                      <a:pt x="1762" y="606"/>
                    </a:lnTo>
                    <a:lnTo>
                      <a:pt x="1989" y="682"/>
                    </a:lnTo>
                    <a:lnTo>
                      <a:pt x="2254" y="776"/>
                    </a:lnTo>
                    <a:lnTo>
                      <a:pt x="2500" y="928"/>
                    </a:lnTo>
                    <a:lnTo>
                      <a:pt x="2765" y="1117"/>
                    </a:lnTo>
                    <a:lnTo>
                      <a:pt x="3049" y="1344"/>
                    </a:lnTo>
                    <a:lnTo>
                      <a:pt x="3428" y="947"/>
                    </a:lnTo>
                    <a:lnTo>
                      <a:pt x="3087" y="663"/>
                    </a:lnTo>
                    <a:lnTo>
                      <a:pt x="2765" y="436"/>
                    </a:lnTo>
                    <a:lnTo>
                      <a:pt x="2443" y="265"/>
                    </a:lnTo>
                    <a:lnTo>
                      <a:pt x="2140" y="133"/>
                    </a:lnTo>
                    <a:lnTo>
                      <a:pt x="1838" y="57"/>
                    </a:lnTo>
                    <a:lnTo>
                      <a:pt x="1553" y="19"/>
                    </a:lnTo>
                    <a:lnTo>
                      <a:pt x="1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5645700" y="569950"/>
                <a:ext cx="213500" cy="185575"/>
              </a:xfrm>
              <a:custGeom>
                <a:rect b="b" l="l" r="r" t="t"/>
                <a:pathLst>
                  <a:path extrusionOk="0" h="7423" w="8540">
                    <a:moveTo>
                      <a:pt x="4279" y="398"/>
                    </a:moveTo>
                    <a:lnTo>
                      <a:pt x="4677" y="417"/>
                    </a:lnTo>
                    <a:lnTo>
                      <a:pt x="5056" y="455"/>
                    </a:lnTo>
                    <a:lnTo>
                      <a:pt x="5434" y="549"/>
                    </a:lnTo>
                    <a:lnTo>
                      <a:pt x="5794" y="644"/>
                    </a:lnTo>
                    <a:lnTo>
                      <a:pt x="6116" y="795"/>
                    </a:lnTo>
                    <a:lnTo>
                      <a:pt x="6438" y="966"/>
                    </a:lnTo>
                    <a:lnTo>
                      <a:pt x="6741" y="1155"/>
                    </a:lnTo>
                    <a:lnTo>
                      <a:pt x="7025" y="1364"/>
                    </a:lnTo>
                    <a:lnTo>
                      <a:pt x="7271" y="1591"/>
                    </a:lnTo>
                    <a:lnTo>
                      <a:pt x="7498" y="1856"/>
                    </a:lnTo>
                    <a:lnTo>
                      <a:pt x="7688" y="2121"/>
                    </a:lnTo>
                    <a:lnTo>
                      <a:pt x="7858" y="2424"/>
                    </a:lnTo>
                    <a:lnTo>
                      <a:pt x="7991" y="2727"/>
                    </a:lnTo>
                    <a:lnTo>
                      <a:pt x="8085" y="3049"/>
                    </a:lnTo>
                    <a:lnTo>
                      <a:pt x="8142" y="3371"/>
                    </a:lnTo>
                    <a:lnTo>
                      <a:pt x="8161" y="3711"/>
                    </a:lnTo>
                    <a:lnTo>
                      <a:pt x="8142" y="4052"/>
                    </a:lnTo>
                    <a:lnTo>
                      <a:pt x="8085" y="4374"/>
                    </a:lnTo>
                    <a:lnTo>
                      <a:pt x="7991" y="4696"/>
                    </a:lnTo>
                    <a:lnTo>
                      <a:pt x="7858" y="4999"/>
                    </a:lnTo>
                    <a:lnTo>
                      <a:pt x="7688" y="5283"/>
                    </a:lnTo>
                    <a:lnTo>
                      <a:pt x="7498" y="5567"/>
                    </a:lnTo>
                    <a:lnTo>
                      <a:pt x="7271" y="5813"/>
                    </a:lnTo>
                    <a:lnTo>
                      <a:pt x="7025" y="6059"/>
                    </a:lnTo>
                    <a:lnTo>
                      <a:pt x="6741" y="6268"/>
                    </a:lnTo>
                    <a:lnTo>
                      <a:pt x="6438" y="6457"/>
                    </a:lnTo>
                    <a:lnTo>
                      <a:pt x="6116" y="6627"/>
                    </a:lnTo>
                    <a:lnTo>
                      <a:pt x="5794" y="6760"/>
                    </a:lnTo>
                    <a:lnTo>
                      <a:pt x="5434" y="6873"/>
                    </a:lnTo>
                    <a:lnTo>
                      <a:pt x="5056" y="6968"/>
                    </a:lnTo>
                    <a:lnTo>
                      <a:pt x="4677" y="7006"/>
                    </a:lnTo>
                    <a:lnTo>
                      <a:pt x="4279" y="7025"/>
                    </a:lnTo>
                    <a:lnTo>
                      <a:pt x="3882" y="7006"/>
                    </a:lnTo>
                    <a:lnTo>
                      <a:pt x="3503" y="6968"/>
                    </a:lnTo>
                    <a:lnTo>
                      <a:pt x="3124" y="6873"/>
                    </a:lnTo>
                    <a:lnTo>
                      <a:pt x="2765" y="6760"/>
                    </a:lnTo>
                    <a:lnTo>
                      <a:pt x="2424" y="6627"/>
                    </a:lnTo>
                    <a:lnTo>
                      <a:pt x="2102" y="6457"/>
                    </a:lnTo>
                    <a:lnTo>
                      <a:pt x="1799" y="6268"/>
                    </a:lnTo>
                    <a:lnTo>
                      <a:pt x="1534" y="6059"/>
                    </a:lnTo>
                    <a:lnTo>
                      <a:pt x="1288" y="5813"/>
                    </a:lnTo>
                    <a:lnTo>
                      <a:pt x="1060" y="5567"/>
                    </a:lnTo>
                    <a:lnTo>
                      <a:pt x="871" y="5283"/>
                    </a:lnTo>
                    <a:lnTo>
                      <a:pt x="701" y="4999"/>
                    </a:lnTo>
                    <a:lnTo>
                      <a:pt x="568" y="4696"/>
                    </a:lnTo>
                    <a:lnTo>
                      <a:pt x="473" y="4374"/>
                    </a:lnTo>
                    <a:lnTo>
                      <a:pt x="417" y="4052"/>
                    </a:lnTo>
                    <a:lnTo>
                      <a:pt x="398" y="3711"/>
                    </a:lnTo>
                    <a:lnTo>
                      <a:pt x="417" y="3371"/>
                    </a:lnTo>
                    <a:lnTo>
                      <a:pt x="473" y="3049"/>
                    </a:lnTo>
                    <a:lnTo>
                      <a:pt x="568" y="2727"/>
                    </a:lnTo>
                    <a:lnTo>
                      <a:pt x="701" y="2424"/>
                    </a:lnTo>
                    <a:lnTo>
                      <a:pt x="871" y="2121"/>
                    </a:lnTo>
                    <a:lnTo>
                      <a:pt x="1060" y="1856"/>
                    </a:lnTo>
                    <a:lnTo>
                      <a:pt x="1288" y="1591"/>
                    </a:lnTo>
                    <a:lnTo>
                      <a:pt x="1534" y="1364"/>
                    </a:lnTo>
                    <a:lnTo>
                      <a:pt x="1799" y="1155"/>
                    </a:lnTo>
                    <a:lnTo>
                      <a:pt x="2102" y="966"/>
                    </a:lnTo>
                    <a:lnTo>
                      <a:pt x="2424" y="795"/>
                    </a:lnTo>
                    <a:lnTo>
                      <a:pt x="2765" y="644"/>
                    </a:lnTo>
                    <a:lnTo>
                      <a:pt x="3124" y="549"/>
                    </a:lnTo>
                    <a:lnTo>
                      <a:pt x="3503" y="455"/>
                    </a:lnTo>
                    <a:lnTo>
                      <a:pt x="3882" y="417"/>
                    </a:lnTo>
                    <a:lnTo>
                      <a:pt x="4279" y="398"/>
                    </a:lnTo>
                    <a:close/>
                    <a:moveTo>
                      <a:pt x="4279" y="0"/>
                    </a:moveTo>
                    <a:lnTo>
                      <a:pt x="3844" y="19"/>
                    </a:lnTo>
                    <a:lnTo>
                      <a:pt x="3408" y="76"/>
                    </a:lnTo>
                    <a:lnTo>
                      <a:pt x="3011" y="171"/>
                    </a:lnTo>
                    <a:lnTo>
                      <a:pt x="2613" y="303"/>
                    </a:lnTo>
                    <a:lnTo>
                      <a:pt x="2234" y="455"/>
                    </a:lnTo>
                    <a:lnTo>
                      <a:pt x="1894" y="644"/>
                    </a:lnTo>
                    <a:lnTo>
                      <a:pt x="1572" y="852"/>
                    </a:lnTo>
                    <a:lnTo>
                      <a:pt x="1250" y="1098"/>
                    </a:lnTo>
                    <a:lnTo>
                      <a:pt x="985" y="1364"/>
                    </a:lnTo>
                    <a:lnTo>
                      <a:pt x="739" y="1648"/>
                    </a:lnTo>
                    <a:lnTo>
                      <a:pt x="530" y="1950"/>
                    </a:lnTo>
                    <a:lnTo>
                      <a:pt x="341" y="2272"/>
                    </a:lnTo>
                    <a:lnTo>
                      <a:pt x="208" y="2613"/>
                    </a:lnTo>
                    <a:lnTo>
                      <a:pt x="95" y="2973"/>
                    </a:lnTo>
                    <a:lnTo>
                      <a:pt x="38" y="3333"/>
                    </a:lnTo>
                    <a:lnTo>
                      <a:pt x="0" y="3711"/>
                    </a:lnTo>
                    <a:lnTo>
                      <a:pt x="38" y="4090"/>
                    </a:lnTo>
                    <a:lnTo>
                      <a:pt x="95" y="4450"/>
                    </a:lnTo>
                    <a:lnTo>
                      <a:pt x="208" y="4810"/>
                    </a:lnTo>
                    <a:lnTo>
                      <a:pt x="341" y="5150"/>
                    </a:lnTo>
                    <a:lnTo>
                      <a:pt x="530" y="5472"/>
                    </a:lnTo>
                    <a:lnTo>
                      <a:pt x="739" y="5775"/>
                    </a:lnTo>
                    <a:lnTo>
                      <a:pt x="985" y="6059"/>
                    </a:lnTo>
                    <a:lnTo>
                      <a:pt x="1250" y="6324"/>
                    </a:lnTo>
                    <a:lnTo>
                      <a:pt x="1572" y="6571"/>
                    </a:lnTo>
                    <a:lnTo>
                      <a:pt x="1894" y="6779"/>
                    </a:lnTo>
                    <a:lnTo>
                      <a:pt x="2234" y="6968"/>
                    </a:lnTo>
                    <a:lnTo>
                      <a:pt x="2613" y="7120"/>
                    </a:lnTo>
                    <a:lnTo>
                      <a:pt x="3011" y="7252"/>
                    </a:lnTo>
                    <a:lnTo>
                      <a:pt x="3408" y="7347"/>
                    </a:lnTo>
                    <a:lnTo>
                      <a:pt x="3844" y="7404"/>
                    </a:lnTo>
                    <a:lnTo>
                      <a:pt x="4279" y="7423"/>
                    </a:lnTo>
                    <a:lnTo>
                      <a:pt x="4715" y="7404"/>
                    </a:lnTo>
                    <a:lnTo>
                      <a:pt x="5131" y="7347"/>
                    </a:lnTo>
                    <a:lnTo>
                      <a:pt x="5548" y="7252"/>
                    </a:lnTo>
                    <a:lnTo>
                      <a:pt x="5927" y="7120"/>
                    </a:lnTo>
                    <a:lnTo>
                      <a:pt x="6305" y="6968"/>
                    </a:lnTo>
                    <a:lnTo>
                      <a:pt x="6665" y="6779"/>
                    </a:lnTo>
                    <a:lnTo>
                      <a:pt x="6987" y="6571"/>
                    </a:lnTo>
                    <a:lnTo>
                      <a:pt x="7290" y="6324"/>
                    </a:lnTo>
                    <a:lnTo>
                      <a:pt x="7574" y="6059"/>
                    </a:lnTo>
                    <a:lnTo>
                      <a:pt x="7820" y="5775"/>
                    </a:lnTo>
                    <a:lnTo>
                      <a:pt x="8028" y="5472"/>
                    </a:lnTo>
                    <a:lnTo>
                      <a:pt x="8218" y="5150"/>
                    </a:lnTo>
                    <a:lnTo>
                      <a:pt x="8350" y="4810"/>
                    </a:lnTo>
                    <a:lnTo>
                      <a:pt x="8464" y="4450"/>
                    </a:lnTo>
                    <a:lnTo>
                      <a:pt x="8521" y="4090"/>
                    </a:lnTo>
                    <a:lnTo>
                      <a:pt x="8540" y="3711"/>
                    </a:lnTo>
                    <a:lnTo>
                      <a:pt x="8521" y="3333"/>
                    </a:lnTo>
                    <a:lnTo>
                      <a:pt x="8464" y="2973"/>
                    </a:lnTo>
                    <a:lnTo>
                      <a:pt x="8350" y="2613"/>
                    </a:lnTo>
                    <a:lnTo>
                      <a:pt x="8218" y="2272"/>
                    </a:lnTo>
                    <a:lnTo>
                      <a:pt x="8028" y="1950"/>
                    </a:lnTo>
                    <a:lnTo>
                      <a:pt x="7820" y="1648"/>
                    </a:lnTo>
                    <a:lnTo>
                      <a:pt x="7574" y="1364"/>
                    </a:lnTo>
                    <a:lnTo>
                      <a:pt x="7290" y="1098"/>
                    </a:lnTo>
                    <a:lnTo>
                      <a:pt x="6987" y="852"/>
                    </a:lnTo>
                    <a:lnTo>
                      <a:pt x="6665" y="644"/>
                    </a:lnTo>
                    <a:lnTo>
                      <a:pt x="6305" y="455"/>
                    </a:lnTo>
                    <a:lnTo>
                      <a:pt x="5927" y="303"/>
                    </a:lnTo>
                    <a:lnTo>
                      <a:pt x="5548" y="171"/>
                    </a:lnTo>
                    <a:lnTo>
                      <a:pt x="5131" y="76"/>
                    </a:lnTo>
                    <a:lnTo>
                      <a:pt x="4715" y="19"/>
                    </a:lnTo>
                    <a:lnTo>
                      <a:pt x="4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5442150" y="588875"/>
                <a:ext cx="213500" cy="185125"/>
              </a:xfrm>
              <a:custGeom>
                <a:rect b="b" l="l" r="r" t="t"/>
                <a:pathLst>
                  <a:path extrusionOk="0" h="7405" w="8540">
                    <a:moveTo>
                      <a:pt x="4260" y="379"/>
                    </a:moveTo>
                    <a:lnTo>
                      <a:pt x="4658" y="398"/>
                    </a:lnTo>
                    <a:lnTo>
                      <a:pt x="5056" y="455"/>
                    </a:lnTo>
                    <a:lnTo>
                      <a:pt x="5416" y="531"/>
                    </a:lnTo>
                    <a:lnTo>
                      <a:pt x="5775" y="644"/>
                    </a:lnTo>
                    <a:lnTo>
                      <a:pt x="6116" y="796"/>
                    </a:lnTo>
                    <a:lnTo>
                      <a:pt x="6438" y="947"/>
                    </a:lnTo>
                    <a:lnTo>
                      <a:pt x="6741" y="1137"/>
                    </a:lnTo>
                    <a:lnTo>
                      <a:pt x="7006" y="1364"/>
                    </a:lnTo>
                    <a:lnTo>
                      <a:pt x="7252" y="1591"/>
                    </a:lnTo>
                    <a:lnTo>
                      <a:pt x="7479" y="1856"/>
                    </a:lnTo>
                    <a:lnTo>
                      <a:pt x="7688" y="2121"/>
                    </a:lnTo>
                    <a:lnTo>
                      <a:pt x="7839" y="2405"/>
                    </a:lnTo>
                    <a:lnTo>
                      <a:pt x="7972" y="2727"/>
                    </a:lnTo>
                    <a:lnTo>
                      <a:pt x="8066" y="3030"/>
                    </a:lnTo>
                    <a:lnTo>
                      <a:pt x="8123" y="3371"/>
                    </a:lnTo>
                    <a:lnTo>
                      <a:pt x="8142" y="3712"/>
                    </a:lnTo>
                    <a:lnTo>
                      <a:pt x="8123" y="4053"/>
                    </a:lnTo>
                    <a:lnTo>
                      <a:pt x="8066" y="4375"/>
                    </a:lnTo>
                    <a:lnTo>
                      <a:pt x="7972" y="4696"/>
                    </a:lnTo>
                    <a:lnTo>
                      <a:pt x="7839" y="4999"/>
                    </a:lnTo>
                    <a:lnTo>
                      <a:pt x="7688" y="5283"/>
                    </a:lnTo>
                    <a:lnTo>
                      <a:pt x="7479" y="5567"/>
                    </a:lnTo>
                    <a:lnTo>
                      <a:pt x="7252" y="5814"/>
                    </a:lnTo>
                    <a:lnTo>
                      <a:pt x="7006" y="6060"/>
                    </a:lnTo>
                    <a:lnTo>
                      <a:pt x="6741" y="6268"/>
                    </a:lnTo>
                    <a:lnTo>
                      <a:pt x="6438" y="6457"/>
                    </a:lnTo>
                    <a:lnTo>
                      <a:pt x="6116" y="6628"/>
                    </a:lnTo>
                    <a:lnTo>
                      <a:pt x="5775" y="6760"/>
                    </a:lnTo>
                    <a:lnTo>
                      <a:pt x="5416" y="6874"/>
                    </a:lnTo>
                    <a:lnTo>
                      <a:pt x="5056" y="6950"/>
                    </a:lnTo>
                    <a:lnTo>
                      <a:pt x="4658" y="7006"/>
                    </a:lnTo>
                    <a:lnTo>
                      <a:pt x="4260" y="7025"/>
                    </a:lnTo>
                    <a:lnTo>
                      <a:pt x="3863" y="7006"/>
                    </a:lnTo>
                    <a:lnTo>
                      <a:pt x="3484" y="6950"/>
                    </a:lnTo>
                    <a:lnTo>
                      <a:pt x="3105" y="6874"/>
                    </a:lnTo>
                    <a:lnTo>
                      <a:pt x="2765" y="6760"/>
                    </a:lnTo>
                    <a:lnTo>
                      <a:pt x="2424" y="6628"/>
                    </a:lnTo>
                    <a:lnTo>
                      <a:pt x="2102" y="6457"/>
                    </a:lnTo>
                    <a:lnTo>
                      <a:pt x="1799" y="6268"/>
                    </a:lnTo>
                    <a:lnTo>
                      <a:pt x="1515" y="6060"/>
                    </a:lnTo>
                    <a:lnTo>
                      <a:pt x="1269" y="5814"/>
                    </a:lnTo>
                    <a:lnTo>
                      <a:pt x="1042" y="5567"/>
                    </a:lnTo>
                    <a:lnTo>
                      <a:pt x="852" y="5283"/>
                    </a:lnTo>
                    <a:lnTo>
                      <a:pt x="682" y="4999"/>
                    </a:lnTo>
                    <a:lnTo>
                      <a:pt x="568" y="4696"/>
                    </a:lnTo>
                    <a:lnTo>
                      <a:pt x="474" y="4375"/>
                    </a:lnTo>
                    <a:lnTo>
                      <a:pt x="398" y="4053"/>
                    </a:lnTo>
                    <a:lnTo>
                      <a:pt x="379" y="3712"/>
                    </a:lnTo>
                    <a:lnTo>
                      <a:pt x="398" y="3371"/>
                    </a:lnTo>
                    <a:lnTo>
                      <a:pt x="474" y="3030"/>
                    </a:lnTo>
                    <a:lnTo>
                      <a:pt x="568" y="2727"/>
                    </a:lnTo>
                    <a:lnTo>
                      <a:pt x="682" y="2405"/>
                    </a:lnTo>
                    <a:lnTo>
                      <a:pt x="852" y="2121"/>
                    </a:lnTo>
                    <a:lnTo>
                      <a:pt x="1042" y="1856"/>
                    </a:lnTo>
                    <a:lnTo>
                      <a:pt x="1269" y="1591"/>
                    </a:lnTo>
                    <a:lnTo>
                      <a:pt x="1515" y="1364"/>
                    </a:lnTo>
                    <a:lnTo>
                      <a:pt x="1799" y="1137"/>
                    </a:lnTo>
                    <a:lnTo>
                      <a:pt x="2102" y="947"/>
                    </a:lnTo>
                    <a:lnTo>
                      <a:pt x="2424" y="796"/>
                    </a:lnTo>
                    <a:lnTo>
                      <a:pt x="2765" y="644"/>
                    </a:lnTo>
                    <a:lnTo>
                      <a:pt x="3105" y="531"/>
                    </a:lnTo>
                    <a:lnTo>
                      <a:pt x="3484" y="455"/>
                    </a:lnTo>
                    <a:lnTo>
                      <a:pt x="3863" y="398"/>
                    </a:lnTo>
                    <a:lnTo>
                      <a:pt x="4260" y="379"/>
                    </a:lnTo>
                    <a:close/>
                    <a:moveTo>
                      <a:pt x="4260" y="1"/>
                    </a:moveTo>
                    <a:lnTo>
                      <a:pt x="3825" y="20"/>
                    </a:lnTo>
                    <a:lnTo>
                      <a:pt x="3408" y="76"/>
                    </a:lnTo>
                    <a:lnTo>
                      <a:pt x="2992" y="171"/>
                    </a:lnTo>
                    <a:lnTo>
                      <a:pt x="2613" y="285"/>
                    </a:lnTo>
                    <a:lnTo>
                      <a:pt x="2234" y="455"/>
                    </a:lnTo>
                    <a:lnTo>
                      <a:pt x="1875" y="625"/>
                    </a:lnTo>
                    <a:lnTo>
                      <a:pt x="1553" y="853"/>
                    </a:lnTo>
                    <a:lnTo>
                      <a:pt x="1250" y="1080"/>
                    </a:lnTo>
                    <a:lnTo>
                      <a:pt x="966" y="1345"/>
                    </a:lnTo>
                    <a:lnTo>
                      <a:pt x="720" y="1629"/>
                    </a:lnTo>
                    <a:lnTo>
                      <a:pt x="511" y="1932"/>
                    </a:lnTo>
                    <a:lnTo>
                      <a:pt x="341" y="2273"/>
                    </a:lnTo>
                    <a:lnTo>
                      <a:pt x="190" y="2614"/>
                    </a:lnTo>
                    <a:lnTo>
                      <a:pt x="76" y="2954"/>
                    </a:lnTo>
                    <a:lnTo>
                      <a:pt x="19" y="3333"/>
                    </a:lnTo>
                    <a:lnTo>
                      <a:pt x="0" y="3712"/>
                    </a:lnTo>
                    <a:lnTo>
                      <a:pt x="19" y="4090"/>
                    </a:lnTo>
                    <a:lnTo>
                      <a:pt x="76" y="4450"/>
                    </a:lnTo>
                    <a:lnTo>
                      <a:pt x="190" y="4810"/>
                    </a:lnTo>
                    <a:lnTo>
                      <a:pt x="341" y="5151"/>
                    </a:lnTo>
                    <a:lnTo>
                      <a:pt x="511" y="5473"/>
                    </a:lnTo>
                    <a:lnTo>
                      <a:pt x="720" y="5776"/>
                    </a:lnTo>
                    <a:lnTo>
                      <a:pt x="966" y="6060"/>
                    </a:lnTo>
                    <a:lnTo>
                      <a:pt x="1250" y="6325"/>
                    </a:lnTo>
                    <a:lnTo>
                      <a:pt x="1553" y="6571"/>
                    </a:lnTo>
                    <a:lnTo>
                      <a:pt x="1875" y="6779"/>
                    </a:lnTo>
                    <a:lnTo>
                      <a:pt x="2234" y="6969"/>
                    </a:lnTo>
                    <a:lnTo>
                      <a:pt x="2613" y="7120"/>
                    </a:lnTo>
                    <a:lnTo>
                      <a:pt x="2992" y="7234"/>
                    </a:lnTo>
                    <a:lnTo>
                      <a:pt x="3408" y="7328"/>
                    </a:lnTo>
                    <a:lnTo>
                      <a:pt x="3825" y="7385"/>
                    </a:lnTo>
                    <a:lnTo>
                      <a:pt x="4260" y="7404"/>
                    </a:lnTo>
                    <a:lnTo>
                      <a:pt x="4696" y="7385"/>
                    </a:lnTo>
                    <a:lnTo>
                      <a:pt x="5131" y="7328"/>
                    </a:lnTo>
                    <a:lnTo>
                      <a:pt x="5529" y="7234"/>
                    </a:lnTo>
                    <a:lnTo>
                      <a:pt x="5927" y="7120"/>
                    </a:lnTo>
                    <a:lnTo>
                      <a:pt x="6305" y="6969"/>
                    </a:lnTo>
                    <a:lnTo>
                      <a:pt x="6646" y="6779"/>
                    </a:lnTo>
                    <a:lnTo>
                      <a:pt x="6987" y="6571"/>
                    </a:lnTo>
                    <a:lnTo>
                      <a:pt x="7290" y="6325"/>
                    </a:lnTo>
                    <a:lnTo>
                      <a:pt x="7555" y="6060"/>
                    </a:lnTo>
                    <a:lnTo>
                      <a:pt x="7801" y="5776"/>
                    </a:lnTo>
                    <a:lnTo>
                      <a:pt x="8028" y="5473"/>
                    </a:lnTo>
                    <a:lnTo>
                      <a:pt x="8199" y="5151"/>
                    </a:lnTo>
                    <a:lnTo>
                      <a:pt x="8350" y="4810"/>
                    </a:lnTo>
                    <a:lnTo>
                      <a:pt x="8445" y="4450"/>
                    </a:lnTo>
                    <a:lnTo>
                      <a:pt x="8521" y="4090"/>
                    </a:lnTo>
                    <a:lnTo>
                      <a:pt x="8540" y="3712"/>
                    </a:lnTo>
                    <a:lnTo>
                      <a:pt x="8521" y="3333"/>
                    </a:lnTo>
                    <a:lnTo>
                      <a:pt x="8445" y="2954"/>
                    </a:lnTo>
                    <a:lnTo>
                      <a:pt x="8350" y="2614"/>
                    </a:lnTo>
                    <a:lnTo>
                      <a:pt x="8199" y="2273"/>
                    </a:lnTo>
                    <a:lnTo>
                      <a:pt x="8028" y="1932"/>
                    </a:lnTo>
                    <a:lnTo>
                      <a:pt x="7801" y="1629"/>
                    </a:lnTo>
                    <a:lnTo>
                      <a:pt x="7555" y="1345"/>
                    </a:lnTo>
                    <a:lnTo>
                      <a:pt x="7290" y="1080"/>
                    </a:lnTo>
                    <a:lnTo>
                      <a:pt x="6987" y="853"/>
                    </a:lnTo>
                    <a:lnTo>
                      <a:pt x="6646" y="625"/>
                    </a:lnTo>
                    <a:lnTo>
                      <a:pt x="6305" y="455"/>
                    </a:lnTo>
                    <a:lnTo>
                      <a:pt x="5927" y="285"/>
                    </a:lnTo>
                    <a:lnTo>
                      <a:pt x="5529" y="171"/>
                    </a:lnTo>
                    <a:lnTo>
                      <a:pt x="5131" y="76"/>
                    </a:lnTo>
                    <a:lnTo>
                      <a:pt x="4696" y="20"/>
                    </a:lnTo>
                    <a:lnTo>
                      <a:pt x="42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5391500" y="710050"/>
                <a:ext cx="65825" cy="25125"/>
              </a:xfrm>
              <a:custGeom>
                <a:rect b="b" l="l" r="r" t="t"/>
                <a:pathLst>
                  <a:path extrusionOk="0" h="1005" w="2633">
                    <a:moveTo>
                      <a:pt x="2537" y="1"/>
                    </a:moveTo>
                    <a:lnTo>
                      <a:pt x="0" y="380"/>
                    </a:lnTo>
                    <a:lnTo>
                      <a:pt x="95" y="1004"/>
                    </a:lnTo>
                    <a:lnTo>
                      <a:pt x="2632" y="645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5503675" y="782000"/>
                <a:ext cx="97075" cy="112225"/>
              </a:xfrm>
              <a:custGeom>
                <a:rect b="b" l="l" r="r" t="t"/>
                <a:pathLst>
                  <a:path extrusionOk="0" h="4489" w="3883">
                    <a:moveTo>
                      <a:pt x="2102" y="1"/>
                    </a:moveTo>
                    <a:lnTo>
                      <a:pt x="1743" y="399"/>
                    </a:lnTo>
                    <a:lnTo>
                      <a:pt x="1402" y="853"/>
                    </a:lnTo>
                    <a:lnTo>
                      <a:pt x="985" y="1383"/>
                    </a:lnTo>
                    <a:lnTo>
                      <a:pt x="796" y="1686"/>
                    </a:lnTo>
                    <a:lnTo>
                      <a:pt x="607" y="1989"/>
                    </a:lnTo>
                    <a:lnTo>
                      <a:pt x="417" y="2292"/>
                    </a:lnTo>
                    <a:lnTo>
                      <a:pt x="266" y="2614"/>
                    </a:lnTo>
                    <a:lnTo>
                      <a:pt x="133" y="2898"/>
                    </a:lnTo>
                    <a:lnTo>
                      <a:pt x="58" y="3201"/>
                    </a:lnTo>
                    <a:lnTo>
                      <a:pt x="1" y="3466"/>
                    </a:lnTo>
                    <a:lnTo>
                      <a:pt x="1" y="3599"/>
                    </a:lnTo>
                    <a:lnTo>
                      <a:pt x="1" y="3712"/>
                    </a:lnTo>
                    <a:lnTo>
                      <a:pt x="58" y="3883"/>
                    </a:lnTo>
                    <a:lnTo>
                      <a:pt x="133" y="4034"/>
                    </a:lnTo>
                    <a:lnTo>
                      <a:pt x="228" y="4167"/>
                    </a:lnTo>
                    <a:lnTo>
                      <a:pt x="360" y="4280"/>
                    </a:lnTo>
                    <a:lnTo>
                      <a:pt x="531" y="4356"/>
                    </a:lnTo>
                    <a:lnTo>
                      <a:pt x="701" y="4413"/>
                    </a:lnTo>
                    <a:lnTo>
                      <a:pt x="910" y="4470"/>
                    </a:lnTo>
                    <a:lnTo>
                      <a:pt x="1118" y="4488"/>
                    </a:lnTo>
                    <a:lnTo>
                      <a:pt x="1591" y="4488"/>
                    </a:lnTo>
                    <a:lnTo>
                      <a:pt x="1837" y="4451"/>
                    </a:lnTo>
                    <a:lnTo>
                      <a:pt x="2084" y="4413"/>
                    </a:lnTo>
                    <a:lnTo>
                      <a:pt x="2330" y="4356"/>
                    </a:lnTo>
                    <a:lnTo>
                      <a:pt x="2576" y="4299"/>
                    </a:lnTo>
                    <a:lnTo>
                      <a:pt x="2822" y="4204"/>
                    </a:lnTo>
                    <a:lnTo>
                      <a:pt x="3068" y="4129"/>
                    </a:lnTo>
                    <a:lnTo>
                      <a:pt x="2405" y="3144"/>
                    </a:lnTo>
                    <a:lnTo>
                      <a:pt x="3882" y="1573"/>
                    </a:lnTo>
                    <a:lnTo>
                      <a:pt x="3882" y="1573"/>
                    </a:lnTo>
                    <a:lnTo>
                      <a:pt x="3504" y="1610"/>
                    </a:lnTo>
                    <a:lnTo>
                      <a:pt x="3144" y="1610"/>
                    </a:lnTo>
                    <a:lnTo>
                      <a:pt x="2973" y="1591"/>
                    </a:lnTo>
                    <a:lnTo>
                      <a:pt x="2803" y="1554"/>
                    </a:lnTo>
                    <a:lnTo>
                      <a:pt x="2652" y="1497"/>
                    </a:lnTo>
                    <a:lnTo>
                      <a:pt x="2500" y="1421"/>
                    </a:lnTo>
                    <a:lnTo>
                      <a:pt x="2368" y="1326"/>
                    </a:lnTo>
                    <a:lnTo>
                      <a:pt x="2254" y="1213"/>
                    </a:lnTo>
                    <a:lnTo>
                      <a:pt x="2178" y="1080"/>
                    </a:lnTo>
                    <a:lnTo>
                      <a:pt x="2102" y="929"/>
                    </a:lnTo>
                    <a:lnTo>
                      <a:pt x="2065" y="739"/>
                    </a:lnTo>
                    <a:lnTo>
                      <a:pt x="2046" y="512"/>
                    </a:lnTo>
                    <a:lnTo>
                      <a:pt x="2046" y="266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5501325" y="709100"/>
                <a:ext cx="207825" cy="187500"/>
              </a:xfrm>
              <a:custGeom>
                <a:rect b="b" l="l" r="r" t="t"/>
                <a:pathLst>
                  <a:path extrusionOk="0" h="7500" w="8313">
                    <a:moveTo>
                      <a:pt x="6267" y="1"/>
                    </a:moveTo>
                    <a:lnTo>
                      <a:pt x="6097" y="77"/>
                    </a:lnTo>
                    <a:lnTo>
                      <a:pt x="6949" y="2311"/>
                    </a:lnTo>
                    <a:lnTo>
                      <a:pt x="7044" y="2254"/>
                    </a:lnTo>
                    <a:lnTo>
                      <a:pt x="7271" y="2160"/>
                    </a:lnTo>
                    <a:lnTo>
                      <a:pt x="7403" y="2103"/>
                    </a:lnTo>
                    <a:lnTo>
                      <a:pt x="7574" y="2046"/>
                    </a:lnTo>
                    <a:lnTo>
                      <a:pt x="7725" y="2008"/>
                    </a:lnTo>
                    <a:lnTo>
                      <a:pt x="7877" y="1989"/>
                    </a:lnTo>
                    <a:lnTo>
                      <a:pt x="8009" y="2008"/>
                    </a:lnTo>
                    <a:lnTo>
                      <a:pt x="8066" y="2027"/>
                    </a:lnTo>
                    <a:lnTo>
                      <a:pt x="8123" y="2065"/>
                    </a:lnTo>
                    <a:lnTo>
                      <a:pt x="8104" y="2103"/>
                    </a:lnTo>
                    <a:lnTo>
                      <a:pt x="8028" y="2160"/>
                    </a:lnTo>
                    <a:lnTo>
                      <a:pt x="7896" y="2235"/>
                    </a:lnTo>
                    <a:lnTo>
                      <a:pt x="7687" y="2349"/>
                    </a:lnTo>
                    <a:lnTo>
                      <a:pt x="7422" y="2463"/>
                    </a:lnTo>
                    <a:lnTo>
                      <a:pt x="7138" y="2557"/>
                    </a:lnTo>
                    <a:lnTo>
                      <a:pt x="6835" y="2633"/>
                    </a:lnTo>
                    <a:lnTo>
                      <a:pt x="6532" y="2709"/>
                    </a:lnTo>
                    <a:lnTo>
                      <a:pt x="6267" y="2747"/>
                    </a:lnTo>
                    <a:lnTo>
                      <a:pt x="6021" y="2747"/>
                    </a:lnTo>
                    <a:lnTo>
                      <a:pt x="5813" y="2728"/>
                    </a:lnTo>
                    <a:lnTo>
                      <a:pt x="5718" y="2709"/>
                    </a:lnTo>
                    <a:lnTo>
                      <a:pt x="5661" y="2671"/>
                    </a:lnTo>
                    <a:lnTo>
                      <a:pt x="5548" y="2614"/>
                    </a:lnTo>
                    <a:lnTo>
                      <a:pt x="5131" y="4110"/>
                    </a:lnTo>
                    <a:lnTo>
                      <a:pt x="4696" y="4242"/>
                    </a:lnTo>
                    <a:lnTo>
                      <a:pt x="4374" y="4318"/>
                    </a:lnTo>
                    <a:lnTo>
                      <a:pt x="3976" y="4394"/>
                    </a:lnTo>
                    <a:lnTo>
                      <a:pt x="3579" y="4432"/>
                    </a:lnTo>
                    <a:lnTo>
                      <a:pt x="3181" y="4432"/>
                    </a:lnTo>
                    <a:lnTo>
                      <a:pt x="2992" y="4394"/>
                    </a:lnTo>
                    <a:lnTo>
                      <a:pt x="2821" y="4356"/>
                    </a:lnTo>
                    <a:lnTo>
                      <a:pt x="2670" y="4280"/>
                    </a:lnTo>
                    <a:lnTo>
                      <a:pt x="2518" y="4186"/>
                    </a:lnTo>
                    <a:lnTo>
                      <a:pt x="2424" y="4091"/>
                    </a:lnTo>
                    <a:lnTo>
                      <a:pt x="2348" y="3958"/>
                    </a:lnTo>
                    <a:lnTo>
                      <a:pt x="2291" y="3826"/>
                    </a:lnTo>
                    <a:lnTo>
                      <a:pt x="2253" y="3693"/>
                    </a:lnTo>
                    <a:lnTo>
                      <a:pt x="2234" y="3523"/>
                    </a:lnTo>
                    <a:lnTo>
                      <a:pt x="2234" y="3334"/>
                    </a:lnTo>
                    <a:lnTo>
                      <a:pt x="2253" y="3144"/>
                    </a:lnTo>
                    <a:lnTo>
                      <a:pt x="2291" y="2936"/>
                    </a:lnTo>
                    <a:lnTo>
                      <a:pt x="2348" y="2595"/>
                    </a:lnTo>
                    <a:lnTo>
                      <a:pt x="2121" y="2841"/>
                    </a:lnTo>
                    <a:lnTo>
                      <a:pt x="1723" y="3315"/>
                    </a:lnTo>
                    <a:lnTo>
                      <a:pt x="1363" y="3750"/>
                    </a:lnTo>
                    <a:lnTo>
                      <a:pt x="966" y="4299"/>
                    </a:lnTo>
                    <a:lnTo>
                      <a:pt x="776" y="4602"/>
                    </a:lnTo>
                    <a:lnTo>
                      <a:pt x="587" y="4905"/>
                    </a:lnTo>
                    <a:lnTo>
                      <a:pt x="417" y="5227"/>
                    </a:lnTo>
                    <a:lnTo>
                      <a:pt x="265" y="5530"/>
                    </a:lnTo>
                    <a:lnTo>
                      <a:pt x="133" y="5833"/>
                    </a:lnTo>
                    <a:lnTo>
                      <a:pt x="57" y="6117"/>
                    </a:lnTo>
                    <a:lnTo>
                      <a:pt x="0" y="6382"/>
                    </a:lnTo>
                    <a:lnTo>
                      <a:pt x="0" y="6515"/>
                    </a:lnTo>
                    <a:lnTo>
                      <a:pt x="19" y="6628"/>
                    </a:lnTo>
                    <a:lnTo>
                      <a:pt x="38" y="6761"/>
                    </a:lnTo>
                    <a:lnTo>
                      <a:pt x="76" y="6874"/>
                    </a:lnTo>
                    <a:lnTo>
                      <a:pt x="114" y="6969"/>
                    </a:lnTo>
                    <a:lnTo>
                      <a:pt x="189" y="7064"/>
                    </a:lnTo>
                    <a:lnTo>
                      <a:pt x="265" y="7139"/>
                    </a:lnTo>
                    <a:lnTo>
                      <a:pt x="360" y="7215"/>
                    </a:lnTo>
                    <a:lnTo>
                      <a:pt x="454" y="7291"/>
                    </a:lnTo>
                    <a:lnTo>
                      <a:pt x="568" y="7348"/>
                    </a:lnTo>
                    <a:lnTo>
                      <a:pt x="757" y="7423"/>
                    </a:lnTo>
                    <a:lnTo>
                      <a:pt x="966" y="7461"/>
                    </a:lnTo>
                    <a:lnTo>
                      <a:pt x="1193" y="7499"/>
                    </a:lnTo>
                    <a:lnTo>
                      <a:pt x="1420" y="7499"/>
                    </a:lnTo>
                    <a:lnTo>
                      <a:pt x="1742" y="7480"/>
                    </a:lnTo>
                    <a:lnTo>
                      <a:pt x="2083" y="7442"/>
                    </a:lnTo>
                    <a:lnTo>
                      <a:pt x="2443" y="7367"/>
                    </a:lnTo>
                    <a:lnTo>
                      <a:pt x="2783" y="7272"/>
                    </a:lnTo>
                    <a:lnTo>
                      <a:pt x="3105" y="7158"/>
                    </a:lnTo>
                    <a:lnTo>
                      <a:pt x="3427" y="7026"/>
                    </a:lnTo>
                    <a:lnTo>
                      <a:pt x="3730" y="6874"/>
                    </a:lnTo>
                    <a:lnTo>
                      <a:pt x="3976" y="6704"/>
                    </a:lnTo>
                    <a:lnTo>
                      <a:pt x="3882" y="6552"/>
                    </a:lnTo>
                    <a:lnTo>
                      <a:pt x="3711" y="6666"/>
                    </a:lnTo>
                    <a:lnTo>
                      <a:pt x="3541" y="6761"/>
                    </a:lnTo>
                    <a:lnTo>
                      <a:pt x="3143" y="6950"/>
                    </a:lnTo>
                    <a:lnTo>
                      <a:pt x="2708" y="7102"/>
                    </a:lnTo>
                    <a:lnTo>
                      <a:pt x="2253" y="7215"/>
                    </a:lnTo>
                    <a:lnTo>
                      <a:pt x="2026" y="7272"/>
                    </a:lnTo>
                    <a:lnTo>
                      <a:pt x="1799" y="7291"/>
                    </a:lnTo>
                    <a:lnTo>
                      <a:pt x="1591" y="7310"/>
                    </a:lnTo>
                    <a:lnTo>
                      <a:pt x="1174" y="7310"/>
                    </a:lnTo>
                    <a:lnTo>
                      <a:pt x="985" y="7291"/>
                    </a:lnTo>
                    <a:lnTo>
                      <a:pt x="814" y="7234"/>
                    </a:lnTo>
                    <a:lnTo>
                      <a:pt x="644" y="7177"/>
                    </a:lnTo>
                    <a:lnTo>
                      <a:pt x="473" y="7083"/>
                    </a:lnTo>
                    <a:lnTo>
                      <a:pt x="398" y="7026"/>
                    </a:lnTo>
                    <a:lnTo>
                      <a:pt x="322" y="6950"/>
                    </a:lnTo>
                    <a:lnTo>
                      <a:pt x="284" y="6874"/>
                    </a:lnTo>
                    <a:lnTo>
                      <a:pt x="246" y="6799"/>
                    </a:lnTo>
                    <a:lnTo>
                      <a:pt x="208" y="6704"/>
                    </a:lnTo>
                    <a:lnTo>
                      <a:pt x="189" y="6609"/>
                    </a:lnTo>
                    <a:lnTo>
                      <a:pt x="189" y="6420"/>
                    </a:lnTo>
                    <a:lnTo>
                      <a:pt x="208" y="6212"/>
                    </a:lnTo>
                    <a:lnTo>
                      <a:pt x="265" y="6003"/>
                    </a:lnTo>
                    <a:lnTo>
                      <a:pt x="360" y="5757"/>
                    </a:lnTo>
                    <a:lnTo>
                      <a:pt x="454" y="5530"/>
                    </a:lnTo>
                    <a:lnTo>
                      <a:pt x="587" y="5284"/>
                    </a:lnTo>
                    <a:lnTo>
                      <a:pt x="871" y="4791"/>
                    </a:lnTo>
                    <a:lnTo>
                      <a:pt x="1193" y="4318"/>
                    </a:lnTo>
                    <a:lnTo>
                      <a:pt x="1515" y="3883"/>
                    </a:lnTo>
                    <a:lnTo>
                      <a:pt x="1818" y="3504"/>
                    </a:lnTo>
                    <a:lnTo>
                      <a:pt x="2045" y="3201"/>
                    </a:lnTo>
                    <a:lnTo>
                      <a:pt x="2045" y="3390"/>
                    </a:lnTo>
                    <a:lnTo>
                      <a:pt x="2045" y="3561"/>
                    </a:lnTo>
                    <a:lnTo>
                      <a:pt x="2064" y="3712"/>
                    </a:lnTo>
                    <a:lnTo>
                      <a:pt x="2102" y="3864"/>
                    </a:lnTo>
                    <a:lnTo>
                      <a:pt x="2159" y="3996"/>
                    </a:lnTo>
                    <a:lnTo>
                      <a:pt x="2234" y="4110"/>
                    </a:lnTo>
                    <a:lnTo>
                      <a:pt x="2310" y="4223"/>
                    </a:lnTo>
                    <a:lnTo>
                      <a:pt x="2405" y="4318"/>
                    </a:lnTo>
                    <a:lnTo>
                      <a:pt x="2575" y="4432"/>
                    </a:lnTo>
                    <a:lnTo>
                      <a:pt x="2764" y="4526"/>
                    </a:lnTo>
                    <a:lnTo>
                      <a:pt x="2973" y="4583"/>
                    </a:lnTo>
                    <a:lnTo>
                      <a:pt x="3181" y="4602"/>
                    </a:lnTo>
                    <a:lnTo>
                      <a:pt x="3408" y="4621"/>
                    </a:lnTo>
                    <a:lnTo>
                      <a:pt x="3654" y="4621"/>
                    </a:lnTo>
                    <a:lnTo>
                      <a:pt x="3882" y="4602"/>
                    </a:lnTo>
                    <a:lnTo>
                      <a:pt x="4109" y="4564"/>
                    </a:lnTo>
                    <a:lnTo>
                      <a:pt x="4525" y="4470"/>
                    </a:lnTo>
                    <a:lnTo>
                      <a:pt x="4885" y="4375"/>
                    </a:lnTo>
                    <a:lnTo>
                      <a:pt x="5245" y="4261"/>
                    </a:lnTo>
                    <a:lnTo>
                      <a:pt x="5283" y="4242"/>
                    </a:lnTo>
                    <a:lnTo>
                      <a:pt x="5661" y="2879"/>
                    </a:lnTo>
                    <a:lnTo>
                      <a:pt x="5794" y="2917"/>
                    </a:lnTo>
                    <a:lnTo>
                      <a:pt x="5964" y="2936"/>
                    </a:lnTo>
                    <a:lnTo>
                      <a:pt x="6135" y="2936"/>
                    </a:lnTo>
                    <a:lnTo>
                      <a:pt x="6324" y="2917"/>
                    </a:lnTo>
                    <a:lnTo>
                      <a:pt x="6722" y="2860"/>
                    </a:lnTo>
                    <a:lnTo>
                      <a:pt x="7119" y="2747"/>
                    </a:lnTo>
                    <a:lnTo>
                      <a:pt x="7517" y="2614"/>
                    </a:lnTo>
                    <a:lnTo>
                      <a:pt x="7839" y="2481"/>
                    </a:lnTo>
                    <a:lnTo>
                      <a:pt x="7990" y="2406"/>
                    </a:lnTo>
                    <a:lnTo>
                      <a:pt x="8104" y="2330"/>
                    </a:lnTo>
                    <a:lnTo>
                      <a:pt x="8199" y="2254"/>
                    </a:lnTo>
                    <a:lnTo>
                      <a:pt x="8256" y="2178"/>
                    </a:lnTo>
                    <a:lnTo>
                      <a:pt x="8293" y="2103"/>
                    </a:lnTo>
                    <a:lnTo>
                      <a:pt x="8312" y="2046"/>
                    </a:lnTo>
                    <a:lnTo>
                      <a:pt x="8274" y="1970"/>
                    </a:lnTo>
                    <a:lnTo>
                      <a:pt x="8237" y="1913"/>
                    </a:lnTo>
                    <a:lnTo>
                      <a:pt x="8161" y="1876"/>
                    </a:lnTo>
                    <a:lnTo>
                      <a:pt x="8085" y="1857"/>
                    </a:lnTo>
                    <a:lnTo>
                      <a:pt x="7934" y="1819"/>
                    </a:lnTo>
                    <a:lnTo>
                      <a:pt x="7763" y="1819"/>
                    </a:lnTo>
                    <a:lnTo>
                      <a:pt x="7612" y="1838"/>
                    </a:lnTo>
                    <a:lnTo>
                      <a:pt x="7441" y="1894"/>
                    </a:lnTo>
                    <a:lnTo>
                      <a:pt x="7290" y="1951"/>
                    </a:lnTo>
                    <a:lnTo>
                      <a:pt x="7044" y="2046"/>
                    </a:lnTo>
                    <a:lnTo>
                      <a:pt x="6267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5506050" y="849225"/>
                <a:ext cx="42150" cy="9975"/>
              </a:xfrm>
              <a:custGeom>
                <a:rect b="b" l="l" r="r" t="t"/>
                <a:pathLst>
                  <a:path extrusionOk="0" h="399" w="1686">
                    <a:moveTo>
                      <a:pt x="133" y="1"/>
                    </a:moveTo>
                    <a:lnTo>
                      <a:pt x="0" y="360"/>
                    </a:lnTo>
                    <a:lnTo>
                      <a:pt x="1686" y="39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5287350" y="735625"/>
                <a:ext cx="93275" cy="61550"/>
              </a:xfrm>
              <a:custGeom>
                <a:rect b="b" l="l" r="r" t="t"/>
                <a:pathLst>
                  <a:path extrusionOk="0" h="2462" w="3731">
                    <a:moveTo>
                      <a:pt x="1837" y="0"/>
                    </a:moveTo>
                    <a:lnTo>
                      <a:pt x="1591" y="19"/>
                    </a:lnTo>
                    <a:lnTo>
                      <a:pt x="1364" y="38"/>
                    </a:lnTo>
                    <a:lnTo>
                      <a:pt x="1156" y="95"/>
                    </a:lnTo>
                    <a:lnTo>
                      <a:pt x="985" y="152"/>
                    </a:lnTo>
                    <a:lnTo>
                      <a:pt x="815" y="228"/>
                    </a:lnTo>
                    <a:lnTo>
                      <a:pt x="663" y="303"/>
                    </a:lnTo>
                    <a:lnTo>
                      <a:pt x="531" y="398"/>
                    </a:lnTo>
                    <a:lnTo>
                      <a:pt x="398" y="474"/>
                    </a:lnTo>
                    <a:lnTo>
                      <a:pt x="209" y="663"/>
                    </a:lnTo>
                    <a:lnTo>
                      <a:pt x="95" y="815"/>
                    </a:lnTo>
                    <a:lnTo>
                      <a:pt x="1" y="966"/>
                    </a:lnTo>
                    <a:lnTo>
                      <a:pt x="76" y="890"/>
                    </a:lnTo>
                    <a:lnTo>
                      <a:pt x="304" y="720"/>
                    </a:lnTo>
                    <a:lnTo>
                      <a:pt x="455" y="606"/>
                    </a:lnTo>
                    <a:lnTo>
                      <a:pt x="644" y="512"/>
                    </a:lnTo>
                    <a:lnTo>
                      <a:pt x="853" y="398"/>
                    </a:lnTo>
                    <a:lnTo>
                      <a:pt x="1080" y="303"/>
                    </a:lnTo>
                    <a:lnTo>
                      <a:pt x="1345" y="228"/>
                    </a:lnTo>
                    <a:lnTo>
                      <a:pt x="1591" y="190"/>
                    </a:lnTo>
                    <a:lnTo>
                      <a:pt x="1875" y="171"/>
                    </a:lnTo>
                    <a:lnTo>
                      <a:pt x="2008" y="190"/>
                    </a:lnTo>
                    <a:lnTo>
                      <a:pt x="2140" y="209"/>
                    </a:lnTo>
                    <a:lnTo>
                      <a:pt x="2292" y="246"/>
                    </a:lnTo>
                    <a:lnTo>
                      <a:pt x="2424" y="303"/>
                    </a:lnTo>
                    <a:lnTo>
                      <a:pt x="2576" y="360"/>
                    </a:lnTo>
                    <a:lnTo>
                      <a:pt x="2708" y="436"/>
                    </a:lnTo>
                    <a:lnTo>
                      <a:pt x="2860" y="531"/>
                    </a:lnTo>
                    <a:lnTo>
                      <a:pt x="2992" y="644"/>
                    </a:lnTo>
                    <a:lnTo>
                      <a:pt x="3144" y="777"/>
                    </a:lnTo>
                    <a:lnTo>
                      <a:pt x="3276" y="928"/>
                    </a:lnTo>
                    <a:lnTo>
                      <a:pt x="3409" y="1117"/>
                    </a:lnTo>
                    <a:lnTo>
                      <a:pt x="3485" y="1288"/>
                    </a:lnTo>
                    <a:lnTo>
                      <a:pt x="3522" y="1439"/>
                    </a:lnTo>
                    <a:lnTo>
                      <a:pt x="3522" y="1591"/>
                    </a:lnTo>
                    <a:lnTo>
                      <a:pt x="3485" y="1723"/>
                    </a:lnTo>
                    <a:lnTo>
                      <a:pt x="3428" y="1837"/>
                    </a:lnTo>
                    <a:lnTo>
                      <a:pt x="3333" y="1951"/>
                    </a:lnTo>
                    <a:lnTo>
                      <a:pt x="3219" y="2045"/>
                    </a:lnTo>
                    <a:lnTo>
                      <a:pt x="3087" y="2140"/>
                    </a:lnTo>
                    <a:lnTo>
                      <a:pt x="2954" y="2197"/>
                    </a:lnTo>
                    <a:lnTo>
                      <a:pt x="2803" y="2254"/>
                    </a:lnTo>
                    <a:lnTo>
                      <a:pt x="2651" y="2291"/>
                    </a:lnTo>
                    <a:lnTo>
                      <a:pt x="2500" y="2329"/>
                    </a:lnTo>
                    <a:lnTo>
                      <a:pt x="2216" y="2329"/>
                    </a:lnTo>
                    <a:lnTo>
                      <a:pt x="2102" y="2291"/>
                    </a:lnTo>
                    <a:lnTo>
                      <a:pt x="2027" y="2254"/>
                    </a:lnTo>
                    <a:lnTo>
                      <a:pt x="1970" y="2197"/>
                    </a:lnTo>
                    <a:lnTo>
                      <a:pt x="1951" y="2121"/>
                    </a:lnTo>
                    <a:lnTo>
                      <a:pt x="1951" y="2045"/>
                    </a:lnTo>
                    <a:lnTo>
                      <a:pt x="1970" y="1951"/>
                    </a:lnTo>
                    <a:lnTo>
                      <a:pt x="2027" y="1856"/>
                    </a:lnTo>
                    <a:lnTo>
                      <a:pt x="2140" y="1648"/>
                    </a:lnTo>
                    <a:lnTo>
                      <a:pt x="2311" y="1458"/>
                    </a:lnTo>
                    <a:lnTo>
                      <a:pt x="2462" y="1307"/>
                    </a:lnTo>
                    <a:lnTo>
                      <a:pt x="2614" y="1155"/>
                    </a:lnTo>
                    <a:lnTo>
                      <a:pt x="1629" y="1250"/>
                    </a:lnTo>
                    <a:lnTo>
                      <a:pt x="2197" y="1345"/>
                    </a:lnTo>
                    <a:lnTo>
                      <a:pt x="2083" y="1402"/>
                    </a:lnTo>
                    <a:lnTo>
                      <a:pt x="1970" y="1477"/>
                    </a:lnTo>
                    <a:lnTo>
                      <a:pt x="1894" y="1572"/>
                    </a:lnTo>
                    <a:lnTo>
                      <a:pt x="1818" y="1686"/>
                    </a:lnTo>
                    <a:lnTo>
                      <a:pt x="1743" y="1799"/>
                    </a:lnTo>
                    <a:lnTo>
                      <a:pt x="1705" y="1913"/>
                    </a:lnTo>
                    <a:lnTo>
                      <a:pt x="1686" y="2026"/>
                    </a:lnTo>
                    <a:lnTo>
                      <a:pt x="1705" y="2140"/>
                    </a:lnTo>
                    <a:lnTo>
                      <a:pt x="1724" y="2235"/>
                    </a:lnTo>
                    <a:lnTo>
                      <a:pt x="1799" y="2329"/>
                    </a:lnTo>
                    <a:lnTo>
                      <a:pt x="1894" y="2405"/>
                    </a:lnTo>
                    <a:lnTo>
                      <a:pt x="2027" y="2443"/>
                    </a:lnTo>
                    <a:lnTo>
                      <a:pt x="2197" y="2462"/>
                    </a:lnTo>
                    <a:lnTo>
                      <a:pt x="2405" y="2462"/>
                    </a:lnTo>
                    <a:lnTo>
                      <a:pt x="2651" y="2424"/>
                    </a:lnTo>
                    <a:lnTo>
                      <a:pt x="2954" y="2329"/>
                    </a:lnTo>
                    <a:lnTo>
                      <a:pt x="3106" y="2291"/>
                    </a:lnTo>
                    <a:lnTo>
                      <a:pt x="3238" y="2216"/>
                    </a:lnTo>
                    <a:lnTo>
                      <a:pt x="3352" y="2159"/>
                    </a:lnTo>
                    <a:lnTo>
                      <a:pt x="3466" y="2083"/>
                    </a:lnTo>
                    <a:lnTo>
                      <a:pt x="3541" y="2007"/>
                    </a:lnTo>
                    <a:lnTo>
                      <a:pt x="3617" y="1932"/>
                    </a:lnTo>
                    <a:lnTo>
                      <a:pt x="3655" y="1837"/>
                    </a:lnTo>
                    <a:lnTo>
                      <a:pt x="3693" y="1742"/>
                    </a:lnTo>
                    <a:lnTo>
                      <a:pt x="3731" y="1648"/>
                    </a:lnTo>
                    <a:lnTo>
                      <a:pt x="3731" y="1553"/>
                    </a:lnTo>
                    <a:lnTo>
                      <a:pt x="3731" y="1458"/>
                    </a:lnTo>
                    <a:lnTo>
                      <a:pt x="3712" y="1364"/>
                    </a:lnTo>
                    <a:lnTo>
                      <a:pt x="3655" y="1174"/>
                    </a:lnTo>
                    <a:lnTo>
                      <a:pt x="3560" y="966"/>
                    </a:lnTo>
                    <a:lnTo>
                      <a:pt x="3409" y="777"/>
                    </a:lnTo>
                    <a:lnTo>
                      <a:pt x="3238" y="606"/>
                    </a:lnTo>
                    <a:lnTo>
                      <a:pt x="3049" y="436"/>
                    </a:lnTo>
                    <a:lnTo>
                      <a:pt x="2822" y="303"/>
                    </a:lnTo>
                    <a:lnTo>
                      <a:pt x="2595" y="171"/>
                    </a:lnTo>
                    <a:lnTo>
                      <a:pt x="2348" y="95"/>
                    </a:lnTo>
                    <a:lnTo>
                      <a:pt x="2083" y="19"/>
                    </a:lnTo>
                    <a:lnTo>
                      <a:pt x="1837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5328050" y="802850"/>
                <a:ext cx="34125" cy="40250"/>
              </a:xfrm>
              <a:custGeom>
                <a:rect b="b" l="l" r="r" t="t"/>
                <a:pathLst>
                  <a:path extrusionOk="0" h="1610" w="1365">
                    <a:moveTo>
                      <a:pt x="683" y="0"/>
                    </a:moveTo>
                    <a:lnTo>
                      <a:pt x="531" y="19"/>
                    </a:lnTo>
                    <a:lnTo>
                      <a:pt x="418" y="76"/>
                    </a:lnTo>
                    <a:lnTo>
                      <a:pt x="304" y="152"/>
                    </a:lnTo>
                    <a:lnTo>
                      <a:pt x="190" y="246"/>
                    </a:lnTo>
                    <a:lnTo>
                      <a:pt x="115" y="360"/>
                    </a:lnTo>
                    <a:lnTo>
                      <a:pt x="39" y="492"/>
                    </a:lnTo>
                    <a:lnTo>
                      <a:pt x="1" y="644"/>
                    </a:lnTo>
                    <a:lnTo>
                      <a:pt x="1" y="795"/>
                    </a:lnTo>
                    <a:lnTo>
                      <a:pt x="1" y="966"/>
                    </a:lnTo>
                    <a:lnTo>
                      <a:pt x="39" y="1117"/>
                    </a:lnTo>
                    <a:lnTo>
                      <a:pt x="115" y="1250"/>
                    </a:lnTo>
                    <a:lnTo>
                      <a:pt x="190" y="1363"/>
                    </a:lnTo>
                    <a:lnTo>
                      <a:pt x="304" y="1458"/>
                    </a:lnTo>
                    <a:lnTo>
                      <a:pt x="418" y="1534"/>
                    </a:lnTo>
                    <a:lnTo>
                      <a:pt x="531" y="1591"/>
                    </a:lnTo>
                    <a:lnTo>
                      <a:pt x="683" y="1610"/>
                    </a:lnTo>
                    <a:lnTo>
                      <a:pt x="815" y="1591"/>
                    </a:lnTo>
                    <a:lnTo>
                      <a:pt x="948" y="1534"/>
                    </a:lnTo>
                    <a:lnTo>
                      <a:pt x="1061" y="1458"/>
                    </a:lnTo>
                    <a:lnTo>
                      <a:pt x="1156" y="1363"/>
                    </a:lnTo>
                    <a:lnTo>
                      <a:pt x="1251" y="1250"/>
                    </a:lnTo>
                    <a:lnTo>
                      <a:pt x="1307" y="1117"/>
                    </a:lnTo>
                    <a:lnTo>
                      <a:pt x="1345" y="966"/>
                    </a:lnTo>
                    <a:lnTo>
                      <a:pt x="1364" y="795"/>
                    </a:lnTo>
                    <a:lnTo>
                      <a:pt x="1345" y="644"/>
                    </a:lnTo>
                    <a:lnTo>
                      <a:pt x="1307" y="492"/>
                    </a:lnTo>
                    <a:lnTo>
                      <a:pt x="1251" y="360"/>
                    </a:lnTo>
                    <a:lnTo>
                      <a:pt x="1156" y="246"/>
                    </a:lnTo>
                    <a:lnTo>
                      <a:pt x="1061" y="152"/>
                    </a:lnTo>
                    <a:lnTo>
                      <a:pt x="948" y="76"/>
                    </a:lnTo>
                    <a:lnTo>
                      <a:pt x="815" y="19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FFC6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5683075" y="923550"/>
                <a:ext cx="170925" cy="127825"/>
              </a:xfrm>
              <a:custGeom>
                <a:rect b="b" l="l" r="r" t="t"/>
                <a:pathLst>
                  <a:path extrusionOk="0" h="5113" w="6837">
                    <a:moveTo>
                      <a:pt x="6022" y="0"/>
                    </a:moveTo>
                    <a:lnTo>
                      <a:pt x="39" y="2026"/>
                    </a:lnTo>
                    <a:lnTo>
                      <a:pt x="1" y="2367"/>
                    </a:lnTo>
                    <a:lnTo>
                      <a:pt x="1" y="2689"/>
                    </a:lnTo>
                    <a:lnTo>
                      <a:pt x="20" y="2992"/>
                    </a:lnTo>
                    <a:lnTo>
                      <a:pt x="77" y="3276"/>
                    </a:lnTo>
                    <a:lnTo>
                      <a:pt x="152" y="3541"/>
                    </a:lnTo>
                    <a:lnTo>
                      <a:pt x="266" y="3768"/>
                    </a:lnTo>
                    <a:lnTo>
                      <a:pt x="399" y="3996"/>
                    </a:lnTo>
                    <a:lnTo>
                      <a:pt x="550" y="4185"/>
                    </a:lnTo>
                    <a:lnTo>
                      <a:pt x="720" y="4374"/>
                    </a:lnTo>
                    <a:lnTo>
                      <a:pt x="910" y="4526"/>
                    </a:lnTo>
                    <a:lnTo>
                      <a:pt x="1118" y="4658"/>
                    </a:lnTo>
                    <a:lnTo>
                      <a:pt x="1345" y="4791"/>
                    </a:lnTo>
                    <a:lnTo>
                      <a:pt x="1573" y="4886"/>
                    </a:lnTo>
                    <a:lnTo>
                      <a:pt x="1819" y="4961"/>
                    </a:lnTo>
                    <a:lnTo>
                      <a:pt x="2084" y="5037"/>
                    </a:lnTo>
                    <a:lnTo>
                      <a:pt x="2349" y="5075"/>
                    </a:lnTo>
                    <a:lnTo>
                      <a:pt x="2614" y="5113"/>
                    </a:lnTo>
                    <a:lnTo>
                      <a:pt x="3182" y="5113"/>
                    </a:lnTo>
                    <a:lnTo>
                      <a:pt x="3466" y="5075"/>
                    </a:lnTo>
                    <a:lnTo>
                      <a:pt x="3731" y="5037"/>
                    </a:lnTo>
                    <a:lnTo>
                      <a:pt x="4015" y="4980"/>
                    </a:lnTo>
                    <a:lnTo>
                      <a:pt x="4280" y="4904"/>
                    </a:lnTo>
                    <a:lnTo>
                      <a:pt x="4545" y="4810"/>
                    </a:lnTo>
                    <a:lnTo>
                      <a:pt x="4810" y="4715"/>
                    </a:lnTo>
                    <a:lnTo>
                      <a:pt x="5056" y="4583"/>
                    </a:lnTo>
                    <a:lnTo>
                      <a:pt x="5303" y="4450"/>
                    </a:lnTo>
                    <a:lnTo>
                      <a:pt x="5530" y="4299"/>
                    </a:lnTo>
                    <a:lnTo>
                      <a:pt x="5738" y="4128"/>
                    </a:lnTo>
                    <a:lnTo>
                      <a:pt x="5927" y="3939"/>
                    </a:lnTo>
                    <a:lnTo>
                      <a:pt x="6098" y="3749"/>
                    </a:lnTo>
                    <a:lnTo>
                      <a:pt x="6249" y="3541"/>
                    </a:lnTo>
                    <a:lnTo>
                      <a:pt x="6458" y="3219"/>
                    </a:lnTo>
                    <a:lnTo>
                      <a:pt x="6609" y="2897"/>
                    </a:lnTo>
                    <a:lnTo>
                      <a:pt x="6723" y="2613"/>
                    </a:lnTo>
                    <a:lnTo>
                      <a:pt x="6780" y="2329"/>
                    </a:lnTo>
                    <a:lnTo>
                      <a:pt x="6836" y="2045"/>
                    </a:lnTo>
                    <a:lnTo>
                      <a:pt x="6836" y="1799"/>
                    </a:lnTo>
                    <a:lnTo>
                      <a:pt x="6817" y="1553"/>
                    </a:lnTo>
                    <a:lnTo>
                      <a:pt x="6780" y="1307"/>
                    </a:lnTo>
                    <a:lnTo>
                      <a:pt x="6723" y="1099"/>
                    </a:lnTo>
                    <a:lnTo>
                      <a:pt x="6647" y="890"/>
                    </a:lnTo>
                    <a:lnTo>
                      <a:pt x="6552" y="701"/>
                    </a:lnTo>
                    <a:lnTo>
                      <a:pt x="6458" y="531"/>
                    </a:lnTo>
                    <a:lnTo>
                      <a:pt x="6344" y="379"/>
                    </a:lnTo>
                    <a:lnTo>
                      <a:pt x="6249" y="247"/>
                    </a:lnTo>
                    <a:lnTo>
                      <a:pt x="60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5638125" y="972775"/>
                <a:ext cx="61550" cy="64400"/>
              </a:xfrm>
              <a:custGeom>
                <a:rect b="b" l="l" r="r" t="t"/>
                <a:pathLst>
                  <a:path extrusionOk="0" h="2576" w="2462">
                    <a:moveTo>
                      <a:pt x="530" y="1"/>
                    </a:moveTo>
                    <a:lnTo>
                      <a:pt x="398" y="20"/>
                    </a:lnTo>
                    <a:lnTo>
                      <a:pt x="284" y="38"/>
                    </a:lnTo>
                    <a:lnTo>
                      <a:pt x="171" y="95"/>
                    </a:lnTo>
                    <a:lnTo>
                      <a:pt x="95" y="171"/>
                    </a:lnTo>
                    <a:lnTo>
                      <a:pt x="57" y="266"/>
                    </a:lnTo>
                    <a:lnTo>
                      <a:pt x="19" y="379"/>
                    </a:lnTo>
                    <a:lnTo>
                      <a:pt x="0" y="531"/>
                    </a:lnTo>
                    <a:lnTo>
                      <a:pt x="0" y="682"/>
                    </a:lnTo>
                    <a:lnTo>
                      <a:pt x="19" y="872"/>
                    </a:lnTo>
                    <a:lnTo>
                      <a:pt x="38" y="1042"/>
                    </a:lnTo>
                    <a:lnTo>
                      <a:pt x="133" y="1440"/>
                    </a:lnTo>
                    <a:lnTo>
                      <a:pt x="265" y="1799"/>
                    </a:lnTo>
                    <a:lnTo>
                      <a:pt x="341" y="1989"/>
                    </a:lnTo>
                    <a:lnTo>
                      <a:pt x="436" y="2140"/>
                    </a:lnTo>
                    <a:lnTo>
                      <a:pt x="530" y="2273"/>
                    </a:lnTo>
                    <a:lnTo>
                      <a:pt x="625" y="2386"/>
                    </a:lnTo>
                    <a:lnTo>
                      <a:pt x="720" y="2481"/>
                    </a:lnTo>
                    <a:lnTo>
                      <a:pt x="833" y="2538"/>
                    </a:lnTo>
                    <a:lnTo>
                      <a:pt x="928" y="2557"/>
                    </a:lnTo>
                    <a:lnTo>
                      <a:pt x="1060" y="2576"/>
                    </a:lnTo>
                    <a:lnTo>
                      <a:pt x="1174" y="2557"/>
                    </a:lnTo>
                    <a:lnTo>
                      <a:pt x="1307" y="2538"/>
                    </a:lnTo>
                    <a:lnTo>
                      <a:pt x="1591" y="2443"/>
                    </a:lnTo>
                    <a:lnTo>
                      <a:pt x="1856" y="2330"/>
                    </a:lnTo>
                    <a:lnTo>
                      <a:pt x="2083" y="2216"/>
                    </a:lnTo>
                    <a:lnTo>
                      <a:pt x="2272" y="2102"/>
                    </a:lnTo>
                    <a:lnTo>
                      <a:pt x="2462" y="1970"/>
                    </a:lnTo>
                    <a:lnTo>
                      <a:pt x="2348" y="1667"/>
                    </a:lnTo>
                    <a:lnTo>
                      <a:pt x="966" y="2367"/>
                    </a:lnTo>
                    <a:lnTo>
                      <a:pt x="341" y="341"/>
                    </a:lnTo>
                    <a:lnTo>
                      <a:pt x="2026" y="455"/>
                    </a:lnTo>
                    <a:lnTo>
                      <a:pt x="2026" y="304"/>
                    </a:lnTo>
                    <a:lnTo>
                      <a:pt x="1761" y="228"/>
                    </a:lnTo>
                    <a:lnTo>
                      <a:pt x="1496" y="152"/>
                    </a:lnTo>
                    <a:lnTo>
                      <a:pt x="1174" y="76"/>
                    </a:lnTo>
                    <a:lnTo>
                      <a:pt x="852" y="20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5690175" y="927800"/>
                <a:ext cx="141100" cy="56825"/>
              </a:xfrm>
              <a:custGeom>
                <a:rect b="b" l="l" r="r" t="t"/>
                <a:pathLst>
                  <a:path extrusionOk="0" h="2273" w="5644">
                    <a:moveTo>
                      <a:pt x="5643" y="1"/>
                    </a:moveTo>
                    <a:lnTo>
                      <a:pt x="1" y="2027"/>
                    </a:lnTo>
                    <a:lnTo>
                      <a:pt x="436" y="2122"/>
                    </a:lnTo>
                    <a:lnTo>
                      <a:pt x="853" y="2197"/>
                    </a:lnTo>
                    <a:lnTo>
                      <a:pt x="1251" y="2235"/>
                    </a:lnTo>
                    <a:lnTo>
                      <a:pt x="1629" y="2254"/>
                    </a:lnTo>
                    <a:lnTo>
                      <a:pt x="1970" y="2273"/>
                    </a:lnTo>
                    <a:lnTo>
                      <a:pt x="2311" y="2254"/>
                    </a:lnTo>
                    <a:lnTo>
                      <a:pt x="2614" y="2235"/>
                    </a:lnTo>
                    <a:lnTo>
                      <a:pt x="2898" y="2178"/>
                    </a:lnTo>
                    <a:lnTo>
                      <a:pt x="3182" y="2122"/>
                    </a:lnTo>
                    <a:lnTo>
                      <a:pt x="3428" y="2046"/>
                    </a:lnTo>
                    <a:lnTo>
                      <a:pt x="3674" y="1970"/>
                    </a:lnTo>
                    <a:lnTo>
                      <a:pt x="3901" y="1875"/>
                    </a:lnTo>
                    <a:lnTo>
                      <a:pt x="4091" y="1781"/>
                    </a:lnTo>
                    <a:lnTo>
                      <a:pt x="4280" y="1667"/>
                    </a:lnTo>
                    <a:lnTo>
                      <a:pt x="4470" y="1553"/>
                    </a:lnTo>
                    <a:lnTo>
                      <a:pt x="4621" y="1440"/>
                    </a:lnTo>
                    <a:lnTo>
                      <a:pt x="4905" y="1194"/>
                    </a:lnTo>
                    <a:lnTo>
                      <a:pt x="5113" y="948"/>
                    </a:lnTo>
                    <a:lnTo>
                      <a:pt x="5303" y="701"/>
                    </a:lnTo>
                    <a:lnTo>
                      <a:pt x="5435" y="474"/>
                    </a:lnTo>
                    <a:lnTo>
                      <a:pt x="5530" y="285"/>
                    </a:lnTo>
                    <a:lnTo>
                      <a:pt x="5606" y="133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5729000" y="943900"/>
                <a:ext cx="83825" cy="35050"/>
              </a:xfrm>
              <a:custGeom>
                <a:rect b="b" l="l" r="r" t="t"/>
                <a:pathLst>
                  <a:path extrusionOk="0" h="1402" w="3353">
                    <a:moveTo>
                      <a:pt x="3068" y="1"/>
                    </a:moveTo>
                    <a:lnTo>
                      <a:pt x="2954" y="20"/>
                    </a:lnTo>
                    <a:lnTo>
                      <a:pt x="2765" y="76"/>
                    </a:lnTo>
                    <a:lnTo>
                      <a:pt x="2614" y="133"/>
                    </a:lnTo>
                    <a:lnTo>
                      <a:pt x="2595" y="152"/>
                    </a:lnTo>
                    <a:lnTo>
                      <a:pt x="2633" y="152"/>
                    </a:lnTo>
                    <a:lnTo>
                      <a:pt x="2803" y="95"/>
                    </a:lnTo>
                    <a:lnTo>
                      <a:pt x="2954" y="76"/>
                    </a:lnTo>
                    <a:lnTo>
                      <a:pt x="3087" y="76"/>
                    </a:lnTo>
                    <a:lnTo>
                      <a:pt x="3163" y="114"/>
                    </a:lnTo>
                    <a:lnTo>
                      <a:pt x="3201" y="152"/>
                    </a:lnTo>
                    <a:lnTo>
                      <a:pt x="3219" y="171"/>
                    </a:lnTo>
                    <a:lnTo>
                      <a:pt x="3219" y="209"/>
                    </a:lnTo>
                    <a:lnTo>
                      <a:pt x="3219" y="266"/>
                    </a:lnTo>
                    <a:lnTo>
                      <a:pt x="3182" y="360"/>
                    </a:lnTo>
                    <a:lnTo>
                      <a:pt x="3068" y="493"/>
                    </a:lnTo>
                    <a:lnTo>
                      <a:pt x="2935" y="607"/>
                    </a:lnTo>
                    <a:lnTo>
                      <a:pt x="2784" y="701"/>
                    </a:lnTo>
                    <a:lnTo>
                      <a:pt x="2500" y="872"/>
                    </a:lnTo>
                    <a:lnTo>
                      <a:pt x="2197" y="1042"/>
                    </a:lnTo>
                    <a:lnTo>
                      <a:pt x="1875" y="1175"/>
                    </a:lnTo>
                    <a:lnTo>
                      <a:pt x="1553" y="1269"/>
                    </a:lnTo>
                    <a:lnTo>
                      <a:pt x="1212" y="1345"/>
                    </a:lnTo>
                    <a:lnTo>
                      <a:pt x="1023" y="1364"/>
                    </a:lnTo>
                    <a:lnTo>
                      <a:pt x="569" y="1364"/>
                    </a:lnTo>
                    <a:lnTo>
                      <a:pt x="322" y="1326"/>
                    </a:lnTo>
                    <a:lnTo>
                      <a:pt x="228" y="1288"/>
                    </a:lnTo>
                    <a:lnTo>
                      <a:pt x="152" y="1250"/>
                    </a:lnTo>
                    <a:lnTo>
                      <a:pt x="76" y="1193"/>
                    </a:lnTo>
                    <a:lnTo>
                      <a:pt x="57" y="1118"/>
                    </a:lnTo>
                    <a:lnTo>
                      <a:pt x="38" y="1042"/>
                    </a:lnTo>
                    <a:lnTo>
                      <a:pt x="76" y="947"/>
                    </a:lnTo>
                    <a:lnTo>
                      <a:pt x="20" y="947"/>
                    </a:lnTo>
                    <a:lnTo>
                      <a:pt x="1" y="1042"/>
                    </a:lnTo>
                    <a:lnTo>
                      <a:pt x="1" y="1099"/>
                    </a:lnTo>
                    <a:lnTo>
                      <a:pt x="20" y="1175"/>
                    </a:lnTo>
                    <a:lnTo>
                      <a:pt x="57" y="1212"/>
                    </a:lnTo>
                    <a:lnTo>
                      <a:pt x="114" y="1269"/>
                    </a:lnTo>
                    <a:lnTo>
                      <a:pt x="171" y="1307"/>
                    </a:lnTo>
                    <a:lnTo>
                      <a:pt x="341" y="1345"/>
                    </a:lnTo>
                    <a:lnTo>
                      <a:pt x="531" y="1383"/>
                    </a:lnTo>
                    <a:lnTo>
                      <a:pt x="720" y="1402"/>
                    </a:lnTo>
                    <a:lnTo>
                      <a:pt x="1023" y="1402"/>
                    </a:lnTo>
                    <a:lnTo>
                      <a:pt x="1212" y="1364"/>
                    </a:lnTo>
                    <a:lnTo>
                      <a:pt x="1421" y="1326"/>
                    </a:lnTo>
                    <a:lnTo>
                      <a:pt x="1610" y="1269"/>
                    </a:lnTo>
                    <a:lnTo>
                      <a:pt x="1799" y="1212"/>
                    </a:lnTo>
                    <a:lnTo>
                      <a:pt x="2178" y="1061"/>
                    </a:lnTo>
                    <a:lnTo>
                      <a:pt x="2538" y="872"/>
                    </a:lnTo>
                    <a:lnTo>
                      <a:pt x="2765" y="739"/>
                    </a:lnTo>
                    <a:lnTo>
                      <a:pt x="2917" y="644"/>
                    </a:lnTo>
                    <a:lnTo>
                      <a:pt x="3087" y="512"/>
                    </a:lnTo>
                    <a:lnTo>
                      <a:pt x="3238" y="379"/>
                    </a:lnTo>
                    <a:lnTo>
                      <a:pt x="3333" y="247"/>
                    </a:lnTo>
                    <a:lnTo>
                      <a:pt x="3352" y="190"/>
                    </a:lnTo>
                    <a:lnTo>
                      <a:pt x="3352" y="133"/>
                    </a:lnTo>
                    <a:lnTo>
                      <a:pt x="3333" y="76"/>
                    </a:lnTo>
                    <a:lnTo>
                      <a:pt x="3295" y="38"/>
                    </a:lnTo>
                    <a:lnTo>
                      <a:pt x="3238" y="1"/>
                    </a:lnTo>
                    <a:close/>
                  </a:path>
                </a:pathLst>
              </a:custGeom>
              <a:solidFill>
                <a:srgbClr val="A757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5743675" y="957150"/>
                <a:ext cx="52575" cy="15175"/>
              </a:xfrm>
              <a:custGeom>
                <a:rect b="b" l="l" r="r" t="t"/>
                <a:pathLst>
                  <a:path extrusionOk="0" h="607" w="2103">
                    <a:moveTo>
                      <a:pt x="2046" y="1"/>
                    </a:moveTo>
                    <a:lnTo>
                      <a:pt x="1894" y="133"/>
                    </a:lnTo>
                    <a:lnTo>
                      <a:pt x="1724" y="247"/>
                    </a:lnTo>
                    <a:lnTo>
                      <a:pt x="1534" y="342"/>
                    </a:lnTo>
                    <a:lnTo>
                      <a:pt x="1345" y="436"/>
                    </a:lnTo>
                    <a:lnTo>
                      <a:pt x="1156" y="512"/>
                    </a:lnTo>
                    <a:lnTo>
                      <a:pt x="966" y="569"/>
                    </a:lnTo>
                    <a:lnTo>
                      <a:pt x="550" y="569"/>
                    </a:lnTo>
                    <a:lnTo>
                      <a:pt x="417" y="531"/>
                    </a:lnTo>
                    <a:lnTo>
                      <a:pt x="304" y="493"/>
                    </a:lnTo>
                    <a:lnTo>
                      <a:pt x="209" y="436"/>
                    </a:lnTo>
                    <a:lnTo>
                      <a:pt x="114" y="379"/>
                    </a:lnTo>
                    <a:lnTo>
                      <a:pt x="57" y="304"/>
                    </a:lnTo>
                    <a:lnTo>
                      <a:pt x="57" y="266"/>
                    </a:lnTo>
                    <a:lnTo>
                      <a:pt x="57" y="228"/>
                    </a:lnTo>
                    <a:lnTo>
                      <a:pt x="76" y="171"/>
                    </a:lnTo>
                    <a:lnTo>
                      <a:pt x="114" y="133"/>
                    </a:lnTo>
                    <a:lnTo>
                      <a:pt x="133" y="114"/>
                    </a:lnTo>
                    <a:lnTo>
                      <a:pt x="76" y="114"/>
                    </a:lnTo>
                    <a:lnTo>
                      <a:pt x="20" y="190"/>
                    </a:lnTo>
                    <a:lnTo>
                      <a:pt x="1" y="228"/>
                    </a:lnTo>
                    <a:lnTo>
                      <a:pt x="1" y="285"/>
                    </a:lnTo>
                    <a:lnTo>
                      <a:pt x="20" y="342"/>
                    </a:lnTo>
                    <a:lnTo>
                      <a:pt x="38" y="379"/>
                    </a:lnTo>
                    <a:lnTo>
                      <a:pt x="95" y="417"/>
                    </a:lnTo>
                    <a:lnTo>
                      <a:pt x="209" y="493"/>
                    </a:lnTo>
                    <a:lnTo>
                      <a:pt x="360" y="531"/>
                    </a:lnTo>
                    <a:lnTo>
                      <a:pt x="531" y="588"/>
                    </a:lnTo>
                    <a:lnTo>
                      <a:pt x="758" y="607"/>
                    </a:lnTo>
                    <a:lnTo>
                      <a:pt x="947" y="607"/>
                    </a:lnTo>
                    <a:lnTo>
                      <a:pt x="1118" y="569"/>
                    </a:lnTo>
                    <a:lnTo>
                      <a:pt x="1307" y="493"/>
                    </a:lnTo>
                    <a:lnTo>
                      <a:pt x="1477" y="417"/>
                    </a:lnTo>
                    <a:lnTo>
                      <a:pt x="1648" y="342"/>
                    </a:lnTo>
                    <a:lnTo>
                      <a:pt x="1799" y="228"/>
                    </a:lnTo>
                    <a:lnTo>
                      <a:pt x="2102" y="2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A757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5560950" y="980825"/>
                <a:ext cx="141575" cy="197425"/>
              </a:xfrm>
              <a:custGeom>
                <a:rect b="b" l="l" r="r" t="t"/>
                <a:pathLst>
                  <a:path extrusionOk="0" h="7897" w="5663">
                    <a:moveTo>
                      <a:pt x="3636" y="1"/>
                    </a:moveTo>
                    <a:lnTo>
                      <a:pt x="3333" y="57"/>
                    </a:lnTo>
                    <a:lnTo>
                      <a:pt x="3011" y="133"/>
                    </a:lnTo>
                    <a:lnTo>
                      <a:pt x="2671" y="228"/>
                    </a:lnTo>
                    <a:lnTo>
                      <a:pt x="2330" y="360"/>
                    </a:lnTo>
                    <a:lnTo>
                      <a:pt x="1989" y="512"/>
                    </a:lnTo>
                    <a:lnTo>
                      <a:pt x="1648" y="663"/>
                    </a:lnTo>
                    <a:lnTo>
                      <a:pt x="1004" y="985"/>
                    </a:lnTo>
                    <a:lnTo>
                      <a:pt x="474" y="1288"/>
                    </a:lnTo>
                    <a:lnTo>
                      <a:pt x="1" y="1572"/>
                    </a:lnTo>
                    <a:lnTo>
                      <a:pt x="2197" y="4564"/>
                    </a:lnTo>
                    <a:lnTo>
                      <a:pt x="1099" y="6703"/>
                    </a:lnTo>
                    <a:lnTo>
                      <a:pt x="1970" y="7896"/>
                    </a:lnTo>
                    <a:lnTo>
                      <a:pt x="3655" y="5605"/>
                    </a:lnTo>
                    <a:lnTo>
                      <a:pt x="4053" y="5605"/>
                    </a:lnTo>
                    <a:lnTo>
                      <a:pt x="4394" y="5586"/>
                    </a:lnTo>
                    <a:lnTo>
                      <a:pt x="4697" y="5529"/>
                    </a:lnTo>
                    <a:lnTo>
                      <a:pt x="4962" y="5454"/>
                    </a:lnTo>
                    <a:lnTo>
                      <a:pt x="5170" y="5359"/>
                    </a:lnTo>
                    <a:lnTo>
                      <a:pt x="5340" y="5245"/>
                    </a:lnTo>
                    <a:lnTo>
                      <a:pt x="5454" y="5113"/>
                    </a:lnTo>
                    <a:lnTo>
                      <a:pt x="5549" y="4961"/>
                    </a:lnTo>
                    <a:lnTo>
                      <a:pt x="5624" y="4791"/>
                    </a:lnTo>
                    <a:lnTo>
                      <a:pt x="5662" y="4621"/>
                    </a:lnTo>
                    <a:lnTo>
                      <a:pt x="5662" y="4431"/>
                    </a:lnTo>
                    <a:lnTo>
                      <a:pt x="5643" y="4242"/>
                    </a:lnTo>
                    <a:lnTo>
                      <a:pt x="5587" y="4034"/>
                    </a:lnTo>
                    <a:lnTo>
                      <a:pt x="5530" y="3825"/>
                    </a:lnTo>
                    <a:lnTo>
                      <a:pt x="5454" y="3617"/>
                    </a:lnTo>
                    <a:lnTo>
                      <a:pt x="5340" y="3390"/>
                    </a:lnTo>
                    <a:lnTo>
                      <a:pt x="5113" y="2954"/>
                    </a:lnTo>
                    <a:lnTo>
                      <a:pt x="4848" y="2538"/>
                    </a:lnTo>
                    <a:lnTo>
                      <a:pt x="4564" y="2159"/>
                    </a:lnTo>
                    <a:lnTo>
                      <a:pt x="4299" y="1799"/>
                    </a:lnTo>
                    <a:lnTo>
                      <a:pt x="3845" y="1269"/>
                    </a:lnTo>
                    <a:lnTo>
                      <a:pt x="3655" y="1080"/>
                    </a:lnTo>
                    <a:lnTo>
                      <a:pt x="3882" y="966"/>
                    </a:lnTo>
                    <a:lnTo>
                      <a:pt x="4091" y="853"/>
                    </a:lnTo>
                    <a:lnTo>
                      <a:pt x="4299" y="720"/>
                    </a:lnTo>
                    <a:lnTo>
                      <a:pt x="4394" y="644"/>
                    </a:lnTo>
                    <a:lnTo>
                      <a:pt x="4450" y="569"/>
                    </a:lnTo>
                    <a:lnTo>
                      <a:pt x="4507" y="474"/>
                    </a:lnTo>
                    <a:lnTo>
                      <a:pt x="4507" y="398"/>
                    </a:lnTo>
                    <a:lnTo>
                      <a:pt x="4488" y="303"/>
                    </a:lnTo>
                    <a:lnTo>
                      <a:pt x="4413" y="228"/>
                    </a:lnTo>
                    <a:lnTo>
                      <a:pt x="4299" y="133"/>
                    </a:lnTo>
                    <a:lnTo>
                      <a:pt x="4129" y="57"/>
                    </a:lnTo>
                    <a:lnTo>
                      <a:pt x="4015" y="38"/>
                    </a:lnTo>
                    <a:lnTo>
                      <a:pt x="3901" y="19"/>
                    </a:lnTo>
                    <a:lnTo>
                      <a:pt x="3769" y="1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5631025" y="1010175"/>
                <a:ext cx="44050" cy="100850"/>
              </a:xfrm>
              <a:custGeom>
                <a:rect b="b" l="l" r="r" t="t"/>
                <a:pathLst>
                  <a:path extrusionOk="0" h="4034" w="1762">
                    <a:moveTo>
                      <a:pt x="189" y="0"/>
                    </a:moveTo>
                    <a:lnTo>
                      <a:pt x="76" y="19"/>
                    </a:lnTo>
                    <a:lnTo>
                      <a:pt x="38" y="38"/>
                    </a:lnTo>
                    <a:lnTo>
                      <a:pt x="0" y="76"/>
                    </a:lnTo>
                    <a:lnTo>
                      <a:pt x="0" y="114"/>
                    </a:lnTo>
                    <a:lnTo>
                      <a:pt x="0" y="152"/>
                    </a:lnTo>
                    <a:lnTo>
                      <a:pt x="227" y="606"/>
                    </a:lnTo>
                    <a:lnTo>
                      <a:pt x="436" y="1080"/>
                    </a:lnTo>
                    <a:lnTo>
                      <a:pt x="644" y="1553"/>
                    </a:lnTo>
                    <a:lnTo>
                      <a:pt x="814" y="2045"/>
                    </a:lnTo>
                    <a:lnTo>
                      <a:pt x="1155" y="3011"/>
                    </a:lnTo>
                    <a:lnTo>
                      <a:pt x="1496" y="3977"/>
                    </a:lnTo>
                    <a:lnTo>
                      <a:pt x="1515" y="4015"/>
                    </a:lnTo>
                    <a:lnTo>
                      <a:pt x="1553" y="4034"/>
                    </a:lnTo>
                    <a:lnTo>
                      <a:pt x="1647" y="4034"/>
                    </a:lnTo>
                    <a:lnTo>
                      <a:pt x="1704" y="4015"/>
                    </a:lnTo>
                    <a:lnTo>
                      <a:pt x="1742" y="3977"/>
                    </a:lnTo>
                    <a:lnTo>
                      <a:pt x="1761" y="3958"/>
                    </a:lnTo>
                    <a:lnTo>
                      <a:pt x="1761" y="3920"/>
                    </a:lnTo>
                    <a:lnTo>
                      <a:pt x="1401" y="2935"/>
                    </a:lnTo>
                    <a:lnTo>
                      <a:pt x="1060" y="1951"/>
                    </a:lnTo>
                    <a:lnTo>
                      <a:pt x="890" y="1458"/>
                    </a:lnTo>
                    <a:lnTo>
                      <a:pt x="701" y="985"/>
                    </a:lnTo>
                    <a:lnTo>
                      <a:pt x="492" y="512"/>
                    </a:lnTo>
                    <a:lnTo>
                      <a:pt x="246" y="38"/>
                    </a:lnTo>
                    <a:lnTo>
                      <a:pt x="227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5660850" y="1068875"/>
                <a:ext cx="39775" cy="17050"/>
              </a:xfrm>
              <a:custGeom>
                <a:rect b="b" l="l" r="r" t="t"/>
                <a:pathLst>
                  <a:path extrusionOk="0" h="682" w="1591">
                    <a:moveTo>
                      <a:pt x="1155" y="0"/>
                    </a:moveTo>
                    <a:lnTo>
                      <a:pt x="909" y="19"/>
                    </a:lnTo>
                    <a:lnTo>
                      <a:pt x="682" y="76"/>
                    </a:lnTo>
                    <a:lnTo>
                      <a:pt x="473" y="171"/>
                    </a:lnTo>
                    <a:lnTo>
                      <a:pt x="379" y="228"/>
                    </a:lnTo>
                    <a:lnTo>
                      <a:pt x="284" y="303"/>
                    </a:lnTo>
                    <a:lnTo>
                      <a:pt x="189" y="379"/>
                    </a:lnTo>
                    <a:lnTo>
                      <a:pt x="114" y="455"/>
                    </a:lnTo>
                    <a:lnTo>
                      <a:pt x="57" y="549"/>
                    </a:lnTo>
                    <a:lnTo>
                      <a:pt x="0" y="663"/>
                    </a:lnTo>
                    <a:lnTo>
                      <a:pt x="0" y="682"/>
                    </a:lnTo>
                    <a:lnTo>
                      <a:pt x="114" y="682"/>
                    </a:lnTo>
                    <a:lnTo>
                      <a:pt x="189" y="663"/>
                    </a:lnTo>
                    <a:lnTo>
                      <a:pt x="227" y="644"/>
                    </a:lnTo>
                    <a:lnTo>
                      <a:pt x="246" y="606"/>
                    </a:lnTo>
                    <a:lnTo>
                      <a:pt x="341" y="474"/>
                    </a:lnTo>
                    <a:lnTo>
                      <a:pt x="454" y="341"/>
                    </a:lnTo>
                    <a:lnTo>
                      <a:pt x="568" y="246"/>
                    </a:lnTo>
                    <a:lnTo>
                      <a:pt x="720" y="171"/>
                    </a:lnTo>
                    <a:lnTo>
                      <a:pt x="871" y="133"/>
                    </a:lnTo>
                    <a:lnTo>
                      <a:pt x="1022" y="133"/>
                    </a:lnTo>
                    <a:lnTo>
                      <a:pt x="1174" y="152"/>
                    </a:lnTo>
                    <a:lnTo>
                      <a:pt x="1344" y="228"/>
                    </a:lnTo>
                    <a:lnTo>
                      <a:pt x="1420" y="228"/>
                    </a:lnTo>
                    <a:lnTo>
                      <a:pt x="1515" y="190"/>
                    </a:lnTo>
                    <a:lnTo>
                      <a:pt x="1572" y="152"/>
                    </a:lnTo>
                    <a:lnTo>
                      <a:pt x="1591" y="152"/>
                    </a:lnTo>
                    <a:lnTo>
                      <a:pt x="1591" y="133"/>
                    </a:lnTo>
                    <a:lnTo>
                      <a:pt x="1496" y="76"/>
                    </a:lnTo>
                    <a:lnTo>
                      <a:pt x="1382" y="38"/>
                    </a:lnTo>
                    <a:lnTo>
                      <a:pt x="1269" y="19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5651375" y="1036200"/>
                <a:ext cx="31725" cy="20850"/>
              </a:xfrm>
              <a:custGeom>
                <a:rect b="b" l="l" r="r" t="t"/>
                <a:pathLst>
                  <a:path extrusionOk="0" h="834" w="1269">
                    <a:moveTo>
                      <a:pt x="852" y="1"/>
                    </a:moveTo>
                    <a:lnTo>
                      <a:pt x="758" y="20"/>
                    </a:lnTo>
                    <a:lnTo>
                      <a:pt x="663" y="39"/>
                    </a:lnTo>
                    <a:lnTo>
                      <a:pt x="568" y="77"/>
                    </a:lnTo>
                    <a:lnTo>
                      <a:pt x="474" y="133"/>
                    </a:lnTo>
                    <a:lnTo>
                      <a:pt x="303" y="266"/>
                    </a:lnTo>
                    <a:lnTo>
                      <a:pt x="171" y="436"/>
                    </a:lnTo>
                    <a:lnTo>
                      <a:pt x="114" y="512"/>
                    </a:lnTo>
                    <a:lnTo>
                      <a:pt x="57" y="607"/>
                    </a:lnTo>
                    <a:lnTo>
                      <a:pt x="19" y="701"/>
                    </a:lnTo>
                    <a:lnTo>
                      <a:pt x="0" y="796"/>
                    </a:lnTo>
                    <a:lnTo>
                      <a:pt x="19" y="834"/>
                    </a:lnTo>
                    <a:lnTo>
                      <a:pt x="133" y="834"/>
                    </a:lnTo>
                    <a:lnTo>
                      <a:pt x="228" y="796"/>
                    </a:lnTo>
                    <a:lnTo>
                      <a:pt x="246" y="777"/>
                    </a:lnTo>
                    <a:lnTo>
                      <a:pt x="265" y="758"/>
                    </a:lnTo>
                    <a:lnTo>
                      <a:pt x="303" y="626"/>
                    </a:lnTo>
                    <a:lnTo>
                      <a:pt x="360" y="493"/>
                    </a:lnTo>
                    <a:lnTo>
                      <a:pt x="417" y="380"/>
                    </a:lnTo>
                    <a:lnTo>
                      <a:pt x="512" y="266"/>
                    </a:lnTo>
                    <a:lnTo>
                      <a:pt x="625" y="190"/>
                    </a:lnTo>
                    <a:lnTo>
                      <a:pt x="739" y="133"/>
                    </a:lnTo>
                    <a:lnTo>
                      <a:pt x="871" y="133"/>
                    </a:lnTo>
                    <a:lnTo>
                      <a:pt x="928" y="171"/>
                    </a:lnTo>
                    <a:lnTo>
                      <a:pt x="1004" y="209"/>
                    </a:lnTo>
                    <a:lnTo>
                      <a:pt x="1080" y="209"/>
                    </a:lnTo>
                    <a:lnTo>
                      <a:pt x="1174" y="190"/>
                    </a:lnTo>
                    <a:lnTo>
                      <a:pt x="1250" y="133"/>
                    </a:lnTo>
                    <a:lnTo>
                      <a:pt x="1269" y="114"/>
                    </a:lnTo>
                    <a:lnTo>
                      <a:pt x="1250" y="114"/>
                    </a:lnTo>
                    <a:lnTo>
                      <a:pt x="1155" y="58"/>
                    </a:lnTo>
                    <a:lnTo>
                      <a:pt x="1061" y="20"/>
                    </a:lnTo>
                    <a:lnTo>
                      <a:pt x="96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5403800" y="1058925"/>
                <a:ext cx="248550" cy="301575"/>
              </a:xfrm>
              <a:custGeom>
                <a:rect b="b" l="l" r="r" t="t"/>
                <a:pathLst>
                  <a:path extrusionOk="0" h="12063" w="9942">
                    <a:moveTo>
                      <a:pt x="1648" y="1"/>
                    </a:moveTo>
                    <a:lnTo>
                      <a:pt x="1345" y="550"/>
                    </a:lnTo>
                    <a:lnTo>
                      <a:pt x="1080" y="1137"/>
                    </a:lnTo>
                    <a:lnTo>
                      <a:pt x="815" y="1762"/>
                    </a:lnTo>
                    <a:lnTo>
                      <a:pt x="606" y="2405"/>
                    </a:lnTo>
                    <a:lnTo>
                      <a:pt x="398" y="3106"/>
                    </a:lnTo>
                    <a:lnTo>
                      <a:pt x="247" y="3844"/>
                    </a:lnTo>
                    <a:lnTo>
                      <a:pt x="171" y="4223"/>
                    </a:lnTo>
                    <a:lnTo>
                      <a:pt x="133" y="4602"/>
                    </a:lnTo>
                    <a:lnTo>
                      <a:pt x="76" y="5018"/>
                    </a:lnTo>
                    <a:lnTo>
                      <a:pt x="38" y="5416"/>
                    </a:lnTo>
                    <a:lnTo>
                      <a:pt x="0" y="6079"/>
                    </a:lnTo>
                    <a:lnTo>
                      <a:pt x="0" y="6723"/>
                    </a:lnTo>
                    <a:lnTo>
                      <a:pt x="19" y="7347"/>
                    </a:lnTo>
                    <a:lnTo>
                      <a:pt x="57" y="7934"/>
                    </a:lnTo>
                    <a:lnTo>
                      <a:pt x="133" y="8483"/>
                    </a:lnTo>
                    <a:lnTo>
                      <a:pt x="228" y="9014"/>
                    </a:lnTo>
                    <a:lnTo>
                      <a:pt x="341" y="9506"/>
                    </a:lnTo>
                    <a:lnTo>
                      <a:pt x="493" y="9960"/>
                    </a:lnTo>
                    <a:lnTo>
                      <a:pt x="663" y="10377"/>
                    </a:lnTo>
                    <a:lnTo>
                      <a:pt x="834" y="10756"/>
                    </a:lnTo>
                    <a:lnTo>
                      <a:pt x="1061" y="11096"/>
                    </a:lnTo>
                    <a:lnTo>
                      <a:pt x="1174" y="11229"/>
                    </a:lnTo>
                    <a:lnTo>
                      <a:pt x="1288" y="11380"/>
                    </a:lnTo>
                    <a:lnTo>
                      <a:pt x="1421" y="11494"/>
                    </a:lnTo>
                    <a:lnTo>
                      <a:pt x="1534" y="11608"/>
                    </a:lnTo>
                    <a:lnTo>
                      <a:pt x="1686" y="11721"/>
                    </a:lnTo>
                    <a:lnTo>
                      <a:pt x="1818" y="11816"/>
                    </a:lnTo>
                    <a:lnTo>
                      <a:pt x="1970" y="11892"/>
                    </a:lnTo>
                    <a:lnTo>
                      <a:pt x="2121" y="11948"/>
                    </a:lnTo>
                    <a:lnTo>
                      <a:pt x="2273" y="11986"/>
                    </a:lnTo>
                    <a:lnTo>
                      <a:pt x="2424" y="12024"/>
                    </a:lnTo>
                    <a:lnTo>
                      <a:pt x="2595" y="12043"/>
                    </a:lnTo>
                    <a:lnTo>
                      <a:pt x="2765" y="12062"/>
                    </a:lnTo>
                    <a:lnTo>
                      <a:pt x="2954" y="12043"/>
                    </a:lnTo>
                    <a:lnTo>
                      <a:pt x="3125" y="12024"/>
                    </a:lnTo>
                    <a:lnTo>
                      <a:pt x="3314" y="11986"/>
                    </a:lnTo>
                    <a:lnTo>
                      <a:pt x="3503" y="11930"/>
                    </a:lnTo>
                    <a:lnTo>
                      <a:pt x="3693" y="11873"/>
                    </a:lnTo>
                    <a:lnTo>
                      <a:pt x="3901" y="11778"/>
                    </a:lnTo>
                    <a:lnTo>
                      <a:pt x="4109" y="11683"/>
                    </a:lnTo>
                    <a:lnTo>
                      <a:pt x="4318" y="11570"/>
                    </a:lnTo>
                    <a:lnTo>
                      <a:pt x="4526" y="11437"/>
                    </a:lnTo>
                    <a:lnTo>
                      <a:pt x="4753" y="11286"/>
                    </a:lnTo>
                    <a:lnTo>
                      <a:pt x="5189" y="10926"/>
                    </a:lnTo>
                    <a:lnTo>
                      <a:pt x="5662" y="10491"/>
                    </a:lnTo>
                    <a:lnTo>
                      <a:pt x="6135" y="9998"/>
                    </a:lnTo>
                    <a:lnTo>
                      <a:pt x="6647" y="9411"/>
                    </a:lnTo>
                    <a:lnTo>
                      <a:pt x="7158" y="8767"/>
                    </a:lnTo>
                    <a:lnTo>
                      <a:pt x="7688" y="8029"/>
                    </a:lnTo>
                    <a:lnTo>
                      <a:pt x="8237" y="7215"/>
                    </a:lnTo>
                    <a:lnTo>
                      <a:pt x="8786" y="6306"/>
                    </a:lnTo>
                    <a:lnTo>
                      <a:pt x="9354" y="5302"/>
                    </a:lnTo>
                    <a:lnTo>
                      <a:pt x="9941" y="4223"/>
                    </a:lnTo>
                    <a:lnTo>
                      <a:pt x="7518" y="2254"/>
                    </a:lnTo>
                    <a:lnTo>
                      <a:pt x="3484" y="8957"/>
                    </a:lnTo>
                    <a:lnTo>
                      <a:pt x="3428" y="190"/>
                    </a:lnTo>
                    <a:lnTo>
                      <a:pt x="16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5453025" y="1063675"/>
                <a:ext cx="199325" cy="296825"/>
              </a:xfrm>
              <a:custGeom>
                <a:rect b="b" l="l" r="r" t="t"/>
                <a:pathLst>
                  <a:path extrusionOk="0" h="11873" w="7973">
                    <a:moveTo>
                      <a:pt x="1459" y="0"/>
                    </a:moveTo>
                    <a:lnTo>
                      <a:pt x="1383" y="208"/>
                    </a:lnTo>
                    <a:lnTo>
                      <a:pt x="1326" y="436"/>
                    </a:lnTo>
                    <a:lnTo>
                      <a:pt x="1269" y="701"/>
                    </a:lnTo>
                    <a:lnTo>
                      <a:pt x="1213" y="1004"/>
                    </a:lnTo>
                    <a:lnTo>
                      <a:pt x="1118" y="1647"/>
                    </a:lnTo>
                    <a:lnTo>
                      <a:pt x="1080" y="2348"/>
                    </a:lnTo>
                    <a:lnTo>
                      <a:pt x="1042" y="3124"/>
                    </a:lnTo>
                    <a:lnTo>
                      <a:pt x="1023" y="3920"/>
                    </a:lnTo>
                    <a:lnTo>
                      <a:pt x="1023" y="4734"/>
                    </a:lnTo>
                    <a:lnTo>
                      <a:pt x="1042" y="5548"/>
                    </a:lnTo>
                    <a:lnTo>
                      <a:pt x="1118" y="7082"/>
                    </a:lnTo>
                    <a:lnTo>
                      <a:pt x="1194" y="8369"/>
                    </a:lnTo>
                    <a:lnTo>
                      <a:pt x="1288" y="9581"/>
                    </a:lnTo>
                    <a:lnTo>
                      <a:pt x="5643" y="2481"/>
                    </a:lnTo>
                    <a:lnTo>
                      <a:pt x="7518" y="4222"/>
                    </a:lnTo>
                    <a:lnTo>
                      <a:pt x="7120" y="4961"/>
                    </a:lnTo>
                    <a:lnTo>
                      <a:pt x="6722" y="5662"/>
                    </a:lnTo>
                    <a:lnTo>
                      <a:pt x="6344" y="6305"/>
                    </a:lnTo>
                    <a:lnTo>
                      <a:pt x="5965" y="6892"/>
                    </a:lnTo>
                    <a:lnTo>
                      <a:pt x="5586" y="7441"/>
                    </a:lnTo>
                    <a:lnTo>
                      <a:pt x="5227" y="7953"/>
                    </a:lnTo>
                    <a:lnTo>
                      <a:pt x="4867" y="8426"/>
                    </a:lnTo>
                    <a:lnTo>
                      <a:pt x="4526" y="8843"/>
                    </a:lnTo>
                    <a:lnTo>
                      <a:pt x="4204" y="9240"/>
                    </a:lnTo>
                    <a:lnTo>
                      <a:pt x="3863" y="9581"/>
                    </a:lnTo>
                    <a:lnTo>
                      <a:pt x="3560" y="9903"/>
                    </a:lnTo>
                    <a:lnTo>
                      <a:pt x="3257" y="10187"/>
                    </a:lnTo>
                    <a:lnTo>
                      <a:pt x="2954" y="10433"/>
                    </a:lnTo>
                    <a:lnTo>
                      <a:pt x="2670" y="10660"/>
                    </a:lnTo>
                    <a:lnTo>
                      <a:pt x="2405" y="10869"/>
                    </a:lnTo>
                    <a:lnTo>
                      <a:pt x="2140" y="11039"/>
                    </a:lnTo>
                    <a:lnTo>
                      <a:pt x="1913" y="11172"/>
                    </a:lnTo>
                    <a:lnTo>
                      <a:pt x="1667" y="11304"/>
                    </a:lnTo>
                    <a:lnTo>
                      <a:pt x="1459" y="11399"/>
                    </a:lnTo>
                    <a:lnTo>
                      <a:pt x="1250" y="11493"/>
                    </a:lnTo>
                    <a:lnTo>
                      <a:pt x="891" y="11607"/>
                    </a:lnTo>
                    <a:lnTo>
                      <a:pt x="569" y="11683"/>
                    </a:lnTo>
                    <a:lnTo>
                      <a:pt x="342" y="11721"/>
                    </a:lnTo>
                    <a:lnTo>
                      <a:pt x="152" y="11721"/>
                    </a:lnTo>
                    <a:lnTo>
                      <a:pt x="1" y="11702"/>
                    </a:lnTo>
                    <a:lnTo>
                      <a:pt x="1" y="11702"/>
                    </a:lnTo>
                    <a:lnTo>
                      <a:pt x="171" y="11758"/>
                    </a:lnTo>
                    <a:lnTo>
                      <a:pt x="342" y="11815"/>
                    </a:lnTo>
                    <a:lnTo>
                      <a:pt x="531" y="11853"/>
                    </a:lnTo>
                    <a:lnTo>
                      <a:pt x="701" y="11872"/>
                    </a:lnTo>
                    <a:lnTo>
                      <a:pt x="891" y="11872"/>
                    </a:lnTo>
                    <a:lnTo>
                      <a:pt x="1099" y="11853"/>
                    </a:lnTo>
                    <a:lnTo>
                      <a:pt x="1288" y="11815"/>
                    </a:lnTo>
                    <a:lnTo>
                      <a:pt x="1497" y="11758"/>
                    </a:lnTo>
                    <a:lnTo>
                      <a:pt x="1705" y="11683"/>
                    </a:lnTo>
                    <a:lnTo>
                      <a:pt x="1932" y="11588"/>
                    </a:lnTo>
                    <a:lnTo>
                      <a:pt x="2159" y="11493"/>
                    </a:lnTo>
                    <a:lnTo>
                      <a:pt x="2386" y="11361"/>
                    </a:lnTo>
                    <a:lnTo>
                      <a:pt x="2614" y="11209"/>
                    </a:lnTo>
                    <a:lnTo>
                      <a:pt x="2860" y="11039"/>
                    </a:lnTo>
                    <a:lnTo>
                      <a:pt x="3106" y="10831"/>
                    </a:lnTo>
                    <a:lnTo>
                      <a:pt x="3352" y="10622"/>
                    </a:lnTo>
                    <a:lnTo>
                      <a:pt x="3598" y="10395"/>
                    </a:lnTo>
                    <a:lnTo>
                      <a:pt x="3863" y="10130"/>
                    </a:lnTo>
                    <a:lnTo>
                      <a:pt x="4128" y="9846"/>
                    </a:lnTo>
                    <a:lnTo>
                      <a:pt x="4394" y="9562"/>
                    </a:lnTo>
                    <a:lnTo>
                      <a:pt x="4943" y="8880"/>
                    </a:lnTo>
                    <a:lnTo>
                      <a:pt x="5530" y="8104"/>
                    </a:lnTo>
                    <a:lnTo>
                      <a:pt x="6117" y="7252"/>
                    </a:lnTo>
                    <a:lnTo>
                      <a:pt x="6722" y="6286"/>
                    </a:lnTo>
                    <a:lnTo>
                      <a:pt x="7347" y="5207"/>
                    </a:lnTo>
                    <a:lnTo>
                      <a:pt x="7972" y="4033"/>
                    </a:lnTo>
                    <a:lnTo>
                      <a:pt x="5549" y="2064"/>
                    </a:lnTo>
                    <a:lnTo>
                      <a:pt x="1515" y="8767"/>
                    </a:lnTo>
                    <a:lnTo>
                      <a:pt x="1459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5722850" y="968050"/>
                <a:ext cx="365450" cy="157650"/>
              </a:xfrm>
              <a:custGeom>
                <a:rect b="b" l="l" r="r" t="t"/>
                <a:pathLst>
                  <a:path extrusionOk="0" h="6306" w="14618">
                    <a:moveTo>
                      <a:pt x="13425" y="0"/>
                    </a:moveTo>
                    <a:lnTo>
                      <a:pt x="13103" y="19"/>
                    </a:lnTo>
                    <a:lnTo>
                      <a:pt x="12781" y="57"/>
                    </a:lnTo>
                    <a:lnTo>
                      <a:pt x="12459" y="114"/>
                    </a:lnTo>
                    <a:lnTo>
                      <a:pt x="12156" y="190"/>
                    </a:lnTo>
                    <a:lnTo>
                      <a:pt x="11854" y="284"/>
                    </a:lnTo>
                    <a:lnTo>
                      <a:pt x="11551" y="398"/>
                    </a:lnTo>
                    <a:lnTo>
                      <a:pt x="11267" y="512"/>
                    </a:lnTo>
                    <a:lnTo>
                      <a:pt x="10983" y="644"/>
                    </a:lnTo>
                    <a:lnTo>
                      <a:pt x="10717" y="777"/>
                    </a:lnTo>
                    <a:lnTo>
                      <a:pt x="10452" y="928"/>
                    </a:lnTo>
                    <a:lnTo>
                      <a:pt x="9941" y="1250"/>
                    </a:lnTo>
                    <a:lnTo>
                      <a:pt x="9487" y="1572"/>
                    </a:lnTo>
                    <a:lnTo>
                      <a:pt x="9070" y="1913"/>
                    </a:lnTo>
                    <a:lnTo>
                      <a:pt x="8691" y="2235"/>
                    </a:lnTo>
                    <a:lnTo>
                      <a:pt x="8370" y="2556"/>
                    </a:lnTo>
                    <a:lnTo>
                      <a:pt x="8104" y="2840"/>
                    </a:lnTo>
                    <a:lnTo>
                      <a:pt x="7726" y="3257"/>
                    </a:lnTo>
                    <a:lnTo>
                      <a:pt x="7593" y="3409"/>
                    </a:lnTo>
                    <a:lnTo>
                      <a:pt x="7271" y="3143"/>
                    </a:lnTo>
                    <a:lnTo>
                      <a:pt x="6949" y="2916"/>
                    </a:lnTo>
                    <a:lnTo>
                      <a:pt x="6628" y="2708"/>
                    </a:lnTo>
                    <a:lnTo>
                      <a:pt x="6306" y="2519"/>
                    </a:lnTo>
                    <a:lnTo>
                      <a:pt x="5965" y="2367"/>
                    </a:lnTo>
                    <a:lnTo>
                      <a:pt x="5643" y="2235"/>
                    </a:lnTo>
                    <a:lnTo>
                      <a:pt x="5321" y="2121"/>
                    </a:lnTo>
                    <a:lnTo>
                      <a:pt x="4980" y="2045"/>
                    </a:lnTo>
                    <a:lnTo>
                      <a:pt x="4658" y="1969"/>
                    </a:lnTo>
                    <a:lnTo>
                      <a:pt x="4336" y="1913"/>
                    </a:lnTo>
                    <a:lnTo>
                      <a:pt x="4015" y="1894"/>
                    </a:lnTo>
                    <a:lnTo>
                      <a:pt x="3712" y="1875"/>
                    </a:lnTo>
                    <a:lnTo>
                      <a:pt x="3409" y="1856"/>
                    </a:lnTo>
                    <a:lnTo>
                      <a:pt x="3106" y="1875"/>
                    </a:lnTo>
                    <a:lnTo>
                      <a:pt x="2822" y="1894"/>
                    </a:lnTo>
                    <a:lnTo>
                      <a:pt x="2538" y="1932"/>
                    </a:lnTo>
                    <a:lnTo>
                      <a:pt x="1989" y="2007"/>
                    </a:lnTo>
                    <a:lnTo>
                      <a:pt x="1515" y="2121"/>
                    </a:lnTo>
                    <a:lnTo>
                      <a:pt x="1080" y="2253"/>
                    </a:lnTo>
                    <a:lnTo>
                      <a:pt x="701" y="2386"/>
                    </a:lnTo>
                    <a:lnTo>
                      <a:pt x="417" y="2500"/>
                    </a:lnTo>
                    <a:lnTo>
                      <a:pt x="190" y="2594"/>
                    </a:lnTo>
                    <a:lnTo>
                      <a:pt x="0" y="2689"/>
                    </a:lnTo>
                    <a:lnTo>
                      <a:pt x="171" y="4469"/>
                    </a:lnTo>
                    <a:lnTo>
                      <a:pt x="7726" y="6306"/>
                    </a:lnTo>
                    <a:lnTo>
                      <a:pt x="14618" y="1023"/>
                    </a:lnTo>
                    <a:lnTo>
                      <a:pt x="14107" y="19"/>
                    </a:lnTo>
                    <a:lnTo>
                      <a:pt x="137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5732325" y="1027700"/>
                <a:ext cx="159075" cy="27000"/>
              </a:xfrm>
              <a:custGeom>
                <a:rect b="b" l="l" r="r" t="t"/>
                <a:pathLst>
                  <a:path extrusionOk="0" h="1080" w="6363">
                    <a:moveTo>
                      <a:pt x="1931" y="0"/>
                    </a:moveTo>
                    <a:lnTo>
                      <a:pt x="1515" y="57"/>
                    </a:lnTo>
                    <a:lnTo>
                      <a:pt x="1117" y="133"/>
                    </a:lnTo>
                    <a:lnTo>
                      <a:pt x="739" y="227"/>
                    </a:lnTo>
                    <a:lnTo>
                      <a:pt x="379" y="379"/>
                    </a:lnTo>
                    <a:lnTo>
                      <a:pt x="208" y="473"/>
                    </a:lnTo>
                    <a:lnTo>
                      <a:pt x="38" y="568"/>
                    </a:lnTo>
                    <a:lnTo>
                      <a:pt x="0" y="587"/>
                    </a:lnTo>
                    <a:lnTo>
                      <a:pt x="0" y="625"/>
                    </a:lnTo>
                    <a:lnTo>
                      <a:pt x="0" y="644"/>
                    </a:lnTo>
                    <a:lnTo>
                      <a:pt x="38" y="663"/>
                    </a:lnTo>
                    <a:lnTo>
                      <a:pt x="114" y="682"/>
                    </a:lnTo>
                    <a:lnTo>
                      <a:pt x="152" y="663"/>
                    </a:lnTo>
                    <a:lnTo>
                      <a:pt x="189" y="644"/>
                    </a:lnTo>
                    <a:lnTo>
                      <a:pt x="341" y="568"/>
                    </a:lnTo>
                    <a:lnTo>
                      <a:pt x="511" y="473"/>
                    </a:lnTo>
                    <a:lnTo>
                      <a:pt x="833" y="341"/>
                    </a:lnTo>
                    <a:lnTo>
                      <a:pt x="1193" y="246"/>
                    </a:lnTo>
                    <a:lnTo>
                      <a:pt x="1572" y="189"/>
                    </a:lnTo>
                    <a:lnTo>
                      <a:pt x="1969" y="152"/>
                    </a:lnTo>
                    <a:lnTo>
                      <a:pt x="2367" y="152"/>
                    </a:lnTo>
                    <a:lnTo>
                      <a:pt x="2784" y="170"/>
                    </a:lnTo>
                    <a:lnTo>
                      <a:pt x="3181" y="208"/>
                    </a:lnTo>
                    <a:lnTo>
                      <a:pt x="3598" y="265"/>
                    </a:lnTo>
                    <a:lnTo>
                      <a:pt x="4014" y="360"/>
                    </a:lnTo>
                    <a:lnTo>
                      <a:pt x="4412" y="454"/>
                    </a:lnTo>
                    <a:lnTo>
                      <a:pt x="4791" y="549"/>
                    </a:lnTo>
                    <a:lnTo>
                      <a:pt x="5169" y="682"/>
                    </a:lnTo>
                    <a:lnTo>
                      <a:pt x="5529" y="814"/>
                    </a:lnTo>
                    <a:lnTo>
                      <a:pt x="5851" y="947"/>
                    </a:lnTo>
                    <a:lnTo>
                      <a:pt x="6154" y="1079"/>
                    </a:lnTo>
                    <a:lnTo>
                      <a:pt x="6230" y="1079"/>
                    </a:lnTo>
                    <a:lnTo>
                      <a:pt x="6324" y="1041"/>
                    </a:lnTo>
                    <a:lnTo>
                      <a:pt x="6343" y="1023"/>
                    </a:lnTo>
                    <a:lnTo>
                      <a:pt x="6362" y="1004"/>
                    </a:lnTo>
                    <a:lnTo>
                      <a:pt x="6362" y="966"/>
                    </a:lnTo>
                    <a:lnTo>
                      <a:pt x="6343" y="947"/>
                    </a:lnTo>
                    <a:lnTo>
                      <a:pt x="6002" y="795"/>
                    </a:lnTo>
                    <a:lnTo>
                      <a:pt x="5643" y="663"/>
                    </a:lnTo>
                    <a:lnTo>
                      <a:pt x="5264" y="530"/>
                    </a:lnTo>
                    <a:lnTo>
                      <a:pt x="4885" y="398"/>
                    </a:lnTo>
                    <a:lnTo>
                      <a:pt x="4469" y="284"/>
                    </a:lnTo>
                    <a:lnTo>
                      <a:pt x="4052" y="189"/>
                    </a:lnTo>
                    <a:lnTo>
                      <a:pt x="3636" y="114"/>
                    </a:lnTo>
                    <a:lnTo>
                      <a:pt x="3200" y="3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5730900" y="1038575"/>
                <a:ext cx="187000" cy="50200"/>
              </a:xfrm>
              <a:custGeom>
                <a:rect b="b" l="l" r="r" t="t"/>
                <a:pathLst>
                  <a:path extrusionOk="0" h="2008" w="7480">
                    <a:moveTo>
                      <a:pt x="2254" y="1"/>
                    </a:moveTo>
                    <a:lnTo>
                      <a:pt x="1818" y="19"/>
                    </a:lnTo>
                    <a:lnTo>
                      <a:pt x="1383" y="76"/>
                    </a:lnTo>
                    <a:lnTo>
                      <a:pt x="1155" y="114"/>
                    </a:lnTo>
                    <a:lnTo>
                      <a:pt x="947" y="171"/>
                    </a:lnTo>
                    <a:lnTo>
                      <a:pt x="758" y="247"/>
                    </a:lnTo>
                    <a:lnTo>
                      <a:pt x="568" y="322"/>
                    </a:lnTo>
                    <a:lnTo>
                      <a:pt x="398" y="436"/>
                    </a:lnTo>
                    <a:lnTo>
                      <a:pt x="246" y="550"/>
                    </a:lnTo>
                    <a:lnTo>
                      <a:pt x="114" y="682"/>
                    </a:lnTo>
                    <a:lnTo>
                      <a:pt x="19" y="834"/>
                    </a:lnTo>
                    <a:lnTo>
                      <a:pt x="0" y="872"/>
                    </a:lnTo>
                    <a:lnTo>
                      <a:pt x="19" y="890"/>
                    </a:lnTo>
                    <a:lnTo>
                      <a:pt x="38" y="909"/>
                    </a:lnTo>
                    <a:lnTo>
                      <a:pt x="76" y="928"/>
                    </a:lnTo>
                    <a:lnTo>
                      <a:pt x="171" y="909"/>
                    </a:lnTo>
                    <a:lnTo>
                      <a:pt x="209" y="890"/>
                    </a:lnTo>
                    <a:lnTo>
                      <a:pt x="228" y="853"/>
                    </a:lnTo>
                    <a:lnTo>
                      <a:pt x="303" y="758"/>
                    </a:lnTo>
                    <a:lnTo>
                      <a:pt x="379" y="644"/>
                    </a:lnTo>
                    <a:lnTo>
                      <a:pt x="474" y="569"/>
                    </a:lnTo>
                    <a:lnTo>
                      <a:pt x="587" y="474"/>
                    </a:lnTo>
                    <a:lnTo>
                      <a:pt x="682" y="398"/>
                    </a:lnTo>
                    <a:lnTo>
                      <a:pt x="815" y="341"/>
                    </a:lnTo>
                    <a:lnTo>
                      <a:pt x="1061" y="247"/>
                    </a:lnTo>
                    <a:lnTo>
                      <a:pt x="1364" y="171"/>
                    </a:lnTo>
                    <a:lnTo>
                      <a:pt x="1667" y="133"/>
                    </a:lnTo>
                    <a:lnTo>
                      <a:pt x="1970" y="114"/>
                    </a:lnTo>
                    <a:lnTo>
                      <a:pt x="2310" y="114"/>
                    </a:lnTo>
                    <a:lnTo>
                      <a:pt x="2632" y="133"/>
                    </a:lnTo>
                    <a:lnTo>
                      <a:pt x="2973" y="152"/>
                    </a:lnTo>
                    <a:lnTo>
                      <a:pt x="3617" y="247"/>
                    </a:lnTo>
                    <a:lnTo>
                      <a:pt x="4185" y="379"/>
                    </a:lnTo>
                    <a:lnTo>
                      <a:pt x="4639" y="493"/>
                    </a:lnTo>
                    <a:lnTo>
                      <a:pt x="5018" y="606"/>
                    </a:lnTo>
                    <a:lnTo>
                      <a:pt x="5359" y="739"/>
                    </a:lnTo>
                    <a:lnTo>
                      <a:pt x="5719" y="909"/>
                    </a:lnTo>
                    <a:lnTo>
                      <a:pt x="6040" y="1099"/>
                    </a:lnTo>
                    <a:lnTo>
                      <a:pt x="6362" y="1288"/>
                    </a:lnTo>
                    <a:lnTo>
                      <a:pt x="6684" y="1515"/>
                    </a:lnTo>
                    <a:lnTo>
                      <a:pt x="6987" y="1743"/>
                    </a:lnTo>
                    <a:lnTo>
                      <a:pt x="7271" y="1989"/>
                    </a:lnTo>
                    <a:lnTo>
                      <a:pt x="7309" y="2008"/>
                    </a:lnTo>
                    <a:lnTo>
                      <a:pt x="7347" y="2008"/>
                    </a:lnTo>
                    <a:lnTo>
                      <a:pt x="7423" y="1989"/>
                    </a:lnTo>
                    <a:lnTo>
                      <a:pt x="7461" y="1951"/>
                    </a:lnTo>
                    <a:lnTo>
                      <a:pt x="7480" y="1932"/>
                    </a:lnTo>
                    <a:lnTo>
                      <a:pt x="7480" y="1894"/>
                    </a:lnTo>
                    <a:lnTo>
                      <a:pt x="7461" y="1856"/>
                    </a:lnTo>
                    <a:lnTo>
                      <a:pt x="7214" y="1667"/>
                    </a:lnTo>
                    <a:lnTo>
                      <a:pt x="6968" y="1477"/>
                    </a:lnTo>
                    <a:lnTo>
                      <a:pt x="6703" y="1288"/>
                    </a:lnTo>
                    <a:lnTo>
                      <a:pt x="6457" y="1137"/>
                    </a:lnTo>
                    <a:lnTo>
                      <a:pt x="6192" y="985"/>
                    </a:lnTo>
                    <a:lnTo>
                      <a:pt x="5927" y="834"/>
                    </a:lnTo>
                    <a:lnTo>
                      <a:pt x="5662" y="701"/>
                    </a:lnTo>
                    <a:lnTo>
                      <a:pt x="5378" y="588"/>
                    </a:lnTo>
                    <a:lnTo>
                      <a:pt x="5113" y="474"/>
                    </a:lnTo>
                    <a:lnTo>
                      <a:pt x="4829" y="379"/>
                    </a:lnTo>
                    <a:lnTo>
                      <a:pt x="4545" y="303"/>
                    </a:lnTo>
                    <a:lnTo>
                      <a:pt x="4242" y="228"/>
                    </a:lnTo>
                    <a:lnTo>
                      <a:pt x="3636" y="95"/>
                    </a:lnTo>
                    <a:lnTo>
                      <a:pt x="3030" y="19"/>
                    </a:lnTo>
                    <a:lnTo>
                      <a:pt x="267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5758350" y="1020600"/>
                <a:ext cx="139675" cy="27950"/>
              </a:xfrm>
              <a:custGeom>
                <a:rect b="b" l="l" r="r" t="t"/>
                <a:pathLst>
                  <a:path extrusionOk="0" h="1118" w="5587">
                    <a:moveTo>
                      <a:pt x="1459" y="0"/>
                    </a:moveTo>
                    <a:lnTo>
                      <a:pt x="1118" y="38"/>
                    </a:lnTo>
                    <a:lnTo>
                      <a:pt x="758" y="95"/>
                    </a:lnTo>
                    <a:lnTo>
                      <a:pt x="417" y="170"/>
                    </a:lnTo>
                    <a:lnTo>
                      <a:pt x="76" y="265"/>
                    </a:lnTo>
                    <a:lnTo>
                      <a:pt x="38" y="284"/>
                    </a:lnTo>
                    <a:lnTo>
                      <a:pt x="19" y="303"/>
                    </a:lnTo>
                    <a:lnTo>
                      <a:pt x="1" y="341"/>
                    </a:lnTo>
                    <a:lnTo>
                      <a:pt x="1" y="360"/>
                    </a:lnTo>
                    <a:lnTo>
                      <a:pt x="19" y="379"/>
                    </a:lnTo>
                    <a:lnTo>
                      <a:pt x="38" y="398"/>
                    </a:lnTo>
                    <a:lnTo>
                      <a:pt x="114" y="398"/>
                    </a:lnTo>
                    <a:lnTo>
                      <a:pt x="436" y="303"/>
                    </a:lnTo>
                    <a:lnTo>
                      <a:pt x="777" y="227"/>
                    </a:lnTo>
                    <a:lnTo>
                      <a:pt x="1099" y="189"/>
                    </a:lnTo>
                    <a:lnTo>
                      <a:pt x="1440" y="151"/>
                    </a:lnTo>
                    <a:lnTo>
                      <a:pt x="2121" y="151"/>
                    </a:lnTo>
                    <a:lnTo>
                      <a:pt x="2462" y="189"/>
                    </a:lnTo>
                    <a:lnTo>
                      <a:pt x="2803" y="246"/>
                    </a:lnTo>
                    <a:lnTo>
                      <a:pt x="3144" y="303"/>
                    </a:lnTo>
                    <a:lnTo>
                      <a:pt x="3485" y="379"/>
                    </a:lnTo>
                    <a:lnTo>
                      <a:pt x="3825" y="473"/>
                    </a:lnTo>
                    <a:lnTo>
                      <a:pt x="4147" y="587"/>
                    </a:lnTo>
                    <a:lnTo>
                      <a:pt x="4469" y="701"/>
                    </a:lnTo>
                    <a:lnTo>
                      <a:pt x="4791" y="833"/>
                    </a:lnTo>
                    <a:lnTo>
                      <a:pt x="5094" y="966"/>
                    </a:lnTo>
                    <a:lnTo>
                      <a:pt x="5378" y="1117"/>
                    </a:lnTo>
                    <a:lnTo>
                      <a:pt x="5454" y="1117"/>
                    </a:lnTo>
                    <a:lnTo>
                      <a:pt x="5548" y="1079"/>
                    </a:lnTo>
                    <a:lnTo>
                      <a:pt x="5567" y="1060"/>
                    </a:lnTo>
                    <a:lnTo>
                      <a:pt x="5586" y="1041"/>
                    </a:lnTo>
                    <a:lnTo>
                      <a:pt x="5586" y="1004"/>
                    </a:lnTo>
                    <a:lnTo>
                      <a:pt x="5567" y="985"/>
                    </a:lnTo>
                    <a:lnTo>
                      <a:pt x="5264" y="833"/>
                    </a:lnTo>
                    <a:lnTo>
                      <a:pt x="4942" y="701"/>
                    </a:lnTo>
                    <a:lnTo>
                      <a:pt x="4621" y="549"/>
                    </a:lnTo>
                    <a:lnTo>
                      <a:pt x="4280" y="436"/>
                    </a:lnTo>
                    <a:lnTo>
                      <a:pt x="3939" y="322"/>
                    </a:lnTo>
                    <a:lnTo>
                      <a:pt x="3598" y="227"/>
                    </a:lnTo>
                    <a:lnTo>
                      <a:pt x="3238" y="151"/>
                    </a:lnTo>
                    <a:lnTo>
                      <a:pt x="2879" y="95"/>
                    </a:lnTo>
                    <a:lnTo>
                      <a:pt x="2538" y="38"/>
                    </a:lnTo>
                    <a:lnTo>
                      <a:pt x="2178" y="19"/>
                    </a:lnTo>
                    <a:lnTo>
                      <a:pt x="181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5916450" y="978925"/>
                <a:ext cx="151975" cy="100375"/>
              </a:xfrm>
              <a:custGeom>
                <a:rect b="b" l="l" r="r" t="t"/>
                <a:pathLst>
                  <a:path extrusionOk="0" h="4015" w="6079">
                    <a:moveTo>
                      <a:pt x="4943" y="1"/>
                    </a:moveTo>
                    <a:lnTo>
                      <a:pt x="4697" y="20"/>
                    </a:lnTo>
                    <a:lnTo>
                      <a:pt x="4469" y="39"/>
                    </a:lnTo>
                    <a:lnTo>
                      <a:pt x="4223" y="95"/>
                    </a:lnTo>
                    <a:lnTo>
                      <a:pt x="3977" y="152"/>
                    </a:lnTo>
                    <a:lnTo>
                      <a:pt x="3731" y="228"/>
                    </a:lnTo>
                    <a:lnTo>
                      <a:pt x="3504" y="304"/>
                    </a:lnTo>
                    <a:lnTo>
                      <a:pt x="3257" y="417"/>
                    </a:lnTo>
                    <a:lnTo>
                      <a:pt x="2784" y="645"/>
                    </a:lnTo>
                    <a:lnTo>
                      <a:pt x="2330" y="910"/>
                    </a:lnTo>
                    <a:lnTo>
                      <a:pt x="1894" y="1213"/>
                    </a:lnTo>
                    <a:lnTo>
                      <a:pt x="1478" y="1553"/>
                    </a:lnTo>
                    <a:lnTo>
                      <a:pt x="1099" y="1913"/>
                    </a:lnTo>
                    <a:lnTo>
                      <a:pt x="929" y="2103"/>
                    </a:lnTo>
                    <a:lnTo>
                      <a:pt x="777" y="2292"/>
                    </a:lnTo>
                    <a:lnTo>
                      <a:pt x="626" y="2500"/>
                    </a:lnTo>
                    <a:lnTo>
                      <a:pt x="493" y="2689"/>
                    </a:lnTo>
                    <a:lnTo>
                      <a:pt x="360" y="2898"/>
                    </a:lnTo>
                    <a:lnTo>
                      <a:pt x="266" y="3106"/>
                    </a:lnTo>
                    <a:lnTo>
                      <a:pt x="171" y="3314"/>
                    </a:lnTo>
                    <a:lnTo>
                      <a:pt x="95" y="3523"/>
                    </a:lnTo>
                    <a:lnTo>
                      <a:pt x="39" y="3731"/>
                    </a:lnTo>
                    <a:lnTo>
                      <a:pt x="1" y="3939"/>
                    </a:lnTo>
                    <a:lnTo>
                      <a:pt x="1" y="3977"/>
                    </a:lnTo>
                    <a:lnTo>
                      <a:pt x="20" y="3996"/>
                    </a:lnTo>
                    <a:lnTo>
                      <a:pt x="58" y="4015"/>
                    </a:lnTo>
                    <a:lnTo>
                      <a:pt x="95" y="4015"/>
                    </a:lnTo>
                    <a:lnTo>
                      <a:pt x="190" y="3977"/>
                    </a:lnTo>
                    <a:lnTo>
                      <a:pt x="209" y="3958"/>
                    </a:lnTo>
                    <a:lnTo>
                      <a:pt x="228" y="3920"/>
                    </a:lnTo>
                    <a:lnTo>
                      <a:pt x="266" y="3731"/>
                    </a:lnTo>
                    <a:lnTo>
                      <a:pt x="323" y="3523"/>
                    </a:lnTo>
                    <a:lnTo>
                      <a:pt x="398" y="3333"/>
                    </a:lnTo>
                    <a:lnTo>
                      <a:pt x="474" y="3125"/>
                    </a:lnTo>
                    <a:lnTo>
                      <a:pt x="569" y="2936"/>
                    </a:lnTo>
                    <a:lnTo>
                      <a:pt x="701" y="2746"/>
                    </a:lnTo>
                    <a:lnTo>
                      <a:pt x="815" y="2557"/>
                    </a:lnTo>
                    <a:lnTo>
                      <a:pt x="966" y="2368"/>
                    </a:lnTo>
                    <a:lnTo>
                      <a:pt x="1269" y="2008"/>
                    </a:lnTo>
                    <a:lnTo>
                      <a:pt x="1629" y="1648"/>
                    </a:lnTo>
                    <a:lnTo>
                      <a:pt x="2027" y="1326"/>
                    </a:lnTo>
                    <a:lnTo>
                      <a:pt x="2424" y="1042"/>
                    </a:lnTo>
                    <a:lnTo>
                      <a:pt x="2860" y="777"/>
                    </a:lnTo>
                    <a:lnTo>
                      <a:pt x="3314" y="569"/>
                    </a:lnTo>
                    <a:lnTo>
                      <a:pt x="3769" y="379"/>
                    </a:lnTo>
                    <a:lnTo>
                      <a:pt x="3996" y="323"/>
                    </a:lnTo>
                    <a:lnTo>
                      <a:pt x="4223" y="266"/>
                    </a:lnTo>
                    <a:lnTo>
                      <a:pt x="4450" y="209"/>
                    </a:lnTo>
                    <a:lnTo>
                      <a:pt x="4659" y="190"/>
                    </a:lnTo>
                    <a:lnTo>
                      <a:pt x="4886" y="171"/>
                    </a:lnTo>
                    <a:lnTo>
                      <a:pt x="5094" y="152"/>
                    </a:lnTo>
                    <a:lnTo>
                      <a:pt x="5302" y="171"/>
                    </a:lnTo>
                    <a:lnTo>
                      <a:pt x="5511" y="209"/>
                    </a:lnTo>
                    <a:lnTo>
                      <a:pt x="5700" y="247"/>
                    </a:lnTo>
                    <a:lnTo>
                      <a:pt x="5889" y="323"/>
                    </a:lnTo>
                    <a:lnTo>
                      <a:pt x="5927" y="323"/>
                    </a:lnTo>
                    <a:lnTo>
                      <a:pt x="5965" y="304"/>
                    </a:lnTo>
                    <a:lnTo>
                      <a:pt x="6041" y="266"/>
                    </a:lnTo>
                    <a:lnTo>
                      <a:pt x="6060" y="247"/>
                    </a:lnTo>
                    <a:lnTo>
                      <a:pt x="6079" y="228"/>
                    </a:lnTo>
                    <a:lnTo>
                      <a:pt x="6060" y="190"/>
                    </a:lnTo>
                    <a:lnTo>
                      <a:pt x="6022" y="171"/>
                    </a:lnTo>
                    <a:lnTo>
                      <a:pt x="5814" y="95"/>
                    </a:lnTo>
                    <a:lnTo>
                      <a:pt x="5605" y="58"/>
                    </a:lnTo>
                    <a:lnTo>
                      <a:pt x="5397" y="20"/>
                    </a:lnTo>
                    <a:lnTo>
                      <a:pt x="517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5924500" y="991250"/>
                <a:ext cx="130675" cy="91850"/>
              </a:xfrm>
              <a:custGeom>
                <a:rect b="b" l="l" r="r" t="t"/>
                <a:pathLst>
                  <a:path extrusionOk="0" h="3674" w="5227">
                    <a:moveTo>
                      <a:pt x="4337" y="0"/>
                    </a:moveTo>
                    <a:lnTo>
                      <a:pt x="4128" y="19"/>
                    </a:lnTo>
                    <a:lnTo>
                      <a:pt x="3939" y="38"/>
                    </a:lnTo>
                    <a:lnTo>
                      <a:pt x="3731" y="76"/>
                    </a:lnTo>
                    <a:lnTo>
                      <a:pt x="3522" y="133"/>
                    </a:lnTo>
                    <a:lnTo>
                      <a:pt x="3125" y="265"/>
                    </a:lnTo>
                    <a:lnTo>
                      <a:pt x="2746" y="436"/>
                    </a:lnTo>
                    <a:lnTo>
                      <a:pt x="2367" y="644"/>
                    </a:lnTo>
                    <a:lnTo>
                      <a:pt x="2008" y="890"/>
                    </a:lnTo>
                    <a:lnTo>
                      <a:pt x="1667" y="1174"/>
                    </a:lnTo>
                    <a:lnTo>
                      <a:pt x="1345" y="1458"/>
                    </a:lnTo>
                    <a:lnTo>
                      <a:pt x="1061" y="1780"/>
                    </a:lnTo>
                    <a:lnTo>
                      <a:pt x="777" y="2121"/>
                    </a:lnTo>
                    <a:lnTo>
                      <a:pt x="531" y="2462"/>
                    </a:lnTo>
                    <a:lnTo>
                      <a:pt x="322" y="2821"/>
                    </a:lnTo>
                    <a:lnTo>
                      <a:pt x="152" y="3200"/>
                    </a:lnTo>
                    <a:lnTo>
                      <a:pt x="1" y="3560"/>
                    </a:lnTo>
                    <a:lnTo>
                      <a:pt x="1" y="3598"/>
                    </a:lnTo>
                    <a:lnTo>
                      <a:pt x="20" y="3636"/>
                    </a:lnTo>
                    <a:lnTo>
                      <a:pt x="38" y="3654"/>
                    </a:lnTo>
                    <a:lnTo>
                      <a:pt x="76" y="3673"/>
                    </a:lnTo>
                    <a:lnTo>
                      <a:pt x="171" y="3654"/>
                    </a:lnTo>
                    <a:lnTo>
                      <a:pt x="209" y="3636"/>
                    </a:lnTo>
                    <a:lnTo>
                      <a:pt x="228" y="3598"/>
                    </a:lnTo>
                    <a:lnTo>
                      <a:pt x="360" y="3238"/>
                    </a:lnTo>
                    <a:lnTo>
                      <a:pt x="531" y="2897"/>
                    </a:lnTo>
                    <a:lnTo>
                      <a:pt x="720" y="2556"/>
                    </a:lnTo>
                    <a:lnTo>
                      <a:pt x="966" y="2215"/>
                    </a:lnTo>
                    <a:lnTo>
                      <a:pt x="1212" y="1894"/>
                    </a:lnTo>
                    <a:lnTo>
                      <a:pt x="1496" y="1591"/>
                    </a:lnTo>
                    <a:lnTo>
                      <a:pt x="1799" y="1307"/>
                    </a:lnTo>
                    <a:lnTo>
                      <a:pt x="2121" y="1041"/>
                    </a:lnTo>
                    <a:lnTo>
                      <a:pt x="2462" y="814"/>
                    </a:lnTo>
                    <a:lnTo>
                      <a:pt x="2803" y="606"/>
                    </a:lnTo>
                    <a:lnTo>
                      <a:pt x="3182" y="436"/>
                    </a:lnTo>
                    <a:lnTo>
                      <a:pt x="3541" y="303"/>
                    </a:lnTo>
                    <a:lnTo>
                      <a:pt x="3920" y="227"/>
                    </a:lnTo>
                    <a:lnTo>
                      <a:pt x="4109" y="189"/>
                    </a:lnTo>
                    <a:lnTo>
                      <a:pt x="4299" y="170"/>
                    </a:lnTo>
                    <a:lnTo>
                      <a:pt x="4507" y="170"/>
                    </a:lnTo>
                    <a:lnTo>
                      <a:pt x="4696" y="189"/>
                    </a:lnTo>
                    <a:lnTo>
                      <a:pt x="4886" y="208"/>
                    </a:lnTo>
                    <a:lnTo>
                      <a:pt x="5075" y="246"/>
                    </a:lnTo>
                    <a:lnTo>
                      <a:pt x="5151" y="246"/>
                    </a:lnTo>
                    <a:lnTo>
                      <a:pt x="5189" y="208"/>
                    </a:lnTo>
                    <a:lnTo>
                      <a:pt x="5208" y="189"/>
                    </a:lnTo>
                    <a:lnTo>
                      <a:pt x="5227" y="152"/>
                    </a:lnTo>
                    <a:lnTo>
                      <a:pt x="5227" y="114"/>
                    </a:lnTo>
                    <a:lnTo>
                      <a:pt x="5189" y="95"/>
                    </a:lnTo>
                    <a:lnTo>
                      <a:pt x="5151" y="76"/>
                    </a:lnTo>
                    <a:lnTo>
                      <a:pt x="4943" y="38"/>
                    </a:lnTo>
                    <a:lnTo>
                      <a:pt x="475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5946750" y="995025"/>
                <a:ext cx="107950" cy="79075"/>
              </a:xfrm>
              <a:custGeom>
                <a:rect b="b" l="l" r="r" t="t"/>
                <a:pathLst>
                  <a:path extrusionOk="0" h="3163" w="4318">
                    <a:moveTo>
                      <a:pt x="4223" y="1"/>
                    </a:moveTo>
                    <a:lnTo>
                      <a:pt x="3806" y="95"/>
                    </a:lnTo>
                    <a:lnTo>
                      <a:pt x="3390" y="209"/>
                    </a:lnTo>
                    <a:lnTo>
                      <a:pt x="2992" y="322"/>
                    </a:lnTo>
                    <a:lnTo>
                      <a:pt x="2614" y="474"/>
                    </a:lnTo>
                    <a:lnTo>
                      <a:pt x="2216" y="644"/>
                    </a:lnTo>
                    <a:lnTo>
                      <a:pt x="1856" y="853"/>
                    </a:lnTo>
                    <a:lnTo>
                      <a:pt x="1496" y="1080"/>
                    </a:lnTo>
                    <a:lnTo>
                      <a:pt x="1156" y="1326"/>
                    </a:lnTo>
                    <a:lnTo>
                      <a:pt x="966" y="1477"/>
                    </a:lnTo>
                    <a:lnTo>
                      <a:pt x="758" y="1667"/>
                    </a:lnTo>
                    <a:lnTo>
                      <a:pt x="550" y="1875"/>
                    </a:lnTo>
                    <a:lnTo>
                      <a:pt x="341" y="2121"/>
                    </a:lnTo>
                    <a:lnTo>
                      <a:pt x="171" y="2367"/>
                    </a:lnTo>
                    <a:lnTo>
                      <a:pt x="114" y="2500"/>
                    </a:lnTo>
                    <a:lnTo>
                      <a:pt x="57" y="2614"/>
                    </a:lnTo>
                    <a:lnTo>
                      <a:pt x="19" y="2746"/>
                    </a:lnTo>
                    <a:lnTo>
                      <a:pt x="1" y="2879"/>
                    </a:lnTo>
                    <a:lnTo>
                      <a:pt x="1" y="2992"/>
                    </a:lnTo>
                    <a:lnTo>
                      <a:pt x="38" y="3106"/>
                    </a:lnTo>
                    <a:lnTo>
                      <a:pt x="57" y="3144"/>
                    </a:lnTo>
                    <a:lnTo>
                      <a:pt x="95" y="3163"/>
                    </a:lnTo>
                    <a:lnTo>
                      <a:pt x="171" y="3144"/>
                    </a:lnTo>
                    <a:lnTo>
                      <a:pt x="247" y="3106"/>
                    </a:lnTo>
                    <a:lnTo>
                      <a:pt x="266" y="3087"/>
                    </a:lnTo>
                    <a:lnTo>
                      <a:pt x="266" y="3049"/>
                    </a:lnTo>
                    <a:lnTo>
                      <a:pt x="247" y="2954"/>
                    </a:lnTo>
                    <a:lnTo>
                      <a:pt x="228" y="2841"/>
                    </a:lnTo>
                    <a:lnTo>
                      <a:pt x="247" y="2746"/>
                    </a:lnTo>
                    <a:lnTo>
                      <a:pt x="266" y="2632"/>
                    </a:lnTo>
                    <a:lnTo>
                      <a:pt x="303" y="2538"/>
                    </a:lnTo>
                    <a:lnTo>
                      <a:pt x="360" y="2424"/>
                    </a:lnTo>
                    <a:lnTo>
                      <a:pt x="493" y="2235"/>
                    </a:lnTo>
                    <a:lnTo>
                      <a:pt x="644" y="2045"/>
                    </a:lnTo>
                    <a:lnTo>
                      <a:pt x="815" y="1856"/>
                    </a:lnTo>
                    <a:lnTo>
                      <a:pt x="1137" y="1553"/>
                    </a:lnTo>
                    <a:lnTo>
                      <a:pt x="1459" y="1269"/>
                    </a:lnTo>
                    <a:lnTo>
                      <a:pt x="1799" y="1023"/>
                    </a:lnTo>
                    <a:lnTo>
                      <a:pt x="2178" y="815"/>
                    </a:lnTo>
                    <a:lnTo>
                      <a:pt x="2557" y="625"/>
                    </a:lnTo>
                    <a:lnTo>
                      <a:pt x="2954" y="474"/>
                    </a:lnTo>
                    <a:lnTo>
                      <a:pt x="3371" y="341"/>
                    </a:lnTo>
                    <a:lnTo>
                      <a:pt x="3787" y="228"/>
                    </a:lnTo>
                    <a:lnTo>
                      <a:pt x="4204" y="152"/>
                    </a:lnTo>
                    <a:lnTo>
                      <a:pt x="4280" y="114"/>
                    </a:lnTo>
                    <a:lnTo>
                      <a:pt x="4318" y="57"/>
                    </a:lnTo>
                    <a:lnTo>
                      <a:pt x="4318" y="38"/>
                    </a:lnTo>
                    <a:lnTo>
                      <a:pt x="4299" y="19"/>
                    </a:lnTo>
                    <a:lnTo>
                      <a:pt x="428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5709600" y="973250"/>
                <a:ext cx="387700" cy="340375"/>
              </a:xfrm>
              <a:custGeom>
                <a:rect b="b" l="l" r="r" t="t"/>
                <a:pathLst>
                  <a:path extrusionOk="0" h="13615" w="15508">
                    <a:moveTo>
                      <a:pt x="15508" y="1"/>
                    </a:moveTo>
                    <a:lnTo>
                      <a:pt x="8350" y="3693"/>
                    </a:lnTo>
                    <a:lnTo>
                      <a:pt x="379" y="3068"/>
                    </a:lnTo>
                    <a:lnTo>
                      <a:pt x="0" y="13615"/>
                    </a:lnTo>
                    <a:lnTo>
                      <a:pt x="13179" y="10642"/>
                    </a:lnTo>
                    <a:lnTo>
                      <a:pt x="15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5881900" y="1063675"/>
                <a:ext cx="12325" cy="209725"/>
              </a:xfrm>
              <a:custGeom>
                <a:rect b="b" l="l" r="r" t="t"/>
                <a:pathLst>
                  <a:path extrusionOk="0" h="8389" w="493">
                    <a:moveTo>
                      <a:pt x="322" y="0"/>
                    </a:moveTo>
                    <a:lnTo>
                      <a:pt x="0" y="8369"/>
                    </a:lnTo>
                    <a:lnTo>
                      <a:pt x="190" y="8388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5928300" y="1049475"/>
                <a:ext cx="22725" cy="214450"/>
              </a:xfrm>
              <a:custGeom>
                <a:rect b="b" l="l" r="r" t="t"/>
                <a:pathLst>
                  <a:path extrusionOk="0" h="8578" w="909">
                    <a:moveTo>
                      <a:pt x="720" y="0"/>
                    </a:moveTo>
                    <a:lnTo>
                      <a:pt x="0" y="8558"/>
                    </a:lnTo>
                    <a:lnTo>
                      <a:pt x="189" y="8577"/>
                    </a:lnTo>
                    <a:lnTo>
                      <a:pt x="909" y="19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5957175" y="1004975"/>
                <a:ext cx="124025" cy="114575"/>
              </a:xfrm>
              <a:custGeom>
                <a:rect b="b" l="l" r="r" t="t"/>
                <a:pathLst>
                  <a:path extrusionOk="0" h="4583" w="4961">
                    <a:moveTo>
                      <a:pt x="4696" y="303"/>
                    </a:moveTo>
                    <a:lnTo>
                      <a:pt x="4052" y="3276"/>
                    </a:lnTo>
                    <a:lnTo>
                      <a:pt x="189" y="4336"/>
                    </a:lnTo>
                    <a:lnTo>
                      <a:pt x="246" y="2291"/>
                    </a:lnTo>
                    <a:lnTo>
                      <a:pt x="4696" y="303"/>
                    </a:lnTo>
                    <a:close/>
                    <a:moveTo>
                      <a:pt x="4961" y="0"/>
                    </a:moveTo>
                    <a:lnTo>
                      <a:pt x="133" y="2140"/>
                    </a:lnTo>
                    <a:lnTo>
                      <a:pt x="76" y="2178"/>
                    </a:lnTo>
                    <a:lnTo>
                      <a:pt x="0" y="4582"/>
                    </a:lnTo>
                    <a:lnTo>
                      <a:pt x="4223" y="3427"/>
                    </a:lnTo>
                    <a:lnTo>
                      <a:pt x="496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5717175" y="1057975"/>
                <a:ext cx="164275" cy="244300"/>
              </a:xfrm>
              <a:custGeom>
                <a:rect b="b" l="l" r="r" t="t"/>
                <a:pathLst>
                  <a:path extrusionOk="0" h="9772" w="6571">
                    <a:moveTo>
                      <a:pt x="417" y="209"/>
                    </a:moveTo>
                    <a:lnTo>
                      <a:pt x="6381" y="777"/>
                    </a:lnTo>
                    <a:lnTo>
                      <a:pt x="5927" y="8294"/>
                    </a:lnTo>
                    <a:lnTo>
                      <a:pt x="190" y="9544"/>
                    </a:lnTo>
                    <a:lnTo>
                      <a:pt x="417" y="209"/>
                    </a:lnTo>
                    <a:close/>
                    <a:moveTo>
                      <a:pt x="227" y="1"/>
                    </a:moveTo>
                    <a:lnTo>
                      <a:pt x="0" y="9771"/>
                    </a:lnTo>
                    <a:lnTo>
                      <a:pt x="6097" y="8446"/>
                    </a:lnTo>
                    <a:lnTo>
                      <a:pt x="6571" y="607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5743675" y="1077400"/>
                <a:ext cx="113150" cy="19425"/>
              </a:xfrm>
              <a:custGeom>
                <a:rect b="b" l="l" r="r" t="t"/>
                <a:pathLst>
                  <a:path extrusionOk="0" h="777" w="4526">
                    <a:moveTo>
                      <a:pt x="20" y="0"/>
                    </a:moveTo>
                    <a:lnTo>
                      <a:pt x="1" y="190"/>
                    </a:lnTo>
                    <a:lnTo>
                      <a:pt x="4507" y="776"/>
                    </a:lnTo>
                    <a:lnTo>
                      <a:pt x="4526" y="58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5743675" y="1240700"/>
                <a:ext cx="92800" cy="23225"/>
              </a:xfrm>
              <a:custGeom>
                <a:rect b="b" l="l" r="r" t="t"/>
                <a:pathLst>
                  <a:path extrusionOk="0" h="929" w="3712">
                    <a:moveTo>
                      <a:pt x="3674" y="1"/>
                    </a:moveTo>
                    <a:lnTo>
                      <a:pt x="1" y="739"/>
                    </a:lnTo>
                    <a:lnTo>
                      <a:pt x="38" y="928"/>
                    </a:lnTo>
                    <a:lnTo>
                      <a:pt x="3712" y="190"/>
                    </a:lnTo>
                    <a:lnTo>
                      <a:pt x="3674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5767825" y="1232175"/>
                <a:ext cx="45000" cy="13275"/>
              </a:xfrm>
              <a:custGeom>
                <a:rect b="b" l="l" r="r" t="t"/>
                <a:pathLst>
                  <a:path extrusionOk="0" h="531" w="1800">
                    <a:moveTo>
                      <a:pt x="1761" y="1"/>
                    </a:moveTo>
                    <a:lnTo>
                      <a:pt x="0" y="342"/>
                    </a:lnTo>
                    <a:lnTo>
                      <a:pt x="38" y="531"/>
                    </a:lnTo>
                    <a:lnTo>
                      <a:pt x="1799" y="190"/>
                    </a:lnTo>
                    <a:lnTo>
                      <a:pt x="176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5892325" y="1071700"/>
                <a:ext cx="38825" cy="191750"/>
              </a:xfrm>
              <a:custGeom>
                <a:rect b="b" l="l" r="r" t="t"/>
                <a:pathLst>
                  <a:path extrusionOk="0" h="7670" w="1553">
                    <a:moveTo>
                      <a:pt x="1553" y="1"/>
                    </a:moveTo>
                    <a:lnTo>
                      <a:pt x="454" y="209"/>
                    </a:lnTo>
                    <a:lnTo>
                      <a:pt x="0" y="7669"/>
                    </a:lnTo>
                    <a:lnTo>
                      <a:pt x="0" y="7669"/>
                    </a:lnTo>
                    <a:lnTo>
                      <a:pt x="1079" y="734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5993150" y="1137025"/>
                <a:ext cx="88050" cy="118375"/>
              </a:xfrm>
              <a:custGeom>
                <a:rect b="b" l="l" r="r" t="t"/>
                <a:pathLst>
                  <a:path extrusionOk="0" h="4735" w="3522">
                    <a:moveTo>
                      <a:pt x="644" y="1"/>
                    </a:moveTo>
                    <a:lnTo>
                      <a:pt x="0" y="4091"/>
                    </a:lnTo>
                    <a:lnTo>
                      <a:pt x="1515" y="4735"/>
                    </a:lnTo>
                    <a:lnTo>
                      <a:pt x="1572" y="4735"/>
                    </a:lnTo>
                    <a:lnTo>
                      <a:pt x="1610" y="4697"/>
                    </a:lnTo>
                    <a:lnTo>
                      <a:pt x="1666" y="4659"/>
                    </a:lnTo>
                    <a:lnTo>
                      <a:pt x="1742" y="4583"/>
                    </a:lnTo>
                    <a:lnTo>
                      <a:pt x="1837" y="4470"/>
                    </a:lnTo>
                    <a:lnTo>
                      <a:pt x="1950" y="4318"/>
                    </a:lnTo>
                    <a:lnTo>
                      <a:pt x="2083" y="4110"/>
                    </a:lnTo>
                    <a:lnTo>
                      <a:pt x="2215" y="3845"/>
                    </a:lnTo>
                    <a:lnTo>
                      <a:pt x="2386" y="3523"/>
                    </a:lnTo>
                    <a:lnTo>
                      <a:pt x="2575" y="3125"/>
                    </a:lnTo>
                    <a:lnTo>
                      <a:pt x="2784" y="2633"/>
                    </a:lnTo>
                    <a:lnTo>
                      <a:pt x="3011" y="2065"/>
                    </a:lnTo>
                    <a:lnTo>
                      <a:pt x="3257" y="1402"/>
                    </a:lnTo>
                    <a:lnTo>
                      <a:pt x="3522" y="645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5992675" y="1221300"/>
                <a:ext cx="51625" cy="21800"/>
              </a:xfrm>
              <a:custGeom>
                <a:rect b="b" l="l" r="r" t="t"/>
                <a:pathLst>
                  <a:path extrusionOk="0" h="872" w="2065">
                    <a:moveTo>
                      <a:pt x="133" y="0"/>
                    </a:moveTo>
                    <a:lnTo>
                      <a:pt x="76" y="19"/>
                    </a:lnTo>
                    <a:lnTo>
                      <a:pt x="38" y="38"/>
                    </a:lnTo>
                    <a:lnTo>
                      <a:pt x="0" y="76"/>
                    </a:lnTo>
                    <a:lnTo>
                      <a:pt x="0" y="114"/>
                    </a:lnTo>
                    <a:lnTo>
                      <a:pt x="0" y="152"/>
                    </a:lnTo>
                    <a:lnTo>
                      <a:pt x="19" y="190"/>
                    </a:lnTo>
                    <a:lnTo>
                      <a:pt x="57" y="209"/>
                    </a:lnTo>
                    <a:lnTo>
                      <a:pt x="114" y="209"/>
                    </a:lnTo>
                    <a:lnTo>
                      <a:pt x="360" y="190"/>
                    </a:lnTo>
                    <a:lnTo>
                      <a:pt x="587" y="209"/>
                    </a:lnTo>
                    <a:lnTo>
                      <a:pt x="833" y="228"/>
                    </a:lnTo>
                    <a:lnTo>
                      <a:pt x="1042" y="284"/>
                    </a:lnTo>
                    <a:lnTo>
                      <a:pt x="1269" y="379"/>
                    </a:lnTo>
                    <a:lnTo>
                      <a:pt x="1458" y="493"/>
                    </a:lnTo>
                    <a:lnTo>
                      <a:pt x="1648" y="644"/>
                    </a:lnTo>
                    <a:lnTo>
                      <a:pt x="1799" y="833"/>
                    </a:lnTo>
                    <a:lnTo>
                      <a:pt x="1837" y="871"/>
                    </a:lnTo>
                    <a:lnTo>
                      <a:pt x="1932" y="871"/>
                    </a:lnTo>
                    <a:lnTo>
                      <a:pt x="1988" y="852"/>
                    </a:lnTo>
                    <a:lnTo>
                      <a:pt x="2026" y="833"/>
                    </a:lnTo>
                    <a:lnTo>
                      <a:pt x="2045" y="796"/>
                    </a:lnTo>
                    <a:lnTo>
                      <a:pt x="2064" y="758"/>
                    </a:lnTo>
                    <a:lnTo>
                      <a:pt x="2045" y="720"/>
                    </a:lnTo>
                    <a:lnTo>
                      <a:pt x="1950" y="606"/>
                    </a:lnTo>
                    <a:lnTo>
                      <a:pt x="1856" y="512"/>
                    </a:lnTo>
                    <a:lnTo>
                      <a:pt x="1761" y="417"/>
                    </a:lnTo>
                    <a:lnTo>
                      <a:pt x="1666" y="341"/>
                    </a:lnTo>
                    <a:lnTo>
                      <a:pt x="1439" y="209"/>
                    </a:lnTo>
                    <a:lnTo>
                      <a:pt x="1193" y="95"/>
                    </a:lnTo>
                    <a:lnTo>
                      <a:pt x="947" y="38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5996925" y="1192425"/>
                <a:ext cx="59675" cy="27000"/>
              </a:xfrm>
              <a:custGeom>
                <a:rect b="b" l="l" r="r" t="t"/>
                <a:pathLst>
                  <a:path extrusionOk="0" h="1080" w="2387">
                    <a:moveTo>
                      <a:pt x="682" y="0"/>
                    </a:moveTo>
                    <a:lnTo>
                      <a:pt x="512" y="19"/>
                    </a:lnTo>
                    <a:lnTo>
                      <a:pt x="360" y="76"/>
                    </a:lnTo>
                    <a:lnTo>
                      <a:pt x="190" y="152"/>
                    </a:lnTo>
                    <a:lnTo>
                      <a:pt x="38" y="246"/>
                    </a:lnTo>
                    <a:lnTo>
                      <a:pt x="1" y="265"/>
                    </a:lnTo>
                    <a:lnTo>
                      <a:pt x="1" y="284"/>
                    </a:lnTo>
                    <a:lnTo>
                      <a:pt x="171" y="284"/>
                    </a:lnTo>
                    <a:lnTo>
                      <a:pt x="228" y="265"/>
                    </a:lnTo>
                    <a:lnTo>
                      <a:pt x="360" y="190"/>
                    </a:lnTo>
                    <a:lnTo>
                      <a:pt x="493" y="133"/>
                    </a:lnTo>
                    <a:lnTo>
                      <a:pt x="625" y="114"/>
                    </a:lnTo>
                    <a:lnTo>
                      <a:pt x="909" y="114"/>
                    </a:lnTo>
                    <a:lnTo>
                      <a:pt x="1042" y="152"/>
                    </a:lnTo>
                    <a:lnTo>
                      <a:pt x="1175" y="209"/>
                    </a:lnTo>
                    <a:lnTo>
                      <a:pt x="1307" y="265"/>
                    </a:lnTo>
                    <a:lnTo>
                      <a:pt x="1553" y="436"/>
                    </a:lnTo>
                    <a:lnTo>
                      <a:pt x="1780" y="625"/>
                    </a:lnTo>
                    <a:lnTo>
                      <a:pt x="1970" y="833"/>
                    </a:lnTo>
                    <a:lnTo>
                      <a:pt x="2121" y="1042"/>
                    </a:lnTo>
                    <a:lnTo>
                      <a:pt x="2159" y="1061"/>
                    </a:lnTo>
                    <a:lnTo>
                      <a:pt x="2197" y="1080"/>
                    </a:lnTo>
                    <a:lnTo>
                      <a:pt x="2292" y="1061"/>
                    </a:lnTo>
                    <a:lnTo>
                      <a:pt x="2367" y="1023"/>
                    </a:lnTo>
                    <a:lnTo>
                      <a:pt x="2386" y="1004"/>
                    </a:lnTo>
                    <a:lnTo>
                      <a:pt x="2386" y="985"/>
                    </a:lnTo>
                    <a:lnTo>
                      <a:pt x="2292" y="833"/>
                    </a:lnTo>
                    <a:lnTo>
                      <a:pt x="2178" y="701"/>
                    </a:lnTo>
                    <a:lnTo>
                      <a:pt x="2064" y="568"/>
                    </a:lnTo>
                    <a:lnTo>
                      <a:pt x="1932" y="455"/>
                    </a:lnTo>
                    <a:lnTo>
                      <a:pt x="1780" y="341"/>
                    </a:lnTo>
                    <a:lnTo>
                      <a:pt x="1648" y="246"/>
                    </a:lnTo>
                    <a:lnTo>
                      <a:pt x="1496" y="171"/>
                    </a:lnTo>
                    <a:lnTo>
                      <a:pt x="1345" y="95"/>
                    </a:lnTo>
                    <a:lnTo>
                      <a:pt x="1175" y="57"/>
                    </a:lnTo>
                    <a:lnTo>
                      <a:pt x="1023" y="19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6001200" y="1156925"/>
                <a:ext cx="67225" cy="26050"/>
              </a:xfrm>
              <a:custGeom>
                <a:rect b="b" l="l" r="r" t="t"/>
                <a:pathLst>
                  <a:path extrusionOk="0" h="1042" w="2689">
                    <a:moveTo>
                      <a:pt x="776" y="0"/>
                    </a:moveTo>
                    <a:lnTo>
                      <a:pt x="587" y="38"/>
                    </a:lnTo>
                    <a:lnTo>
                      <a:pt x="417" y="76"/>
                    </a:lnTo>
                    <a:lnTo>
                      <a:pt x="227" y="133"/>
                    </a:lnTo>
                    <a:lnTo>
                      <a:pt x="57" y="190"/>
                    </a:lnTo>
                    <a:lnTo>
                      <a:pt x="19" y="227"/>
                    </a:lnTo>
                    <a:lnTo>
                      <a:pt x="0" y="246"/>
                    </a:lnTo>
                    <a:lnTo>
                      <a:pt x="19" y="246"/>
                    </a:lnTo>
                    <a:lnTo>
                      <a:pt x="38" y="265"/>
                    </a:lnTo>
                    <a:lnTo>
                      <a:pt x="133" y="246"/>
                    </a:lnTo>
                    <a:lnTo>
                      <a:pt x="208" y="246"/>
                    </a:lnTo>
                    <a:lnTo>
                      <a:pt x="360" y="171"/>
                    </a:lnTo>
                    <a:lnTo>
                      <a:pt x="511" y="133"/>
                    </a:lnTo>
                    <a:lnTo>
                      <a:pt x="663" y="114"/>
                    </a:lnTo>
                    <a:lnTo>
                      <a:pt x="985" y="114"/>
                    </a:lnTo>
                    <a:lnTo>
                      <a:pt x="1136" y="133"/>
                    </a:lnTo>
                    <a:lnTo>
                      <a:pt x="1288" y="171"/>
                    </a:lnTo>
                    <a:lnTo>
                      <a:pt x="1458" y="227"/>
                    </a:lnTo>
                    <a:lnTo>
                      <a:pt x="1591" y="284"/>
                    </a:lnTo>
                    <a:lnTo>
                      <a:pt x="1742" y="360"/>
                    </a:lnTo>
                    <a:lnTo>
                      <a:pt x="1875" y="455"/>
                    </a:lnTo>
                    <a:lnTo>
                      <a:pt x="2007" y="549"/>
                    </a:lnTo>
                    <a:lnTo>
                      <a:pt x="2121" y="663"/>
                    </a:lnTo>
                    <a:lnTo>
                      <a:pt x="2234" y="777"/>
                    </a:lnTo>
                    <a:lnTo>
                      <a:pt x="2329" y="890"/>
                    </a:lnTo>
                    <a:lnTo>
                      <a:pt x="2424" y="1023"/>
                    </a:lnTo>
                    <a:lnTo>
                      <a:pt x="2462" y="1042"/>
                    </a:lnTo>
                    <a:lnTo>
                      <a:pt x="2499" y="1042"/>
                    </a:lnTo>
                    <a:lnTo>
                      <a:pt x="2594" y="1023"/>
                    </a:lnTo>
                    <a:lnTo>
                      <a:pt x="2670" y="985"/>
                    </a:lnTo>
                    <a:lnTo>
                      <a:pt x="2689" y="966"/>
                    </a:lnTo>
                    <a:lnTo>
                      <a:pt x="2689" y="947"/>
                    </a:lnTo>
                    <a:lnTo>
                      <a:pt x="2575" y="795"/>
                    </a:lnTo>
                    <a:lnTo>
                      <a:pt x="2462" y="644"/>
                    </a:lnTo>
                    <a:lnTo>
                      <a:pt x="2329" y="511"/>
                    </a:lnTo>
                    <a:lnTo>
                      <a:pt x="2178" y="398"/>
                    </a:lnTo>
                    <a:lnTo>
                      <a:pt x="2026" y="303"/>
                    </a:lnTo>
                    <a:lnTo>
                      <a:pt x="1856" y="208"/>
                    </a:lnTo>
                    <a:lnTo>
                      <a:pt x="1685" y="133"/>
                    </a:lnTo>
                    <a:lnTo>
                      <a:pt x="1515" y="76"/>
                    </a:lnTo>
                    <a:lnTo>
                      <a:pt x="1325" y="38"/>
                    </a:lnTo>
                    <a:lnTo>
                      <a:pt x="1155" y="19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5680250" y="1791225"/>
                <a:ext cx="336100" cy="99900"/>
              </a:xfrm>
              <a:custGeom>
                <a:rect b="b" l="l" r="r" t="t"/>
                <a:pathLst>
                  <a:path extrusionOk="0" h="3996" w="13444">
                    <a:moveTo>
                      <a:pt x="4601" y="1"/>
                    </a:moveTo>
                    <a:lnTo>
                      <a:pt x="4298" y="20"/>
                    </a:lnTo>
                    <a:lnTo>
                      <a:pt x="4071" y="39"/>
                    </a:lnTo>
                    <a:lnTo>
                      <a:pt x="568" y="304"/>
                    </a:lnTo>
                    <a:lnTo>
                      <a:pt x="0" y="3333"/>
                    </a:lnTo>
                    <a:lnTo>
                      <a:pt x="720" y="3504"/>
                    </a:lnTo>
                    <a:lnTo>
                      <a:pt x="1458" y="3636"/>
                    </a:lnTo>
                    <a:lnTo>
                      <a:pt x="2216" y="3750"/>
                    </a:lnTo>
                    <a:lnTo>
                      <a:pt x="2992" y="3844"/>
                    </a:lnTo>
                    <a:lnTo>
                      <a:pt x="3768" y="3920"/>
                    </a:lnTo>
                    <a:lnTo>
                      <a:pt x="4564" y="3958"/>
                    </a:lnTo>
                    <a:lnTo>
                      <a:pt x="5340" y="3996"/>
                    </a:lnTo>
                    <a:lnTo>
                      <a:pt x="6836" y="3996"/>
                    </a:lnTo>
                    <a:lnTo>
                      <a:pt x="7555" y="3977"/>
                    </a:lnTo>
                    <a:lnTo>
                      <a:pt x="8237" y="3939"/>
                    </a:lnTo>
                    <a:lnTo>
                      <a:pt x="8900" y="3882"/>
                    </a:lnTo>
                    <a:lnTo>
                      <a:pt x="9543" y="3825"/>
                    </a:lnTo>
                    <a:lnTo>
                      <a:pt x="10149" y="3750"/>
                    </a:lnTo>
                    <a:lnTo>
                      <a:pt x="10717" y="3655"/>
                    </a:lnTo>
                    <a:lnTo>
                      <a:pt x="11248" y="3560"/>
                    </a:lnTo>
                    <a:lnTo>
                      <a:pt x="11721" y="3466"/>
                    </a:lnTo>
                    <a:lnTo>
                      <a:pt x="12156" y="3352"/>
                    </a:lnTo>
                    <a:lnTo>
                      <a:pt x="12535" y="3238"/>
                    </a:lnTo>
                    <a:lnTo>
                      <a:pt x="12857" y="3125"/>
                    </a:lnTo>
                    <a:lnTo>
                      <a:pt x="13103" y="3011"/>
                    </a:lnTo>
                    <a:lnTo>
                      <a:pt x="13292" y="2879"/>
                    </a:lnTo>
                    <a:lnTo>
                      <a:pt x="13368" y="2822"/>
                    </a:lnTo>
                    <a:lnTo>
                      <a:pt x="13406" y="2746"/>
                    </a:lnTo>
                    <a:lnTo>
                      <a:pt x="13444" y="2689"/>
                    </a:lnTo>
                    <a:lnTo>
                      <a:pt x="13444" y="2614"/>
                    </a:lnTo>
                    <a:lnTo>
                      <a:pt x="13444" y="2557"/>
                    </a:lnTo>
                    <a:lnTo>
                      <a:pt x="13406" y="2500"/>
                    </a:lnTo>
                    <a:lnTo>
                      <a:pt x="13330" y="2405"/>
                    </a:lnTo>
                    <a:lnTo>
                      <a:pt x="13198" y="2311"/>
                    </a:lnTo>
                    <a:lnTo>
                      <a:pt x="13027" y="2216"/>
                    </a:lnTo>
                    <a:lnTo>
                      <a:pt x="12800" y="2140"/>
                    </a:lnTo>
                    <a:lnTo>
                      <a:pt x="12554" y="2065"/>
                    </a:lnTo>
                    <a:lnTo>
                      <a:pt x="12270" y="1989"/>
                    </a:lnTo>
                    <a:lnTo>
                      <a:pt x="11626" y="1875"/>
                    </a:lnTo>
                    <a:lnTo>
                      <a:pt x="10888" y="1762"/>
                    </a:lnTo>
                    <a:lnTo>
                      <a:pt x="10092" y="1686"/>
                    </a:lnTo>
                    <a:lnTo>
                      <a:pt x="9240" y="1610"/>
                    </a:lnTo>
                    <a:lnTo>
                      <a:pt x="8369" y="1553"/>
                    </a:lnTo>
                    <a:lnTo>
                      <a:pt x="6684" y="1478"/>
                    </a:lnTo>
                    <a:lnTo>
                      <a:pt x="5245" y="1421"/>
                    </a:lnTo>
                    <a:lnTo>
                      <a:pt x="3844" y="1421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5680250" y="1791225"/>
                <a:ext cx="336100" cy="99900"/>
              </a:xfrm>
              <a:custGeom>
                <a:rect b="b" l="l" r="r" t="t"/>
                <a:pathLst>
                  <a:path extrusionOk="0" fill="none" h="3996" w="13444">
                    <a:moveTo>
                      <a:pt x="4601" y="1"/>
                    </a:moveTo>
                    <a:lnTo>
                      <a:pt x="4298" y="20"/>
                    </a:lnTo>
                    <a:lnTo>
                      <a:pt x="4071" y="39"/>
                    </a:lnTo>
                    <a:lnTo>
                      <a:pt x="568" y="304"/>
                    </a:lnTo>
                    <a:lnTo>
                      <a:pt x="0" y="3333"/>
                    </a:lnTo>
                    <a:lnTo>
                      <a:pt x="0" y="3333"/>
                    </a:lnTo>
                    <a:lnTo>
                      <a:pt x="720" y="3504"/>
                    </a:lnTo>
                    <a:lnTo>
                      <a:pt x="1458" y="3636"/>
                    </a:lnTo>
                    <a:lnTo>
                      <a:pt x="2216" y="3750"/>
                    </a:lnTo>
                    <a:lnTo>
                      <a:pt x="2992" y="3844"/>
                    </a:lnTo>
                    <a:lnTo>
                      <a:pt x="3768" y="3920"/>
                    </a:lnTo>
                    <a:lnTo>
                      <a:pt x="4564" y="3958"/>
                    </a:lnTo>
                    <a:lnTo>
                      <a:pt x="5340" y="3996"/>
                    </a:lnTo>
                    <a:lnTo>
                      <a:pt x="6116" y="3996"/>
                    </a:lnTo>
                    <a:lnTo>
                      <a:pt x="6116" y="3996"/>
                    </a:lnTo>
                    <a:lnTo>
                      <a:pt x="6836" y="3996"/>
                    </a:lnTo>
                    <a:lnTo>
                      <a:pt x="7555" y="3977"/>
                    </a:lnTo>
                    <a:lnTo>
                      <a:pt x="8237" y="3939"/>
                    </a:lnTo>
                    <a:lnTo>
                      <a:pt x="8900" y="3882"/>
                    </a:lnTo>
                    <a:lnTo>
                      <a:pt x="9543" y="3825"/>
                    </a:lnTo>
                    <a:lnTo>
                      <a:pt x="10149" y="3750"/>
                    </a:lnTo>
                    <a:lnTo>
                      <a:pt x="10717" y="3655"/>
                    </a:lnTo>
                    <a:lnTo>
                      <a:pt x="11248" y="3560"/>
                    </a:lnTo>
                    <a:lnTo>
                      <a:pt x="11721" y="3466"/>
                    </a:lnTo>
                    <a:lnTo>
                      <a:pt x="12156" y="3352"/>
                    </a:lnTo>
                    <a:lnTo>
                      <a:pt x="12535" y="3238"/>
                    </a:lnTo>
                    <a:lnTo>
                      <a:pt x="12857" y="3125"/>
                    </a:lnTo>
                    <a:lnTo>
                      <a:pt x="13103" y="3011"/>
                    </a:lnTo>
                    <a:lnTo>
                      <a:pt x="13292" y="2879"/>
                    </a:lnTo>
                    <a:lnTo>
                      <a:pt x="13368" y="2822"/>
                    </a:lnTo>
                    <a:lnTo>
                      <a:pt x="13406" y="2746"/>
                    </a:lnTo>
                    <a:lnTo>
                      <a:pt x="13444" y="2689"/>
                    </a:lnTo>
                    <a:lnTo>
                      <a:pt x="13444" y="2614"/>
                    </a:lnTo>
                    <a:lnTo>
                      <a:pt x="13444" y="2614"/>
                    </a:lnTo>
                    <a:lnTo>
                      <a:pt x="13444" y="2557"/>
                    </a:lnTo>
                    <a:lnTo>
                      <a:pt x="13406" y="2500"/>
                    </a:lnTo>
                    <a:lnTo>
                      <a:pt x="13406" y="2500"/>
                    </a:lnTo>
                    <a:lnTo>
                      <a:pt x="13330" y="2405"/>
                    </a:lnTo>
                    <a:lnTo>
                      <a:pt x="13198" y="2311"/>
                    </a:lnTo>
                    <a:lnTo>
                      <a:pt x="13027" y="2216"/>
                    </a:lnTo>
                    <a:lnTo>
                      <a:pt x="12800" y="2140"/>
                    </a:lnTo>
                    <a:lnTo>
                      <a:pt x="12554" y="2065"/>
                    </a:lnTo>
                    <a:lnTo>
                      <a:pt x="12270" y="1989"/>
                    </a:lnTo>
                    <a:lnTo>
                      <a:pt x="11626" y="1875"/>
                    </a:lnTo>
                    <a:lnTo>
                      <a:pt x="10888" y="1762"/>
                    </a:lnTo>
                    <a:lnTo>
                      <a:pt x="10092" y="1686"/>
                    </a:lnTo>
                    <a:lnTo>
                      <a:pt x="9240" y="1610"/>
                    </a:lnTo>
                    <a:lnTo>
                      <a:pt x="8369" y="1553"/>
                    </a:lnTo>
                    <a:lnTo>
                      <a:pt x="6684" y="1478"/>
                    </a:lnTo>
                    <a:lnTo>
                      <a:pt x="5245" y="1421"/>
                    </a:lnTo>
                    <a:lnTo>
                      <a:pt x="3844" y="1421"/>
                    </a:lnTo>
                    <a:lnTo>
                      <a:pt x="3844" y="1421"/>
                    </a:lnTo>
                    <a:lnTo>
                      <a:pt x="3844" y="1421"/>
                    </a:lnTo>
                    <a:lnTo>
                      <a:pt x="460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9"/>
          <p:cNvSpPr txBox="1"/>
          <p:nvPr>
            <p:ph type="title"/>
          </p:nvPr>
        </p:nvSpPr>
        <p:spPr>
          <a:xfrm>
            <a:off x="1999350" y="518325"/>
            <a:ext cx="5145300" cy="10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Conclusion</a:t>
            </a:r>
            <a:endParaRPr sz="6200"/>
          </a:p>
        </p:txBody>
      </p:sp>
      <p:grpSp>
        <p:nvGrpSpPr>
          <p:cNvPr id="1911" name="Google Shape;1911;p39"/>
          <p:cNvGrpSpPr/>
          <p:nvPr/>
        </p:nvGrpSpPr>
        <p:grpSpPr>
          <a:xfrm flipH="1">
            <a:off x="131057" y="2338857"/>
            <a:ext cx="1778874" cy="2346337"/>
            <a:chOff x="3684375" y="2992984"/>
            <a:chExt cx="1523400" cy="2009366"/>
          </a:xfrm>
        </p:grpSpPr>
        <p:sp>
          <p:nvSpPr>
            <p:cNvPr id="1912" name="Google Shape;1912;p39"/>
            <p:cNvSpPr/>
            <p:nvPr/>
          </p:nvSpPr>
          <p:spPr>
            <a:xfrm>
              <a:off x="3684375" y="4861050"/>
              <a:ext cx="1523400" cy="141300"/>
            </a:xfrm>
            <a:prstGeom prst="ellipse">
              <a:avLst/>
            </a:pr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3" name="Google Shape;1913;p39"/>
            <p:cNvGrpSpPr/>
            <p:nvPr/>
          </p:nvGrpSpPr>
          <p:grpSpPr>
            <a:xfrm>
              <a:off x="3799759" y="2992984"/>
              <a:ext cx="1379498" cy="1991854"/>
              <a:chOff x="5074325" y="3847525"/>
              <a:chExt cx="1067475" cy="1541325"/>
            </a:xfrm>
          </p:grpSpPr>
          <p:sp>
            <p:nvSpPr>
              <p:cNvPr id="1914" name="Google Shape;1914;p39"/>
              <p:cNvSpPr/>
              <p:nvPr/>
            </p:nvSpPr>
            <p:spPr>
              <a:xfrm>
                <a:off x="5877650" y="4928225"/>
                <a:ext cx="168050" cy="402875"/>
              </a:xfrm>
              <a:custGeom>
                <a:rect b="b" l="l" r="r" t="t"/>
                <a:pathLst>
                  <a:path extrusionOk="0" h="16115" w="6722">
                    <a:moveTo>
                      <a:pt x="0" y="1"/>
                    </a:moveTo>
                    <a:lnTo>
                      <a:pt x="0" y="20"/>
                    </a:lnTo>
                    <a:lnTo>
                      <a:pt x="0" y="58"/>
                    </a:lnTo>
                    <a:lnTo>
                      <a:pt x="95" y="133"/>
                    </a:lnTo>
                    <a:lnTo>
                      <a:pt x="398" y="342"/>
                    </a:lnTo>
                    <a:lnTo>
                      <a:pt x="776" y="569"/>
                    </a:lnTo>
                    <a:lnTo>
                      <a:pt x="1231" y="834"/>
                    </a:lnTo>
                    <a:lnTo>
                      <a:pt x="3768" y="15982"/>
                    </a:lnTo>
                    <a:lnTo>
                      <a:pt x="6722" y="16114"/>
                    </a:lnTo>
                    <a:lnTo>
                      <a:pt x="6722" y="16114"/>
                    </a:lnTo>
                    <a:lnTo>
                      <a:pt x="6665" y="16038"/>
                    </a:lnTo>
                    <a:lnTo>
                      <a:pt x="6514" y="15868"/>
                    </a:lnTo>
                    <a:lnTo>
                      <a:pt x="6267" y="15622"/>
                    </a:lnTo>
                    <a:lnTo>
                      <a:pt x="6116" y="15489"/>
                    </a:lnTo>
                    <a:lnTo>
                      <a:pt x="5946" y="15376"/>
                    </a:lnTo>
                    <a:lnTo>
                      <a:pt x="5775" y="15262"/>
                    </a:lnTo>
                    <a:lnTo>
                      <a:pt x="5567" y="15186"/>
                    </a:lnTo>
                    <a:lnTo>
                      <a:pt x="5359" y="15111"/>
                    </a:lnTo>
                    <a:lnTo>
                      <a:pt x="5150" y="15092"/>
                    </a:lnTo>
                    <a:lnTo>
                      <a:pt x="4923" y="15092"/>
                    </a:lnTo>
                    <a:lnTo>
                      <a:pt x="4791" y="15111"/>
                    </a:lnTo>
                    <a:lnTo>
                      <a:pt x="4677" y="15148"/>
                    </a:lnTo>
                    <a:lnTo>
                      <a:pt x="4563" y="15186"/>
                    </a:lnTo>
                    <a:lnTo>
                      <a:pt x="4450" y="15243"/>
                    </a:lnTo>
                    <a:lnTo>
                      <a:pt x="4317" y="15319"/>
                    </a:lnTo>
                    <a:lnTo>
                      <a:pt x="4204" y="15414"/>
                    </a:lnTo>
                    <a:lnTo>
                      <a:pt x="4298" y="14864"/>
                    </a:lnTo>
                    <a:lnTo>
                      <a:pt x="4412" y="14221"/>
                    </a:lnTo>
                    <a:lnTo>
                      <a:pt x="4544" y="13388"/>
                    </a:lnTo>
                    <a:lnTo>
                      <a:pt x="4658" y="12403"/>
                    </a:lnTo>
                    <a:lnTo>
                      <a:pt x="4791" y="11286"/>
                    </a:lnTo>
                    <a:lnTo>
                      <a:pt x="4885" y="10093"/>
                    </a:lnTo>
                    <a:lnTo>
                      <a:pt x="4923" y="9468"/>
                    </a:lnTo>
                    <a:lnTo>
                      <a:pt x="4942" y="8824"/>
                    </a:lnTo>
                    <a:lnTo>
                      <a:pt x="4961" y="8181"/>
                    </a:lnTo>
                    <a:lnTo>
                      <a:pt x="4942" y="7537"/>
                    </a:lnTo>
                    <a:lnTo>
                      <a:pt x="4923" y="6912"/>
                    </a:lnTo>
                    <a:lnTo>
                      <a:pt x="4885" y="6268"/>
                    </a:lnTo>
                    <a:lnTo>
                      <a:pt x="4828" y="5643"/>
                    </a:lnTo>
                    <a:lnTo>
                      <a:pt x="4753" y="5056"/>
                    </a:lnTo>
                    <a:lnTo>
                      <a:pt x="4639" y="4469"/>
                    </a:lnTo>
                    <a:lnTo>
                      <a:pt x="4507" y="3901"/>
                    </a:lnTo>
                    <a:lnTo>
                      <a:pt x="4355" y="3371"/>
                    </a:lnTo>
                    <a:lnTo>
                      <a:pt x="4166" y="2879"/>
                    </a:lnTo>
                    <a:lnTo>
                      <a:pt x="4052" y="2652"/>
                    </a:lnTo>
                    <a:lnTo>
                      <a:pt x="3938" y="2424"/>
                    </a:lnTo>
                    <a:lnTo>
                      <a:pt x="3825" y="2197"/>
                    </a:lnTo>
                    <a:lnTo>
                      <a:pt x="3692" y="2008"/>
                    </a:lnTo>
                    <a:lnTo>
                      <a:pt x="3560" y="1818"/>
                    </a:lnTo>
                    <a:lnTo>
                      <a:pt x="3408" y="1629"/>
                    </a:lnTo>
                    <a:lnTo>
                      <a:pt x="3238" y="1459"/>
                    </a:lnTo>
                    <a:lnTo>
                      <a:pt x="3086" y="1307"/>
                    </a:lnTo>
                    <a:lnTo>
                      <a:pt x="2897" y="1175"/>
                    </a:lnTo>
                    <a:lnTo>
                      <a:pt x="2727" y="1042"/>
                    </a:lnTo>
                    <a:lnTo>
                      <a:pt x="2518" y="929"/>
                    </a:lnTo>
                    <a:lnTo>
                      <a:pt x="2310" y="834"/>
                    </a:lnTo>
                    <a:lnTo>
                      <a:pt x="1572" y="531"/>
                    </a:lnTo>
                    <a:lnTo>
                      <a:pt x="985" y="304"/>
                    </a:lnTo>
                    <a:lnTo>
                      <a:pt x="549" y="133"/>
                    </a:lnTo>
                    <a:lnTo>
                      <a:pt x="246" y="39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9"/>
              <p:cNvSpPr/>
              <p:nvPr/>
            </p:nvSpPr>
            <p:spPr>
              <a:xfrm>
                <a:off x="5978475" y="5315925"/>
                <a:ext cx="40250" cy="14700"/>
              </a:xfrm>
              <a:custGeom>
                <a:rect b="b" l="l" r="r" t="t"/>
                <a:pathLst>
                  <a:path extrusionOk="0" h="588" w="1610">
                    <a:moveTo>
                      <a:pt x="795" y="0"/>
                    </a:moveTo>
                    <a:lnTo>
                      <a:pt x="644" y="19"/>
                    </a:lnTo>
                    <a:lnTo>
                      <a:pt x="492" y="57"/>
                    </a:lnTo>
                    <a:lnTo>
                      <a:pt x="360" y="133"/>
                    </a:lnTo>
                    <a:lnTo>
                      <a:pt x="227" y="209"/>
                    </a:lnTo>
                    <a:lnTo>
                      <a:pt x="57" y="360"/>
                    </a:lnTo>
                    <a:lnTo>
                      <a:pt x="0" y="436"/>
                    </a:lnTo>
                    <a:lnTo>
                      <a:pt x="114" y="530"/>
                    </a:lnTo>
                    <a:lnTo>
                      <a:pt x="171" y="455"/>
                    </a:lnTo>
                    <a:lnTo>
                      <a:pt x="322" y="322"/>
                    </a:lnTo>
                    <a:lnTo>
                      <a:pt x="436" y="246"/>
                    </a:lnTo>
                    <a:lnTo>
                      <a:pt x="549" y="190"/>
                    </a:lnTo>
                    <a:lnTo>
                      <a:pt x="682" y="152"/>
                    </a:lnTo>
                    <a:lnTo>
                      <a:pt x="814" y="133"/>
                    </a:lnTo>
                    <a:lnTo>
                      <a:pt x="909" y="152"/>
                    </a:lnTo>
                    <a:lnTo>
                      <a:pt x="1004" y="171"/>
                    </a:lnTo>
                    <a:lnTo>
                      <a:pt x="1079" y="209"/>
                    </a:lnTo>
                    <a:lnTo>
                      <a:pt x="1174" y="246"/>
                    </a:lnTo>
                    <a:lnTo>
                      <a:pt x="1326" y="398"/>
                    </a:lnTo>
                    <a:lnTo>
                      <a:pt x="1477" y="587"/>
                    </a:lnTo>
                    <a:lnTo>
                      <a:pt x="1610" y="511"/>
                    </a:lnTo>
                    <a:lnTo>
                      <a:pt x="1515" y="398"/>
                    </a:lnTo>
                    <a:lnTo>
                      <a:pt x="1420" y="284"/>
                    </a:lnTo>
                    <a:lnTo>
                      <a:pt x="1326" y="209"/>
                    </a:lnTo>
                    <a:lnTo>
                      <a:pt x="1231" y="133"/>
                    </a:lnTo>
                    <a:lnTo>
                      <a:pt x="1136" y="76"/>
                    </a:lnTo>
                    <a:lnTo>
                      <a:pt x="1042" y="38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9"/>
              <p:cNvSpPr/>
              <p:nvPr/>
            </p:nvSpPr>
            <p:spPr>
              <a:xfrm>
                <a:off x="5990775" y="5306450"/>
                <a:ext cx="42150" cy="24175"/>
              </a:xfrm>
              <a:custGeom>
                <a:rect b="b" l="l" r="r" t="t"/>
                <a:pathLst>
                  <a:path extrusionOk="0" h="967" w="1686">
                    <a:moveTo>
                      <a:pt x="0" y="1"/>
                    </a:moveTo>
                    <a:lnTo>
                      <a:pt x="19" y="133"/>
                    </a:lnTo>
                    <a:lnTo>
                      <a:pt x="247" y="133"/>
                    </a:lnTo>
                    <a:lnTo>
                      <a:pt x="455" y="152"/>
                    </a:lnTo>
                    <a:lnTo>
                      <a:pt x="644" y="190"/>
                    </a:lnTo>
                    <a:lnTo>
                      <a:pt x="815" y="247"/>
                    </a:lnTo>
                    <a:lnTo>
                      <a:pt x="947" y="303"/>
                    </a:lnTo>
                    <a:lnTo>
                      <a:pt x="1080" y="360"/>
                    </a:lnTo>
                    <a:lnTo>
                      <a:pt x="1174" y="436"/>
                    </a:lnTo>
                    <a:lnTo>
                      <a:pt x="1269" y="512"/>
                    </a:lnTo>
                    <a:lnTo>
                      <a:pt x="1402" y="682"/>
                    </a:lnTo>
                    <a:lnTo>
                      <a:pt x="1496" y="815"/>
                    </a:lnTo>
                    <a:lnTo>
                      <a:pt x="1534" y="928"/>
                    </a:lnTo>
                    <a:lnTo>
                      <a:pt x="1553" y="966"/>
                    </a:lnTo>
                    <a:lnTo>
                      <a:pt x="1686" y="947"/>
                    </a:lnTo>
                    <a:lnTo>
                      <a:pt x="1667" y="890"/>
                    </a:lnTo>
                    <a:lnTo>
                      <a:pt x="1629" y="777"/>
                    </a:lnTo>
                    <a:lnTo>
                      <a:pt x="1534" y="625"/>
                    </a:lnTo>
                    <a:lnTo>
                      <a:pt x="1458" y="531"/>
                    </a:lnTo>
                    <a:lnTo>
                      <a:pt x="1383" y="455"/>
                    </a:lnTo>
                    <a:lnTo>
                      <a:pt x="1288" y="360"/>
                    </a:lnTo>
                    <a:lnTo>
                      <a:pt x="1174" y="266"/>
                    </a:lnTo>
                    <a:lnTo>
                      <a:pt x="1023" y="190"/>
                    </a:lnTo>
                    <a:lnTo>
                      <a:pt x="871" y="114"/>
                    </a:lnTo>
                    <a:lnTo>
                      <a:pt x="701" y="57"/>
                    </a:lnTo>
                    <a:lnTo>
                      <a:pt x="493" y="19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9"/>
              <p:cNvSpPr/>
              <p:nvPr/>
            </p:nvSpPr>
            <p:spPr>
              <a:xfrm>
                <a:off x="5926875" y="4964675"/>
                <a:ext cx="49725" cy="340850"/>
              </a:xfrm>
              <a:custGeom>
                <a:rect b="b" l="l" r="r" t="t"/>
                <a:pathLst>
                  <a:path extrusionOk="0" h="13634" w="1989">
                    <a:moveTo>
                      <a:pt x="133" y="1"/>
                    </a:moveTo>
                    <a:lnTo>
                      <a:pt x="0" y="20"/>
                    </a:lnTo>
                    <a:lnTo>
                      <a:pt x="1856" y="13634"/>
                    </a:lnTo>
                    <a:lnTo>
                      <a:pt x="1988" y="13615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9"/>
              <p:cNvSpPr/>
              <p:nvPr/>
            </p:nvSpPr>
            <p:spPr>
              <a:xfrm>
                <a:off x="5954325" y="4954750"/>
                <a:ext cx="29375" cy="333725"/>
              </a:xfrm>
              <a:custGeom>
                <a:rect b="b" l="l" r="r" t="t"/>
                <a:pathLst>
                  <a:path extrusionOk="0" h="13349" w="1175">
                    <a:moveTo>
                      <a:pt x="133" y="0"/>
                    </a:moveTo>
                    <a:lnTo>
                      <a:pt x="0" y="19"/>
                    </a:lnTo>
                    <a:lnTo>
                      <a:pt x="1042" y="13349"/>
                    </a:lnTo>
                    <a:lnTo>
                      <a:pt x="1174" y="1333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9"/>
              <p:cNvSpPr/>
              <p:nvPr/>
            </p:nvSpPr>
            <p:spPr>
              <a:xfrm>
                <a:off x="5649475" y="4969875"/>
                <a:ext cx="168075" cy="402875"/>
              </a:xfrm>
              <a:custGeom>
                <a:rect b="b" l="l" r="r" t="t"/>
                <a:pathLst>
                  <a:path extrusionOk="0" h="16115" w="6723">
                    <a:moveTo>
                      <a:pt x="20" y="1"/>
                    </a:moveTo>
                    <a:lnTo>
                      <a:pt x="1" y="20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95" y="134"/>
                    </a:lnTo>
                    <a:lnTo>
                      <a:pt x="398" y="342"/>
                    </a:lnTo>
                    <a:lnTo>
                      <a:pt x="777" y="569"/>
                    </a:lnTo>
                    <a:lnTo>
                      <a:pt x="1231" y="834"/>
                    </a:lnTo>
                    <a:lnTo>
                      <a:pt x="3769" y="15982"/>
                    </a:lnTo>
                    <a:lnTo>
                      <a:pt x="6722" y="16114"/>
                    </a:lnTo>
                    <a:lnTo>
                      <a:pt x="6666" y="16039"/>
                    </a:lnTo>
                    <a:lnTo>
                      <a:pt x="6514" y="15868"/>
                    </a:lnTo>
                    <a:lnTo>
                      <a:pt x="6268" y="15622"/>
                    </a:lnTo>
                    <a:lnTo>
                      <a:pt x="6116" y="15508"/>
                    </a:lnTo>
                    <a:lnTo>
                      <a:pt x="5946" y="15376"/>
                    </a:lnTo>
                    <a:lnTo>
                      <a:pt x="5776" y="15281"/>
                    </a:lnTo>
                    <a:lnTo>
                      <a:pt x="5567" y="15187"/>
                    </a:lnTo>
                    <a:lnTo>
                      <a:pt x="5359" y="15130"/>
                    </a:lnTo>
                    <a:lnTo>
                      <a:pt x="5151" y="15092"/>
                    </a:lnTo>
                    <a:lnTo>
                      <a:pt x="4924" y="15092"/>
                    </a:lnTo>
                    <a:lnTo>
                      <a:pt x="4791" y="15111"/>
                    </a:lnTo>
                    <a:lnTo>
                      <a:pt x="4677" y="15149"/>
                    </a:lnTo>
                    <a:lnTo>
                      <a:pt x="4564" y="15187"/>
                    </a:lnTo>
                    <a:lnTo>
                      <a:pt x="4450" y="15243"/>
                    </a:lnTo>
                    <a:lnTo>
                      <a:pt x="4318" y="15319"/>
                    </a:lnTo>
                    <a:lnTo>
                      <a:pt x="4204" y="15414"/>
                    </a:lnTo>
                    <a:lnTo>
                      <a:pt x="4299" y="14865"/>
                    </a:lnTo>
                    <a:lnTo>
                      <a:pt x="4412" y="14221"/>
                    </a:lnTo>
                    <a:lnTo>
                      <a:pt x="4545" y="13407"/>
                    </a:lnTo>
                    <a:lnTo>
                      <a:pt x="4677" y="12403"/>
                    </a:lnTo>
                    <a:lnTo>
                      <a:pt x="4791" y="11305"/>
                    </a:lnTo>
                    <a:lnTo>
                      <a:pt x="4886" y="10093"/>
                    </a:lnTo>
                    <a:lnTo>
                      <a:pt x="4924" y="9468"/>
                    </a:lnTo>
                    <a:lnTo>
                      <a:pt x="4943" y="8825"/>
                    </a:lnTo>
                    <a:lnTo>
                      <a:pt x="4961" y="8181"/>
                    </a:lnTo>
                    <a:lnTo>
                      <a:pt x="4961" y="7556"/>
                    </a:lnTo>
                    <a:lnTo>
                      <a:pt x="4924" y="6912"/>
                    </a:lnTo>
                    <a:lnTo>
                      <a:pt x="4886" y="6268"/>
                    </a:lnTo>
                    <a:lnTo>
                      <a:pt x="4829" y="5662"/>
                    </a:lnTo>
                    <a:lnTo>
                      <a:pt x="4753" y="5057"/>
                    </a:lnTo>
                    <a:lnTo>
                      <a:pt x="4640" y="4470"/>
                    </a:lnTo>
                    <a:lnTo>
                      <a:pt x="4507" y="3902"/>
                    </a:lnTo>
                    <a:lnTo>
                      <a:pt x="4356" y="3371"/>
                    </a:lnTo>
                    <a:lnTo>
                      <a:pt x="4166" y="2879"/>
                    </a:lnTo>
                    <a:lnTo>
                      <a:pt x="4053" y="2652"/>
                    </a:lnTo>
                    <a:lnTo>
                      <a:pt x="3939" y="2425"/>
                    </a:lnTo>
                    <a:lnTo>
                      <a:pt x="3825" y="2216"/>
                    </a:lnTo>
                    <a:lnTo>
                      <a:pt x="3693" y="2008"/>
                    </a:lnTo>
                    <a:lnTo>
                      <a:pt x="3560" y="1819"/>
                    </a:lnTo>
                    <a:lnTo>
                      <a:pt x="3409" y="1629"/>
                    </a:lnTo>
                    <a:lnTo>
                      <a:pt x="3238" y="1478"/>
                    </a:lnTo>
                    <a:lnTo>
                      <a:pt x="3087" y="1307"/>
                    </a:lnTo>
                    <a:lnTo>
                      <a:pt x="2898" y="1175"/>
                    </a:lnTo>
                    <a:lnTo>
                      <a:pt x="2727" y="1042"/>
                    </a:lnTo>
                    <a:lnTo>
                      <a:pt x="2519" y="929"/>
                    </a:lnTo>
                    <a:lnTo>
                      <a:pt x="2311" y="834"/>
                    </a:lnTo>
                    <a:lnTo>
                      <a:pt x="1572" y="531"/>
                    </a:lnTo>
                    <a:lnTo>
                      <a:pt x="985" y="304"/>
                    </a:lnTo>
                    <a:lnTo>
                      <a:pt x="550" y="152"/>
                    </a:lnTo>
                    <a:lnTo>
                      <a:pt x="247" y="58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9"/>
              <p:cNvSpPr/>
              <p:nvPr/>
            </p:nvSpPr>
            <p:spPr>
              <a:xfrm>
                <a:off x="5692075" y="5001600"/>
                <a:ext cx="58725" cy="348425"/>
              </a:xfrm>
              <a:custGeom>
                <a:rect b="b" l="l" r="r" t="t"/>
                <a:pathLst>
                  <a:path extrusionOk="0" h="13937" w="2349">
                    <a:moveTo>
                      <a:pt x="152" y="1"/>
                    </a:moveTo>
                    <a:lnTo>
                      <a:pt x="1" y="38"/>
                    </a:lnTo>
                    <a:lnTo>
                      <a:pt x="2197" y="13937"/>
                    </a:lnTo>
                    <a:lnTo>
                      <a:pt x="2349" y="13918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9"/>
              <p:cNvSpPr/>
              <p:nvPr/>
            </p:nvSpPr>
            <p:spPr>
              <a:xfrm>
                <a:off x="5721900" y="5007275"/>
                <a:ext cx="35525" cy="326650"/>
              </a:xfrm>
              <a:custGeom>
                <a:rect b="b" l="l" r="r" t="t"/>
                <a:pathLst>
                  <a:path extrusionOk="0" h="13066" w="1421">
                    <a:moveTo>
                      <a:pt x="133" y="1"/>
                    </a:moveTo>
                    <a:lnTo>
                      <a:pt x="1" y="20"/>
                    </a:lnTo>
                    <a:lnTo>
                      <a:pt x="1269" y="13066"/>
                    </a:lnTo>
                    <a:lnTo>
                      <a:pt x="1421" y="13066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9"/>
              <p:cNvSpPr/>
              <p:nvPr/>
            </p:nvSpPr>
            <p:spPr>
              <a:xfrm>
                <a:off x="5484750" y="4418425"/>
                <a:ext cx="623925" cy="600250"/>
              </a:xfrm>
              <a:custGeom>
                <a:rect b="b" l="l" r="r" t="t"/>
                <a:pathLst>
                  <a:path extrusionOk="0" h="24010" w="24957">
                    <a:moveTo>
                      <a:pt x="18291" y="0"/>
                    </a:moveTo>
                    <a:lnTo>
                      <a:pt x="18007" y="19"/>
                    </a:lnTo>
                    <a:lnTo>
                      <a:pt x="17742" y="38"/>
                    </a:lnTo>
                    <a:lnTo>
                      <a:pt x="17458" y="95"/>
                    </a:lnTo>
                    <a:lnTo>
                      <a:pt x="17174" y="152"/>
                    </a:lnTo>
                    <a:lnTo>
                      <a:pt x="16890" y="246"/>
                    </a:lnTo>
                    <a:lnTo>
                      <a:pt x="16606" y="360"/>
                    </a:lnTo>
                    <a:lnTo>
                      <a:pt x="16322" y="473"/>
                    </a:lnTo>
                    <a:lnTo>
                      <a:pt x="16038" y="625"/>
                    </a:lnTo>
                    <a:lnTo>
                      <a:pt x="15754" y="795"/>
                    </a:lnTo>
                    <a:lnTo>
                      <a:pt x="15470" y="985"/>
                    </a:lnTo>
                    <a:lnTo>
                      <a:pt x="15186" y="1193"/>
                    </a:lnTo>
                    <a:lnTo>
                      <a:pt x="14902" y="1420"/>
                    </a:lnTo>
                    <a:lnTo>
                      <a:pt x="14599" y="1685"/>
                    </a:lnTo>
                    <a:lnTo>
                      <a:pt x="14315" y="1969"/>
                    </a:lnTo>
                    <a:lnTo>
                      <a:pt x="14031" y="2272"/>
                    </a:lnTo>
                    <a:lnTo>
                      <a:pt x="13747" y="2594"/>
                    </a:lnTo>
                    <a:lnTo>
                      <a:pt x="13482" y="2935"/>
                    </a:lnTo>
                    <a:lnTo>
                      <a:pt x="13198" y="3314"/>
                    </a:lnTo>
                    <a:lnTo>
                      <a:pt x="12914" y="3730"/>
                    </a:lnTo>
                    <a:lnTo>
                      <a:pt x="12137" y="4885"/>
                    </a:lnTo>
                    <a:lnTo>
                      <a:pt x="11437" y="6002"/>
                    </a:lnTo>
                    <a:lnTo>
                      <a:pt x="10774" y="7044"/>
                    </a:lnTo>
                    <a:lnTo>
                      <a:pt x="10187" y="8009"/>
                    </a:lnTo>
                    <a:lnTo>
                      <a:pt x="9657" y="8937"/>
                    </a:lnTo>
                    <a:lnTo>
                      <a:pt x="9184" y="9808"/>
                    </a:lnTo>
                    <a:lnTo>
                      <a:pt x="8748" y="10603"/>
                    </a:lnTo>
                    <a:lnTo>
                      <a:pt x="8369" y="11361"/>
                    </a:lnTo>
                    <a:lnTo>
                      <a:pt x="8048" y="12061"/>
                    </a:lnTo>
                    <a:lnTo>
                      <a:pt x="7764" y="12724"/>
                    </a:lnTo>
                    <a:lnTo>
                      <a:pt x="7517" y="13311"/>
                    </a:lnTo>
                    <a:lnTo>
                      <a:pt x="7309" y="13879"/>
                    </a:lnTo>
                    <a:lnTo>
                      <a:pt x="7120" y="14390"/>
                    </a:lnTo>
                    <a:lnTo>
                      <a:pt x="6987" y="14864"/>
                    </a:lnTo>
                    <a:lnTo>
                      <a:pt x="6874" y="15280"/>
                    </a:lnTo>
                    <a:lnTo>
                      <a:pt x="6798" y="15678"/>
                    </a:lnTo>
                    <a:lnTo>
                      <a:pt x="6741" y="16019"/>
                    </a:lnTo>
                    <a:lnTo>
                      <a:pt x="6703" y="16341"/>
                    </a:lnTo>
                    <a:lnTo>
                      <a:pt x="6684" y="16625"/>
                    </a:lnTo>
                    <a:lnTo>
                      <a:pt x="6684" y="16871"/>
                    </a:lnTo>
                    <a:lnTo>
                      <a:pt x="6703" y="17079"/>
                    </a:lnTo>
                    <a:lnTo>
                      <a:pt x="6741" y="17269"/>
                    </a:lnTo>
                    <a:lnTo>
                      <a:pt x="6779" y="17439"/>
                    </a:lnTo>
                    <a:lnTo>
                      <a:pt x="6817" y="17571"/>
                    </a:lnTo>
                    <a:lnTo>
                      <a:pt x="6874" y="17685"/>
                    </a:lnTo>
                    <a:lnTo>
                      <a:pt x="6930" y="17780"/>
                    </a:lnTo>
                    <a:lnTo>
                      <a:pt x="7025" y="17912"/>
                    </a:lnTo>
                    <a:lnTo>
                      <a:pt x="7101" y="17988"/>
                    </a:lnTo>
                    <a:lnTo>
                      <a:pt x="7139" y="18007"/>
                    </a:lnTo>
                    <a:lnTo>
                      <a:pt x="0" y="21055"/>
                    </a:lnTo>
                    <a:lnTo>
                      <a:pt x="171" y="21207"/>
                    </a:lnTo>
                    <a:lnTo>
                      <a:pt x="379" y="21396"/>
                    </a:lnTo>
                    <a:lnTo>
                      <a:pt x="682" y="21605"/>
                    </a:lnTo>
                    <a:lnTo>
                      <a:pt x="1061" y="21870"/>
                    </a:lnTo>
                    <a:lnTo>
                      <a:pt x="1572" y="22173"/>
                    </a:lnTo>
                    <a:lnTo>
                      <a:pt x="2159" y="22476"/>
                    </a:lnTo>
                    <a:lnTo>
                      <a:pt x="2500" y="22627"/>
                    </a:lnTo>
                    <a:lnTo>
                      <a:pt x="2878" y="22778"/>
                    </a:lnTo>
                    <a:lnTo>
                      <a:pt x="3276" y="22930"/>
                    </a:lnTo>
                    <a:lnTo>
                      <a:pt x="3712" y="23081"/>
                    </a:lnTo>
                    <a:lnTo>
                      <a:pt x="4166" y="23214"/>
                    </a:lnTo>
                    <a:lnTo>
                      <a:pt x="4658" y="23347"/>
                    </a:lnTo>
                    <a:lnTo>
                      <a:pt x="5169" y="23479"/>
                    </a:lnTo>
                    <a:lnTo>
                      <a:pt x="5719" y="23593"/>
                    </a:lnTo>
                    <a:lnTo>
                      <a:pt x="6306" y="23706"/>
                    </a:lnTo>
                    <a:lnTo>
                      <a:pt x="6930" y="23801"/>
                    </a:lnTo>
                    <a:lnTo>
                      <a:pt x="7593" y="23877"/>
                    </a:lnTo>
                    <a:lnTo>
                      <a:pt x="8275" y="23934"/>
                    </a:lnTo>
                    <a:lnTo>
                      <a:pt x="8994" y="23971"/>
                    </a:lnTo>
                    <a:lnTo>
                      <a:pt x="9752" y="24009"/>
                    </a:lnTo>
                    <a:lnTo>
                      <a:pt x="10547" y="24009"/>
                    </a:lnTo>
                    <a:lnTo>
                      <a:pt x="11380" y="23990"/>
                    </a:lnTo>
                    <a:lnTo>
                      <a:pt x="12251" y="23952"/>
                    </a:lnTo>
                    <a:lnTo>
                      <a:pt x="13160" y="23896"/>
                    </a:lnTo>
                    <a:lnTo>
                      <a:pt x="14050" y="23801"/>
                    </a:lnTo>
                    <a:lnTo>
                      <a:pt x="14864" y="23706"/>
                    </a:lnTo>
                    <a:lnTo>
                      <a:pt x="15621" y="23593"/>
                    </a:lnTo>
                    <a:lnTo>
                      <a:pt x="16303" y="23441"/>
                    </a:lnTo>
                    <a:lnTo>
                      <a:pt x="16928" y="23309"/>
                    </a:lnTo>
                    <a:lnTo>
                      <a:pt x="17496" y="23138"/>
                    </a:lnTo>
                    <a:lnTo>
                      <a:pt x="17988" y="22968"/>
                    </a:lnTo>
                    <a:lnTo>
                      <a:pt x="18443" y="22797"/>
                    </a:lnTo>
                    <a:lnTo>
                      <a:pt x="18840" y="22608"/>
                    </a:lnTo>
                    <a:lnTo>
                      <a:pt x="19181" y="22400"/>
                    </a:lnTo>
                    <a:lnTo>
                      <a:pt x="19484" y="22210"/>
                    </a:lnTo>
                    <a:lnTo>
                      <a:pt x="19749" y="22002"/>
                    </a:lnTo>
                    <a:lnTo>
                      <a:pt x="19976" y="21794"/>
                    </a:lnTo>
                    <a:lnTo>
                      <a:pt x="20147" y="21586"/>
                    </a:lnTo>
                    <a:lnTo>
                      <a:pt x="20298" y="21358"/>
                    </a:lnTo>
                    <a:lnTo>
                      <a:pt x="20412" y="21150"/>
                    </a:lnTo>
                    <a:lnTo>
                      <a:pt x="20507" y="20942"/>
                    </a:lnTo>
                    <a:lnTo>
                      <a:pt x="20563" y="20752"/>
                    </a:lnTo>
                    <a:lnTo>
                      <a:pt x="20601" y="20544"/>
                    </a:lnTo>
                    <a:lnTo>
                      <a:pt x="20620" y="20355"/>
                    </a:lnTo>
                    <a:lnTo>
                      <a:pt x="20620" y="20166"/>
                    </a:lnTo>
                    <a:lnTo>
                      <a:pt x="20601" y="19995"/>
                    </a:lnTo>
                    <a:lnTo>
                      <a:pt x="20563" y="19825"/>
                    </a:lnTo>
                    <a:lnTo>
                      <a:pt x="20525" y="19673"/>
                    </a:lnTo>
                    <a:lnTo>
                      <a:pt x="20450" y="19408"/>
                    </a:lnTo>
                    <a:lnTo>
                      <a:pt x="20355" y="19219"/>
                    </a:lnTo>
                    <a:lnTo>
                      <a:pt x="20260" y="19029"/>
                    </a:lnTo>
                    <a:lnTo>
                      <a:pt x="20393" y="19048"/>
                    </a:lnTo>
                    <a:lnTo>
                      <a:pt x="20563" y="19029"/>
                    </a:lnTo>
                    <a:lnTo>
                      <a:pt x="20772" y="19010"/>
                    </a:lnTo>
                    <a:lnTo>
                      <a:pt x="21037" y="18935"/>
                    </a:lnTo>
                    <a:lnTo>
                      <a:pt x="21340" y="18802"/>
                    </a:lnTo>
                    <a:lnTo>
                      <a:pt x="21510" y="18708"/>
                    </a:lnTo>
                    <a:lnTo>
                      <a:pt x="21680" y="18613"/>
                    </a:lnTo>
                    <a:lnTo>
                      <a:pt x="21851" y="18480"/>
                    </a:lnTo>
                    <a:lnTo>
                      <a:pt x="22040" y="18329"/>
                    </a:lnTo>
                    <a:lnTo>
                      <a:pt x="22211" y="18158"/>
                    </a:lnTo>
                    <a:lnTo>
                      <a:pt x="22400" y="17950"/>
                    </a:lnTo>
                    <a:lnTo>
                      <a:pt x="22589" y="17723"/>
                    </a:lnTo>
                    <a:lnTo>
                      <a:pt x="22779" y="17477"/>
                    </a:lnTo>
                    <a:lnTo>
                      <a:pt x="22968" y="17193"/>
                    </a:lnTo>
                    <a:lnTo>
                      <a:pt x="23157" y="16871"/>
                    </a:lnTo>
                    <a:lnTo>
                      <a:pt x="23347" y="16530"/>
                    </a:lnTo>
                    <a:lnTo>
                      <a:pt x="23536" y="16151"/>
                    </a:lnTo>
                    <a:lnTo>
                      <a:pt x="23706" y="15716"/>
                    </a:lnTo>
                    <a:lnTo>
                      <a:pt x="23896" y="15261"/>
                    </a:lnTo>
                    <a:lnTo>
                      <a:pt x="24066" y="14750"/>
                    </a:lnTo>
                    <a:lnTo>
                      <a:pt x="24218" y="14220"/>
                    </a:lnTo>
                    <a:lnTo>
                      <a:pt x="24388" y="13633"/>
                    </a:lnTo>
                    <a:lnTo>
                      <a:pt x="24521" y="12989"/>
                    </a:lnTo>
                    <a:lnTo>
                      <a:pt x="24672" y="12308"/>
                    </a:lnTo>
                    <a:lnTo>
                      <a:pt x="24805" y="11588"/>
                    </a:lnTo>
                    <a:lnTo>
                      <a:pt x="24843" y="11209"/>
                    </a:lnTo>
                    <a:lnTo>
                      <a:pt x="24899" y="10831"/>
                    </a:lnTo>
                    <a:lnTo>
                      <a:pt x="24918" y="10452"/>
                    </a:lnTo>
                    <a:lnTo>
                      <a:pt x="24937" y="10073"/>
                    </a:lnTo>
                    <a:lnTo>
                      <a:pt x="24956" y="9695"/>
                    </a:lnTo>
                    <a:lnTo>
                      <a:pt x="24937" y="9316"/>
                    </a:lnTo>
                    <a:lnTo>
                      <a:pt x="24899" y="8577"/>
                    </a:lnTo>
                    <a:lnTo>
                      <a:pt x="24824" y="7839"/>
                    </a:lnTo>
                    <a:lnTo>
                      <a:pt x="24691" y="7120"/>
                    </a:lnTo>
                    <a:lnTo>
                      <a:pt x="24521" y="6400"/>
                    </a:lnTo>
                    <a:lnTo>
                      <a:pt x="24331" y="5718"/>
                    </a:lnTo>
                    <a:lnTo>
                      <a:pt x="24085" y="5056"/>
                    </a:lnTo>
                    <a:lnTo>
                      <a:pt x="23820" y="4412"/>
                    </a:lnTo>
                    <a:lnTo>
                      <a:pt x="23517" y="3806"/>
                    </a:lnTo>
                    <a:lnTo>
                      <a:pt x="23176" y="3238"/>
                    </a:lnTo>
                    <a:lnTo>
                      <a:pt x="22817" y="2689"/>
                    </a:lnTo>
                    <a:lnTo>
                      <a:pt x="22627" y="2443"/>
                    </a:lnTo>
                    <a:lnTo>
                      <a:pt x="22419" y="2197"/>
                    </a:lnTo>
                    <a:lnTo>
                      <a:pt x="22211" y="1950"/>
                    </a:lnTo>
                    <a:lnTo>
                      <a:pt x="22002" y="1742"/>
                    </a:lnTo>
                    <a:lnTo>
                      <a:pt x="21794" y="1515"/>
                    </a:lnTo>
                    <a:lnTo>
                      <a:pt x="21567" y="1326"/>
                    </a:lnTo>
                    <a:lnTo>
                      <a:pt x="21340" y="1136"/>
                    </a:lnTo>
                    <a:lnTo>
                      <a:pt x="21112" y="966"/>
                    </a:lnTo>
                    <a:lnTo>
                      <a:pt x="20866" y="795"/>
                    </a:lnTo>
                    <a:lnTo>
                      <a:pt x="20639" y="644"/>
                    </a:lnTo>
                    <a:lnTo>
                      <a:pt x="20393" y="511"/>
                    </a:lnTo>
                    <a:lnTo>
                      <a:pt x="20128" y="398"/>
                    </a:lnTo>
                    <a:lnTo>
                      <a:pt x="19882" y="303"/>
                    </a:lnTo>
                    <a:lnTo>
                      <a:pt x="19617" y="208"/>
                    </a:lnTo>
                    <a:lnTo>
                      <a:pt x="19370" y="133"/>
                    </a:lnTo>
                    <a:lnTo>
                      <a:pt x="19105" y="76"/>
                    </a:lnTo>
                    <a:lnTo>
                      <a:pt x="18840" y="38"/>
                    </a:lnTo>
                    <a:lnTo>
                      <a:pt x="18556" y="19"/>
                    </a:lnTo>
                    <a:lnTo>
                      <a:pt x="18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9"/>
              <p:cNvSpPr/>
              <p:nvPr/>
            </p:nvSpPr>
            <p:spPr>
              <a:xfrm>
                <a:off x="5559525" y="4442550"/>
                <a:ext cx="513650" cy="533525"/>
              </a:xfrm>
              <a:custGeom>
                <a:rect b="b" l="l" r="r" t="t"/>
                <a:pathLst>
                  <a:path extrusionOk="0" h="21341" w="20546">
                    <a:moveTo>
                      <a:pt x="17194" y="1"/>
                    </a:moveTo>
                    <a:lnTo>
                      <a:pt x="17061" y="39"/>
                    </a:lnTo>
                    <a:lnTo>
                      <a:pt x="16929" y="95"/>
                    </a:lnTo>
                    <a:lnTo>
                      <a:pt x="16891" y="114"/>
                    </a:lnTo>
                    <a:lnTo>
                      <a:pt x="16891" y="133"/>
                    </a:lnTo>
                    <a:lnTo>
                      <a:pt x="17421" y="872"/>
                    </a:lnTo>
                    <a:lnTo>
                      <a:pt x="17913" y="1610"/>
                    </a:lnTo>
                    <a:lnTo>
                      <a:pt x="18159" y="1989"/>
                    </a:lnTo>
                    <a:lnTo>
                      <a:pt x="18368" y="2368"/>
                    </a:lnTo>
                    <a:lnTo>
                      <a:pt x="18576" y="2746"/>
                    </a:lnTo>
                    <a:lnTo>
                      <a:pt x="18784" y="3125"/>
                    </a:lnTo>
                    <a:lnTo>
                      <a:pt x="18955" y="3523"/>
                    </a:lnTo>
                    <a:lnTo>
                      <a:pt x="19144" y="3920"/>
                    </a:lnTo>
                    <a:lnTo>
                      <a:pt x="19295" y="4318"/>
                    </a:lnTo>
                    <a:lnTo>
                      <a:pt x="19447" y="4715"/>
                    </a:lnTo>
                    <a:lnTo>
                      <a:pt x="19579" y="5113"/>
                    </a:lnTo>
                    <a:lnTo>
                      <a:pt x="19693" y="5530"/>
                    </a:lnTo>
                    <a:lnTo>
                      <a:pt x="19807" y="5927"/>
                    </a:lnTo>
                    <a:lnTo>
                      <a:pt x="19901" y="6344"/>
                    </a:lnTo>
                    <a:lnTo>
                      <a:pt x="19977" y="6760"/>
                    </a:lnTo>
                    <a:lnTo>
                      <a:pt x="20034" y="7158"/>
                    </a:lnTo>
                    <a:lnTo>
                      <a:pt x="20091" y="7575"/>
                    </a:lnTo>
                    <a:lnTo>
                      <a:pt x="20129" y="8010"/>
                    </a:lnTo>
                    <a:lnTo>
                      <a:pt x="20147" y="8427"/>
                    </a:lnTo>
                    <a:lnTo>
                      <a:pt x="20147" y="8843"/>
                    </a:lnTo>
                    <a:lnTo>
                      <a:pt x="20129" y="9260"/>
                    </a:lnTo>
                    <a:lnTo>
                      <a:pt x="20091" y="9695"/>
                    </a:lnTo>
                    <a:lnTo>
                      <a:pt x="20053" y="10112"/>
                    </a:lnTo>
                    <a:lnTo>
                      <a:pt x="19977" y="10547"/>
                    </a:lnTo>
                    <a:lnTo>
                      <a:pt x="19901" y="10964"/>
                    </a:lnTo>
                    <a:lnTo>
                      <a:pt x="19788" y="11399"/>
                    </a:lnTo>
                    <a:lnTo>
                      <a:pt x="19674" y="11835"/>
                    </a:lnTo>
                    <a:lnTo>
                      <a:pt x="19542" y="12251"/>
                    </a:lnTo>
                    <a:lnTo>
                      <a:pt x="19390" y="12687"/>
                    </a:lnTo>
                    <a:lnTo>
                      <a:pt x="19201" y="13122"/>
                    </a:lnTo>
                    <a:lnTo>
                      <a:pt x="18992" y="13577"/>
                    </a:lnTo>
                    <a:lnTo>
                      <a:pt x="18765" y="14050"/>
                    </a:lnTo>
                    <a:lnTo>
                      <a:pt x="18500" y="14486"/>
                    </a:lnTo>
                    <a:lnTo>
                      <a:pt x="18235" y="14921"/>
                    </a:lnTo>
                    <a:lnTo>
                      <a:pt x="17951" y="15357"/>
                    </a:lnTo>
                    <a:lnTo>
                      <a:pt x="17648" y="15773"/>
                    </a:lnTo>
                    <a:lnTo>
                      <a:pt x="17326" y="16171"/>
                    </a:lnTo>
                    <a:lnTo>
                      <a:pt x="17004" y="16569"/>
                    </a:lnTo>
                    <a:lnTo>
                      <a:pt x="16815" y="16777"/>
                    </a:lnTo>
                    <a:lnTo>
                      <a:pt x="16626" y="16966"/>
                    </a:lnTo>
                    <a:lnTo>
                      <a:pt x="16266" y="17326"/>
                    </a:lnTo>
                    <a:lnTo>
                      <a:pt x="16114" y="17515"/>
                    </a:lnTo>
                    <a:lnTo>
                      <a:pt x="15963" y="17724"/>
                    </a:lnTo>
                    <a:lnTo>
                      <a:pt x="15868" y="17951"/>
                    </a:lnTo>
                    <a:lnTo>
                      <a:pt x="15774" y="18197"/>
                    </a:lnTo>
                    <a:lnTo>
                      <a:pt x="15679" y="18538"/>
                    </a:lnTo>
                    <a:lnTo>
                      <a:pt x="15565" y="18860"/>
                    </a:lnTo>
                    <a:lnTo>
                      <a:pt x="15433" y="19144"/>
                    </a:lnTo>
                    <a:lnTo>
                      <a:pt x="15262" y="19409"/>
                    </a:lnTo>
                    <a:lnTo>
                      <a:pt x="15073" y="19655"/>
                    </a:lnTo>
                    <a:lnTo>
                      <a:pt x="14846" y="19882"/>
                    </a:lnTo>
                    <a:lnTo>
                      <a:pt x="14619" y="20072"/>
                    </a:lnTo>
                    <a:lnTo>
                      <a:pt x="14372" y="20261"/>
                    </a:lnTo>
                    <a:lnTo>
                      <a:pt x="14107" y="20412"/>
                    </a:lnTo>
                    <a:lnTo>
                      <a:pt x="13823" y="20564"/>
                    </a:lnTo>
                    <a:lnTo>
                      <a:pt x="13539" y="20677"/>
                    </a:lnTo>
                    <a:lnTo>
                      <a:pt x="13217" y="20791"/>
                    </a:lnTo>
                    <a:lnTo>
                      <a:pt x="12914" y="20886"/>
                    </a:lnTo>
                    <a:lnTo>
                      <a:pt x="12574" y="20961"/>
                    </a:lnTo>
                    <a:lnTo>
                      <a:pt x="12233" y="21037"/>
                    </a:lnTo>
                    <a:lnTo>
                      <a:pt x="11892" y="21094"/>
                    </a:lnTo>
                    <a:lnTo>
                      <a:pt x="11551" y="21132"/>
                    </a:lnTo>
                    <a:lnTo>
                      <a:pt x="11191" y="21151"/>
                    </a:lnTo>
                    <a:lnTo>
                      <a:pt x="10472" y="21189"/>
                    </a:lnTo>
                    <a:lnTo>
                      <a:pt x="9771" y="21170"/>
                    </a:lnTo>
                    <a:lnTo>
                      <a:pt x="9052" y="21151"/>
                    </a:lnTo>
                    <a:lnTo>
                      <a:pt x="8370" y="21094"/>
                    </a:lnTo>
                    <a:lnTo>
                      <a:pt x="7726" y="21018"/>
                    </a:lnTo>
                    <a:lnTo>
                      <a:pt x="6571" y="20867"/>
                    </a:lnTo>
                    <a:lnTo>
                      <a:pt x="5038" y="20640"/>
                    </a:lnTo>
                    <a:lnTo>
                      <a:pt x="4223" y="20507"/>
                    </a:lnTo>
                    <a:lnTo>
                      <a:pt x="3409" y="20356"/>
                    </a:lnTo>
                    <a:lnTo>
                      <a:pt x="2595" y="20185"/>
                    </a:lnTo>
                    <a:lnTo>
                      <a:pt x="2197" y="20072"/>
                    </a:lnTo>
                    <a:lnTo>
                      <a:pt x="1800" y="19958"/>
                    </a:lnTo>
                    <a:lnTo>
                      <a:pt x="1421" y="19825"/>
                    </a:lnTo>
                    <a:lnTo>
                      <a:pt x="1061" y="19693"/>
                    </a:lnTo>
                    <a:lnTo>
                      <a:pt x="721" y="19522"/>
                    </a:lnTo>
                    <a:lnTo>
                      <a:pt x="380" y="19352"/>
                    </a:lnTo>
                    <a:lnTo>
                      <a:pt x="285" y="19352"/>
                    </a:lnTo>
                    <a:lnTo>
                      <a:pt x="134" y="19390"/>
                    </a:lnTo>
                    <a:lnTo>
                      <a:pt x="20" y="19466"/>
                    </a:lnTo>
                    <a:lnTo>
                      <a:pt x="1" y="19485"/>
                    </a:lnTo>
                    <a:lnTo>
                      <a:pt x="1" y="19503"/>
                    </a:lnTo>
                    <a:lnTo>
                      <a:pt x="247" y="19617"/>
                    </a:lnTo>
                    <a:lnTo>
                      <a:pt x="493" y="19712"/>
                    </a:lnTo>
                    <a:lnTo>
                      <a:pt x="758" y="19806"/>
                    </a:lnTo>
                    <a:lnTo>
                      <a:pt x="1042" y="19882"/>
                    </a:lnTo>
                    <a:lnTo>
                      <a:pt x="1591" y="20015"/>
                    </a:lnTo>
                    <a:lnTo>
                      <a:pt x="2122" y="20147"/>
                    </a:lnTo>
                    <a:lnTo>
                      <a:pt x="3352" y="20450"/>
                    </a:lnTo>
                    <a:lnTo>
                      <a:pt x="4602" y="20734"/>
                    </a:lnTo>
                    <a:lnTo>
                      <a:pt x="5852" y="20942"/>
                    </a:lnTo>
                    <a:lnTo>
                      <a:pt x="7101" y="21132"/>
                    </a:lnTo>
                    <a:lnTo>
                      <a:pt x="8124" y="21245"/>
                    </a:lnTo>
                    <a:lnTo>
                      <a:pt x="8654" y="21302"/>
                    </a:lnTo>
                    <a:lnTo>
                      <a:pt x="9184" y="21321"/>
                    </a:lnTo>
                    <a:lnTo>
                      <a:pt x="9733" y="21340"/>
                    </a:lnTo>
                    <a:lnTo>
                      <a:pt x="10283" y="21340"/>
                    </a:lnTo>
                    <a:lnTo>
                      <a:pt x="10851" y="21321"/>
                    </a:lnTo>
                    <a:lnTo>
                      <a:pt x="11400" y="21283"/>
                    </a:lnTo>
                    <a:lnTo>
                      <a:pt x="11949" y="21208"/>
                    </a:lnTo>
                    <a:lnTo>
                      <a:pt x="12479" y="21113"/>
                    </a:lnTo>
                    <a:lnTo>
                      <a:pt x="12990" y="20980"/>
                    </a:lnTo>
                    <a:lnTo>
                      <a:pt x="13501" y="20810"/>
                    </a:lnTo>
                    <a:lnTo>
                      <a:pt x="13748" y="20696"/>
                    </a:lnTo>
                    <a:lnTo>
                      <a:pt x="13994" y="20602"/>
                    </a:lnTo>
                    <a:lnTo>
                      <a:pt x="14221" y="20469"/>
                    </a:lnTo>
                    <a:lnTo>
                      <a:pt x="14448" y="20337"/>
                    </a:lnTo>
                    <a:lnTo>
                      <a:pt x="14675" y="20204"/>
                    </a:lnTo>
                    <a:lnTo>
                      <a:pt x="14884" y="20053"/>
                    </a:lnTo>
                    <a:lnTo>
                      <a:pt x="15092" y="19882"/>
                    </a:lnTo>
                    <a:lnTo>
                      <a:pt x="15300" y="19712"/>
                    </a:lnTo>
                    <a:lnTo>
                      <a:pt x="15414" y="19579"/>
                    </a:lnTo>
                    <a:lnTo>
                      <a:pt x="15527" y="19428"/>
                    </a:lnTo>
                    <a:lnTo>
                      <a:pt x="15641" y="19276"/>
                    </a:lnTo>
                    <a:lnTo>
                      <a:pt x="15717" y="19125"/>
                    </a:lnTo>
                    <a:lnTo>
                      <a:pt x="15868" y="18822"/>
                    </a:lnTo>
                    <a:lnTo>
                      <a:pt x="15982" y="18500"/>
                    </a:lnTo>
                    <a:lnTo>
                      <a:pt x="16095" y="18178"/>
                    </a:lnTo>
                    <a:lnTo>
                      <a:pt x="16247" y="17875"/>
                    </a:lnTo>
                    <a:lnTo>
                      <a:pt x="16323" y="17724"/>
                    </a:lnTo>
                    <a:lnTo>
                      <a:pt x="16398" y="17572"/>
                    </a:lnTo>
                    <a:lnTo>
                      <a:pt x="16512" y="17440"/>
                    </a:lnTo>
                    <a:lnTo>
                      <a:pt x="16626" y="17326"/>
                    </a:lnTo>
                    <a:lnTo>
                      <a:pt x="16985" y="16966"/>
                    </a:lnTo>
                    <a:lnTo>
                      <a:pt x="17326" y="16588"/>
                    </a:lnTo>
                    <a:lnTo>
                      <a:pt x="17648" y="16190"/>
                    </a:lnTo>
                    <a:lnTo>
                      <a:pt x="17970" y="15792"/>
                    </a:lnTo>
                    <a:lnTo>
                      <a:pt x="18273" y="15395"/>
                    </a:lnTo>
                    <a:lnTo>
                      <a:pt x="18557" y="14959"/>
                    </a:lnTo>
                    <a:lnTo>
                      <a:pt x="18822" y="14543"/>
                    </a:lnTo>
                    <a:lnTo>
                      <a:pt x="19087" y="14088"/>
                    </a:lnTo>
                    <a:lnTo>
                      <a:pt x="19333" y="13653"/>
                    </a:lnTo>
                    <a:lnTo>
                      <a:pt x="19542" y="13198"/>
                    </a:lnTo>
                    <a:lnTo>
                      <a:pt x="19750" y="12763"/>
                    </a:lnTo>
                    <a:lnTo>
                      <a:pt x="19920" y="12308"/>
                    </a:lnTo>
                    <a:lnTo>
                      <a:pt x="20072" y="11854"/>
                    </a:lnTo>
                    <a:lnTo>
                      <a:pt x="20204" y="11399"/>
                    </a:lnTo>
                    <a:lnTo>
                      <a:pt x="20299" y="10945"/>
                    </a:lnTo>
                    <a:lnTo>
                      <a:pt x="20394" y="10491"/>
                    </a:lnTo>
                    <a:lnTo>
                      <a:pt x="20469" y="10017"/>
                    </a:lnTo>
                    <a:lnTo>
                      <a:pt x="20507" y="9563"/>
                    </a:lnTo>
                    <a:lnTo>
                      <a:pt x="20545" y="9108"/>
                    </a:lnTo>
                    <a:lnTo>
                      <a:pt x="20545" y="8654"/>
                    </a:lnTo>
                    <a:lnTo>
                      <a:pt x="20545" y="8199"/>
                    </a:lnTo>
                    <a:lnTo>
                      <a:pt x="20507" y="7745"/>
                    </a:lnTo>
                    <a:lnTo>
                      <a:pt x="20469" y="7291"/>
                    </a:lnTo>
                    <a:lnTo>
                      <a:pt x="20413" y="6836"/>
                    </a:lnTo>
                    <a:lnTo>
                      <a:pt x="20318" y="6382"/>
                    </a:lnTo>
                    <a:lnTo>
                      <a:pt x="20223" y="5946"/>
                    </a:lnTo>
                    <a:lnTo>
                      <a:pt x="20110" y="5492"/>
                    </a:lnTo>
                    <a:lnTo>
                      <a:pt x="19977" y="5056"/>
                    </a:lnTo>
                    <a:lnTo>
                      <a:pt x="19845" y="4602"/>
                    </a:lnTo>
                    <a:lnTo>
                      <a:pt x="19674" y="4166"/>
                    </a:lnTo>
                    <a:lnTo>
                      <a:pt x="19504" y="3731"/>
                    </a:lnTo>
                    <a:lnTo>
                      <a:pt x="19314" y="3295"/>
                    </a:lnTo>
                    <a:lnTo>
                      <a:pt x="19106" y="2879"/>
                    </a:lnTo>
                    <a:lnTo>
                      <a:pt x="18879" y="2462"/>
                    </a:lnTo>
                    <a:lnTo>
                      <a:pt x="18652" y="2046"/>
                    </a:lnTo>
                    <a:lnTo>
                      <a:pt x="18405" y="1629"/>
                    </a:lnTo>
                    <a:lnTo>
                      <a:pt x="18140" y="1213"/>
                    </a:lnTo>
                    <a:lnTo>
                      <a:pt x="17875" y="815"/>
                    </a:lnTo>
                    <a:lnTo>
                      <a:pt x="17591" y="417"/>
                    </a:lnTo>
                    <a:lnTo>
                      <a:pt x="17307" y="20"/>
                    </a:lnTo>
                    <a:lnTo>
                      <a:pt x="17269" y="1"/>
                    </a:lnTo>
                    <a:close/>
                  </a:path>
                </a:pathLst>
              </a:custGeom>
              <a:solidFill>
                <a:srgbClr val="F4DF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9"/>
              <p:cNvSpPr/>
              <p:nvPr/>
            </p:nvSpPr>
            <p:spPr>
              <a:xfrm>
                <a:off x="5747475" y="5356625"/>
                <a:ext cx="38825" cy="15650"/>
              </a:xfrm>
              <a:custGeom>
                <a:rect b="b" l="l" r="r" t="t"/>
                <a:pathLst>
                  <a:path extrusionOk="0" h="626" w="1553">
                    <a:moveTo>
                      <a:pt x="663" y="1"/>
                    </a:moveTo>
                    <a:lnTo>
                      <a:pt x="511" y="38"/>
                    </a:lnTo>
                    <a:lnTo>
                      <a:pt x="379" y="95"/>
                    </a:lnTo>
                    <a:lnTo>
                      <a:pt x="265" y="171"/>
                    </a:lnTo>
                    <a:lnTo>
                      <a:pt x="170" y="247"/>
                    </a:lnTo>
                    <a:lnTo>
                      <a:pt x="38" y="398"/>
                    </a:lnTo>
                    <a:lnTo>
                      <a:pt x="0" y="493"/>
                    </a:lnTo>
                    <a:lnTo>
                      <a:pt x="114" y="550"/>
                    </a:lnTo>
                    <a:lnTo>
                      <a:pt x="152" y="493"/>
                    </a:lnTo>
                    <a:lnTo>
                      <a:pt x="265" y="360"/>
                    </a:lnTo>
                    <a:lnTo>
                      <a:pt x="341" y="285"/>
                    </a:lnTo>
                    <a:lnTo>
                      <a:pt x="436" y="228"/>
                    </a:lnTo>
                    <a:lnTo>
                      <a:pt x="549" y="171"/>
                    </a:lnTo>
                    <a:lnTo>
                      <a:pt x="663" y="152"/>
                    </a:lnTo>
                    <a:lnTo>
                      <a:pt x="757" y="152"/>
                    </a:lnTo>
                    <a:lnTo>
                      <a:pt x="852" y="171"/>
                    </a:lnTo>
                    <a:lnTo>
                      <a:pt x="947" y="209"/>
                    </a:lnTo>
                    <a:lnTo>
                      <a:pt x="1041" y="247"/>
                    </a:lnTo>
                    <a:lnTo>
                      <a:pt x="1136" y="322"/>
                    </a:lnTo>
                    <a:lnTo>
                      <a:pt x="1250" y="417"/>
                    </a:lnTo>
                    <a:lnTo>
                      <a:pt x="1439" y="625"/>
                    </a:lnTo>
                    <a:lnTo>
                      <a:pt x="1553" y="550"/>
                    </a:lnTo>
                    <a:lnTo>
                      <a:pt x="1439" y="417"/>
                    </a:lnTo>
                    <a:lnTo>
                      <a:pt x="1325" y="304"/>
                    </a:lnTo>
                    <a:lnTo>
                      <a:pt x="1212" y="209"/>
                    </a:lnTo>
                    <a:lnTo>
                      <a:pt x="1098" y="133"/>
                    </a:lnTo>
                    <a:lnTo>
                      <a:pt x="985" y="76"/>
                    </a:lnTo>
                    <a:lnTo>
                      <a:pt x="890" y="20"/>
                    </a:lnTo>
                    <a:lnTo>
                      <a:pt x="776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9"/>
              <p:cNvSpPr/>
              <p:nvPr/>
            </p:nvSpPr>
            <p:spPr>
              <a:xfrm>
                <a:off x="5762150" y="5347625"/>
                <a:ext cx="43550" cy="25600"/>
              </a:xfrm>
              <a:custGeom>
                <a:rect b="b" l="l" r="r" t="t"/>
                <a:pathLst>
                  <a:path extrusionOk="0" h="1024" w="1742">
                    <a:moveTo>
                      <a:pt x="170" y="1"/>
                    </a:moveTo>
                    <a:lnTo>
                      <a:pt x="0" y="39"/>
                    </a:lnTo>
                    <a:lnTo>
                      <a:pt x="38" y="171"/>
                    </a:lnTo>
                    <a:lnTo>
                      <a:pt x="189" y="152"/>
                    </a:lnTo>
                    <a:lnTo>
                      <a:pt x="322" y="152"/>
                    </a:lnTo>
                    <a:lnTo>
                      <a:pt x="473" y="190"/>
                    </a:lnTo>
                    <a:lnTo>
                      <a:pt x="625" y="228"/>
                    </a:lnTo>
                    <a:lnTo>
                      <a:pt x="757" y="285"/>
                    </a:lnTo>
                    <a:lnTo>
                      <a:pt x="890" y="361"/>
                    </a:lnTo>
                    <a:lnTo>
                      <a:pt x="1136" y="531"/>
                    </a:lnTo>
                    <a:lnTo>
                      <a:pt x="1325" y="701"/>
                    </a:lnTo>
                    <a:lnTo>
                      <a:pt x="1496" y="872"/>
                    </a:lnTo>
                    <a:lnTo>
                      <a:pt x="1628" y="1023"/>
                    </a:lnTo>
                    <a:lnTo>
                      <a:pt x="1742" y="948"/>
                    </a:lnTo>
                    <a:lnTo>
                      <a:pt x="1591" y="758"/>
                    </a:lnTo>
                    <a:lnTo>
                      <a:pt x="1420" y="588"/>
                    </a:lnTo>
                    <a:lnTo>
                      <a:pt x="1193" y="398"/>
                    </a:lnTo>
                    <a:lnTo>
                      <a:pt x="928" y="228"/>
                    </a:lnTo>
                    <a:lnTo>
                      <a:pt x="795" y="152"/>
                    </a:lnTo>
                    <a:lnTo>
                      <a:pt x="644" y="96"/>
                    </a:lnTo>
                    <a:lnTo>
                      <a:pt x="492" y="39"/>
                    </a:lnTo>
                    <a:lnTo>
                      <a:pt x="322" y="20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39"/>
              <p:cNvSpPr/>
              <p:nvPr/>
            </p:nvSpPr>
            <p:spPr>
              <a:xfrm>
                <a:off x="5391975" y="4833550"/>
                <a:ext cx="443550" cy="555300"/>
              </a:xfrm>
              <a:custGeom>
                <a:rect b="b" l="l" r="r" t="t"/>
                <a:pathLst>
                  <a:path extrusionOk="0" h="22212" w="17742">
                    <a:moveTo>
                      <a:pt x="14996" y="1"/>
                    </a:moveTo>
                    <a:lnTo>
                      <a:pt x="14390" y="39"/>
                    </a:lnTo>
                    <a:lnTo>
                      <a:pt x="13747" y="95"/>
                    </a:lnTo>
                    <a:lnTo>
                      <a:pt x="13046" y="171"/>
                    </a:lnTo>
                    <a:lnTo>
                      <a:pt x="12346" y="266"/>
                    </a:lnTo>
                    <a:lnTo>
                      <a:pt x="11626" y="379"/>
                    </a:lnTo>
                    <a:lnTo>
                      <a:pt x="10888" y="512"/>
                    </a:lnTo>
                    <a:lnTo>
                      <a:pt x="9392" y="834"/>
                    </a:lnTo>
                    <a:lnTo>
                      <a:pt x="7934" y="1156"/>
                    </a:lnTo>
                    <a:lnTo>
                      <a:pt x="6552" y="1516"/>
                    </a:lnTo>
                    <a:lnTo>
                      <a:pt x="5302" y="1837"/>
                    </a:lnTo>
                    <a:lnTo>
                      <a:pt x="4241" y="2140"/>
                    </a:lnTo>
                    <a:lnTo>
                      <a:pt x="3427" y="2368"/>
                    </a:lnTo>
                    <a:lnTo>
                      <a:pt x="2689" y="2595"/>
                    </a:lnTo>
                    <a:lnTo>
                      <a:pt x="8369" y="19466"/>
                    </a:lnTo>
                    <a:lnTo>
                      <a:pt x="8066" y="19428"/>
                    </a:lnTo>
                    <a:lnTo>
                      <a:pt x="7707" y="19390"/>
                    </a:lnTo>
                    <a:lnTo>
                      <a:pt x="7233" y="19352"/>
                    </a:lnTo>
                    <a:lnTo>
                      <a:pt x="6684" y="19333"/>
                    </a:lnTo>
                    <a:lnTo>
                      <a:pt x="6040" y="19333"/>
                    </a:lnTo>
                    <a:lnTo>
                      <a:pt x="5359" y="19352"/>
                    </a:lnTo>
                    <a:lnTo>
                      <a:pt x="4639" y="19409"/>
                    </a:lnTo>
                    <a:lnTo>
                      <a:pt x="4279" y="19447"/>
                    </a:lnTo>
                    <a:lnTo>
                      <a:pt x="3920" y="19504"/>
                    </a:lnTo>
                    <a:lnTo>
                      <a:pt x="3560" y="19579"/>
                    </a:lnTo>
                    <a:lnTo>
                      <a:pt x="3181" y="19655"/>
                    </a:lnTo>
                    <a:lnTo>
                      <a:pt x="2840" y="19750"/>
                    </a:lnTo>
                    <a:lnTo>
                      <a:pt x="2481" y="19882"/>
                    </a:lnTo>
                    <a:lnTo>
                      <a:pt x="2159" y="20015"/>
                    </a:lnTo>
                    <a:lnTo>
                      <a:pt x="1837" y="20166"/>
                    </a:lnTo>
                    <a:lnTo>
                      <a:pt x="1515" y="20337"/>
                    </a:lnTo>
                    <a:lnTo>
                      <a:pt x="1231" y="20526"/>
                    </a:lnTo>
                    <a:lnTo>
                      <a:pt x="966" y="20753"/>
                    </a:lnTo>
                    <a:lnTo>
                      <a:pt x="720" y="20999"/>
                    </a:lnTo>
                    <a:lnTo>
                      <a:pt x="492" y="21264"/>
                    </a:lnTo>
                    <a:lnTo>
                      <a:pt x="303" y="21548"/>
                    </a:lnTo>
                    <a:lnTo>
                      <a:pt x="133" y="21870"/>
                    </a:lnTo>
                    <a:lnTo>
                      <a:pt x="0" y="22211"/>
                    </a:lnTo>
                    <a:lnTo>
                      <a:pt x="1288" y="22211"/>
                    </a:lnTo>
                    <a:lnTo>
                      <a:pt x="2651" y="22192"/>
                    </a:lnTo>
                    <a:lnTo>
                      <a:pt x="3446" y="22154"/>
                    </a:lnTo>
                    <a:lnTo>
                      <a:pt x="4317" y="22098"/>
                    </a:lnTo>
                    <a:lnTo>
                      <a:pt x="5207" y="22022"/>
                    </a:lnTo>
                    <a:lnTo>
                      <a:pt x="6097" y="21927"/>
                    </a:lnTo>
                    <a:lnTo>
                      <a:pt x="7006" y="21814"/>
                    </a:lnTo>
                    <a:lnTo>
                      <a:pt x="7877" y="21643"/>
                    </a:lnTo>
                    <a:lnTo>
                      <a:pt x="8312" y="21567"/>
                    </a:lnTo>
                    <a:lnTo>
                      <a:pt x="8710" y="21454"/>
                    </a:lnTo>
                    <a:lnTo>
                      <a:pt x="9108" y="21359"/>
                    </a:lnTo>
                    <a:lnTo>
                      <a:pt x="9486" y="21227"/>
                    </a:lnTo>
                    <a:lnTo>
                      <a:pt x="9846" y="21094"/>
                    </a:lnTo>
                    <a:lnTo>
                      <a:pt x="10187" y="20961"/>
                    </a:lnTo>
                    <a:lnTo>
                      <a:pt x="10490" y="20810"/>
                    </a:lnTo>
                    <a:lnTo>
                      <a:pt x="10774" y="20640"/>
                    </a:lnTo>
                    <a:lnTo>
                      <a:pt x="10774" y="21359"/>
                    </a:lnTo>
                    <a:lnTo>
                      <a:pt x="12970" y="21208"/>
                    </a:lnTo>
                    <a:lnTo>
                      <a:pt x="6476" y="4867"/>
                    </a:lnTo>
                    <a:lnTo>
                      <a:pt x="6476" y="4867"/>
                    </a:lnTo>
                    <a:lnTo>
                      <a:pt x="6873" y="4924"/>
                    </a:lnTo>
                    <a:lnTo>
                      <a:pt x="7347" y="4962"/>
                    </a:lnTo>
                    <a:lnTo>
                      <a:pt x="7934" y="5018"/>
                    </a:lnTo>
                    <a:lnTo>
                      <a:pt x="8653" y="5075"/>
                    </a:lnTo>
                    <a:lnTo>
                      <a:pt x="9486" y="5094"/>
                    </a:lnTo>
                    <a:lnTo>
                      <a:pt x="10357" y="5094"/>
                    </a:lnTo>
                    <a:lnTo>
                      <a:pt x="10831" y="5075"/>
                    </a:lnTo>
                    <a:lnTo>
                      <a:pt x="11304" y="5056"/>
                    </a:lnTo>
                    <a:lnTo>
                      <a:pt x="11777" y="5000"/>
                    </a:lnTo>
                    <a:lnTo>
                      <a:pt x="12251" y="4943"/>
                    </a:lnTo>
                    <a:lnTo>
                      <a:pt x="12743" y="4867"/>
                    </a:lnTo>
                    <a:lnTo>
                      <a:pt x="13217" y="4791"/>
                    </a:lnTo>
                    <a:lnTo>
                      <a:pt x="13690" y="4678"/>
                    </a:lnTo>
                    <a:lnTo>
                      <a:pt x="14144" y="4545"/>
                    </a:lnTo>
                    <a:lnTo>
                      <a:pt x="14599" y="4394"/>
                    </a:lnTo>
                    <a:lnTo>
                      <a:pt x="15015" y="4223"/>
                    </a:lnTo>
                    <a:lnTo>
                      <a:pt x="15432" y="4015"/>
                    </a:lnTo>
                    <a:lnTo>
                      <a:pt x="15829" y="3807"/>
                    </a:lnTo>
                    <a:lnTo>
                      <a:pt x="16208" y="3542"/>
                    </a:lnTo>
                    <a:lnTo>
                      <a:pt x="16549" y="3276"/>
                    </a:lnTo>
                    <a:lnTo>
                      <a:pt x="16852" y="2955"/>
                    </a:lnTo>
                    <a:lnTo>
                      <a:pt x="17003" y="2803"/>
                    </a:lnTo>
                    <a:lnTo>
                      <a:pt x="17136" y="2614"/>
                    </a:lnTo>
                    <a:lnTo>
                      <a:pt x="17269" y="2443"/>
                    </a:lnTo>
                    <a:lnTo>
                      <a:pt x="17382" y="2254"/>
                    </a:lnTo>
                    <a:lnTo>
                      <a:pt x="17496" y="2046"/>
                    </a:lnTo>
                    <a:lnTo>
                      <a:pt x="17590" y="1837"/>
                    </a:lnTo>
                    <a:lnTo>
                      <a:pt x="17666" y="1629"/>
                    </a:lnTo>
                    <a:lnTo>
                      <a:pt x="17723" y="1440"/>
                    </a:lnTo>
                    <a:lnTo>
                      <a:pt x="17742" y="1269"/>
                    </a:lnTo>
                    <a:lnTo>
                      <a:pt x="17742" y="1099"/>
                    </a:lnTo>
                    <a:lnTo>
                      <a:pt x="17723" y="948"/>
                    </a:lnTo>
                    <a:lnTo>
                      <a:pt x="17666" y="815"/>
                    </a:lnTo>
                    <a:lnTo>
                      <a:pt x="17609" y="682"/>
                    </a:lnTo>
                    <a:lnTo>
                      <a:pt x="17515" y="569"/>
                    </a:lnTo>
                    <a:lnTo>
                      <a:pt x="17401" y="474"/>
                    </a:lnTo>
                    <a:lnTo>
                      <a:pt x="17269" y="379"/>
                    </a:lnTo>
                    <a:lnTo>
                      <a:pt x="17117" y="304"/>
                    </a:lnTo>
                    <a:lnTo>
                      <a:pt x="16947" y="228"/>
                    </a:lnTo>
                    <a:lnTo>
                      <a:pt x="16757" y="171"/>
                    </a:lnTo>
                    <a:lnTo>
                      <a:pt x="16549" y="114"/>
                    </a:lnTo>
                    <a:lnTo>
                      <a:pt x="16322" y="77"/>
                    </a:lnTo>
                    <a:lnTo>
                      <a:pt x="16095" y="58"/>
                    </a:lnTo>
                    <a:lnTo>
                      <a:pt x="15564" y="20"/>
                    </a:lnTo>
                    <a:lnTo>
                      <a:pt x="149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9"/>
              <p:cNvSpPr/>
              <p:nvPr/>
            </p:nvSpPr>
            <p:spPr>
              <a:xfrm>
                <a:off x="5391975" y="5300300"/>
                <a:ext cx="323800" cy="88550"/>
              </a:xfrm>
              <a:custGeom>
                <a:rect b="b" l="l" r="r" t="t"/>
                <a:pathLst>
                  <a:path extrusionOk="0" h="3542" w="12952">
                    <a:moveTo>
                      <a:pt x="8199" y="0"/>
                    </a:moveTo>
                    <a:lnTo>
                      <a:pt x="8104" y="19"/>
                    </a:lnTo>
                    <a:lnTo>
                      <a:pt x="8028" y="76"/>
                    </a:lnTo>
                    <a:lnTo>
                      <a:pt x="7972" y="133"/>
                    </a:lnTo>
                    <a:lnTo>
                      <a:pt x="7915" y="209"/>
                    </a:lnTo>
                    <a:lnTo>
                      <a:pt x="7858" y="303"/>
                    </a:lnTo>
                    <a:lnTo>
                      <a:pt x="7801" y="512"/>
                    </a:lnTo>
                    <a:lnTo>
                      <a:pt x="7763" y="720"/>
                    </a:lnTo>
                    <a:lnTo>
                      <a:pt x="6968" y="682"/>
                    </a:lnTo>
                    <a:lnTo>
                      <a:pt x="6476" y="663"/>
                    </a:lnTo>
                    <a:lnTo>
                      <a:pt x="5946" y="663"/>
                    </a:lnTo>
                    <a:lnTo>
                      <a:pt x="5396" y="682"/>
                    </a:lnTo>
                    <a:lnTo>
                      <a:pt x="4810" y="720"/>
                    </a:lnTo>
                    <a:lnTo>
                      <a:pt x="4204" y="796"/>
                    </a:lnTo>
                    <a:lnTo>
                      <a:pt x="3598" y="890"/>
                    </a:lnTo>
                    <a:lnTo>
                      <a:pt x="3011" y="1042"/>
                    </a:lnTo>
                    <a:lnTo>
                      <a:pt x="2727" y="1118"/>
                    </a:lnTo>
                    <a:lnTo>
                      <a:pt x="2443" y="1231"/>
                    </a:lnTo>
                    <a:lnTo>
                      <a:pt x="2159" y="1326"/>
                    </a:lnTo>
                    <a:lnTo>
                      <a:pt x="1894" y="1458"/>
                    </a:lnTo>
                    <a:lnTo>
                      <a:pt x="1647" y="1591"/>
                    </a:lnTo>
                    <a:lnTo>
                      <a:pt x="1401" y="1742"/>
                    </a:lnTo>
                    <a:lnTo>
                      <a:pt x="1155" y="1913"/>
                    </a:lnTo>
                    <a:lnTo>
                      <a:pt x="947" y="2102"/>
                    </a:lnTo>
                    <a:lnTo>
                      <a:pt x="739" y="2291"/>
                    </a:lnTo>
                    <a:lnTo>
                      <a:pt x="549" y="2500"/>
                    </a:lnTo>
                    <a:lnTo>
                      <a:pt x="379" y="2746"/>
                    </a:lnTo>
                    <a:lnTo>
                      <a:pt x="246" y="2992"/>
                    </a:lnTo>
                    <a:lnTo>
                      <a:pt x="114" y="3257"/>
                    </a:lnTo>
                    <a:lnTo>
                      <a:pt x="0" y="3541"/>
                    </a:lnTo>
                    <a:lnTo>
                      <a:pt x="1288" y="3541"/>
                    </a:lnTo>
                    <a:lnTo>
                      <a:pt x="2651" y="3522"/>
                    </a:lnTo>
                    <a:lnTo>
                      <a:pt x="3465" y="3484"/>
                    </a:lnTo>
                    <a:lnTo>
                      <a:pt x="4317" y="3428"/>
                    </a:lnTo>
                    <a:lnTo>
                      <a:pt x="5207" y="3352"/>
                    </a:lnTo>
                    <a:lnTo>
                      <a:pt x="6097" y="3257"/>
                    </a:lnTo>
                    <a:lnTo>
                      <a:pt x="7006" y="3144"/>
                    </a:lnTo>
                    <a:lnTo>
                      <a:pt x="7877" y="2973"/>
                    </a:lnTo>
                    <a:lnTo>
                      <a:pt x="8312" y="2897"/>
                    </a:lnTo>
                    <a:lnTo>
                      <a:pt x="8710" y="2784"/>
                    </a:lnTo>
                    <a:lnTo>
                      <a:pt x="9108" y="2689"/>
                    </a:lnTo>
                    <a:lnTo>
                      <a:pt x="9486" y="2557"/>
                    </a:lnTo>
                    <a:lnTo>
                      <a:pt x="9846" y="2424"/>
                    </a:lnTo>
                    <a:lnTo>
                      <a:pt x="10187" y="2291"/>
                    </a:lnTo>
                    <a:lnTo>
                      <a:pt x="10490" y="2140"/>
                    </a:lnTo>
                    <a:lnTo>
                      <a:pt x="10774" y="1970"/>
                    </a:lnTo>
                    <a:lnTo>
                      <a:pt x="10774" y="2689"/>
                    </a:lnTo>
                    <a:lnTo>
                      <a:pt x="12951" y="2538"/>
                    </a:lnTo>
                    <a:lnTo>
                      <a:pt x="12137" y="455"/>
                    </a:lnTo>
                    <a:lnTo>
                      <a:pt x="11872" y="436"/>
                    </a:lnTo>
                    <a:lnTo>
                      <a:pt x="11607" y="417"/>
                    </a:lnTo>
                    <a:lnTo>
                      <a:pt x="11342" y="417"/>
                    </a:lnTo>
                    <a:lnTo>
                      <a:pt x="11096" y="436"/>
                    </a:lnTo>
                    <a:lnTo>
                      <a:pt x="10622" y="512"/>
                    </a:lnTo>
                    <a:lnTo>
                      <a:pt x="10206" y="606"/>
                    </a:lnTo>
                    <a:lnTo>
                      <a:pt x="9846" y="701"/>
                    </a:lnTo>
                    <a:lnTo>
                      <a:pt x="9562" y="796"/>
                    </a:lnTo>
                    <a:lnTo>
                      <a:pt x="9316" y="890"/>
                    </a:lnTo>
                    <a:lnTo>
                      <a:pt x="9108" y="625"/>
                    </a:lnTo>
                    <a:lnTo>
                      <a:pt x="8918" y="417"/>
                    </a:lnTo>
                    <a:lnTo>
                      <a:pt x="8729" y="247"/>
                    </a:lnTo>
                    <a:lnTo>
                      <a:pt x="8578" y="133"/>
                    </a:lnTo>
                    <a:lnTo>
                      <a:pt x="8445" y="57"/>
                    </a:lnTo>
                    <a:lnTo>
                      <a:pt x="8312" y="19"/>
                    </a:lnTo>
                    <a:lnTo>
                      <a:pt x="8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39"/>
              <p:cNvSpPr/>
              <p:nvPr/>
            </p:nvSpPr>
            <p:spPr>
              <a:xfrm>
                <a:off x="5074325" y="4758775"/>
                <a:ext cx="811375" cy="470550"/>
              </a:xfrm>
              <a:custGeom>
                <a:rect b="b" l="l" r="r" t="t"/>
                <a:pathLst>
                  <a:path extrusionOk="0" h="18822" w="32455">
                    <a:moveTo>
                      <a:pt x="32190" y="0"/>
                    </a:moveTo>
                    <a:lnTo>
                      <a:pt x="28308" y="3219"/>
                    </a:lnTo>
                    <a:lnTo>
                      <a:pt x="16020" y="2424"/>
                    </a:lnTo>
                    <a:lnTo>
                      <a:pt x="8105" y="15545"/>
                    </a:lnTo>
                    <a:lnTo>
                      <a:pt x="7575" y="15148"/>
                    </a:lnTo>
                    <a:lnTo>
                      <a:pt x="7064" y="14769"/>
                    </a:lnTo>
                    <a:lnTo>
                      <a:pt x="6571" y="14447"/>
                    </a:lnTo>
                    <a:lnTo>
                      <a:pt x="6098" y="14144"/>
                    </a:lnTo>
                    <a:lnTo>
                      <a:pt x="5662" y="13898"/>
                    </a:lnTo>
                    <a:lnTo>
                      <a:pt x="5227" y="13671"/>
                    </a:lnTo>
                    <a:lnTo>
                      <a:pt x="4810" y="13463"/>
                    </a:lnTo>
                    <a:lnTo>
                      <a:pt x="4413" y="13292"/>
                    </a:lnTo>
                    <a:lnTo>
                      <a:pt x="4034" y="13160"/>
                    </a:lnTo>
                    <a:lnTo>
                      <a:pt x="3674" y="13027"/>
                    </a:lnTo>
                    <a:lnTo>
                      <a:pt x="3333" y="12951"/>
                    </a:lnTo>
                    <a:lnTo>
                      <a:pt x="3012" y="12876"/>
                    </a:lnTo>
                    <a:lnTo>
                      <a:pt x="2709" y="12819"/>
                    </a:lnTo>
                    <a:lnTo>
                      <a:pt x="2425" y="12781"/>
                    </a:lnTo>
                    <a:lnTo>
                      <a:pt x="2160" y="12762"/>
                    </a:lnTo>
                    <a:lnTo>
                      <a:pt x="1894" y="12762"/>
                    </a:lnTo>
                    <a:lnTo>
                      <a:pt x="1667" y="12781"/>
                    </a:lnTo>
                    <a:lnTo>
                      <a:pt x="1440" y="12800"/>
                    </a:lnTo>
                    <a:lnTo>
                      <a:pt x="1232" y="12838"/>
                    </a:lnTo>
                    <a:lnTo>
                      <a:pt x="1042" y="12876"/>
                    </a:lnTo>
                    <a:lnTo>
                      <a:pt x="720" y="12970"/>
                    </a:lnTo>
                    <a:lnTo>
                      <a:pt x="455" y="13084"/>
                    </a:lnTo>
                    <a:lnTo>
                      <a:pt x="247" y="13198"/>
                    </a:lnTo>
                    <a:lnTo>
                      <a:pt x="115" y="13292"/>
                    </a:lnTo>
                    <a:lnTo>
                      <a:pt x="1" y="13387"/>
                    </a:lnTo>
                    <a:lnTo>
                      <a:pt x="323" y="13690"/>
                    </a:lnTo>
                    <a:lnTo>
                      <a:pt x="664" y="13974"/>
                    </a:lnTo>
                    <a:lnTo>
                      <a:pt x="1023" y="14258"/>
                    </a:lnTo>
                    <a:lnTo>
                      <a:pt x="1383" y="14504"/>
                    </a:lnTo>
                    <a:lnTo>
                      <a:pt x="1743" y="14750"/>
                    </a:lnTo>
                    <a:lnTo>
                      <a:pt x="2122" y="14977"/>
                    </a:lnTo>
                    <a:lnTo>
                      <a:pt x="2500" y="15205"/>
                    </a:lnTo>
                    <a:lnTo>
                      <a:pt x="2879" y="15394"/>
                    </a:lnTo>
                    <a:lnTo>
                      <a:pt x="3258" y="15583"/>
                    </a:lnTo>
                    <a:lnTo>
                      <a:pt x="3636" y="15754"/>
                    </a:lnTo>
                    <a:lnTo>
                      <a:pt x="4394" y="16076"/>
                    </a:lnTo>
                    <a:lnTo>
                      <a:pt x="5132" y="16341"/>
                    </a:lnTo>
                    <a:lnTo>
                      <a:pt x="5852" y="16549"/>
                    </a:lnTo>
                    <a:lnTo>
                      <a:pt x="6514" y="16738"/>
                    </a:lnTo>
                    <a:lnTo>
                      <a:pt x="7139" y="16890"/>
                    </a:lnTo>
                    <a:lnTo>
                      <a:pt x="7688" y="17003"/>
                    </a:lnTo>
                    <a:lnTo>
                      <a:pt x="8181" y="17079"/>
                    </a:lnTo>
                    <a:lnTo>
                      <a:pt x="8862" y="17193"/>
                    </a:lnTo>
                    <a:lnTo>
                      <a:pt x="9109" y="17212"/>
                    </a:lnTo>
                    <a:lnTo>
                      <a:pt x="8843" y="17969"/>
                    </a:lnTo>
                    <a:lnTo>
                      <a:pt x="10623" y="18821"/>
                    </a:lnTo>
                    <a:lnTo>
                      <a:pt x="16626" y="6059"/>
                    </a:lnTo>
                    <a:lnTo>
                      <a:pt x="17516" y="6362"/>
                    </a:lnTo>
                    <a:lnTo>
                      <a:pt x="18368" y="6627"/>
                    </a:lnTo>
                    <a:lnTo>
                      <a:pt x="19182" y="6873"/>
                    </a:lnTo>
                    <a:lnTo>
                      <a:pt x="19977" y="7082"/>
                    </a:lnTo>
                    <a:lnTo>
                      <a:pt x="20734" y="7271"/>
                    </a:lnTo>
                    <a:lnTo>
                      <a:pt x="21454" y="7441"/>
                    </a:lnTo>
                    <a:lnTo>
                      <a:pt x="22136" y="7593"/>
                    </a:lnTo>
                    <a:lnTo>
                      <a:pt x="22817" y="7707"/>
                    </a:lnTo>
                    <a:lnTo>
                      <a:pt x="23442" y="7801"/>
                    </a:lnTo>
                    <a:lnTo>
                      <a:pt x="24048" y="7877"/>
                    </a:lnTo>
                    <a:lnTo>
                      <a:pt x="24635" y="7934"/>
                    </a:lnTo>
                    <a:lnTo>
                      <a:pt x="25203" y="7972"/>
                    </a:lnTo>
                    <a:lnTo>
                      <a:pt x="25714" y="7991"/>
                    </a:lnTo>
                    <a:lnTo>
                      <a:pt x="26225" y="7991"/>
                    </a:lnTo>
                    <a:lnTo>
                      <a:pt x="26699" y="7953"/>
                    </a:lnTo>
                    <a:lnTo>
                      <a:pt x="27153" y="7915"/>
                    </a:lnTo>
                    <a:lnTo>
                      <a:pt x="27589" y="7858"/>
                    </a:lnTo>
                    <a:lnTo>
                      <a:pt x="28005" y="7801"/>
                    </a:lnTo>
                    <a:lnTo>
                      <a:pt x="28384" y="7707"/>
                    </a:lnTo>
                    <a:lnTo>
                      <a:pt x="28744" y="7612"/>
                    </a:lnTo>
                    <a:lnTo>
                      <a:pt x="29085" y="7498"/>
                    </a:lnTo>
                    <a:lnTo>
                      <a:pt x="29406" y="7366"/>
                    </a:lnTo>
                    <a:lnTo>
                      <a:pt x="29709" y="7214"/>
                    </a:lnTo>
                    <a:lnTo>
                      <a:pt x="29993" y="7063"/>
                    </a:lnTo>
                    <a:lnTo>
                      <a:pt x="30240" y="6911"/>
                    </a:lnTo>
                    <a:lnTo>
                      <a:pt x="30486" y="6741"/>
                    </a:lnTo>
                    <a:lnTo>
                      <a:pt x="30713" y="6552"/>
                    </a:lnTo>
                    <a:lnTo>
                      <a:pt x="30921" y="6362"/>
                    </a:lnTo>
                    <a:lnTo>
                      <a:pt x="31111" y="6173"/>
                    </a:lnTo>
                    <a:lnTo>
                      <a:pt x="31300" y="5965"/>
                    </a:lnTo>
                    <a:lnTo>
                      <a:pt x="31451" y="5756"/>
                    </a:lnTo>
                    <a:lnTo>
                      <a:pt x="31603" y="5529"/>
                    </a:lnTo>
                    <a:lnTo>
                      <a:pt x="31735" y="5302"/>
                    </a:lnTo>
                    <a:lnTo>
                      <a:pt x="31849" y="5075"/>
                    </a:lnTo>
                    <a:lnTo>
                      <a:pt x="31963" y="4847"/>
                    </a:lnTo>
                    <a:lnTo>
                      <a:pt x="32057" y="4620"/>
                    </a:lnTo>
                    <a:lnTo>
                      <a:pt x="32209" y="4147"/>
                    </a:lnTo>
                    <a:lnTo>
                      <a:pt x="32322" y="3673"/>
                    </a:lnTo>
                    <a:lnTo>
                      <a:pt x="32398" y="3200"/>
                    </a:lnTo>
                    <a:lnTo>
                      <a:pt x="32436" y="2746"/>
                    </a:lnTo>
                    <a:lnTo>
                      <a:pt x="32455" y="2310"/>
                    </a:lnTo>
                    <a:lnTo>
                      <a:pt x="32455" y="1894"/>
                    </a:lnTo>
                    <a:lnTo>
                      <a:pt x="32436" y="1496"/>
                    </a:lnTo>
                    <a:lnTo>
                      <a:pt x="32398" y="1136"/>
                    </a:lnTo>
                    <a:lnTo>
                      <a:pt x="32303" y="530"/>
                    </a:lnTo>
                    <a:lnTo>
                      <a:pt x="32228" y="152"/>
                    </a:lnTo>
                    <a:lnTo>
                      <a:pt x="32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9"/>
              <p:cNvSpPr/>
              <p:nvPr/>
            </p:nvSpPr>
            <p:spPr>
              <a:xfrm>
                <a:off x="5489000" y="4757825"/>
                <a:ext cx="400025" cy="204525"/>
              </a:xfrm>
              <a:custGeom>
                <a:rect b="b" l="l" r="r" t="t"/>
                <a:pathLst>
                  <a:path extrusionOk="0" h="8181" w="16001">
                    <a:moveTo>
                      <a:pt x="15735" y="0"/>
                    </a:moveTo>
                    <a:lnTo>
                      <a:pt x="15470" y="76"/>
                    </a:lnTo>
                    <a:lnTo>
                      <a:pt x="15508" y="265"/>
                    </a:lnTo>
                    <a:lnTo>
                      <a:pt x="15603" y="758"/>
                    </a:lnTo>
                    <a:lnTo>
                      <a:pt x="15660" y="1098"/>
                    </a:lnTo>
                    <a:lnTo>
                      <a:pt x="15698" y="1496"/>
                    </a:lnTo>
                    <a:lnTo>
                      <a:pt x="15716" y="1913"/>
                    </a:lnTo>
                    <a:lnTo>
                      <a:pt x="15716" y="2386"/>
                    </a:lnTo>
                    <a:lnTo>
                      <a:pt x="15698" y="2878"/>
                    </a:lnTo>
                    <a:lnTo>
                      <a:pt x="15641" y="3390"/>
                    </a:lnTo>
                    <a:lnTo>
                      <a:pt x="15546" y="3901"/>
                    </a:lnTo>
                    <a:lnTo>
                      <a:pt x="15489" y="4166"/>
                    </a:lnTo>
                    <a:lnTo>
                      <a:pt x="15395" y="4412"/>
                    </a:lnTo>
                    <a:lnTo>
                      <a:pt x="15300" y="4677"/>
                    </a:lnTo>
                    <a:lnTo>
                      <a:pt x="15205" y="4923"/>
                    </a:lnTo>
                    <a:lnTo>
                      <a:pt x="15073" y="5188"/>
                    </a:lnTo>
                    <a:lnTo>
                      <a:pt x="14940" y="5434"/>
                    </a:lnTo>
                    <a:lnTo>
                      <a:pt x="14789" y="5662"/>
                    </a:lnTo>
                    <a:lnTo>
                      <a:pt x="14599" y="5889"/>
                    </a:lnTo>
                    <a:lnTo>
                      <a:pt x="14410" y="6116"/>
                    </a:lnTo>
                    <a:lnTo>
                      <a:pt x="14202" y="6343"/>
                    </a:lnTo>
                    <a:lnTo>
                      <a:pt x="13974" y="6533"/>
                    </a:lnTo>
                    <a:lnTo>
                      <a:pt x="13747" y="6722"/>
                    </a:lnTo>
                    <a:lnTo>
                      <a:pt x="13482" y="6892"/>
                    </a:lnTo>
                    <a:lnTo>
                      <a:pt x="13217" y="7044"/>
                    </a:lnTo>
                    <a:lnTo>
                      <a:pt x="12933" y="7195"/>
                    </a:lnTo>
                    <a:lnTo>
                      <a:pt x="12649" y="7328"/>
                    </a:lnTo>
                    <a:lnTo>
                      <a:pt x="12327" y="7442"/>
                    </a:lnTo>
                    <a:lnTo>
                      <a:pt x="12005" y="7555"/>
                    </a:lnTo>
                    <a:lnTo>
                      <a:pt x="11664" y="7631"/>
                    </a:lnTo>
                    <a:lnTo>
                      <a:pt x="11324" y="7707"/>
                    </a:lnTo>
                    <a:lnTo>
                      <a:pt x="10945" y="7782"/>
                    </a:lnTo>
                    <a:lnTo>
                      <a:pt x="10566" y="7820"/>
                    </a:lnTo>
                    <a:lnTo>
                      <a:pt x="10188" y="7858"/>
                    </a:lnTo>
                    <a:lnTo>
                      <a:pt x="9771" y="7877"/>
                    </a:lnTo>
                    <a:lnTo>
                      <a:pt x="9354" y="7896"/>
                    </a:lnTo>
                    <a:lnTo>
                      <a:pt x="8919" y="7896"/>
                    </a:lnTo>
                    <a:lnTo>
                      <a:pt x="8465" y="7877"/>
                    </a:lnTo>
                    <a:lnTo>
                      <a:pt x="8010" y="7839"/>
                    </a:lnTo>
                    <a:lnTo>
                      <a:pt x="7537" y="7801"/>
                    </a:lnTo>
                    <a:lnTo>
                      <a:pt x="7044" y="7726"/>
                    </a:lnTo>
                    <a:lnTo>
                      <a:pt x="6022" y="7574"/>
                    </a:lnTo>
                    <a:lnTo>
                      <a:pt x="4943" y="7366"/>
                    </a:lnTo>
                    <a:lnTo>
                      <a:pt x="3807" y="7101"/>
                    </a:lnTo>
                    <a:lnTo>
                      <a:pt x="2633" y="6760"/>
                    </a:lnTo>
                    <a:lnTo>
                      <a:pt x="1383" y="6400"/>
                    </a:lnTo>
                    <a:lnTo>
                      <a:pt x="95" y="5965"/>
                    </a:lnTo>
                    <a:lnTo>
                      <a:pt x="1" y="6230"/>
                    </a:lnTo>
                    <a:lnTo>
                      <a:pt x="1364" y="6684"/>
                    </a:lnTo>
                    <a:lnTo>
                      <a:pt x="2689" y="7082"/>
                    </a:lnTo>
                    <a:lnTo>
                      <a:pt x="3939" y="7423"/>
                    </a:lnTo>
                    <a:lnTo>
                      <a:pt x="4545" y="7555"/>
                    </a:lnTo>
                    <a:lnTo>
                      <a:pt x="5132" y="7688"/>
                    </a:lnTo>
                    <a:lnTo>
                      <a:pt x="5700" y="7801"/>
                    </a:lnTo>
                    <a:lnTo>
                      <a:pt x="6249" y="7896"/>
                    </a:lnTo>
                    <a:lnTo>
                      <a:pt x="6798" y="7991"/>
                    </a:lnTo>
                    <a:lnTo>
                      <a:pt x="7328" y="8047"/>
                    </a:lnTo>
                    <a:lnTo>
                      <a:pt x="7840" y="8104"/>
                    </a:lnTo>
                    <a:lnTo>
                      <a:pt x="8332" y="8142"/>
                    </a:lnTo>
                    <a:lnTo>
                      <a:pt x="8824" y="8161"/>
                    </a:lnTo>
                    <a:lnTo>
                      <a:pt x="9298" y="8180"/>
                    </a:lnTo>
                    <a:lnTo>
                      <a:pt x="9714" y="8161"/>
                    </a:lnTo>
                    <a:lnTo>
                      <a:pt x="10112" y="8142"/>
                    </a:lnTo>
                    <a:lnTo>
                      <a:pt x="10509" y="8123"/>
                    </a:lnTo>
                    <a:lnTo>
                      <a:pt x="10869" y="8066"/>
                    </a:lnTo>
                    <a:lnTo>
                      <a:pt x="11248" y="8010"/>
                    </a:lnTo>
                    <a:lnTo>
                      <a:pt x="11589" y="7953"/>
                    </a:lnTo>
                    <a:lnTo>
                      <a:pt x="11930" y="7858"/>
                    </a:lnTo>
                    <a:lnTo>
                      <a:pt x="12251" y="7763"/>
                    </a:lnTo>
                    <a:lnTo>
                      <a:pt x="12573" y="7650"/>
                    </a:lnTo>
                    <a:lnTo>
                      <a:pt x="12876" y="7536"/>
                    </a:lnTo>
                    <a:lnTo>
                      <a:pt x="13160" y="7404"/>
                    </a:lnTo>
                    <a:lnTo>
                      <a:pt x="13425" y="7252"/>
                    </a:lnTo>
                    <a:lnTo>
                      <a:pt x="13690" y="7101"/>
                    </a:lnTo>
                    <a:lnTo>
                      <a:pt x="13937" y="6930"/>
                    </a:lnTo>
                    <a:lnTo>
                      <a:pt x="14183" y="6741"/>
                    </a:lnTo>
                    <a:lnTo>
                      <a:pt x="14391" y="6552"/>
                    </a:lnTo>
                    <a:lnTo>
                      <a:pt x="14618" y="6324"/>
                    </a:lnTo>
                    <a:lnTo>
                      <a:pt x="14827" y="6078"/>
                    </a:lnTo>
                    <a:lnTo>
                      <a:pt x="15016" y="5832"/>
                    </a:lnTo>
                    <a:lnTo>
                      <a:pt x="15167" y="5586"/>
                    </a:lnTo>
                    <a:lnTo>
                      <a:pt x="15319" y="5321"/>
                    </a:lnTo>
                    <a:lnTo>
                      <a:pt x="15451" y="5075"/>
                    </a:lnTo>
                    <a:lnTo>
                      <a:pt x="15565" y="4810"/>
                    </a:lnTo>
                    <a:lnTo>
                      <a:pt x="15660" y="4526"/>
                    </a:lnTo>
                    <a:lnTo>
                      <a:pt x="15735" y="4261"/>
                    </a:lnTo>
                    <a:lnTo>
                      <a:pt x="15811" y="3995"/>
                    </a:lnTo>
                    <a:lnTo>
                      <a:pt x="15868" y="3711"/>
                    </a:lnTo>
                    <a:lnTo>
                      <a:pt x="15925" y="3446"/>
                    </a:lnTo>
                    <a:lnTo>
                      <a:pt x="15982" y="2916"/>
                    </a:lnTo>
                    <a:lnTo>
                      <a:pt x="16001" y="2405"/>
                    </a:lnTo>
                    <a:lnTo>
                      <a:pt x="16001" y="1913"/>
                    </a:lnTo>
                    <a:lnTo>
                      <a:pt x="15982" y="1477"/>
                    </a:lnTo>
                    <a:lnTo>
                      <a:pt x="15925" y="1061"/>
                    </a:lnTo>
                    <a:lnTo>
                      <a:pt x="15887" y="720"/>
                    </a:lnTo>
                    <a:lnTo>
                      <a:pt x="15773" y="209"/>
                    </a:lnTo>
                    <a:lnTo>
                      <a:pt x="15735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9"/>
              <p:cNvSpPr/>
              <p:nvPr/>
            </p:nvSpPr>
            <p:spPr>
              <a:xfrm>
                <a:off x="5074325" y="5077825"/>
                <a:ext cx="288325" cy="151500"/>
              </a:xfrm>
              <a:custGeom>
                <a:rect b="b" l="l" r="r" t="t"/>
                <a:pathLst>
                  <a:path extrusionOk="0" h="6060" w="11533">
                    <a:moveTo>
                      <a:pt x="1819" y="0"/>
                    </a:moveTo>
                    <a:lnTo>
                      <a:pt x="1591" y="19"/>
                    </a:lnTo>
                    <a:lnTo>
                      <a:pt x="1383" y="38"/>
                    </a:lnTo>
                    <a:lnTo>
                      <a:pt x="1005" y="114"/>
                    </a:lnTo>
                    <a:lnTo>
                      <a:pt x="683" y="227"/>
                    </a:lnTo>
                    <a:lnTo>
                      <a:pt x="436" y="341"/>
                    </a:lnTo>
                    <a:lnTo>
                      <a:pt x="247" y="436"/>
                    </a:lnTo>
                    <a:lnTo>
                      <a:pt x="96" y="530"/>
                    </a:lnTo>
                    <a:lnTo>
                      <a:pt x="1" y="625"/>
                    </a:lnTo>
                    <a:lnTo>
                      <a:pt x="323" y="928"/>
                    </a:lnTo>
                    <a:lnTo>
                      <a:pt x="664" y="1212"/>
                    </a:lnTo>
                    <a:lnTo>
                      <a:pt x="1023" y="1496"/>
                    </a:lnTo>
                    <a:lnTo>
                      <a:pt x="1383" y="1742"/>
                    </a:lnTo>
                    <a:lnTo>
                      <a:pt x="1743" y="1988"/>
                    </a:lnTo>
                    <a:lnTo>
                      <a:pt x="2122" y="2215"/>
                    </a:lnTo>
                    <a:lnTo>
                      <a:pt x="2500" y="2443"/>
                    </a:lnTo>
                    <a:lnTo>
                      <a:pt x="2879" y="2632"/>
                    </a:lnTo>
                    <a:lnTo>
                      <a:pt x="3258" y="2821"/>
                    </a:lnTo>
                    <a:lnTo>
                      <a:pt x="3636" y="2992"/>
                    </a:lnTo>
                    <a:lnTo>
                      <a:pt x="4394" y="3314"/>
                    </a:lnTo>
                    <a:lnTo>
                      <a:pt x="5132" y="3579"/>
                    </a:lnTo>
                    <a:lnTo>
                      <a:pt x="5852" y="3787"/>
                    </a:lnTo>
                    <a:lnTo>
                      <a:pt x="6514" y="3976"/>
                    </a:lnTo>
                    <a:lnTo>
                      <a:pt x="7139" y="4128"/>
                    </a:lnTo>
                    <a:lnTo>
                      <a:pt x="7688" y="4241"/>
                    </a:lnTo>
                    <a:lnTo>
                      <a:pt x="8181" y="4317"/>
                    </a:lnTo>
                    <a:lnTo>
                      <a:pt x="8862" y="4431"/>
                    </a:lnTo>
                    <a:lnTo>
                      <a:pt x="9109" y="4450"/>
                    </a:lnTo>
                    <a:lnTo>
                      <a:pt x="8825" y="5207"/>
                    </a:lnTo>
                    <a:lnTo>
                      <a:pt x="10623" y="6059"/>
                    </a:lnTo>
                    <a:lnTo>
                      <a:pt x="11532" y="4128"/>
                    </a:lnTo>
                    <a:lnTo>
                      <a:pt x="11343" y="3957"/>
                    </a:lnTo>
                    <a:lnTo>
                      <a:pt x="11153" y="3806"/>
                    </a:lnTo>
                    <a:lnTo>
                      <a:pt x="10945" y="3673"/>
                    </a:lnTo>
                    <a:lnTo>
                      <a:pt x="10737" y="3560"/>
                    </a:lnTo>
                    <a:lnTo>
                      <a:pt x="10529" y="3465"/>
                    </a:lnTo>
                    <a:lnTo>
                      <a:pt x="10320" y="3389"/>
                    </a:lnTo>
                    <a:lnTo>
                      <a:pt x="9904" y="3276"/>
                    </a:lnTo>
                    <a:lnTo>
                      <a:pt x="9544" y="3200"/>
                    </a:lnTo>
                    <a:lnTo>
                      <a:pt x="9260" y="3162"/>
                    </a:lnTo>
                    <a:lnTo>
                      <a:pt x="8995" y="3143"/>
                    </a:lnTo>
                    <a:lnTo>
                      <a:pt x="9052" y="2765"/>
                    </a:lnTo>
                    <a:lnTo>
                      <a:pt x="9090" y="2462"/>
                    </a:lnTo>
                    <a:lnTo>
                      <a:pt x="9071" y="2234"/>
                    </a:lnTo>
                    <a:lnTo>
                      <a:pt x="9033" y="2064"/>
                    </a:lnTo>
                    <a:lnTo>
                      <a:pt x="9014" y="1988"/>
                    </a:lnTo>
                    <a:lnTo>
                      <a:pt x="8976" y="1931"/>
                    </a:lnTo>
                    <a:lnTo>
                      <a:pt x="8938" y="1894"/>
                    </a:lnTo>
                    <a:lnTo>
                      <a:pt x="8881" y="1875"/>
                    </a:lnTo>
                    <a:lnTo>
                      <a:pt x="8787" y="1837"/>
                    </a:lnTo>
                    <a:lnTo>
                      <a:pt x="8654" y="1856"/>
                    </a:lnTo>
                    <a:lnTo>
                      <a:pt x="8540" y="1894"/>
                    </a:lnTo>
                    <a:lnTo>
                      <a:pt x="8408" y="1950"/>
                    </a:lnTo>
                    <a:lnTo>
                      <a:pt x="8162" y="2102"/>
                    </a:lnTo>
                    <a:lnTo>
                      <a:pt x="7916" y="2291"/>
                    </a:lnTo>
                    <a:lnTo>
                      <a:pt x="7707" y="2481"/>
                    </a:lnTo>
                    <a:lnTo>
                      <a:pt x="7196" y="2121"/>
                    </a:lnTo>
                    <a:lnTo>
                      <a:pt x="6723" y="1780"/>
                    </a:lnTo>
                    <a:lnTo>
                      <a:pt x="6249" y="1477"/>
                    </a:lnTo>
                    <a:lnTo>
                      <a:pt x="5814" y="1212"/>
                    </a:lnTo>
                    <a:lnTo>
                      <a:pt x="5378" y="985"/>
                    </a:lnTo>
                    <a:lnTo>
                      <a:pt x="4981" y="776"/>
                    </a:lnTo>
                    <a:lnTo>
                      <a:pt x="4583" y="606"/>
                    </a:lnTo>
                    <a:lnTo>
                      <a:pt x="4204" y="455"/>
                    </a:lnTo>
                    <a:lnTo>
                      <a:pt x="3845" y="322"/>
                    </a:lnTo>
                    <a:lnTo>
                      <a:pt x="3504" y="227"/>
                    </a:lnTo>
                    <a:lnTo>
                      <a:pt x="3182" y="152"/>
                    </a:lnTo>
                    <a:lnTo>
                      <a:pt x="2879" y="76"/>
                    </a:lnTo>
                    <a:lnTo>
                      <a:pt x="2576" y="38"/>
                    </a:lnTo>
                    <a:lnTo>
                      <a:pt x="2311" y="1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9"/>
              <p:cNvSpPr/>
              <p:nvPr/>
            </p:nvSpPr>
            <p:spPr>
              <a:xfrm>
                <a:off x="5205450" y="4761600"/>
                <a:ext cx="90925" cy="29850"/>
              </a:xfrm>
              <a:custGeom>
                <a:rect b="b" l="l" r="r" t="t"/>
                <a:pathLst>
                  <a:path extrusionOk="0" h="1194" w="3637">
                    <a:moveTo>
                      <a:pt x="2746" y="1"/>
                    </a:moveTo>
                    <a:lnTo>
                      <a:pt x="1118" y="171"/>
                    </a:lnTo>
                    <a:lnTo>
                      <a:pt x="1" y="853"/>
                    </a:lnTo>
                    <a:lnTo>
                      <a:pt x="58" y="891"/>
                    </a:lnTo>
                    <a:lnTo>
                      <a:pt x="228" y="985"/>
                    </a:lnTo>
                    <a:lnTo>
                      <a:pt x="493" y="1080"/>
                    </a:lnTo>
                    <a:lnTo>
                      <a:pt x="683" y="1118"/>
                    </a:lnTo>
                    <a:lnTo>
                      <a:pt x="891" y="1156"/>
                    </a:lnTo>
                    <a:lnTo>
                      <a:pt x="1137" y="1175"/>
                    </a:lnTo>
                    <a:lnTo>
                      <a:pt x="1402" y="1194"/>
                    </a:lnTo>
                    <a:lnTo>
                      <a:pt x="1705" y="1175"/>
                    </a:lnTo>
                    <a:lnTo>
                      <a:pt x="2027" y="1156"/>
                    </a:lnTo>
                    <a:lnTo>
                      <a:pt x="2387" y="1080"/>
                    </a:lnTo>
                    <a:lnTo>
                      <a:pt x="2765" y="985"/>
                    </a:lnTo>
                    <a:lnTo>
                      <a:pt x="3182" y="853"/>
                    </a:lnTo>
                    <a:lnTo>
                      <a:pt x="3636" y="682"/>
                    </a:lnTo>
                    <a:lnTo>
                      <a:pt x="27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9"/>
              <p:cNvSpPr/>
              <p:nvPr/>
            </p:nvSpPr>
            <p:spPr>
              <a:xfrm>
                <a:off x="5135400" y="4645625"/>
                <a:ext cx="229125" cy="132100"/>
              </a:xfrm>
              <a:custGeom>
                <a:rect b="b" l="l" r="r" t="t"/>
                <a:pathLst>
                  <a:path extrusionOk="0" h="5284" w="9165">
                    <a:moveTo>
                      <a:pt x="4223" y="1"/>
                    </a:moveTo>
                    <a:lnTo>
                      <a:pt x="3863" y="20"/>
                    </a:lnTo>
                    <a:lnTo>
                      <a:pt x="3522" y="39"/>
                    </a:lnTo>
                    <a:lnTo>
                      <a:pt x="2841" y="133"/>
                    </a:lnTo>
                    <a:lnTo>
                      <a:pt x="2235" y="247"/>
                    </a:lnTo>
                    <a:lnTo>
                      <a:pt x="1686" y="379"/>
                    </a:lnTo>
                    <a:lnTo>
                      <a:pt x="1193" y="531"/>
                    </a:lnTo>
                    <a:lnTo>
                      <a:pt x="777" y="682"/>
                    </a:lnTo>
                    <a:lnTo>
                      <a:pt x="455" y="815"/>
                    </a:lnTo>
                    <a:lnTo>
                      <a:pt x="209" y="910"/>
                    </a:lnTo>
                    <a:lnTo>
                      <a:pt x="1" y="1004"/>
                    </a:lnTo>
                    <a:lnTo>
                      <a:pt x="38" y="1194"/>
                    </a:lnTo>
                    <a:lnTo>
                      <a:pt x="114" y="1421"/>
                    </a:lnTo>
                    <a:lnTo>
                      <a:pt x="190" y="1705"/>
                    </a:lnTo>
                    <a:lnTo>
                      <a:pt x="322" y="2046"/>
                    </a:lnTo>
                    <a:lnTo>
                      <a:pt x="474" y="2405"/>
                    </a:lnTo>
                    <a:lnTo>
                      <a:pt x="682" y="2803"/>
                    </a:lnTo>
                    <a:lnTo>
                      <a:pt x="909" y="3220"/>
                    </a:lnTo>
                    <a:lnTo>
                      <a:pt x="1193" y="3617"/>
                    </a:lnTo>
                    <a:lnTo>
                      <a:pt x="1364" y="3807"/>
                    </a:lnTo>
                    <a:lnTo>
                      <a:pt x="1534" y="4015"/>
                    </a:lnTo>
                    <a:lnTo>
                      <a:pt x="1724" y="4185"/>
                    </a:lnTo>
                    <a:lnTo>
                      <a:pt x="1913" y="4375"/>
                    </a:lnTo>
                    <a:lnTo>
                      <a:pt x="2121" y="4526"/>
                    </a:lnTo>
                    <a:lnTo>
                      <a:pt x="2348" y="4697"/>
                    </a:lnTo>
                    <a:lnTo>
                      <a:pt x="2595" y="4829"/>
                    </a:lnTo>
                    <a:lnTo>
                      <a:pt x="2841" y="4962"/>
                    </a:lnTo>
                    <a:lnTo>
                      <a:pt x="3106" y="5056"/>
                    </a:lnTo>
                    <a:lnTo>
                      <a:pt x="3390" y="5151"/>
                    </a:lnTo>
                    <a:lnTo>
                      <a:pt x="3693" y="5227"/>
                    </a:lnTo>
                    <a:lnTo>
                      <a:pt x="4015" y="5265"/>
                    </a:lnTo>
                    <a:lnTo>
                      <a:pt x="4356" y="5283"/>
                    </a:lnTo>
                    <a:lnTo>
                      <a:pt x="4696" y="5283"/>
                    </a:lnTo>
                    <a:lnTo>
                      <a:pt x="5018" y="5265"/>
                    </a:lnTo>
                    <a:lnTo>
                      <a:pt x="5340" y="5208"/>
                    </a:lnTo>
                    <a:lnTo>
                      <a:pt x="5643" y="5151"/>
                    </a:lnTo>
                    <a:lnTo>
                      <a:pt x="5927" y="5075"/>
                    </a:lnTo>
                    <a:lnTo>
                      <a:pt x="6192" y="4962"/>
                    </a:lnTo>
                    <a:lnTo>
                      <a:pt x="6457" y="4848"/>
                    </a:lnTo>
                    <a:lnTo>
                      <a:pt x="6684" y="4734"/>
                    </a:lnTo>
                    <a:lnTo>
                      <a:pt x="6912" y="4583"/>
                    </a:lnTo>
                    <a:lnTo>
                      <a:pt x="7139" y="4431"/>
                    </a:lnTo>
                    <a:lnTo>
                      <a:pt x="7328" y="4280"/>
                    </a:lnTo>
                    <a:lnTo>
                      <a:pt x="7518" y="4110"/>
                    </a:lnTo>
                    <a:lnTo>
                      <a:pt x="7688" y="3920"/>
                    </a:lnTo>
                    <a:lnTo>
                      <a:pt x="7858" y="3750"/>
                    </a:lnTo>
                    <a:lnTo>
                      <a:pt x="8010" y="3560"/>
                    </a:lnTo>
                    <a:lnTo>
                      <a:pt x="8275" y="3201"/>
                    </a:lnTo>
                    <a:lnTo>
                      <a:pt x="8502" y="2822"/>
                    </a:lnTo>
                    <a:lnTo>
                      <a:pt x="8692" y="2462"/>
                    </a:lnTo>
                    <a:lnTo>
                      <a:pt x="8843" y="2121"/>
                    </a:lnTo>
                    <a:lnTo>
                      <a:pt x="8976" y="1818"/>
                    </a:lnTo>
                    <a:lnTo>
                      <a:pt x="9108" y="1383"/>
                    </a:lnTo>
                    <a:lnTo>
                      <a:pt x="9165" y="1213"/>
                    </a:lnTo>
                    <a:lnTo>
                      <a:pt x="8729" y="985"/>
                    </a:lnTo>
                    <a:lnTo>
                      <a:pt x="8294" y="777"/>
                    </a:lnTo>
                    <a:lnTo>
                      <a:pt x="7858" y="607"/>
                    </a:lnTo>
                    <a:lnTo>
                      <a:pt x="7442" y="455"/>
                    </a:lnTo>
                    <a:lnTo>
                      <a:pt x="7025" y="323"/>
                    </a:lnTo>
                    <a:lnTo>
                      <a:pt x="6590" y="228"/>
                    </a:lnTo>
                    <a:lnTo>
                      <a:pt x="6192" y="133"/>
                    </a:lnTo>
                    <a:lnTo>
                      <a:pt x="5776" y="76"/>
                    </a:lnTo>
                    <a:lnTo>
                      <a:pt x="5378" y="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9"/>
              <p:cNvSpPr/>
              <p:nvPr/>
            </p:nvSpPr>
            <p:spPr>
              <a:xfrm>
                <a:off x="5156225" y="4663150"/>
                <a:ext cx="186525" cy="32200"/>
              </a:xfrm>
              <a:custGeom>
                <a:rect b="b" l="l" r="r" t="t"/>
                <a:pathLst>
                  <a:path extrusionOk="0" h="1288" w="7461">
                    <a:moveTo>
                      <a:pt x="3238" y="0"/>
                    </a:moveTo>
                    <a:lnTo>
                      <a:pt x="2595" y="38"/>
                    </a:lnTo>
                    <a:lnTo>
                      <a:pt x="2273" y="76"/>
                    </a:lnTo>
                    <a:lnTo>
                      <a:pt x="1951" y="133"/>
                    </a:lnTo>
                    <a:lnTo>
                      <a:pt x="1610" y="190"/>
                    </a:lnTo>
                    <a:lnTo>
                      <a:pt x="1288" y="265"/>
                    </a:lnTo>
                    <a:lnTo>
                      <a:pt x="966" y="360"/>
                    </a:lnTo>
                    <a:lnTo>
                      <a:pt x="644" y="474"/>
                    </a:lnTo>
                    <a:lnTo>
                      <a:pt x="323" y="606"/>
                    </a:lnTo>
                    <a:lnTo>
                      <a:pt x="1" y="739"/>
                    </a:lnTo>
                    <a:lnTo>
                      <a:pt x="114" y="796"/>
                    </a:lnTo>
                    <a:lnTo>
                      <a:pt x="436" y="928"/>
                    </a:lnTo>
                    <a:lnTo>
                      <a:pt x="701" y="1004"/>
                    </a:lnTo>
                    <a:lnTo>
                      <a:pt x="1004" y="1080"/>
                    </a:lnTo>
                    <a:lnTo>
                      <a:pt x="1383" y="1155"/>
                    </a:lnTo>
                    <a:lnTo>
                      <a:pt x="1818" y="1231"/>
                    </a:lnTo>
                    <a:lnTo>
                      <a:pt x="2292" y="1269"/>
                    </a:lnTo>
                    <a:lnTo>
                      <a:pt x="2860" y="1288"/>
                    </a:lnTo>
                    <a:lnTo>
                      <a:pt x="3466" y="1288"/>
                    </a:lnTo>
                    <a:lnTo>
                      <a:pt x="4128" y="1250"/>
                    </a:lnTo>
                    <a:lnTo>
                      <a:pt x="4867" y="1155"/>
                    </a:lnTo>
                    <a:lnTo>
                      <a:pt x="5681" y="1023"/>
                    </a:lnTo>
                    <a:lnTo>
                      <a:pt x="6533" y="852"/>
                    </a:lnTo>
                    <a:lnTo>
                      <a:pt x="7461" y="606"/>
                    </a:lnTo>
                    <a:lnTo>
                      <a:pt x="7291" y="549"/>
                    </a:lnTo>
                    <a:lnTo>
                      <a:pt x="6779" y="398"/>
                    </a:lnTo>
                    <a:lnTo>
                      <a:pt x="6420" y="303"/>
                    </a:lnTo>
                    <a:lnTo>
                      <a:pt x="6003" y="228"/>
                    </a:lnTo>
                    <a:lnTo>
                      <a:pt x="5530" y="133"/>
                    </a:lnTo>
                    <a:lnTo>
                      <a:pt x="4999" y="76"/>
                    </a:lnTo>
                    <a:lnTo>
                      <a:pt x="4450" y="19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9"/>
              <p:cNvSpPr/>
              <p:nvPr/>
            </p:nvSpPr>
            <p:spPr>
              <a:xfrm>
                <a:off x="5326650" y="4669300"/>
                <a:ext cx="93750" cy="90425"/>
              </a:xfrm>
              <a:custGeom>
                <a:rect b="b" l="l" r="r" t="t"/>
                <a:pathLst>
                  <a:path extrusionOk="0" h="3617" w="3750">
                    <a:moveTo>
                      <a:pt x="2140" y="720"/>
                    </a:moveTo>
                    <a:lnTo>
                      <a:pt x="2102" y="758"/>
                    </a:lnTo>
                    <a:lnTo>
                      <a:pt x="2007" y="796"/>
                    </a:lnTo>
                    <a:lnTo>
                      <a:pt x="1894" y="796"/>
                    </a:lnTo>
                    <a:lnTo>
                      <a:pt x="1856" y="777"/>
                    </a:lnTo>
                    <a:lnTo>
                      <a:pt x="1894" y="777"/>
                    </a:lnTo>
                    <a:lnTo>
                      <a:pt x="2064" y="739"/>
                    </a:lnTo>
                    <a:lnTo>
                      <a:pt x="2140" y="720"/>
                    </a:lnTo>
                    <a:close/>
                    <a:moveTo>
                      <a:pt x="2651" y="0"/>
                    </a:moveTo>
                    <a:lnTo>
                      <a:pt x="2462" y="19"/>
                    </a:lnTo>
                    <a:lnTo>
                      <a:pt x="2291" y="57"/>
                    </a:lnTo>
                    <a:lnTo>
                      <a:pt x="1988" y="152"/>
                    </a:lnTo>
                    <a:lnTo>
                      <a:pt x="1837" y="209"/>
                    </a:lnTo>
                    <a:lnTo>
                      <a:pt x="1704" y="284"/>
                    </a:lnTo>
                    <a:lnTo>
                      <a:pt x="1572" y="379"/>
                    </a:lnTo>
                    <a:lnTo>
                      <a:pt x="1458" y="474"/>
                    </a:lnTo>
                    <a:lnTo>
                      <a:pt x="1363" y="606"/>
                    </a:lnTo>
                    <a:lnTo>
                      <a:pt x="1307" y="739"/>
                    </a:lnTo>
                    <a:lnTo>
                      <a:pt x="1288" y="815"/>
                    </a:lnTo>
                    <a:lnTo>
                      <a:pt x="1288" y="871"/>
                    </a:lnTo>
                    <a:lnTo>
                      <a:pt x="1307" y="928"/>
                    </a:lnTo>
                    <a:lnTo>
                      <a:pt x="1344" y="985"/>
                    </a:lnTo>
                    <a:lnTo>
                      <a:pt x="1382" y="1004"/>
                    </a:lnTo>
                    <a:lnTo>
                      <a:pt x="1420" y="1042"/>
                    </a:lnTo>
                    <a:lnTo>
                      <a:pt x="1553" y="1080"/>
                    </a:lnTo>
                    <a:lnTo>
                      <a:pt x="1685" y="1099"/>
                    </a:lnTo>
                    <a:lnTo>
                      <a:pt x="1837" y="1099"/>
                    </a:lnTo>
                    <a:lnTo>
                      <a:pt x="1950" y="1080"/>
                    </a:lnTo>
                    <a:lnTo>
                      <a:pt x="2045" y="1061"/>
                    </a:lnTo>
                    <a:lnTo>
                      <a:pt x="2253" y="1004"/>
                    </a:lnTo>
                    <a:lnTo>
                      <a:pt x="2367" y="947"/>
                    </a:lnTo>
                    <a:lnTo>
                      <a:pt x="2481" y="890"/>
                    </a:lnTo>
                    <a:lnTo>
                      <a:pt x="2575" y="834"/>
                    </a:lnTo>
                    <a:lnTo>
                      <a:pt x="2632" y="758"/>
                    </a:lnTo>
                    <a:lnTo>
                      <a:pt x="2632" y="701"/>
                    </a:lnTo>
                    <a:lnTo>
                      <a:pt x="2632" y="663"/>
                    </a:lnTo>
                    <a:lnTo>
                      <a:pt x="2613" y="606"/>
                    </a:lnTo>
                    <a:lnTo>
                      <a:pt x="2575" y="568"/>
                    </a:lnTo>
                    <a:lnTo>
                      <a:pt x="2500" y="512"/>
                    </a:lnTo>
                    <a:lnTo>
                      <a:pt x="2386" y="474"/>
                    </a:lnTo>
                    <a:lnTo>
                      <a:pt x="2272" y="474"/>
                    </a:lnTo>
                    <a:lnTo>
                      <a:pt x="2140" y="493"/>
                    </a:lnTo>
                    <a:lnTo>
                      <a:pt x="2026" y="531"/>
                    </a:lnTo>
                    <a:lnTo>
                      <a:pt x="1913" y="587"/>
                    </a:lnTo>
                    <a:lnTo>
                      <a:pt x="1818" y="644"/>
                    </a:lnTo>
                    <a:lnTo>
                      <a:pt x="1767" y="712"/>
                    </a:lnTo>
                    <a:lnTo>
                      <a:pt x="1761" y="701"/>
                    </a:lnTo>
                    <a:lnTo>
                      <a:pt x="1742" y="644"/>
                    </a:lnTo>
                    <a:lnTo>
                      <a:pt x="1761" y="568"/>
                    </a:lnTo>
                    <a:lnTo>
                      <a:pt x="1818" y="493"/>
                    </a:lnTo>
                    <a:lnTo>
                      <a:pt x="1913" y="417"/>
                    </a:lnTo>
                    <a:lnTo>
                      <a:pt x="2007" y="360"/>
                    </a:lnTo>
                    <a:lnTo>
                      <a:pt x="2102" y="303"/>
                    </a:lnTo>
                    <a:lnTo>
                      <a:pt x="2272" y="228"/>
                    </a:lnTo>
                    <a:lnTo>
                      <a:pt x="2367" y="209"/>
                    </a:lnTo>
                    <a:lnTo>
                      <a:pt x="2462" y="190"/>
                    </a:lnTo>
                    <a:lnTo>
                      <a:pt x="2632" y="190"/>
                    </a:lnTo>
                    <a:lnTo>
                      <a:pt x="2784" y="228"/>
                    </a:lnTo>
                    <a:lnTo>
                      <a:pt x="2916" y="303"/>
                    </a:lnTo>
                    <a:lnTo>
                      <a:pt x="3049" y="417"/>
                    </a:lnTo>
                    <a:lnTo>
                      <a:pt x="3143" y="531"/>
                    </a:lnTo>
                    <a:lnTo>
                      <a:pt x="3219" y="682"/>
                    </a:lnTo>
                    <a:lnTo>
                      <a:pt x="3276" y="853"/>
                    </a:lnTo>
                    <a:lnTo>
                      <a:pt x="3295" y="947"/>
                    </a:lnTo>
                    <a:lnTo>
                      <a:pt x="3295" y="1042"/>
                    </a:lnTo>
                    <a:lnTo>
                      <a:pt x="3276" y="1118"/>
                    </a:lnTo>
                    <a:lnTo>
                      <a:pt x="3257" y="1212"/>
                    </a:lnTo>
                    <a:lnTo>
                      <a:pt x="3162" y="1383"/>
                    </a:lnTo>
                    <a:lnTo>
                      <a:pt x="3049" y="1534"/>
                    </a:lnTo>
                    <a:lnTo>
                      <a:pt x="2916" y="1686"/>
                    </a:lnTo>
                    <a:lnTo>
                      <a:pt x="2765" y="1799"/>
                    </a:lnTo>
                    <a:lnTo>
                      <a:pt x="2613" y="1913"/>
                    </a:lnTo>
                    <a:lnTo>
                      <a:pt x="2481" y="2008"/>
                    </a:lnTo>
                    <a:lnTo>
                      <a:pt x="2310" y="2083"/>
                    </a:lnTo>
                    <a:lnTo>
                      <a:pt x="2159" y="2140"/>
                    </a:lnTo>
                    <a:lnTo>
                      <a:pt x="1818" y="2235"/>
                    </a:lnTo>
                    <a:lnTo>
                      <a:pt x="1458" y="2292"/>
                    </a:lnTo>
                    <a:lnTo>
                      <a:pt x="1117" y="2348"/>
                    </a:lnTo>
                    <a:lnTo>
                      <a:pt x="928" y="2386"/>
                    </a:lnTo>
                    <a:lnTo>
                      <a:pt x="701" y="2481"/>
                    </a:lnTo>
                    <a:lnTo>
                      <a:pt x="455" y="2595"/>
                    </a:lnTo>
                    <a:lnTo>
                      <a:pt x="227" y="2746"/>
                    </a:lnTo>
                    <a:lnTo>
                      <a:pt x="133" y="2822"/>
                    </a:lnTo>
                    <a:lnTo>
                      <a:pt x="57" y="2916"/>
                    </a:lnTo>
                    <a:lnTo>
                      <a:pt x="19" y="2992"/>
                    </a:lnTo>
                    <a:lnTo>
                      <a:pt x="0" y="3087"/>
                    </a:lnTo>
                    <a:lnTo>
                      <a:pt x="0" y="3181"/>
                    </a:lnTo>
                    <a:lnTo>
                      <a:pt x="38" y="3276"/>
                    </a:lnTo>
                    <a:lnTo>
                      <a:pt x="133" y="3371"/>
                    </a:lnTo>
                    <a:lnTo>
                      <a:pt x="246" y="3466"/>
                    </a:lnTo>
                    <a:lnTo>
                      <a:pt x="341" y="3522"/>
                    </a:lnTo>
                    <a:lnTo>
                      <a:pt x="436" y="3560"/>
                    </a:lnTo>
                    <a:lnTo>
                      <a:pt x="644" y="3598"/>
                    </a:lnTo>
                    <a:lnTo>
                      <a:pt x="852" y="3617"/>
                    </a:lnTo>
                    <a:lnTo>
                      <a:pt x="1079" y="3598"/>
                    </a:lnTo>
                    <a:lnTo>
                      <a:pt x="1307" y="3541"/>
                    </a:lnTo>
                    <a:lnTo>
                      <a:pt x="1515" y="3466"/>
                    </a:lnTo>
                    <a:lnTo>
                      <a:pt x="1704" y="3371"/>
                    </a:lnTo>
                    <a:lnTo>
                      <a:pt x="1875" y="3257"/>
                    </a:lnTo>
                    <a:lnTo>
                      <a:pt x="1931" y="3200"/>
                    </a:lnTo>
                    <a:lnTo>
                      <a:pt x="1969" y="3144"/>
                    </a:lnTo>
                    <a:lnTo>
                      <a:pt x="1988" y="3087"/>
                    </a:lnTo>
                    <a:lnTo>
                      <a:pt x="1988" y="3030"/>
                    </a:lnTo>
                    <a:lnTo>
                      <a:pt x="1969" y="2973"/>
                    </a:lnTo>
                    <a:lnTo>
                      <a:pt x="1913" y="2935"/>
                    </a:lnTo>
                    <a:lnTo>
                      <a:pt x="1856" y="2897"/>
                    </a:lnTo>
                    <a:lnTo>
                      <a:pt x="1780" y="2879"/>
                    </a:lnTo>
                    <a:lnTo>
                      <a:pt x="1572" y="2879"/>
                    </a:lnTo>
                    <a:lnTo>
                      <a:pt x="1382" y="2897"/>
                    </a:lnTo>
                    <a:lnTo>
                      <a:pt x="1174" y="2954"/>
                    </a:lnTo>
                    <a:lnTo>
                      <a:pt x="1004" y="3049"/>
                    </a:lnTo>
                    <a:lnTo>
                      <a:pt x="947" y="3087"/>
                    </a:lnTo>
                    <a:lnTo>
                      <a:pt x="947" y="3106"/>
                    </a:lnTo>
                    <a:lnTo>
                      <a:pt x="1004" y="3125"/>
                    </a:lnTo>
                    <a:lnTo>
                      <a:pt x="1060" y="3125"/>
                    </a:lnTo>
                    <a:lnTo>
                      <a:pt x="1231" y="3106"/>
                    </a:lnTo>
                    <a:lnTo>
                      <a:pt x="1344" y="3068"/>
                    </a:lnTo>
                    <a:lnTo>
                      <a:pt x="1458" y="3295"/>
                    </a:lnTo>
                    <a:lnTo>
                      <a:pt x="1344" y="3352"/>
                    </a:lnTo>
                    <a:lnTo>
                      <a:pt x="1250" y="3390"/>
                    </a:lnTo>
                    <a:lnTo>
                      <a:pt x="909" y="3390"/>
                    </a:lnTo>
                    <a:lnTo>
                      <a:pt x="795" y="3352"/>
                    </a:lnTo>
                    <a:lnTo>
                      <a:pt x="701" y="3314"/>
                    </a:lnTo>
                    <a:lnTo>
                      <a:pt x="606" y="3257"/>
                    </a:lnTo>
                    <a:lnTo>
                      <a:pt x="511" y="3200"/>
                    </a:lnTo>
                    <a:lnTo>
                      <a:pt x="474" y="3125"/>
                    </a:lnTo>
                    <a:lnTo>
                      <a:pt x="436" y="3068"/>
                    </a:lnTo>
                    <a:lnTo>
                      <a:pt x="455" y="2992"/>
                    </a:lnTo>
                    <a:lnTo>
                      <a:pt x="474" y="2935"/>
                    </a:lnTo>
                    <a:lnTo>
                      <a:pt x="511" y="2879"/>
                    </a:lnTo>
                    <a:lnTo>
                      <a:pt x="587" y="2803"/>
                    </a:lnTo>
                    <a:lnTo>
                      <a:pt x="663" y="2746"/>
                    </a:lnTo>
                    <a:lnTo>
                      <a:pt x="833" y="2651"/>
                    </a:lnTo>
                    <a:lnTo>
                      <a:pt x="1023" y="2576"/>
                    </a:lnTo>
                    <a:lnTo>
                      <a:pt x="1193" y="2500"/>
                    </a:lnTo>
                    <a:lnTo>
                      <a:pt x="1326" y="2481"/>
                    </a:lnTo>
                    <a:lnTo>
                      <a:pt x="1799" y="2386"/>
                    </a:lnTo>
                    <a:lnTo>
                      <a:pt x="2026" y="2329"/>
                    </a:lnTo>
                    <a:lnTo>
                      <a:pt x="2253" y="2254"/>
                    </a:lnTo>
                    <a:lnTo>
                      <a:pt x="2481" y="2178"/>
                    </a:lnTo>
                    <a:lnTo>
                      <a:pt x="2689" y="2083"/>
                    </a:lnTo>
                    <a:lnTo>
                      <a:pt x="2916" y="1970"/>
                    </a:lnTo>
                    <a:lnTo>
                      <a:pt x="3105" y="1837"/>
                    </a:lnTo>
                    <a:lnTo>
                      <a:pt x="3276" y="1724"/>
                    </a:lnTo>
                    <a:lnTo>
                      <a:pt x="3427" y="1572"/>
                    </a:lnTo>
                    <a:lnTo>
                      <a:pt x="3560" y="1383"/>
                    </a:lnTo>
                    <a:lnTo>
                      <a:pt x="3655" y="1193"/>
                    </a:lnTo>
                    <a:lnTo>
                      <a:pt x="3730" y="985"/>
                    </a:lnTo>
                    <a:lnTo>
                      <a:pt x="3749" y="871"/>
                    </a:lnTo>
                    <a:lnTo>
                      <a:pt x="3749" y="777"/>
                    </a:lnTo>
                    <a:lnTo>
                      <a:pt x="3730" y="663"/>
                    </a:lnTo>
                    <a:lnTo>
                      <a:pt x="3711" y="568"/>
                    </a:lnTo>
                    <a:lnTo>
                      <a:pt x="3673" y="474"/>
                    </a:lnTo>
                    <a:lnTo>
                      <a:pt x="3598" y="379"/>
                    </a:lnTo>
                    <a:lnTo>
                      <a:pt x="3465" y="247"/>
                    </a:lnTo>
                    <a:lnTo>
                      <a:pt x="3333" y="133"/>
                    </a:lnTo>
                    <a:lnTo>
                      <a:pt x="3162" y="57"/>
                    </a:lnTo>
                    <a:lnTo>
                      <a:pt x="2992" y="19"/>
                    </a:lnTo>
                    <a:lnTo>
                      <a:pt x="2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9"/>
              <p:cNvSpPr/>
              <p:nvPr/>
            </p:nvSpPr>
            <p:spPr>
              <a:xfrm>
                <a:off x="5207825" y="4745975"/>
                <a:ext cx="46425" cy="14225"/>
              </a:xfrm>
              <a:custGeom>
                <a:rect b="b" l="l" r="r" t="t"/>
                <a:pathLst>
                  <a:path extrusionOk="0" h="569" w="1857">
                    <a:moveTo>
                      <a:pt x="417" y="1"/>
                    </a:moveTo>
                    <a:lnTo>
                      <a:pt x="285" y="20"/>
                    </a:lnTo>
                    <a:lnTo>
                      <a:pt x="171" y="58"/>
                    </a:lnTo>
                    <a:lnTo>
                      <a:pt x="76" y="114"/>
                    </a:lnTo>
                    <a:lnTo>
                      <a:pt x="19" y="190"/>
                    </a:lnTo>
                    <a:lnTo>
                      <a:pt x="1" y="266"/>
                    </a:lnTo>
                    <a:lnTo>
                      <a:pt x="1" y="342"/>
                    </a:lnTo>
                    <a:lnTo>
                      <a:pt x="19" y="417"/>
                    </a:lnTo>
                    <a:lnTo>
                      <a:pt x="76" y="493"/>
                    </a:lnTo>
                    <a:lnTo>
                      <a:pt x="152" y="531"/>
                    </a:lnTo>
                    <a:lnTo>
                      <a:pt x="247" y="569"/>
                    </a:lnTo>
                    <a:lnTo>
                      <a:pt x="360" y="569"/>
                    </a:lnTo>
                    <a:lnTo>
                      <a:pt x="512" y="512"/>
                    </a:lnTo>
                    <a:lnTo>
                      <a:pt x="569" y="493"/>
                    </a:lnTo>
                    <a:lnTo>
                      <a:pt x="625" y="436"/>
                    </a:lnTo>
                    <a:lnTo>
                      <a:pt x="663" y="399"/>
                    </a:lnTo>
                    <a:lnTo>
                      <a:pt x="682" y="342"/>
                    </a:lnTo>
                    <a:lnTo>
                      <a:pt x="663" y="266"/>
                    </a:lnTo>
                    <a:lnTo>
                      <a:pt x="625" y="228"/>
                    </a:lnTo>
                    <a:lnTo>
                      <a:pt x="569" y="209"/>
                    </a:lnTo>
                    <a:lnTo>
                      <a:pt x="512" y="209"/>
                    </a:lnTo>
                    <a:lnTo>
                      <a:pt x="436" y="228"/>
                    </a:lnTo>
                    <a:lnTo>
                      <a:pt x="360" y="247"/>
                    </a:lnTo>
                    <a:lnTo>
                      <a:pt x="303" y="304"/>
                    </a:lnTo>
                    <a:lnTo>
                      <a:pt x="285" y="342"/>
                    </a:lnTo>
                    <a:lnTo>
                      <a:pt x="285" y="361"/>
                    </a:lnTo>
                    <a:lnTo>
                      <a:pt x="322" y="361"/>
                    </a:lnTo>
                    <a:lnTo>
                      <a:pt x="360" y="342"/>
                    </a:lnTo>
                    <a:lnTo>
                      <a:pt x="379" y="323"/>
                    </a:lnTo>
                    <a:lnTo>
                      <a:pt x="474" y="304"/>
                    </a:lnTo>
                    <a:lnTo>
                      <a:pt x="531" y="304"/>
                    </a:lnTo>
                    <a:lnTo>
                      <a:pt x="569" y="342"/>
                    </a:lnTo>
                    <a:lnTo>
                      <a:pt x="569" y="399"/>
                    </a:lnTo>
                    <a:lnTo>
                      <a:pt x="493" y="474"/>
                    </a:lnTo>
                    <a:lnTo>
                      <a:pt x="417" y="493"/>
                    </a:lnTo>
                    <a:lnTo>
                      <a:pt x="322" y="512"/>
                    </a:lnTo>
                    <a:lnTo>
                      <a:pt x="247" y="474"/>
                    </a:lnTo>
                    <a:lnTo>
                      <a:pt x="171" y="436"/>
                    </a:lnTo>
                    <a:lnTo>
                      <a:pt x="133" y="380"/>
                    </a:lnTo>
                    <a:lnTo>
                      <a:pt x="114" y="304"/>
                    </a:lnTo>
                    <a:lnTo>
                      <a:pt x="95" y="228"/>
                    </a:lnTo>
                    <a:lnTo>
                      <a:pt x="114" y="171"/>
                    </a:lnTo>
                    <a:lnTo>
                      <a:pt x="133" y="133"/>
                    </a:lnTo>
                    <a:lnTo>
                      <a:pt x="190" y="77"/>
                    </a:lnTo>
                    <a:lnTo>
                      <a:pt x="266" y="58"/>
                    </a:lnTo>
                    <a:lnTo>
                      <a:pt x="360" y="58"/>
                    </a:lnTo>
                    <a:lnTo>
                      <a:pt x="455" y="77"/>
                    </a:lnTo>
                    <a:lnTo>
                      <a:pt x="550" y="96"/>
                    </a:lnTo>
                    <a:lnTo>
                      <a:pt x="682" y="152"/>
                    </a:lnTo>
                    <a:lnTo>
                      <a:pt x="758" y="190"/>
                    </a:lnTo>
                    <a:lnTo>
                      <a:pt x="815" y="266"/>
                    </a:lnTo>
                    <a:lnTo>
                      <a:pt x="928" y="399"/>
                    </a:lnTo>
                    <a:lnTo>
                      <a:pt x="1004" y="399"/>
                    </a:lnTo>
                    <a:lnTo>
                      <a:pt x="1023" y="380"/>
                    </a:lnTo>
                    <a:lnTo>
                      <a:pt x="1042" y="361"/>
                    </a:lnTo>
                    <a:lnTo>
                      <a:pt x="1004" y="304"/>
                    </a:lnTo>
                    <a:lnTo>
                      <a:pt x="1004" y="247"/>
                    </a:lnTo>
                    <a:lnTo>
                      <a:pt x="1023" y="190"/>
                    </a:lnTo>
                    <a:lnTo>
                      <a:pt x="1061" y="152"/>
                    </a:lnTo>
                    <a:lnTo>
                      <a:pt x="1156" y="96"/>
                    </a:lnTo>
                    <a:lnTo>
                      <a:pt x="1269" y="77"/>
                    </a:lnTo>
                    <a:lnTo>
                      <a:pt x="1421" y="77"/>
                    </a:lnTo>
                    <a:lnTo>
                      <a:pt x="1572" y="133"/>
                    </a:lnTo>
                    <a:lnTo>
                      <a:pt x="1629" y="152"/>
                    </a:lnTo>
                    <a:lnTo>
                      <a:pt x="1667" y="190"/>
                    </a:lnTo>
                    <a:lnTo>
                      <a:pt x="1724" y="247"/>
                    </a:lnTo>
                    <a:lnTo>
                      <a:pt x="1743" y="285"/>
                    </a:lnTo>
                    <a:lnTo>
                      <a:pt x="1686" y="399"/>
                    </a:lnTo>
                    <a:lnTo>
                      <a:pt x="1629" y="455"/>
                    </a:lnTo>
                    <a:lnTo>
                      <a:pt x="1591" y="474"/>
                    </a:lnTo>
                    <a:lnTo>
                      <a:pt x="1534" y="474"/>
                    </a:lnTo>
                    <a:lnTo>
                      <a:pt x="1440" y="455"/>
                    </a:lnTo>
                    <a:lnTo>
                      <a:pt x="1402" y="417"/>
                    </a:lnTo>
                    <a:lnTo>
                      <a:pt x="1383" y="399"/>
                    </a:lnTo>
                    <a:lnTo>
                      <a:pt x="1383" y="361"/>
                    </a:lnTo>
                    <a:lnTo>
                      <a:pt x="1421" y="342"/>
                    </a:lnTo>
                    <a:lnTo>
                      <a:pt x="1440" y="323"/>
                    </a:lnTo>
                    <a:lnTo>
                      <a:pt x="1477" y="304"/>
                    </a:lnTo>
                    <a:lnTo>
                      <a:pt x="1515" y="323"/>
                    </a:lnTo>
                    <a:lnTo>
                      <a:pt x="1534" y="342"/>
                    </a:lnTo>
                    <a:lnTo>
                      <a:pt x="1591" y="342"/>
                    </a:lnTo>
                    <a:lnTo>
                      <a:pt x="1629" y="323"/>
                    </a:lnTo>
                    <a:lnTo>
                      <a:pt x="1629" y="304"/>
                    </a:lnTo>
                    <a:lnTo>
                      <a:pt x="1610" y="266"/>
                    </a:lnTo>
                    <a:lnTo>
                      <a:pt x="1553" y="228"/>
                    </a:lnTo>
                    <a:lnTo>
                      <a:pt x="1440" y="228"/>
                    </a:lnTo>
                    <a:lnTo>
                      <a:pt x="1383" y="247"/>
                    </a:lnTo>
                    <a:lnTo>
                      <a:pt x="1326" y="285"/>
                    </a:lnTo>
                    <a:lnTo>
                      <a:pt x="1288" y="323"/>
                    </a:lnTo>
                    <a:lnTo>
                      <a:pt x="1269" y="361"/>
                    </a:lnTo>
                    <a:lnTo>
                      <a:pt x="1269" y="455"/>
                    </a:lnTo>
                    <a:lnTo>
                      <a:pt x="1326" y="493"/>
                    </a:lnTo>
                    <a:lnTo>
                      <a:pt x="1383" y="531"/>
                    </a:lnTo>
                    <a:lnTo>
                      <a:pt x="1553" y="531"/>
                    </a:lnTo>
                    <a:lnTo>
                      <a:pt x="1648" y="512"/>
                    </a:lnTo>
                    <a:lnTo>
                      <a:pt x="1724" y="474"/>
                    </a:lnTo>
                    <a:lnTo>
                      <a:pt x="1780" y="436"/>
                    </a:lnTo>
                    <a:lnTo>
                      <a:pt x="1818" y="380"/>
                    </a:lnTo>
                    <a:lnTo>
                      <a:pt x="1837" y="342"/>
                    </a:lnTo>
                    <a:lnTo>
                      <a:pt x="1856" y="285"/>
                    </a:lnTo>
                    <a:lnTo>
                      <a:pt x="1856" y="247"/>
                    </a:lnTo>
                    <a:lnTo>
                      <a:pt x="1818" y="171"/>
                    </a:lnTo>
                    <a:lnTo>
                      <a:pt x="1743" y="114"/>
                    </a:lnTo>
                    <a:lnTo>
                      <a:pt x="1648" y="77"/>
                    </a:lnTo>
                    <a:lnTo>
                      <a:pt x="1534" y="39"/>
                    </a:lnTo>
                    <a:lnTo>
                      <a:pt x="1440" y="20"/>
                    </a:lnTo>
                    <a:lnTo>
                      <a:pt x="1345" y="1"/>
                    </a:lnTo>
                    <a:lnTo>
                      <a:pt x="1269" y="20"/>
                    </a:lnTo>
                    <a:lnTo>
                      <a:pt x="1193" y="39"/>
                    </a:lnTo>
                    <a:lnTo>
                      <a:pt x="1099" y="77"/>
                    </a:lnTo>
                    <a:lnTo>
                      <a:pt x="1004" y="133"/>
                    </a:lnTo>
                    <a:lnTo>
                      <a:pt x="947" y="190"/>
                    </a:lnTo>
                    <a:lnTo>
                      <a:pt x="928" y="209"/>
                    </a:lnTo>
                    <a:lnTo>
                      <a:pt x="872" y="152"/>
                    </a:lnTo>
                    <a:lnTo>
                      <a:pt x="777" y="96"/>
                    </a:lnTo>
                    <a:lnTo>
                      <a:pt x="663" y="39"/>
                    </a:lnTo>
                    <a:lnTo>
                      <a:pt x="531" y="20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9"/>
              <p:cNvSpPr/>
              <p:nvPr/>
            </p:nvSpPr>
            <p:spPr>
              <a:xfrm>
                <a:off x="5257525" y="4744100"/>
                <a:ext cx="46425" cy="13750"/>
              </a:xfrm>
              <a:custGeom>
                <a:rect b="b" l="l" r="r" t="t"/>
                <a:pathLst>
                  <a:path extrusionOk="0" h="550" w="1857">
                    <a:moveTo>
                      <a:pt x="417" y="0"/>
                    </a:moveTo>
                    <a:lnTo>
                      <a:pt x="285" y="19"/>
                    </a:lnTo>
                    <a:lnTo>
                      <a:pt x="171" y="57"/>
                    </a:lnTo>
                    <a:lnTo>
                      <a:pt x="76" y="95"/>
                    </a:lnTo>
                    <a:lnTo>
                      <a:pt x="39" y="171"/>
                    </a:lnTo>
                    <a:lnTo>
                      <a:pt x="1" y="246"/>
                    </a:lnTo>
                    <a:lnTo>
                      <a:pt x="1" y="322"/>
                    </a:lnTo>
                    <a:lnTo>
                      <a:pt x="39" y="398"/>
                    </a:lnTo>
                    <a:lnTo>
                      <a:pt x="76" y="474"/>
                    </a:lnTo>
                    <a:lnTo>
                      <a:pt x="152" y="530"/>
                    </a:lnTo>
                    <a:lnTo>
                      <a:pt x="247" y="549"/>
                    </a:lnTo>
                    <a:lnTo>
                      <a:pt x="379" y="549"/>
                    </a:lnTo>
                    <a:lnTo>
                      <a:pt x="512" y="511"/>
                    </a:lnTo>
                    <a:lnTo>
                      <a:pt x="588" y="474"/>
                    </a:lnTo>
                    <a:lnTo>
                      <a:pt x="626" y="436"/>
                    </a:lnTo>
                    <a:lnTo>
                      <a:pt x="663" y="379"/>
                    </a:lnTo>
                    <a:lnTo>
                      <a:pt x="682" y="322"/>
                    </a:lnTo>
                    <a:lnTo>
                      <a:pt x="682" y="246"/>
                    </a:lnTo>
                    <a:lnTo>
                      <a:pt x="644" y="208"/>
                    </a:lnTo>
                    <a:lnTo>
                      <a:pt x="588" y="189"/>
                    </a:lnTo>
                    <a:lnTo>
                      <a:pt x="512" y="189"/>
                    </a:lnTo>
                    <a:lnTo>
                      <a:pt x="436" y="208"/>
                    </a:lnTo>
                    <a:lnTo>
                      <a:pt x="360" y="246"/>
                    </a:lnTo>
                    <a:lnTo>
                      <a:pt x="323" y="284"/>
                    </a:lnTo>
                    <a:lnTo>
                      <a:pt x="285" y="341"/>
                    </a:lnTo>
                    <a:lnTo>
                      <a:pt x="342" y="341"/>
                    </a:lnTo>
                    <a:lnTo>
                      <a:pt x="379" y="322"/>
                    </a:lnTo>
                    <a:lnTo>
                      <a:pt x="398" y="303"/>
                    </a:lnTo>
                    <a:lnTo>
                      <a:pt x="474" y="284"/>
                    </a:lnTo>
                    <a:lnTo>
                      <a:pt x="531" y="303"/>
                    </a:lnTo>
                    <a:lnTo>
                      <a:pt x="569" y="322"/>
                    </a:lnTo>
                    <a:lnTo>
                      <a:pt x="569" y="398"/>
                    </a:lnTo>
                    <a:lnTo>
                      <a:pt x="493" y="455"/>
                    </a:lnTo>
                    <a:lnTo>
                      <a:pt x="417" y="492"/>
                    </a:lnTo>
                    <a:lnTo>
                      <a:pt x="342" y="492"/>
                    </a:lnTo>
                    <a:lnTo>
                      <a:pt x="247" y="474"/>
                    </a:lnTo>
                    <a:lnTo>
                      <a:pt x="171" y="436"/>
                    </a:lnTo>
                    <a:lnTo>
                      <a:pt x="133" y="360"/>
                    </a:lnTo>
                    <a:lnTo>
                      <a:pt x="114" y="303"/>
                    </a:lnTo>
                    <a:lnTo>
                      <a:pt x="114" y="208"/>
                    </a:lnTo>
                    <a:lnTo>
                      <a:pt x="114" y="171"/>
                    </a:lnTo>
                    <a:lnTo>
                      <a:pt x="133" y="133"/>
                    </a:lnTo>
                    <a:lnTo>
                      <a:pt x="190" y="76"/>
                    </a:lnTo>
                    <a:lnTo>
                      <a:pt x="266" y="38"/>
                    </a:lnTo>
                    <a:lnTo>
                      <a:pt x="360" y="38"/>
                    </a:lnTo>
                    <a:lnTo>
                      <a:pt x="455" y="57"/>
                    </a:lnTo>
                    <a:lnTo>
                      <a:pt x="550" y="95"/>
                    </a:lnTo>
                    <a:lnTo>
                      <a:pt x="682" y="133"/>
                    </a:lnTo>
                    <a:lnTo>
                      <a:pt x="758" y="189"/>
                    </a:lnTo>
                    <a:lnTo>
                      <a:pt x="834" y="246"/>
                    </a:lnTo>
                    <a:lnTo>
                      <a:pt x="928" y="379"/>
                    </a:lnTo>
                    <a:lnTo>
                      <a:pt x="966" y="398"/>
                    </a:lnTo>
                    <a:lnTo>
                      <a:pt x="1004" y="379"/>
                    </a:lnTo>
                    <a:lnTo>
                      <a:pt x="1042" y="360"/>
                    </a:lnTo>
                    <a:lnTo>
                      <a:pt x="1042" y="341"/>
                    </a:lnTo>
                    <a:lnTo>
                      <a:pt x="1004" y="284"/>
                    </a:lnTo>
                    <a:lnTo>
                      <a:pt x="1004" y="227"/>
                    </a:lnTo>
                    <a:lnTo>
                      <a:pt x="1023" y="189"/>
                    </a:lnTo>
                    <a:lnTo>
                      <a:pt x="1061" y="152"/>
                    </a:lnTo>
                    <a:lnTo>
                      <a:pt x="1175" y="95"/>
                    </a:lnTo>
                    <a:lnTo>
                      <a:pt x="1288" y="57"/>
                    </a:lnTo>
                    <a:lnTo>
                      <a:pt x="1364" y="57"/>
                    </a:lnTo>
                    <a:lnTo>
                      <a:pt x="1440" y="76"/>
                    </a:lnTo>
                    <a:lnTo>
                      <a:pt x="1572" y="114"/>
                    </a:lnTo>
                    <a:lnTo>
                      <a:pt x="1629" y="152"/>
                    </a:lnTo>
                    <a:lnTo>
                      <a:pt x="1686" y="189"/>
                    </a:lnTo>
                    <a:lnTo>
                      <a:pt x="1724" y="227"/>
                    </a:lnTo>
                    <a:lnTo>
                      <a:pt x="1743" y="284"/>
                    </a:lnTo>
                    <a:lnTo>
                      <a:pt x="1686" y="379"/>
                    </a:lnTo>
                    <a:lnTo>
                      <a:pt x="1629" y="455"/>
                    </a:lnTo>
                    <a:lnTo>
                      <a:pt x="1591" y="474"/>
                    </a:lnTo>
                    <a:lnTo>
                      <a:pt x="1534" y="474"/>
                    </a:lnTo>
                    <a:lnTo>
                      <a:pt x="1440" y="436"/>
                    </a:lnTo>
                    <a:lnTo>
                      <a:pt x="1402" y="417"/>
                    </a:lnTo>
                    <a:lnTo>
                      <a:pt x="1383" y="379"/>
                    </a:lnTo>
                    <a:lnTo>
                      <a:pt x="1402" y="360"/>
                    </a:lnTo>
                    <a:lnTo>
                      <a:pt x="1421" y="322"/>
                    </a:lnTo>
                    <a:lnTo>
                      <a:pt x="1440" y="303"/>
                    </a:lnTo>
                    <a:lnTo>
                      <a:pt x="1515" y="303"/>
                    </a:lnTo>
                    <a:lnTo>
                      <a:pt x="1534" y="322"/>
                    </a:lnTo>
                    <a:lnTo>
                      <a:pt x="1553" y="341"/>
                    </a:lnTo>
                    <a:lnTo>
                      <a:pt x="1591" y="322"/>
                    </a:lnTo>
                    <a:lnTo>
                      <a:pt x="1629" y="303"/>
                    </a:lnTo>
                    <a:lnTo>
                      <a:pt x="1648" y="284"/>
                    </a:lnTo>
                    <a:lnTo>
                      <a:pt x="1610" y="246"/>
                    </a:lnTo>
                    <a:lnTo>
                      <a:pt x="1572" y="227"/>
                    </a:lnTo>
                    <a:lnTo>
                      <a:pt x="1497" y="208"/>
                    </a:lnTo>
                    <a:lnTo>
                      <a:pt x="1440" y="227"/>
                    </a:lnTo>
                    <a:lnTo>
                      <a:pt x="1383" y="246"/>
                    </a:lnTo>
                    <a:lnTo>
                      <a:pt x="1326" y="265"/>
                    </a:lnTo>
                    <a:lnTo>
                      <a:pt x="1288" y="303"/>
                    </a:lnTo>
                    <a:lnTo>
                      <a:pt x="1269" y="360"/>
                    </a:lnTo>
                    <a:lnTo>
                      <a:pt x="1288" y="436"/>
                    </a:lnTo>
                    <a:lnTo>
                      <a:pt x="1326" y="492"/>
                    </a:lnTo>
                    <a:lnTo>
                      <a:pt x="1383" y="511"/>
                    </a:lnTo>
                    <a:lnTo>
                      <a:pt x="1478" y="530"/>
                    </a:lnTo>
                    <a:lnTo>
                      <a:pt x="1572" y="511"/>
                    </a:lnTo>
                    <a:lnTo>
                      <a:pt x="1648" y="492"/>
                    </a:lnTo>
                    <a:lnTo>
                      <a:pt x="1724" y="455"/>
                    </a:lnTo>
                    <a:lnTo>
                      <a:pt x="1781" y="417"/>
                    </a:lnTo>
                    <a:lnTo>
                      <a:pt x="1818" y="379"/>
                    </a:lnTo>
                    <a:lnTo>
                      <a:pt x="1856" y="322"/>
                    </a:lnTo>
                    <a:lnTo>
                      <a:pt x="1856" y="284"/>
                    </a:lnTo>
                    <a:lnTo>
                      <a:pt x="1856" y="246"/>
                    </a:lnTo>
                    <a:lnTo>
                      <a:pt x="1818" y="171"/>
                    </a:lnTo>
                    <a:lnTo>
                      <a:pt x="1743" y="114"/>
                    </a:lnTo>
                    <a:lnTo>
                      <a:pt x="1648" y="57"/>
                    </a:lnTo>
                    <a:lnTo>
                      <a:pt x="1534" y="19"/>
                    </a:lnTo>
                    <a:lnTo>
                      <a:pt x="1440" y="0"/>
                    </a:lnTo>
                    <a:lnTo>
                      <a:pt x="1269" y="0"/>
                    </a:lnTo>
                    <a:lnTo>
                      <a:pt x="1194" y="19"/>
                    </a:lnTo>
                    <a:lnTo>
                      <a:pt x="1099" y="57"/>
                    </a:lnTo>
                    <a:lnTo>
                      <a:pt x="1004" y="114"/>
                    </a:lnTo>
                    <a:lnTo>
                      <a:pt x="947" y="171"/>
                    </a:lnTo>
                    <a:lnTo>
                      <a:pt x="928" y="197"/>
                    </a:lnTo>
                    <a:lnTo>
                      <a:pt x="928" y="197"/>
                    </a:lnTo>
                    <a:lnTo>
                      <a:pt x="872" y="152"/>
                    </a:lnTo>
                    <a:lnTo>
                      <a:pt x="777" y="76"/>
                    </a:lnTo>
                    <a:lnTo>
                      <a:pt x="663" y="38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9"/>
              <p:cNvSpPr/>
              <p:nvPr/>
            </p:nvSpPr>
            <p:spPr>
              <a:xfrm>
                <a:off x="5182275" y="4702900"/>
                <a:ext cx="63450" cy="18975"/>
              </a:xfrm>
              <a:custGeom>
                <a:rect b="b" l="l" r="r" t="t"/>
                <a:pathLst>
                  <a:path extrusionOk="0" h="759" w="2538">
                    <a:moveTo>
                      <a:pt x="568" y="1"/>
                    </a:moveTo>
                    <a:lnTo>
                      <a:pt x="417" y="20"/>
                    </a:lnTo>
                    <a:lnTo>
                      <a:pt x="246" y="58"/>
                    </a:lnTo>
                    <a:lnTo>
                      <a:pt x="133" y="133"/>
                    </a:lnTo>
                    <a:lnTo>
                      <a:pt x="57" y="209"/>
                    </a:lnTo>
                    <a:lnTo>
                      <a:pt x="19" y="323"/>
                    </a:lnTo>
                    <a:lnTo>
                      <a:pt x="0" y="436"/>
                    </a:lnTo>
                    <a:lnTo>
                      <a:pt x="19" y="550"/>
                    </a:lnTo>
                    <a:lnTo>
                      <a:pt x="76" y="645"/>
                    </a:lnTo>
                    <a:lnTo>
                      <a:pt x="152" y="720"/>
                    </a:lnTo>
                    <a:lnTo>
                      <a:pt x="208" y="739"/>
                    </a:lnTo>
                    <a:lnTo>
                      <a:pt x="284" y="758"/>
                    </a:lnTo>
                    <a:lnTo>
                      <a:pt x="454" y="758"/>
                    </a:lnTo>
                    <a:lnTo>
                      <a:pt x="568" y="739"/>
                    </a:lnTo>
                    <a:lnTo>
                      <a:pt x="663" y="701"/>
                    </a:lnTo>
                    <a:lnTo>
                      <a:pt x="757" y="664"/>
                    </a:lnTo>
                    <a:lnTo>
                      <a:pt x="833" y="607"/>
                    </a:lnTo>
                    <a:lnTo>
                      <a:pt x="890" y="550"/>
                    </a:lnTo>
                    <a:lnTo>
                      <a:pt x="928" y="455"/>
                    </a:lnTo>
                    <a:lnTo>
                      <a:pt x="928" y="417"/>
                    </a:lnTo>
                    <a:lnTo>
                      <a:pt x="909" y="361"/>
                    </a:lnTo>
                    <a:lnTo>
                      <a:pt x="890" y="342"/>
                    </a:lnTo>
                    <a:lnTo>
                      <a:pt x="871" y="304"/>
                    </a:lnTo>
                    <a:lnTo>
                      <a:pt x="776" y="285"/>
                    </a:lnTo>
                    <a:lnTo>
                      <a:pt x="682" y="266"/>
                    </a:lnTo>
                    <a:lnTo>
                      <a:pt x="587" y="285"/>
                    </a:lnTo>
                    <a:lnTo>
                      <a:pt x="492" y="323"/>
                    </a:lnTo>
                    <a:lnTo>
                      <a:pt x="417" y="380"/>
                    </a:lnTo>
                    <a:lnTo>
                      <a:pt x="379" y="474"/>
                    </a:lnTo>
                    <a:lnTo>
                      <a:pt x="436" y="474"/>
                    </a:lnTo>
                    <a:lnTo>
                      <a:pt x="492" y="455"/>
                    </a:lnTo>
                    <a:lnTo>
                      <a:pt x="530" y="417"/>
                    </a:lnTo>
                    <a:lnTo>
                      <a:pt x="549" y="361"/>
                    </a:lnTo>
                    <a:lnTo>
                      <a:pt x="587" y="342"/>
                    </a:lnTo>
                    <a:lnTo>
                      <a:pt x="625" y="342"/>
                    </a:lnTo>
                    <a:lnTo>
                      <a:pt x="663" y="361"/>
                    </a:lnTo>
                    <a:lnTo>
                      <a:pt x="739" y="417"/>
                    </a:lnTo>
                    <a:lnTo>
                      <a:pt x="776" y="474"/>
                    </a:lnTo>
                    <a:lnTo>
                      <a:pt x="776" y="531"/>
                    </a:lnTo>
                    <a:lnTo>
                      <a:pt x="757" y="569"/>
                    </a:lnTo>
                    <a:lnTo>
                      <a:pt x="720" y="607"/>
                    </a:lnTo>
                    <a:lnTo>
                      <a:pt x="663" y="645"/>
                    </a:lnTo>
                    <a:lnTo>
                      <a:pt x="530" y="664"/>
                    </a:lnTo>
                    <a:lnTo>
                      <a:pt x="436" y="682"/>
                    </a:lnTo>
                    <a:lnTo>
                      <a:pt x="379" y="664"/>
                    </a:lnTo>
                    <a:lnTo>
                      <a:pt x="322" y="645"/>
                    </a:lnTo>
                    <a:lnTo>
                      <a:pt x="265" y="607"/>
                    </a:lnTo>
                    <a:lnTo>
                      <a:pt x="227" y="569"/>
                    </a:lnTo>
                    <a:lnTo>
                      <a:pt x="152" y="474"/>
                    </a:lnTo>
                    <a:lnTo>
                      <a:pt x="133" y="342"/>
                    </a:lnTo>
                    <a:lnTo>
                      <a:pt x="133" y="285"/>
                    </a:lnTo>
                    <a:lnTo>
                      <a:pt x="152" y="228"/>
                    </a:lnTo>
                    <a:lnTo>
                      <a:pt x="170" y="190"/>
                    </a:lnTo>
                    <a:lnTo>
                      <a:pt x="208" y="152"/>
                    </a:lnTo>
                    <a:lnTo>
                      <a:pt x="303" y="114"/>
                    </a:lnTo>
                    <a:lnTo>
                      <a:pt x="398" y="95"/>
                    </a:lnTo>
                    <a:lnTo>
                      <a:pt x="644" y="95"/>
                    </a:lnTo>
                    <a:lnTo>
                      <a:pt x="833" y="152"/>
                    </a:lnTo>
                    <a:lnTo>
                      <a:pt x="966" y="228"/>
                    </a:lnTo>
                    <a:lnTo>
                      <a:pt x="1079" y="304"/>
                    </a:lnTo>
                    <a:lnTo>
                      <a:pt x="1174" y="417"/>
                    </a:lnTo>
                    <a:lnTo>
                      <a:pt x="1250" y="531"/>
                    </a:lnTo>
                    <a:lnTo>
                      <a:pt x="1288" y="550"/>
                    </a:lnTo>
                    <a:lnTo>
                      <a:pt x="1344" y="531"/>
                    </a:lnTo>
                    <a:lnTo>
                      <a:pt x="1401" y="493"/>
                    </a:lnTo>
                    <a:lnTo>
                      <a:pt x="1401" y="474"/>
                    </a:lnTo>
                    <a:lnTo>
                      <a:pt x="1363" y="398"/>
                    </a:lnTo>
                    <a:lnTo>
                      <a:pt x="1344" y="323"/>
                    </a:lnTo>
                    <a:lnTo>
                      <a:pt x="1382" y="266"/>
                    </a:lnTo>
                    <a:lnTo>
                      <a:pt x="1420" y="209"/>
                    </a:lnTo>
                    <a:lnTo>
                      <a:pt x="1496" y="171"/>
                    </a:lnTo>
                    <a:lnTo>
                      <a:pt x="1572" y="133"/>
                    </a:lnTo>
                    <a:lnTo>
                      <a:pt x="1723" y="95"/>
                    </a:lnTo>
                    <a:lnTo>
                      <a:pt x="1837" y="95"/>
                    </a:lnTo>
                    <a:lnTo>
                      <a:pt x="1950" y="114"/>
                    </a:lnTo>
                    <a:lnTo>
                      <a:pt x="2064" y="152"/>
                    </a:lnTo>
                    <a:lnTo>
                      <a:pt x="2178" y="190"/>
                    </a:lnTo>
                    <a:lnTo>
                      <a:pt x="2253" y="247"/>
                    </a:lnTo>
                    <a:lnTo>
                      <a:pt x="2310" y="304"/>
                    </a:lnTo>
                    <a:lnTo>
                      <a:pt x="2348" y="380"/>
                    </a:lnTo>
                    <a:lnTo>
                      <a:pt x="2367" y="455"/>
                    </a:lnTo>
                    <a:lnTo>
                      <a:pt x="2348" y="531"/>
                    </a:lnTo>
                    <a:lnTo>
                      <a:pt x="2310" y="588"/>
                    </a:lnTo>
                    <a:lnTo>
                      <a:pt x="2215" y="626"/>
                    </a:lnTo>
                    <a:lnTo>
                      <a:pt x="2064" y="645"/>
                    </a:lnTo>
                    <a:lnTo>
                      <a:pt x="1988" y="626"/>
                    </a:lnTo>
                    <a:lnTo>
                      <a:pt x="1931" y="588"/>
                    </a:lnTo>
                    <a:lnTo>
                      <a:pt x="1894" y="550"/>
                    </a:lnTo>
                    <a:lnTo>
                      <a:pt x="1856" y="493"/>
                    </a:lnTo>
                    <a:lnTo>
                      <a:pt x="1856" y="455"/>
                    </a:lnTo>
                    <a:lnTo>
                      <a:pt x="1875" y="436"/>
                    </a:lnTo>
                    <a:lnTo>
                      <a:pt x="1894" y="417"/>
                    </a:lnTo>
                    <a:lnTo>
                      <a:pt x="1931" y="398"/>
                    </a:lnTo>
                    <a:lnTo>
                      <a:pt x="2026" y="398"/>
                    </a:lnTo>
                    <a:lnTo>
                      <a:pt x="2045" y="417"/>
                    </a:lnTo>
                    <a:lnTo>
                      <a:pt x="2064" y="455"/>
                    </a:lnTo>
                    <a:lnTo>
                      <a:pt x="2102" y="474"/>
                    </a:lnTo>
                    <a:lnTo>
                      <a:pt x="2159" y="455"/>
                    </a:lnTo>
                    <a:lnTo>
                      <a:pt x="2196" y="417"/>
                    </a:lnTo>
                    <a:lnTo>
                      <a:pt x="2215" y="398"/>
                    </a:lnTo>
                    <a:lnTo>
                      <a:pt x="2178" y="323"/>
                    </a:lnTo>
                    <a:lnTo>
                      <a:pt x="2121" y="304"/>
                    </a:lnTo>
                    <a:lnTo>
                      <a:pt x="2026" y="304"/>
                    </a:lnTo>
                    <a:lnTo>
                      <a:pt x="1950" y="323"/>
                    </a:lnTo>
                    <a:lnTo>
                      <a:pt x="1856" y="342"/>
                    </a:lnTo>
                    <a:lnTo>
                      <a:pt x="1799" y="398"/>
                    </a:lnTo>
                    <a:lnTo>
                      <a:pt x="1742" y="455"/>
                    </a:lnTo>
                    <a:lnTo>
                      <a:pt x="1704" y="512"/>
                    </a:lnTo>
                    <a:lnTo>
                      <a:pt x="1704" y="569"/>
                    </a:lnTo>
                    <a:lnTo>
                      <a:pt x="1723" y="607"/>
                    </a:lnTo>
                    <a:lnTo>
                      <a:pt x="1761" y="645"/>
                    </a:lnTo>
                    <a:lnTo>
                      <a:pt x="1818" y="682"/>
                    </a:lnTo>
                    <a:lnTo>
                      <a:pt x="1912" y="720"/>
                    </a:lnTo>
                    <a:lnTo>
                      <a:pt x="2007" y="720"/>
                    </a:lnTo>
                    <a:lnTo>
                      <a:pt x="2140" y="701"/>
                    </a:lnTo>
                    <a:lnTo>
                      <a:pt x="2253" y="664"/>
                    </a:lnTo>
                    <a:lnTo>
                      <a:pt x="2348" y="626"/>
                    </a:lnTo>
                    <a:lnTo>
                      <a:pt x="2443" y="550"/>
                    </a:lnTo>
                    <a:lnTo>
                      <a:pt x="2499" y="474"/>
                    </a:lnTo>
                    <a:lnTo>
                      <a:pt x="2537" y="417"/>
                    </a:lnTo>
                    <a:lnTo>
                      <a:pt x="2537" y="361"/>
                    </a:lnTo>
                    <a:lnTo>
                      <a:pt x="2518" y="323"/>
                    </a:lnTo>
                    <a:lnTo>
                      <a:pt x="2499" y="266"/>
                    </a:lnTo>
                    <a:lnTo>
                      <a:pt x="2462" y="228"/>
                    </a:lnTo>
                    <a:lnTo>
                      <a:pt x="2329" y="152"/>
                    </a:lnTo>
                    <a:lnTo>
                      <a:pt x="2196" y="77"/>
                    </a:lnTo>
                    <a:lnTo>
                      <a:pt x="2045" y="39"/>
                    </a:lnTo>
                    <a:lnTo>
                      <a:pt x="1912" y="20"/>
                    </a:lnTo>
                    <a:lnTo>
                      <a:pt x="1799" y="1"/>
                    </a:lnTo>
                    <a:lnTo>
                      <a:pt x="1704" y="20"/>
                    </a:lnTo>
                    <a:lnTo>
                      <a:pt x="1591" y="58"/>
                    </a:lnTo>
                    <a:lnTo>
                      <a:pt x="1477" y="95"/>
                    </a:lnTo>
                    <a:lnTo>
                      <a:pt x="1363" y="171"/>
                    </a:lnTo>
                    <a:lnTo>
                      <a:pt x="1269" y="247"/>
                    </a:lnTo>
                    <a:lnTo>
                      <a:pt x="1254" y="271"/>
                    </a:lnTo>
                    <a:lnTo>
                      <a:pt x="1254" y="271"/>
                    </a:lnTo>
                    <a:lnTo>
                      <a:pt x="1193" y="209"/>
                    </a:lnTo>
                    <a:lnTo>
                      <a:pt x="1041" y="114"/>
                    </a:lnTo>
                    <a:lnTo>
                      <a:pt x="909" y="58"/>
                    </a:lnTo>
                    <a:lnTo>
                      <a:pt x="739" y="20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9"/>
              <p:cNvSpPr/>
              <p:nvPr/>
            </p:nvSpPr>
            <p:spPr>
              <a:xfrm>
                <a:off x="5252800" y="4702425"/>
                <a:ext cx="63450" cy="19450"/>
              </a:xfrm>
              <a:custGeom>
                <a:rect b="b" l="l" r="r" t="t"/>
                <a:pathLst>
                  <a:path extrusionOk="0" h="778" w="2538">
                    <a:moveTo>
                      <a:pt x="587" y="1"/>
                    </a:moveTo>
                    <a:lnTo>
                      <a:pt x="417" y="20"/>
                    </a:lnTo>
                    <a:lnTo>
                      <a:pt x="246" y="77"/>
                    </a:lnTo>
                    <a:lnTo>
                      <a:pt x="133" y="133"/>
                    </a:lnTo>
                    <a:lnTo>
                      <a:pt x="57" y="228"/>
                    </a:lnTo>
                    <a:lnTo>
                      <a:pt x="19" y="323"/>
                    </a:lnTo>
                    <a:lnTo>
                      <a:pt x="0" y="436"/>
                    </a:lnTo>
                    <a:lnTo>
                      <a:pt x="19" y="550"/>
                    </a:lnTo>
                    <a:lnTo>
                      <a:pt x="76" y="645"/>
                    </a:lnTo>
                    <a:lnTo>
                      <a:pt x="152" y="720"/>
                    </a:lnTo>
                    <a:lnTo>
                      <a:pt x="228" y="739"/>
                    </a:lnTo>
                    <a:lnTo>
                      <a:pt x="284" y="758"/>
                    </a:lnTo>
                    <a:lnTo>
                      <a:pt x="360" y="777"/>
                    </a:lnTo>
                    <a:lnTo>
                      <a:pt x="474" y="758"/>
                    </a:lnTo>
                    <a:lnTo>
                      <a:pt x="568" y="739"/>
                    </a:lnTo>
                    <a:lnTo>
                      <a:pt x="663" y="720"/>
                    </a:lnTo>
                    <a:lnTo>
                      <a:pt x="758" y="683"/>
                    </a:lnTo>
                    <a:lnTo>
                      <a:pt x="833" y="626"/>
                    </a:lnTo>
                    <a:lnTo>
                      <a:pt x="890" y="550"/>
                    </a:lnTo>
                    <a:lnTo>
                      <a:pt x="928" y="474"/>
                    </a:lnTo>
                    <a:lnTo>
                      <a:pt x="928" y="417"/>
                    </a:lnTo>
                    <a:lnTo>
                      <a:pt x="909" y="380"/>
                    </a:lnTo>
                    <a:lnTo>
                      <a:pt x="890" y="342"/>
                    </a:lnTo>
                    <a:lnTo>
                      <a:pt x="871" y="323"/>
                    </a:lnTo>
                    <a:lnTo>
                      <a:pt x="777" y="285"/>
                    </a:lnTo>
                    <a:lnTo>
                      <a:pt x="682" y="285"/>
                    </a:lnTo>
                    <a:lnTo>
                      <a:pt x="587" y="304"/>
                    </a:lnTo>
                    <a:lnTo>
                      <a:pt x="493" y="342"/>
                    </a:lnTo>
                    <a:lnTo>
                      <a:pt x="417" y="399"/>
                    </a:lnTo>
                    <a:lnTo>
                      <a:pt x="379" y="474"/>
                    </a:lnTo>
                    <a:lnTo>
                      <a:pt x="379" y="493"/>
                    </a:lnTo>
                    <a:lnTo>
                      <a:pt x="398" y="493"/>
                    </a:lnTo>
                    <a:lnTo>
                      <a:pt x="455" y="474"/>
                    </a:lnTo>
                    <a:lnTo>
                      <a:pt x="493" y="455"/>
                    </a:lnTo>
                    <a:lnTo>
                      <a:pt x="531" y="417"/>
                    </a:lnTo>
                    <a:lnTo>
                      <a:pt x="549" y="361"/>
                    </a:lnTo>
                    <a:lnTo>
                      <a:pt x="587" y="342"/>
                    </a:lnTo>
                    <a:lnTo>
                      <a:pt x="625" y="342"/>
                    </a:lnTo>
                    <a:lnTo>
                      <a:pt x="663" y="361"/>
                    </a:lnTo>
                    <a:lnTo>
                      <a:pt x="739" y="436"/>
                    </a:lnTo>
                    <a:lnTo>
                      <a:pt x="777" y="493"/>
                    </a:lnTo>
                    <a:lnTo>
                      <a:pt x="777" y="531"/>
                    </a:lnTo>
                    <a:lnTo>
                      <a:pt x="758" y="588"/>
                    </a:lnTo>
                    <a:lnTo>
                      <a:pt x="720" y="626"/>
                    </a:lnTo>
                    <a:lnTo>
                      <a:pt x="663" y="645"/>
                    </a:lnTo>
                    <a:lnTo>
                      <a:pt x="531" y="683"/>
                    </a:lnTo>
                    <a:lnTo>
                      <a:pt x="379" y="683"/>
                    </a:lnTo>
                    <a:lnTo>
                      <a:pt x="322" y="664"/>
                    </a:lnTo>
                    <a:lnTo>
                      <a:pt x="265" y="626"/>
                    </a:lnTo>
                    <a:lnTo>
                      <a:pt x="228" y="588"/>
                    </a:lnTo>
                    <a:lnTo>
                      <a:pt x="171" y="474"/>
                    </a:lnTo>
                    <a:lnTo>
                      <a:pt x="133" y="361"/>
                    </a:lnTo>
                    <a:lnTo>
                      <a:pt x="133" y="304"/>
                    </a:lnTo>
                    <a:lnTo>
                      <a:pt x="152" y="247"/>
                    </a:lnTo>
                    <a:lnTo>
                      <a:pt x="171" y="190"/>
                    </a:lnTo>
                    <a:lnTo>
                      <a:pt x="209" y="171"/>
                    </a:lnTo>
                    <a:lnTo>
                      <a:pt x="303" y="114"/>
                    </a:lnTo>
                    <a:lnTo>
                      <a:pt x="398" y="96"/>
                    </a:lnTo>
                    <a:lnTo>
                      <a:pt x="531" y="96"/>
                    </a:lnTo>
                    <a:lnTo>
                      <a:pt x="644" y="114"/>
                    </a:lnTo>
                    <a:lnTo>
                      <a:pt x="833" y="171"/>
                    </a:lnTo>
                    <a:lnTo>
                      <a:pt x="966" y="228"/>
                    </a:lnTo>
                    <a:lnTo>
                      <a:pt x="1080" y="323"/>
                    </a:lnTo>
                    <a:lnTo>
                      <a:pt x="1174" y="417"/>
                    </a:lnTo>
                    <a:lnTo>
                      <a:pt x="1205" y="470"/>
                    </a:lnTo>
                    <a:lnTo>
                      <a:pt x="1205" y="470"/>
                    </a:lnTo>
                    <a:lnTo>
                      <a:pt x="1212" y="493"/>
                    </a:lnTo>
                    <a:lnTo>
                      <a:pt x="1250" y="550"/>
                    </a:lnTo>
                    <a:lnTo>
                      <a:pt x="1288" y="550"/>
                    </a:lnTo>
                    <a:lnTo>
                      <a:pt x="1345" y="531"/>
                    </a:lnTo>
                    <a:lnTo>
                      <a:pt x="1401" y="512"/>
                    </a:lnTo>
                    <a:lnTo>
                      <a:pt x="1401" y="493"/>
                    </a:lnTo>
                    <a:lnTo>
                      <a:pt x="1401" y="474"/>
                    </a:lnTo>
                    <a:lnTo>
                      <a:pt x="1364" y="399"/>
                    </a:lnTo>
                    <a:lnTo>
                      <a:pt x="1345" y="342"/>
                    </a:lnTo>
                    <a:lnTo>
                      <a:pt x="1383" y="285"/>
                    </a:lnTo>
                    <a:lnTo>
                      <a:pt x="1420" y="228"/>
                    </a:lnTo>
                    <a:lnTo>
                      <a:pt x="1496" y="171"/>
                    </a:lnTo>
                    <a:lnTo>
                      <a:pt x="1572" y="133"/>
                    </a:lnTo>
                    <a:lnTo>
                      <a:pt x="1723" y="96"/>
                    </a:lnTo>
                    <a:lnTo>
                      <a:pt x="1837" y="96"/>
                    </a:lnTo>
                    <a:lnTo>
                      <a:pt x="1951" y="114"/>
                    </a:lnTo>
                    <a:lnTo>
                      <a:pt x="2064" y="152"/>
                    </a:lnTo>
                    <a:lnTo>
                      <a:pt x="2178" y="190"/>
                    </a:lnTo>
                    <a:lnTo>
                      <a:pt x="2254" y="247"/>
                    </a:lnTo>
                    <a:lnTo>
                      <a:pt x="2310" y="323"/>
                    </a:lnTo>
                    <a:lnTo>
                      <a:pt x="2348" y="399"/>
                    </a:lnTo>
                    <a:lnTo>
                      <a:pt x="2367" y="474"/>
                    </a:lnTo>
                    <a:lnTo>
                      <a:pt x="2348" y="550"/>
                    </a:lnTo>
                    <a:lnTo>
                      <a:pt x="2310" y="607"/>
                    </a:lnTo>
                    <a:lnTo>
                      <a:pt x="2216" y="645"/>
                    </a:lnTo>
                    <a:lnTo>
                      <a:pt x="2007" y="645"/>
                    </a:lnTo>
                    <a:lnTo>
                      <a:pt x="1951" y="607"/>
                    </a:lnTo>
                    <a:lnTo>
                      <a:pt x="1894" y="569"/>
                    </a:lnTo>
                    <a:lnTo>
                      <a:pt x="1856" y="512"/>
                    </a:lnTo>
                    <a:lnTo>
                      <a:pt x="1856" y="474"/>
                    </a:lnTo>
                    <a:lnTo>
                      <a:pt x="1875" y="436"/>
                    </a:lnTo>
                    <a:lnTo>
                      <a:pt x="1894" y="417"/>
                    </a:lnTo>
                    <a:lnTo>
                      <a:pt x="1932" y="399"/>
                    </a:lnTo>
                    <a:lnTo>
                      <a:pt x="2026" y="417"/>
                    </a:lnTo>
                    <a:lnTo>
                      <a:pt x="2045" y="436"/>
                    </a:lnTo>
                    <a:lnTo>
                      <a:pt x="2083" y="455"/>
                    </a:lnTo>
                    <a:lnTo>
                      <a:pt x="2102" y="474"/>
                    </a:lnTo>
                    <a:lnTo>
                      <a:pt x="2159" y="455"/>
                    </a:lnTo>
                    <a:lnTo>
                      <a:pt x="2216" y="436"/>
                    </a:lnTo>
                    <a:lnTo>
                      <a:pt x="2216" y="417"/>
                    </a:lnTo>
                    <a:lnTo>
                      <a:pt x="2216" y="399"/>
                    </a:lnTo>
                    <a:lnTo>
                      <a:pt x="2178" y="342"/>
                    </a:lnTo>
                    <a:lnTo>
                      <a:pt x="2121" y="304"/>
                    </a:lnTo>
                    <a:lnTo>
                      <a:pt x="2045" y="304"/>
                    </a:lnTo>
                    <a:lnTo>
                      <a:pt x="1951" y="323"/>
                    </a:lnTo>
                    <a:lnTo>
                      <a:pt x="1856" y="361"/>
                    </a:lnTo>
                    <a:lnTo>
                      <a:pt x="1799" y="399"/>
                    </a:lnTo>
                    <a:lnTo>
                      <a:pt x="1742" y="455"/>
                    </a:lnTo>
                    <a:lnTo>
                      <a:pt x="1704" y="531"/>
                    </a:lnTo>
                    <a:lnTo>
                      <a:pt x="1704" y="569"/>
                    </a:lnTo>
                    <a:lnTo>
                      <a:pt x="1723" y="626"/>
                    </a:lnTo>
                    <a:lnTo>
                      <a:pt x="1761" y="664"/>
                    </a:lnTo>
                    <a:lnTo>
                      <a:pt x="1818" y="683"/>
                    </a:lnTo>
                    <a:lnTo>
                      <a:pt x="1913" y="720"/>
                    </a:lnTo>
                    <a:lnTo>
                      <a:pt x="2007" y="739"/>
                    </a:lnTo>
                    <a:lnTo>
                      <a:pt x="2140" y="720"/>
                    </a:lnTo>
                    <a:lnTo>
                      <a:pt x="2254" y="683"/>
                    </a:lnTo>
                    <a:lnTo>
                      <a:pt x="2348" y="626"/>
                    </a:lnTo>
                    <a:lnTo>
                      <a:pt x="2443" y="550"/>
                    </a:lnTo>
                    <a:lnTo>
                      <a:pt x="2500" y="493"/>
                    </a:lnTo>
                    <a:lnTo>
                      <a:pt x="2538" y="436"/>
                    </a:lnTo>
                    <a:lnTo>
                      <a:pt x="2538" y="380"/>
                    </a:lnTo>
                    <a:lnTo>
                      <a:pt x="2519" y="323"/>
                    </a:lnTo>
                    <a:lnTo>
                      <a:pt x="2500" y="266"/>
                    </a:lnTo>
                    <a:lnTo>
                      <a:pt x="2462" y="228"/>
                    </a:lnTo>
                    <a:lnTo>
                      <a:pt x="2348" y="152"/>
                    </a:lnTo>
                    <a:lnTo>
                      <a:pt x="2197" y="96"/>
                    </a:lnTo>
                    <a:lnTo>
                      <a:pt x="2045" y="58"/>
                    </a:lnTo>
                    <a:lnTo>
                      <a:pt x="1913" y="20"/>
                    </a:lnTo>
                    <a:lnTo>
                      <a:pt x="1723" y="20"/>
                    </a:lnTo>
                    <a:lnTo>
                      <a:pt x="1591" y="58"/>
                    </a:lnTo>
                    <a:lnTo>
                      <a:pt x="1477" y="114"/>
                    </a:lnTo>
                    <a:lnTo>
                      <a:pt x="1364" y="171"/>
                    </a:lnTo>
                    <a:lnTo>
                      <a:pt x="1269" y="266"/>
                    </a:lnTo>
                    <a:lnTo>
                      <a:pt x="1253" y="288"/>
                    </a:lnTo>
                    <a:lnTo>
                      <a:pt x="1193" y="228"/>
                    </a:lnTo>
                    <a:lnTo>
                      <a:pt x="1061" y="133"/>
                    </a:lnTo>
                    <a:lnTo>
                      <a:pt x="909" y="58"/>
                    </a:lnTo>
                    <a:lnTo>
                      <a:pt x="739" y="2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9"/>
              <p:cNvSpPr/>
              <p:nvPr/>
            </p:nvSpPr>
            <p:spPr>
              <a:xfrm>
                <a:off x="5150550" y="4699125"/>
                <a:ext cx="25575" cy="17525"/>
              </a:xfrm>
              <a:custGeom>
                <a:rect b="b" l="l" r="r" t="t"/>
                <a:pathLst>
                  <a:path extrusionOk="0" h="701" w="1023">
                    <a:moveTo>
                      <a:pt x="625" y="0"/>
                    </a:moveTo>
                    <a:lnTo>
                      <a:pt x="512" y="19"/>
                    </a:lnTo>
                    <a:lnTo>
                      <a:pt x="417" y="38"/>
                    </a:lnTo>
                    <a:lnTo>
                      <a:pt x="303" y="76"/>
                    </a:lnTo>
                    <a:lnTo>
                      <a:pt x="209" y="133"/>
                    </a:lnTo>
                    <a:lnTo>
                      <a:pt x="133" y="209"/>
                    </a:lnTo>
                    <a:lnTo>
                      <a:pt x="57" y="284"/>
                    </a:lnTo>
                    <a:lnTo>
                      <a:pt x="19" y="379"/>
                    </a:lnTo>
                    <a:lnTo>
                      <a:pt x="0" y="493"/>
                    </a:lnTo>
                    <a:lnTo>
                      <a:pt x="19" y="512"/>
                    </a:lnTo>
                    <a:lnTo>
                      <a:pt x="57" y="512"/>
                    </a:lnTo>
                    <a:lnTo>
                      <a:pt x="95" y="493"/>
                    </a:lnTo>
                    <a:lnTo>
                      <a:pt x="114" y="474"/>
                    </a:lnTo>
                    <a:lnTo>
                      <a:pt x="133" y="360"/>
                    </a:lnTo>
                    <a:lnTo>
                      <a:pt x="190" y="246"/>
                    </a:lnTo>
                    <a:lnTo>
                      <a:pt x="266" y="171"/>
                    </a:lnTo>
                    <a:lnTo>
                      <a:pt x="360" y="114"/>
                    </a:lnTo>
                    <a:lnTo>
                      <a:pt x="474" y="76"/>
                    </a:lnTo>
                    <a:lnTo>
                      <a:pt x="701" y="76"/>
                    </a:lnTo>
                    <a:lnTo>
                      <a:pt x="815" y="114"/>
                    </a:lnTo>
                    <a:lnTo>
                      <a:pt x="853" y="152"/>
                    </a:lnTo>
                    <a:lnTo>
                      <a:pt x="890" y="190"/>
                    </a:lnTo>
                    <a:lnTo>
                      <a:pt x="909" y="246"/>
                    </a:lnTo>
                    <a:lnTo>
                      <a:pt x="909" y="284"/>
                    </a:lnTo>
                    <a:lnTo>
                      <a:pt x="890" y="398"/>
                    </a:lnTo>
                    <a:lnTo>
                      <a:pt x="834" y="493"/>
                    </a:lnTo>
                    <a:lnTo>
                      <a:pt x="739" y="587"/>
                    </a:lnTo>
                    <a:lnTo>
                      <a:pt x="606" y="644"/>
                    </a:lnTo>
                    <a:lnTo>
                      <a:pt x="550" y="644"/>
                    </a:lnTo>
                    <a:lnTo>
                      <a:pt x="512" y="625"/>
                    </a:lnTo>
                    <a:lnTo>
                      <a:pt x="493" y="587"/>
                    </a:lnTo>
                    <a:lnTo>
                      <a:pt x="474" y="549"/>
                    </a:lnTo>
                    <a:lnTo>
                      <a:pt x="493" y="512"/>
                    </a:lnTo>
                    <a:lnTo>
                      <a:pt x="493" y="474"/>
                    </a:lnTo>
                    <a:lnTo>
                      <a:pt x="531" y="455"/>
                    </a:lnTo>
                    <a:lnTo>
                      <a:pt x="568" y="436"/>
                    </a:lnTo>
                    <a:lnTo>
                      <a:pt x="625" y="455"/>
                    </a:lnTo>
                    <a:lnTo>
                      <a:pt x="587" y="474"/>
                    </a:lnTo>
                    <a:lnTo>
                      <a:pt x="587" y="493"/>
                    </a:lnTo>
                    <a:lnTo>
                      <a:pt x="587" y="531"/>
                    </a:lnTo>
                    <a:lnTo>
                      <a:pt x="625" y="512"/>
                    </a:lnTo>
                    <a:lnTo>
                      <a:pt x="682" y="493"/>
                    </a:lnTo>
                    <a:lnTo>
                      <a:pt x="701" y="455"/>
                    </a:lnTo>
                    <a:lnTo>
                      <a:pt x="701" y="417"/>
                    </a:lnTo>
                    <a:lnTo>
                      <a:pt x="644" y="379"/>
                    </a:lnTo>
                    <a:lnTo>
                      <a:pt x="587" y="360"/>
                    </a:lnTo>
                    <a:lnTo>
                      <a:pt x="512" y="360"/>
                    </a:lnTo>
                    <a:lnTo>
                      <a:pt x="474" y="379"/>
                    </a:lnTo>
                    <a:lnTo>
                      <a:pt x="417" y="455"/>
                    </a:lnTo>
                    <a:lnTo>
                      <a:pt x="379" y="531"/>
                    </a:lnTo>
                    <a:lnTo>
                      <a:pt x="379" y="606"/>
                    </a:lnTo>
                    <a:lnTo>
                      <a:pt x="379" y="644"/>
                    </a:lnTo>
                    <a:lnTo>
                      <a:pt x="398" y="682"/>
                    </a:lnTo>
                    <a:lnTo>
                      <a:pt x="436" y="701"/>
                    </a:lnTo>
                    <a:lnTo>
                      <a:pt x="512" y="701"/>
                    </a:lnTo>
                    <a:lnTo>
                      <a:pt x="606" y="682"/>
                    </a:lnTo>
                    <a:lnTo>
                      <a:pt x="720" y="625"/>
                    </a:lnTo>
                    <a:lnTo>
                      <a:pt x="834" y="568"/>
                    </a:lnTo>
                    <a:lnTo>
                      <a:pt x="909" y="512"/>
                    </a:lnTo>
                    <a:lnTo>
                      <a:pt x="966" y="455"/>
                    </a:lnTo>
                    <a:lnTo>
                      <a:pt x="1004" y="360"/>
                    </a:lnTo>
                    <a:lnTo>
                      <a:pt x="1023" y="265"/>
                    </a:lnTo>
                    <a:lnTo>
                      <a:pt x="1004" y="190"/>
                    </a:lnTo>
                    <a:lnTo>
                      <a:pt x="947" y="133"/>
                    </a:lnTo>
                    <a:lnTo>
                      <a:pt x="890" y="76"/>
                    </a:lnTo>
                    <a:lnTo>
                      <a:pt x="815" y="38"/>
                    </a:lnTo>
                    <a:lnTo>
                      <a:pt x="720" y="19"/>
                    </a:lnTo>
                    <a:lnTo>
                      <a:pt x="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9"/>
              <p:cNvSpPr/>
              <p:nvPr/>
            </p:nvSpPr>
            <p:spPr>
              <a:xfrm>
                <a:off x="5324750" y="4701025"/>
                <a:ext cx="24625" cy="17050"/>
              </a:xfrm>
              <a:custGeom>
                <a:rect b="b" l="l" r="r" t="t"/>
                <a:pathLst>
                  <a:path extrusionOk="0" h="682" w="985">
                    <a:moveTo>
                      <a:pt x="398" y="0"/>
                    </a:moveTo>
                    <a:lnTo>
                      <a:pt x="303" y="19"/>
                    </a:lnTo>
                    <a:lnTo>
                      <a:pt x="228" y="38"/>
                    </a:lnTo>
                    <a:lnTo>
                      <a:pt x="133" y="95"/>
                    </a:lnTo>
                    <a:lnTo>
                      <a:pt x="76" y="152"/>
                    </a:lnTo>
                    <a:lnTo>
                      <a:pt x="19" y="227"/>
                    </a:lnTo>
                    <a:lnTo>
                      <a:pt x="0" y="303"/>
                    </a:lnTo>
                    <a:lnTo>
                      <a:pt x="0" y="398"/>
                    </a:lnTo>
                    <a:lnTo>
                      <a:pt x="19" y="492"/>
                    </a:lnTo>
                    <a:lnTo>
                      <a:pt x="76" y="568"/>
                    </a:lnTo>
                    <a:lnTo>
                      <a:pt x="133" y="625"/>
                    </a:lnTo>
                    <a:lnTo>
                      <a:pt x="209" y="644"/>
                    </a:lnTo>
                    <a:lnTo>
                      <a:pt x="284" y="663"/>
                    </a:lnTo>
                    <a:lnTo>
                      <a:pt x="360" y="682"/>
                    </a:lnTo>
                    <a:lnTo>
                      <a:pt x="436" y="663"/>
                    </a:lnTo>
                    <a:lnTo>
                      <a:pt x="512" y="625"/>
                    </a:lnTo>
                    <a:lnTo>
                      <a:pt x="568" y="587"/>
                    </a:lnTo>
                    <a:lnTo>
                      <a:pt x="625" y="530"/>
                    </a:lnTo>
                    <a:lnTo>
                      <a:pt x="625" y="455"/>
                    </a:lnTo>
                    <a:lnTo>
                      <a:pt x="625" y="398"/>
                    </a:lnTo>
                    <a:lnTo>
                      <a:pt x="587" y="360"/>
                    </a:lnTo>
                    <a:lnTo>
                      <a:pt x="531" y="322"/>
                    </a:lnTo>
                    <a:lnTo>
                      <a:pt x="474" y="303"/>
                    </a:lnTo>
                    <a:lnTo>
                      <a:pt x="417" y="303"/>
                    </a:lnTo>
                    <a:lnTo>
                      <a:pt x="360" y="322"/>
                    </a:lnTo>
                    <a:lnTo>
                      <a:pt x="303" y="379"/>
                    </a:lnTo>
                    <a:lnTo>
                      <a:pt x="341" y="379"/>
                    </a:lnTo>
                    <a:lnTo>
                      <a:pt x="398" y="360"/>
                    </a:lnTo>
                    <a:lnTo>
                      <a:pt x="455" y="379"/>
                    </a:lnTo>
                    <a:lnTo>
                      <a:pt x="512" y="417"/>
                    </a:lnTo>
                    <a:lnTo>
                      <a:pt x="531" y="455"/>
                    </a:lnTo>
                    <a:lnTo>
                      <a:pt x="531" y="492"/>
                    </a:lnTo>
                    <a:lnTo>
                      <a:pt x="512" y="530"/>
                    </a:lnTo>
                    <a:lnTo>
                      <a:pt x="493" y="568"/>
                    </a:lnTo>
                    <a:lnTo>
                      <a:pt x="398" y="606"/>
                    </a:lnTo>
                    <a:lnTo>
                      <a:pt x="341" y="625"/>
                    </a:lnTo>
                    <a:lnTo>
                      <a:pt x="303" y="606"/>
                    </a:lnTo>
                    <a:lnTo>
                      <a:pt x="247" y="587"/>
                    </a:lnTo>
                    <a:lnTo>
                      <a:pt x="190" y="549"/>
                    </a:lnTo>
                    <a:lnTo>
                      <a:pt x="133" y="473"/>
                    </a:lnTo>
                    <a:lnTo>
                      <a:pt x="95" y="360"/>
                    </a:lnTo>
                    <a:lnTo>
                      <a:pt x="95" y="246"/>
                    </a:lnTo>
                    <a:lnTo>
                      <a:pt x="133" y="170"/>
                    </a:lnTo>
                    <a:lnTo>
                      <a:pt x="171" y="114"/>
                    </a:lnTo>
                    <a:lnTo>
                      <a:pt x="228" y="76"/>
                    </a:lnTo>
                    <a:lnTo>
                      <a:pt x="303" y="57"/>
                    </a:lnTo>
                    <a:lnTo>
                      <a:pt x="379" y="57"/>
                    </a:lnTo>
                    <a:lnTo>
                      <a:pt x="455" y="76"/>
                    </a:lnTo>
                    <a:lnTo>
                      <a:pt x="587" y="133"/>
                    </a:lnTo>
                    <a:lnTo>
                      <a:pt x="682" y="170"/>
                    </a:lnTo>
                    <a:lnTo>
                      <a:pt x="777" y="227"/>
                    </a:lnTo>
                    <a:lnTo>
                      <a:pt x="852" y="303"/>
                    </a:lnTo>
                    <a:lnTo>
                      <a:pt x="871" y="360"/>
                    </a:lnTo>
                    <a:lnTo>
                      <a:pt x="890" y="398"/>
                    </a:lnTo>
                    <a:lnTo>
                      <a:pt x="947" y="398"/>
                    </a:lnTo>
                    <a:lnTo>
                      <a:pt x="966" y="379"/>
                    </a:lnTo>
                    <a:lnTo>
                      <a:pt x="985" y="360"/>
                    </a:lnTo>
                    <a:lnTo>
                      <a:pt x="966" y="303"/>
                    </a:lnTo>
                    <a:lnTo>
                      <a:pt x="947" y="265"/>
                    </a:lnTo>
                    <a:lnTo>
                      <a:pt x="871" y="189"/>
                    </a:lnTo>
                    <a:lnTo>
                      <a:pt x="682" y="76"/>
                    </a:lnTo>
                    <a:lnTo>
                      <a:pt x="587" y="38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9"/>
              <p:cNvSpPr/>
              <p:nvPr/>
            </p:nvSpPr>
            <p:spPr>
              <a:xfrm>
                <a:off x="5185100" y="4747400"/>
                <a:ext cx="21325" cy="10925"/>
              </a:xfrm>
              <a:custGeom>
                <a:rect b="b" l="l" r="r" t="t"/>
                <a:pathLst>
                  <a:path extrusionOk="0" h="437" w="853">
                    <a:moveTo>
                      <a:pt x="512" y="1"/>
                    </a:moveTo>
                    <a:lnTo>
                      <a:pt x="360" y="20"/>
                    </a:lnTo>
                    <a:lnTo>
                      <a:pt x="190" y="76"/>
                    </a:lnTo>
                    <a:lnTo>
                      <a:pt x="133" y="114"/>
                    </a:lnTo>
                    <a:lnTo>
                      <a:pt x="57" y="171"/>
                    </a:lnTo>
                    <a:lnTo>
                      <a:pt x="20" y="228"/>
                    </a:lnTo>
                    <a:lnTo>
                      <a:pt x="1" y="304"/>
                    </a:lnTo>
                    <a:lnTo>
                      <a:pt x="39" y="304"/>
                    </a:lnTo>
                    <a:lnTo>
                      <a:pt x="76" y="285"/>
                    </a:lnTo>
                    <a:lnTo>
                      <a:pt x="95" y="266"/>
                    </a:lnTo>
                    <a:lnTo>
                      <a:pt x="133" y="190"/>
                    </a:lnTo>
                    <a:lnTo>
                      <a:pt x="190" y="133"/>
                    </a:lnTo>
                    <a:lnTo>
                      <a:pt x="266" y="76"/>
                    </a:lnTo>
                    <a:lnTo>
                      <a:pt x="360" y="57"/>
                    </a:lnTo>
                    <a:lnTo>
                      <a:pt x="455" y="39"/>
                    </a:lnTo>
                    <a:lnTo>
                      <a:pt x="550" y="39"/>
                    </a:lnTo>
                    <a:lnTo>
                      <a:pt x="644" y="57"/>
                    </a:lnTo>
                    <a:lnTo>
                      <a:pt x="720" y="76"/>
                    </a:lnTo>
                    <a:lnTo>
                      <a:pt x="739" y="114"/>
                    </a:lnTo>
                    <a:lnTo>
                      <a:pt x="758" y="152"/>
                    </a:lnTo>
                    <a:lnTo>
                      <a:pt x="739" y="190"/>
                    </a:lnTo>
                    <a:lnTo>
                      <a:pt x="720" y="228"/>
                    </a:lnTo>
                    <a:lnTo>
                      <a:pt x="663" y="304"/>
                    </a:lnTo>
                    <a:lnTo>
                      <a:pt x="588" y="342"/>
                    </a:lnTo>
                    <a:lnTo>
                      <a:pt x="550" y="360"/>
                    </a:lnTo>
                    <a:lnTo>
                      <a:pt x="493" y="379"/>
                    </a:lnTo>
                    <a:lnTo>
                      <a:pt x="436" y="360"/>
                    </a:lnTo>
                    <a:lnTo>
                      <a:pt x="398" y="304"/>
                    </a:lnTo>
                    <a:lnTo>
                      <a:pt x="398" y="266"/>
                    </a:lnTo>
                    <a:lnTo>
                      <a:pt x="417" y="228"/>
                    </a:lnTo>
                    <a:lnTo>
                      <a:pt x="436" y="209"/>
                    </a:lnTo>
                    <a:lnTo>
                      <a:pt x="455" y="190"/>
                    </a:lnTo>
                    <a:lnTo>
                      <a:pt x="493" y="190"/>
                    </a:lnTo>
                    <a:lnTo>
                      <a:pt x="512" y="209"/>
                    </a:lnTo>
                    <a:lnTo>
                      <a:pt x="531" y="228"/>
                    </a:lnTo>
                    <a:lnTo>
                      <a:pt x="531" y="266"/>
                    </a:lnTo>
                    <a:lnTo>
                      <a:pt x="569" y="266"/>
                    </a:lnTo>
                    <a:lnTo>
                      <a:pt x="607" y="247"/>
                    </a:lnTo>
                    <a:lnTo>
                      <a:pt x="626" y="228"/>
                    </a:lnTo>
                    <a:lnTo>
                      <a:pt x="626" y="171"/>
                    </a:lnTo>
                    <a:lnTo>
                      <a:pt x="588" y="152"/>
                    </a:lnTo>
                    <a:lnTo>
                      <a:pt x="531" y="133"/>
                    </a:lnTo>
                    <a:lnTo>
                      <a:pt x="474" y="152"/>
                    </a:lnTo>
                    <a:lnTo>
                      <a:pt x="398" y="171"/>
                    </a:lnTo>
                    <a:lnTo>
                      <a:pt x="341" y="209"/>
                    </a:lnTo>
                    <a:lnTo>
                      <a:pt x="304" y="266"/>
                    </a:lnTo>
                    <a:lnTo>
                      <a:pt x="304" y="342"/>
                    </a:lnTo>
                    <a:lnTo>
                      <a:pt x="323" y="379"/>
                    </a:lnTo>
                    <a:lnTo>
                      <a:pt x="341" y="417"/>
                    </a:lnTo>
                    <a:lnTo>
                      <a:pt x="379" y="436"/>
                    </a:lnTo>
                    <a:lnTo>
                      <a:pt x="455" y="417"/>
                    </a:lnTo>
                    <a:lnTo>
                      <a:pt x="550" y="398"/>
                    </a:lnTo>
                    <a:lnTo>
                      <a:pt x="701" y="304"/>
                    </a:lnTo>
                    <a:lnTo>
                      <a:pt x="815" y="228"/>
                    </a:lnTo>
                    <a:lnTo>
                      <a:pt x="853" y="152"/>
                    </a:lnTo>
                    <a:lnTo>
                      <a:pt x="853" y="95"/>
                    </a:lnTo>
                    <a:lnTo>
                      <a:pt x="815" y="57"/>
                    </a:lnTo>
                    <a:lnTo>
                      <a:pt x="777" y="20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9"/>
              <p:cNvSpPr/>
              <p:nvPr/>
            </p:nvSpPr>
            <p:spPr>
              <a:xfrm>
                <a:off x="5306750" y="4742675"/>
                <a:ext cx="15650" cy="9500"/>
              </a:xfrm>
              <a:custGeom>
                <a:rect b="b" l="l" r="r" t="t"/>
                <a:pathLst>
                  <a:path extrusionOk="0" h="380" w="626">
                    <a:moveTo>
                      <a:pt x="266" y="0"/>
                    </a:moveTo>
                    <a:lnTo>
                      <a:pt x="152" y="19"/>
                    </a:lnTo>
                    <a:lnTo>
                      <a:pt x="77" y="57"/>
                    </a:lnTo>
                    <a:lnTo>
                      <a:pt x="20" y="133"/>
                    </a:lnTo>
                    <a:lnTo>
                      <a:pt x="1" y="190"/>
                    </a:lnTo>
                    <a:lnTo>
                      <a:pt x="1" y="228"/>
                    </a:lnTo>
                    <a:lnTo>
                      <a:pt x="20" y="284"/>
                    </a:lnTo>
                    <a:lnTo>
                      <a:pt x="58" y="322"/>
                    </a:lnTo>
                    <a:lnTo>
                      <a:pt x="96" y="360"/>
                    </a:lnTo>
                    <a:lnTo>
                      <a:pt x="152" y="379"/>
                    </a:lnTo>
                    <a:lnTo>
                      <a:pt x="209" y="379"/>
                    </a:lnTo>
                    <a:lnTo>
                      <a:pt x="247" y="360"/>
                    </a:lnTo>
                    <a:lnTo>
                      <a:pt x="342" y="322"/>
                    </a:lnTo>
                    <a:lnTo>
                      <a:pt x="399" y="246"/>
                    </a:lnTo>
                    <a:lnTo>
                      <a:pt x="399" y="209"/>
                    </a:lnTo>
                    <a:lnTo>
                      <a:pt x="380" y="190"/>
                    </a:lnTo>
                    <a:lnTo>
                      <a:pt x="342" y="171"/>
                    </a:lnTo>
                    <a:lnTo>
                      <a:pt x="304" y="171"/>
                    </a:lnTo>
                    <a:lnTo>
                      <a:pt x="228" y="209"/>
                    </a:lnTo>
                    <a:lnTo>
                      <a:pt x="209" y="228"/>
                    </a:lnTo>
                    <a:lnTo>
                      <a:pt x="228" y="228"/>
                    </a:lnTo>
                    <a:lnTo>
                      <a:pt x="285" y="209"/>
                    </a:lnTo>
                    <a:lnTo>
                      <a:pt x="266" y="228"/>
                    </a:lnTo>
                    <a:lnTo>
                      <a:pt x="285" y="246"/>
                    </a:lnTo>
                    <a:lnTo>
                      <a:pt x="304" y="265"/>
                    </a:lnTo>
                    <a:lnTo>
                      <a:pt x="285" y="284"/>
                    </a:lnTo>
                    <a:lnTo>
                      <a:pt x="228" y="322"/>
                    </a:lnTo>
                    <a:lnTo>
                      <a:pt x="171" y="303"/>
                    </a:lnTo>
                    <a:lnTo>
                      <a:pt x="114" y="265"/>
                    </a:lnTo>
                    <a:lnTo>
                      <a:pt x="96" y="209"/>
                    </a:lnTo>
                    <a:lnTo>
                      <a:pt x="96" y="133"/>
                    </a:lnTo>
                    <a:lnTo>
                      <a:pt x="114" y="76"/>
                    </a:lnTo>
                    <a:lnTo>
                      <a:pt x="152" y="57"/>
                    </a:lnTo>
                    <a:lnTo>
                      <a:pt x="285" y="57"/>
                    </a:lnTo>
                    <a:lnTo>
                      <a:pt x="380" y="95"/>
                    </a:lnTo>
                    <a:lnTo>
                      <a:pt x="474" y="152"/>
                    </a:lnTo>
                    <a:lnTo>
                      <a:pt x="531" y="228"/>
                    </a:lnTo>
                    <a:lnTo>
                      <a:pt x="588" y="228"/>
                    </a:lnTo>
                    <a:lnTo>
                      <a:pt x="626" y="209"/>
                    </a:lnTo>
                    <a:lnTo>
                      <a:pt x="626" y="190"/>
                    </a:lnTo>
                    <a:lnTo>
                      <a:pt x="569" y="95"/>
                    </a:lnTo>
                    <a:lnTo>
                      <a:pt x="474" y="38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9"/>
              <p:cNvSpPr/>
              <p:nvPr/>
            </p:nvSpPr>
            <p:spPr>
              <a:xfrm>
                <a:off x="5183200" y="4673075"/>
                <a:ext cx="87125" cy="18025"/>
              </a:xfrm>
              <a:custGeom>
                <a:rect b="b" l="l" r="r" t="t"/>
                <a:pathLst>
                  <a:path extrusionOk="0" h="721" w="3485">
                    <a:moveTo>
                      <a:pt x="228" y="1"/>
                    </a:moveTo>
                    <a:lnTo>
                      <a:pt x="115" y="58"/>
                    </a:lnTo>
                    <a:lnTo>
                      <a:pt x="39" y="133"/>
                    </a:lnTo>
                    <a:lnTo>
                      <a:pt x="20" y="190"/>
                    </a:lnTo>
                    <a:lnTo>
                      <a:pt x="1" y="247"/>
                    </a:lnTo>
                    <a:lnTo>
                      <a:pt x="20" y="285"/>
                    </a:lnTo>
                    <a:lnTo>
                      <a:pt x="58" y="342"/>
                    </a:lnTo>
                    <a:lnTo>
                      <a:pt x="115" y="399"/>
                    </a:lnTo>
                    <a:lnTo>
                      <a:pt x="209" y="455"/>
                    </a:lnTo>
                    <a:lnTo>
                      <a:pt x="323" y="493"/>
                    </a:lnTo>
                    <a:lnTo>
                      <a:pt x="417" y="531"/>
                    </a:lnTo>
                    <a:lnTo>
                      <a:pt x="645" y="569"/>
                    </a:lnTo>
                    <a:lnTo>
                      <a:pt x="853" y="588"/>
                    </a:lnTo>
                    <a:lnTo>
                      <a:pt x="1175" y="645"/>
                    </a:lnTo>
                    <a:lnTo>
                      <a:pt x="1497" y="664"/>
                    </a:lnTo>
                    <a:lnTo>
                      <a:pt x="2141" y="702"/>
                    </a:lnTo>
                    <a:lnTo>
                      <a:pt x="2784" y="720"/>
                    </a:lnTo>
                    <a:lnTo>
                      <a:pt x="3447" y="720"/>
                    </a:lnTo>
                    <a:lnTo>
                      <a:pt x="3485" y="702"/>
                    </a:lnTo>
                    <a:lnTo>
                      <a:pt x="3485" y="683"/>
                    </a:lnTo>
                    <a:lnTo>
                      <a:pt x="3466" y="683"/>
                    </a:lnTo>
                    <a:lnTo>
                      <a:pt x="2349" y="664"/>
                    </a:lnTo>
                    <a:lnTo>
                      <a:pt x="1800" y="645"/>
                    </a:lnTo>
                    <a:lnTo>
                      <a:pt x="1232" y="607"/>
                    </a:lnTo>
                    <a:lnTo>
                      <a:pt x="967" y="569"/>
                    </a:lnTo>
                    <a:lnTo>
                      <a:pt x="702" y="531"/>
                    </a:lnTo>
                    <a:lnTo>
                      <a:pt x="436" y="474"/>
                    </a:lnTo>
                    <a:lnTo>
                      <a:pt x="323" y="436"/>
                    </a:lnTo>
                    <a:lnTo>
                      <a:pt x="190" y="361"/>
                    </a:lnTo>
                    <a:lnTo>
                      <a:pt x="133" y="323"/>
                    </a:lnTo>
                    <a:lnTo>
                      <a:pt x="96" y="285"/>
                    </a:lnTo>
                    <a:lnTo>
                      <a:pt x="96" y="228"/>
                    </a:lnTo>
                    <a:lnTo>
                      <a:pt x="96" y="190"/>
                    </a:lnTo>
                    <a:lnTo>
                      <a:pt x="115" y="133"/>
                    </a:lnTo>
                    <a:lnTo>
                      <a:pt x="152" y="96"/>
                    </a:lnTo>
                    <a:lnTo>
                      <a:pt x="266" y="20"/>
                    </a:lnTo>
                    <a:lnTo>
                      <a:pt x="2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9"/>
              <p:cNvSpPr/>
              <p:nvPr/>
            </p:nvSpPr>
            <p:spPr>
              <a:xfrm>
                <a:off x="5234325" y="4665975"/>
                <a:ext cx="75300" cy="18975"/>
              </a:xfrm>
              <a:custGeom>
                <a:rect b="b" l="l" r="r" t="t"/>
                <a:pathLst>
                  <a:path extrusionOk="0" h="759" w="3012">
                    <a:moveTo>
                      <a:pt x="58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39" y="39"/>
                    </a:lnTo>
                    <a:lnTo>
                      <a:pt x="720" y="58"/>
                    </a:lnTo>
                    <a:lnTo>
                      <a:pt x="891" y="58"/>
                    </a:lnTo>
                    <a:lnTo>
                      <a:pt x="645" y="39"/>
                    </a:lnTo>
                    <a:lnTo>
                      <a:pt x="58" y="1"/>
                    </a:lnTo>
                    <a:close/>
                    <a:moveTo>
                      <a:pt x="891" y="58"/>
                    </a:moveTo>
                    <a:lnTo>
                      <a:pt x="1137" y="77"/>
                    </a:lnTo>
                    <a:lnTo>
                      <a:pt x="1686" y="133"/>
                    </a:lnTo>
                    <a:lnTo>
                      <a:pt x="2077" y="177"/>
                    </a:lnTo>
                    <a:lnTo>
                      <a:pt x="2077" y="177"/>
                    </a:lnTo>
                    <a:lnTo>
                      <a:pt x="1781" y="115"/>
                    </a:lnTo>
                    <a:lnTo>
                      <a:pt x="1440" y="77"/>
                    </a:lnTo>
                    <a:lnTo>
                      <a:pt x="1080" y="58"/>
                    </a:lnTo>
                    <a:close/>
                    <a:moveTo>
                      <a:pt x="2077" y="177"/>
                    </a:moveTo>
                    <a:lnTo>
                      <a:pt x="2140" y="190"/>
                    </a:lnTo>
                    <a:lnTo>
                      <a:pt x="2462" y="266"/>
                    </a:lnTo>
                    <a:lnTo>
                      <a:pt x="2784" y="380"/>
                    </a:lnTo>
                    <a:lnTo>
                      <a:pt x="2879" y="455"/>
                    </a:lnTo>
                    <a:lnTo>
                      <a:pt x="2898" y="474"/>
                    </a:lnTo>
                    <a:lnTo>
                      <a:pt x="2898" y="493"/>
                    </a:lnTo>
                    <a:lnTo>
                      <a:pt x="2879" y="550"/>
                    </a:lnTo>
                    <a:lnTo>
                      <a:pt x="2803" y="588"/>
                    </a:lnTo>
                    <a:lnTo>
                      <a:pt x="2614" y="645"/>
                    </a:lnTo>
                    <a:lnTo>
                      <a:pt x="2443" y="664"/>
                    </a:lnTo>
                    <a:lnTo>
                      <a:pt x="2008" y="701"/>
                    </a:lnTo>
                    <a:lnTo>
                      <a:pt x="1554" y="720"/>
                    </a:lnTo>
                    <a:lnTo>
                      <a:pt x="569" y="720"/>
                    </a:lnTo>
                    <a:lnTo>
                      <a:pt x="531" y="739"/>
                    </a:lnTo>
                    <a:lnTo>
                      <a:pt x="531" y="758"/>
                    </a:lnTo>
                    <a:lnTo>
                      <a:pt x="1251" y="758"/>
                    </a:lnTo>
                    <a:lnTo>
                      <a:pt x="1951" y="739"/>
                    </a:lnTo>
                    <a:lnTo>
                      <a:pt x="2178" y="739"/>
                    </a:lnTo>
                    <a:lnTo>
                      <a:pt x="2519" y="720"/>
                    </a:lnTo>
                    <a:lnTo>
                      <a:pt x="2671" y="701"/>
                    </a:lnTo>
                    <a:lnTo>
                      <a:pt x="2822" y="664"/>
                    </a:lnTo>
                    <a:lnTo>
                      <a:pt x="2936" y="607"/>
                    </a:lnTo>
                    <a:lnTo>
                      <a:pt x="2974" y="550"/>
                    </a:lnTo>
                    <a:lnTo>
                      <a:pt x="2993" y="512"/>
                    </a:lnTo>
                    <a:lnTo>
                      <a:pt x="3011" y="474"/>
                    </a:lnTo>
                    <a:lnTo>
                      <a:pt x="2993" y="455"/>
                    </a:lnTo>
                    <a:lnTo>
                      <a:pt x="2917" y="380"/>
                    </a:lnTo>
                    <a:lnTo>
                      <a:pt x="2803" y="342"/>
                    </a:lnTo>
                    <a:lnTo>
                      <a:pt x="2633" y="285"/>
                    </a:lnTo>
                    <a:lnTo>
                      <a:pt x="2197" y="190"/>
                    </a:lnTo>
                    <a:lnTo>
                      <a:pt x="2077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9"/>
              <p:cNvSpPr/>
              <p:nvPr/>
            </p:nvSpPr>
            <p:spPr>
              <a:xfrm>
                <a:off x="5213025" y="4671200"/>
                <a:ext cx="73400" cy="10425"/>
              </a:xfrm>
              <a:custGeom>
                <a:rect b="b" l="l" r="r" t="t"/>
                <a:pathLst>
                  <a:path extrusionOk="0" h="417" w="2936">
                    <a:moveTo>
                      <a:pt x="1516" y="0"/>
                    </a:moveTo>
                    <a:lnTo>
                      <a:pt x="1023" y="19"/>
                    </a:lnTo>
                    <a:lnTo>
                      <a:pt x="531" y="57"/>
                    </a:lnTo>
                    <a:lnTo>
                      <a:pt x="39" y="114"/>
                    </a:lnTo>
                    <a:lnTo>
                      <a:pt x="1" y="114"/>
                    </a:lnTo>
                    <a:lnTo>
                      <a:pt x="1" y="133"/>
                    </a:lnTo>
                    <a:lnTo>
                      <a:pt x="1" y="152"/>
                    </a:lnTo>
                    <a:lnTo>
                      <a:pt x="20" y="171"/>
                    </a:lnTo>
                    <a:lnTo>
                      <a:pt x="607" y="95"/>
                    </a:lnTo>
                    <a:lnTo>
                      <a:pt x="1194" y="76"/>
                    </a:lnTo>
                    <a:lnTo>
                      <a:pt x="1762" y="76"/>
                    </a:lnTo>
                    <a:lnTo>
                      <a:pt x="2311" y="114"/>
                    </a:lnTo>
                    <a:lnTo>
                      <a:pt x="2462" y="133"/>
                    </a:lnTo>
                    <a:lnTo>
                      <a:pt x="2671" y="190"/>
                    </a:lnTo>
                    <a:lnTo>
                      <a:pt x="2746" y="208"/>
                    </a:lnTo>
                    <a:lnTo>
                      <a:pt x="2784" y="227"/>
                    </a:lnTo>
                    <a:lnTo>
                      <a:pt x="2784" y="246"/>
                    </a:lnTo>
                    <a:lnTo>
                      <a:pt x="2765" y="265"/>
                    </a:lnTo>
                    <a:lnTo>
                      <a:pt x="2671" y="284"/>
                    </a:lnTo>
                    <a:lnTo>
                      <a:pt x="2254" y="322"/>
                    </a:lnTo>
                    <a:lnTo>
                      <a:pt x="1819" y="360"/>
                    </a:lnTo>
                    <a:lnTo>
                      <a:pt x="948" y="360"/>
                    </a:lnTo>
                    <a:lnTo>
                      <a:pt x="910" y="379"/>
                    </a:lnTo>
                    <a:lnTo>
                      <a:pt x="910" y="398"/>
                    </a:lnTo>
                    <a:lnTo>
                      <a:pt x="910" y="417"/>
                    </a:lnTo>
                    <a:lnTo>
                      <a:pt x="929" y="417"/>
                    </a:lnTo>
                    <a:lnTo>
                      <a:pt x="1989" y="398"/>
                    </a:lnTo>
                    <a:lnTo>
                      <a:pt x="2197" y="398"/>
                    </a:lnTo>
                    <a:lnTo>
                      <a:pt x="2481" y="379"/>
                    </a:lnTo>
                    <a:lnTo>
                      <a:pt x="2614" y="379"/>
                    </a:lnTo>
                    <a:lnTo>
                      <a:pt x="2746" y="360"/>
                    </a:lnTo>
                    <a:lnTo>
                      <a:pt x="2841" y="322"/>
                    </a:lnTo>
                    <a:lnTo>
                      <a:pt x="2917" y="265"/>
                    </a:lnTo>
                    <a:lnTo>
                      <a:pt x="2936" y="246"/>
                    </a:lnTo>
                    <a:lnTo>
                      <a:pt x="2917" y="208"/>
                    </a:lnTo>
                    <a:lnTo>
                      <a:pt x="2822" y="171"/>
                    </a:lnTo>
                    <a:lnTo>
                      <a:pt x="2690" y="133"/>
                    </a:lnTo>
                    <a:lnTo>
                      <a:pt x="2519" y="95"/>
                    </a:lnTo>
                    <a:lnTo>
                      <a:pt x="2178" y="57"/>
                    </a:lnTo>
                    <a:lnTo>
                      <a:pt x="2008" y="38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9"/>
              <p:cNvSpPr/>
              <p:nvPr/>
            </p:nvSpPr>
            <p:spPr>
              <a:xfrm>
                <a:off x="5447350" y="3942675"/>
                <a:ext cx="599775" cy="538250"/>
              </a:xfrm>
              <a:custGeom>
                <a:rect b="b" l="l" r="r" t="t"/>
                <a:pathLst>
                  <a:path extrusionOk="0" h="21530" w="23991">
                    <a:moveTo>
                      <a:pt x="10093" y="1"/>
                    </a:moveTo>
                    <a:lnTo>
                      <a:pt x="9411" y="455"/>
                    </a:lnTo>
                    <a:lnTo>
                      <a:pt x="8748" y="929"/>
                    </a:lnTo>
                    <a:lnTo>
                      <a:pt x="8105" y="1440"/>
                    </a:lnTo>
                    <a:lnTo>
                      <a:pt x="7499" y="1989"/>
                    </a:lnTo>
                    <a:lnTo>
                      <a:pt x="6893" y="2557"/>
                    </a:lnTo>
                    <a:lnTo>
                      <a:pt x="6344" y="3144"/>
                    </a:lnTo>
                    <a:lnTo>
                      <a:pt x="5794" y="3750"/>
                    </a:lnTo>
                    <a:lnTo>
                      <a:pt x="5283" y="4375"/>
                    </a:lnTo>
                    <a:lnTo>
                      <a:pt x="4791" y="4999"/>
                    </a:lnTo>
                    <a:lnTo>
                      <a:pt x="4337" y="5643"/>
                    </a:lnTo>
                    <a:lnTo>
                      <a:pt x="3901" y="6306"/>
                    </a:lnTo>
                    <a:lnTo>
                      <a:pt x="3484" y="6969"/>
                    </a:lnTo>
                    <a:lnTo>
                      <a:pt x="3087" y="7631"/>
                    </a:lnTo>
                    <a:lnTo>
                      <a:pt x="2727" y="8294"/>
                    </a:lnTo>
                    <a:lnTo>
                      <a:pt x="2386" y="8957"/>
                    </a:lnTo>
                    <a:lnTo>
                      <a:pt x="2064" y="9620"/>
                    </a:lnTo>
                    <a:lnTo>
                      <a:pt x="1761" y="10263"/>
                    </a:lnTo>
                    <a:lnTo>
                      <a:pt x="1496" y="10907"/>
                    </a:lnTo>
                    <a:lnTo>
                      <a:pt x="1250" y="11532"/>
                    </a:lnTo>
                    <a:lnTo>
                      <a:pt x="1023" y="12138"/>
                    </a:lnTo>
                    <a:lnTo>
                      <a:pt x="815" y="12725"/>
                    </a:lnTo>
                    <a:lnTo>
                      <a:pt x="644" y="13293"/>
                    </a:lnTo>
                    <a:lnTo>
                      <a:pt x="474" y="13842"/>
                    </a:lnTo>
                    <a:lnTo>
                      <a:pt x="341" y="14353"/>
                    </a:lnTo>
                    <a:lnTo>
                      <a:pt x="228" y="14846"/>
                    </a:lnTo>
                    <a:lnTo>
                      <a:pt x="152" y="15300"/>
                    </a:lnTo>
                    <a:lnTo>
                      <a:pt x="76" y="15717"/>
                    </a:lnTo>
                    <a:lnTo>
                      <a:pt x="38" y="16095"/>
                    </a:lnTo>
                    <a:lnTo>
                      <a:pt x="19" y="16436"/>
                    </a:lnTo>
                    <a:lnTo>
                      <a:pt x="0" y="16739"/>
                    </a:lnTo>
                    <a:lnTo>
                      <a:pt x="19" y="17004"/>
                    </a:lnTo>
                    <a:lnTo>
                      <a:pt x="76" y="17212"/>
                    </a:lnTo>
                    <a:lnTo>
                      <a:pt x="114" y="17345"/>
                    </a:lnTo>
                    <a:lnTo>
                      <a:pt x="190" y="17477"/>
                    </a:lnTo>
                    <a:lnTo>
                      <a:pt x="266" y="17591"/>
                    </a:lnTo>
                    <a:lnTo>
                      <a:pt x="379" y="17705"/>
                    </a:lnTo>
                    <a:lnTo>
                      <a:pt x="493" y="17818"/>
                    </a:lnTo>
                    <a:lnTo>
                      <a:pt x="644" y="17932"/>
                    </a:lnTo>
                    <a:lnTo>
                      <a:pt x="796" y="18027"/>
                    </a:lnTo>
                    <a:lnTo>
                      <a:pt x="947" y="18121"/>
                    </a:lnTo>
                    <a:lnTo>
                      <a:pt x="1326" y="18292"/>
                    </a:lnTo>
                    <a:lnTo>
                      <a:pt x="1724" y="18443"/>
                    </a:lnTo>
                    <a:lnTo>
                      <a:pt x="2159" y="18576"/>
                    </a:lnTo>
                    <a:lnTo>
                      <a:pt x="2632" y="18689"/>
                    </a:lnTo>
                    <a:lnTo>
                      <a:pt x="3125" y="18784"/>
                    </a:lnTo>
                    <a:lnTo>
                      <a:pt x="3617" y="18879"/>
                    </a:lnTo>
                    <a:lnTo>
                      <a:pt x="4109" y="18935"/>
                    </a:lnTo>
                    <a:lnTo>
                      <a:pt x="4602" y="18992"/>
                    </a:lnTo>
                    <a:lnTo>
                      <a:pt x="5548" y="19087"/>
                    </a:lnTo>
                    <a:lnTo>
                      <a:pt x="6363" y="19125"/>
                    </a:lnTo>
                    <a:lnTo>
                      <a:pt x="6344" y="19200"/>
                    </a:lnTo>
                    <a:lnTo>
                      <a:pt x="6363" y="19257"/>
                    </a:lnTo>
                    <a:lnTo>
                      <a:pt x="6363" y="19333"/>
                    </a:lnTo>
                    <a:lnTo>
                      <a:pt x="6400" y="19390"/>
                    </a:lnTo>
                    <a:lnTo>
                      <a:pt x="6457" y="19466"/>
                    </a:lnTo>
                    <a:lnTo>
                      <a:pt x="6514" y="19522"/>
                    </a:lnTo>
                    <a:lnTo>
                      <a:pt x="6590" y="19579"/>
                    </a:lnTo>
                    <a:lnTo>
                      <a:pt x="6684" y="19636"/>
                    </a:lnTo>
                    <a:lnTo>
                      <a:pt x="6931" y="19731"/>
                    </a:lnTo>
                    <a:lnTo>
                      <a:pt x="7234" y="19806"/>
                    </a:lnTo>
                    <a:lnTo>
                      <a:pt x="7612" y="19844"/>
                    </a:lnTo>
                    <a:lnTo>
                      <a:pt x="8048" y="19863"/>
                    </a:lnTo>
                    <a:lnTo>
                      <a:pt x="8502" y="19901"/>
                    </a:lnTo>
                    <a:lnTo>
                      <a:pt x="8900" y="19958"/>
                    </a:lnTo>
                    <a:lnTo>
                      <a:pt x="9297" y="20034"/>
                    </a:lnTo>
                    <a:lnTo>
                      <a:pt x="9638" y="20147"/>
                    </a:lnTo>
                    <a:lnTo>
                      <a:pt x="9960" y="20280"/>
                    </a:lnTo>
                    <a:lnTo>
                      <a:pt x="10244" y="20412"/>
                    </a:lnTo>
                    <a:lnTo>
                      <a:pt x="10509" y="20564"/>
                    </a:lnTo>
                    <a:lnTo>
                      <a:pt x="10736" y="20715"/>
                    </a:lnTo>
                    <a:lnTo>
                      <a:pt x="10926" y="20867"/>
                    </a:lnTo>
                    <a:lnTo>
                      <a:pt x="11096" y="21018"/>
                    </a:lnTo>
                    <a:lnTo>
                      <a:pt x="11361" y="21283"/>
                    </a:lnTo>
                    <a:lnTo>
                      <a:pt x="11513" y="21454"/>
                    </a:lnTo>
                    <a:lnTo>
                      <a:pt x="11551" y="21529"/>
                    </a:lnTo>
                    <a:lnTo>
                      <a:pt x="15205" y="21321"/>
                    </a:lnTo>
                    <a:lnTo>
                      <a:pt x="14788" y="19409"/>
                    </a:lnTo>
                    <a:lnTo>
                      <a:pt x="17799" y="13085"/>
                    </a:lnTo>
                    <a:lnTo>
                      <a:pt x="17969" y="13179"/>
                    </a:lnTo>
                    <a:lnTo>
                      <a:pt x="18405" y="13369"/>
                    </a:lnTo>
                    <a:lnTo>
                      <a:pt x="18727" y="13501"/>
                    </a:lnTo>
                    <a:lnTo>
                      <a:pt x="19087" y="13615"/>
                    </a:lnTo>
                    <a:lnTo>
                      <a:pt x="19465" y="13728"/>
                    </a:lnTo>
                    <a:lnTo>
                      <a:pt x="19901" y="13842"/>
                    </a:lnTo>
                    <a:lnTo>
                      <a:pt x="20336" y="13918"/>
                    </a:lnTo>
                    <a:lnTo>
                      <a:pt x="20791" y="13975"/>
                    </a:lnTo>
                    <a:lnTo>
                      <a:pt x="21245" y="13975"/>
                    </a:lnTo>
                    <a:lnTo>
                      <a:pt x="21453" y="13956"/>
                    </a:lnTo>
                    <a:lnTo>
                      <a:pt x="21681" y="13937"/>
                    </a:lnTo>
                    <a:lnTo>
                      <a:pt x="21908" y="13880"/>
                    </a:lnTo>
                    <a:lnTo>
                      <a:pt x="22116" y="13823"/>
                    </a:lnTo>
                    <a:lnTo>
                      <a:pt x="22324" y="13747"/>
                    </a:lnTo>
                    <a:lnTo>
                      <a:pt x="22514" y="13672"/>
                    </a:lnTo>
                    <a:lnTo>
                      <a:pt x="22703" y="13558"/>
                    </a:lnTo>
                    <a:lnTo>
                      <a:pt x="22892" y="13425"/>
                    </a:lnTo>
                    <a:lnTo>
                      <a:pt x="23063" y="13274"/>
                    </a:lnTo>
                    <a:lnTo>
                      <a:pt x="23214" y="13085"/>
                    </a:lnTo>
                    <a:lnTo>
                      <a:pt x="23347" y="12933"/>
                    </a:lnTo>
                    <a:lnTo>
                      <a:pt x="23442" y="12782"/>
                    </a:lnTo>
                    <a:lnTo>
                      <a:pt x="23498" y="12630"/>
                    </a:lnTo>
                    <a:lnTo>
                      <a:pt x="23555" y="12479"/>
                    </a:lnTo>
                    <a:lnTo>
                      <a:pt x="23991" y="11759"/>
                    </a:lnTo>
                    <a:lnTo>
                      <a:pt x="22268" y="10547"/>
                    </a:lnTo>
                    <a:lnTo>
                      <a:pt x="21510" y="2841"/>
                    </a:lnTo>
                    <a:lnTo>
                      <a:pt x="15016" y="739"/>
                    </a:lnTo>
                    <a:lnTo>
                      <a:pt x="10093" y="1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9"/>
              <p:cNvSpPr/>
              <p:nvPr/>
            </p:nvSpPr>
            <p:spPr>
              <a:xfrm>
                <a:off x="5447350" y="3942675"/>
                <a:ext cx="599775" cy="538250"/>
              </a:xfrm>
              <a:custGeom>
                <a:rect b="b" l="l" r="r" t="t"/>
                <a:pathLst>
                  <a:path extrusionOk="0" fill="none" h="21530" w="23991">
                    <a:moveTo>
                      <a:pt x="22268" y="10547"/>
                    </a:moveTo>
                    <a:lnTo>
                      <a:pt x="21510" y="2841"/>
                    </a:lnTo>
                    <a:lnTo>
                      <a:pt x="15016" y="739"/>
                    </a:lnTo>
                    <a:lnTo>
                      <a:pt x="10093" y="1"/>
                    </a:lnTo>
                    <a:lnTo>
                      <a:pt x="10093" y="1"/>
                    </a:lnTo>
                    <a:lnTo>
                      <a:pt x="9411" y="455"/>
                    </a:lnTo>
                    <a:lnTo>
                      <a:pt x="8748" y="929"/>
                    </a:lnTo>
                    <a:lnTo>
                      <a:pt x="8105" y="1440"/>
                    </a:lnTo>
                    <a:lnTo>
                      <a:pt x="7499" y="1989"/>
                    </a:lnTo>
                    <a:lnTo>
                      <a:pt x="6893" y="2557"/>
                    </a:lnTo>
                    <a:lnTo>
                      <a:pt x="6344" y="3144"/>
                    </a:lnTo>
                    <a:lnTo>
                      <a:pt x="5794" y="3750"/>
                    </a:lnTo>
                    <a:lnTo>
                      <a:pt x="5283" y="4375"/>
                    </a:lnTo>
                    <a:lnTo>
                      <a:pt x="4791" y="4999"/>
                    </a:lnTo>
                    <a:lnTo>
                      <a:pt x="4337" y="5643"/>
                    </a:lnTo>
                    <a:lnTo>
                      <a:pt x="3901" y="6306"/>
                    </a:lnTo>
                    <a:lnTo>
                      <a:pt x="3484" y="6969"/>
                    </a:lnTo>
                    <a:lnTo>
                      <a:pt x="3087" y="7631"/>
                    </a:lnTo>
                    <a:lnTo>
                      <a:pt x="2727" y="8294"/>
                    </a:lnTo>
                    <a:lnTo>
                      <a:pt x="2386" y="8957"/>
                    </a:lnTo>
                    <a:lnTo>
                      <a:pt x="2064" y="9620"/>
                    </a:lnTo>
                    <a:lnTo>
                      <a:pt x="1761" y="10263"/>
                    </a:lnTo>
                    <a:lnTo>
                      <a:pt x="1496" y="10907"/>
                    </a:lnTo>
                    <a:lnTo>
                      <a:pt x="1250" y="11532"/>
                    </a:lnTo>
                    <a:lnTo>
                      <a:pt x="1023" y="12138"/>
                    </a:lnTo>
                    <a:lnTo>
                      <a:pt x="815" y="12725"/>
                    </a:lnTo>
                    <a:lnTo>
                      <a:pt x="644" y="13293"/>
                    </a:lnTo>
                    <a:lnTo>
                      <a:pt x="474" y="13842"/>
                    </a:lnTo>
                    <a:lnTo>
                      <a:pt x="341" y="14353"/>
                    </a:lnTo>
                    <a:lnTo>
                      <a:pt x="228" y="14846"/>
                    </a:lnTo>
                    <a:lnTo>
                      <a:pt x="152" y="15300"/>
                    </a:lnTo>
                    <a:lnTo>
                      <a:pt x="76" y="15717"/>
                    </a:lnTo>
                    <a:lnTo>
                      <a:pt x="38" y="16095"/>
                    </a:lnTo>
                    <a:lnTo>
                      <a:pt x="19" y="16436"/>
                    </a:lnTo>
                    <a:lnTo>
                      <a:pt x="0" y="16739"/>
                    </a:lnTo>
                    <a:lnTo>
                      <a:pt x="19" y="17004"/>
                    </a:lnTo>
                    <a:lnTo>
                      <a:pt x="76" y="17212"/>
                    </a:lnTo>
                    <a:lnTo>
                      <a:pt x="76" y="17212"/>
                    </a:lnTo>
                    <a:lnTo>
                      <a:pt x="114" y="17345"/>
                    </a:lnTo>
                    <a:lnTo>
                      <a:pt x="190" y="17477"/>
                    </a:lnTo>
                    <a:lnTo>
                      <a:pt x="266" y="17591"/>
                    </a:lnTo>
                    <a:lnTo>
                      <a:pt x="379" y="17705"/>
                    </a:lnTo>
                    <a:lnTo>
                      <a:pt x="493" y="17818"/>
                    </a:lnTo>
                    <a:lnTo>
                      <a:pt x="644" y="17932"/>
                    </a:lnTo>
                    <a:lnTo>
                      <a:pt x="796" y="18027"/>
                    </a:lnTo>
                    <a:lnTo>
                      <a:pt x="947" y="18121"/>
                    </a:lnTo>
                    <a:lnTo>
                      <a:pt x="1326" y="18292"/>
                    </a:lnTo>
                    <a:lnTo>
                      <a:pt x="1724" y="18443"/>
                    </a:lnTo>
                    <a:lnTo>
                      <a:pt x="2159" y="18576"/>
                    </a:lnTo>
                    <a:lnTo>
                      <a:pt x="2632" y="18689"/>
                    </a:lnTo>
                    <a:lnTo>
                      <a:pt x="3125" y="18784"/>
                    </a:lnTo>
                    <a:lnTo>
                      <a:pt x="3617" y="18879"/>
                    </a:lnTo>
                    <a:lnTo>
                      <a:pt x="4109" y="18935"/>
                    </a:lnTo>
                    <a:lnTo>
                      <a:pt x="4602" y="18992"/>
                    </a:lnTo>
                    <a:lnTo>
                      <a:pt x="5548" y="19087"/>
                    </a:lnTo>
                    <a:lnTo>
                      <a:pt x="6363" y="19125"/>
                    </a:lnTo>
                    <a:lnTo>
                      <a:pt x="6363" y="19125"/>
                    </a:lnTo>
                    <a:lnTo>
                      <a:pt x="6344" y="19200"/>
                    </a:lnTo>
                    <a:lnTo>
                      <a:pt x="6363" y="19257"/>
                    </a:lnTo>
                    <a:lnTo>
                      <a:pt x="6363" y="19333"/>
                    </a:lnTo>
                    <a:lnTo>
                      <a:pt x="6400" y="19390"/>
                    </a:lnTo>
                    <a:lnTo>
                      <a:pt x="6457" y="19466"/>
                    </a:lnTo>
                    <a:lnTo>
                      <a:pt x="6514" y="19522"/>
                    </a:lnTo>
                    <a:lnTo>
                      <a:pt x="6590" y="19579"/>
                    </a:lnTo>
                    <a:lnTo>
                      <a:pt x="6684" y="19636"/>
                    </a:lnTo>
                    <a:lnTo>
                      <a:pt x="6931" y="19731"/>
                    </a:lnTo>
                    <a:lnTo>
                      <a:pt x="7234" y="19806"/>
                    </a:lnTo>
                    <a:lnTo>
                      <a:pt x="7612" y="19844"/>
                    </a:lnTo>
                    <a:lnTo>
                      <a:pt x="8048" y="19863"/>
                    </a:lnTo>
                    <a:lnTo>
                      <a:pt x="8048" y="19863"/>
                    </a:lnTo>
                    <a:lnTo>
                      <a:pt x="8502" y="19901"/>
                    </a:lnTo>
                    <a:lnTo>
                      <a:pt x="8900" y="19958"/>
                    </a:lnTo>
                    <a:lnTo>
                      <a:pt x="9297" y="20034"/>
                    </a:lnTo>
                    <a:lnTo>
                      <a:pt x="9638" y="20147"/>
                    </a:lnTo>
                    <a:lnTo>
                      <a:pt x="9960" y="20280"/>
                    </a:lnTo>
                    <a:lnTo>
                      <a:pt x="10244" y="20412"/>
                    </a:lnTo>
                    <a:lnTo>
                      <a:pt x="10509" y="20564"/>
                    </a:lnTo>
                    <a:lnTo>
                      <a:pt x="10736" y="20715"/>
                    </a:lnTo>
                    <a:lnTo>
                      <a:pt x="10926" y="20867"/>
                    </a:lnTo>
                    <a:lnTo>
                      <a:pt x="11096" y="21018"/>
                    </a:lnTo>
                    <a:lnTo>
                      <a:pt x="11361" y="21283"/>
                    </a:lnTo>
                    <a:lnTo>
                      <a:pt x="11513" y="21454"/>
                    </a:lnTo>
                    <a:lnTo>
                      <a:pt x="11551" y="21529"/>
                    </a:lnTo>
                    <a:lnTo>
                      <a:pt x="15205" y="21321"/>
                    </a:lnTo>
                    <a:lnTo>
                      <a:pt x="14788" y="19409"/>
                    </a:lnTo>
                    <a:lnTo>
                      <a:pt x="17799" y="13085"/>
                    </a:lnTo>
                    <a:lnTo>
                      <a:pt x="17799" y="13085"/>
                    </a:lnTo>
                    <a:lnTo>
                      <a:pt x="17969" y="13179"/>
                    </a:lnTo>
                    <a:lnTo>
                      <a:pt x="18405" y="13369"/>
                    </a:lnTo>
                    <a:lnTo>
                      <a:pt x="18727" y="13501"/>
                    </a:lnTo>
                    <a:lnTo>
                      <a:pt x="19087" y="13615"/>
                    </a:lnTo>
                    <a:lnTo>
                      <a:pt x="19465" y="13728"/>
                    </a:lnTo>
                    <a:lnTo>
                      <a:pt x="19901" y="13842"/>
                    </a:lnTo>
                    <a:lnTo>
                      <a:pt x="20336" y="13918"/>
                    </a:lnTo>
                    <a:lnTo>
                      <a:pt x="20791" y="13975"/>
                    </a:lnTo>
                    <a:lnTo>
                      <a:pt x="21018" y="13975"/>
                    </a:lnTo>
                    <a:lnTo>
                      <a:pt x="21245" y="13975"/>
                    </a:lnTo>
                    <a:lnTo>
                      <a:pt x="21453" y="13956"/>
                    </a:lnTo>
                    <a:lnTo>
                      <a:pt x="21681" y="13937"/>
                    </a:lnTo>
                    <a:lnTo>
                      <a:pt x="21908" y="13880"/>
                    </a:lnTo>
                    <a:lnTo>
                      <a:pt x="22116" y="13823"/>
                    </a:lnTo>
                    <a:lnTo>
                      <a:pt x="22324" y="13747"/>
                    </a:lnTo>
                    <a:lnTo>
                      <a:pt x="22514" y="13672"/>
                    </a:lnTo>
                    <a:lnTo>
                      <a:pt x="22703" y="13558"/>
                    </a:lnTo>
                    <a:lnTo>
                      <a:pt x="22892" y="13425"/>
                    </a:lnTo>
                    <a:lnTo>
                      <a:pt x="23063" y="13274"/>
                    </a:lnTo>
                    <a:lnTo>
                      <a:pt x="23214" y="13085"/>
                    </a:lnTo>
                    <a:lnTo>
                      <a:pt x="23214" y="13085"/>
                    </a:lnTo>
                    <a:lnTo>
                      <a:pt x="23347" y="12933"/>
                    </a:lnTo>
                    <a:lnTo>
                      <a:pt x="23442" y="12782"/>
                    </a:lnTo>
                    <a:lnTo>
                      <a:pt x="23498" y="12630"/>
                    </a:lnTo>
                    <a:lnTo>
                      <a:pt x="23555" y="12479"/>
                    </a:lnTo>
                    <a:lnTo>
                      <a:pt x="23991" y="11759"/>
                    </a:lnTo>
                    <a:lnTo>
                      <a:pt x="22268" y="105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9"/>
              <p:cNvSpPr/>
              <p:nvPr/>
            </p:nvSpPr>
            <p:spPr>
              <a:xfrm>
                <a:off x="5602625" y="4342675"/>
                <a:ext cx="136825" cy="140150"/>
              </a:xfrm>
              <a:custGeom>
                <a:rect b="b" l="l" r="r" t="t"/>
                <a:pathLst>
                  <a:path extrusionOk="0" h="5606" w="5473">
                    <a:moveTo>
                      <a:pt x="1591" y="1"/>
                    </a:moveTo>
                    <a:lnTo>
                      <a:pt x="1307" y="76"/>
                    </a:lnTo>
                    <a:lnTo>
                      <a:pt x="1875" y="2216"/>
                    </a:lnTo>
                    <a:lnTo>
                      <a:pt x="1458" y="2273"/>
                    </a:lnTo>
                    <a:lnTo>
                      <a:pt x="1098" y="2348"/>
                    </a:lnTo>
                    <a:lnTo>
                      <a:pt x="776" y="2462"/>
                    </a:lnTo>
                    <a:lnTo>
                      <a:pt x="511" y="2576"/>
                    </a:lnTo>
                    <a:lnTo>
                      <a:pt x="284" y="2727"/>
                    </a:lnTo>
                    <a:lnTo>
                      <a:pt x="189" y="2803"/>
                    </a:lnTo>
                    <a:lnTo>
                      <a:pt x="133" y="2879"/>
                    </a:lnTo>
                    <a:lnTo>
                      <a:pt x="76" y="2973"/>
                    </a:lnTo>
                    <a:lnTo>
                      <a:pt x="19" y="3049"/>
                    </a:lnTo>
                    <a:lnTo>
                      <a:pt x="0" y="3144"/>
                    </a:lnTo>
                    <a:lnTo>
                      <a:pt x="0" y="3238"/>
                    </a:lnTo>
                    <a:lnTo>
                      <a:pt x="0" y="3314"/>
                    </a:lnTo>
                    <a:lnTo>
                      <a:pt x="38" y="3409"/>
                    </a:lnTo>
                    <a:lnTo>
                      <a:pt x="76" y="3485"/>
                    </a:lnTo>
                    <a:lnTo>
                      <a:pt x="133" y="3560"/>
                    </a:lnTo>
                    <a:lnTo>
                      <a:pt x="208" y="3617"/>
                    </a:lnTo>
                    <a:lnTo>
                      <a:pt x="284" y="3674"/>
                    </a:lnTo>
                    <a:lnTo>
                      <a:pt x="492" y="3787"/>
                    </a:lnTo>
                    <a:lnTo>
                      <a:pt x="757" y="3882"/>
                    </a:lnTo>
                    <a:lnTo>
                      <a:pt x="1060" y="3958"/>
                    </a:lnTo>
                    <a:lnTo>
                      <a:pt x="1420" y="3996"/>
                    </a:lnTo>
                    <a:lnTo>
                      <a:pt x="1837" y="4015"/>
                    </a:lnTo>
                    <a:lnTo>
                      <a:pt x="2253" y="4034"/>
                    </a:lnTo>
                    <a:lnTo>
                      <a:pt x="2651" y="4090"/>
                    </a:lnTo>
                    <a:lnTo>
                      <a:pt x="3030" y="4185"/>
                    </a:lnTo>
                    <a:lnTo>
                      <a:pt x="3351" y="4280"/>
                    </a:lnTo>
                    <a:lnTo>
                      <a:pt x="3673" y="4393"/>
                    </a:lnTo>
                    <a:lnTo>
                      <a:pt x="3938" y="4526"/>
                    </a:lnTo>
                    <a:lnTo>
                      <a:pt x="4185" y="4677"/>
                    </a:lnTo>
                    <a:lnTo>
                      <a:pt x="4412" y="4829"/>
                    </a:lnTo>
                    <a:lnTo>
                      <a:pt x="4601" y="4961"/>
                    </a:lnTo>
                    <a:lnTo>
                      <a:pt x="4772" y="5113"/>
                    </a:lnTo>
                    <a:lnTo>
                      <a:pt x="5018" y="5359"/>
                    </a:lnTo>
                    <a:lnTo>
                      <a:pt x="5169" y="5529"/>
                    </a:lnTo>
                    <a:lnTo>
                      <a:pt x="5226" y="5605"/>
                    </a:lnTo>
                    <a:lnTo>
                      <a:pt x="5472" y="5454"/>
                    </a:lnTo>
                    <a:lnTo>
                      <a:pt x="5396" y="5359"/>
                    </a:lnTo>
                    <a:lnTo>
                      <a:pt x="5226" y="5170"/>
                    </a:lnTo>
                    <a:lnTo>
                      <a:pt x="4961" y="4886"/>
                    </a:lnTo>
                    <a:lnTo>
                      <a:pt x="4791" y="4734"/>
                    </a:lnTo>
                    <a:lnTo>
                      <a:pt x="4582" y="4583"/>
                    </a:lnTo>
                    <a:lnTo>
                      <a:pt x="4355" y="4431"/>
                    </a:lnTo>
                    <a:lnTo>
                      <a:pt x="4090" y="4280"/>
                    </a:lnTo>
                    <a:lnTo>
                      <a:pt x="3787" y="4128"/>
                    </a:lnTo>
                    <a:lnTo>
                      <a:pt x="3465" y="4015"/>
                    </a:lnTo>
                    <a:lnTo>
                      <a:pt x="3105" y="3901"/>
                    </a:lnTo>
                    <a:lnTo>
                      <a:pt x="2727" y="3806"/>
                    </a:lnTo>
                    <a:lnTo>
                      <a:pt x="2291" y="3750"/>
                    </a:lnTo>
                    <a:lnTo>
                      <a:pt x="1837" y="3731"/>
                    </a:lnTo>
                    <a:lnTo>
                      <a:pt x="1458" y="3712"/>
                    </a:lnTo>
                    <a:lnTo>
                      <a:pt x="1155" y="3674"/>
                    </a:lnTo>
                    <a:lnTo>
                      <a:pt x="890" y="3617"/>
                    </a:lnTo>
                    <a:lnTo>
                      <a:pt x="663" y="3560"/>
                    </a:lnTo>
                    <a:lnTo>
                      <a:pt x="492" y="3485"/>
                    </a:lnTo>
                    <a:lnTo>
                      <a:pt x="379" y="3409"/>
                    </a:lnTo>
                    <a:lnTo>
                      <a:pt x="303" y="3314"/>
                    </a:lnTo>
                    <a:lnTo>
                      <a:pt x="284" y="3219"/>
                    </a:lnTo>
                    <a:lnTo>
                      <a:pt x="284" y="3182"/>
                    </a:lnTo>
                    <a:lnTo>
                      <a:pt x="303" y="3125"/>
                    </a:lnTo>
                    <a:lnTo>
                      <a:pt x="379" y="3030"/>
                    </a:lnTo>
                    <a:lnTo>
                      <a:pt x="511" y="2916"/>
                    </a:lnTo>
                    <a:lnTo>
                      <a:pt x="701" y="2803"/>
                    </a:lnTo>
                    <a:lnTo>
                      <a:pt x="947" y="2689"/>
                    </a:lnTo>
                    <a:lnTo>
                      <a:pt x="1269" y="2595"/>
                    </a:lnTo>
                    <a:lnTo>
                      <a:pt x="1628" y="2538"/>
                    </a:lnTo>
                    <a:lnTo>
                      <a:pt x="2064" y="2481"/>
                    </a:lnTo>
                    <a:lnTo>
                      <a:pt x="2234" y="2462"/>
                    </a:lnTo>
                    <a:lnTo>
                      <a:pt x="159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9"/>
              <p:cNvSpPr/>
              <p:nvPr/>
            </p:nvSpPr>
            <p:spPr>
              <a:xfrm>
                <a:off x="5611600" y="4268825"/>
                <a:ext cx="122625" cy="79550"/>
              </a:xfrm>
              <a:custGeom>
                <a:rect b="b" l="l" r="r" t="t"/>
                <a:pathLst>
                  <a:path extrusionOk="0" h="3182" w="4905">
                    <a:moveTo>
                      <a:pt x="4810" y="1"/>
                    </a:moveTo>
                    <a:lnTo>
                      <a:pt x="4526" y="95"/>
                    </a:lnTo>
                    <a:lnTo>
                      <a:pt x="4583" y="304"/>
                    </a:lnTo>
                    <a:lnTo>
                      <a:pt x="4621" y="493"/>
                    </a:lnTo>
                    <a:lnTo>
                      <a:pt x="4640" y="701"/>
                    </a:lnTo>
                    <a:lnTo>
                      <a:pt x="4621" y="872"/>
                    </a:lnTo>
                    <a:lnTo>
                      <a:pt x="4583" y="1061"/>
                    </a:lnTo>
                    <a:lnTo>
                      <a:pt x="4526" y="1231"/>
                    </a:lnTo>
                    <a:lnTo>
                      <a:pt x="4450" y="1383"/>
                    </a:lnTo>
                    <a:lnTo>
                      <a:pt x="4356" y="1553"/>
                    </a:lnTo>
                    <a:lnTo>
                      <a:pt x="4166" y="1762"/>
                    </a:lnTo>
                    <a:lnTo>
                      <a:pt x="3958" y="1932"/>
                    </a:lnTo>
                    <a:lnTo>
                      <a:pt x="3712" y="2102"/>
                    </a:lnTo>
                    <a:lnTo>
                      <a:pt x="3447" y="2254"/>
                    </a:lnTo>
                    <a:lnTo>
                      <a:pt x="3163" y="2368"/>
                    </a:lnTo>
                    <a:lnTo>
                      <a:pt x="2860" y="2481"/>
                    </a:lnTo>
                    <a:lnTo>
                      <a:pt x="2557" y="2576"/>
                    </a:lnTo>
                    <a:lnTo>
                      <a:pt x="2254" y="2652"/>
                    </a:lnTo>
                    <a:lnTo>
                      <a:pt x="1648" y="2765"/>
                    </a:lnTo>
                    <a:lnTo>
                      <a:pt x="1080" y="2841"/>
                    </a:lnTo>
                    <a:lnTo>
                      <a:pt x="626" y="2879"/>
                    </a:lnTo>
                    <a:lnTo>
                      <a:pt x="304" y="2898"/>
                    </a:lnTo>
                    <a:lnTo>
                      <a:pt x="379" y="1326"/>
                    </a:lnTo>
                    <a:lnTo>
                      <a:pt x="95" y="1307"/>
                    </a:lnTo>
                    <a:lnTo>
                      <a:pt x="1" y="3182"/>
                    </a:lnTo>
                    <a:lnTo>
                      <a:pt x="342" y="3182"/>
                    </a:lnTo>
                    <a:lnTo>
                      <a:pt x="758" y="3163"/>
                    </a:lnTo>
                    <a:lnTo>
                      <a:pt x="1345" y="3106"/>
                    </a:lnTo>
                    <a:lnTo>
                      <a:pt x="1667" y="3049"/>
                    </a:lnTo>
                    <a:lnTo>
                      <a:pt x="2027" y="2992"/>
                    </a:lnTo>
                    <a:lnTo>
                      <a:pt x="2387" y="2917"/>
                    </a:lnTo>
                    <a:lnTo>
                      <a:pt x="2746" y="2822"/>
                    </a:lnTo>
                    <a:lnTo>
                      <a:pt x="3106" y="2689"/>
                    </a:lnTo>
                    <a:lnTo>
                      <a:pt x="3466" y="2557"/>
                    </a:lnTo>
                    <a:lnTo>
                      <a:pt x="3788" y="2386"/>
                    </a:lnTo>
                    <a:lnTo>
                      <a:pt x="4091" y="2197"/>
                    </a:lnTo>
                    <a:lnTo>
                      <a:pt x="4223" y="2084"/>
                    </a:lnTo>
                    <a:lnTo>
                      <a:pt x="4356" y="1970"/>
                    </a:lnTo>
                    <a:lnTo>
                      <a:pt x="4469" y="1837"/>
                    </a:lnTo>
                    <a:lnTo>
                      <a:pt x="4583" y="1724"/>
                    </a:lnTo>
                    <a:lnTo>
                      <a:pt x="4697" y="1534"/>
                    </a:lnTo>
                    <a:lnTo>
                      <a:pt x="4791" y="1345"/>
                    </a:lnTo>
                    <a:lnTo>
                      <a:pt x="4867" y="1137"/>
                    </a:lnTo>
                    <a:lnTo>
                      <a:pt x="4905" y="929"/>
                    </a:lnTo>
                    <a:lnTo>
                      <a:pt x="4905" y="701"/>
                    </a:lnTo>
                    <a:lnTo>
                      <a:pt x="4905" y="474"/>
                    </a:lnTo>
                    <a:lnTo>
                      <a:pt x="4867" y="247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9"/>
              <p:cNvSpPr/>
              <p:nvPr/>
            </p:nvSpPr>
            <p:spPr>
              <a:xfrm>
                <a:off x="5711500" y="4264575"/>
                <a:ext cx="49250" cy="16600"/>
              </a:xfrm>
              <a:custGeom>
                <a:rect b="b" l="l" r="r" t="t"/>
                <a:pathLst>
                  <a:path extrusionOk="0" h="664" w="1970">
                    <a:moveTo>
                      <a:pt x="1060" y="0"/>
                    </a:moveTo>
                    <a:lnTo>
                      <a:pt x="890" y="19"/>
                    </a:lnTo>
                    <a:lnTo>
                      <a:pt x="701" y="38"/>
                    </a:lnTo>
                    <a:lnTo>
                      <a:pt x="473" y="76"/>
                    </a:lnTo>
                    <a:lnTo>
                      <a:pt x="246" y="133"/>
                    </a:lnTo>
                    <a:lnTo>
                      <a:pt x="0" y="209"/>
                    </a:lnTo>
                    <a:lnTo>
                      <a:pt x="227" y="663"/>
                    </a:lnTo>
                    <a:lnTo>
                      <a:pt x="341" y="568"/>
                    </a:lnTo>
                    <a:lnTo>
                      <a:pt x="492" y="474"/>
                    </a:lnTo>
                    <a:lnTo>
                      <a:pt x="682" y="379"/>
                    </a:lnTo>
                    <a:lnTo>
                      <a:pt x="928" y="284"/>
                    </a:lnTo>
                    <a:lnTo>
                      <a:pt x="1079" y="265"/>
                    </a:lnTo>
                    <a:lnTo>
                      <a:pt x="1231" y="228"/>
                    </a:lnTo>
                    <a:lnTo>
                      <a:pt x="1572" y="228"/>
                    </a:lnTo>
                    <a:lnTo>
                      <a:pt x="1761" y="265"/>
                    </a:lnTo>
                    <a:lnTo>
                      <a:pt x="1969" y="303"/>
                    </a:lnTo>
                    <a:lnTo>
                      <a:pt x="1931" y="284"/>
                    </a:lnTo>
                    <a:lnTo>
                      <a:pt x="1856" y="209"/>
                    </a:lnTo>
                    <a:lnTo>
                      <a:pt x="1704" y="133"/>
                    </a:lnTo>
                    <a:lnTo>
                      <a:pt x="1496" y="57"/>
                    </a:lnTo>
                    <a:lnTo>
                      <a:pt x="1363" y="38"/>
                    </a:lnTo>
                    <a:lnTo>
                      <a:pt x="1231" y="19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9"/>
              <p:cNvSpPr/>
              <p:nvPr/>
            </p:nvSpPr>
            <p:spPr>
              <a:xfrm>
                <a:off x="5560475" y="4178900"/>
                <a:ext cx="110325" cy="128300"/>
              </a:xfrm>
              <a:custGeom>
                <a:rect b="b" l="l" r="r" t="t"/>
                <a:pathLst>
                  <a:path extrusionOk="0" h="5132" w="4413">
                    <a:moveTo>
                      <a:pt x="1705" y="0"/>
                    </a:moveTo>
                    <a:lnTo>
                      <a:pt x="1648" y="95"/>
                    </a:lnTo>
                    <a:lnTo>
                      <a:pt x="1516" y="341"/>
                    </a:lnTo>
                    <a:lnTo>
                      <a:pt x="1326" y="720"/>
                    </a:lnTo>
                    <a:lnTo>
                      <a:pt x="1232" y="966"/>
                    </a:lnTo>
                    <a:lnTo>
                      <a:pt x="1156" y="1231"/>
                    </a:lnTo>
                    <a:lnTo>
                      <a:pt x="1080" y="1515"/>
                    </a:lnTo>
                    <a:lnTo>
                      <a:pt x="1023" y="1818"/>
                    </a:lnTo>
                    <a:lnTo>
                      <a:pt x="1004" y="2140"/>
                    </a:lnTo>
                    <a:lnTo>
                      <a:pt x="1004" y="2481"/>
                    </a:lnTo>
                    <a:lnTo>
                      <a:pt x="1042" y="2821"/>
                    </a:lnTo>
                    <a:lnTo>
                      <a:pt x="1118" y="3181"/>
                    </a:lnTo>
                    <a:lnTo>
                      <a:pt x="1232" y="3560"/>
                    </a:lnTo>
                    <a:lnTo>
                      <a:pt x="1326" y="3749"/>
                    </a:lnTo>
                    <a:lnTo>
                      <a:pt x="1421" y="3920"/>
                    </a:lnTo>
                    <a:lnTo>
                      <a:pt x="1061" y="3995"/>
                    </a:lnTo>
                    <a:lnTo>
                      <a:pt x="872" y="4033"/>
                    </a:lnTo>
                    <a:lnTo>
                      <a:pt x="664" y="4090"/>
                    </a:lnTo>
                    <a:lnTo>
                      <a:pt x="474" y="4166"/>
                    </a:lnTo>
                    <a:lnTo>
                      <a:pt x="304" y="4242"/>
                    </a:lnTo>
                    <a:lnTo>
                      <a:pt x="152" y="4336"/>
                    </a:lnTo>
                    <a:lnTo>
                      <a:pt x="96" y="4393"/>
                    </a:lnTo>
                    <a:lnTo>
                      <a:pt x="58" y="4469"/>
                    </a:lnTo>
                    <a:lnTo>
                      <a:pt x="20" y="4544"/>
                    </a:lnTo>
                    <a:lnTo>
                      <a:pt x="1" y="4639"/>
                    </a:lnTo>
                    <a:lnTo>
                      <a:pt x="1" y="4734"/>
                    </a:lnTo>
                    <a:lnTo>
                      <a:pt x="20" y="4828"/>
                    </a:lnTo>
                    <a:lnTo>
                      <a:pt x="58" y="4904"/>
                    </a:lnTo>
                    <a:lnTo>
                      <a:pt x="133" y="4961"/>
                    </a:lnTo>
                    <a:lnTo>
                      <a:pt x="247" y="5018"/>
                    </a:lnTo>
                    <a:lnTo>
                      <a:pt x="361" y="5056"/>
                    </a:lnTo>
                    <a:lnTo>
                      <a:pt x="512" y="5094"/>
                    </a:lnTo>
                    <a:lnTo>
                      <a:pt x="683" y="5113"/>
                    </a:lnTo>
                    <a:lnTo>
                      <a:pt x="1080" y="5131"/>
                    </a:lnTo>
                    <a:lnTo>
                      <a:pt x="1478" y="5113"/>
                    </a:lnTo>
                    <a:lnTo>
                      <a:pt x="1894" y="5094"/>
                    </a:lnTo>
                    <a:lnTo>
                      <a:pt x="2330" y="5037"/>
                    </a:lnTo>
                    <a:lnTo>
                      <a:pt x="2765" y="4980"/>
                    </a:lnTo>
                    <a:lnTo>
                      <a:pt x="3598" y="4847"/>
                    </a:lnTo>
                    <a:lnTo>
                      <a:pt x="4299" y="4715"/>
                    </a:lnTo>
                    <a:lnTo>
                      <a:pt x="4413" y="4696"/>
                    </a:lnTo>
                    <a:lnTo>
                      <a:pt x="4413" y="4563"/>
                    </a:lnTo>
                    <a:lnTo>
                      <a:pt x="4394" y="4450"/>
                    </a:lnTo>
                    <a:lnTo>
                      <a:pt x="4337" y="4242"/>
                    </a:lnTo>
                    <a:lnTo>
                      <a:pt x="4280" y="4128"/>
                    </a:lnTo>
                    <a:lnTo>
                      <a:pt x="4223" y="4014"/>
                    </a:lnTo>
                    <a:lnTo>
                      <a:pt x="4129" y="3920"/>
                    </a:lnTo>
                    <a:lnTo>
                      <a:pt x="4015" y="3863"/>
                    </a:lnTo>
                    <a:lnTo>
                      <a:pt x="3920" y="3825"/>
                    </a:lnTo>
                    <a:lnTo>
                      <a:pt x="3750" y="3825"/>
                    </a:lnTo>
                    <a:lnTo>
                      <a:pt x="3655" y="3844"/>
                    </a:lnTo>
                    <a:lnTo>
                      <a:pt x="3542" y="3882"/>
                    </a:lnTo>
                    <a:lnTo>
                      <a:pt x="3447" y="3920"/>
                    </a:lnTo>
                    <a:lnTo>
                      <a:pt x="3220" y="4071"/>
                    </a:lnTo>
                    <a:lnTo>
                      <a:pt x="3390" y="4298"/>
                    </a:lnTo>
                    <a:lnTo>
                      <a:pt x="3523" y="4204"/>
                    </a:lnTo>
                    <a:lnTo>
                      <a:pt x="3655" y="4147"/>
                    </a:lnTo>
                    <a:lnTo>
                      <a:pt x="3769" y="4109"/>
                    </a:lnTo>
                    <a:lnTo>
                      <a:pt x="3901" y="4109"/>
                    </a:lnTo>
                    <a:lnTo>
                      <a:pt x="3977" y="4166"/>
                    </a:lnTo>
                    <a:lnTo>
                      <a:pt x="4034" y="4260"/>
                    </a:lnTo>
                    <a:lnTo>
                      <a:pt x="4072" y="4355"/>
                    </a:lnTo>
                    <a:lnTo>
                      <a:pt x="4110" y="4469"/>
                    </a:lnTo>
                    <a:lnTo>
                      <a:pt x="3371" y="4601"/>
                    </a:lnTo>
                    <a:lnTo>
                      <a:pt x="2690" y="4696"/>
                    </a:lnTo>
                    <a:lnTo>
                      <a:pt x="2065" y="4772"/>
                    </a:lnTo>
                    <a:lnTo>
                      <a:pt x="1497" y="4828"/>
                    </a:lnTo>
                    <a:lnTo>
                      <a:pt x="1023" y="4847"/>
                    </a:lnTo>
                    <a:lnTo>
                      <a:pt x="645" y="4847"/>
                    </a:lnTo>
                    <a:lnTo>
                      <a:pt x="512" y="4828"/>
                    </a:lnTo>
                    <a:lnTo>
                      <a:pt x="398" y="4810"/>
                    </a:lnTo>
                    <a:lnTo>
                      <a:pt x="323" y="4772"/>
                    </a:lnTo>
                    <a:lnTo>
                      <a:pt x="285" y="4734"/>
                    </a:lnTo>
                    <a:lnTo>
                      <a:pt x="285" y="4677"/>
                    </a:lnTo>
                    <a:lnTo>
                      <a:pt x="304" y="4620"/>
                    </a:lnTo>
                    <a:lnTo>
                      <a:pt x="380" y="4526"/>
                    </a:lnTo>
                    <a:lnTo>
                      <a:pt x="512" y="4450"/>
                    </a:lnTo>
                    <a:lnTo>
                      <a:pt x="683" y="4393"/>
                    </a:lnTo>
                    <a:lnTo>
                      <a:pt x="872" y="4317"/>
                    </a:lnTo>
                    <a:lnTo>
                      <a:pt x="1269" y="4242"/>
                    </a:lnTo>
                    <a:lnTo>
                      <a:pt x="1648" y="4185"/>
                    </a:lnTo>
                    <a:lnTo>
                      <a:pt x="1875" y="4166"/>
                    </a:lnTo>
                    <a:lnTo>
                      <a:pt x="1762" y="3976"/>
                    </a:lnTo>
                    <a:lnTo>
                      <a:pt x="1667" y="3787"/>
                    </a:lnTo>
                    <a:lnTo>
                      <a:pt x="1572" y="3617"/>
                    </a:lnTo>
                    <a:lnTo>
                      <a:pt x="1440" y="3257"/>
                    </a:lnTo>
                    <a:lnTo>
                      <a:pt x="1345" y="2916"/>
                    </a:lnTo>
                    <a:lnTo>
                      <a:pt x="1288" y="2575"/>
                    </a:lnTo>
                    <a:lnTo>
                      <a:pt x="1269" y="2253"/>
                    </a:lnTo>
                    <a:lnTo>
                      <a:pt x="1288" y="1950"/>
                    </a:lnTo>
                    <a:lnTo>
                      <a:pt x="1326" y="1666"/>
                    </a:lnTo>
                    <a:lnTo>
                      <a:pt x="1383" y="1382"/>
                    </a:lnTo>
                    <a:lnTo>
                      <a:pt x="1459" y="1136"/>
                    </a:lnTo>
                    <a:lnTo>
                      <a:pt x="1553" y="909"/>
                    </a:lnTo>
                    <a:lnTo>
                      <a:pt x="1629" y="701"/>
                    </a:lnTo>
                    <a:lnTo>
                      <a:pt x="1724" y="530"/>
                    </a:lnTo>
                    <a:lnTo>
                      <a:pt x="1875" y="284"/>
                    </a:lnTo>
                    <a:lnTo>
                      <a:pt x="1932" y="171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9"/>
              <p:cNvSpPr/>
              <p:nvPr/>
            </p:nvSpPr>
            <p:spPr>
              <a:xfrm>
                <a:off x="5512675" y="4174625"/>
                <a:ext cx="74350" cy="77200"/>
              </a:xfrm>
              <a:custGeom>
                <a:rect b="b" l="l" r="r" t="t"/>
                <a:pathLst>
                  <a:path extrusionOk="0" h="3088" w="2974">
                    <a:moveTo>
                      <a:pt x="2860" y="1"/>
                    </a:moveTo>
                    <a:lnTo>
                      <a:pt x="2803" y="20"/>
                    </a:lnTo>
                    <a:lnTo>
                      <a:pt x="2708" y="39"/>
                    </a:lnTo>
                    <a:lnTo>
                      <a:pt x="2651" y="58"/>
                    </a:lnTo>
                    <a:lnTo>
                      <a:pt x="2595" y="95"/>
                    </a:lnTo>
                    <a:lnTo>
                      <a:pt x="2576" y="152"/>
                    </a:lnTo>
                    <a:lnTo>
                      <a:pt x="2462" y="739"/>
                    </a:lnTo>
                    <a:lnTo>
                      <a:pt x="2405" y="1042"/>
                    </a:lnTo>
                    <a:lnTo>
                      <a:pt x="2329" y="1345"/>
                    </a:lnTo>
                    <a:lnTo>
                      <a:pt x="2254" y="1629"/>
                    </a:lnTo>
                    <a:lnTo>
                      <a:pt x="2140" y="1913"/>
                    </a:lnTo>
                    <a:lnTo>
                      <a:pt x="2008" y="2178"/>
                    </a:lnTo>
                    <a:lnTo>
                      <a:pt x="1856" y="2443"/>
                    </a:lnTo>
                    <a:lnTo>
                      <a:pt x="1761" y="2557"/>
                    </a:lnTo>
                    <a:lnTo>
                      <a:pt x="1667" y="2633"/>
                    </a:lnTo>
                    <a:lnTo>
                      <a:pt x="1572" y="2708"/>
                    </a:lnTo>
                    <a:lnTo>
                      <a:pt x="1477" y="2746"/>
                    </a:lnTo>
                    <a:lnTo>
                      <a:pt x="1383" y="2765"/>
                    </a:lnTo>
                    <a:lnTo>
                      <a:pt x="1288" y="2765"/>
                    </a:lnTo>
                    <a:lnTo>
                      <a:pt x="1193" y="2746"/>
                    </a:lnTo>
                    <a:lnTo>
                      <a:pt x="1099" y="2708"/>
                    </a:lnTo>
                    <a:lnTo>
                      <a:pt x="1004" y="2671"/>
                    </a:lnTo>
                    <a:lnTo>
                      <a:pt x="928" y="2614"/>
                    </a:lnTo>
                    <a:lnTo>
                      <a:pt x="834" y="2538"/>
                    </a:lnTo>
                    <a:lnTo>
                      <a:pt x="777" y="2462"/>
                    </a:lnTo>
                    <a:lnTo>
                      <a:pt x="644" y="2273"/>
                    </a:lnTo>
                    <a:lnTo>
                      <a:pt x="550" y="2065"/>
                    </a:lnTo>
                    <a:lnTo>
                      <a:pt x="493" y="1894"/>
                    </a:lnTo>
                    <a:lnTo>
                      <a:pt x="455" y="1724"/>
                    </a:lnTo>
                    <a:lnTo>
                      <a:pt x="417" y="1383"/>
                    </a:lnTo>
                    <a:lnTo>
                      <a:pt x="398" y="1023"/>
                    </a:lnTo>
                    <a:lnTo>
                      <a:pt x="436" y="682"/>
                    </a:lnTo>
                    <a:lnTo>
                      <a:pt x="417" y="626"/>
                    </a:lnTo>
                    <a:lnTo>
                      <a:pt x="379" y="607"/>
                    </a:lnTo>
                    <a:lnTo>
                      <a:pt x="322" y="588"/>
                    </a:lnTo>
                    <a:lnTo>
                      <a:pt x="247" y="588"/>
                    </a:lnTo>
                    <a:lnTo>
                      <a:pt x="171" y="607"/>
                    </a:lnTo>
                    <a:lnTo>
                      <a:pt x="95" y="645"/>
                    </a:lnTo>
                    <a:lnTo>
                      <a:pt x="38" y="682"/>
                    </a:lnTo>
                    <a:lnTo>
                      <a:pt x="19" y="739"/>
                    </a:lnTo>
                    <a:lnTo>
                      <a:pt x="0" y="1080"/>
                    </a:lnTo>
                    <a:lnTo>
                      <a:pt x="19" y="1478"/>
                    </a:lnTo>
                    <a:lnTo>
                      <a:pt x="57" y="1686"/>
                    </a:lnTo>
                    <a:lnTo>
                      <a:pt x="95" y="1913"/>
                    </a:lnTo>
                    <a:lnTo>
                      <a:pt x="152" y="2121"/>
                    </a:lnTo>
                    <a:lnTo>
                      <a:pt x="209" y="2330"/>
                    </a:lnTo>
                    <a:lnTo>
                      <a:pt x="303" y="2519"/>
                    </a:lnTo>
                    <a:lnTo>
                      <a:pt x="398" y="2689"/>
                    </a:lnTo>
                    <a:lnTo>
                      <a:pt x="512" y="2822"/>
                    </a:lnTo>
                    <a:lnTo>
                      <a:pt x="663" y="2955"/>
                    </a:lnTo>
                    <a:lnTo>
                      <a:pt x="815" y="3030"/>
                    </a:lnTo>
                    <a:lnTo>
                      <a:pt x="909" y="3068"/>
                    </a:lnTo>
                    <a:lnTo>
                      <a:pt x="985" y="3087"/>
                    </a:lnTo>
                    <a:lnTo>
                      <a:pt x="1193" y="3087"/>
                    </a:lnTo>
                    <a:lnTo>
                      <a:pt x="1307" y="3068"/>
                    </a:lnTo>
                    <a:lnTo>
                      <a:pt x="1421" y="3030"/>
                    </a:lnTo>
                    <a:lnTo>
                      <a:pt x="1629" y="2955"/>
                    </a:lnTo>
                    <a:lnTo>
                      <a:pt x="1818" y="2841"/>
                    </a:lnTo>
                    <a:lnTo>
                      <a:pt x="1989" y="2708"/>
                    </a:lnTo>
                    <a:lnTo>
                      <a:pt x="2140" y="2557"/>
                    </a:lnTo>
                    <a:lnTo>
                      <a:pt x="2273" y="2405"/>
                    </a:lnTo>
                    <a:lnTo>
                      <a:pt x="2386" y="2216"/>
                    </a:lnTo>
                    <a:lnTo>
                      <a:pt x="2481" y="2027"/>
                    </a:lnTo>
                    <a:lnTo>
                      <a:pt x="2576" y="1818"/>
                    </a:lnTo>
                    <a:lnTo>
                      <a:pt x="2651" y="1610"/>
                    </a:lnTo>
                    <a:lnTo>
                      <a:pt x="2708" y="1402"/>
                    </a:lnTo>
                    <a:lnTo>
                      <a:pt x="2822" y="947"/>
                    </a:lnTo>
                    <a:lnTo>
                      <a:pt x="2916" y="512"/>
                    </a:lnTo>
                    <a:lnTo>
                      <a:pt x="2973" y="95"/>
                    </a:lnTo>
                    <a:lnTo>
                      <a:pt x="2973" y="58"/>
                    </a:lnTo>
                    <a:lnTo>
                      <a:pt x="2935" y="20"/>
                    </a:lnTo>
                    <a:lnTo>
                      <a:pt x="286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9"/>
              <p:cNvSpPr/>
              <p:nvPr/>
            </p:nvSpPr>
            <p:spPr>
              <a:xfrm>
                <a:off x="5636225" y="4169900"/>
                <a:ext cx="74350" cy="76700"/>
              </a:xfrm>
              <a:custGeom>
                <a:rect b="b" l="l" r="r" t="t"/>
                <a:pathLst>
                  <a:path extrusionOk="0" h="3068" w="2974">
                    <a:moveTo>
                      <a:pt x="2784" y="0"/>
                    </a:moveTo>
                    <a:lnTo>
                      <a:pt x="2708" y="19"/>
                    </a:lnTo>
                    <a:lnTo>
                      <a:pt x="2632" y="38"/>
                    </a:lnTo>
                    <a:lnTo>
                      <a:pt x="2594" y="76"/>
                    </a:lnTo>
                    <a:lnTo>
                      <a:pt x="2557" y="133"/>
                    </a:lnTo>
                    <a:lnTo>
                      <a:pt x="2462" y="739"/>
                    </a:lnTo>
                    <a:lnTo>
                      <a:pt x="2386" y="1023"/>
                    </a:lnTo>
                    <a:lnTo>
                      <a:pt x="2329" y="1326"/>
                    </a:lnTo>
                    <a:lnTo>
                      <a:pt x="2235" y="1610"/>
                    </a:lnTo>
                    <a:lnTo>
                      <a:pt x="2121" y="1894"/>
                    </a:lnTo>
                    <a:lnTo>
                      <a:pt x="2007" y="2159"/>
                    </a:lnTo>
                    <a:lnTo>
                      <a:pt x="1837" y="2424"/>
                    </a:lnTo>
                    <a:lnTo>
                      <a:pt x="1742" y="2538"/>
                    </a:lnTo>
                    <a:lnTo>
                      <a:pt x="1667" y="2613"/>
                    </a:lnTo>
                    <a:lnTo>
                      <a:pt x="1572" y="2689"/>
                    </a:lnTo>
                    <a:lnTo>
                      <a:pt x="1477" y="2727"/>
                    </a:lnTo>
                    <a:lnTo>
                      <a:pt x="1364" y="2746"/>
                    </a:lnTo>
                    <a:lnTo>
                      <a:pt x="1269" y="2746"/>
                    </a:lnTo>
                    <a:lnTo>
                      <a:pt x="1174" y="2727"/>
                    </a:lnTo>
                    <a:lnTo>
                      <a:pt x="1099" y="2708"/>
                    </a:lnTo>
                    <a:lnTo>
                      <a:pt x="1004" y="2651"/>
                    </a:lnTo>
                    <a:lnTo>
                      <a:pt x="909" y="2594"/>
                    </a:lnTo>
                    <a:lnTo>
                      <a:pt x="834" y="2519"/>
                    </a:lnTo>
                    <a:lnTo>
                      <a:pt x="758" y="2443"/>
                    </a:lnTo>
                    <a:lnTo>
                      <a:pt x="625" y="2254"/>
                    </a:lnTo>
                    <a:lnTo>
                      <a:pt x="531" y="2045"/>
                    </a:lnTo>
                    <a:lnTo>
                      <a:pt x="493" y="1875"/>
                    </a:lnTo>
                    <a:lnTo>
                      <a:pt x="455" y="1705"/>
                    </a:lnTo>
                    <a:lnTo>
                      <a:pt x="398" y="1364"/>
                    </a:lnTo>
                    <a:lnTo>
                      <a:pt x="398" y="1004"/>
                    </a:lnTo>
                    <a:lnTo>
                      <a:pt x="417" y="663"/>
                    </a:lnTo>
                    <a:lnTo>
                      <a:pt x="417" y="606"/>
                    </a:lnTo>
                    <a:lnTo>
                      <a:pt x="360" y="587"/>
                    </a:lnTo>
                    <a:lnTo>
                      <a:pt x="303" y="568"/>
                    </a:lnTo>
                    <a:lnTo>
                      <a:pt x="228" y="568"/>
                    </a:lnTo>
                    <a:lnTo>
                      <a:pt x="152" y="587"/>
                    </a:lnTo>
                    <a:lnTo>
                      <a:pt x="76" y="625"/>
                    </a:lnTo>
                    <a:lnTo>
                      <a:pt x="38" y="663"/>
                    </a:lnTo>
                    <a:lnTo>
                      <a:pt x="19" y="720"/>
                    </a:lnTo>
                    <a:lnTo>
                      <a:pt x="0" y="1061"/>
                    </a:lnTo>
                    <a:lnTo>
                      <a:pt x="19" y="1458"/>
                    </a:lnTo>
                    <a:lnTo>
                      <a:pt x="38" y="1667"/>
                    </a:lnTo>
                    <a:lnTo>
                      <a:pt x="76" y="1894"/>
                    </a:lnTo>
                    <a:lnTo>
                      <a:pt x="133" y="2102"/>
                    </a:lnTo>
                    <a:lnTo>
                      <a:pt x="209" y="2310"/>
                    </a:lnTo>
                    <a:lnTo>
                      <a:pt x="284" y="2500"/>
                    </a:lnTo>
                    <a:lnTo>
                      <a:pt x="398" y="2670"/>
                    </a:lnTo>
                    <a:lnTo>
                      <a:pt x="512" y="2822"/>
                    </a:lnTo>
                    <a:lnTo>
                      <a:pt x="644" y="2935"/>
                    </a:lnTo>
                    <a:lnTo>
                      <a:pt x="815" y="3011"/>
                    </a:lnTo>
                    <a:lnTo>
                      <a:pt x="890" y="3049"/>
                    </a:lnTo>
                    <a:lnTo>
                      <a:pt x="985" y="3068"/>
                    </a:lnTo>
                    <a:lnTo>
                      <a:pt x="1193" y="3068"/>
                    </a:lnTo>
                    <a:lnTo>
                      <a:pt x="1288" y="3049"/>
                    </a:lnTo>
                    <a:lnTo>
                      <a:pt x="1402" y="3011"/>
                    </a:lnTo>
                    <a:lnTo>
                      <a:pt x="1629" y="2935"/>
                    </a:lnTo>
                    <a:lnTo>
                      <a:pt x="1818" y="2822"/>
                    </a:lnTo>
                    <a:lnTo>
                      <a:pt x="1989" y="2689"/>
                    </a:lnTo>
                    <a:lnTo>
                      <a:pt x="2140" y="2557"/>
                    </a:lnTo>
                    <a:lnTo>
                      <a:pt x="2273" y="2386"/>
                    </a:lnTo>
                    <a:lnTo>
                      <a:pt x="2386" y="2197"/>
                    </a:lnTo>
                    <a:lnTo>
                      <a:pt x="2481" y="2007"/>
                    </a:lnTo>
                    <a:lnTo>
                      <a:pt x="2576" y="1799"/>
                    </a:lnTo>
                    <a:lnTo>
                      <a:pt x="2651" y="1591"/>
                    </a:lnTo>
                    <a:lnTo>
                      <a:pt x="2708" y="1383"/>
                    </a:lnTo>
                    <a:lnTo>
                      <a:pt x="2822" y="928"/>
                    </a:lnTo>
                    <a:lnTo>
                      <a:pt x="2897" y="493"/>
                    </a:lnTo>
                    <a:lnTo>
                      <a:pt x="2973" y="95"/>
                    </a:lnTo>
                    <a:lnTo>
                      <a:pt x="2973" y="38"/>
                    </a:lnTo>
                    <a:lnTo>
                      <a:pt x="2916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9"/>
              <p:cNvSpPr/>
              <p:nvPr/>
            </p:nvSpPr>
            <p:spPr>
              <a:xfrm>
                <a:off x="5471500" y="4096050"/>
                <a:ext cx="133500" cy="77650"/>
              </a:xfrm>
              <a:custGeom>
                <a:rect b="b" l="l" r="r" t="t"/>
                <a:pathLst>
                  <a:path extrusionOk="0" h="3106" w="5340">
                    <a:moveTo>
                      <a:pt x="4336" y="1"/>
                    </a:moveTo>
                    <a:lnTo>
                      <a:pt x="4204" y="247"/>
                    </a:lnTo>
                    <a:lnTo>
                      <a:pt x="4071" y="455"/>
                    </a:lnTo>
                    <a:lnTo>
                      <a:pt x="3920" y="663"/>
                    </a:lnTo>
                    <a:lnTo>
                      <a:pt x="3787" y="853"/>
                    </a:lnTo>
                    <a:lnTo>
                      <a:pt x="3636" y="1004"/>
                    </a:lnTo>
                    <a:lnTo>
                      <a:pt x="3484" y="1156"/>
                    </a:lnTo>
                    <a:lnTo>
                      <a:pt x="3314" y="1288"/>
                    </a:lnTo>
                    <a:lnTo>
                      <a:pt x="3162" y="1421"/>
                    </a:lnTo>
                    <a:lnTo>
                      <a:pt x="2992" y="1515"/>
                    </a:lnTo>
                    <a:lnTo>
                      <a:pt x="2840" y="1610"/>
                    </a:lnTo>
                    <a:lnTo>
                      <a:pt x="2518" y="1761"/>
                    </a:lnTo>
                    <a:lnTo>
                      <a:pt x="2197" y="1856"/>
                    </a:lnTo>
                    <a:lnTo>
                      <a:pt x="1875" y="1913"/>
                    </a:lnTo>
                    <a:lnTo>
                      <a:pt x="1591" y="1951"/>
                    </a:lnTo>
                    <a:lnTo>
                      <a:pt x="1060" y="1951"/>
                    </a:lnTo>
                    <a:lnTo>
                      <a:pt x="833" y="1913"/>
                    </a:lnTo>
                    <a:lnTo>
                      <a:pt x="511" y="1856"/>
                    </a:lnTo>
                    <a:lnTo>
                      <a:pt x="360" y="1818"/>
                    </a:lnTo>
                    <a:lnTo>
                      <a:pt x="0" y="2879"/>
                    </a:lnTo>
                    <a:lnTo>
                      <a:pt x="284" y="2973"/>
                    </a:lnTo>
                    <a:lnTo>
                      <a:pt x="606" y="3049"/>
                    </a:lnTo>
                    <a:lnTo>
                      <a:pt x="966" y="3087"/>
                    </a:lnTo>
                    <a:lnTo>
                      <a:pt x="1345" y="3106"/>
                    </a:lnTo>
                    <a:lnTo>
                      <a:pt x="1591" y="3087"/>
                    </a:lnTo>
                    <a:lnTo>
                      <a:pt x="1856" y="3068"/>
                    </a:lnTo>
                    <a:lnTo>
                      <a:pt x="2121" y="3030"/>
                    </a:lnTo>
                    <a:lnTo>
                      <a:pt x="2386" y="2973"/>
                    </a:lnTo>
                    <a:lnTo>
                      <a:pt x="2651" y="2917"/>
                    </a:lnTo>
                    <a:lnTo>
                      <a:pt x="2916" y="2822"/>
                    </a:lnTo>
                    <a:lnTo>
                      <a:pt x="3181" y="2708"/>
                    </a:lnTo>
                    <a:lnTo>
                      <a:pt x="3446" y="2576"/>
                    </a:lnTo>
                    <a:lnTo>
                      <a:pt x="3711" y="2405"/>
                    </a:lnTo>
                    <a:lnTo>
                      <a:pt x="3976" y="2216"/>
                    </a:lnTo>
                    <a:lnTo>
                      <a:pt x="4223" y="2008"/>
                    </a:lnTo>
                    <a:lnTo>
                      <a:pt x="4469" y="1780"/>
                    </a:lnTo>
                    <a:lnTo>
                      <a:pt x="4715" y="1515"/>
                    </a:lnTo>
                    <a:lnTo>
                      <a:pt x="4942" y="1212"/>
                    </a:lnTo>
                    <a:lnTo>
                      <a:pt x="5150" y="872"/>
                    </a:lnTo>
                    <a:lnTo>
                      <a:pt x="5340" y="512"/>
                    </a:ln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9"/>
              <p:cNvSpPr/>
              <p:nvPr/>
            </p:nvSpPr>
            <p:spPr>
              <a:xfrm>
                <a:off x="5610175" y="4073325"/>
                <a:ext cx="132100" cy="72925"/>
              </a:xfrm>
              <a:custGeom>
                <a:rect b="b" l="l" r="r" t="t"/>
                <a:pathLst>
                  <a:path extrusionOk="0" h="2917" w="5284">
                    <a:moveTo>
                      <a:pt x="1421" y="1"/>
                    </a:moveTo>
                    <a:lnTo>
                      <a:pt x="1080" y="20"/>
                    </a:lnTo>
                    <a:lnTo>
                      <a:pt x="777" y="58"/>
                    </a:lnTo>
                    <a:lnTo>
                      <a:pt x="512" y="114"/>
                    </a:lnTo>
                    <a:lnTo>
                      <a:pt x="304" y="171"/>
                    </a:lnTo>
                    <a:lnTo>
                      <a:pt x="134" y="209"/>
                    </a:lnTo>
                    <a:lnTo>
                      <a:pt x="1" y="266"/>
                    </a:lnTo>
                    <a:lnTo>
                      <a:pt x="474" y="1307"/>
                    </a:lnTo>
                    <a:lnTo>
                      <a:pt x="588" y="1250"/>
                    </a:lnTo>
                    <a:lnTo>
                      <a:pt x="872" y="1175"/>
                    </a:lnTo>
                    <a:lnTo>
                      <a:pt x="1061" y="1137"/>
                    </a:lnTo>
                    <a:lnTo>
                      <a:pt x="1270" y="1118"/>
                    </a:lnTo>
                    <a:lnTo>
                      <a:pt x="1516" y="1118"/>
                    </a:lnTo>
                    <a:lnTo>
                      <a:pt x="1800" y="1137"/>
                    </a:lnTo>
                    <a:lnTo>
                      <a:pt x="2084" y="1194"/>
                    </a:lnTo>
                    <a:lnTo>
                      <a:pt x="2387" y="1269"/>
                    </a:lnTo>
                    <a:lnTo>
                      <a:pt x="2690" y="1402"/>
                    </a:lnTo>
                    <a:lnTo>
                      <a:pt x="3031" y="1591"/>
                    </a:lnTo>
                    <a:lnTo>
                      <a:pt x="3182" y="1705"/>
                    </a:lnTo>
                    <a:lnTo>
                      <a:pt x="3352" y="1818"/>
                    </a:lnTo>
                    <a:lnTo>
                      <a:pt x="3523" y="1970"/>
                    </a:lnTo>
                    <a:lnTo>
                      <a:pt x="3693" y="2121"/>
                    </a:lnTo>
                    <a:lnTo>
                      <a:pt x="3845" y="2292"/>
                    </a:lnTo>
                    <a:lnTo>
                      <a:pt x="4015" y="2481"/>
                    </a:lnTo>
                    <a:lnTo>
                      <a:pt x="4186" y="2689"/>
                    </a:lnTo>
                    <a:lnTo>
                      <a:pt x="4356" y="2917"/>
                    </a:lnTo>
                    <a:lnTo>
                      <a:pt x="5284" y="2292"/>
                    </a:lnTo>
                    <a:lnTo>
                      <a:pt x="5075" y="1989"/>
                    </a:lnTo>
                    <a:lnTo>
                      <a:pt x="4848" y="1705"/>
                    </a:lnTo>
                    <a:lnTo>
                      <a:pt x="4621" y="1459"/>
                    </a:lnTo>
                    <a:lnTo>
                      <a:pt x="4394" y="1231"/>
                    </a:lnTo>
                    <a:lnTo>
                      <a:pt x="4186" y="1023"/>
                    </a:lnTo>
                    <a:lnTo>
                      <a:pt x="3958" y="853"/>
                    </a:lnTo>
                    <a:lnTo>
                      <a:pt x="3731" y="682"/>
                    </a:lnTo>
                    <a:lnTo>
                      <a:pt x="3504" y="550"/>
                    </a:lnTo>
                    <a:lnTo>
                      <a:pt x="3277" y="417"/>
                    </a:lnTo>
                    <a:lnTo>
                      <a:pt x="3049" y="323"/>
                    </a:lnTo>
                    <a:lnTo>
                      <a:pt x="2822" y="228"/>
                    </a:lnTo>
                    <a:lnTo>
                      <a:pt x="2614" y="171"/>
                    </a:lnTo>
                    <a:lnTo>
                      <a:pt x="2406" y="114"/>
                    </a:lnTo>
                    <a:lnTo>
                      <a:pt x="2197" y="58"/>
                    </a:lnTo>
                    <a:lnTo>
                      <a:pt x="1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9"/>
              <p:cNvSpPr/>
              <p:nvPr/>
            </p:nvSpPr>
            <p:spPr>
              <a:xfrm>
                <a:off x="5943425" y="4234275"/>
                <a:ext cx="86675" cy="41200"/>
              </a:xfrm>
              <a:custGeom>
                <a:rect b="b" l="l" r="r" t="t"/>
                <a:pathLst>
                  <a:path extrusionOk="0" h="1648" w="3467">
                    <a:moveTo>
                      <a:pt x="1156" y="0"/>
                    </a:moveTo>
                    <a:lnTo>
                      <a:pt x="929" y="19"/>
                    </a:lnTo>
                    <a:lnTo>
                      <a:pt x="721" y="57"/>
                    </a:lnTo>
                    <a:lnTo>
                      <a:pt x="531" y="114"/>
                    </a:lnTo>
                    <a:lnTo>
                      <a:pt x="361" y="190"/>
                    </a:lnTo>
                    <a:lnTo>
                      <a:pt x="209" y="285"/>
                    </a:lnTo>
                    <a:lnTo>
                      <a:pt x="96" y="379"/>
                    </a:lnTo>
                    <a:lnTo>
                      <a:pt x="39" y="493"/>
                    </a:lnTo>
                    <a:lnTo>
                      <a:pt x="20" y="550"/>
                    </a:lnTo>
                    <a:lnTo>
                      <a:pt x="1" y="606"/>
                    </a:lnTo>
                    <a:lnTo>
                      <a:pt x="1" y="682"/>
                    </a:lnTo>
                    <a:lnTo>
                      <a:pt x="20" y="739"/>
                    </a:lnTo>
                    <a:lnTo>
                      <a:pt x="58" y="815"/>
                    </a:lnTo>
                    <a:lnTo>
                      <a:pt x="96" y="890"/>
                    </a:lnTo>
                    <a:lnTo>
                      <a:pt x="228" y="1023"/>
                    </a:lnTo>
                    <a:lnTo>
                      <a:pt x="418" y="1174"/>
                    </a:lnTo>
                    <a:lnTo>
                      <a:pt x="664" y="1326"/>
                    </a:lnTo>
                    <a:lnTo>
                      <a:pt x="929" y="1458"/>
                    </a:lnTo>
                    <a:lnTo>
                      <a:pt x="1156" y="1553"/>
                    </a:lnTo>
                    <a:lnTo>
                      <a:pt x="1345" y="1629"/>
                    </a:lnTo>
                    <a:lnTo>
                      <a:pt x="1516" y="1648"/>
                    </a:lnTo>
                    <a:lnTo>
                      <a:pt x="1629" y="1648"/>
                    </a:lnTo>
                    <a:lnTo>
                      <a:pt x="1724" y="1629"/>
                    </a:lnTo>
                    <a:lnTo>
                      <a:pt x="1800" y="1591"/>
                    </a:lnTo>
                    <a:lnTo>
                      <a:pt x="1838" y="1534"/>
                    </a:lnTo>
                    <a:lnTo>
                      <a:pt x="1838" y="1458"/>
                    </a:lnTo>
                    <a:lnTo>
                      <a:pt x="1838" y="1383"/>
                    </a:lnTo>
                    <a:lnTo>
                      <a:pt x="1800" y="1288"/>
                    </a:lnTo>
                    <a:lnTo>
                      <a:pt x="1762" y="1212"/>
                    </a:lnTo>
                    <a:lnTo>
                      <a:pt x="1686" y="1118"/>
                    </a:lnTo>
                    <a:lnTo>
                      <a:pt x="1610" y="1023"/>
                    </a:lnTo>
                    <a:lnTo>
                      <a:pt x="1535" y="947"/>
                    </a:lnTo>
                    <a:lnTo>
                      <a:pt x="1440" y="871"/>
                    </a:lnTo>
                    <a:lnTo>
                      <a:pt x="1951" y="966"/>
                    </a:lnTo>
                    <a:lnTo>
                      <a:pt x="1061" y="644"/>
                    </a:lnTo>
                    <a:lnTo>
                      <a:pt x="1194" y="777"/>
                    </a:lnTo>
                    <a:lnTo>
                      <a:pt x="1326" y="928"/>
                    </a:lnTo>
                    <a:lnTo>
                      <a:pt x="1459" y="1099"/>
                    </a:lnTo>
                    <a:lnTo>
                      <a:pt x="1554" y="1269"/>
                    </a:lnTo>
                    <a:lnTo>
                      <a:pt x="1592" y="1345"/>
                    </a:lnTo>
                    <a:lnTo>
                      <a:pt x="1610" y="1402"/>
                    </a:lnTo>
                    <a:lnTo>
                      <a:pt x="1610" y="1458"/>
                    </a:lnTo>
                    <a:lnTo>
                      <a:pt x="1573" y="1496"/>
                    </a:lnTo>
                    <a:lnTo>
                      <a:pt x="1535" y="1515"/>
                    </a:lnTo>
                    <a:lnTo>
                      <a:pt x="1440" y="1534"/>
                    </a:lnTo>
                    <a:lnTo>
                      <a:pt x="1326" y="1515"/>
                    </a:lnTo>
                    <a:lnTo>
                      <a:pt x="1213" y="1477"/>
                    </a:lnTo>
                    <a:lnTo>
                      <a:pt x="948" y="1383"/>
                    </a:lnTo>
                    <a:lnTo>
                      <a:pt x="683" y="1250"/>
                    </a:lnTo>
                    <a:lnTo>
                      <a:pt x="550" y="1174"/>
                    </a:lnTo>
                    <a:lnTo>
                      <a:pt x="436" y="1080"/>
                    </a:lnTo>
                    <a:lnTo>
                      <a:pt x="342" y="985"/>
                    </a:lnTo>
                    <a:lnTo>
                      <a:pt x="266" y="890"/>
                    </a:lnTo>
                    <a:lnTo>
                      <a:pt x="228" y="796"/>
                    </a:lnTo>
                    <a:lnTo>
                      <a:pt x="190" y="682"/>
                    </a:lnTo>
                    <a:lnTo>
                      <a:pt x="209" y="587"/>
                    </a:lnTo>
                    <a:lnTo>
                      <a:pt x="247" y="493"/>
                    </a:lnTo>
                    <a:lnTo>
                      <a:pt x="342" y="417"/>
                    </a:lnTo>
                    <a:lnTo>
                      <a:pt x="474" y="322"/>
                    </a:lnTo>
                    <a:lnTo>
                      <a:pt x="607" y="266"/>
                    </a:lnTo>
                    <a:lnTo>
                      <a:pt x="739" y="209"/>
                    </a:lnTo>
                    <a:lnTo>
                      <a:pt x="872" y="171"/>
                    </a:lnTo>
                    <a:lnTo>
                      <a:pt x="1023" y="152"/>
                    </a:lnTo>
                    <a:lnTo>
                      <a:pt x="1289" y="133"/>
                    </a:lnTo>
                    <a:lnTo>
                      <a:pt x="1554" y="152"/>
                    </a:lnTo>
                    <a:lnTo>
                      <a:pt x="1819" y="190"/>
                    </a:lnTo>
                    <a:lnTo>
                      <a:pt x="2065" y="285"/>
                    </a:lnTo>
                    <a:lnTo>
                      <a:pt x="2292" y="379"/>
                    </a:lnTo>
                    <a:lnTo>
                      <a:pt x="2519" y="493"/>
                    </a:lnTo>
                    <a:lnTo>
                      <a:pt x="2728" y="606"/>
                    </a:lnTo>
                    <a:lnTo>
                      <a:pt x="2898" y="739"/>
                    </a:lnTo>
                    <a:lnTo>
                      <a:pt x="3201" y="966"/>
                    </a:lnTo>
                    <a:lnTo>
                      <a:pt x="3409" y="1137"/>
                    </a:lnTo>
                    <a:lnTo>
                      <a:pt x="3466" y="1212"/>
                    </a:lnTo>
                    <a:lnTo>
                      <a:pt x="3390" y="1080"/>
                    </a:lnTo>
                    <a:lnTo>
                      <a:pt x="3296" y="947"/>
                    </a:lnTo>
                    <a:lnTo>
                      <a:pt x="3125" y="777"/>
                    </a:lnTo>
                    <a:lnTo>
                      <a:pt x="2917" y="606"/>
                    </a:lnTo>
                    <a:lnTo>
                      <a:pt x="2633" y="417"/>
                    </a:lnTo>
                    <a:lnTo>
                      <a:pt x="2462" y="322"/>
                    </a:lnTo>
                    <a:lnTo>
                      <a:pt x="2273" y="247"/>
                    </a:lnTo>
                    <a:lnTo>
                      <a:pt x="2084" y="171"/>
                    </a:lnTo>
                    <a:lnTo>
                      <a:pt x="1857" y="95"/>
                    </a:lnTo>
                    <a:lnTo>
                      <a:pt x="1610" y="38"/>
                    </a:lnTo>
                    <a:lnTo>
                      <a:pt x="1383" y="19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9"/>
              <p:cNvSpPr/>
              <p:nvPr/>
            </p:nvSpPr>
            <p:spPr>
              <a:xfrm>
                <a:off x="5699175" y="3847525"/>
                <a:ext cx="442625" cy="407600"/>
              </a:xfrm>
              <a:custGeom>
                <a:rect b="b" l="l" r="r" t="t"/>
                <a:pathLst>
                  <a:path extrusionOk="0" h="16304" w="17705">
                    <a:moveTo>
                      <a:pt x="3693" y="1"/>
                    </a:moveTo>
                    <a:lnTo>
                      <a:pt x="3541" y="20"/>
                    </a:lnTo>
                    <a:lnTo>
                      <a:pt x="3390" y="58"/>
                    </a:lnTo>
                    <a:lnTo>
                      <a:pt x="3257" y="114"/>
                    </a:lnTo>
                    <a:lnTo>
                      <a:pt x="3125" y="171"/>
                    </a:lnTo>
                    <a:lnTo>
                      <a:pt x="3011" y="247"/>
                    </a:lnTo>
                    <a:lnTo>
                      <a:pt x="2917" y="342"/>
                    </a:lnTo>
                    <a:lnTo>
                      <a:pt x="2822" y="436"/>
                    </a:lnTo>
                    <a:lnTo>
                      <a:pt x="2727" y="550"/>
                    </a:lnTo>
                    <a:lnTo>
                      <a:pt x="2652" y="664"/>
                    </a:lnTo>
                    <a:lnTo>
                      <a:pt x="2519" y="910"/>
                    </a:lnTo>
                    <a:lnTo>
                      <a:pt x="2424" y="1175"/>
                    </a:lnTo>
                    <a:lnTo>
                      <a:pt x="2349" y="1440"/>
                    </a:lnTo>
                    <a:lnTo>
                      <a:pt x="2292" y="1724"/>
                    </a:lnTo>
                    <a:lnTo>
                      <a:pt x="2254" y="1989"/>
                    </a:lnTo>
                    <a:lnTo>
                      <a:pt x="2235" y="2254"/>
                    </a:lnTo>
                    <a:lnTo>
                      <a:pt x="2235" y="2709"/>
                    </a:lnTo>
                    <a:lnTo>
                      <a:pt x="2254" y="3030"/>
                    </a:lnTo>
                    <a:lnTo>
                      <a:pt x="2254" y="3144"/>
                    </a:lnTo>
                    <a:lnTo>
                      <a:pt x="133" y="1989"/>
                    </a:lnTo>
                    <a:lnTo>
                      <a:pt x="58" y="2481"/>
                    </a:lnTo>
                    <a:lnTo>
                      <a:pt x="1" y="2955"/>
                    </a:lnTo>
                    <a:lnTo>
                      <a:pt x="1" y="3390"/>
                    </a:lnTo>
                    <a:lnTo>
                      <a:pt x="20" y="3807"/>
                    </a:lnTo>
                    <a:lnTo>
                      <a:pt x="58" y="4034"/>
                    </a:lnTo>
                    <a:lnTo>
                      <a:pt x="95" y="4242"/>
                    </a:lnTo>
                    <a:lnTo>
                      <a:pt x="152" y="4451"/>
                    </a:lnTo>
                    <a:lnTo>
                      <a:pt x="209" y="4659"/>
                    </a:lnTo>
                    <a:lnTo>
                      <a:pt x="360" y="5037"/>
                    </a:lnTo>
                    <a:lnTo>
                      <a:pt x="550" y="5397"/>
                    </a:lnTo>
                    <a:lnTo>
                      <a:pt x="777" y="5719"/>
                    </a:lnTo>
                    <a:lnTo>
                      <a:pt x="1023" y="6022"/>
                    </a:lnTo>
                    <a:lnTo>
                      <a:pt x="1288" y="6306"/>
                    </a:lnTo>
                    <a:lnTo>
                      <a:pt x="1591" y="6552"/>
                    </a:lnTo>
                    <a:lnTo>
                      <a:pt x="1913" y="6779"/>
                    </a:lnTo>
                    <a:lnTo>
                      <a:pt x="2254" y="6988"/>
                    </a:lnTo>
                    <a:lnTo>
                      <a:pt x="2614" y="7177"/>
                    </a:lnTo>
                    <a:lnTo>
                      <a:pt x="2973" y="7348"/>
                    </a:lnTo>
                    <a:lnTo>
                      <a:pt x="3352" y="7499"/>
                    </a:lnTo>
                    <a:lnTo>
                      <a:pt x="3731" y="7613"/>
                    </a:lnTo>
                    <a:lnTo>
                      <a:pt x="4110" y="7726"/>
                    </a:lnTo>
                    <a:lnTo>
                      <a:pt x="4507" y="7821"/>
                    </a:lnTo>
                    <a:lnTo>
                      <a:pt x="4886" y="7916"/>
                    </a:lnTo>
                    <a:lnTo>
                      <a:pt x="5265" y="7991"/>
                    </a:lnTo>
                    <a:lnTo>
                      <a:pt x="6022" y="8086"/>
                    </a:lnTo>
                    <a:lnTo>
                      <a:pt x="6704" y="8143"/>
                    </a:lnTo>
                    <a:lnTo>
                      <a:pt x="7309" y="8181"/>
                    </a:lnTo>
                    <a:lnTo>
                      <a:pt x="7840" y="8200"/>
                    </a:lnTo>
                    <a:lnTo>
                      <a:pt x="8218" y="8200"/>
                    </a:lnTo>
                    <a:lnTo>
                      <a:pt x="8578" y="8181"/>
                    </a:lnTo>
                    <a:lnTo>
                      <a:pt x="8067" y="8881"/>
                    </a:lnTo>
                    <a:lnTo>
                      <a:pt x="7556" y="9620"/>
                    </a:lnTo>
                    <a:lnTo>
                      <a:pt x="6950" y="10510"/>
                    </a:lnTo>
                    <a:lnTo>
                      <a:pt x="6344" y="11437"/>
                    </a:lnTo>
                    <a:lnTo>
                      <a:pt x="5776" y="12365"/>
                    </a:lnTo>
                    <a:lnTo>
                      <a:pt x="5530" y="12782"/>
                    </a:lnTo>
                    <a:lnTo>
                      <a:pt x="5340" y="13179"/>
                    </a:lnTo>
                    <a:lnTo>
                      <a:pt x="5189" y="13501"/>
                    </a:lnTo>
                    <a:lnTo>
                      <a:pt x="5094" y="13785"/>
                    </a:lnTo>
                    <a:lnTo>
                      <a:pt x="5075" y="13899"/>
                    </a:lnTo>
                    <a:lnTo>
                      <a:pt x="5075" y="13994"/>
                    </a:lnTo>
                    <a:lnTo>
                      <a:pt x="5075" y="14088"/>
                    </a:lnTo>
                    <a:lnTo>
                      <a:pt x="5094" y="14183"/>
                    </a:lnTo>
                    <a:lnTo>
                      <a:pt x="5132" y="14259"/>
                    </a:lnTo>
                    <a:lnTo>
                      <a:pt x="5170" y="14315"/>
                    </a:lnTo>
                    <a:lnTo>
                      <a:pt x="5227" y="14372"/>
                    </a:lnTo>
                    <a:lnTo>
                      <a:pt x="5283" y="14429"/>
                    </a:lnTo>
                    <a:lnTo>
                      <a:pt x="5435" y="14505"/>
                    </a:lnTo>
                    <a:lnTo>
                      <a:pt x="5605" y="14562"/>
                    </a:lnTo>
                    <a:lnTo>
                      <a:pt x="5795" y="14581"/>
                    </a:lnTo>
                    <a:lnTo>
                      <a:pt x="6003" y="14600"/>
                    </a:lnTo>
                    <a:lnTo>
                      <a:pt x="6211" y="14600"/>
                    </a:lnTo>
                    <a:lnTo>
                      <a:pt x="6420" y="14581"/>
                    </a:lnTo>
                    <a:lnTo>
                      <a:pt x="6779" y="14543"/>
                    </a:lnTo>
                    <a:lnTo>
                      <a:pt x="7158" y="14467"/>
                    </a:lnTo>
                    <a:lnTo>
                      <a:pt x="7158" y="14467"/>
                    </a:lnTo>
                    <a:lnTo>
                      <a:pt x="6912" y="14637"/>
                    </a:lnTo>
                    <a:lnTo>
                      <a:pt x="6666" y="14808"/>
                    </a:lnTo>
                    <a:lnTo>
                      <a:pt x="6401" y="15035"/>
                    </a:lnTo>
                    <a:lnTo>
                      <a:pt x="6136" y="15300"/>
                    </a:lnTo>
                    <a:lnTo>
                      <a:pt x="6041" y="15433"/>
                    </a:lnTo>
                    <a:lnTo>
                      <a:pt x="5965" y="15565"/>
                    </a:lnTo>
                    <a:lnTo>
                      <a:pt x="5908" y="15698"/>
                    </a:lnTo>
                    <a:lnTo>
                      <a:pt x="5870" y="15811"/>
                    </a:lnTo>
                    <a:lnTo>
                      <a:pt x="5889" y="15944"/>
                    </a:lnTo>
                    <a:lnTo>
                      <a:pt x="5908" y="16001"/>
                    </a:lnTo>
                    <a:lnTo>
                      <a:pt x="5946" y="16039"/>
                    </a:lnTo>
                    <a:lnTo>
                      <a:pt x="6003" y="16095"/>
                    </a:lnTo>
                    <a:lnTo>
                      <a:pt x="6060" y="16133"/>
                    </a:lnTo>
                    <a:lnTo>
                      <a:pt x="6211" y="16209"/>
                    </a:lnTo>
                    <a:lnTo>
                      <a:pt x="6401" y="16266"/>
                    </a:lnTo>
                    <a:lnTo>
                      <a:pt x="6628" y="16285"/>
                    </a:lnTo>
                    <a:lnTo>
                      <a:pt x="6874" y="16304"/>
                    </a:lnTo>
                    <a:lnTo>
                      <a:pt x="7139" y="16304"/>
                    </a:lnTo>
                    <a:lnTo>
                      <a:pt x="7688" y="16266"/>
                    </a:lnTo>
                    <a:lnTo>
                      <a:pt x="8218" y="16190"/>
                    </a:lnTo>
                    <a:lnTo>
                      <a:pt x="8673" y="16133"/>
                    </a:lnTo>
                    <a:lnTo>
                      <a:pt x="9108" y="16039"/>
                    </a:lnTo>
                    <a:lnTo>
                      <a:pt x="9335" y="14562"/>
                    </a:lnTo>
                    <a:lnTo>
                      <a:pt x="9714" y="14505"/>
                    </a:lnTo>
                    <a:lnTo>
                      <a:pt x="10112" y="14467"/>
                    </a:lnTo>
                    <a:lnTo>
                      <a:pt x="10509" y="14467"/>
                    </a:lnTo>
                    <a:lnTo>
                      <a:pt x="10907" y="14486"/>
                    </a:lnTo>
                    <a:lnTo>
                      <a:pt x="11267" y="14524"/>
                    </a:lnTo>
                    <a:lnTo>
                      <a:pt x="11646" y="14581"/>
                    </a:lnTo>
                    <a:lnTo>
                      <a:pt x="11986" y="14675"/>
                    </a:lnTo>
                    <a:lnTo>
                      <a:pt x="12308" y="14789"/>
                    </a:lnTo>
                    <a:lnTo>
                      <a:pt x="12592" y="14902"/>
                    </a:lnTo>
                    <a:lnTo>
                      <a:pt x="12857" y="15054"/>
                    </a:lnTo>
                    <a:lnTo>
                      <a:pt x="13085" y="15224"/>
                    </a:lnTo>
                    <a:lnTo>
                      <a:pt x="13274" y="15395"/>
                    </a:lnTo>
                    <a:lnTo>
                      <a:pt x="13331" y="15489"/>
                    </a:lnTo>
                    <a:lnTo>
                      <a:pt x="13406" y="15603"/>
                    </a:lnTo>
                    <a:lnTo>
                      <a:pt x="13444" y="15698"/>
                    </a:lnTo>
                    <a:lnTo>
                      <a:pt x="13482" y="15811"/>
                    </a:lnTo>
                    <a:lnTo>
                      <a:pt x="13501" y="15925"/>
                    </a:lnTo>
                    <a:lnTo>
                      <a:pt x="13520" y="16039"/>
                    </a:lnTo>
                    <a:lnTo>
                      <a:pt x="13501" y="16152"/>
                    </a:lnTo>
                    <a:lnTo>
                      <a:pt x="13482" y="16285"/>
                    </a:lnTo>
                    <a:lnTo>
                      <a:pt x="13728" y="16247"/>
                    </a:lnTo>
                    <a:lnTo>
                      <a:pt x="13956" y="16209"/>
                    </a:lnTo>
                    <a:lnTo>
                      <a:pt x="14164" y="16171"/>
                    </a:lnTo>
                    <a:lnTo>
                      <a:pt x="14334" y="16114"/>
                    </a:lnTo>
                    <a:lnTo>
                      <a:pt x="14486" y="16039"/>
                    </a:lnTo>
                    <a:lnTo>
                      <a:pt x="14599" y="15944"/>
                    </a:lnTo>
                    <a:lnTo>
                      <a:pt x="14637" y="15906"/>
                    </a:lnTo>
                    <a:lnTo>
                      <a:pt x="14656" y="15849"/>
                    </a:lnTo>
                    <a:lnTo>
                      <a:pt x="14675" y="15792"/>
                    </a:lnTo>
                    <a:lnTo>
                      <a:pt x="14675" y="15736"/>
                    </a:lnTo>
                    <a:lnTo>
                      <a:pt x="14637" y="15584"/>
                    </a:lnTo>
                    <a:lnTo>
                      <a:pt x="14561" y="15452"/>
                    </a:lnTo>
                    <a:lnTo>
                      <a:pt x="14467" y="15319"/>
                    </a:lnTo>
                    <a:lnTo>
                      <a:pt x="14372" y="15205"/>
                    </a:lnTo>
                    <a:lnTo>
                      <a:pt x="14240" y="15092"/>
                    </a:lnTo>
                    <a:lnTo>
                      <a:pt x="14088" y="14978"/>
                    </a:lnTo>
                    <a:lnTo>
                      <a:pt x="13804" y="14808"/>
                    </a:lnTo>
                    <a:lnTo>
                      <a:pt x="13501" y="14656"/>
                    </a:lnTo>
                    <a:lnTo>
                      <a:pt x="13255" y="14543"/>
                    </a:lnTo>
                    <a:lnTo>
                      <a:pt x="13009" y="14467"/>
                    </a:lnTo>
                    <a:lnTo>
                      <a:pt x="13350" y="14334"/>
                    </a:lnTo>
                    <a:lnTo>
                      <a:pt x="13709" y="14183"/>
                    </a:lnTo>
                    <a:lnTo>
                      <a:pt x="14145" y="13975"/>
                    </a:lnTo>
                    <a:lnTo>
                      <a:pt x="14599" y="13710"/>
                    </a:lnTo>
                    <a:lnTo>
                      <a:pt x="14808" y="13577"/>
                    </a:lnTo>
                    <a:lnTo>
                      <a:pt x="15016" y="13426"/>
                    </a:lnTo>
                    <a:lnTo>
                      <a:pt x="15205" y="13274"/>
                    </a:lnTo>
                    <a:lnTo>
                      <a:pt x="15376" y="13104"/>
                    </a:lnTo>
                    <a:lnTo>
                      <a:pt x="15527" y="12933"/>
                    </a:lnTo>
                    <a:lnTo>
                      <a:pt x="15622" y="12744"/>
                    </a:lnTo>
                    <a:lnTo>
                      <a:pt x="15660" y="12668"/>
                    </a:lnTo>
                    <a:lnTo>
                      <a:pt x="15679" y="12573"/>
                    </a:lnTo>
                    <a:lnTo>
                      <a:pt x="15679" y="12479"/>
                    </a:lnTo>
                    <a:lnTo>
                      <a:pt x="15660" y="12384"/>
                    </a:lnTo>
                    <a:lnTo>
                      <a:pt x="15622" y="12289"/>
                    </a:lnTo>
                    <a:lnTo>
                      <a:pt x="15565" y="12195"/>
                    </a:lnTo>
                    <a:lnTo>
                      <a:pt x="15432" y="12005"/>
                    </a:lnTo>
                    <a:lnTo>
                      <a:pt x="15262" y="11816"/>
                    </a:lnTo>
                    <a:lnTo>
                      <a:pt x="15054" y="11627"/>
                    </a:lnTo>
                    <a:lnTo>
                      <a:pt x="14827" y="11456"/>
                    </a:lnTo>
                    <a:lnTo>
                      <a:pt x="14580" y="11286"/>
                    </a:lnTo>
                    <a:lnTo>
                      <a:pt x="14069" y="11002"/>
                    </a:lnTo>
                    <a:lnTo>
                      <a:pt x="13634" y="10756"/>
                    </a:lnTo>
                    <a:lnTo>
                      <a:pt x="13179" y="10547"/>
                    </a:lnTo>
                    <a:lnTo>
                      <a:pt x="13369" y="10415"/>
                    </a:lnTo>
                    <a:lnTo>
                      <a:pt x="13842" y="10036"/>
                    </a:lnTo>
                    <a:lnTo>
                      <a:pt x="14543" y="9449"/>
                    </a:lnTo>
                    <a:lnTo>
                      <a:pt x="14940" y="9090"/>
                    </a:lnTo>
                    <a:lnTo>
                      <a:pt x="15338" y="8711"/>
                    </a:lnTo>
                    <a:lnTo>
                      <a:pt x="15754" y="8294"/>
                    </a:lnTo>
                    <a:lnTo>
                      <a:pt x="16152" y="7878"/>
                    </a:lnTo>
                    <a:lnTo>
                      <a:pt x="16531" y="7442"/>
                    </a:lnTo>
                    <a:lnTo>
                      <a:pt x="16871" y="6988"/>
                    </a:lnTo>
                    <a:lnTo>
                      <a:pt x="17174" y="6552"/>
                    </a:lnTo>
                    <a:lnTo>
                      <a:pt x="17307" y="6325"/>
                    </a:lnTo>
                    <a:lnTo>
                      <a:pt x="17421" y="6117"/>
                    </a:lnTo>
                    <a:lnTo>
                      <a:pt x="17515" y="5890"/>
                    </a:lnTo>
                    <a:lnTo>
                      <a:pt x="17591" y="5681"/>
                    </a:lnTo>
                    <a:lnTo>
                      <a:pt x="17648" y="5473"/>
                    </a:lnTo>
                    <a:lnTo>
                      <a:pt x="17686" y="5265"/>
                    </a:lnTo>
                    <a:lnTo>
                      <a:pt x="17705" y="5075"/>
                    </a:lnTo>
                    <a:lnTo>
                      <a:pt x="17686" y="4886"/>
                    </a:lnTo>
                    <a:lnTo>
                      <a:pt x="17667" y="4716"/>
                    </a:lnTo>
                    <a:lnTo>
                      <a:pt x="17629" y="4564"/>
                    </a:lnTo>
                    <a:lnTo>
                      <a:pt x="17572" y="4413"/>
                    </a:lnTo>
                    <a:lnTo>
                      <a:pt x="17496" y="4280"/>
                    </a:lnTo>
                    <a:lnTo>
                      <a:pt x="17421" y="4148"/>
                    </a:lnTo>
                    <a:lnTo>
                      <a:pt x="17307" y="4034"/>
                    </a:lnTo>
                    <a:lnTo>
                      <a:pt x="17193" y="3920"/>
                    </a:lnTo>
                    <a:lnTo>
                      <a:pt x="17061" y="3826"/>
                    </a:lnTo>
                    <a:lnTo>
                      <a:pt x="16909" y="3731"/>
                    </a:lnTo>
                    <a:lnTo>
                      <a:pt x="16739" y="3655"/>
                    </a:lnTo>
                    <a:lnTo>
                      <a:pt x="16569" y="3580"/>
                    </a:lnTo>
                    <a:lnTo>
                      <a:pt x="16379" y="3523"/>
                    </a:lnTo>
                    <a:lnTo>
                      <a:pt x="15963" y="3409"/>
                    </a:lnTo>
                    <a:lnTo>
                      <a:pt x="15508" y="3333"/>
                    </a:lnTo>
                    <a:lnTo>
                      <a:pt x="15016" y="3296"/>
                    </a:lnTo>
                    <a:lnTo>
                      <a:pt x="14467" y="3277"/>
                    </a:lnTo>
                    <a:lnTo>
                      <a:pt x="13880" y="3277"/>
                    </a:lnTo>
                    <a:lnTo>
                      <a:pt x="13274" y="3314"/>
                    </a:lnTo>
                    <a:lnTo>
                      <a:pt x="12649" y="3352"/>
                    </a:lnTo>
                    <a:lnTo>
                      <a:pt x="11986" y="3428"/>
                    </a:lnTo>
                    <a:lnTo>
                      <a:pt x="11305" y="3504"/>
                    </a:lnTo>
                    <a:lnTo>
                      <a:pt x="10964" y="3523"/>
                    </a:lnTo>
                    <a:lnTo>
                      <a:pt x="10623" y="3523"/>
                    </a:lnTo>
                    <a:lnTo>
                      <a:pt x="10282" y="3504"/>
                    </a:lnTo>
                    <a:lnTo>
                      <a:pt x="9960" y="3466"/>
                    </a:lnTo>
                    <a:lnTo>
                      <a:pt x="9657" y="3390"/>
                    </a:lnTo>
                    <a:lnTo>
                      <a:pt x="9335" y="3314"/>
                    </a:lnTo>
                    <a:lnTo>
                      <a:pt x="9033" y="3201"/>
                    </a:lnTo>
                    <a:lnTo>
                      <a:pt x="8749" y="3087"/>
                    </a:lnTo>
                    <a:lnTo>
                      <a:pt x="8446" y="2955"/>
                    </a:lnTo>
                    <a:lnTo>
                      <a:pt x="8180" y="2803"/>
                    </a:lnTo>
                    <a:lnTo>
                      <a:pt x="7896" y="2652"/>
                    </a:lnTo>
                    <a:lnTo>
                      <a:pt x="7631" y="2481"/>
                    </a:lnTo>
                    <a:lnTo>
                      <a:pt x="7101" y="2122"/>
                    </a:lnTo>
                    <a:lnTo>
                      <a:pt x="6609" y="1762"/>
                    </a:lnTo>
                    <a:lnTo>
                      <a:pt x="5719" y="1061"/>
                    </a:lnTo>
                    <a:lnTo>
                      <a:pt x="5302" y="739"/>
                    </a:lnTo>
                    <a:lnTo>
                      <a:pt x="4905" y="455"/>
                    </a:lnTo>
                    <a:lnTo>
                      <a:pt x="4526" y="228"/>
                    </a:lnTo>
                    <a:lnTo>
                      <a:pt x="4356" y="133"/>
                    </a:lnTo>
                    <a:lnTo>
                      <a:pt x="4185" y="77"/>
                    </a:lnTo>
                    <a:lnTo>
                      <a:pt x="4015" y="20"/>
                    </a:lnTo>
                    <a:lnTo>
                      <a:pt x="3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39"/>
              <p:cNvSpPr/>
              <p:nvPr/>
            </p:nvSpPr>
            <p:spPr>
              <a:xfrm>
                <a:off x="5699175" y="3847525"/>
                <a:ext cx="442625" cy="407600"/>
              </a:xfrm>
              <a:custGeom>
                <a:rect b="b" l="l" r="r" t="t"/>
                <a:pathLst>
                  <a:path extrusionOk="0" fill="none" h="16304" w="17705">
                    <a:moveTo>
                      <a:pt x="13179" y="10547"/>
                    </a:moveTo>
                    <a:lnTo>
                      <a:pt x="13179" y="10547"/>
                    </a:lnTo>
                    <a:lnTo>
                      <a:pt x="13634" y="10756"/>
                    </a:lnTo>
                    <a:lnTo>
                      <a:pt x="14069" y="11002"/>
                    </a:lnTo>
                    <a:lnTo>
                      <a:pt x="14580" y="11286"/>
                    </a:lnTo>
                    <a:lnTo>
                      <a:pt x="14827" y="11456"/>
                    </a:lnTo>
                    <a:lnTo>
                      <a:pt x="15054" y="11627"/>
                    </a:lnTo>
                    <a:lnTo>
                      <a:pt x="15262" y="11816"/>
                    </a:lnTo>
                    <a:lnTo>
                      <a:pt x="15432" y="12005"/>
                    </a:lnTo>
                    <a:lnTo>
                      <a:pt x="15565" y="12195"/>
                    </a:lnTo>
                    <a:lnTo>
                      <a:pt x="15622" y="12289"/>
                    </a:lnTo>
                    <a:lnTo>
                      <a:pt x="15660" y="12384"/>
                    </a:lnTo>
                    <a:lnTo>
                      <a:pt x="15679" y="12479"/>
                    </a:lnTo>
                    <a:lnTo>
                      <a:pt x="15679" y="12573"/>
                    </a:lnTo>
                    <a:lnTo>
                      <a:pt x="15660" y="12668"/>
                    </a:lnTo>
                    <a:lnTo>
                      <a:pt x="15622" y="12744"/>
                    </a:lnTo>
                    <a:lnTo>
                      <a:pt x="15622" y="12744"/>
                    </a:lnTo>
                    <a:lnTo>
                      <a:pt x="15527" y="12933"/>
                    </a:lnTo>
                    <a:lnTo>
                      <a:pt x="15376" y="13104"/>
                    </a:lnTo>
                    <a:lnTo>
                      <a:pt x="15205" y="13274"/>
                    </a:lnTo>
                    <a:lnTo>
                      <a:pt x="15016" y="13426"/>
                    </a:lnTo>
                    <a:lnTo>
                      <a:pt x="14808" y="13577"/>
                    </a:lnTo>
                    <a:lnTo>
                      <a:pt x="14599" y="13710"/>
                    </a:lnTo>
                    <a:lnTo>
                      <a:pt x="14145" y="13975"/>
                    </a:lnTo>
                    <a:lnTo>
                      <a:pt x="13709" y="14183"/>
                    </a:lnTo>
                    <a:lnTo>
                      <a:pt x="13350" y="14334"/>
                    </a:lnTo>
                    <a:lnTo>
                      <a:pt x="13009" y="14467"/>
                    </a:lnTo>
                    <a:lnTo>
                      <a:pt x="13009" y="14467"/>
                    </a:lnTo>
                    <a:lnTo>
                      <a:pt x="13255" y="14543"/>
                    </a:lnTo>
                    <a:lnTo>
                      <a:pt x="13501" y="14656"/>
                    </a:lnTo>
                    <a:lnTo>
                      <a:pt x="13804" y="14808"/>
                    </a:lnTo>
                    <a:lnTo>
                      <a:pt x="14088" y="14978"/>
                    </a:lnTo>
                    <a:lnTo>
                      <a:pt x="14240" y="15092"/>
                    </a:lnTo>
                    <a:lnTo>
                      <a:pt x="14372" y="15205"/>
                    </a:lnTo>
                    <a:lnTo>
                      <a:pt x="14467" y="15319"/>
                    </a:lnTo>
                    <a:lnTo>
                      <a:pt x="14561" y="15452"/>
                    </a:lnTo>
                    <a:lnTo>
                      <a:pt x="14637" y="15584"/>
                    </a:lnTo>
                    <a:lnTo>
                      <a:pt x="14675" y="15736"/>
                    </a:lnTo>
                    <a:lnTo>
                      <a:pt x="14675" y="15736"/>
                    </a:lnTo>
                    <a:lnTo>
                      <a:pt x="14675" y="15792"/>
                    </a:lnTo>
                    <a:lnTo>
                      <a:pt x="14656" y="15849"/>
                    </a:lnTo>
                    <a:lnTo>
                      <a:pt x="14637" y="15906"/>
                    </a:lnTo>
                    <a:lnTo>
                      <a:pt x="14599" y="15944"/>
                    </a:lnTo>
                    <a:lnTo>
                      <a:pt x="14486" y="16039"/>
                    </a:lnTo>
                    <a:lnTo>
                      <a:pt x="14334" y="16114"/>
                    </a:lnTo>
                    <a:lnTo>
                      <a:pt x="14164" y="16171"/>
                    </a:lnTo>
                    <a:lnTo>
                      <a:pt x="13956" y="16209"/>
                    </a:lnTo>
                    <a:lnTo>
                      <a:pt x="13728" y="16247"/>
                    </a:lnTo>
                    <a:lnTo>
                      <a:pt x="13482" y="16285"/>
                    </a:lnTo>
                    <a:lnTo>
                      <a:pt x="13482" y="16285"/>
                    </a:lnTo>
                    <a:lnTo>
                      <a:pt x="13501" y="16152"/>
                    </a:lnTo>
                    <a:lnTo>
                      <a:pt x="13520" y="16039"/>
                    </a:lnTo>
                    <a:lnTo>
                      <a:pt x="13501" y="15925"/>
                    </a:lnTo>
                    <a:lnTo>
                      <a:pt x="13482" y="15811"/>
                    </a:lnTo>
                    <a:lnTo>
                      <a:pt x="13444" y="15698"/>
                    </a:lnTo>
                    <a:lnTo>
                      <a:pt x="13406" y="15603"/>
                    </a:lnTo>
                    <a:lnTo>
                      <a:pt x="13331" y="15489"/>
                    </a:lnTo>
                    <a:lnTo>
                      <a:pt x="13274" y="15395"/>
                    </a:lnTo>
                    <a:lnTo>
                      <a:pt x="13085" y="15224"/>
                    </a:lnTo>
                    <a:lnTo>
                      <a:pt x="12857" y="15054"/>
                    </a:lnTo>
                    <a:lnTo>
                      <a:pt x="12592" y="14902"/>
                    </a:lnTo>
                    <a:lnTo>
                      <a:pt x="12308" y="14789"/>
                    </a:lnTo>
                    <a:lnTo>
                      <a:pt x="11986" y="14675"/>
                    </a:lnTo>
                    <a:lnTo>
                      <a:pt x="11646" y="14581"/>
                    </a:lnTo>
                    <a:lnTo>
                      <a:pt x="11267" y="14524"/>
                    </a:lnTo>
                    <a:lnTo>
                      <a:pt x="10907" y="14486"/>
                    </a:lnTo>
                    <a:lnTo>
                      <a:pt x="10509" y="14467"/>
                    </a:lnTo>
                    <a:lnTo>
                      <a:pt x="10112" y="14467"/>
                    </a:lnTo>
                    <a:lnTo>
                      <a:pt x="9714" y="14505"/>
                    </a:lnTo>
                    <a:lnTo>
                      <a:pt x="9335" y="14562"/>
                    </a:lnTo>
                    <a:lnTo>
                      <a:pt x="9108" y="16039"/>
                    </a:lnTo>
                    <a:lnTo>
                      <a:pt x="9108" y="16039"/>
                    </a:lnTo>
                    <a:lnTo>
                      <a:pt x="8673" y="16133"/>
                    </a:lnTo>
                    <a:lnTo>
                      <a:pt x="8218" y="16190"/>
                    </a:lnTo>
                    <a:lnTo>
                      <a:pt x="7688" y="16266"/>
                    </a:lnTo>
                    <a:lnTo>
                      <a:pt x="7139" y="16304"/>
                    </a:lnTo>
                    <a:lnTo>
                      <a:pt x="6874" y="16304"/>
                    </a:lnTo>
                    <a:lnTo>
                      <a:pt x="6628" y="16285"/>
                    </a:lnTo>
                    <a:lnTo>
                      <a:pt x="6401" y="16266"/>
                    </a:lnTo>
                    <a:lnTo>
                      <a:pt x="6211" y="16209"/>
                    </a:lnTo>
                    <a:lnTo>
                      <a:pt x="6060" y="16133"/>
                    </a:lnTo>
                    <a:lnTo>
                      <a:pt x="6003" y="16095"/>
                    </a:lnTo>
                    <a:lnTo>
                      <a:pt x="5946" y="16039"/>
                    </a:lnTo>
                    <a:lnTo>
                      <a:pt x="5946" y="16039"/>
                    </a:lnTo>
                    <a:lnTo>
                      <a:pt x="5908" y="16001"/>
                    </a:lnTo>
                    <a:lnTo>
                      <a:pt x="5889" y="15944"/>
                    </a:lnTo>
                    <a:lnTo>
                      <a:pt x="5870" y="15811"/>
                    </a:lnTo>
                    <a:lnTo>
                      <a:pt x="5908" y="15698"/>
                    </a:lnTo>
                    <a:lnTo>
                      <a:pt x="5965" y="15565"/>
                    </a:lnTo>
                    <a:lnTo>
                      <a:pt x="6041" y="15433"/>
                    </a:lnTo>
                    <a:lnTo>
                      <a:pt x="6136" y="15300"/>
                    </a:lnTo>
                    <a:lnTo>
                      <a:pt x="6401" y="15035"/>
                    </a:lnTo>
                    <a:lnTo>
                      <a:pt x="6666" y="14808"/>
                    </a:lnTo>
                    <a:lnTo>
                      <a:pt x="6912" y="14637"/>
                    </a:lnTo>
                    <a:lnTo>
                      <a:pt x="7158" y="14467"/>
                    </a:lnTo>
                    <a:lnTo>
                      <a:pt x="7158" y="14467"/>
                    </a:lnTo>
                    <a:lnTo>
                      <a:pt x="6779" y="14543"/>
                    </a:lnTo>
                    <a:lnTo>
                      <a:pt x="6420" y="14581"/>
                    </a:lnTo>
                    <a:lnTo>
                      <a:pt x="6211" y="14600"/>
                    </a:lnTo>
                    <a:lnTo>
                      <a:pt x="6003" y="14600"/>
                    </a:lnTo>
                    <a:lnTo>
                      <a:pt x="5795" y="14581"/>
                    </a:lnTo>
                    <a:lnTo>
                      <a:pt x="5605" y="14562"/>
                    </a:lnTo>
                    <a:lnTo>
                      <a:pt x="5435" y="14505"/>
                    </a:lnTo>
                    <a:lnTo>
                      <a:pt x="5283" y="14429"/>
                    </a:lnTo>
                    <a:lnTo>
                      <a:pt x="5227" y="14372"/>
                    </a:lnTo>
                    <a:lnTo>
                      <a:pt x="5170" y="14315"/>
                    </a:lnTo>
                    <a:lnTo>
                      <a:pt x="5132" y="14259"/>
                    </a:lnTo>
                    <a:lnTo>
                      <a:pt x="5094" y="14183"/>
                    </a:lnTo>
                    <a:lnTo>
                      <a:pt x="5075" y="14088"/>
                    </a:lnTo>
                    <a:lnTo>
                      <a:pt x="5075" y="13994"/>
                    </a:lnTo>
                    <a:lnTo>
                      <a:pt x="5075" y="13899"/>
                    </a:lnTo>
                    <a:lnTo>
                      <a:pt x="5094" y="13785"/>
                    </a:lnTo>
                    <a:lnTo>
                      <a:pt x="5094" y="13785"/>
                    </a:lnTo>
                    <a:lnTo>
                      <a:pt x="5189" y="13501"/>
                    </a:lnTo>
                    <a:lnTo>
                      <a:pt x="5340" y="13179"/>
                    </a:lnTo>
                    <a:lnTo>
                      <a:pt x="5530" y="12782"/>
                    </a:lnTo>
                    <a:lnTo>
                      <a:pt x="5776" y="12365"/>
                    </a:lnTo>
                    <a:lnTo>
                      <a:pt x="6344" y="11437"/>
                    </a:lnTo>
                    <a:lnTo>
                      <a:pt x="6950" y="10510"/>
                    </a:lnTo>
                    <a:lnTo>
                      <a:pt x="7556" y="9620"/>
                    </a:lnTo>
                    <a:lnTo>
                      <a:pt x="8067" y="8881"/>
                    </a:lnTo>
                    <a:lnTo>
                      <a:pt x="8578" y="8181"/>
                    </a:lnTo>
                    <a:lnTo>
                      <a:pt x="8578" y="8181"/>
                    </a:lnTo>
                    <a:lnTo>
                      <a:pt x="8218" y="8200"/>
                    </a:lnTo>
                    <a:lnTo>
                      <a:pt x="7840" y="8200"/>
                    </a:lnTo>
                    <a:lnTo>
                      <a:pt x="7309" y="8181"/>
                    </a:lnTo>
                    <a:lnTo>
                      <a:pt x="6704" y="8143"/>
                    </a:lnTo>
                    <a:lnTo>
                      <a:pt x="6022" y="8086"/>
                    </a:lnTo>
                    <a:lnTo>
                      <a:pt x="5265" y="7991"/>
                    </a:lnTo>
                    <a:lnTo>
                      <a:pt x="4886" y="7916"/>
                    </a:lnTo>
                    <a:lnTo>
                      <a:pt x="4507" y="7821"/>
                    </a:lnTo>
                    <a:lnTo>
                      <a:pt x="4110" y="7726"/>
                    </a:lnTo>
                    <a:lnTo>
                      <a:pt x="3731" y="7613"/>
                    </a:lnTo>
                    <a:lnTo>
                      <a:pt x="3352" y="7499"/>
                    </a:lnTo>
                    <a:lnTo>
                      <a:pt x="2973" y="7348"/>
                    </a:lnTo>
                    <a:lnTo>
                      <a:pt x="2614" y="7177"/>
                    </a:lnTo>
                    <a:lnTo>
                      <a:pt x="2254" y="6988"/>
                    </a:lnTo>
                    <a:lnTo>
                      <a:pt x="1913" y="6779"/>
                    </a:lnTo>
                    <a:lnTo>
                      <a:pt x="1591" y="6552"/>
                    </a:lnTo>
                    <a:lnTo>
                      <a:pt x="1288" y="6306"/>
                    </a:lnTo>
                    <a:lnTo>
                      <a:pt x="1023" y="6022"/>
                    </a:lnTo>
                    <a:lnTo>
                      <a:pt x="777" y="5719"/>
                    </a:lnTo>
                    <a:lnTo>
                      <a:pt x="550" y="5397"/>
                    </a:lnTo>
                    <a:lnTo>
                      <a:pt x="360" y="5037"/>
                    </a:lnTo>
                    <a:lnTo>
                      <a:pt x="209" y="4659"/>
                    </a:lnTo>
                    <a:lnTo>
                      <a:pt x="152" y="4451"/>
                    </a:lnTo>
                    <a:lnTo>
                      <a:pt x="95" y="4242"/>
                    </a:lnTo>
                    <a:lnTo>
                      <a:pt x="58" y="4034"/>
                    </a:lnTo>
                    <a:lnTo>
                      <a:pt x="20" y="3807"/>
                    </a:lnTo>
                    <a:lnTo>
                      <a:pt x="20" y="3807"/>
                    </a:lnTo>
                    <a:lnTo>
                      <a:pt x="1" y="3390"/>
                    </a:lnTo>
                    <a:lnTo>
                      <a:pt x="1" y="2955"/>
                    </a:lnTo>
                    <a:lnTo>
                      <a:pt x="58" y="2481"/>
                    </a:lnTo>
                    <a:lnTo>
                      <a:pt x="133" y="1989"/>
                    </a:lnTo>
                    <a:lnTo>
                      <a:pt x="2254" y="3144"/>
                    </a:lnTo>
                    <a:lnTo>
                      <a:pt x="2254" y="3144"/>
                    </a:lnTo>
                    <a:lnTo>
                      <a:pt x="2254" y="3030"/>
                    </a:lnTo>
                    <a:lnTo>
                      <a:pt x="2235" y="2709"/>
                    </a:lnTo>
                    <a:lnTo>
                      <a:pt x="2235" y="2254"/>
                    </a:lnTo>
                    <a:lnTo>
                      <a:pt x="2254" y="1989"/>
                    </a:lnTo>
                    <a:lnTo>
                      <a:pt x="2292" y="1724"/>
                    </a:lnTo>
                    <a:lnTo>
                      <a:pt x="2349" y="1440"/>
                    </a:lnTo>
                    <a:lnTo>
                      <a:pt x="2424" y="1175"/>
                    </a:lnTo>
                    <a:lnTo>
                      <a:pt x="2519" y="910"/>
                    </a:lnTo>
                    <a:lnTo>
                      <a:pt x="2652" y="664"/>
                    </a:lnTo>
                    <a:lnTo>
                      <a:pt x="2727" y="550"/>
                    </a:lnTo>
                    <a:lnTo>
                      <a:pt x="2822" y="436"/>
                    </a:lnTo>
                    <a:lnTo>
                      <a:pt x="2917" y="342"/>
                    </a:lnTo>
                    <a:lnTo>
                      <a:pt x="3011" y="247"/>
                    </a:lnTo>
                    <a:lnTo>
                      <a:pt x="3125" y="171"/>
                    </a:lnTo>
                    <a:lnTo>
                      <a:pt x="3257" y="114"/>
                    </a:lnTo>
                    <a:lnTo>
                      <a:pt x="3390" y="58"/>
                    </a:lnTo>
                    <a:lnTo>
                      <a:pt x="3541" y="20"/>
                    </a:lnTo>
                    <a:lnTo>
                      <a:pt x="3541" y="20"/>
                    </a:lnTo>
                    <a:lnTo>
                      <a:pt x="3693" y="1"/>
                    </a:lnTo>
                    <a:lnTo>
                      <a:pt x="3844" y="1"/>
                    </a:lnTo>
                    <a:lnTo>
                      <a:pt x="4015" y="20"/>
                    </a:lnTo>
                    <a:lnTo>
                      <a:pt x="4185" y="77"/>
                    </a:lnTo>
                    <a:lnTo>
                      <a:pt x="4356" y="133"/>
                    </a:lnTo>
                    <a:lnTo>
                      <a:pt x="4526" y="228"/>
                    </a:lnTo>
                    <a:lnTo>
                      <a:pt x="4905" y="455"/>
                    </a:lnTo>
                    <a:lnTo>
                      <a:pt x="5302" y="739"/>
                    </a:lnTo>
                    <a:lnTo>
                      <a:pt x="5719" y="1061"/>
                    </a:lnTo>
                    <a:lnTo>
                      <a:pt x="6609" y="1762"/>
                    </a:lnTo>
                    <a:lnTo>
                      <a:pt x="6609" y="1762"/>
                    </a:lnTo>
                    <a:lnTo>
                      <a:pt x="7101" y="2122"/>
                    </a:lnTo>
                    <a:lnTo>
                      <a:pt x="7631" y="2481"/>
                    </a:lnTo>
                    <a:lnTo>
                      <a:pt x="7896" y="2652"/>
                    </a:lnTo>
                    <a:lnTo>
                      <a:pt x="8180" y="2803"/>
                    </a:lnTo>
                    <a:lnTo>
                      <a:pt x="8446" y="2955"/>
                    </a:lnTo>
                    <a:lnTo>
                      <a:pt x="8749" y="3087"/>
                    </a:lnTo>
                    <a:lnTo>
                      <a:pt x="9033" y="3201"/>
                    </a:lnTo>
                    <a:lnTo>
                      <a:pt x="9335" y="3314"/>
                    </a:lnTo>
                    <a:lnTo>
                      <a:pt x="9657" y="3390"/>
                    </a:lnTo>
                    <a:lnTo>
                      <a:pt x="9960" y="3466"/>
                    </a:lnTo>
                    <a:lnTo>
                      <a:pt x="10282" y="3504"/>
                    </a:lnTo>
                    <a:lnTo>
                      <a:pt x="10623" y="3523"/>
                    </a:lnTo>
                    <a:lnTo>
                      <a:pt x="10964" y="3523"/>
                    </a:lnTo>
                    <a:lnTo>
                      <a:pt x="11305" y="3504"/>
                    </a:lnTo>
                    <a:lnTo>
                      <a:pt x="11305" y="3504"/>
                    </a:lnTo>
                    <a:lnTo>
                      <a:pt x="11986" y="3428"/>
                    </a:lnTo>
                    <a:lnTo>
                      <a:pt x="12649" y="3352"/>
                    </a:lnTo>
                    <a:lnTo>
                      <a:pt x="13274" y="3314"/>
                    </a:lnTo>
                    <a:lnTo>
                      <a:pt x="13880" y="3277"/>
                    </a:lnTo>
                    <a:lnTo>
                      <a:pt x="14467" y="3277"/>
                    </a:lnTo>
                    <a:lnTo>
                      <a:pt x="15016" y="3296"/>
                    </a:lnTo>
                    <a:lnTo>
                      <a:pt x="15508" y="3333"/>
                    </a:lnTo>
                    <a:lnTo>
                      <a:pt x="15963" y="3409"/>
                    </a:lnTo>
                    <a:lnTo>
                      <a:pt x="16379" y="3523"/>
                    </a:lnTo>
                    <a:lnTo>
                      <a:pt x="16569" y="3580"/>
                    </a:lnTo>
                    <a:lnTo>
                      <a:pt x="16739" y="3655"/>
                    </a:lnTo>
                    <a:lnTo>
                      <a:pt x="16909" y="3731"/>
                    </a:lnTo>
                    <a:lnTo>
                      <a:pt x="17061" y="3826"/>
                    </a:lnTo>
                    <a:lnTo>
                      <a:pt x="17193" y="3920"/>
                    </a:lnTo>
                    <a:lnTo>
                      <a:pt x="17307" y="4034"/>
                    </a:lnTo>
                    <a:lnTo>
                      <a:pt x="17421" y="4148"/>
                    </a:lnTo>
                    <a:lnTo>
                      <a:pt x="17496" y="4280"/>
                    </a:lnTo>
                    <a:lnTo>
                      <a:pt x="17572" y="4413"/>
                    </a:lnTo>
                    <a:lnTo>
                      <a:pt x="17629" y="4564"/>
                    </a:lnTo>
                    <a:lnTo>
                      <a:pt x="17667" y="4716"/>
                    </a:lnTo>
                    <a:lnTo>
                      <a:pt x="17686" y="4886"/>
                    </a:lnTo>
                    <a:lnTo>
                      <a:pt x="17705" y="5075"/>
                    </a:lnTo>
                    <a:lnTo>
                      <a:pt x="17686" y="5265"/>
                    </a:lnTo>
                    <a:lnTo>
                      <a:pt x="17686" y="5265"/>
                    </a:lnTo>
                    <a:lnTo>
                      <a:pt x="17648" y="5473"/>
                    </a:lnTo>
                    <a:lnTo>
                      <a:pt x="17591" y="5681"/>
                    </a:lnTo>
                    <a:lnTo>
                      <a:pt x="17515" y="5890"/>
                    </a:lnTo>
                    <a:lnTo>
                      <a:pt x="17421" y="6117"/>
                    </a:lnTo>
                    <a:lnTo>
                      <a:pt x="17307" y="6325"/>
                    </a:lnTo>
                    <a:lnTo>
                      <a:pt x="17174" y="6552"/>
                    </a:lnTo>
                    <a:lnTo>
                      <a:pt x="16871" y="6988"/>
                    </a:lnTo>
                    <a:lnTo>
                      <a:pt x="16531" y="7442"/>
                    </a:lnTo>
                    <a:lnTo>
                      <a:pt x="16152" y="7878"/>
                    </a:lnTo>
                    <a:lnTo>
                      <a:pt x="15754" y="8294"/>
                    </a:lnTo>
                    <a:lnTo>
                      <a:pt x="15338" y="8711"/>
                    </a:lnTo>
                    <a:lnTo>
                      <a:pt x="14940" y="9090"/>
                    </a:lnTo>
                    <a:lnTo>
                      <a:pt x="14543" y="9449"/>
                    </a:lnTo>
                    <a:lnTo>
                      <a:pt x="13842" y="10036"/>
                    </a:lnTo>
                    <a:lnTo>
                      <a:pt x="13369" y="10415"/>
                    </a:lnTo>
                    <a:lnTo>
                      <a:pt x="13179" y="105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9"/>
              <p:cNvSpPr/>
              <p:nvPr/>
            </p:nvSpPr>
            <p:spPr>
              <a:xfrm>
                <a:off x="5717175" y="3914750"/>
                <a:ext cx="302975" cy="166650"/>
              </a:xfrm>
              <a:custGeom>
                <a:rect b="b" l="l" r="r" t="t"/>
                <a:pathLst>
                  <a:path extrusionOk="0" h="6666" w="12119">
                    <a:moveTo>
                      <a:pt x="303" y="1"/>
                    </a:moveTo>
                    <a:lnTo>
                      <a:pt x="227" y="20"/>
                    </a:lnTo>
                    <a:lnTo>
                      <a:pt x="171" y="57"/>
                    </a:lnTo>
                    <a:lnTo>
                      <a:pt x="133" y="114"/>
                    </a:lnTo>
                    <a:lnTo>
                      <a:pt x="76" y="360"/>
                    </a:lnTo>
                    <a:lnTo>
                      <a:pt x="19" y="588"/>
                    </a:lnTo>
                    <a:lnTo>
                      <a:pt x="0" y="796"/>
                    </a:lnTo>
                    <a:lnTo>
                      <a:pt x="0" y="1023"/>
                    </a:lnTo>
                    <a:lnTo>
                      <a:pt x="19" y="1231"/>
                    </a:lnTo>
                    <a:lnTo>
                      <a:pt x="38" y="1421"/>
                    </a:lnTo>
                    <a:lnTo>
                      <a:pt x="95" y="1629"/>
                    </a:lnTo>
                    <a:lnTo>
                      <a:pt x="171" y="1818"/>
                    </a:lnTo>
                    <a:lnTo>
                      <a:pt x="246" y="1989"/>
                    </a:lnTo>
                    <a:lnTo>
                      <a:pt x="341" y="2159"/>
                    </a:lnTo>
                    <a:lnTo>
                      <a:pt x="455" y="2330"/>
                    </a:lnTo>
                    <a:lnTo>
                      <a:pt x="587" y="2500"/>
                    </a:lnTo>
                    <a:lnTo>
                      <a:pt x="739" y="2651"/>
                    </a:lnTo>
                    <a:lnTo>
                      <a:pt x="890" y="2784"/>
                    </a:lnTo>
                    <a:lnTo>
                      <a:pt x="1042" y="2917"/>
                    </a:lnTo>
                    <a:lnTo>
                      <a:pt x="1212" y="3049"/>
                    </a:lnTo>
                    <a:lnTo>
                      <a:pt x="1591" y="3295"/>
                    </a:lnTo>
                    <a:lnTo>
                      <a:pt x="1969" y="3504"/>
                    </a:lnTo>
                    <a:lnTo>
                      <a:pt x="2386" y="3674"/>
                    </a:lnTo>
                    <a:lnTo>
                      <a:pt x="2821" y="3825"/>
                    </a:lnTo>
                    <a:lnTo>
                      <a:pt x="3257" y="3939"/>
                    </a:lnTo>
                    <a:lnTo>
                      <a:pt x="3692" y="4034"/>
                    </a:lnTo>
                    <a:lnTo>
                      <a:pt x="4109" y="4090"/>
                    </a:lnTo>
                    <a:lnTo>
                      <a:pt x="4507" y="4109"/>
                    </a:lnTo>
                    <a:lnTo>
                      <a:pt x="4601" y="4109"/>
                    </a:lnTo>
                    <a:lnTo>
                      <a:pt x="5094" y="4090"/>
                    </a:lnTo>
                    <a:lnTo>
                      <a:pt x="5700" y="4072"/>
                    </a:lnTo>
                    <a:lnTo>
                      <a:pt x="6381" y="4053"/>
                    </a:lnTo>
                    <a:lnTo>
                      <a:pt x="7139" y="4034"/>
                    </a:lnTo>
                    <a:lnTo>
                      <a:pt x="7991" y="4053"/>
                    </a:lnTo>
                    <a:lnTo>
                      <a:pt x="8426" y="4090"/>
                    </a:lnTo>
                    <a:lnTo>
                      <a:pt x="8862" y="4128"/>
                    </a:lnTo>
                    <a:lnTo>
                      <a:pt x="9278" y="4185"/>
                    </a:lnTo>
                    <a:lnTo>
                      <a:pt x="9676" y="4261"/>
                    </a:lnTo>
                    <a:lnTo>
                      <a:pt x="10055" y="4356"/>
                    </a:lnTo>
                    <a:lnTo>
                      <a:pt x="10395" y="4469"/>
                    </a:lnTo>
                    <a:lnTo>
                      <a:pt x="10717" y="4621"/>
                    </a:lnTo>
                    <a:lnTo>
                      <a:pt x="10869" y="4696"/>
                    </a:lnTo>
                    <a:lnTo>
                      <a:pt x="11001" y="4791"/>
                    </a:lnTo>
                    <a:lnTo>
                      <a:pt x="11134" y="4886"/>
                    </a:lnTo>
                    <a:lnTo>
                      <a:pt x="11247" y="4999"/>
                    </a:lnTo>
                    <a:lnTo>
                      <a:pt x="11342" y="5113"/>
                    </a:lnTo>
                    <a:lnTo>
                      <a:pt x="11437" y="5227"/>
                    </a:lnTo>
                    <a:lnTo>
                      <a:pt x="11512" y="5359"/>
                    </a:lnTo>
                    <a:lnTo>
                      <a:pt x="11569" y="5511"/>
                    </a:lnTo>
                    <a:lnTo>
                      <a:pt x="11626" y="5643"/>
                    </a:lnTo>
                    <a:lnTo>
                      <a:pt x="11664" y="5814"/>
                    </a:lnTo>
                    <a:lnTo>
                      <a:pt x="11683" y="5965"/>
                    </a:lnTo>
                    <a:lnTo>
                      <a:pt x="11683" y="6154"/>
                    </a:lnTo>
                    <a:lnTo>
                      <a:pt x="11683" y="6344"/>
                    </a:lnTo>
                    <a:lnTo>
                      <a:pt x="11645" y="6533"/>
                    </a:lnTo>
                    <a:lnTo>
                      <a:pt x="11645" y="6590"/>
                    </a:lnTo>
                    <a:lnTo>
                      <a:pt x="11683" y="6628"/>
                    </a:lnTo>
                    <a:lnTo>
                      <a:pt x="11740" y="6647"/>
                    </a:lnTo>
                    <a:lnTo>
                      <a:pt x="11797" y="6666"/>
                    </a:lnTo>
                    <a:lnTo>
                      <a:pt x="11891" y="6647"/>
                    </a:lnTo>
                    <a:lnTo>
                      <a:pt x="11967" y="6609"/>
                    </a:lnTo>
                    <a:lnTo>
                      <a:pt x="12024" y="6571"/>
                    </a:lnTo>
                    <a:lnTo>
                      <a:pt x="12062" y="6495"/>
                    </a:lnTo>
                    <a:lnTo>
                      <a:pt x="12099" y="6287"/>
                    </a:lnTo>
                    <a:lnTo>
                      <a:pt x="12118" y="6079"/>
                    </a:lnTo>
                    <a:lnTo>
                      <a:pt x="12099" y="5908"/>
                    </a:lnTo>
                    <a:lnTo>
                      <a:pt x="12081" y="5719"/>
                    </a:lnTo>
                    <a:lnTo>
                      <a:pt x="12043" y="5548"/>
                    </a:lnTo>
                    <a:lnTo>
                      <a:pt x="11986" y="5397"/>
                    </a:lnTo>
                    <a:lnTo>
                      <a:pt x="11929" y="5245"/>
                    </a:lnTo>
                    <a:lnTo>
                      <a:pt x="11834" y="5113"/>
                    </a:lnTo>
                    <a:lnTo>
                      <a:pt x="11740" y="4980"/>
                    </a:lnTo>
                    <a:lnTo>
                      <a:pt x="11645" y="4867"/>
                    </a:lnTo>
                    <a:lnTo>
                      <a:pt x="11531" y="4753"/>
                    </a:lnTo>
                    <a:lnTo>
                      <a:pt x="11399" y="4659"/>
                    </a:lnTo>
                    <a:lnTo>
                      <a:pt x="11115" y="4469"/>
                    </a:lnTo>
                    <a:lnTo>
                      <a:pt x="10812" y="4318"/>
                    </a:lnTo>
                    <a:lnTo>
                      <a:pt x="10471" y="4204"/>
                    </a:lnTo>
                    <a:lnTo>
                      <a:pt x="10111" y="4090"/>
                    </a:lnTo>
                    <a:lnTo>
                      <a:pt x="9752" y="4015"/>
                    </a:lnTo>
                    <a:lnTo>
                      <a:pt x="9373" y="3939"/>
                    </a:lnTo>
                    <a:lnTo>
                      <a:pt x="9013" y="3901"/>
                    </a:lnTo>
                    <a:lnTo>
                      <a:pt x="8653" y="3863"/>
                    </a:lnTo>
                    <a:lnTo>
                      <a:pt x="7972" y="3825"/>
                    </a:lnTo>
                    <a:lnTo>
                      <a:pt x="7479" y="3806"/>
                    </a:lnTo>
                    <a:lnTo>
                      <a:pt x="6987" y="3788"/>
                    </a:lnTo>
                    <a:lnTo>
                      <a:pt x="5965" y="3806"/>
                    </a:lnTo>
                    <a:lnTo>
                      <a:pt x="4923" y="3825"/>
                    </a:lnTo>
                    <a:lnTo>
                      <a:pt x="4261" y="3806"/>
                    </a:lnTo>
                    <a:lnTo>
                      <a:pt x="3920" y="3788"/>
                    </a:lnTo>
                    <a:lnTo>
                      <a:pt x="3560" y="3731"/>
                    </a:lnTo>
                    <a:lnTo>
                      <a:pt x="3181" y="3636"/>
                    </a:lnTo>
                    <a:lnTo>
                      <a:pt x="2803" y="3522"/>
                    </a:lnTo>
                    <a:lnTo>
                      <a:pt x="2443" y="3371"/>
                    </a:lnTo>
                    <a:lnTo>
                      <a:pt x="2083" y="3201"/>
                    </a:lnTo>
                    <a:lnTo>
                      <a:pt x="1761" y="2992"/>
                    </a:lnTo>
                    <a:lnTo>
                      <a:pt x="1439" y="2765"/>
                    </a:lnTo>
                    <a:lnTo>
                      <a:pt x="1155" y="2519"/>
                    </a:lnTo>
                    <a:lnTo>
                      <a:pt x="909" y="2235"/>
                    </a:lnTo>
                    <a:lnTo>
                      <a:pt x="795" y="2102"/>
                    </a:lnTo>
                    <a:lnTo>
                      <a:pt x="701" y="1951"/>
                    </a:lnTo>
                    <a:lnTo>
                      <a:pt x="625" y="1780"/>
                    </a:lnTo>
                    <a:lnTo>
                      <a:pt x="549" y="1629"/>
                    </a:lnTo>
                    <a:lnTo>
                      <a:pt x="493" y="1459"/>
                    </a:lnTo>
                    <a:lnTo>
                      <a:pt x="455" y="1288"/>
                    </a:lnTo>
                    <a:lnTo>
                      <a:pt x="417" y="1118"/>
                    </a:lnTo>
                    <a:lnTo>
                      <a:pt x="417" y="928"/>
                    </a:lnTo>
                    <a:lnTo>
                      <a:pt x="417" y="739"/>
                    </a:lnTo>
                    <a:lnTo>
                      <a:pt x="436" y="550"/>
                    </a:lnTo>
                    <a:lnTo>
                      <a:pt x="474" y="360"/>
                    </a:lnTo>
                    <a:lnTo>
                      <a:pt x="530" y="152"/>
                    </a:lnTo>
                    <a:lnTo>
                      <a:pt x="530" y="76"/>
                    </a:lnTo>
                    <a:lnTo>
                      <a:pt x="511" y="38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9"/>
              <p:cNvSpPr/>
              <p:nvPr/>
            </p:nvSpPr>
            <p:spPr>
              <a:xfrm>
                <a:off x="5778700" y="3869300"/>
                <a:ext cx="280725" cy="194125"/>
              </a:xfrm>
              <a:custGeom>
                <a:rect b="b" l="l" r="r" t="t"/>
                <a:pathLst>
                  <a:path extrusionOk="0" h="7765" w="11229">
                    <a:moveTo>
                      <a:pt x="190" y="1"/>
                    </a:moveTo>
                    <a:lnTo>
                      <a:pt x="95" y="39"/>
                    </a:lnTo>
                    <a:lnTo>
                      <a:pt x="39" y="77"/>
                    </a:lnTo>
                    <a:lnTo>
                      <a:pt x="20" y="114"/>
                    </a:lnTo>
                    <a:lnTo>
                      <a:pt x="20" y="133"/>
                    </a:lnTo>
                    <a:lnTo>
                      <a:pt x="1" y="626"/>
                    </a:lnTo>
                    <a:lnTo>
                      <a:pt x="39" y="1080"/>
                    </a:lnTo>
                    <a:lnTo>
                      <a:pt x="95" y="1516"/>
                    </a:lnTo>
                    <a:lnTo>
                      <a:pt x="190" y="1913"/>
                    </a:lnTo>
                    <a:lnTo>
                      <a:pt x="304" y="2273"/>
                    </a:lnTo>
                    <a:lnTo>
                      <a:pt x="455" y="2614"/>
                    </a:lnTo>
                    <a:lnTo>
                      <a:pt x="626" y="2917"/>
                    </a:lnTo>
                    <a:lnTo>
                      <a:pt x="834" y="3201"/>
                    </a:lnTo>
                    <a:lnTo>
                      <a:pt x="1080" y="3447"/>
                    </a:lnTo>
                    <a:lnTo>
                      <a:pt x="1364" y="3655"/>
                    </a:lnTo>
                    <a:lnTo>
                      <a:pt x="1667" y="3845"/>
                    </a:lnTo>
                    <a:lnTo>
                      <a:pt x="2008" y="4015"/>
                    </a:lnTo>
                    <a:lnTo>
                      <a:pt x="2386" y="4148"/>
                    </a:lnTo>
                    <a:lnTo>
                      <a:pt x="2784" y="4242"/>
                    </a:lnTo>
                    <a:lnTo>
                      <a:pt x="3220" y="4318"/>
                    </a:lnTo>
                    <a:lnTo>
                      <a:pt x="3712" y="4356"/>
                    </a:lnTo>
                    <a:lnTo>
                      <a:pt x="4110" y="4375"/>
                    </a:lnTo>
                    <a:lnTo>
                      <a:pt x="4507" y="4394"/>
                    </a:lnTo>
                    <a:lnTo>
                      <a:pt x="5132" y="4375"/>
                    </a:lnTo>
                    <a:lnTo>
                      <a:pt x="5757" y="4337"/>
                    </a:lnTo>
                    <a:lnTo>
                      <a:pt x="7007" y="4261"/>
                    </a:lnTo>
                    <a:lnTo>
                      <a:pt x="7499" y="4242"/>
                    </a:lnTo>
                    <a:lnTo>
                      <a:pt x="7878" y="4242"/>
                    </a:lnTo>
                    <a:lnTo>
                      <a:pt x="8256" y="4280"/>
                    </a:lnTo>
                    <a:lnTo>
                      <a:pt x="8616" y="4337"/>
                    </a:lnTo>
                    <a:lnTo>
                      <a:pt x="8995" y="4413"/>
                    </a:lnTo>
                    <a:lnTo>
                      <a:pt x="9336" y="4526"/>
                    </a:lnTo>
                    <a:lnTo>
                      <a:pt x="9657" y="4659"/>
                    </a:lnTo>
                    <a:lnTo>
                      <a:pt x="9941" y="4829"/>
                    </a:lnTo>
                    <a:lnTo>
                      <a:pt x="10207" y="5019"/>
                    </a:lnTo>
                    <a:lnTo>
                      <a:pt x="10320" y="5113"/>
                    </a:lnTo>
                    <a:lnTo>
                      <a:pt x="10434" y="5227"/>
                    </a:lnTo>
                    <a:lnTo>
                      <a:pt x="10528" y="5359"/>
                    </a:lnTo>
                    <a:lnTo>
                      <a:pt x="10623" y="5473"/>
                    </a:lnTo>
                    <a:lnTo>
                      <a:pt x="10680" y="5624"/>
                    </a:lnTo>
                    <a:lnTo>
                      <a:pt x="10756" y="5757"/>
                    </a:lnTo>
                    <a:lnTo>
                      <a:pt x="10793" y="5908"/>
                    </a:lnTo>
                    <a:lnTo>
                      <a:pt x="10831" y="6079"/>
                    </a:lnTo>
                    <a:lnTo>
                      <a:pt x="10850" y="6249"/>
                    </a:lnTo>
                    <a:lnTo>
                      <a:pt x="10850" y="6420"/>
                    </a:lnTo>
                    <a:lnTo>
                      <a:pt x="10831" y="6609"/>
                    </a:lnTo>
                    <a:lnTo>
                      <a:pt x="10793" y="6798"/>
                    </a:lnTo>
                    <a:lnTo>
                      <a:pt x="10737" y="7007"/>
                    </a:lnTo>
                    <a:lnTo>
                      <a:pt x="10680" y="7215"/>
                    </a:lnTo>
                    <a:lnTo>
                      <a:pt x="10585" y="7423"/>
                    </a:lnTo>
                    <a:lnTo>
                      <a:pt x="10491" y="7650"/>
                    </a:lnTo>
                    <a:lnTo>
                      <a:pt x="10472" y="7707"/>
                    </a:lnTo>
                    <a:lnTo>
                      <a:pt x="10491" y="7745"/>
                    </a:lnTo>
                    <a:lnTo>
                      <a:pt x="10528" y="7764"/>
                    </a:lnTo>
                    <a:lnTo>
                      <a:pt x="10680" y="7764"/>
                    </a:lnTo>
                    <a:lnTo>
                      <a:pt x="10756" y="7745"/>
                    </a:lnTo>
                    <a:lnTo>
                      <a:pt x="10831" y="7707"/>
                    </a:lnTo>
                    <a:lnTo>
                      <a:pt x="10869" y="7669"/>
                    </a:lnTo>
                    <a:lnTo>
                      <a:pt x="10964" y="7442"/>
                    </a:lnTo>
                    <a:lnTo>
                      <a:pt x="11059" y="7234"/>
                    </a:lnTo>
                    <a:lnTo>
                      <a:pt x="11115" y="7026"/>
                    </a:lnTo>
                    <a:lnTo>
                      <a:pt x="11172" y="6817"/>
                    </a:lnTo>
                    <a:lnTo>
                      <a:pt x="11210" y="6628"/>
                    </a:lnTo>
                    <a:lnTo>
                      <a:pt x="11229" y="6439"/>
                    </a:lnTo>
                    <a:lnTo>
                      <a:pt x="11229" y="6249"/>
                    </a:lnTo>
                    <a:lnTo>
                      <a:pt x="11210" y="6079"/>
                    </a:lnTo>
                    <a:lnTo>
                      <a:pt x="11191" y="5908"/>
                    </a:lnTo>
                    <a:lnTo>
                      <a:pt x="11153" y="5757"/>
                    </a:lnTo>
                    <a:lnTo>
                      <a:pt x="11096" y="5606"/>
                    </a:lnTo>
                    <a:lnTo>
                      <a:pt x="11021" y="5454"/>
                    </a:lnTo>
                    <a:lnTo>
                      <a:pt x="10945" y="5303"/>
                    </a:lnTo>
                    <a:lnTo>
                      <a:pt x="10869" y="5170"/>
                    </a:lnTo>
                    <a:lnTo>
                      <a:pt x="10756" y="5056"/>
                    </a:lnTo>
                    <a:lnTo>
                      <a:pt x="10661" y="4924"/>
                    </a:lnTo>
                    <a:lnTo>
                      <a:pt x="10528" y="4810"/>
                    </a:lnTo>
                    <a:lnTo>
                      <a:pt x="10396" y="4716"/>
                    </a:lnTo>
                    <a:lnTo>
                      <a:pt x="10112" y="4526"/>
                    </a:lnTo>
                    <a:lnTo>
                      <a:pt x="9809" y="4356"/>
                    </a:lnTo>
                    <a:lnTo>
                      <a:pt x="9449" y="4223"/>
                    </a:lnTo>
                    <a:lnTo>
                      <a:pt x="9089" y="4129"/>
                    </a:lnTo>
                    <a:lnTo>
                      <a:pt x="8711" y="4053"/>
                    </a:lnTo>
                    <a:lnTo>
                      <a:pt x="8313" y="4015"/>
                    </a:lnTo>
                    <a:lnTo>
                      <a:pt x="7915" y="3996"/>
                    </a:lnTo>
                    <a:lnTo>
                      <a:pt x="7423" y="3996"/>
                    </a:lnTo>
                    <a:lnTo>
                      <a:pt x="6988" y="4015"/>
                    </a:lnTo>
                    <a:lnTo>
                      <a:pt x="6098" y="4072"/>
                    </a:lnTo>
                    <a:lnTo>
                      <a:pt x="5227" y="4129"/>
                    </a:lnTo>
                    <a:lnTo>
                      <a:pt x="4791" y="4148"/>
                    </a:lnTo>
                    <a:lnTo>
                      <a:pt x="4242" y="4148"/>
                    </a:lnTo>
                    <a:lnTo>
                      <a:pt x="3920" y="4129"/>
                    </a:lnTo>
                    <a:lnTo>
                      <a:pt x="3598" y="4110"/>
                    </a:lnTo>
                    <a:lnTo>
                      <a:pt x="3295" y="4091"/>
                    </a:lnTo>
                    <a:lnTo>
                      <a:pt x="2973" y="4034"/>
                    </a:lnTo>
                    <a:lnTo>
                      <a:pt x="2671" y="3977"/>
                    </a:lnTo>
                    <a:lnTo>
                      <a:pt x="2368" y="3882"/>
                    </a:lnTo>
                    <a:lnTo>
                      <a:pt x="2065" y="3788"/>
                    </a:lnTo>
                    <a:lnTo>
                      <a:pt x="1762" y="3655"/>
                    </a:lnTo>
                    <a:lnTo>
                      <a:pt x="1553" y="3523"/>
                    </a:lnTo>
                    <a:lnTo>
                      <a:pt x="1364" y="3371"/>
                    </a:lnTo>
                    <a:lnTo>
                      <a:pt x="1194" y="3201"/>
                    </a:lnTo>
                    <a:lnTo>
                      <a:pt x="1042" y="3011"/>
                    </a:lnTo>
                    <a:lnTo>
                      <a:pt x="910" y="2803"/>
                    </a:lnTo>
                    <a:lnTo>
                      <a:pt x="796" y="2576"/>
                    </a:lnTo>
                    <a:lnTo>
                      <a:pt x="701" y="2330"/>
                    </a:lnTo>
                    <a:lnTo>
                      <a:pt x="626" y="2084"/>
                    </a:lnTo>
                    <a:lnTo>
                      <a:pt x="550" y="1838"/>
                    </a:lnTo>
                    <a:lnTo>
                      <a:pt x="512" y="1572"/>
                    </a:lnTo>
                    <a:lnTo>
                      <a:pt x="436" y="1042"/>
                    </a:lnTo>
                    <a:lnTo>
                      <a:pt x="417" y="550"/>
                    </a:lnTo>
                    <a:lnTo>
                      <a:pt x="417" y="77"/>
                    </a:lnTo>
                    <a:lnTo>
                      <a:pt x="417" y="39"/>
                    </a:lnTo>
                    <a:lnTo>
                      <a:pt x="379" y="20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9"/>
              <p:cNvSpPr/>
              <p:nvPr/>
            </p:nvSpPr>
            <p:spPr>
              <a:xfrm>
                <a:off x="5283575" y="4439725"/>
                <a:ext cx="250425" cy="158125"/>
              </a:xfrm>
              <a:custGeom>
                <a:rect b="b" l="l" r="r" t="t"/>
                <a:pathLst>
                  <a:path extrusionOk="0" h="6325" w="10017">
                    <a:moveTo>
                      <a:pt x="6760" y="0"/>
                    </a:moveTo>
                    <a:lnTo>
                      <a:pt x="6684" y="19"/>
                    </a:lnTo>
                    <a:lnTo>
                      <a:pt x="6627" y="57"/>
                    </a:lnTo>
                    <a:lnTo>
                      <a:pt x="6570" y="114"/>
                    </a:lnTo>
                    <a:lnTo>
                      <a:pt x="6551" y="189"/>
                    </a:lnTo>
                    <a:lnTo>
                      <a:pt x="6551" y="265"/>
                    </a:lnTo>
                    <a:lnTo>
                      <a:pt x="6551" y="341"/>
                    </a:lnTo>
                    <a:lnTo>
                      <a:pt x="6627" y="530"/>
                    </a:lnTo>
                    <a:lnTo>
                      <a:pt x="6741" y="720"/>
                    </a:lnTo>
                    <a:lnTo>
                      <a:pt x="6892" y="947"/>
                    </a:lnTo>
                    <a:lnTo>
                      <a:pt x="7063" y="1174"/>
                    </a:lnTo>
                    <a:lnTo>
                      <a:pt x="7271" y="1401"/>
                    </a:lnTo>
                    <a:lnTo>
                      <a:pt x="7498" y="1629"/>
                    </a:lnTo>
                    <a:lnTo>
                      <a:pt x="7953" y="2045"/>
                    </a:lnTo>
                    <a:lnTo>
                      <a:pt x="8369" y="2405"/>
                    </a:lnTo>
                    <a:lnTo>
                      <a:pt x="8786" y="2746"/>
                    </a:lnTo>
                    <a:lnTo>
                      <a:pt x="0" y="1326"/>
                    </a:lnTo>
                    <a:lnTo>
                      <a:pt x="19" y="1799"/>
                    </a:lnTo>
                    <a:lnTo>
                      <a:pt x="76" y="2216"/>
                    </a:lnTo>
                    <a:lnTo>
                      <a:pt x="152" y="2613"/>
                    </a:lnTo>
                    <a:lnTo>
                      <a:pt x="284" y="2973"/>
                    </a:lnTo>
                    <a:lnTo>
                      <a:pt x="436" y="3276"/>
                    </a:lnTo>
                    <a:lnTo>
                      <a:pt x="625" y="3560"/>
                    </a:lnTo>
                    <a:lnTo>
                      <a:pt x="833" y="3806"/>
                    </a:lnTo>
                    <a:lnTo>
                      <a:pt x="1060" y="4033"/>
                    </a:lnTo>
                    <a:lnTo>
                      <a:pt x="1326" y="4223"/>
                    </a:lnTo>
                    <a:lnTo>
                      <a:pt x="1591" y="4393"/>
                    </a:lnTo>
                    <a:lnTo>
                      <a:pt x="1875" y="4526"/>
                    </a:lnTo>
                    <a:lnTo>
                      <a:pt x="2159" y="4639"/>
                    </a:lnTo>
                    <a:lnTo>
                      <a:pt x="2481" y="4734"/>
                    </a:lnTo>
                    <a:lnTo>
                      <a:pt x="2783" y="4810"/>
                    </a:lnTo>
                    <a:lnTo>
                      <a:pt x="3105" y="4866"/>
                    </a:lnTo>
                    <a:lnTo>
                      <a:pt x="3427" y="4904"/>
                    </a:lnTo>
                    <a:lnTo>
                      <a:pt x="3749" y="4923"/>
                    </a:lnTo>
                    <a:lnTo>
                      <a:pt x="4071" y="4923"/>
                    </a:lnTo>
                    <a:lnTo>
                      <a:pt x="4696" y="4904"/>
                    </a:lnTo>
                    <a:lnTo>
                      <a:pt x="5264" y="4847"/>
                    </a:lnTo>
                    <a:lnTo>
                      <a:pt x="5794" y="4791"/>
                    </a:lnTo>
                    <a:lnTo>
                      <a:pt x="6230" y="4696"/>
                    </a:lnTo>
                    <a:lnTo>
                      <a:pt x="6570" y="4639"/>
                    </a:lnTo>
                    <a:lnTo>
                      <a:pt x="6873" y="4563"/>
                    </a:lnTo>
                    <a:lnTo>
                      <a:pt x="7650" y="6324"/>
                    </a:lnTo>
                    <a:lnTo>
                      <a:pt x="9164" y="5870"/>
                    </a:lnTo>
                    <a:lnTo>
                      <a:pt x="9164" y="3882"/>
                    </a:lnTo>
                    <a:lnTo>
                      <a:pt x="9392" y="3825"/>
                    </a:lnTo>
                    <a:lnTo>
                      <a:pt x="9600" y="3749"/>
                    </a:lnTo>
                    <a:lnTo>
                      <a:pt x="9751" y="3673"/>
                    </a:lnTo>
                    <a:lnTo>
                      <a:pt x="9865" y="3560"/>
                    </a:lnTo>
                    <a:lnTo>
                      <a:pt x="9960" y="3446"/>
                    </a:lnTo>
                    <a:lnTo>
                      <a:pt x="10017" y="3314"/>
                    </a:lnTo>
                    <a:lnTo>
                      <a:pt x="10017" y="3162"/>
                    </a:lnTo>
                    <a:lnTo>
                      <a:pt x="10017" y="3011"/>
                    </a:lnTo>
                    <a:lnTo>
                      <a:pt x="9979" y="2840"/>
                    </a:lnTo>
                    <a:lnTo>
                      <a:pt x="9922" y="2670"/>
                    </a:lnTo>
                    <a:lnTo>
                      <a:pt x="9827" y="2500"/>
                    </a:lnTo>
                    <a:lnTo>
                      <a:pt x="9714" y="2310"/>
                    </a:lnTo>
                    <a:lnTo>
                      <a:pt x="9600" y="2121"/>
                    </a:lnTo>
                    <a:lnTo>
                      <a:pt x="9448" y="1931"/>
                    </a:lnTo>
                    <a:lnTo>
                      <a:pt x="9127" y="1572"/>
                    </a:lnTo>
                    <a:lnTo>
                      <a:pt x="8767" y="1212"/>
                    </a:lnTo>
                    <a:lnTo>
                      <a:pt x="8388" y="871"/>
                    </a:lnTo>
                    <a:lnTo>
                      <a:pt x="8009" y="587"/>
                    </a:lnTo>
                    <a:lnTo>
                      <a:pt x="7631" y="341"/>
                    </a:lnTo>
                    <a:lnTo>
                      <a:pt x="7290" y="152"/>
                    </a:lnTo>
                    <a:lnTo>
                      <a:pt x="7138" y="76"/>
                    </a:lnTo>
                    <a:lnTo>
                      <a:pt x="6987" y="19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9"/>
              <p:cNvSpPr/>
              <p:nvPr/>
            </p:nvSpPr>
            <p:spPr>
              <a:xfrm>
                <a:off x="5457775" y="4512625"/>
                <a:ext cx="48775" cy="33625"/>
              </a:xfrm>
              <a:custGeom>
                <a:rect b="b" l="l" r="r" t="t"/>
                <a:pathLst>
                  <a:path extrusionOk="0" h="1345" w="1951">
                    <a:moveTo>
                      <a:pt x="1856" y="0"/>
                    </a:moveTo>
                    <a:lnTo>
                      <a:pt x="1477" y="19"/>
                    </a:lnTo>
                    <a:lnTo>
                      <a:pt x="1307" y="57"/>
                    </a:lnTo>
                    <a:lnTo>
                      <a:pt x="1117" y="95"/>
                    </a:lnTo>
                    <a:lnTo>
                      <a:pt x="947" y="152"/>
                    </a:lnTo>
                    <a:lnTo>
                      <a:pt x="776" y="208"/>
                    </a:lnTo>
                    <a:lnTo>
                      <a:pt x="625" y="303"/>
                    </a:lnTo>
                    <a:lnTo>
                      <a:pt x="473" y="398"/>
                    </a:lnTo>
                    <a:lnTo>
                      <a:pt x="379" y="473"/>
                    </a:lnTo>
                    <a:lnTo>
                      <a:pt x="284" y="568"/>
                    </a:lnTo>
                    <a:lnTo>
                      <a:pt x="189" y="682"/>
                    </a:lnTo>
                    <a:lnTo>
                      <a:pt x="95" y="814"/>
                    </a:lnTo>
                    <a:lnTo>
                      <a:pt x="38" y="947"/>
                    </a:lnTo>
                    <a:lnTo>
                      <a:pt x="0" y="1079"/>
                    </a:lnTo>
                    <a:lnTo>
                      <a:pt x="0" y="1155"/>
                    </a:lnTo>
                    <a:lnTo>
                      <a:pt x="0" y="1212"/>
                    </a:lnTo>
                    <a:lnTo>
                      <a:pt x="19" y="1269"/>
                    </a:lnTo>
                    <a:lnTo>
                      <a:pt x="57" y="1326"/>
                    </a:lnTo>
                    <a:lnTo>
                      <a:pt x="95" y="1344"/>
                    </a:lnTo>
                    <a:lnTo>
                      <a:pt x="152" y="1344"/>
                    </a:lnTo>
                    <a:lnTo>
                      <a:pt x="303" y="1307"/>
                    </a:lnTo>
                    <a:lnTo>
                      <a:pt x="417" y="1250"/>
                    </a:lnTo>
                    <a:lnTo>
                      <a:pt x="454" y="1212"/>
                    </a:lnTo>
                    <a:lnTo>
                      <a:pt x="454" y="1174"/>
                    </a:lnTo>
                    <a:lnTo>
                      <a:pt x="417" y="1098"/>
                    </a:lnTo>
                    <a:lnTo>
                      <a:pt x="398" y="1023"/>
                    </a:lnTo>
                    <a:lnTo>
                      <a:pt x="436" y="928"/>
                    </a:lnTo>
                    <a:lnTo>
                      <a:pt x="473" y="814"/>
                    </a:lnTo>
                    <a:lnTo>
                      <a:pt x="568" y="625"/>
                    </a:lnTo>
                    <a:lnTo>
                      <a:pt x="682" y="492"/>
                    </a:lnTo>
                    <a:lnTo>
                      <a:pt x="776" y="417"/>
                    </a:lnTo>
                    <a:lnTo>
                      <a:pt x="890" y="341"/>
                    </a:lnTo>
                    <a:lnTo>
                      <a:pt x="1023" y="284"/>
                    </a:lnTo>
                    <a:lnTo>
                      <a:pt x="1136" y="227"/>
                    </a:lnTo>
                    <a:lnTo>
                      <a:pt x="1269" y="208"/>
                    </a:lnTo>
                    <a:lnTo>
                      <a:pt x="1401" y="189"/>
                    </a:lnTo>
                    <a:lnTo>
                      <a:pt x="1666" y="170"/>
                    </a:lnTo>
                    <a:lnTo>
                      <a:pt x="1780" y="133"/>
                    </a:lnTo>
                    <a:lnTo>
                      <a:pt x="1912" y="76"/>
                    </a:lnTo>
                    <a:lnTo>
                      <a:pt x="1950" y="38"/>
                    </a:lnTo>
                    <a:lnTo>
                      <a:pt x="1950" y="19"/>
                    </a:lnTo>
                    <a:lnTo>
                      <a:pt x="193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39"/>
              <p:cNvSpPr/>
              <p:nvPr/>
            </p:nvSpPr>
            <p:spPr>
              <a:xfrm>
                <a:off x="5287350" y="4484675"/>
                <a:ext cx="166175" cy="34125"/>
              </a:xfrm>
              <a:custGeom>
                <a:rect b="b" l="l" r="r" t="t"/>
                <a:pathLst>
                  <a:path extrusionOk="0" h="1365" w="6647">
                    <a:moveTo>
                      <a:pt x="190" y="1"/>
                    </a:moveTo>
                    <a:lnTo>
                      <a:pt x="114" y="39"/>
                    </a:lnTo>
                    <a:lnTo>
                      <a:pt x="57" y="77"/>
                    </a:lnTo>
                    <a:lnTo>
                      <a:pt x="19" y="133"/>
                    </a:lnTo>
                    <a:lnTo>
                      <a:pt x="1" y="190"/>
                    </a:lnTo>
                    <a:lnTo>
                      <a:pt x="19" y="247"/>
                    </a:lnTo>
                    <a:lnTo>
                      <a:pt x="95" y="285"/>
                    </a:lnTo>
                    <a:lnTo>
                      <a:pt x="493" y="474"/>
                    </a:lnTo>
                    <a:lnTo>
                      <a:pt x="890" y="626"/>
                    </a:lnTo>
                    <a:lnTo>
                      <a:pt x="1269" y="777"/>
                    </a:lnTo>
                    <a:lnTo>
                      <a:pt x="1667" y="910"/>
                    </a:lnTo>
                    <a:lnTo>
                      <a:pt x="2046" y="1023"/>
                    </a:lnTo>
                    <a:lnTo>
                      <a:pt x="2424" y="1118"/>
                    </a:lnTo>
                    <a:lnTo>
                      <a:pt x="2803" y="1194"/>
                    </a:lnTo>
                    <a:lnTo>
                      <a:pt x="3182" y="1270"/>
                    </a:lnTo>
                    <a:lnTo>
                      <a:pt x="3560" y="1307"/>
                    </a:lnTo>
                    <a:lnTo>
                      <a:pt x="3958" y="1345"/>
                    </a:lnTo>
                    <a:lnTo>
                      <a:pt x="4337" y="1364"/>
                    </a:lnTo>
                    <a:lnTo>
                      <a:pt x="4734" y="1364"/>
                    </a:lnTo>
                    <a:lnTo>
                      <a:pt x="5151" y="1345"/>
                    </a:lnTo>
                    <a:lnTo>
                      <a:pt x="5567" y="1326"/>
                    </a:lnTo>
                    <a:lnTo>
                      <a:pt x="6003" y="1270"/>
                    </a:lnTo>
                    <a:lnTo>
                      <a:pt x="6438" y="1213"/>
                    </a:lnTo>
                    <a:lnTo>
                      <a:pt x="6514" y="1175"/>
                    </a:lnTo>
                    <a:lnTo>
                      <a:pt x="6571" y="1137"/>
                    </a:lnTo>
                    <a:lnTo>
                      <a:pt x="6609" y="1080"/>
                    </a:lnTo>
                    <a:lnTo>
                      <a:pt x="6647" y="1023"/>
                    </a:lnTo>
                    <a:lnTo>
                      <a:pt x="6647" y="967"/>
                    </a:lnTo>
                    <a:lnTo>
                      <a:pt x="6609" y="929"/>
                    </a:lnTo>
                    <a:lnTo>
                      <a:pt x="6552" y="910"/>
                    </a:lnTo>
                    <a:lnTo>
                      <a:pt x="6476" y="910"/>
                    </a:lnTo>
                    <a:lnTo>
                      <a:pt x="6060" y="967"/>
                    </a:lnTo>
                    <a:lnTo>
                      <a:pt x="5643" y="1023"/>
                    </a:lnTo>
                    <a:lnTo>
                      <a:pt x="5227" y="1061"/>
                    </a:lnTo>
                    <a:lnTo>
                      <a:pt x="4810" y="1080"/>
                    </a:lnTo>
                    <a:lnTo>
                      <a:pt x="3977" y="1080"/>
                    </a:lnTo>
                    <a:lnTo>
                      <a:pt x="3560" y="1061"/>
                    </a:lnTo>
                    <a:lnTo>
                      <a:pt x="3125" y="1023"/>
                    </a:lnTo>
                    <a:lnTo>
                      <a:pt x="2746" y="967"/>
                    </a:lnTo>
                    <a:lnTo>
                      <a:pt x="2386" y="872"/>
                    </a:lnTo>
                    <a:lnTo>
                      <a:pt x="2027" y="758"/>
                    </a:lnTo>
                    <a:lnTo>
                      <a:pt x="1686" y="626"/>
                    </a:lnTo>
                    <a:lnTo>
                      <a:pt x="1345" y="493"/>
                    </a:lnTo>
                    <a:lnTo>
                      <a:pt x="1004" y="342"/>
                    </a:lnTo>
                    <a:lnTo>
                      <a:pt x="322" y="20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39"/>
              <p:cNvSpPr/>
              <p:nvPr/>
            </p:nvSpPr>
            <p:spPr>
              <a:xfrm>
                <a:off x="5291150" y="4514500"/>
                <a:ext cx="152425" cy="19450"/>
              </a:xfrm>
              <a:custGeom>
                <a:rect b="b" l="l" r="r" t="t"/>
                <a:pathLst>
                  <a:path extrusionOk="0" h="778" w="6097">
                    <a:moveTo>
                      <a:pt x="284" y="1"/>
                    </a:moveTo>
                    <a:lnTo>
                      <a:pt x="152" y="39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0" y="171"/>
                    </a:lnTo>
                    <a:lnTo>
                      <a:pt x="114" y="266"/>
                    </a:lnTo>
                    <a:lnTo>
                      <a:pt x="246" y="342"/>
                    </a:lnTo>
                    <a:lnTo>
                      <a:pt x="379" y="417"/>
                    </a:lnTo>
                    <a:lnTo>
                      <a:pt x="511" y="474"/>
                    </a:lnTo>
                    <a:lnTo>
                      <a:pt x="795" y="569"/>
                    </a:lnTo>
                    <a:lnTo>
                      <a:pt x="1098" y="645"/>
                    </a:lnTo>
                    <a:lnTo>
                      <a:pt x="1401" y="682"/>
                    </a:lnTo>
                    <a:lnTo>
                      <a:pt x="1723" y="701"/>
                    </a:lnTo>
                    <a:lnTo>
                      <a:pt x="2310" y="739"/>
                    </a:lnTo>
                    <a:lnTo>
                      <a:pt x="2746" y="758"/>
                    </a:lnTo>
                    <a:lnTo>
                      <a:pt x="3200" y="777"/>
                    </a:lnTo>
                    <a:lnTo>
                      <a:pt x="3654" y="758"/>
                    </a:lnTo>
                    <a:lnTo>
                      <a:pt x="4090" y="720"/>
                    </a:lnTo>
                    <a:lnTo>
                      <a:pt x="4544" y="682"/>
                    </a:lnTo>
                    <a:lnTo>
                      <a:pt x="4980" y="626"/>
                    </a:lnTo>
                    <a:lnTo>
                      <a:pt x="5870" y="493"/>
                    </a:lnTo>
                    <a:lnTo>
                      <a:pt x="5946" y="474"/>
                    </a:lnTo>
                    <a:lnTo>
                      <a:pt x="6002" y="455"/>
                    </a:lnTo>
                    <a:lnTo>
                      <a:pt x="6078" y="380"/>
                    </a:lnTo>
                    <a:lnTo>
                      <a:pt x="6097" y="361"/>
                    </a:lnTo>
                    <a:lnTo>
                      <a:pt x="6078" y="323"/>
                    </a:lnTo>
                    <a:lnTo>
                      <a:pt x="5946" y="323"/>
                    </a:lnTo>
                    <a:lnTo>
                      <a:pt x="5093" y="455"/>
                    </a:lnTo>
                    <a:lnTo>
                      <a:pt x="4260" y="531"/>
                    </a:lnTo>
                    <a:lnTo>
                      <a:pt x="3844" y="550"/>
                    </a:lnTo>
                    <a:lnTo>
                      <a:pt x="3408" y="569"/>
                    </a:lnTo>
                    <a:lnTo>
                      <a:pt x="2556" y="569"/>
                    </a:lnTo>
                    <a:lnTo>
                      <a:pt x="2007" y="531"/>
                    </a:lnTo>
                    <a:lnTo>
                      <a:pt x="1723" y="512"/>
                    </a:lnTo>
                    <a:lnTo>
                      <a:pt x="1420" y="474"/>
                    </a:lnTo>
                    <a:lnTo>
                      <a:pt x="1136" y="398"/>
                    </a:lnTo>
                    <a:lnTo>
                      <a:pt x="852" y="304"/>
                    </a:lnTo>
                    <a:lnTo>
                      <a:pt x="738" y="247"/>
                    </a:lnTo>
                    <a:lnTo>
                      <a:pt x="606" y="190"/>
                    </a:lnTo>
                    <a:lnTo>
                      <a:pt x="492" y="114"/>
                    </a:lnTo>
                    <a:lnTo>
                      <a:pt x="398" y="20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9"/>
              <p:cNvSpPr/>
              <p:nvPr/>
            </p:nvSpPr>
            <p:spPr>
              <a:xfrm>
                <a:off x="5321425" y="4529650"/>
                <a:ext cx="127850" cy="24175"/>
              </a:xfrm>
              <a:custGeom>
                <a:rect b="b" l="l" r="r" t="t"/>
                <a:pathLst>
                  <a:path extrusionOk="0" h="967" w="5114">
                    <a:moveTo>
                      <a:pt x="4924" y="1"/>
                    </a:moveTo>
                    <a:lnTo>
                      <a:pt x="4848" y="20"/>
                    </a:lnTo>
                    <a:lnTo>
                      <a:pt x="4299" y="228"/>
                    </a:lnTo>
                    <a:lnTo>
                      <a:pt x="3750" y="417"/>
                    </a:lnTo>
                    <a:lnTo>
                      <a:pt x="3201" y="569"/>
                    </a:lnTo>
                    <a:lnTo>
                      <a:pt x="2917" y="626"/>
                    </a:lnTo>
                    <a:lnTo>
                      <a:pt x="2652" y="682"/>
                    </a:lnTo>
                    <a:lnTo>
                      <a:pt x="2368" y="720"/>
                    </a:lnTo>
                    <a:lnTo>
                      <a:pt x="2084" y="739"/>
                    </a:lnTo>
                    <a:lnTo>
                      <a:pt x="1800" y="758"/>
                    </a:lnTo>
                    <a:lnTo>
                      <a:pt x="1516" y="758"/>
                    </a:lnTo>
                    <a:lnTo>
                      <a:pt x="1232" y="739"/>
                    </a:lnTo>
                    <a:lnTo>
                      <a:pt x="948" y="701"/>
                    </a:lnTo>
                    <a:lnTo>
                      <a:pt x="645" y="645"/>
                    </a:lnTo>
                    <a:lnTo>
                      <a:pt x="361" y="569"/>
                    </a:lnTo>
                    <a:lnTo>
                      <a:pt x="304" y="550"/>
                    </a:lnTo>
                    <a:lnTo>
                      <a:pt x="247" y="569"/>
                    </a:lnTo>
                    <a:lnTo>
                      <a:pt x="96" y="626"/>
                    </a:lnTo>
                    <a:lnTo>
                      <a:pt x="39" y="663"/>
                    </a:lnTo>
                    <a:lnTo>
                      <a:pt x="1" y="701"/>
                    </a:lnTo>
                    <a:lnTo>
                      <a:pt x="1" y="720"/>
                    </a:lnTo>
                    <a:lnTo>
                      <a:pt x="39" y="758"/>
                    </a:lnTo>
                    <a:lnTo>
                      <a:pt x="361" y="834"/>
                    </a:lnTo>
                    <a:lnTo>
                      <a:pt x="664" y="891"/>
                    </a:lnTo>
                    <a:lnTo>
                      <a:pt x="985" y="929"/>
                    </a:lnTo>
                    <a:lnTo>
                      <a:pt x="1307" y="966"/>
                    </a:lnTo>
                    <a:lnTo>
                      <a:pt x="1629" y="966"/>
                    </a:lnTo>
                    <a:lnTo>
                      <a:pt x="1932" y="947"/>
                    </a:lnTo>
                    <a:lnTo>
                      <a:pt x="2254" y="929"/>
                    </a:lnTo>
                    <a:lnTo>
                      <a:pt x="2557" y="891"/>
                    </a:lnTo>
                    <a:lnTo>
                      <a:pt x="2860" y="834"/>
                    </a:lnTo>
                    <a:lnTo>
                      <a:pt x="3182" y="777"/>
                    </a:lnTo>
                    <a:lnTo>
                      <a:pt x="3788" y="607"/>
                    </a:lnTo>
                    <a:lnTo>
                      <a:pt x="4394" y="398"/>
                    </a:lnTo>
                    <a:lnTo>
                      <a:pt x="5000" y="171"/>
                    </a:lnTo>
                    <a:lnTo>
                      <a:pt x="5075" y="133"/>
                    </a:lnTo>
                    <a:lnTo>
                      <a:pt x="5113" y="76"/>
                    </a:lnTo>
                    <a:lnTo>
                      <a:pt x="5113" y="58"/>
                    </a:lnTo>
                    <a:lnTo>
                      <a:pt x="5094" y="20"/>
                    </a:lnTo>
                    <a:lnTo>
                      <a:pt x="505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9"/>
              <p:cNvSpPr/>
              <p:nvPr/>
            </p:nvSpPr>
            <p:spPr>
              <a:xfrm>
                <a:off x="5434100" y="4548125"/>
                <a:ext cx="101800" cy="90425"/>
              </a:xfrm>
              <a:custGeom>
                <a:rect b="b" l="l" r="r" t="t"/>
                <a:pathLst>
                  <a:path extrusionOk="0" h="3617" w="4072">
                    <a:moveTo>
                      <a:pt x="3825" y="0"/>
                    </a:moveTo>
                    <a:lnTo>
                      <a:pt x="0" y="1288"/>
                    </a:lnTo>
                    <a:lnTo>
                      <a:pt x="1477" y="3617"/>
                    </a:lnTo>
                    <a:lnTo>
                      <a:pt x="4071" y="3427"/>
                    </a:lnTo>
                    <a:lnTo>
                      <a:pt x="38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9"/>
              <p:cNvSpPr/>
              <p:nvPr/>
            </p:nvSpPr>
            <p:spPr>
              <a:xfrm>
                <a:off x="5449250" y="4496050"/>
                <a:ext cx="267000" cy="345100"/>
              </a:xfrm>
              <a:custGeom>
                <a:rect b="b" l="l" r="r" t="t"/>
                <a:pathLst>
                  <a:path extrusionOk="0" h="13804" w="10680">
                    <a:moveTo>
                      <a:pt x="9486" y="0"/>
                    </a:moveTo>
                    <a:lnTo>
                      <a:pt x="4355" y="8786"/>
                    </a:lnTo>
                    <a:lnTo>
                      <a:pt x="3503" y="3749"/>
                    </a:lnTo>
                    <a:lnTo>
                      <a:pt x="0" y="4658"/>
                    </a:lnTo>
                    <a:lnTo>
                      <a:pt x="57" y="4999"/>
                    </a:lnTo>
                    <a:lnTo>
                      <a:pt x="246" y="5908"/>
                    </a:lnTo>
                    <a:lnTo>
                      <a:pt x="379" y="6514"/>
                    </a:lnTo>
                    <a:lnTo>
                      <a:pt x="568" y="7214"/>
                    </a:lnTo>
                    <a:lnTo>
                      <a:pt x="777" y="7953"/>
                    </a:lnTo>
                    <a:lnTo>
                      <a:pt x="1023" y="8748"/>
                    </a:lnTo>
                    <a:lnTo>
                      <a:pt x="1326" y="9543"/>
                    </a:lnTo>
                    <a:lnTo>
                      <a:pt x="1477" y="9941"/>
                    </a:lnTo>
                    <a:lnTo>
                      <a:pt x="1648" y="10339"/>
                    </a:lnTo>
                    <a:lnTo>
                      <a:pt x="1837" y="10717"/>
                    </a:lnTo>
                    <a:lnTo>
                      <a:pt x="2026" y="11096"/>
                    </a:lnTo>
                    <a:lnTo>
                      <a:pt x="2235" y="11456"/>
                    </a:lnTo>
                    <a:lnTo>
                      <a:pt x="2443" y="11816"/>
                    </a:lnTo>
                    <a:lnTo>
                      <a:pt x="2670" y="12137"/>
                    </a:lnTo>
                    <a:lnTo>
                      <a:pt x="2916" y="12440"/>
                    </a:lnTo>
                    <a:lnTo>
                      <a:pt x="3162" y="12743"/>
                    </a:lnTo>
                    <a:lnTo>
                      <a:pt x="3408" y="12990"/>
                    </a:lnTo>
                    <a:lnTo>
                      <a:pt x="3692" y="13236"/>
                    </a:lnTo>
                    <a:lnTo>
                      <a:pt x="3958" y="13425"/>
                    </a:lnTo>
                    <a:lnTo>
                      <a:pt x="4261" y="13595"/>
                    </a:lnTo>
                    <a:lnTo>
                      <a:pt x="4563" y="13728"/>
                    </a:lnTo>
                    <a:lnTo>
                      <a:pt x="4715" y="13766"/>
                    </a:lnTo>
                    <a:lnTo>
                      <a:pt x="4885" y="13804"/>
                    </a:lnTo>
                    <a:lnTo>
                      <a:pt x="5037" y="13804"/>
                    </a:lnTo>
                    <a:lnTo>
                      <a:pt x="5188" y="13766"/>
                    </a:lnTo>
                    <a:lnTo>
                      <a:pt x="5340" y="13728"/>
                    </a:lnTo>
                    <a:lnTo>
                      <a:pt x="5491" y="13671"/>
                    </a:lnTo>
                    <a:lnTo>
                      <a:pt x="5643" y="13595"/>
                    </a:lnTo>
                    <a:lnTo>
                      <a:pt x="5794" y="13501"/>
                    </a:lnTo>
                    <a:lnTo>
                      <a:pt x="5927" y="13368"/>
                    </a:lnTo>
                    <a:lnTo>
                      <a:pt x="6078" y="13236"/>
                    </a:lnTo>
                    <a:lnTo>
                      <a:pt x="6230" y="13084"/>
                    </a:lnTo>
                    <a:lnTo>
                      <a:pt x="6362" y="12933"/>
                    </a:lnTo>
                    <a:lnTo>
                      <a:pt x="6646" y="12554"/>
                    </a:lnTo>
                    <a:lnTo>
                      <a:pt x="6930" y="12119"/>
                    </a:lnTo>
                    <a:lnTo>
                      <a:pt x="7195" y="11645"/>
                    </a:lnTo>
                    <a:lnTo>
                      <a:pt x="7460" y="11134"/>
                    </a:lnTo>
                    <a:lnTo>
                      <a:pt x="7707" y="10566"/>
                    </a:lnTo>
                    <a:lnTo>
                      <a:pt x="7953" y="9979"/>
                    </a:lnTo>
                    <a:lnTo>
                      <a:pt x="8199" y="9373"/>
                    </a:lnTo>
                    <a:lnTo>
                      <a:pt x="8426" y="8748"/>
                    </a:lnTo>
                    <a:lnTo>
                      <a:pt x="8653" y="8085"/>
                    </a:lnTo>
                    <a:lnTo>
                      <a:pt x="8862" y="7442"/>
                    </a:lnTo>
                    <a:lnTo>
                      <a:pt x="9259" y="6116"/>
                    </a:lnTo>
                    <a:lnTo>
                      <a:pt x="9619" y="4829"/>
                    </a:lnTo>
                    <a:lnTo>
                      <a:pt x="9922" y="3617"/>
                    </a:lnTo>
                    <a:lnTo>
                      <a:pt x="10187" y="2519"/>
                    </a:lnTo>
                    <a:lnTo>
                      <a:pt x="10547" y="871"/>
                    </a:lnTo>
                    <a:lnTo>
                      <a:pt x="10679" y="247"/>
                    </a:lnTo>
                    <a:lnTo>
                      <a:pt x="94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9"/>
              <p:cNvSpPr/>
              <p:nvPr/>
            </p:nvSpPr>
            <p:spPr>
              <a:xfrm>
                <a:off x="5364975" y="4692500"/>
                <a:ext cx="138250" cy="146750"/>
              </a:xfrm>
              <a:custGeom>
                <a:rect b="b" l="l" r="r" t="t"/>
                <a:pathLst>
                  <a:path extrusionOk="0" h="5870" w="5530">
                    <a:moveTo>
                      <a:pt x="1288" y="0"/>
                    </a:moveTo>
                    <a:lnTo>
                      <a:pt x="948" y="38"/>
                    </a:lnTo>
                    <a:lnTo>
                      <a:pt x="645" y="76"/>
                    </a:lnTo>
                    <a:lnTo>
                      <a:pt x="380" y="133"/>
                    </a:lnTo>
                    <a:lnTo>
                      <a:pt x="171" y="209"/>
                    </a:lnTo>
                    <a:lnTo>
                      <a:pt x="96" y="246"/>
                    </a:lnTo>
                    <a:lnTo>
                      <a:pt x="39" y="303"/>
                    </a:lnTo>
                    <a:lnTo>
                      <a:pt x="1" y="360"/>
                    </a:lnTo>
                    <a:lnTo>
                      <a:pt x="1" y="436"/>
                    </a:lnTo>
                    <a:lnTo>
                      <a:pt x="1" y="530"/>
                    </a:lnTo>
                    <a:lnTo>
                      <a:pt x="58" y="606"/>
                    </a:lnTo>
                    <a:lnTo>
                      <a:pt x="114" y="682"/>
                    </a:lnTo>
                    <a:lnTo>
                      <a:pt x="190" y="739"/>
                    </a:lnTo>
                    <a:lnTo>
                      <a:pt x="285" y="796"/>
                    </a:lnTo>
                    <a:lnTo>
                      <a:pt x="398" y="852"/>
                    </a:lnTo>
                    <a:lnTo>
                      <a:pt x="626" y="947"/>
                    </a:lnTo>
                    <a:lnTo>
                      <a:pt x="853" y="1004"/>
                    </a:lnTo>
                    <a:lnTo>
                      <a:pt x="1042" y="1042"/>
                    </a:lnTo>
                    <a:lnTo>
                      <a:pt x="1232" y="1080"/>
                    </a:lnTo>
                    <a:lnTo>
                      <a:pt x="1232" y="1269"/>
                    </a:lnTo>
                    <a:lnTo>
                      <a:pt x="1251" y="1799"/>
                    </a:lnTo>
                    <a:lnTo>
                      <a:pt x="1288" y="2556"/>
                    </a:lnTo>
                    <a:lnTo>
                      <a:pt x="1326" y="2973"/>
                    </a:lnTo>
                    <a:lnTo>
                      <a:pt x="1364" y="3408"/>
                    </a:lnTo>
                    <a:lnTo>
                      <a:pt x="1440" y="3863"/>
                    </a:lnTo>
                    <a:lnTo>
                      <a:pt x="1516" y="4279"/>
                    </a:lnTo>
                    <a:lnTo>
                      <a:pt x="1610" y="4677"/>
                    </a:lnTo>
                    <a:lnTo>
                      <a:pt x="1743" y="5056"/>
                    </a:lnTo>
                    <a:lnTo>
                      <a:pt x="1800" y="5207"/>
                    </a:lnTo>
                    <a:lnTo>
                      <a:pt x="1875" y="5359"/>
                    </a:lnTo>
                    <a:lnTo>
                      <a:pt x="1970" y="5491"/>
                    </a:lnTo>
                    <a:lnTo>
                      <a:pt x="2046" y="5605"/>
                    </a:lnTo>
                    <a:lnTo>
                      <a:pt x="2140" y="5700"/>
                    </a:lnTo>
                    <a:lnTo>
                      <a:pt x="2254" y="5775"/>
                    </a:lnTo>
                    <a:lnTo>
                      <a:pt x="2368" y="5832"/>
                    </a:lnTo>
                    <a:lnTo>
                      <a:pt x="2481" y="5851"/>
                    </a:lnTo>
                    <a:lnTo>
                      <a:pt x="2727" y="5870"/>
                    </a:lnTo>
                    <a:lnTo>
                      <a:pt x="2936" y="5851"/>
                    </a:lnTo>
                    <a:lnTo>
                      <a:pt x="3125" y="5813"/>
                    </a:lnTo>
                    <a:lnTo>
                      <a:pt x="3314" y="5737"/>
                    </a:lnTo>
                    <a:lnTo>
                      <a:pt x="3466" y="5662"/>
                    </a:lnTo>
                    <a:lnTo>
                      <a:pt x="3598" y="5548"/>
                    </a:lnTo>
                    <a:lnTo>
                      <a:pt x="3712" y="5453"/>
                    </a:lnTo>
                    <a:lnTo>
                      <a:pt x="3826" y="5321"/>
                    </a:lnTo>
                    <a:lnTo>
                      <a:pt x="3901" y="5207"/>
                    </a:lnTo>
                    <a:lnTo>
                      <a:pt x="3977" y="5094"/>
                    </a:lnTo>
                    <a:lnTo>
                      <a:pt x="4072" y="4885"/>
                    </a:lnTo>
                    <a:lnTo>
                      <a:pt x="4129" y="4753"/>
                    </a:lnTo>
                    <a:lnTo>
                      <a:pt x="4148" y="4696"/>
                    </a:lnTo>
                    <a:lnTo>
                      <a:pt x="5530" y="4374"/>
                    </a:lnTo>
                    <a:lnTo>
                      <a:pt x="5530" y="2386"/>
                    </a:lnTo>
                    <a:lnTo>
                      <a:pt x="4280" y="1932"/>
                    </a:lnTo>
                    <a:lnTo>
                      <a:pt x="4110" y="114"/>
                    </a:lnTo>
                    <a:lnTo>
                      <a:pt x="3466" y="57"/>
                    </a:lnTo>
                    <a:lnTo>
                      <a:pt x="2803" y="1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9"/>
              <p:cNvSpPr/>
              <p:nvPr/>
            </p:nvSpPr>
            <p:spPr>
              <a:xfrm>
                <a:off x="5417525" y="4728000"/>
                <a:ext cx="47825" cy="83800"/>
              </a:xfrm>
              <a:custGeom>
                <a:rect b="b" l="l" r="r" t="t"/>
                <a:pathLst>
                  <a:path extrusionOk="0" h="3352" w="1913">
                    <a:moveTo>
                      <a:pt x="152" y="0"/>
                    </a:moveTo>
                    <a:lnTo>
                      <a:pt x="76" y="19"/>
                    </a:lnTo>
                    <a:lnTo>
                      <a:pt x="38" y="38"/>
                    </a:lnTo>
                    <a:lnTo>
                      <a:pt x="38" y="57"/>
                    </a:lnTo>
                    <a:lnTo>
                      <a:pt x="1" y="284"/>
                    </a:lnTo>
                    <a:lnTo>
                      <a:pt x="1" y="512"/>
                    </a:lnTo>
                    <a:lnTo>
                      <a:pt x="20" y="758"/>
                    </a:lnTo>
                    <a:lnTo>
                      <a:pt x="57" y="1023"/>
                    </a:lnTo>
                    <a:lnTo>
                      <a:pt x="95" y="1269"/>
                    </a:lnTo>
                    <a:lnTo>
                      <a:pt x="171" y="1534"/>
                    </a:lnTo>
                    <a:lnTo>
                      <a:pt x="247" y="1780"/>
                    </a:lnTo>
                    <a:lnTo>
                      <a:pt x="360" y="2026"/>
                    </a:lnTo>
                    <a:lnTo>
                      <a:pt x="474" y="2273"/>
                    </a:lnTo>
                    <a:lnTo>
                      <a:pt x="606" y="2500"/>
                    </a:lnTo>
                    <a:lnTo>
                      <a:pt x="758" y="2708"/>
                    </a:lnTo>
                    <a:lnTo>
                      <a:pt x="928" y="2878"/>
                    </a:lnTo>
                    <a:lnTo>
                      <a:pt x="1118" y="3049"/>
                    </a:lnTo>
                    <a:lnTo>
                      <a:pt x="1307" y="3181"/>
                    </a:lnTo>
                    <a:lnTo>
                      <a:pt x="1534" y="3276"/>
                    </a:lnTo>
                    <a:lnTo>
                      <a:pt x="1762" y="3352"/>
                    </a:lnTo>
                    <a:lnTo>
                      <a:pt x="1818" y="3352"/>
                    </a:lnTo>
                    <a:lnTo>
                      <a:pt x="1875" y="3314"/>
                    </a:lnTo>
                    <a:lnTo>
                      <a:pt x="1913" y="3276"/>
                    </a:lnTo>
                    <a:lnTo>
                      <a:pt x="1913" y="3257"/>
                    </a:lnTo>
                    <a:lnTo>
                      <a:pt x="1875" y="3257"/>
                    </a:lnTo>
                    <a:lnTo>
                      <a:pt x="1667" y="3181"/>
                    </a:lnTo>
                    <a:lnTo>
                      <a:pt x="1459" y="3087"/>
                    </a:lnTo>
                    <a:lnTo>
                      <a:pt x="1269" y="2954"/>
                    </a:lnTo>
                    <a:lnTo>
                      <a:pt x="1099" y="2784"/>
                    </a:lnTo>
                    <a:lnTo>
                      <a:pt x="947" y="2613"/>
                    </a:lnTo>
                    <a:lnTo>
                      <a:pt x="796" y="2405"/>
                    </a:lnTo>
                    <a:lnTo>
                      <a:pt x="663" y="2178"/>
                    </a:lnTo>
                    <a:lnTo>
                      <a:pt x="550" y="1951"/>
                    </a:lnTo>
                    <a:lnTo>
                      <a:pt x="455" y="1704"/>
                    </a:lnTo>
                    <a:lnTo>
                      <a:pt x="379" y="1458"/>
                    </a:lnTo>
                    <a:lnTo>
                      <a:pt x="304" y="1212"/>
                    </a:lnTo>
                    <a:lnTo>
                      <a:pt x="266" y="947"/>
                    </a:lnTo>
                    <a:lnTo>
                      <a:pt x="228" y="701"/>
                    </a:lnTo>
                    <a:lnTo>
                      <a:pt x="209" y="474"/>
                    </a:lnTo>
                    <a:lnTo>
                      <a:pt x="209" y="247"/>
                    </a:lnTo>
                    <a:lnTo>
                      <a:pt x="247" y="19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9"/>
              <p:cNvSpPr/>
              <p:nvPr/>
            </p:nvSpPr>
            <p:spPr>
              <a:xfrm>
                <a:off x="5409000" y="4786700"/>
                <a:ext cx="25600" cy="27475"/>
              </a:xfrm>
              <a:custGeom>
                <a:rect b="b" l="l" r="r" t="t"/>
                <a:pathLst>
                  <a:path extrusionOk="0" h="1099" w="1024">
                    <a:moveTo>
                      <a:pt x="853" y="0"/>
                    </a:moveTo>
                    <a:lnTo>
                      <a:pt x="777" y="19"/>
                    </a:lnTo>
                    <a:lnTo>
                      <a:pt x="701" y="57"/>
                    </a:lnTo>
                    <a:lnTo>
                      <a:pt x="645" y="95"/>
                    </a:lnTo>
                    <a:lnTo>
                      <a:pt x="626" y="133"/>
                    </a:lnTo>
                    <a:lnTo>
                      <a:pt x="550" y="360"/>
                    </a:lnTo>
                    <a:lnTo>
                      <a:pt x="455" y="568"/>
                    </a:lnTo>
                    <a:lnTo>
                      <a:pt x="361" y="758"/>
                    </a:lnTo>
                    <a:lnTo>
                      <a:pt x="304" y="833"/>
                    </a:lnTo>
                    <a:lnTo>
                      <a:pt x="266" y="852"/>
                    </a:lnTo>
                    <a:lnTo>
                      <a:pt x="228" y="871"/>
                    </a:lnTo>
                    <a:lnTo>
                      <a:pt x="171" y="890"/>
                    </a:lnTo>
                    <a:lnTo>
                      <a:pt x="95" y="909"/>
                    </a:lnTo>
                    <a:lnTo>
                      <a:pt x="39" y="947"/>
                    </a:lnTo>
                    <a:lnTo>
                      <a:pt x="1" y="1004"/>
                    </a:lnTo>
                    <a:lnTo>
                      <a:pt x="1" y="1042"/>
                    </a:lnTo>
                    <a:lnTo>
                      <a:pt x="1" y="1061"/>
                    </a:lnTo>
                    <a:lnTo>
                      <a:pt x="58" y="1098"/>
                    </a:lnTo>
                    <a:lnTo>
                      <a:pt x="266" y="1098"/>
                    </a:lnTo>
                    <a:lnTo>
                      <a:pt x="361" y="1061"/>
                    </a:lnTo>
                    <a:lnTo>
                      <a:pt x="512" y="985"/>
                    </a:lnTo>
                    <a:lnTo>
                      <a:pt x="645" y="871"/>
                    </a:lnTo>
                    <a:lnTo>
                      <a:pt x="758" y="739"/>
                    </a:lnTo>
                    <a:lnTo>
                      <a:pt x="834" y="587"/>
                    </a:lnTo>
                    <a:lnTo>
                      <a:pt x="910" y="436"/>
                    </a:lnTo>
                    <a:lnTo>
                      <a:pt x="1023" y="95"/>
                    </a:lnTo>
                    <a:lnTo>
                      <a:pt x="1023" y="38"/>
                    </a:lnTo>
                    <a:lnTo>
                      <a:pt x="985" y="19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39"/>
              <p:cNvSpPr/>
              <p:nvPr/>
            </p:nvSpPr>
            <p:spPr>
              <a:xfrm>
                <a:off x="5396225" y="4760650"/>
                <a:ext cx="26525" cy="19925"/>
              </a:xfrm>
              <a:custGeom>
                <a:rect b="b" l="l" r="r" t="t"/>
                <a:pathLst>
                  <a:path extrusionOk="0" h="797" w="1061">
                    <a:moveTo>
                      <a:pt x="834" y="1"/>
                    </a:moveTo>
                    <a:lnTo>
                      <a:pt x="758" y="20"/>
                    </a:lnTo>
                    <a:lnTo>
                      <a:pt x="701" y="58"/>
                    </a:lnTo>
                    <a:lnTo>
                      <a:pt x="644" y="114"/>
                    </a:lnTo>
                    <a:lnTo>
                      <a:pt x="550" y="247"/>
                    </a:lnTo>
                    <a:lnTo>
                      <a:pt x="455" y="361"/>
                    </a:lnTo>
                    <a:lnTo>
                      <a:pt x="322" y="455"/>
                    </a:lnTo>
                    <a:lnTo>
                      <a:pt x="247" y="493"/>
                    </a:lnTo>
                    <a:lnTo>
                      <a:pt x="171" y="512"/>
                    </a:lnTo>
                    <a:lnTo>
                      <a:pt x="114" y="550"/>
                    </a:lnTo>
                    <a:lnTo>
                      <a:pt x="57" y="588"/>
                    </a:lnTo>
                    <a:lnTo>
                      <a:pt x="1" y="645"/>
                    </a:lnTo>
                    <a:lnTo>
                      <a:pt x="1" y="664"/>
                    </a:lnTo>
                    <a:lnTo>
                      <a:pt x="1" y="701"/>
                    </a:lnTo>
                    <a:lnTo>
                      <a:pt x="19" y="739"/>
                    </a:lnTo>
                    <a:lnTo>
                      <a:pt x="38" y="758"/>
                    </a:lnTo>
                    <a:lnTo>
                      <a:pt x="95" y="796"/>
                    </a:lnTo>
                    <a:lnTo>
                      <a:pt x="171" y="796"/>
                    </a:lnTo>
                    <a:lnTo>
                      <a:pt x="247" y="777"/>
                    </a:lnTo>
                    <a:lnTo>
                      <a:pt x="360" y="758"/>
                    </a:lnTo>
                    <a:lnTo>
                      <a:pt x="493" y="701"/>
                    </a:lnTo>
                    <a:lnTo>
                      <a:pt x="606" y="626"/>
                    </a:lnTo>
                    <a:lnTo>
                      <a:pt x="701" y="550"/>
                    </a:lnTo>
                    <a:lnTo>
                      <a:pt x="890" y="361"/>
                    </a:lnTo>
                    <a:lnTo>
                      <a:pt x="1042" y="152"/>
                    </a:lnTo>
                    <a:lnTo>
                      <a:pt x="1061" y="133"/>
                    </a:lnTo>
                    <a:lnTo>
                      <a:pt x="1061" y="96"/>
                    </a:lnTo>
                    <a:lnTo>
                      <a:pt x="1023" y="39"/>
                    </a:lnTo>
                    <a:lnTo>
                      <a:pt x="985" y="20"/>
                    </a:lnTo>
                    <a:lnTo>
                      <a:pt x="928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39"/>
              <p:cNvSpPr/>
              <p:nvPr/>
            </p:nvSpPr>
            <p:spPr>
              <a:xfrm>
                <a:off x="5480000" y="4728000"/>
                <a:ext cx="70575" cy="123100"/>
              </a:xfrm>
              <a:custGeom>
                <a:rect b="b" l="l" r="r" t="t"/>
                <a:pathLst>
                  <a:path extrusionOk="0" h="4924" w="2823">
                    <a:moveTo>
                      <a:pt x="361" y="0"/>
                    </a:moveTo>
                    <a:lnTo>
                      <a:pt x="1" y="4923"/>
                    </a:lnTo>
                    <a:lnTo>
                      <a:pt x="2822" y="4507"/>
                    </a:lnTo>
                    <a:lnTo>
                      <a:pt x="2822" y="1231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9"/>
              <p:cNvSpPr/>
              <p:nvPr/>
            </p:nvSpPr>
            <p:spPr>
              <a:xfrm>
                <a:off x="5512675" y="4345525"/>
                <a:ext cx="406650" cy="533975"/>
              </a:xfrm>
              <a:custGeom>
                <a:rect b="b" l="l" r="r" t="t"/>
                <a:pathLst>
                  <a:path extrusionOk="0" h="21359" w="16266">
                    <a:moveTo>
                      <a:pt x="10074" y="0"/>
                    </a:moveTo>
                    <a:lnTo>
                      <a:pt x="10717" y="4279"/>
                    </a:lnTo>
                    <a:lnTo>
                      <a:pt x="8673" y="5283"/>
                    </a:lnTo>
                    <a:lnTo>
                      <a:pt x="8389" y="5510"/>
                    </a:lnTo>
                    <a:lnTo>
                      <a:pt x="7802" y="6040"/>
                    </a:lnTo>
                    <a:lnTo>
                      <a:pt x="6949" y="6779"/>
                    </a:lnTo>
                    <a:lnTo>
                      <a:pt x="2822" y="16227"/>
                    </a:lnTo>
                    <a:lnTo>
                      <a:pt x="720" y="15924"/>
                    </a:lnTo>
                    <a:lnTo>
                      <a:pt x="0" y="20279"/>
                    </a:lnTo>
                    <a:lnTo>
                      <a:pt x="568" y="20450"/>
                    </a:lnTo>
                    <a:lnTo>
                      <a:pt x="1155" y="20620"/>
                    </a:lnTo>
                    <a:lnTo>
                      <a:pt x="1780" y="20771"/>
                    </a:lnTo>
                    <a:lnTo>
                      <a:pt x="2405" y="20923"/>
                    </a:lnTo>
                    <a:lnTo>
                      <a:pt x="3068" y="21037"/>
                    </a:lnTo>
                    <a:lnTo>
                      <a:pt x="3731" y="21131"/>
                    </a:lnTo>
                    <a:lnTo>
                      <a:pt x="4412" y="21226"/>
                    </a:lnTo>
                    <a:lnTo>
                      <a:pt x="5094" y="21283"/>
                    </a:lnTo>
                    <a:lnTo>
                      <a:pt x="5776" y="21321"/>
                    </a:lnTo>
                    <a:lnTo>
                      <a:pt x="6476" y="21358"/>
                    </a:lnTo>
                    <a:lnTo>
                      <a:pt x="7158" y="21358"/>
                    </a:lnTo>
                    <a:lnTo>
                      <a:pt x="7858" y="21340"/>
                    </a:lnTo>
                    <a:lnTo>
                      <a:pt x="8540" y="21321"/>
                    </a:lnTo>
                    <a:lnTo>
                      <a:pt x="9203" y="21264"/>
                    </a:lnTo>
                    <a:lnTo>
                      <a:pt x="9865" y="21188"/>
                    </a:lnTo>
                    <a:lnTo>
                      <a:pt x="10509" y="21074"/>
                    </a:lnTo>
                    <a:lnTo>
                      <a:pt x="11134" y="20961"/>
                    </a:lnTo>
                    <a:lnTo>
                      <a:pt x="11721" y="20809"/>
                    </a:lnTo>
                    <a:lnTo>
                      <a:pt x="12308" y="20639"/>
                    </a:lnTo>
                    <a:lnTo>
                      <a:pt x="12857" y="20450"/>
                    </a:lnTo>
                    <a:lnTo>
                      <a:pt x="13368" y="20241"/>
                    </a:lnTo>
                    <a:lnTo>
                      <a:pt x="13861" y="19995"/>
                    </a:lnTo>
                    <a:lnTo>
                      <a:pt x="14315" y="19730"/>
                    </a:lnTo>
                    <a:lnTo>
                      <a:pt x="14732" y="19446"/>
                    </a:lnTo>
                    <a:lnTo>
                      <a:pt x="14921" y="19295"/>
                    </a:lnTo>
                    <a:lnTo>
                      <a:pt x="15091" y="19124"/>
                    </a:lnTo>
                    <a:lnTo>
                      <a:pt x="15262" y="18954"/>
                    </a:lnTo>
                    <a:lnTo>
                      <a:pt x="15413" y="18783"/>
                    </a:lnTo>
                    <a:lnTo>
                      <a:pt x="15565" y="18594"/>
                    </a:lnTo>
                    <a:lnTo>
                      <a:pt x="15697" y="18424"/>
                    </a:lnTo>
                    <a:lnTo>
                      <a:pt x="15811" y="18215"/>
                    </a:lnTo>
                    <a:lnTo>
                      <a:pt x="15924" y="18026"/>
                    </a:lnTo>
                    <a:lnTo>
                      <a:pt x="16019" y="17818"/>
                    </a:lnTo>
                    <a:lnTo>
                      <a:pt x="16095" y="17590"/>
                    </a:lnTo>
                    <a:lnTo>
                      <a:pt x="16152" y="17382"/>
                    </a:lnTo>
                    <a:lnTo>
                      <a:pt x="16209" y="17136"/>
                    </a:lnTo>
                    <a:lnTo>
                      <a:pt x="16246" y="16909"/>
                    </a:lnTo>
                    <a:lnTo>
                      <a:pt x="16265" y="16663"/>
                    </a:lnTo>
                    <a:lnTo>
                      <a:pt x="16265" y="16417"/>
                    </a:lnTo>
                    <a:lnTo>
                      <a:pt x="16265" y="16151"/>
                    </a:lnTo>
                    <a:lnTo>
                      <a:pt x="16209" y="15508"/>
                    </a:lnTo>
                    <a:lnTo>
                      <a:pt x="16133" y="14902"/>
                    </a:lnTo>
                    <a:lnTo>
                      <a:pt x="16057" y="14315"/>
                    </a:lnTo>
                    <a:lnTo>
                      <a:pt x="15962" y="13747"/>
                    </a:lnTo>
                    <a:lnTo>
                      <a:pt x="15868" y="13217"/>
                    </a:lnTo>
                    <a:lnTo>
                      <a:pt x="15773" y="12705"/>
                    </a:lnTo>
                    <a:lnTo>
                      <a:pt x="15659" y="12213"/>
                    </a:lnTo>
                    <a:lnTo>
                      <a:pt x="15546" y="11759"/>
                    </a:lnTo>
                    <a:lnTo>
                      <a:pt x="15300" y="10907"/>
                    </a:lnTo>
                    <a:lnTo>
                      <a:pt x="15035" y="10168"/>
                    </a:lnTo>
                    <a:lnTo>
                      <a:pt x="14769" y="9505"/>
                    </a:lnTo>
                    <a:lnTo>
                      <a:pt x="14504" y="8918"/>
                    </a:lnTo>
                    <a:lnTo>
                      <a:pt x="14239" y="8426"/>
                    </a:lnTo>
                    <a:lnTo>
                      <a:pt x="13993" y="8010"/>
                    </a:lnTo>
                    <a:lnTo>
                      <a:pt x="13766" y="7669"/>
                    </a:lnTo>
                    <a:lnTo>
                      <a:pt x="13577" y="7404"/>
                    </a:lnTo>
                    <a:lnTo>
                      <a:pt x="13406" y="7195"/>
                    </a:lnTo>
                    <a:lnTo>
                      <a:pt x="13274" y="7044"/>
                    </a:lnTo>
                    <a:lnTo>
                      <a:pt x="13160" y="6949"/>
                    </a:lnTo>
                    <a:lnTo>
                      <a:pt x="16265" y="1837"/>
                    </a:lnTo>
                    <a:lnTo>
                      <a:pt x="100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9"/>
              <p:cNvSpPr/>
              <p:nvPr/>
            </p:nvSpPr>
            <p:spPr>
              <a:xfrm>
                <a:off x="5662725" y="4452500"/>
                <a:ext cx="122625" cy="175175"/>
              </a:xfrm>
              <a:custGeom>
                <a:rect b="b" l="l" r="r" t="t"/>
                <a:pathLst>
                  <a:path extrusionOk="0" h="7007" w="4905">
                    <a:moveTo>
                      <a:pt x="4015" y="0"/>
                    </a:moveTo>
                    <a:lnTo>
                      <a:pt x="3276" y="19"/>
                    </a:lnTo>
                    <a:lnTo>
                      <a:pt x="2519" y="76"/>
                    </a:lnTo>
                    <a:lnTo>
                      <a:pt x="2159" y="95"/>
                    </a:lnTo>
                    <a:lnTo>
                      <a:pt x="1800" y="152"/>
                    </a:lnTo>
                    <a:lnTo>
                      <a:pt x="1478" y="209"/>
                    </a:lnTo>
                    <a:lnTo>
                      <a:pt x="1156" y="284"/>
                    </a:lnTo>
                    <a:lnTo>
                      <a:pt x="872" y="360"/>
                    </a:lnTo>
                    <a:lnTo>
                      <a:pt x="626" y="455"/>
                    </a:lnTo>
                    <a:lnTo>
                      <a:pt x="417" y="568"/>
                    </a:lnTo>
                    <a:lnTo>
                      <a:pt x="228" y="701"/>
                    </a:lnTo>
                    <a:lnTo>
                      <a:pt x="171" y="777"/>
                    </a:lnTo>
                    <a:lnTo>
                      <a:pt x="114" y="852"/>
                    </a:lnTo>
                    <a:lnTo>
                      <a:pt x="76" y="928"/>
                    </a:lnTo>
                    <a:lnTo>
                      <a:pt x="39" y="1004"/>
                    </a:lnTo>
                    <a:lnTo>
                      <a:pt x="20" y="1155"/>
                    </a:lnTo>
                    <a:lnTo>
                      <a:pt x="1" y="1307"/>
                    </a:lnTo>
                    <a:lnTo>
                      <a:pt x="1" y="1439"/>
                    </a:lnTo>
                    <a:lnTo>
                      <a:pt x="39" y="1572"/>
                    </a:lnTo>
                    <a:lnTo>
                      <a:pt x="58" y="1686"/>
                    </a:lnTo>
                    <a:lnTo>
                      <a:pt x="114" y="1799"/>
                    </a:lnTo>
                    <a:lnTo>
                      <a:pt x="171" y="1894"/>
                    </a:lnTo>
                    <a:lnTo>
                      <a:pt x="228" y="1989"/>
                    </a:lnTo>
                    <a:lnTo>
                      <a:pt x="398" y="2159"/>
                    </a:lnTo>
                    <a:lnTo>
                      <a:pt x="569" y="2291"/>
                    </a:lnTo>
                    <a:lnTo>
                      <a:pt x="758" y="2405"/>
                    </a:lnTo>
                    <a:lnTo>
                      <a:pt x="947" y="2500"/>
                    </a:lnTo>
                    <a:lnTo>
                      <a:pt x="1175" y="2575"/>
                    </a:lnTo>
                    <a:lnTo>
                      <a:pt x="1345" y="2632"/>
                    </a:lnTo>
                    <a:lnTo>
                      <a:pt x="1516" y="2670"/>
                    </a:lnTo>
                    <a:lnTo>
                      <a:pt x="1345" y="2897"/>
                    </a:lnTo>
                    <a:lnTo>
                      <a:pt x="1213" y="3144"/>
                    </a:lnTo>
                    <a:lnTo>
                      <a:pt x="1080" y="3371"/>
                    </a:lnTo>
                    <a:lnTo>
                      <a:pt x="985" y="3598"/>
                    </a:lnTo>
                    <a:lnTo>
                      <a:pt x="910" y="3806"/>
                    </a:lnTo>
                    <a:lnTo>
                      <a:pt x="834" y="4033"/>
                    </a:lnTo>
                    <a:lnTo>
                      <a:pt x="777" y="4242"/>
                    </a:lnTo>
                    <a:lnTo>
                      <a:pt x="739" y="4431"/>
                    </a:lnTo>
                    <a:lnTo>
                      <a:pt x="720" y="4639"/>
                    </a:lnTo>
                    <a:lnTo>
                      <a:pt x="720" y="4829"/>
                    </a:lnTo>
                    <a:lnTo>
                      <a:pt x="739" y="5188"/>
                    </a:lnTo>
                    <a:lnTo>
                      <a:pt x="777" y="5510"/>
                    </a:lnTo>
                    <a:lnTo>
                      <a:pt x="872" y="5813"/>
                    </a:lnTo>
                    <a:lnTo>
                      <a:pt x="966" y="6078"/>
                    </a:lnTo>
                    <a:lnTo>
                      <a:pt x="1080" y="6325"/>
                    </a:lnTo>
                    <a:lnTo>
                      <a:pt x="1213" y="6533"/>
                    </a:lnTo>
                    <a:lnTo>
                      <a:pt x="1326" y="6703"/>
                    </a:lnTo>
                    <a:lnTo>
                      <a:pt x="1534" y="6930"/>
                    </a:lnTo>
                    <a:lnTo>
                      <a:pt x="1610" y="7006"/>
                    </a:lnTo>
                    <a:lnTo>
                      <a:pt x="4905" y="1383"/>
                    </a:lnTo>
                    <a:lnTo>
                      <a:pt x="47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9"/>
              <p:cNvSpPr/>
              <p:nvPr/>
            </p:nvSpPr>
            <p:spPr>
              <a:xfrm>
                <a:off x="5508425" y="4516400"/>
                <a:ext cx="414675" cy="366875"/>
              </a:xfrm>
              <a:custGeom>
                <a:rect b="b" l="l" r="r" t="t"/>
                <a:pathLst>
                  <a:path extrusionOk="0" h="14675" w="16587">
                    <a:moveTo>
                      <a:pt x="13425" y="1"/>
                    </a:moveTo>
                    <a:lnTo>
                      <a:pt x="13235" y="209"/>
                    </a:lnTo>
                    <a:lnTo>
                      <a:pt x="13349" y="322"/>
                    </a:lnTo>
                    <a:lnTo>
                      <a:pt x="13482" y="474"/>
                    </a:lnTo>
                    <a:lnTo>
                      <a:pt x="13652" y="682"/>
                    </a:lnTo>
                    <a:lnTo>
                      <a:pt x="13841" y="966"/>
                    </a:lnTo>
                    <a:lnTo>
                      <a:pt x="14068" y="1307"/>
                    </a:lnTo>
                    <a:lnTo>
                      <a:pt x="14315" y="1724"/>
                    </a:lnTo>
                    <a:lnTo>
                      <a:pt x="14580" y="2216"/>
                    </a:lnTo>
                    <a:lnTo>
                      <a:pt x="14845" y="2784"/>
                    </a:lnTo>
                    <a:lnTo>
                      <a:pt x="15091" y="3447"/>
                    </a:lnTo>
                    <a:lnTo>
                      <a:pt x="15356" y="4185"/>
                    </a:lnTo>
                    <a:lnTo>
                      <a:pt x="15583" y="5018"/>
                    </a:lnTo>
                    <a:lnTo>
                      <a:pt x="15697" y="5473"/>
                    </a:lnTo>
                    <a:lnTo>
                      <a:pt x="15810" y="5946"/>
                    </a:lnTo>
                    <a:lnTo>
                      <a:pt x="15905" y="6457"/>
                    </a:lnTo>
                    <a:lnTo>
                      <a:pt x="16000" y="6969"/>
                    </a:lnTo>
                    <a:lnTo>
                      <a:pt x="16094" y="7518"/>
                    </a:lnTo>
                    <a:lnTo>
                      <a:pt x="16170" y="8105"/>
                    </a:lnTo>
                    <a:lnTo>
                      <a:pt x="16227" y="8711"/>
                    </a:lnTo>
                    <a:lnTo>
                      <a:pt x="16284" y="9335"/>
                    </a:lnTo>
                    <a:lnTo>
                      <a:pt x="16303" y="9563"/>
                    </a:lnTo>
                    <a:lnTo>
                      <a:pt x="16303" y="9809"/>
                    </a:lnTo>
                    <a:lnTo>
                      <a:pt x="16284" y="10036"/>
                    </a:lnTo>
                    <a:lnTo>
                      <a:pt x="16246" y="10244"/>
                    </a:lnTo>
                    <a:lnTo>
                      <a:pt x="16208" y="10471"/>
                    </a:lnTo>
                    <a:lnTo>
                      <a:pt x="16151" y="10680"/>
                    </a:lnTo>
                    <a:lnTo>
                      <a:pt x="16076" y="10888"/>
                    </a:lnTo>
                    <a:lnTo>
                      <a:pt x="15981" y="11077"/>
                    </a:lnTo>
                    <a:lnTo>
                      <a:pt x="15886" y="11286"/>
                    </a:lnTo>
                    <a:lnTo>
                      <a:pt x="15773" y="11475"/>
                    </a:lnTo>
                    <a:lnTo>
                      <a:pt x="15640" y="11664"/>
                    </a:lnTo>
                    <a:lnTo>
                      <a:pt x="15508" y="11835"/>
                    </a:lnTo>
                    <a:lnTo>
                      <a:pt x="15337" y="12005"/>
                    </a:lnTo>
                    <a:lnTo>
                      <a:pt x="15167" y="12176"/>
                    </a:lnTo>
                    <a:lnTo>
                      <a:pt x="14996" y="12346"/>
                    </a:lnTo>
                    <a:lnTo>
                      <a:pt x="14788" y="12516"/>
                    </a:lnTo>
                    <a:lnTo>
                      <a:pt x="14485" y="12725"/>
                    </a:lnTo>
                    <a:lnTo>
                      <a:pt x="14163" y="12933"/>
                    </a:lnTo>
                    <a:lnTo>
                      <a:pt x="13822" y="13103"/>
                    </a:lnTo>
                    <a:lnTo>
                      <a:pt x="13463" y="13293"/>
                    </a:lnTo>
                    <a:lnTo>
                      <a:pt x="13084" y="13444"/>
                    </a:lnTo>
                    <a:lnTo>
                      <a:pt x="12686" y="13596"/>
                    </a:lnTo>
                    <a:lnTo>
                      <a:pt x="12289" y="13728"/>
                    </a:lnTo>
                    <a:lnTo>
                      <a:pt x="11853" y="13842"/>
                    </a:lnTo>
                    <a:lnTo>
                      <a:pt x="11418" y="13955"/>
                    </a:lnTo>
                    <a:lnTo>
                      <a:pt x="10963" y="14050"/>
                    </a:lnTo>
                    <a:lnTo>
                      <a:pt x="10490" y="14145"/>
                    </a:lnTo>
                    <a:lnTo>
                      <a:pt x="10016" y="14202"/>
                    </a:lnTo>
                    <a:lnTo>
                      <a:pt x="9543" y="14258"/>
                    </a:lnTo>
                    <a:lnTo>
                      <a:pt x="9051" y="14315"/>
                    </a:lnTo>
                    <a:lnTo>
                      <a:pt x="8559" y="14353"/>
                    </a:lnTo>
                    <a:lnTo>
                      <a:pt x="8066" y="14372"/>
                    </a:lnTo>
                    <a:lnTo>
                      <a:pt x="7044" y="14391"/>
                    </a:lnTo>
                    <a:lnTo>
                      <a:pt x="6021" y="14353"/>
                    </a:lnTo>
                    <a:lnTo>
                      <a:pt x="5018" y="14296"/>
                    </a:lnTo>
                    <a:lnTo>
                      <a:pt x="4014" y="14183"/>
                    </a:lnTo>
                    <a:lnTo>
                      <a:pt x="3030" y="14031"/>
                    </a:lnTo>
                    <a:lnTo>
                      <a:pt x="2083" y="13842"/>
                    </a:lnTo>
                    <a:lnTo>
                      <a:pt x="1628" y="13728"/>
                    </a:lnTo>
                    <a:lnTo>
                      <a:pt x="1174" y="13596"/>
                    </a:lnTo>
                    <a:lnTo>
                      <a:pt x="738" y="13482"/>
                    </a:lnTo>
                    <a:lnTo>
                      <a:pt x="322" y="13331"/>
                    </a:lnTo>
                    <a:lnTo>
                      <a:pt x="1004" y="9241"/>
                    </a:lnTo>
                    <a:lnTo>
                      <a:pt x="12648" y="10945"/>
                    </a:lnTo>
                    <a:lnTo>
                      <a:pt x="12781" y="2614"/>
                    </a:lnTo>
                    <a:lnTo>
                      <a:pt x="12497" y="2614"/>
                    </a:lnTo>
                    <a:lnTo>
                      <a:pt x="12364" y="10623"/>
                    </a:lnTo>
                    <a:lnTo>
                      <a:pt x="776" y="8919"/>
                    </a:lnTo>
                    <a:lnTo>
                      <a:pt x="0" y="13520"/>
                    </a:lnTo>
                    <a:lnTo>
                      <a:pt x="114" y="13577"/>
                    </a:lnTo>
                    <a:lnTo>
                      <a:pt x="890" y="13823"/>
                    </a:lnTo>
                    <a:lnTo>
                      <a:pt x="1723" y="14031"/>
                    </a:lnTo>
                    <a:lnTo>
                      <a:pt x="2575" y="14220"/>
                    </a:lnTo>
                    <a:lnTo>
                      <a:pt x="3465" y="14391"/>
                    </a:lnTo>
                    <a:lnTo>
                      <a:pt x="4393" y="14505"/>
                    </a:lnTo>
                    <a:lnTo>
                      <a:pt x="5321" y="14599"/>
                    </a:lnTo>
                    <a:lnTo>
                      <a:pt x="6248" y="14656"/>
                    </a:lnTo>
                    <a:lnTo>
                      <a:pt x="7195" y="14675"/>
                    </a:lnTo>
                    <a:lnTo>
                      <a:pt x="7763" y="14656"/>
                    </a:lnTo>
                    <a:lnTo>
                      <a:pt x="8331" y="14637"/>
                    </a:lnTo>
                    <a:lnTo>
                      <a:pt x="8899" y="14599"/>
                    </a:lnTo>
                    <a:lnTo>
                      <a:pt x="9448" y="14561"/>
                    </a:lnTo>
                    <a:lnTo>
                      <a:pt x="9998" y="14486"/>
                    </a:lnTo>
                    <a:lnTo>
                      <a:pt x="10528" y="14410"/>
                    </a:lnTo>
                    <a:lnTo>
                      <a:pt x="11058" y="14315"/>
                    </a:lnTo>
                    <a:lnTo>
                      <a:pt x="11569" y="14202"/>
                    </a:lnTo>
                    <a:lnTo>
                      <a:pt x="12061" y="14069"/>
                    </a:lnTo>
                    <a:lnTo>
                      <a:pt x="12554" y="13936"/>
                    </a:lnTo>
                    <a:lnTo>
                      <a:pt x="13008" y="13785"/>
                    </a:lnTo>
                    <a:lnTo>
                      <a:pt x="13444" y="13596"/>
                    </a:lnTo>
                    <a:lnTo>
                      <a:pt x="13860" y="13406"/>
                    </a:lnTo>
                    <a:lnTo>
                      <a:pt x="14258" y="13198"/>
                    </a:lnTo>
                    <a:lnTo>
                      <a:pt x="14618" y="12971"/>
                    </a:lnTo>
                    <a:lnTo>
                      <a:pt x="14958" y="12725"/>
                    </a:lnTo>
                    <a:lnTo>
                      <a:pt x="15186" y="12554"/>
                    </a:lnTo>
                    <a:lnTo>
                      <a:pt x="15375" y="12384"/>
                    </a:lnTo>
                    <a:lnTo>
                      <a:pt x="15564" y="12194"/>
                    </a:lnTo>
                    <a:lnTo>
                      <a:pt x="15716" y="12005"/>
                    </a:lnTo>
                    <a:lnTo>
                      <a:pt x="15867" y="11816"/>
                    </a:lnTo>
                    <a:lnTo>
                      <a:pt x="16019" y="11626"/>
                    </a:lnTo>
                    <a:lnTo>
                      <a:pt x="16132" y="11418"/>
                    </a:lnTo>
                    <a:lnTo>
                      <a:pt x="16246" y="11210"/>
                    </a:lnTo>
                    <a:lnTo>
                      <a:pt x="16341" y="10983"/>
                    </a:lnTo>
                    <a:lnTo>
                      <a:pt x="16416" y="10755"/>
                    </a:lnTo>
                    <a:lnTo>
                      <a:pt x="16473" y="10528"/>
                    </a:lnTo>
                    <a:lnTo>
                      <a:pt x="16530" y="10301"/>
                    </a:lnTo>
                    <a:lnTo>
                      <a:pt x="16568" y="10055"/>
                    </a:lnTo>
                    <a:lnTo>
                      <a:pt x="16568" y="9809"/>
                    </a:lnTo>
                    <a:lnTo>
                      <a:pt x="16587" y="9563"/>
                    </a:lnTo>
                    <a:lnTo>
                      <a:pt x="16568" y="9316"/>
                    </a:lnTo>
                    <a:lnTo>
                      <a:pt x="16511" y="8673"/>
                    </a:lnTo>
                    <a:lnTo>
                      <a:pt x="16454" y="8048"/>
                    </a:lnTo>
                    <a:lnTo>
                      <a:pt x="16379" y="7461"/>
                    </a:lnTo>
                    <a:lnTo>
                      <a:pt x="16284" y="6912"/>
                    </a:lnTo>
                    <a:lnTo>
                      <a:pt x="16189" y="6382"/>
                    </a:lnTo>
                    <a:lnTo>
                      <a:pt x="16094" y="5870"/>
                    </a:lnTo>
                    <a:lnTo>
                      <a:pt x="15981" y="5378"/>
                    </a:lnTo>
                    <a:lnTo>
                      <a:pt x="15867" y="4924"/>
                    </a:lnTo>
                    <a:lnTo>
                      <a:pt x="15621" y="4072"/>
                    </a:lnTo>
                    <a:lnTo>
                      <a:pt x="15375" y="3314"/>
                    </a:lnTo>
                    <a:lnTo>
                      <a:pt x="15110" y="2651"/>
                    </a:lnTo>
                    <a:lnTo>
                      <a:pt x="14845" y="2064"/>
                    </a:lnTo>
                    <a:lnTo>
                      <a:pt x="14580" y="1572"/>
                    </a:lnTo>
                    <a:lnTo>
                      <a:pt x="14334" y="1137"/>
                    </a:lnTo>
                    <a:lnTo>
                      <a:pt x="14087" y="796"/>
                    </a:lnTo>
                    <a:lnTo>
                      <a:pt x="13879" y="512"/>
                    </a:lnTo>
                    <a:lnTo>
                      <a:pt x="13709" y="285"/>
                    </a:lnTo>
                    <a:lnTo>
                      <a:pt x="13576" y="133"/>
                    </a:lnTo>
                    <a:lnTo>
                      <a:pt x="13425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9"/>
              <p:cNvSpPr/>
              <p:nvPr/>
            </p:nvSpPr>
            <p:spPr>
              <a:xfrm>
                <a:off x="5677875" y="4485150"/>
                <a:ext cx="110800" cy="281225"/>
              </a:xfrm>
              <a:custGeom>
                <a:rect b="b" l="l" r="r" t="t"/>
                <a:pathLst>
                  <a:path extrusionOk="0" h="11249" w="4432">
                    <a:moveTo>
                      <a:pt x="4185" y="1"/>
                    </a:moveTo>
                    <a:lnTo>
                      <a:pt x="1" y="7007"/>
                    </a:lnTo>
                    <a:lnTo>
                      <a:pt x="701" y="11248"/>
                    </a:lnTo>
                    <a:lnTo>
                      <a:pt x="966" y="11210"/>
                    </a:lnTo>
                    <a:lnTo>
                      <a:pt x="304" y="7064"/>
                    </a:lnTo>
                    <a:lnTo>
                      <a:pt x="4431" y="152"/>
                    </a:lnTo>
                    <a:lnTo>
                      <a:pt x="4185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9"/>
              <p:cNvSpPr/>
              <p:nvPr/>
            </p:nvSpPr>
            <p:spPr>
              <a:xfrm>
                <a:off x="5699650" y="4656050"/>
                <a:ext cx="29850" cy="19425"/>
              </a:xfrm>
              <a:custGeom>
                <a:rect b="b" l="l" r="r" t="t"/>
                <a:pathLst>
                  <a:path extrusionOk="0" h="777" w="1194">
                    <a:moveTo>
                      <a:pt x="607" y="0"/>
                    </a:moveTo>
                    <a:lnTo>
                      <a:pt x="474" y="19"/>
                    </a:lnTo>
                    <a:lnTo>
                      <a:pt x="379" y="38"/>
                    </a:lnTo>
                    <a:lnTo>
                      <a:pt x="266" y="76"/>
                    </a:lnTo>
                    <a:lnTo>
                      <a:pt x="190" y="114"/>
                    </a:lnTo>
                    <a:lnTo>
                      <a:pt x="114" y="171"/>
                    </a:lnTo>
                    <a:lnTo>
                      <a:pt x="57" y="246"/>
                    </a:lnTo>
                    <a:lnTo>
                      <a:pt x="20" y="322"/>
                    </a:lnTo>
                    <a:lnTo>
                      <a:pt x="1" y="398"/>
                    </a:lnTo>
                    <a:lnTo>
                      <a:pt x="20" y="474"/>
                    </a:lnTo>
                    <a:lnTo>
                      <a:pt x="57" y="549"/>
                    </a:lnTo>
                    <a:lnTo>
                      <a:pt x="114" y="606"/>
                    </a:lnTo>
                    <a:lnTo>
                      <a:pt x="190" y="663"/>
                    </a:lnTo>
                    <a:lnTo>
                      <a:pt x="266" y="720"/>
                    </a:lnTo>
                    <a:lnTo>
                      <a:pt x="379" y="758"/>
                    </a:lnTo>
                    <a:lnTo>
                      <a:pt x="474" y="777"/>
                    </a:lnTo>
                    <a:lnTo>
                      <a:pt x="720" y="777"/>
                    </a:lnTo>
                    <a:lnTo>
                      <a:pt x="834" y="758"/>
                    </a:lnTo>
                    <a:lnTo>
                      <a:pt x="928" y="720"/>
                    </a:lnTo>
                    <a:lnTo>
                      <a:pt x="1023" y="663"/>
                    </a:lnTo>
                    <a:lnTo>
                      <a:pt x="1099" y="606"/>
                    </a:lnTo>
                    <a:lnTo>
                      <a:pt x="1137" y="549"/>
                    </a:lnTo>
                    <a:lnTo>
                      <a:pt x="1175" y="474"/>
                    </a:lnTo>
                    <a:lnTo>
                      <a:pt x="1194" y="398"/>
                    </a:lnTo>
                    <a:lnTo>
                      <a:pt x="1175" y="322"/>
                    </a:lnTo>
                    <a:lnTo>
                      <a:pt x="1137" y="246"/>
                    </a:lnTo>
                    <a:lnTo>
                      <a:pt x="1099" y="171"/>
                    </a:lnTo>
                    <a:lnTo>
                      <a:pt x="1023" y="114"/>
                    </a:lnTo>
                    <a:lnTo>
                      <a:pt x="928" y="76"/>
                    </a:lnTo>
                    <a:lnTo>
                      <a:pt x="834" y="38"/>
                    </a:lnTo>
                    <a:lnTo>
                      <a:pt x="720" y="19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9"/>
              <p:cNvSpPr/>
              <p:nvPr/>
            </p:nvSpPr>
            <p:spPr>
              <a:xfrm>
                <a:off x="5755975" y="4656050"/>
                <a:ext cx="29375" cy="19425"/>
              </a:xfrm>
              <a:custGeom>
                <a:rect b="b" l="l" r="r" t="t"/>
                <a:pathLst>
                  <a:path extrusionOk="0" h="777" w="1175">
                    <a:moveTo>
                      <a:pt x="588" y="0"/>
                    </a:moveTo>
                    <a:lnTo>
                      <a:pt x="474" y="19"/>
                    </a:lnTo>
                    <a:lnTo>
                      <a:pt x="361" y="38"/>
                    </a:lnTo>
                    <a:lnTo>
                      <a:pt x="266" y="76"/>
                    </a:lnTo>
                    <a:lnTo>
                      <a:pt x="171" y="114"/>
                    </a:lnTo>
                    <a:lnTo>
                      <a:pt x="96" y="171"/>
                    </a:lnTo>
                    <a:lnTo>
                      <a:pt x="58" y="246"/>
                    </a:lnTo>
                    <a:lnTo>
                      <a:pt x="20" y="322"/>
                    </a:lnTo>
                    <a:lnTo>
                      <a:pt x="1" y="398"/>
                    </a:lnTo>
                    <a:lnTo>
                      <a:pt x="20" y="474"/>
                    </a:lnTo>
                    <a:lnTo>
                      <a:pt x="58" y="549"/>
                    </a:lnTo>
                    <a:lnTo>
                      <a:pt x="96" y="606"/>
                    </a:lnTo>
                    <a:lnTo>
                      <a:pt x="171" y="663"/>
                    </a:lnTo>
                    <a:lnTo>
                      <a:pt x="266" y="720"/>
                    </a:lnTo>
                    <a:lnTo>
                      <a:pt x="361" y="758"/>
                    </a:lnTo>
                    <a:lnTo>
                      <a:pt x="474" y="777"/>
                    </a:lnTo>
                    <a:lnTo>
                      <a:pt x="720" y="777"/>
                    </a:lnTo>
                    <a:lnTo>
                      <a:pt x="815" y="758"/>
                    </a:lnTo>
                    <a:lnTo>
                      <a:pt x="929" y="720"/>
                    </a:lnTo>
                    <a:lnTo>
                      <a:pt x="1004" y="663"/>
                    </a:lnTo>
                    <a:lnTo>
                      <a:pt x="1080" y="606"/>
                    </a:lnTo>
                    <a:lnTo>
                      <a:pt x="1137" y="549"/>
                    </a:lnTo>
                    <a:lnTo>
                      <a:pt x="1175" y="474"/>
                    </a:lnTo>
                    <a:lnTo>
                      <a:pt x="1175" y="398"/>
                    </a:lnTo>
                    <a:lnTo>
                      <a:pt x="1175" y="322"/>
                    </a:lnTo>
                    <a:lnTo>
                      <a:pt x="1137" y="246"/>
                    </a:lnTo>
                    <a:lnTo>
                      <a:pt x="1080" y="171"/>
                    </a:lnTo>
                    <a:lnTo>
                      <a:pt x="1004" y="114"/>
                    </a:lnTo>
                    <a:lnTo>
                      <a:pt x="929" y="76"/>
                    </a:lnTo>
                    <a:lnTo>
                      <a:pt x="815" y="38"/>
                    </a:lnTo>
                    <a:lnTo>
                      <a:pt x="720" y="1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9"/>
              <p:cNvSpPr/>
              <p:nvPr/>
            </p:nvSpPr>
            <p:spPr>
              <a:xfrm>
                <a:off x="5702975" y="4718525"/>
                <a:ext cx="29375" cy="19425"/>
              </a:xfrm>
              <a:custGeom>
                <a:rect b="b" l="l" r="r" t="t"/>
                <a:pathLst>
                  <a:path extrusionOk="0" h="777" w="1175">
                    <a:moveTo>
                      <a:pt x="474" y="1"/>
                    </a:moveTo>
                    <a:lnTo>
                      <a:pt x="360" y="20"/>
                    </a:lnTo>
                    <a:lnTo>
                      <a:pt x="246" y="57"/>
                    </a:lnTo>
                    <a:lnTo>
                      <a:pt x="171" y="114"/>
                    </a:lnTo>
                    <a:lnTo>
                      <a:pt x="95" y="171"/>
                    </a:lnTo>
                    <a:lnTo>
                      <a:pt x="38" y="228"/>
                    </a:lnTo>
                    <a:lnTo>
                      <a:pt x="0" y="304"/>
                    </a:lnTo>
                    <a:lnTo>
                      <a:pt x="0" y="379"/>
                    </a:lnTo>
                    <a:lnTo>
                      <a:pt x="0" y="474"/>
                    </a:lnTo>
                    <a:lnTo>
                      <a:pt x="38" y="531"/>
                    </a:lnTo>
                    <a:lnTo>
                      <a:pt x="95" y="607"/>
                    </a:lnTo>
                    <a:lnTo>
                      <a:pt x="171" y="663"/>
                    </a:lnTo>
                    <a:lnTo>
                      <a:pt x="246" y="701"/>
                    </a:lnTo>
                    <a:lnTo>
                      <a:pt x="360" y="739"/>
                    </a:lnTo>
                    <a:lnTo>
                      <a:pt x="474" y="777"/>
                    </a:lnTo>
                    <a:lnTo>
                      <a:pt x="701" y="777"/>
                    </a:lnTo>
                    <a:lnTo>
                      <a:pt x="814" y="739"/>
                    </a:lnTo>
                    <a:lnTo>
                      <a:pt x="909" y="701"/>
                    </a:lnTo>
                    <a:lnTo>
                      <a:pt x="1004" y="663"/>
                    </a:lnTo>
                    <a:lnTo>
                      <a:pt x="1079" y="607"/>
                    </a:lnTo>
                    <a:lnTo>
                      <a:pt x="1136" y="531"/>
                    </a:lnTo>
                    <a:lnTo>
                      <a:pt x="1155" y="474"/>
                    </a:lnTo>
                    <a:lnTo>
                      <a:pt x="1174" y="379"/>
                    </a:lnTo>
                    <a:lnTo>
                      <a:pt x="1155" y="304"/>
                    </a:lnTo>
                    <a:lnTo>
                      <a:pt x="1136" y="228"/>
                    </a:lnTo>
                    <a:lnTo>
                      <a:pt x="1079" y="171"/>
                    </a:lnTo>
                    <a:lnTo>
                      <a:pt x="1004" y="114"/>
                    </a:lnTo>
                    <a:lnTo>
                      <a:pt x="909" y="57"/>
                    </a:lnTo>
                    <a:lnTo>
                      <a:pt x="814" y="20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9"/>
              <p:cNvSpPr/>
              <p:nvPr/>
            </p:nvSpPr>
            <p:spPr>
              <a:xfrm>
                <a:off x="5758825" y="4718525"/>
                <a:ext cx="29850" cy="19425"/>
              </a:xfrm>
              <a:custGeom>
                <a:rect b="b" l="l" r="r" t="t"/>
                <a:pathLst>
                  <a:path extrusionOk="0" h="777" w="1194">
                    <a:moveTo>
                      <a:pt x="474" y="1"/>
                    </a:moveTo>
                    <a:lnTo>
                      <a:pt x="360" y="20"/>
                    </a:lnTo>
                    <a:lnTo>
                      <a:pt x="266" y="57"/>
                    </a:lnTo>
                    <a:lnTo>
                      <a:pt x="171" y="114"/>
                    </a:lnTo>
                    <a:lnTo>
                      <a:pt x="114" y="171"/>
                    </a:lnTo>
                    <a:lnTo>
                      <a:pt x="57" y="228"/>
                    </a:lnTo>
                    <a:lnTo>
                      <a:pt x="19" y="304"/>
                    </a:lnTo>
                    <a:lnTo>
                      <a:pt x="0" y="379"/>
                    </a:lnTo>
                    <a:lnTo>
                      <a:pt x="19" y="474"/>
                    </a:lnTo>
                    <a:lnTo>
                      <a:pt x="57" y="531"/>
                    </a:lnTo>
                    <a:lnTo>
                      <a:pt x="114" y="607"/>
                    </a:lnTo>
                    <a:lnTo>
                      <a:pt x="171" y="663"/>
                    </a:lnTo>
                    <a:lnTo>
                      <a:pt x="266" y="701"/>
                    </a:lnTo>
                    <a:lnTo>
                      <a:pt x="360" y="739"/>
                    </a:lnTo>
                    <a:lnTo>
                      <a:pt x="474" y="777"/>
                    </a:lnTo>
                    <a:lnTo>
                      <a:pt x="720" y="777"/>
                    </a:lnTo>
                    <a:lnTo>
                      <a:pt x="834" y="739"/>
                    </a:lnTo>
                    <a:lnTo>
                      <a:pt x="928" y="701"/>
                    </a:lnTo>
                    <a:lnTo>
                      <a:pt x="1023" y="663"/>
                    </a:lnTo>
                    <a:lnTo>
                      <a:pt x="1080" y="607"/>
                    </a:lnTo>
                    <a:lnTo>
                      <a:pt x="1137" y="531"/>
                    </a:lnTo>
                    <a:lnTo>
                      <a:pt x="1174" y="474"/>
                    </a:lnTo>
                    <a:lnTo>
                      <a:pt x="1193" y="379"/>
                    </a:lnTo>
                    <a:lnTo>
                      <a:pt x="1174" y="304"/>
                    </a:lnTo>
                    <a:lnTo>
                      <a:pt x="1137" y="228"/>
                    </a:lnTo>
                    <a:lnTo>
                      <a:pt x="1080" y="171"/>
                    </a:lnTo>
                    <a:lnTo>
                      <a:pt x="1023" y="114"/>
                    </a:lnTo>
                    <a:lnTo>
                      <a:pt x="928" y="57"/>
                    </a:lnTo>
                    <a:lnTo>
                      <a:pt x="834" y="20"/>
                    </a:lnTo>
                    <a:lnTo>
                      <a:pt x="7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9"/>
              <p:cNvSpPr/>
              <p:nvPr/>
            </p:nvSpPr>
            <p:spPr>
              <a:xfrm>
                <a:off x="5579900" y="4513550"/>
                <a:ext cx="109850" cy="239075"/>
              </a:xfrm>
              <a:custGeom>
                <a:rect b="b" l="l" r="r" t="t"/>
                <a:pathLst>
                  <a:path extrusionOk="0" h="9563" w="4394">
                    <a:moveTo>
                      <a:pt x="4147" y="1"/>
                    </a:moveTo>
                    <a:lnTo>
                      <a:pt x="0" y="9449"/>
                    </a:lnTo>
                    <a:lnTo>
                      <a:pt x="265" y="9563"/>
                    </a:lnTo>
                    <a:lnTo>
                      <a:pt x="4393" y="115"/>
                    </a:lnTo>
                    <a:lnTo>
                      <a:pt x="4147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39"/>
              <p:cNvSpPr/>
              <p:nvPr/>
            </p:nvSpPr>
            <p:spPr>
              <a:xfrm>
                <a:off x="5755975" y="4579350"/>
                <a:ext cx="54475" cy="37425"/>
              </a:xfrm>
              <a:custGeom>
                <a:rect b="b" l="l" r="r" t="t"/>
                <a:pathLst>
                  <a:path extrusionOk="0" h="1497" w="2179">
                    <a:moveTo>
                      <a:pt x="1459" y="1"/>
                    </a:moveTo>
                    <a:lnTo>
                      <a:pt x="1402" y="20"/>
                    </a:lnTo>
                    <a:lnTo>
                      <a:pt x="1326" y="58"/>
                    </a:lnTo>
                    <a:lnTo>
                      <a:pt x="1137" y="228"/>
                    </a:lnTo>
                    <a:lnTo>
                      <a:pt x="891" y="474"/>
                    </a:lnTo>
                    <a:lnTo>
                      <a:pt x="645" y="739"/>
                    </a:lnTo>
                    <a:lnTo>
                      <a:pt x="190" y="1251"/>
                    </a:lnTo>
                    <a:lnTo>
                      <a:pt x="1" y="1497"/>
                    </a:lnTo>
                    <a:lnTo>
                      <a:pt x="2178" y="777"/>
                    </a:lnTo>
                    <a:lnTo>
                      <a:pt x="2103" y="664"/>
                    </a:lnTo>
                    <a:lnTo>
                      <a:pt x="1913" y="380"/>
                    </a:lnTo>
                    <a:lnTo>
                      <a:pt x="1800" y="247"/>
                    </a:lnTo>
                    <a:lnTo>
                      <a:pt x="1686" y="114"/>
                    </a:lnTo>
                    <a:lnTo>
                      <a:pt x="1572" y="39"/>
                    </a:lnTo>
                    <a:lnTo>
                      <a:pt x="1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3" name="Google Shape;1983;p39"/>
          <p:cNvSpPr txBox="1"/>
          <p:nvPr/>
        </p:nvSpPr>
        <p:spPr>
          <a:xfrm>
            <a:off x="1479500" y="1648875"/>
            <a:ext cx="7578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The primary motivation for coffee consumption is taste, with caffeine being the second most important reason and ritual ranking third.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Light and medium roast coffees are the most preferred among consumers.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 significant portion of respondents (60-70%) drink coffee at home, with spending between $20 and $60 predominantly occurring in this setting.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Regular drip coffee is favored across all age groups, while younger consumers show a preference for blended drinks and Frappuccinos.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Among the 25-34 age group, males predominantly prefer coffee without additives.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grpSp>
        <p:nvGrpSpPr>
          <p:cNvPr id="1984" name="Google Shape;1984;p39"/>
          <p:cNvGrpSpPr/>
          <p:nvPr/>
        </p:nvGrpSpPr>
        <p:grpSpPr>
          <a:xfrm flipH="1">
            <a:off x="6685483" y="400235"/>
            <a:ext cx="1541537" cy="1014487"/>
            <a:chOff x="3433850" y="2584475"/>
            <a:chExt cx="1268650" cy="834900"/>
          </a:xfrm>
        </p:grpSpPr>
        <p:sp>
          <p:nvSpPr>
            <p:cNvPr id="1985" name="Google Shape;1985;p39"/>
            <p:cNvSpPr/>
            <p:nvPr/>
          </p:nvSpPr>
          <p:spPr>
            <a:xfrm>
              <a:off x="3433850" y="2584475"/>
              <a:ext cx="1090600" cy="786925"/>
            </a:xfrm>
            <a:custGeom>
              <a:rect b="b" l="l" r="r" t="t"/>
              <a:pathLst>
                <a:path extrusionOk="0" h="31477" w="43624">
                  <a:moveTo>
                    <a:pt x="23761" y="0"/>
                  </a:moveTo>
                  <a:lnTo>
                    <a:pt x="23266" y="40"/>
                  </a:lnTo>
                  <a:lnTo>
                    <a:pt x="22752" y="119"/>
                  </a:lnTo>
                  <a:lnTo>
                    <a:pt x="22534" y="159"/>
                  </a:lnTo>
                  <a:lnTo>
                    <a:pt x="22336" y="218"/>
                  </a:lnTo>
                  <a:lnTo>
                    <a:pt x="21941" y="376"/>
                  </a:lnTo>
                  <a:lnTo>
                    <a:pt x="21565" y="554"/>
                  </a:lnTo>
                  <a:lnTo>
                    <a:pt x="21228" y="772"/>
                  </a:lnTo>
                  <a:lnTo>
                    <a:pt x="20892" y="1029"/>
                  </a:lnTo>
                  <a:lnTo>
                    <a:pt x="20576" y="1286"/>
                  </a:lnTo>
                  <a:lnTo>
                    <a:pt x="20279" y="1583"/>
                  </a:lnTo>
                  <a:lnTo>
                    <a:pt x="20022" y="1880"/>
                  </a:lnTo>
                  <a:lnTo>
                    <a:pt x="19764" y="2177"/>
                  </a:lnTo>
                  <a:lnTo>
                    <a:pt x="19547" y="2473"/>
                  </a:lnTo>
                  <a:lnTo>
                    <a:pt x="19329" y="2770"/>
                  </a:lnTo>
                  <a:lnTo>
                    <a:pt x="19151" y="3067"/>
                  </a:lnTo>
                  <a:lnTo>
                    <a:pt x="18835" y="3601"/>
                  </a:lnTo>
                  <a:lnTo>
                    <a:pt x="18617" y="4036"/>
                  </a:lnTo>
                  <a:lnTo>
                    <a:pt x="18083" y="3937"/>
                  </a:lnTo>
                  <a:lnTo>
                    <a:pt x="17509" y="3878"/>
                  </a:lnTo>
                  <a:lnTo>
                    <a:pt x="16916" y="3858"/>
                  </a:lnTo>
                  <a:lnTo>
                    <a:pt x="16263" y="3858"/>
                  </a:lnTo>
                  <a:lnTo>
                    <a:pt x="15590" y="3918"/>
                  </a:lnTo>
                  <a:lnTo>
                    <a:pt x="15254" y="3977"/>
                  </a:lnTo>
                  <a:lnTo>
                    <a:pt x="14878" y="4036"/>
                  </a:lnTo>
                  <a:lnTo>
                    <a:pt x="14522" y="4115"/>
                  </a:lnTo>
                  <a:lnTo>
                    <a:pt x="14146" y="4195"/>
                  </a:lnTo>
                  <a:lnTo>
                    <a:pt x="13770" y="4313"/>
                  </a:lnTo>
                  <a:lnTo>
                    <a:pt x="13374" y="4432"/>
                  </a:lnTo>
                  <a:lnTo>
                    <a:pt x="12939" y="4590"/>
                  </a:lnTo>
                  <a:lnTo>
                    <a:pt x="12543" y="4748"/>
                  </a:lnTo>
                  <a:lnTo>
                    <a:pt x="12167" y="4927"/>
                  </a:lnTo>
                  <a:lnTo>
                    <a:pt x="11811" y="5124"/>
                  </a:lnTo>
                  <a:lnTo>
                    <a:pt x="11475" y="5322"/>
                  </a:lnTo>
                  <a:lnTo>
                    <a:pt x="11159" y="5520"/>
                  </a:lnTo>
                  <a:lnTo>
                    <a:pt x="10862" y="5718"/>
                  </a:lnTo>
                  <a:lnTo>
                    <a:pt x="10605" y="5935"/>
                  </a:lnTo>
                  <a:lnTo>
                    <a:pt x="10347" y="6153"/>
                  </a:lnTo>
                  <a:lnTo>
                    <a:pt x="10130" y="6371"/>
                  </a:lnTo>
                  <a:lnTo>
                    <a:pt x="9912" y="6588"/>
                  </a:lnTo>
                  <a:lnTo>
                    <a:pt x="9714" y="6806"/>
                  </a:lnTo>
                  <a:lnTo>
                    <a:pt x="9536" y="7024"/>
                  </a:lnTo>
                  <a:lnTo>
                    <a:pt x="9378" y="7241"/>
                  </a:lnTo>
                  <a:lnTo>
                    <a:pt x="9101" y="7676"/>
                  </a:lnTo>
                  <a:lnTo>
                    <a:pt x="8883" y="8092"/>
                  </a:lnTo>
                  <a:lnTo>
                    <a:pt x="8705" y="8468"/>
                  </a:lnTo>
                  <a:lnTo>
                    <a:pt x="8587" y="8804"/>
                  </a:lnTo>
                  <a:lnTo>
                    <a:pt x="8488" y="9121"/>
                  </a:lnTo>
                  <a:lnTo>
                    <a:pt x="8428" y="9358"/>
                  </a:lnTo>
                  <a:lnTo>
                    <a:pt x="8389" y="9556"/>
                  </a:lnTo>
                  <a:lnTo>
                    <a:pt x="8369" y="9714"/>
                  </a:lnTo>
                  <a:lnTo>
                    <a:pt x="8191" y="9774"/>
                  </a:lnTo>
                  <a:lnTo>
                    <a:pt x="7677" y="9932"/>
                  </a:lnTo>
                  <a:lnTo>
                    <a:pt x="6925" y="10209"/>
                  </a:lnTo>
                  <a:lnTo>
                    <a:pt x="6490" y="10407"/>
                  </a:lnTo>
                  <a:lnTo>
                    <a:pt x="5995" y="10624"/>
                  </a:lnTo>
                  <a:lnTo>
                    <a:pt x="5500" y="10881"/>
                  </a:lnTo>
                  <a:lnTo>
                    <a:pt x="4966" y="11158"/>
                  </a:lnTo>
                  <a:lnTo>
                    <a:pt x="4452" y="11475"/>
                  </a:lnTo>
                  <a:lnTo>
                    <a:pt x="3918" y="11811"/>
                  </a:lnTo>
                  <a:lnTo>
                    <a:pt x="3403" y="12207"/>
                  </a:lnTo>
                  <a:lnTo>
                    <a:pt x="2909" y="12622"/>
                  </a:lnTo>
                  <a:lnTo>
                    <a:pt x="2691" y="12840"/>
                  </a:lnTo>
                  <a:lnTo>
                    <a:pt x="2454" y="13077"/>
                  </a:lnTo>
                  <a:lnTo>
                    <a:pt x="2236" y="13315"/>
                  </a:lnTo>
                  <a:lnTo>
                    <a:pt x="2038" y="13572"/>
                  </a:lnTo>
                  <a:lnTo>
                    <a:pt x="1860" y="13829"/>
                  </a:lnTo>
                  <a:lnTo>
                    <a:pt x="1682" y="14086"/>
                  </a:lnTo>
                  <a:lnTo>
                    <a:pt x="1544" y="14344"/>
                  </a:lnTo>
                  <a:lnTo>
                    <a:pt x="1425" y="14621"/>
                  </a:lnTo>
                  <a:lnTo>
                    <a:pt x="1326" y="14898"/>
                  </a:lnTo>
                  <a:lnTo>
                    <a:pt x="1247" y="15175"/>
                  </a:lnTo>
                  <a:lnTo>
                    <a:pt x="1187" y="15451"/>
                  </a:lnTo>
                  <a:lnTo>
                    <a:pt x="1148" y="15728"/>
                  </a:lnTo>
                  <a:lnTo>
                    <a:pt x="1128" y="15986"/>
                  </a:lnTo>
                  <a:lnTo>
                    <a:pt x="1108" y="16263"/>
                  </a:lnTo>
                  <a:lnTo>
                    <a:pt x="1108" y="16540"/>
                  </a:lnTo>
                  <a:lnTo>
                    <a:pt x="1108" y="16797"/>
                  </a:lnTo>
                  <a:lnTo>
                    <a:pt x="1168" y="17331"/>
                  </a:lnTo>
                  <a:lnTo>
                    <a:pt x="1247" y="17826"/>
                  </a:lnTo>
                  <a:lnTo>
                    <a:pt x="1366" y="18281"/>
                  </a:lnTo>
                  <a:lnTo>
                    <a:pt x="1484" y="18696"/>
                  </a:lnTo>
                  <a:lnTo>
                    <a:pt x="1623" y="19092"/>
                  </a:lnTo>
                  <a:lnTo>
                    <a:pt x="1741" y="19408"/>
                  </a:lnTo>
                  <a:lnTo>
                    <a:pt x="1959" y="19863"/>
                  </a:lnTo>
                  <a:lnTo>
                    <a:pt x="2038" y="20041"/>
                  </a:lnTo>
                  <a:lnTo>
                    <a:pt x="1900" y="20081"/>
                  </a:lnTo>
                  <a:lnTo>
                    <a:pt x="1761" y="20160"/>
                  </a:lnTo>
                  <a:lnTo>
                    <a:pt x="1623" y="20279"/>
                  </a:lnTo>
                  <a:lnTo>
                    <a:pt x="1484" y="20437"/>
                  </a:lnTo>
                  <a:lnTo>
                    <a:pt x="1326" y="20615"/>
                  </a:lnTo>
                  <a:lnTo>
                    <a:pt x="1187" y="20833"/>
                  </a:lnTo>
                  <a:lnTo>
                    <a:pt x="1029" y="21090"/>
                  </a:lnTo>
                  <a:lnTo>
                    <a:pt x="891" y="21367"/>
                  </a:lnTo>
                  <a:lnTo>
                    <a:pt x="752" y="21664"/>
                  </a:lnTo>
                  <a:lnTo>
                    <a:pt x="614" y="21980"/>
                  </a:lnTo>
                  <a:lnTo>
                    <a:pt x="495" y="22316"/>
                  </a:lnTo>
                  <a:lnTo>
                    <a:pt x="376" y="22673"/>
                  </a:lnTo>
                  <a:lnTo>
                    <a:pt x="277" y="23048"/>
                  </a:lnTo>
                  <a:lnTo>
                    <a:pt x="198" y="23424"/>
                  </a:lnTo>
                  <a:lnTo>
                    <a:pt x="119" y="23820"/>
                  </a:lnTo>
                  <a:lnTo>
                    <a:pt x="60" y="24236"/>
                  </a:lnTo>
                  <a:lnTo>
                    <a:pt x="20" y="24631"/>
                  </a:lnTo>
                  <a:lnTo>
                    <a:pt x="0" y="25047"/>
                  </a:lnTo>
                  <a:lnTo>
                    <a:pt x="0" y="25462"/>
                  </a:lnTo>
                  <a:lnTo>
                    <a:pt x="20" y="25858"/>
                  </a:lnTo>
                  <a:lnTo>
                    <a:pt x="80" y="26273"/>
                  </a:lnTo>
                  <a:lnTo>
                    <a:pt x="159" y="26669"/>
                  </a:lnTo>
                  <a:lnTo>
                    <a:pt x="258" y="27045"/>
                  </a:lnTo>
                  <a:lnTo>
                    <a:pt x="396" y="27421"/>
                  </a:lnTo>
                  <a:lnTo>
                    <a:pt x="554" y="27777"/>
                  </a:lnTo>
                  <a:lnTo>
                    <a:pt x="752" y="28133"/>
                  </a:lnTo>
                  <a:lnTo>
                    <a:pt x="990" y="28449"/>
                  </a:lnTo>
                  <a:lnTo>
                    <a:pt x="1267" y="28766"/>
                  </a:lnTo>
                  <a:lnTo>
                    <a:pt x="1563" y="29043"/>
                  </a:lnTo>
                  <a:lnTo>
                    <a:pt x="1919" y="29300"/>
                  </a:lnTo>
                  <a:lnTo>
                    <a:pt x="2295" y="29538"/>
                  </a:lnTo>
                  <a:lnTo>
                    <a:pt x="2513" y="29636"/>
                  </a:lnTo>
                  <a:lnTo>
                    <a:pt x="2731" y="29735"/>
                  </a:lnTo>
                  <a:lnTo>
                    <a:pt x="3225" y="29913"/>
                  </a:lnTo>
                  <a:lnTo>
                    <a:pt x="3700" y="30072"/>
                  </a:lnTo>
                  <a:lnTo>
                    <a:pt x="4155" y="30190"/>
                  </a:lnTo>
                  <a:lnTo>
                    <a:pt x="4630" y="30289"/>
                  </a:lnTo>
                  <a:lnTo>
                    <a:pt x="5065" y="30368"/>
                  </a:lnTo>
                  <a:lnTo>
                    <a:pt x="5500" y="30408"/>
                  </a:lnTo>
                  <a:lnTo>
                    <a:pt x="5916" y="30448"/>
                  </a:lnTo>
                  <a:lnTo>
                    <a:pt x="6311" y="30467"/>
                  </a:lnTo>
                  <a:lnTo>
                    <a:pt x="6707" y="30448"/>
                  </a:lnTo>
                  <a:lnTo>
                    <a:pt x="7083" y="30428"/>
                  </a:lnTo>
                  <a:lnTo>
                    <a:pt x="7439" y="30388"/>
                  </a:lnTo>
                  <a:lnTo>
                    <a:pt x="7795" y="30349"/>
                  </a:lnTo>
                  <a:lnTo>
                    <a:pt x="8132" y="30289"/>
                  </a:lnTo>
                  <a:lnTo>
                    <a:pt x="8428" y="30210"/>
                  </a:lnTo>
                  <a:lnTo>
                    <a:pt x="9022" y="30052"/>
                  </a:lnTo>
                  <a:lnTo>
                    <a:pt x="9437" y="30388"/>
                  </a:lnTo>
                  <a:lnTo>
                    <a:pt x="9675" y="30547"/>
                  </a:lnTo>
                  <a:lnTo>
                    <a:pt x="9932" y="30705"/>
                  </a:lnTo>
                  <a:lnTo>
                    <a:pt x="10229" y="30863"/>
                  </a:lnTo>
                  <a:lnTo>
                    <a:pt x="10525" y="31021"/>
                  </a:lnTo>
                  <a:lnTo>
                    <a:pt x="10862" y="31140"/>
                  </a:lnTo>
                  <a:lnTo>
                    <a:pt x="11198" y="31259"/>
                  </a:lnTo>
                  <a:lnTo>
                    <a:pt x="11554" y="31358"/>
                  </a:lnTo>
                  <a:lnTo>
                    <a:pt x="11930" y="31437"/>
                  </a:lnTo>
                  <a:lnTo>
                    <a:pt x="12326" y="31476"/>
                  </a:lnTo>
                  <a:lnTo>
                    <a:pt x="12721" y="31476"/>
                  </a:lnTo>
                  <a:lnTo>
                    <a:pt x="13157" y="31457"/>
                  </a:lnTo>
                  <a:lnTo>
                    <a:pt x="13572" y="31377"/>
                  </a:lnTo>
                  <a:lnTo>
                    <a:pt x="14027" y="31259"/>
                  </a:lnTo>
                  <a:lnTo>
                    <a:pt x="14482" y="31100"/>
                  </a:lnTo>
                  <a:lnTo>
                    <a:pt x="15115" y="30824"/>
                  </a:lnTo>
                  <a:lnTo>
                    <a:pt x="15729" y="30547"/>
                  </a:lnTo>
                  <a:lnTo>
                    <a:pt x="16302" y="30250"/>
                  </a:lnTo>
                  <a:lnTo>
                    <a:pt x="16856" y="29953"/>
                  </a:lnTo>
                  <a:lnTo>
                    <a:pt x="17351" y="29656"/>
                  </a:lnTo>
                  <a:lnTo>
                    <a:pt x="17826" y="29360"/>
                  </a:lnTo>
                  <a:lnTo>
                    <a:pt x="18261" y="29083"/>
                  </a:lnTo>
                  <a:lnTo>
                    <a:pt x="18657" y="28806"/>
                  </a:lnTo>
                  <a:lnTo>
                    <a:pt x="19329" y="28311"/>
                  </a:lnTo>
                  <a:lnTo>
                    <a:pt x="19804" y="27915"/>
                  </a:lnTo>
                  <a:lnTo>
                    <a:pt x="20219" y="27559"/>
                  </a:lnTo>
                  <a:lnTo>
                    <a:pt x="20259" y="27638"/>
                  </a:lnTo>
                  <a:lnTo>
                    <a:pt x="20417" y="27836"/>
                  </a:lnTo>
                  <a:lnTo>
                    <a:pt x="20536" y="27975"/>
                  </a:lnTo>
                  <a:lnTo>
                    <a:pt x="20674" y="28093"/>
                  </a:lnTo>
                  <a:lnTo>
                    <a:pt x="20853" y="28232"/>
                  </a:lnTo>
                  <a:lnTo>
                    <a:pt x="21050" y="28351"/>
                  </a:lnTo>
                  <a:lnTo>
                    <a:pt x="21288" y="28449"/>
                  </a:lnTo>
                  <a:lnTo>
                    <a:pt x="21545" y="28548"/>
                  </a:lnTo>
                  <a:lnTo>
                    <a:pt x="21842" y="28588"/>
                  </a:lnTo>
                  <a:lnTo>
                    <a:pt x="22178" y="28608"/>
                  </a:lnTo>
                  <a:lnTo>
                    <a:pt x="22534" y="28588"/>
                  </a:lnTo>
                  <a:lnTo>
                    <a:pt x="22732" y="28548"/>
                  </a:lnTo>
                  <a:lnTo>
                    <a:pt x="22930" y="28509"/>
                  </a:lnTo>
                  <a:lnTo>
                    <a:pt x="23147" y="28449"/>
                  </a:lnTo>
                  <a:lnTo>
                    <a:pt x="23365" y="28370"/>
                  </a:lnTo>
                  <a:lnTo>
                    <a:pt x="23602" y="28271"/>
                  </a:lnTo>
                  <a:lnTo>
                    <a:pt x="23840" y="28172"/>
                  </a:lnTo>
                  <a:lnTo>
                    <a:pt x="24176" y="27975"/>
                  </a:lnTo>
                  <a:lnTo>
                    <a:pt x="24532" y="27737"/>
                  </a:lnTo>
                  <a:lnTo>
                    <a:pt x="24869" y="27460"/>
                  </a:lnTo>
                  <a:lnTo>
                    <a:pt x="25225" y="27124"/>
                  </a:lnTo>
                  <a:lnTo>
                    <a:pt x="25561" y="26748"/>
                  </a:lnTo>
                  <a:lnTo>
                    <a:pt x="25917" y="26352"/>
                  </a:lnTo>
                  <a:lnTo>
                    <a:pt x="26234" y="25917"/>
                  </a:lnTo>
                  <a:lnTo>
                    <a:pt x="26550" y="25442"/>
                  </a:lnTo>
                  <a:lnTo>
                    <a:pt x="26728" y="25660"/>
                  </a:lnTo>
                  <a:lnTo>
                    <a:pt x="26906" y="25878"/>
                  </a:lnTo>
                  <a:lnTo>
                    <a:pt x="27104" y="26075"/>
                  </a:lnTo>
                  <a:lnTo>
                    <a:pt x="27322" y="26273"/>
                  </a:lnTo>
                  <a:lnTo>
                    <a:pt x="27559" y="26412"/>
                  </a:lnTo>
                  <a:lnTo>
                    <a:pt x="27658" y="26471"/>
                  </a:lnTo>
                  <a:lnTo>
                    <a:pt x="27777" y="26530"/>
                  </a:lnTo>
                  <a:lnTo>
                    <a:pt x="27896" y="26550"/>
                  </a:lnTo>
                  <a:lnTo>
                    <a:pt x="28014" y="26570"/>
                  </a:lnTo>
                  <a:lnTo>
                    <a:pt x="28133" y="26570"/>
                  </a:lnTo>
                  <a:lnTo>
                    <a:pt x="28252" y="26550"/>
                  </a:lnTo>
                  <a:lnTo>
                    <a:pt x="28449" y="26491"/>
                  </a:lnTo>
                  <a:lnTo>
                    <a:pt x="28628" y="26392"/>
                  </a:lnTo>
                  <a:lnTo>
                    <a:pt x="28806" y="26273"/>
                  </a:lnTo>
                  <a:lnTo>
                    <a:pt x="28964" y="26135"/>
                  </a:lnTo>
                  <a:lnTo>
                    <a:pt x="29102" y="25957"/>
                  </a:lnTo>
                  <a:lnTo>
                    <a:pt x="29241" y="25798"/>
                  </a:lnTo>
                  <a:lnTo>
                    <a:pt x="29360" y="25601"/>
                  </a:lnTo>
                  <a:lnTo>
                    <a:pt x="29478" y="25423"/>
                  </a:lnTo>
                  <a:lnTo>
                    <a:pt x="29656" y="25047"/>
                  </a:lnTo>
                  <a:lnTo>
                    <a:pt x="29795" y="24750"/>
                  </a:lnTo>
                  <a:lnTo>
                    <a:pt x="29913" y="24453"/>
                  </a:lnTo>
                  <a:lnTo>
                    <a:pt x="29993" y="24572"/>
                  </a:lnTo>
                  <a:lnTo>
                    <a:pt x="30210" y="24869"/>
                  </a:lnTo>
                  <a:lnTo>
                    <a:pt x="30388" y="25047"/>
                  </a:lnTo>
                  <a:lnTo>
                    <a:pt x="30586" y="25244"/>
                  </a:lnTo>
                  <a:lnTo>
                    <a:pt x="30824" y="25442"/>
                  </a:lnTo>
                  <a:lnTo>
                    <a:pt x="31101" y="25640"/>
                  </a:lnTo>
                  <a:lnTo>
                    <a:pt x="31397" y="25798"/>
                  </a:lnTo>
                  <a:lnTo>
                    <a:pt x="31734" y="25937"/>
                  </a:lnTo>
                  <a:lnTo>
                    <a:pt x="31892" y="25996"/>
                  </a:lnTo>
                  <a:lnTo>
                    <a:pt x="32090" y="26036"/>
                  </a:lnTo>
                  <a:lnTo>
                    <a:pt x="32268" y="26075"/>
                  </a:lnTo>
                  <a:lnTo>
                    <a:pt x="32663" y="26075"/>
                  </a:lnTo>
                  <a:lnTo>
                    <a:pt x="32861" y="26056"/>
                  </a:lnTo>
                  <a:lnTo>
                    <a:pt x="33079" y="26036"/>
                  </a:lnTo>
                  <a:lnTo>
                    <a:pt x="33297" y="25976"/>
                  </a:lnTo>
                  <a:lnTo>
                    <a:pt x="33514" y="25897"/>
                  </a:lnTo>
                  <a:lnTo>
                    <a:pt x="33752" y="25798"/>
                  </a:lnTo>
                  <a:lnTo>
                    <a:pt x="33989" y="25660"/>
                  </a:lnTo>
                  <a:lnTo>
                    <a:pt x="34226" y="25521"/>
                  </a:lnTo>
                  <a:lnTo>
                    <a:pt x="34681" y="25165"/>
                  </a:lnTo>
                  <a:lnTo>
                    <a:pt x="35117" y="24829"/>
                  </a:lnTo>
                  <a:lnTo>
                    <a:pt x="35532" y="24453"/>
                  </a:lnTo>
                  <a:lnTo>
                    <a:pt x="35908" y="24097"/>
                  </a:lnTo>
                  <a:lnTo>
                    <a:pt x="36244" y="23741"/>
                  </a:lnTo>
                  <a:lnTo>
                    <a:pt x="36561" y="23365"/>
                  </a:lnTo>
                  <a:lnTo>
                    <a:pt x="36858" y="23029"/>
                  </a:lnTo>
                  <a:lnTo>
                    <a:pt x="37095" y="22692"/>
                  </a:lnTo>
                  <a:lnTo>
                    <a:pt x="37530" y="22099"/>
                  </a:lnTo>
                  <a:lnTo>
                    <a:pt x="37827" y="21624"/>
                  </a:lnTo>
                  <a:lnTo>
                    <a:pt x="38005" y="21307"/>
                  </a:lnTo>
                  <a:lnTo>
                    <a:pt x="38064" y="21189"/>
                  </a:lnTo>
                  <a:lnTo>
                    <a:pt x="38262" y="21228"/>
                  </a:lnTo>
                  <a:lnTo>
                    <a:pt x="38816" y="21288"/>
                  </a:lnTo>
                  <a:lnTo>
                    <a:pt x="39172" y="21327"/>
                  </a:lnTo>
                  <a:lnTo>
                    <a:pt x="40043" y="21327"/>
                  </a:lnTo>
                  <a:lnTo>
                    <a:pt x="40518" y="21288"/>
                  </a:lnTo>
                  <a:lnTo>
                    <a:pt x="40992" y="21209"/>
                  </a:lnTo>
                  <a:lnTo>
                    <a:pt x="41230" y="21169"/>
                  </a:lnTo>
                  <a:lnTo>
                    <a:pt x="41467" y="21090"/>
                  </a:lnTo>
                  <a:lnTo>
                    <a:pt x="41705" y="21011"/>
                  </a:lnTo>
                  <a:lnTo>
                    <a:pt x="41922" y="20912"/>
                  </a:lnTo>
                  <a:lnTo>
                    <a:pt x="42140" y="20813"/>
                  </a:lnTo>
                  <a:lnTo>
                    <a:pt x="42357" y="20674"/>
                  </a:lnTo>
                  <a:lnTo>
                    <a:pt x="42555" y="20536"/>
                  </a:lnTo>
                  <a:lnTo>
                    <a:pt x="42733" y="20378"/>
                  </a:lnTo>
                  <a:lnTo>
                    <a:pt x="42911" y="20200"/>
                  </a:lnTo>
                  <a:lnTo>
                    <a:pt x="43070" y="20002"/>
                  </a:lnTo>
                  <a:lnTo>
                    <a:pt x="43208" y="19784"/>
                  </a:lnTo>
                  <a:lnTo>
                    <a:pt x="43327" y="19547"/>
                  </a:lnTo>
                  <a:lnTo>
                    <a:pt x="43426" y="19270"/>
                  </a:lnTo>
                  <a:lnTo>
                    <a:pt x="43485" y="18993"/>
                  </a:lnTo>
                  <a:lnTo>
                    <a:pt x="43564" y="18577"/>
                  </a:lnTo>
                  <a:lnTo>
                    <a:pt x="43604" y="18182"/>
                  </a:lnTo>
                  <a:lnTo>
                    <a:pt x="43624" y="17766"/>
                  </a:lnTo>
                  <a:lnTo>
                    <a:pt x="43604" y="17371"/>
                  </a:lnTo>
                  <a:lnTo>
                    <a:pt x="43564" y="16995"/>
                  </a:lnTo>
                  <a:lnTo>
                    <a:pt x="43505" y="16619"/>
                  </a:lnTo>
                  <a:lnTo>
                    <a:pt x="43406" y="16243"/>
                  </a:lnTo>
                  <a:lnTo>
                    <a:pt x="43307" y="15887"/>
                  </a:lnTo>
                  <a:lnTo>
                    <a:pt x="43169" y="15531"/>
                  </a:lnTo>
                  <a:lnTo>
                    <a:pt x="42991" y="15214"/>
                  </a:lnTo>
                  <a:lnTo>
                    <a:pt x="42813" y="14898"/>
                  </a:lnTo>
                  <a:lnTo>
                    <a:pt x="42615" y="14601"/>
                  </a:lnTo>
                  <a:lnTo>
                    <a:pt x="42397" y="14324"/>
                  </a:lnTo>
                  <a:lnTo>
                    <a:pt x="42160" y="14086"/>
                  </a:lnTo>
                  <a:lnTo>
                    <a:pt x="41883" y="13849"/>
                  </a:lnTo>
                  <a:lnTo>
                    <a:pt x="41606" y="13651"/>
                  </a:lnTo>
                  <a:lnTo>
                    <a:pt x="41625" y="13157"/>
                  </a:lnTo>
                  <a:lnTo>
                    <a:pt x="41606" y="12662"/>
                  </a:lnTo>
                  <a:lnTo>
                    <a:pt x="41566" y="12207"/>
                  </a:lnTo>
                  <a:lnTo>
                    <a:pt x="41487" y="11772"/>
                  </a:lnTo>
                  <a:lnTo>
                    <a:pt x="41408" y="11356"/>
                  </a:lnTo>
                  <a:lnTo>
                    <a:pt x="41309" y="10961"/>
                  </a:lnTo>
                  <a:lnTo>
                    <a:pt x="41190" y="10585"/>
                  </a:lnTo>
                  <a:lnTo>
                    <a:pt x="41052" y="10229"/>
                  </a:lnTo>
                  <a:lnTo>
                    <a:pt x="40893" y="9912"/>
                  </a:lnTo>
                  <a:lnTo>
                    <a:pt x="40715" y="9595"/>
                  </a:lnTo>
                  <a:lnTo>
                    <a:pt x="40518" y="9299"/>
                  </a:lnTo>
                  <a:lnTo>
                    <a:pt x="40320" y="9022"/>
                  </a:lnTo>
                  <a:lnTo>
                    <a:pt x="40122" y="8765"/>
                  </a:lnTo>
                  <a:lnTo>
                    <a:pt x="39904" y="8527"/>
                  </a:lnTo>
                  <a:lnTo>
                    <a:pt x="39667" y="8310"/>
                  </a:lnTo>
                  <a:lnTo>
                    <a:pt x="39429" y="8092"/>
                  </a:lnTo>
                  <a:lnTo>
                    <a:pt x="39192" y="7914"/>
                  </a:lnTo>
                  <a:lnTo>
                    <a:pt x="38935" y="7736"/>
                  </a:lnTo>
                  <a:lnTo>
                    <a:pt x="38678" y="7558"/>
                  </a:lnTo>
                  <a:lnTo>
                    <a:pt x="38421" y="7419"/>
                  </a:lnTo>
                  <a:lnTo>
                    <a:pt x="37906" y="7162"/>
                  </a:lnTo>
                  <a:lnTo>
                    <a:pt x="37392" y="6944"/>
                  </a:lnTo>
                  <a:lnTo>
                    <a:pt x="36897" y="6766"/>
                  </a:lnTo>
                  <a:lnTo>
                    <a:pt x="36422" y="6628"/>
                  </a:lnTo>
                  <a:lnTo>
                    <a:pt x="35967" y="6529"/>
                  </a:lnTo>
                  <a:lnTo>
                    <a:pt x="35572" y="6470"/>
                  </a:lnTo>
                  <a:lnTo>
                    <a:pt x="35532" y="5916"/>
                  </a:lnTo>
                  <a:lnTo>
                    <a:pt x="35512" y="5619"/>
                  </a:lnTo>
                  <a:lnTo>
                    <a:pt x="35473" y="5322"/>
                  </a:lnTo>
                  <a:lnTo>
                    <a:pt x="35413" y="5025"/>
                  </a:lnTo>
                  <a:lnTo>
                    <a:pt x="35334" y="4709"/>
                  </a:lnTo>
                  <a:lnTo>
                    <a:pt x="35235" y="4412"/>
                  </a:lnTo>
                  <a:lnTo>
                    <a:pt x="35136" y="4096"/>
                  </a:lnTo>
                  <a:lnTo>
                    <a:pt x="34998" y="3819"/>
                  </a:lnTo>
                  <a:lnTo>
                    <a:pt x="34840" y="3522"/>
                  </a:lnTo>
                  <a:lnTo>
                    <a:pt x="34662" y="3245"/>
                  </a:lnTo>
                  <a:lnTo>
                    <a:pt x="34444" y="3007"/>
                  </a:lnTo>
                  <a:lnTo>
                    <a:pt x="34207" y="2770"/>
                  </a:lnTo>
                  <a:lnTo>
                    <a:pt x="33949" y="2552"/>
                  </a:lnTo>
                  <a:lnTo>
                    <a:pt x="33633" y="2374"/>
                  </a:lnTo>
                  <a:lnTo>
                    <a:pt x="33297" y="2216"/>
                  </a:lnTo>
                  <a:lnTo>
                    <a:pt x="32782" y="2038"/>
                  </a:lnTo>
                  <a:lnTo>
                    <a:pt x="32248" y="1900"/>
                  </a:lnTo>
                  <a:lnTo>
                    <a:pt x="31753" y="1820"/>
                  </a:lnTo>
                  <a:lnTo>
                    <a:pt x="31259" y="1761"/>
                  </a:lnTo>
                  <a:lnTo>
                    <a:pt x="30804" y="1741"/>
                  </a:lnTo>
                  <a:lnTo>
                    <a:pt x="30349" y="1741"/>
                  </a:lnTo>
                  <a:lnTo>
                    <a:pt x="29933" y="1781"/>
                  </a:lnTo>
                  <a:lnTo>
                    <a:pt x="29557" y="1820"/>
                  </a:lnTo>
                  <a:lnTo>
                    <a:pt x="29201" y="1900"/>
                  </a:lnTo>
                  <a:lnTo>
                    <a:pt x="28885" y="1959"/>
                  </a:lnTo>
                  <a:lnTo>
                    <a:pt x="28370" y="2117"/>
                  </a:lnTo>
                  <a:lnTo>
                    <a:pt x="28054" y="2216"/>
                  </a:lnTo>
                  <a:lnTo>
                    <a:pt x="27935" y="2275"/>
                  </a:lnTo>
                  <a:lnTo>
                    <a:pt x="27836" y="2078"/>
                  </a:lnTo>
                  <a:lnTo>
                    <a:pt x="27718" y="1860"/>
                  </a:lnTo>
                  <a:lnTo>
                    <a:pt x="27559" y="1642"/>
                  </a:lnTo>
                  <a:lnTo>
                    <a:pt x="27361" y="1405"/>
                  </a:lnTo>
                  <a:lnTo>
                    <a:pt x="27124" y="1187"/>
                  </a:lnTo>
                  <a:lnTo>
                    <a:pt x="26867" y="990"/>
                  </a:lnTo>
                  <a:lnTo>
                    <a:pt x="26570" y="772"/>
                  </a:lnTo>
                  <a:lnTo>
                    <a:pt x="26254" y="594"/>
                  </a:lnTo>
                  <a:lnTo>
                    <a:pt x="25897" y="416"/>
                  </a:lnTo>
                  <a:lnTo>
                    <a:pt x="25522" y="277"/>
                  </a:lnTo>
                  <a:lnTo>
                    <a:pt x="25106" y="159"/>
                  </a:lnTo>
                  <a:lnTo>
                    <a:pt x="24691" y="79"/>
                  </a:lnTo>
                  <a:lnTo>
                    <a:pt x="24236" y="20"/>
                  </a:lnTo>
                  <a:lnTo>
                    <a:pt x="23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9"/>
            <p:cNvSpPr/>
            <p:nvPr/>
          </p:nvSpPr>
          <p:spPr>
            <a:xfrm>
              <a:off x="3433850" y="2584475"/>
              <a:ext cx="1090600" cy="786925"/>
            </a:xfrm>
            <a:custGeom>
              <a:rect b="b" l="l" r="r" t="t"/>
              <a:pathLst>
                <a:path extrusionOk="0" fill="none" h="31477" w="43624">
                  <a:moveTo>
                    <a:pt x="43485" y="18993"/>
                  </a:moveTo>
                  <a:lnTo>
                    <a:pt x="43485" y="18993"/>
                  </a:lnTo>
                  <a:lnTo>
                    <a:pt x="43426" y="19270"/>
                  </a:lnTo>
                  <a:lnTo>
                    <a:pt x="43327" y="19547"/>
                  </a:lnTo>
                  <a:lnTo>
                    <a:pt x="43208" y="19784"/>
                  </a:lnTo>
                  <a:lnTo>
                    <a:pt x="43070" y="20002"/>
                  </a:lnTo>
                  <a:lnTo>
                    <a:pt x="42911" y="20200"/>
                  </a:lnTo>
                  <a:lnTo>
                    <a:pt x="42733" y="20378"/>
                  </a:lnTo>
                  <a:lnTo>
                    <a:pt x="42555" y="20536"/>
                  </a:lnTo>
                  <a:lnTo>
                    <a:pt x="42357" y="20674"/>
                  </a:lnTo>
                  <a:lnTo>
                    <a:pt x="42140" y="20813"/>
                  </a:lnTo>
                  <a:lnTo>
                    <a:pt x="41922" y="20912"/>
                  </a:lnTo>
                  <a:lnTo>
                    <a:pt x="41705" y="21011"/>
                  </a:lnTo>
                  <a:lnTo>
                    <a:pt x="41467" y="21090"/>
                  </a:lnTo>
                  <a:lnTo>
                    <a:pt x="41230" y="21169"/>
                  </a:lnTo>
                  <a:lnTo>
                    <a:pt x="40992" y="21209"/>
                  </a:lnTo>
                  <a:lnTo>
                    <a:pt x="40518" y="21288"/>
                  </a:lnTo>
                  <a:lnTo>
                    <a:pt x="40043" y="21327"/>
                  </a:lnTo>
                  <a:lnTo>
                    <a:pt x="39588" y="21327"/>
                  </a:lnTo>
                  <a:lnTo>
                    <a:pt x="39172" y="21327"/>
                  </a:lnTo>
                  <a:lnTo>
                    <a:pt x="38816" y="21288"/>
                  </a:lnTo>
                  <a:lnTo>
                    <a:pt x="38262" y="21228"/>
                  </a:lnTo>
                  <a:lnTo>
                    <a:pt x="38064" y="21189"/>
                  </a:lnTo>
                  <a:lnTo>
                    <a:pt x="38064" y="21189"/>
                  </a:lnTo>
                  <a:lnTo>
                    <a:pt x="38005" y="21307"/>
                  </a:lnTo>
                  <a:lnTo>
                    <a:pt x="37827" y="21624"/>
                  </a:lnTo>
                  <a:lnTo>
                    <a:pt x="37530" y="22099"/>
                  </a:lnTo>
                  <a:lnTo>
                    <a:pt x="37095" y="22692"/>
                  </a:lnTo>
                  <a:lnTo>
                    <a:pt x="36858" y="23029"/>
                  </a:lnTo>
                  <a:lnTo>
                    <a:pt x="36561" y="23365"/>
                  </a:lnTo>
                  <a:lnTo>
                    <a:pt x="36244" y="23741"/>
                  </a:lnTo>
                  <a:lnTo>
                    <a:pt x="35908" y="24097"/>
                  </a:lnTo>
                  <a:lnTo>
                    <a:pt x="35532" y="24453"/>
                  </a:lnTo>
                  <a:lnTo>
                    <a:pt x="35117" y="24829"/>
                  </a:lnTo>
                  <a:lnTo>
                    <a:pt x="34681" y="25165"/>
                  </a:lnTo>
                  <a:lnTo>
                    <a:pt x="34226" y="25521"/>
                  </a:lnTo>
                  <a:lnTo>
                    <a:pt x="34226" y="25521"/>
                  </a:lnTo>
                  <a:lnTo>
                    <a:pt x="33989" y="25660"/>
                  </a:lnTo>
                  <a:lnTo>
                    <a:pt x="33752" y="25798"/>
                  </a:lnTo>
                  <a:lnTo>
                    <a:pt x="33514" y="25897"/>
                  </a:lnTo>
                  <a:lnTo>
                    <a:pt x="33297" y="25976"/>
                  </a:lnTo>
                  <a:lnTo>
                    <a:pt x="33079" y="26036"/>
                  </a:lnTo>
                  <a:lnTo>
                    <a:pt x="32861" y="26056"/>
                  </a:lnTo>
                  <a:lnTo>
                    <a:pt x="32663" y="26075"/>
                  </a:lnTo>
                  <a:lnTo>
                    <a:pt x="32466" y="26075"/>
                  </a:lnTo>
                  <a:lnTo>
                    <a:pt x="32268" y="26075"/>
                  </a:lnTo>
                  <a:lnTo>
                    <a:pt x="32090" y="26036"/>
                  </a:lnTo>
                  <a:lnTo>
                    <a:pt x="31892" y="25996"/>
                  </a:lnTo>
                  <a:lnTo>
                    <a:pt x="31734" y="25937"/>
                  </a:lnTo>
                  <a:lnTo>
                    <a:pt x="31397" y="25798"/>
                  </a:lnTo>
                  <a:lnTo>
                    <a:pt x="31101" y="25640"/>
                  </a:lnTo>
                  <a:lnTo>
                    <a:pt x="30824" y="25442"/>
                  </a:lnTo>
                  <a:lnTo>
                    <a:pt x="30586" y="25244"/>
                  </a:lnTo>
                  <a:lnTo>
                    <a:pt x="30388" y="25047"/>
                  </a:lnTo>
                  <a:lnTo>
                    <a:pt x="30210" y="24869"/>
                  </a:lnTo>
                  <a:lnTo>
                    <a:pt x="29993" y="24572"/>
                  </a:lnTo>
                  <a:lnTo>
                    <a:pt x="29913" y="24453"/>
                  </a:lnTo>
                  <a:lnTo>
                    <a:pt x="29913" y="24453"/>
                  </a:lnTo>
                  <a:lnTo>
                    <a:pt x="29795" y="24750"/>
                  </a:lnTo>
                  <a:lnTo>
                    <a:pt x="29656" y="25047"/>
                  </a:lnTo>
                  <a:lnTo>
                    <a:pt x="29478" y="25423"/>
                  </a:lnTo>
                  <a:lnTo>
                    <a:pt x="29360" y="25601"/>
                  </a:lnTo>
                  <a:lnTo>
                    <a:pt x="29241" y="25798"/>
                  </a:lnTo>
                  <a:lnTo>
                    <a:pt x="29102" y="25957"/>
                  </a:lnTo>
                  <a:lnTo>
                    <a:pt x="28964" y="26135"/>
                  </a:lnTo>
                  <a:lnTo>
                    <a:pt x="28806" y="26273"/>
                  </a:lnTo>
                  <a:lnTo>
                    <a:pt x="28628" y="26392"/>
                  </a:lnTo>
                  <a:lnTo>
                    <a:pt x="28449" y="26491"/>
                  </a:lnTo>
                  <a:lnTo>
                    <a:pt x="28252" y="26550"/>
                  </a:lnTo>
                  <a:lnTo>
                    <a:pt x="28252" y="26550"/>
                  </a:lnTo>
                  <a:lnTo>
                    <a:pt x="28133" y="26570"/>
                  </a:lnTo>
                  <a:lnTo>
                    <a:pt x="28014" y="26570"/>
                  </a:lnTo>
                  <a:lnTo>
                    <a:pt x="27896" y="26550"/>
                  </a:lnTo>
                  <a:lnTo>
                    <a:pt x="27777" y="26530"/>
                  </a:lnTo>
                  <a:lnTo>
                    <a:pt x="27658" y="26471"/>
                  </a:lnTo>
                  <a:lnTo>
                    <a:pt x="27559" y="26412"/>
                  </a:lnTo>
                  <a:lnTo>
                    <a:pt x="27322" y="26273"/>
                  </a:lnTo>
                  <a:lnTo>
                    <a:pt x="27104" y="26075"/>
                  </a:lnTo>
                  <a:lnTo>
                    <a:pt x="26906" y="25878"/>
                  </a:lnTo>
                  <a:lnTo>
                    <a:pt x="26728" y="25660"/>
                  </a:lnTo>
                  <a:lnTo>
                    <a:pt x="26550" y="25442"/>
                  </a:lnTo>
                  <a:lnTo>
                    <a:pt x="26550" y="25442"/>
                  </a:lnTo>
                  <a:lnTo>
                    <a:pt x="26234" y="25917"/>
                  </a:lnTo>
                  <a:lnTo>
                    <a:pt x="25917" y="26352"/>
                  </a:lnTo>
                  <a:lnTo>
                    <a:pt x="25561" y="26748"/>
                  </a:lnTo>
                  <a:lnTo>
                    <a:pt x="25225" y="27124"/>
                  </a:lnTo>
                  <a:lnTo>
                    <a:pt x="24869" y="27460"/>
                  </a:lnTo>
                  <a:lnTo>
                    <a:pt x="24532" y="27737"/>
                  </a:lnTo>
                  <a:lnTo>
                    <a:pt x="24176" y="27975"/>
                  </a:lnTo>
                  <a:lnTo>
                    <a:pt x="23840" y="28172"/>
                  </a:lnTo>
                  <a:lnTo>
                    <a:pt x="23840" y="28172"/>
                  </a:lnTo>
                  <a:lnTo>
                    <a:pt x="23602" y="28271"/>
                  </a:lnTo>
                  <a:lnTo>
                    <a:pt x="23365" y="28370"/>
                  </a:lnTo>
                  <a:lnTo>
                    <a:pt x="23147" y="28449"/>
                  </a:lnTo>
                  <a:lnTo>
                    <a:pt x="22930" y="28509"/>
                  </a:lnTo>
                  <a:lnTo>
                    <a:pt x="22732" y="28548"/>
                  </a:lnTo>
                  <a:lnTo>
                    <a:pt x="22534" y="28588"/>
                  </a:lnTo>
                  <a:lnTo>
                    <a:pt x="22178" y="28608"/>
                  </a:lnTo>
                  <a:lnTo>
                    <a:pt x="21842" y="28588"/>
                  </a:lnTo>
                  <a:lnTo>
                    <a:pt x="21545" y="28548"/>
                  </a:lnTo>
                  <a:lnTo>
                    <a:pt x="21288" y="28449"/>
                  </a:lnTo>
                  <a:lnTo>
                    <a:pt x="21050" y="28351"/>
                  </a:lnTo>
                  <a:lnTo>
                    <a:pt x="20853" y="28232"/>
                  </a:lnTo>
                  <a:lnTo>
                    <a:pt x="20674" y="28093"/>
                  </a:lnTo>
                  <a:lnTo>
                    <a:pt x="20536" y="27975"/>
                  </a:lnTo>
                  <a:lnTo>
                    <a:pt x="20417" y="27836"/>
                  </a:lnTo>
                  <a:lnTo>
                    <a:pt x="20259" y="27638"/>
                  </a:lnTo>
                  <a:lnTo>
                    <a:pt x="20219" y="27559"/>
                  </a:lnTo>
                  <a:lnTo>
                    <a:pt x="20219" y="27559"/>
                  </a:lnTo>
                  <a:lnTo>
                    <a:pt x="19804" y="27915"/>
                  </a:lnTo>
                  <a:lnTo>
                    <a:pt x="19329" y="28311"/>
                  </a:lnTo>
                  <a:lnTo>
                    <a:pt x="18657" y="28806"/>
                  </a:lnTo>
                  <a:lnTo>
                    <a:pt x="18261" y="29083"/>
                  </a:lnTo>
                  <a:lnTo>
                    <a:pt x="17826" y="29360"/>
                  </a:lnTo>
                  <a:lnTo>
                    <a:pt x="17351" y="29656"/>
                  </a:lnTo>
                  <a:lnTo>
                    <a:pt x="16856" y="29953"/>
                  </a:lnTo>
                  <a:lnTo>
                    <a:pt x="16302" y="30250"/>
                  </a:lnTo>
                  <a:lnTo>
                    <a:pt x="15729" y="30547"/>
                  </a:lnTo>
                  <a:lnTo>
                    <a:pt x="15115" y="30824"/>
                  </a:lnTo>
                  <a:lnTo>
                    <a:pt x="14482" y="31100"/>
                  </a:lnTo>
                  <a:lnTo>
                    <a:pt x="14482" y="31100"/>
                  </a:lnTo>
                  <a:lnTo>
                    <a:pt x="14027" y="31259"/>
                  </a:lnTo>
                  <a:lnTo>
                    <a:pt x="13572" y="31377"/>
                  </a:lnTo>
                  <a:lnTo>
                    <a:pt x="13157" y="31457"/>
                  </a:lnTo>
                  <a:lnTo>
                    <a:pt x="12721" y="31476"/>
                  </a:lnTo>
                  <a:lnTo>
                    <a:pt x="12326" y="31476"/>
                  </a:lnTo>
                  <a:lnTo>
                    <a:pt x="11930" y="31437"/>
                  </a:lnTo>
                  <a:lnTo>
                    <a:pt x="11554" y="31358"/>
                  </a:lnTo>
                  <a:lnTo>
                    <a:pt x="11198" y="31259"/>
                  </a:lnTo>
                  <a:lnTo>
                    <a:pt x="10862" y="31140"/>
                  </a:lnTo>
                  <a:lnTo>
                    <a:pt x="10525" y="31021"/>
                  </a:lnTo>
                  <a:lnTo>
                    <a:pt x="10229" y="30863"/>
                  </a:lnTo>
                  <a:lnTo>
                    <a:pt x="9932" y="30705"/>
                  </a:lnTo>
                  <a:lnTo>
                    <a:pt x="9675" y="30547"/>
                  </a:lnTo>
                  <a:lnTo>
                    <a:pt x="9437" y="30388"/>
                  </a:lnTo>
                  <a:lnTo>
                    <a:pt x="9022" y="30052"/>
                  </a:lnTo>
                  <a:lnTo>
                    <a:pt x="9022" y="30052"/>
                  </a:lnTo>
                  <a:lnTo>
                    <a:pt x="8428" y="30210"/>
                  </a:lnTo>
                  <a:lnTo>
                    <a:pt x="8132" y="30289"/>
                  </a:lnTo>
                  <a:lnTo>
                    <a:pt x="7795" y="30349"/>
                  </a:lnTo>
                  <a:lnTo>
                    <a:pt x="7439" y="30388"/>
                  </a:lnTo>
                  <a:lnTo>
                    <a:pt x="7083" y="30428"/>
                  </a:lnTo>
                  <a:lnTo>
                    <a:pt x="6707" y="30448"/>
                  </a:lnTo>
                  <a:lnTo>
                    <a:pt x="6311" y="30467"/>
                  </a:lnTo>
                  <a:lnTo>
                    <a:pt x="5916" y="30448"/>
                  </a:lnTo>
                  <a:lnTo>
                    <a:pt x="5500" y="30408"/>
                  </a:lnTo>
                  <a:lnTo>
                    <a:pt x="5065" y="30368"/>
                  </a:lnTo>
                  <a:lnTo>
                    <a:pt x="4630" y="30289"/>
                  </a:lnTo>
                  <a:lnTo>
                    <a:pt x="4155" y="30190"/>
                  </a:lnTo>
                  <a:lnTo>
                    <a:pt x="3700" y="30072"/>
                  </a:lnTo>
                  <a:lnTo>
                    <a:pt x="3225" y="29913"/>
                  </a:lnTo>
                  <a:lnTo>
                    <a:pt x="2731" y="29735"/>
                  </a:lnTo>
                  <a:lnTo>
                    <a:pt x="2731" y="29735"/>
                  </a:lnTo>
                  <a:lnTo>
                    <a:pt x="2513" y="29636"/>
                  </a:lnTo>
                  <a:lnTo>
                    <a:pt x="2295" y="29538"/>
                  </a:lnTo>
                  <a:lnTo>
                    <a:pt x="1919" y="29300"/>
                  </a:lnTo>
                  <a:lnTo>
                    <a:pt x="1563" y="29043"/>
                  </a:lnTo>
                  <a:lnTo>
                    <a:pt x="1267" y="28766"/>
                  </a:lnTo>
                  <a:lnTo>
                    <a:pt x="990" y="28449"/>
                  </a:lnTo>
                  <a:lnTo>
                    <a:pt x="752" y="28133"/>
                  </a:lnTo>
                  <a:lnTo>
                    <a:pt x="554" y="27777"/>
                  </a:lnTo>
                  <a:lnTo>
                    <a:pt x="396" y="27421"/>
                  </a:lnTo>
                  <a:lnTo>
                    <a:pt x="258" y="27045"/>
                  </a:lnTo>
                  <a:lnTo>
                    <a:pt x="159" y="26669"/>
                  </a:lnTo>
                  <a:lnTo>
                    <a:pt x="80" y="26273"/>
                  </a:lnTo>
                  <a:lnTo>
                    <a:pt x="20" y="25858"/>
                  </a:lnTo>
                  <a:lnTo>
                    <a:pt x="0" y="25462"/>
                  </a:lnTo>
                  <a:lnTo>
                    <a:pt x="0" y="25047"/>
                  </a:lnTo>
                  <a:lnTo>
                    <a:pt x="20" y="24631"/>
                  </a:lnTo>
                  <a:lnTo>
                    <a:pt x="60" y="24236"/>
                  </a:lnTo>
                  <a:lnTo>
                    <a:pt x="119" y="23820"/>
                  </a:lnTo>
                  <a:lnTo>
                    <a:pt x="198" y="23424"/>
                  </a:lnTo>
                  <a:lnTo>
                    <a:pt x="277" y="23048"/>
                  </a:lnTo>
                  <a:lnTo>
                    <a:pt x="376" y="22673"/>
                  </a:lnTo>
                  <a:lnTo>
                    <a:pt x="495" y="22316"/>
                  </a:lnTo>
                  <a:lnTo>
                    <a:pt x="614" y="21980"/>
                  </a:lnTo>
                  <a:lnTo>
                    <a:pt x="752" y="21664"/>
                  </a:lnTo>
                  <a:lnTo>
                    <a:pt x="891" y="21367"/>
                  </a:lnTo>
                  <a:lnTo>
                    <a:pt x="1029" y="21090"/>
                  </a:lnTo>
                  <a:lnTo>
                    <a:pt x="1187" y="20833"/>
                  </a:lnTo>
                  <a:lnTo>
                    <a:pt x="1326" y="20615"/>
                  </a:lnTo>
                  <a:lnTo>
                    <a:pt x="1484" y="20437"/>
                  </a:lnTo>
                  <a:lnTo>
                    <a:pt x="1623" y="20279"/>
                  </a:lnTo>
                  <a:lnTo>
                    <a:pt x="1761" y="20160"/>
                  </a:lnTo>
                  <a:lnTo>
                    <a:pt x="1900" y="20081"/>
                  </a:lnTo>
                  <a:lnTo>
                    <a:pt x="2038" y="20041"/>
                  </a:lnTo>
                  <a:lnTo>
                    <a:pt x="2038" y="20041"/>
                  </a:lnTo>
                  <a:lnTo>
                    <a:pt x="1959" y="19863"/>
                  </a:lnTo>
                  <a:lnTo>
                    <a:pt x="1741" y="19408"/>
                  </a:lnTo>
                  <a:lnTo>
                    <a:pt x="1623" y="19092"/>
                  </a:lnTo>
                  <a:lnTo>
                    <a:pt x="1484" y="18696"/>
                  </a:lnTo>
                  <a:lnTo>
                    <a:pt x="1366" y="18281"/>
                  </a:lnTo>
                  <a:lnTo>
                    <a:pt x="1247" y="17826"/>
                  </a:lnTo>
                  <a:lnTo>
                    <a:pt x="1168" y="17331"/>
                  </a:lnTo>
                  <a:lnTo>
                    <a:pt x="1108" y="16797"/>
                  </a:lnTo>
                  <a:lnTo>
                    <a:pt x="1108" y="16540"/>
                  </a:lnTo>
                  <a:lnTo>
                    <a:pt x="1108" y="16263"/>
                  </a:lnTo>
                  <a:lnTo>
                    <a:pt x="1128" y="15986"/>
                  </a:lnTo>
                  <a:lnTo>
                    <a:pt x="1148" y="15728"/>
                  </a:lnTo>
                  <a:lnTo>
                    <a:pt x="1187" y="15451"/>
                  </a:lnTo>
                  <a:lnTo>
                    <a:pt x="1247" y="15175"/>
                  </a:lnTo>
                  <a:lnTo>
                    <a:pt x="1326" y="14898"/>
                  </a:lnTo>
                  <a:lnTo>
                    <a:pt x="1425" y="14621"/>
                  </a:lnTo>
                  <a:lnTo>
                    <a:pt x="1544" y="14344"/>
                  </a:lnTo>
                  <a:lnTo>
                    <a:pt x="1682" y="14086"/>
                  </a:lnTo>
                  <a:lnTo>
                    <a:pt x="1860" y="13829"/>
                  </a:lnTo>
                  <a:lnTo>
                    <a:pt x="2038" y="13572"/>
                  </a:lnTo>
                  <a:lnTo>
                    <a:pt x="2038" y="13572"/>
                  </a:lnTo>
                  <a:lnTo>
                    <a:pt x="2236" y="13315"/>
                  </a:lnTo>
                  <a:lnTo>
                    <a:pt x="2454" y="13077"/>
                  </a:lnTo>
                  <a:lnTo>
                    <a:pt x="2691" y="12840"/>
                  </a:lnTo>
                  <a:lnTo>
                    <a:pt x="2909" y="12622"/>
                  </a:lnTo>
                  <a:lnTo>
                    <a:pt x="3403" y="12207"/>
                  </a:lnTo>
                  <a:lnTo>
                    <a:pt x="3918" y="11811"/>
                  </a:lnTo>
                  <a:lnTo>
                    <a:pt x="4452" y="11475"/>
                  </a:lnTo>
                  <a:lnTo>
                    <a:pt x="4966" y="11158"/>
                  </a:lnTo>
                  <a:lnTo>
                    <a:pt x="5500" y="10881"/>
                  </a:lnTo>
                  <a:lnTo>
                    <a:pt x="5995" y="10624"/>
                  </a:lnTo>
                  <a:lnTo>
                    <a:pt x="6490" y="10407"/>
                  </a:lnTo>
                  <a:lnTo>
                    <a:pt x="6925" y="10209"/>
                  </a:lnTo>
                  <a:lnTo>
                    <a:pt x="7677" y="9932"/>
                  </a:lnTo>
                  <a:lnTo>
                    <a:pt x="8191" y="9774"/>
                  </a:lnTo>
                  <a:lnTo>
                    <a:pt x="8369" y="9714"/>
                  </a:lnTo>
                  <a:lnTo>
                    <a:pt x="8369" y="9714"/>
                  </a:lnTo>
                  <a:lnTo>
                    <a:pt x="8389" y="9556"/>
                  </a:lnTo>
                  <a:lnTo>
                    <a:pt x="8428" y="9358"/>
                  </a:lnTo>
                  <a:lnTo>
                    <a:pt x="8488" y="9121"/>
                  </a:lnTo>
                  <a:lnTo>
                    <a:pt x="8587" y="8804"/>
                  </a:lnTo>
                  <a:lnTo>
                    <a:pt x="8705" y="8468"/>
                  </a:lnTo>
                  <a:lnTo>
                    <a:pt x="8883" y="8092"/>
                  </a:lnTo>
                  <a:lnTo>
                    <a:pt x="9101" y="7676"/>
                  </a:lnTo>
                  <a:lnTo>
                    <a:pt x="9378" y="7241"/>
                  </a:lnTo>
                  <a:lnTo>
                    <a:pt x="9536" y="7024"/>
                  </a:lnTo>
                  <a:lnTo>
                    <a:pt x="9714" y="6806"/>
                  </a:lnTo>
                  <a:lnTo>
                    <a:pt x="9912" y="6588"/>
                  </a:lnTo>
                  <a:lnTo>
                    <a:pt x="10130" y="6371"/>
                  </a:lnTo>
                  <a:lnTo>
                    <a:pt x="10347" y="6153"/>
                  </a:lnTo>
                  <a:lnTo>
                    <a:pt x="10605" y="5935"/>
                  </a:lnTo>
                  <a:lnTo>
                    <a:pt x="10862" y="5718"/>
                  </a:lnTo>
                  <a:lnTo>
                    <a:pt x="11159" y="5520"/>
                  </a:lnTo>
                  <a:lnTo>
                    <a:pt x="11475" y="5322"/>
                  </a:lnTo>
                  <a:lnTo>
                    <a:pt x="11811" y="5124"/>
                  </a:lnTo>
                  <a:lnTo>
                    <a:pt x="12167" y="4927"/>
                  </a:lnTo>
                  <a:lnTo>
                    <a:pt x="12543" y="4748"/>
                  </a:lnTo>
                  <a:lnTo>
                    <a:pt x="12939" y="4590"/>
                  </a:lnTo>
                  <a:lnTo>
                    <a:pt x="13374" y="4432"/>
                  </a:lnTo>
                  <a:lnTo>
                    <a:pt x="13374" y="4432"/>
                  </a:lnTo>
                  <a:lnTo>
                    <a:pt x="13770" y="4313"/>
                  </a:lnTo>
                  <a:lnTo>
                    <a:pt x="14146" y="4195"/>
                  </a:lnTo>
                  <a:lnTo>
                    <a:pt x="14522" y="4115"/>
                  </a:lnTo>
                  <a:lnTo>
                    <a:pt x="14878" y="4036"/>
                  </a:lnTo>
                  <a:lnTo>
                    <a:pt x="15254" y="3977"/>
                  </a:lnTo>
                  <a:lnTo>
                    <a:pt x="15590" y="3918"/>
                  </a:lnTo>
                  <a:lnTo>
                    <a:pt x="16263" y="3858"/>
                  </a:lnTo>
                  <a:lnTo>
                    <a:pt x="16916" y="3858"/>
                  </a:lnTo>
                  <a:lnTo>
                    <a:pt x="17509" y="3878"/>
                  </a:lnTo>
                  <a:lnTo>
                    <a:pt x="18083" y="3937"/>
                  </a:lnTo>
                  <a:lnTo>
                    <a:pt x="18617" y="4036"/>
                  </a:lnTo>
                  <a:lnTo>
                    <a:pt x="18617" y="4036"/>
                  </a:lnTo>
                  <a:lnTo>
                    <a:pt x="18835" y="3601"/>
                  </a:lnTo>
                  <a:lnTo>
                    <a:pt x="19151" y="3067"/>
                  </a:lnTo>
                  <a:lnTo>
                    <a:pt x="19329" y="2770"/>
                  </a:lnTo>
                  <a:lnTo>
                    <a:pt x="19547" y="2473"/>
                  </a:lnTo>
                  <a:lnTo>
                    <a:pt x="19764" y="2177"/>
                  </a:lnTo>
                  <a:lnTo>
                    <a:pt x="20022" y="1880"/>
                  </a:lnTo>
                  <a:lnTo>
                    <a:pt x="20279" y="1583"/>
                  </a:lnTo>
                  <a:lnTo>
                    <a:pt x="20576" y="1286"/>
                  </a:lnTo>
                  <a:lnTo>
                    <a:pt x="20892" y="1029"/>
                  </a:lnTo>
                  <a:lnTo>
                    <a:pt x="21228" y="772"/>
                  </a:lnTo>
                  <a:lnTo>
                    <a:pt x="21565" y="554"/>
                  </a:lnTo>
                  <a:lnTo>
                    <a:pt x="21941" y="376"/>
                  </a:lnTo>
                  <a:lnTo>
                    <a:pt x="22336" y="218"/>
                  </a:lnTo>
                  <a:lnTo>
                    <a:pt x="22534" y="159"/>
                  </a:lnTo>
                  <a:lnTo>
                    <a:pt x="22752" y="119"/>
                  </a:lnTo>
                  <a:lnTo>
                    <a:pt x="22752" y="119"/>
                  </a:lnTo>
                  <a:lnTo>
                    <a:pt x="23266" y="40"/>
                  </a:lnTo>
                  <a:lnTo>
                    <a:pt x="23761" y="0"/>
                  </a:lnTo>
                  <a:lnTo>
                    <a:pt x="24236" y="20"/>
                  </a:lnTo>
                  <a:lnTo>
                    <a:pt x="24691" y="79"/>
                  </a:lnTo>
                  <a:lnTo>
                    <a:pt x="25106" y="159"/>
                  </a:lnTo>
                  <a:lnTo>
                    <a:pt x="25522" y="277"/>
                  </a:lnTo>
                  <a:lnTo>
                    <a:pt x="25897" y="416"/>
                  </a:lnTo>
                  <a:lnTo>
                    <a:pt x="26254" y="594"/>
                  </a:lnTo>
                  <a:lnTo>
                    <a:pt x="26570" y="772"/>
                  </a:lnTo>
                  <a:lnTo>
                    <a:pt x="26867" y="990"/>
                  </a:lnTo>
                  <a:lnTo>
                    <a:pt x="27124" y="1187"/>
                  </a:lnTo>
                  <a:lnTo>
                    <a:pt x="27361" y="1405"/>
                  </a:lnTo>
                  <a:lnTo>
                    <a:pt x="27559" y="1642"/>
                  </a:lnTo>
                  <a:lnTo>
                    <a:pt x="27718" y="1860"/>
                  </a:lnTo>
                  <a:lnTo>
                    <a:pt x="27836" y="2078"/>
                  </a:lnTo>
                  <a:lnTo>
                    <a:pt x="27935" y="2275"/>
                  </a:lnTo>
                  <a:lnTo>
                    <a:pt x="27935" y="2275"/>
                  </a:lnTo>
                  <a:lnTo>
                    <a:pt x="28054" y="2216"/>
                  </a:lnTo>
                  <a:lnTo>
                    <a:pt x="28370" y="2117"/>
                  </a:lnTo>
                  <a:lnTo>
                    <a:pt x="28885" y="1959"/>
                  </a:lnTo>
                  <a:lnTo>
                    <a:pt x="29201" y="1900"/>
                  </a:lnTo>
                  <a:lnTo>
                    <a:pt x="29557" y="1820"/>
                  </a:lnTo>
                  <a:lnTo>
                    <a:pt x="29933" y="1781"/>
                  </a:lnTo>
                  <a:lnTo>
                    <a:pt x="30349" y="1741"/>
                  </a:lnTo>
                  <a:lnTo>
                    <a:pt x="30804" y="1741"/>
                  </a:lnTo>
                  <a:lnTo>
                    <a:pt x="31259" y="1761"/>
                  </a:lnTo>
                  <a:lnTo>
                    <a:pt x="31753" y="1820"/>
                  </a:lnTo>
                  <a:lnTo>
                    <a:pt x="32248" y="1900"/>
                  </a:lnTo>
                  <a:lnTo>
                    <a:pt x="32782" y="2038"/>
                  </a:lnTo>
                  <a:lnTo>
                    <a:pt x="33297" y="2216"/>
                  </a:lnTo>
                  <a:lnTo>
                    <a:pt x="33297" y="2216"/>
                  </a:lnTo>
                  <a:lnTo>
                    <a:pt x="33633" y="2374"/>
                  </a:lnTo>
                  <a:lnTo>
                    <a:pt x="33949" y="2552"/>
                  </a:lnTo>
                  <a:lnTo>
                    <a:pt x="34207" y="2770"/>
                  </a:lnTo>
                  <a:lnTo>
                    <a:pt x="34444" y="3007"/>
                  </a:lnTo>
                  <a:lnTo>
                    <a:pt x="34662" y="3245"/>
                  </a:lnTo>
                  <a:lnTo>
                    <a:pt x="34840" y="3522"/>
                  </a:lnTo>
                  <a:lnTo>
                    <a:pt x="34998" y="3819"/>
                  </a:lnTo>
                  <a:lnTo>
                    <a:pt x="35136" y="4096"/>
                  </a:lnTo>
                  <a:lnTo>
                    <a:pt x="35235" y="4412"/>
                  </a:lnTo>
                  <a:lnTo>
                    <a:pt x="35334" y="4709"/>
                  </a:lnTo>
                  <a:lnTo>
                    <a:pt x="35413" y="5025"/>
                  </a:lnTo>
                  <a:lnTo>
                    <a:pt x="35473" y="5322"/>
                  </a:lnTo>
                  <a:lnTo>
                    <a:pt x="35512" y="5619"/>
                  </a:lnTo>
                  <a:lnTo>
                    <a:pt x="35532" y="5916"/>
                  </a:lnTo>
                  <a:lnTo>
                    <a:pt x="35572" y="6470"/>
                  </a:lnTo>
                  <a:lnTo>
                    <a:pt x="35572" y="6470"/>
                  </a:lnTo>
                  <a:lnTo>
                    <a:pt x="35967" y="6529"/>
                  </a:lnTo>
                  <a:lnTo>
                    <a:pt x="36422" y="6628"/>
                  </a:lnTo>
                  <a:lnTo>
                    <a:pt x="36897" y="6766"/>
                  </a:lnTo>
                  <a:lnTo>
                    <a:pt x="37392" y="6944"/>
                  </a:lnTo>
                  <a:lnTo>
                    <a:pt x="37906" y="7162"/>
                  </a:lnTo>
                  <a:lnTo>
                    <a:pt x="38421" y="7419"/>
                  </a:lnTo>
                  <a:lnTo>
                    <a:pt x="38678" y="7558"/>
                  </a:lnTo>
                  <a:lnTo>
                    <a:pt x="38935" y="7736"/>
                  </a:lnTo>
                  <a:lnTo>
                    <a:pt x="39192" y="7914"/>
                  </a:lnTo>
                  <a:lnTo>
                    <a:pt x="39429" y="8092"/>
                  </a:lnTo>
                  <a:lnTo>
                    <a:pt x="39667" y="8310"/>
                  </a:lnTo>
                  <a:lnTo>
                    <a:pt x="39904" y="8527"/>
                  </a:lnTo>
                  <a:lnTo>
                    <a:pt x="40122" y="8765"/>
                  </a:lnTo>
                  <a:lnTo>
                    <a:pt x="40320" y="9022"/>
                  </a:lnTo>
                  <a:lnTo>
                    <a:pt x="40518" y="9299"/>
                  </a:lnTo>
                  <a:lnTo>
                    <a:pt x="40715" y="9595"/>
                  </a:lnTo>
                  <a:lnTo>
                    <a:pt x="40893" y="9912"/>
                  </a:lnTo>
                  <a:lnTo>
                    <a:pt x="41052" y="10229"/>
                  </a:lnTo>
                  <a:lnTo>
                    <a:pt x="41190" y="10585"/>
                  </a:lnTo>
                  <a:lnTo>
                    <a:pt x="41309" y="10961"/>
                  </a:lnTo>
                  <a:lnTo>
                    <a:pt x="41408" y="11356"/>
                  </a:lnTo>
                  <a:lnTo>
                    <a:pt x="41487" y="11772"/>
                  </a:lnTo>
                  <a:lnTo>
                    <a:pt x="41566" y="12207"/>
                  </a:lnTo>
                  <a:lnTo>
                    <a:pt x="41606" y="12662"/>
                  </a:lnTo>
                  <a:lnTo>
                    <a:pt x="41625" y="13157"/>
                  </a:lnTo>
                  <a:lnTo>
                    <a:pt x="41606" y="13651"/>
                  </a:lnTo>
                  <a:lnTo>
                    <a:pt x="41606" y="13651"/>
                  </a:lnTo>
                  <a:lnTo>
                    <a:pt x="41883" y="13849"/>
                  </a:lnTo>
                  <a:lnTo>
                    <a:pt x="42160" y="14086"/>
                  </a:lnTo>
                  <a:lnTo>
                    <a:pt x="42397" y="14324"/>
                  </a:lnTo>
                  <a:lnTo>
                    <a:pt x="42615" y="14601"/>
                  </a:lnTo>
                  <a:lnTo>
                    <a:pt x="42813" y="14898"/>
                  </a:lnTo>
                  <a:lnTo>
                    <a:pt x="42991" y="15214"/>
                  </a:lnTo>
                  <a:lnTo>
                    <a:pt x="43169" y="15531"/>
                  </a:lnTo>
                  <a:lnTo>
                    <a:pt x="43307" y="15887"/>
                  </a:lnTo>
                  <a:lnTo>
                    <a:pt x="43406" y="16243"/>
                  </a:lnTo>
                  <a:lnTo>
                    <a:pt x="43505" y="16619"/>
                  </a:lnTo>
                  <a:lnTo>
                    <a:pt x="43564" y="16995"/>
                  </a:lnTo>
                  <a:lnTo>
                    <a:pt x="43604" y="17371"/>
                  </a:lnTo>
                  <a:lnTo>
                    <a:pt x="43624" y="17766"/>
                  </a:lnTo>
                  <a:lnTo>
                    <a:pt x="43604" y="18182"/>
                  </a:lnTo>
                  <a:lnTo>
                    <a:pt x="43564" y="18577"/>
                  </a:lnTo>
                  <a:lnTo>
                    <a:pt x="43485" y="189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9"/>
            <p:cNvSpPr/>
            <p:nvPr/>
          </p:nvSpPr>
          <p:spPr>
            <a:xfrm>
              <a:off x="4340450" y="3114175"/>
              <a:ext cx="50475" cy="62850"/>
            </a:xfrm>
            <a:custGeom>
              <a:rect b="b" l="l" r="r" t="t"/>
              <a:pathLst>
                <a:path extrusionOk="0" h="2514" w="2019">
                  <a:moveTo>
                    <a:pt x="1800" y="1"/>
                  </a:moveTo>
                  <a:lnTo>
                    <a:pt x="1622" y="317"/>
                  </a:lnTo>
                  <a:lnTo>
                    <a:pt x="1405" y="654"/>
                  </a:lnTo>
                  <a:lnTo>
                    <a:pt x="1128" y="1109"/>
                  </a:lnTo>
                  <a:lnTo>
                    <a:pt x="969" y="1346"/>
                  </a:lnTo>
                  <a:lnTo>
                    <a:pt x="791" y="1583"/>
                  </a:lnTo>
                  <a:lnTo>
                    <a:pt x="416" y="2058"/>
                  </a:lnTo>
                  <a:lnTo>
                    <a:pt x="218" y="2296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257" y="2355"/>
                  </a:lnTo>
                  <a:lnTo>
                    <a:pt x="495" y="2157"/>
                  </a:lnTo>
                  <a:lnTo>
                    <a:pt x="732" y="1940"/>
                  </a:lnTo>
                  <a:lnTo>
                    <a:pt x="950" y="1722"/>
                  </a:lnTo>
                  <a:lnTo>
                    <a:pt x="1167" y="1485"/>
                  </a:lnTo>
                  <a:lnTo>
                    <a:pt x="1365" y="1247"/>
                  </a:lnTo>
                  <a:lnTo>
                    <a:pt x="1543" y="990"/>
                  </a:lnTo>
                  <a:lnTo>
                    <a:pt x="1701" y="713"/>
                  </a:lnTo>
                  <a:lnTo>
                    <a:pt x="1781" y="575"/>
                  </a:lnTo>
                  <a:lnTo>
                    <a:pt x="1860" y="436"/>
                  </a:lnTo>
                  <a:lnTo>
                    <a:pt x="1919" y="278"/>
                  </a:lnTo>
                  <a:lnTo>
                    <a:pt x="1978" y="139"/>
                  </a:lnTo>
                  <a:lnTo>
                    <a:pt x="2018" y="40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9"/>
            <p:cNvSpPr/>
            <p:nvPr/>
          </p:nvSpPr>
          <p:spPr>
            <a:xfrm>
              <a:off x="4340450" y="3114175"/>
              <a:ext cx="50475" cy="62850"/>
            </a:xfrm>
            <a:custGeom>
              <a:rect b="b" l="l" r="r" t="t"/>
              <a:pathLst>
                <a:path extrusionOk="0" fill="none" h="2514" w="2019">
                  <a:moveTo>
                    <a:pt x="1800" y="1"/>
                  </a:moveTo>
                  <a:lnTo>
                    <a:pt x="1800" y="1"/>
                  </a:lnTo>
                  <a:lnTo>
                    <a:pt x="1622" y="317"/>
                  </a:lnTo>
                  <a:lnTo>
                    <a:pt x="1405" y="654"/>
                  </a:lnTo>
                  <a:lnTo>
                    <a:pt x="1128" y="1109"/>
                  </a:lnTo>
                  <a:lnTo>
                    <a:pt x="1128" y="1109"/>
                  </a:lnTo>
                  <a:lnTo>
                    <a:pt x="969" y="1346"/>
                  </a:lnTo>
                  <a:lnTo>
                    <a:pt x="969" y="1346"/>
                  </a:lnTo>
                  <a:lnTo>
                    <a:pt x="791" y="1583"/>
                  </a:lnTo>
                  <a:lnTo>
                    <a:pt x="791" y="1583"/>
                  </a:lnTo>
                  <a:lnTo>
                    <a:pt x="416" y="2058"/>
                  </a:lnTo>
                  <a:lnTo>
                    <a:pt x="416" y="2058"/>
                  </a:lnTo>
                  <a:lnTo>
                    <a:pt x="218" y="2296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257" y="2355"/>
                  </a:lnTo>
                  <a:lnTo>
                    <a:pt x="495" y="2157"/>
                  </a:lnTo>
                  <a:lnTo>
                    <a:pt x="495" y="2157"/>
                  </a:lnTo>
                  <a:lnTo>
                    <a:pt x="732" y="1940"/>
                  </a:lnTo>
                  <a:lnTo>
                    <a:pt x="950" y="1722"/>
                  </a:lnTo>
                  <a:lnTo>
                    <a:pt x="950" y="1722"/>
                  </a:lnTo>
                  <a:lnTo>
                    <a:pt x="1167" y="1485"/>
                  </a:lnTo>
                  <a:lnTo>
                    <a:pt x="1167" y="1485"/>
                  </a:lnTo>
                  <a:lnTo>
                    <a:pt x="1365" y="1247"/>
                  </a:lnTo>
                  <a:lnTo>
                    <a:pt x="1543" y="990"/>
                  </a:lnTo>
                  <a:lnTo>
                    <a:pt x="1701" y="713"/>
                  </a:lnTo>
                  <a:lnTo>
                    <a:pt x="1701" y="713"/>
                  </a:lnTo>
                  <a:lnTo>
                    <a:pt x="1781" y="575"/>
                  </a:lnTo>
                  <a:lnTo>
                    <a:pt x="1860" y="436"/>
                  </a:lnTo>
                  <a:lnTo>
                    <a:pt x="1860" y="436"/>
                  </a:lnTo>
                  <a:lnTo>
                    <a:pt x="1919" y="278"/>
                  </a:lnTo>
                  <a:lnTo>
                    <a:pt x="1978" y="139"/>
                  </a:lnTo>
                  <a:lnTo>
                    <a:pt x="1978" y="139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18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9"/>
            <p:cNvSpPr/>
            <p:nvPr/>
          </p:nvSpPr>
          <p:spPr>
            <a:xfrm>
              <a:off x="4368625" y="3030600"/>
              <a:ext cx="67300" cy="111300"/>
            </a:xfrm>
            <a:custGeom>
              <a:rect b="b" l="l" r="r" t="t"/>
              <a:pathLst>
                <a:path extrusionOk="0" h="4452" w="2692">
                  <a:moveTo>
                    <a:pt x="2474" y="0"/>
                  </a:moveTo>
                  <a:lnTo>
                    <a:pt x="2513" y="178"/>
                  </a:lnTo>
                  <a:lnTo>
                    <a:pt x="2553" y="356"/>
                  </a:lnTo>
                  <a:lnTo>
                    <a:pt x="2553" y="554"/>
                  </a:lnTo>
                  <a:lnTo>
                    <a:pt x="2553" y="633"/>
                  </a:lnTo>
                  <a:lnTo>
                    <a:pt x="2553" y="713"/>
                  </a:lnTo>
                  <a:lnTo>
                    <a:pt x="2494" y="891"/>
                  </a:lnTo>
                  <a:lnTo>
                    <a:pt x="2414" y="1029"/>
                  </a:lnTo>
                  <a:lnTo>
                    <a:pt x="2296" y="1148"/>
                  </a:lnTo>
                  <a:lnTo>
                    <a:pt x="2157" y="1247"/>
                  </a:lnTo>
                  <a:lnTo>
                    <a:pt x="1999" y="1306"/>
                  </a:lnTo>
                  <a:lnTo>
                    <a:pt x="1841" y="1365"/>
                  </a:lnTo>
                  <a:lnTo>
                    <a:pt x="1663" y="1405"/>
                  </a:lnTo>
                  <a:lnTo>
                    <a:pt x="1485" y="1425"/>
                  </a:lnTo>
                  <a:lnTo>
                    <a:pt x="1128" y="1445"/>
                  </a:lnTo>
                  <a:lnTo>
                    <a:pt x="772" y="1425"/>
                  </a:lnTo>
                  <a:lnTo>
                    <a:pt x="535" y="1405"/>
                  </a:lnTo>
                  <a:lnTo>
                    <a:pt x="535" y="1405"/>
                  </a:lnTo>
                  <a:lnTo>
                    <a:pt x="594" y="1662"/>
                  </a:lnTo>
                  <a:lnTo>
                    <a:pt x="654" y="1939"/>
                  </a:lnTo>
                  <a:lnTo>
                    <a:pt x="673" y="2078"/>
                  </a:lnTo>
                  <a:lnTo>
                    <a:pt x="673" y="2216"/>
                  </a:lnTo>
                  <a:lnTo>
                    <a:pt x="693" y="2374"/>
                  </a:lnTo>
                  <a:lnTo>
                    <a:pt x="673" y="2513"/>
                  </a:lnTo>
                  <a:lnTo>
                    <a:pt x="654" y="2790"/>
                  </a:lnTo>
                  <a:lnTo>
                    <a:pt x="594" y="3087"/>
                  </a:lnTo>
                  <a:lnTo>
                    <a:pt x="555" y="3225"/>
                  </a:lnTo>
                  <a:lnTo>
                    <a:pt x="515" y="3364"/>
                  </a:lnTo>
                  <a:lnTo>
                    <a:pt x="476" y="3502"/>
                  </a:lnTo>
                  <a:lnTo>
                    <a:pt x="416" y="3641"/>
                  </a:lnTo>
                  <a:lnTo>
                    <a:pt x="298" y="3918"/>
                  </a:lnTo>
                  <a:lnTo>
                    <a:pt x="159" y="4175"/>
                  </a:lnTo>
                  <a:lnTo>
                    <a:pt x="1" y="4432"/>
                  </a:lnTo>
                  <a:lnTo>
                    <a:pt x="1" y="4452"/>
                  </a:lnTo>
                  <a:lnTo>
                    <a:pt x="278" y="3997"/>
                  </a:lnTo>
                  <a:lnTo>
                    <a:pt x="495" y="3660"/>
                  </a:lnTo>
                  <a:lnTo>
                    <a:pt x="673" y="3344"/>
                  </a:lnTo>
                  <a:lnTo>
                    <a:pt x="891" y="3383"/>
                  </a:lnTo>
                  <a:lnTo>
                    <a:pt x="911" y="3284"/>
                  </a:lnTo>
                  <a:lnTo>
                    <a:pt x="950" y="3166"/>
                  </a:lnTo>
                  <a:lnTo>
                    <a:pt x="1010" y="2849"/>
                  </a:lnTo>
                  <a:lnTo>
                    <a:pt x="1049" y="2533"/>
                  </a:lnTo>
                  <a:lnTo>
                    <a:pt x="1049" y="2355"/>
                  </a:lnTo>
                  <a:lnTo>
                    <a:pt x="1030" y="2196"/>
                  </a:lnTo>
                  <a:lnTo>
                    <a:pt x="1030" y="2038"/>
                  </a:lnTo>
                  <a:lnTo>
                    <a:pt x="990" y="1880"/>
                  </a:lnTo>
                  <a:lnTo>
                    <a:pt x="970" y="1781"/>
                  </a:lnTo>
                  <a:lnTo>
                    <a:pt x="1128" y="1781"/>
                  </a:lnTo>
                  <a:lnTo>
                    <a:pt x="1524" y="1741"/>
                  </a:lnTo>
                  <a:lnTo>
                    <a:pt x="1722" y="1682"/>
                  </a:lnTo>
                  <a:lnTo>
                    <a:pt x="1920" y="1623"/>
                  </a:lnTo>
                  <a:lnTo>
                    <a:pt x="2098" y="1543"/>
                  </a:lnTo>
                  <a:lnTo>
                    <a:pt x="2296" y="1445"/>
                  </a:lnTo>
                  <a:lnTo>
                    <a:pt x="2395" y="1346"/>
                  </a:lnTo>
                  <a:lnTo>
                    <a:pt x="2375" y="1227"/>
                  </a:lnTo>
                  <a:lnTo>
                    <a:pt x="2454" y="1306"/>
                  </a:lnTo>
                  <a:lnTo>
                    <a:pt x="2573" y="1148"/>
                  </a:lnTo>
                  <a:lnTo>
                    <a:pt x="2632" y="1049"/>
                  </a:lnTo>
                  <a:lnTo>
                    <a:pt x="2652" y="950"/>
                  </a:lnTo>
                  <a:lnTo>
                    <a:pt x="2672" y="831"/>
                  </a:lnTo>
                  <a:lnTo>
                    <a:pt x="2691" y="732"/>
                  </a:lnTo>
                  <a:lnTo>
                    <a:pt x="2691" y="633"/>
                  </a:lnTo>
                  <a:lnTo>
                    <a:pt x="2672" y="534"/>
                  </a:lnTo>
                  <a:lnTo>
                    <a:pt x="2632" y="337"/>
                  </a:lnTo>
                  <a:lnTo>
                    <a:pt x="2553" y="159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4340450" y="3177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9"/>
            <p:cNvSpPr/>
            <p:nvPr/>
          </p:nvSpPr>
          <p:spPr>
            <a:xfrm>
              <a:off x="4427975" y="3061250"/>
              <a:ext cx="59375" cy="27250"/>
            </a:xfrm>
            <a:custGeom>
              <a:rect b="b" l="l" r="r" t="t"/>
              <a:pathLst>
                <a:path extrusionOk="0" h="1090" w="2375">
                  <a:moveTo>
                    <a:pt x="1" y="1"/>
                  </a:moveTo>
                  <a:lnTo>
                    <a:pt x="21" y="120"/>
                  </a:lnTo>
                  <a:lnTo>
                    <a:pt x="60" y="258"/>
                  </a:lnTo>
                  <a:lnTo>
                    <a:pt x="80" y="357"/>
                  </a:lnTo>
                  <a:lnTo>
                    <a:pt x="139" y="436"/>
                  </a:lnTo>
                  <a:lnTo>
                    <a:pt x="179" y="535"/>
                  </a:lnTo>
                  <a:lnTo>
                    <a:pt x="258" y="634"/>
                  </a:lnTo>
                  <a:lnTo>
                    <a:pt x="337" y="733"/>
                  </a:lnTo>
                  <a:lnTo>
                    <a:pt x="436" y="832"/>
                  </a:lnTo>
                  <a:lnTo>
                    <a:pt x="555" y="911"/>
                  </a:lnTo>
                  <a:lnTo>
                    <a:pt x="693" y="990"/>
                  </a:lnTo>
                  <a:lnTo>
                    <a:pt x="832" y="1030"/>
                  </a:lnTo>
                  <a:lnTo>
                    <a:pt x="990" y="1069"/>
                  </a:lnTo>
                  <a:lnTo>
                    <a:pt x="1188" y="1089"/>
                  </a:lnTo>
                  <a:lnTo>
                    <a:pt x="1287" y="1089"/>
                  </a:lnTo>
                  <a:lnTo>
                    <a:pt x="1425" y="1069"/>
                  </a:lnTo>
                  <a:lnTo>
                    <a:pt x="1564" y="1030"/>
                  </a:lnTo>
                  <a:lnTo>
                    <a:pt x="1682" y="990"/>
                  </a:lnTo>
                  <a:lnTo>
                    <a:pt x="1801" y="951"/>
                  </a:lnTo>
                  <a:lnTo>
                    <a:pt x="1999" y="852"/>
                  </a:lnTo>
                  <a:lnTo>
                    <a:pt x="2157" y="733"/>
                  </a:lnTo>
                  <a:lnTo>
                    <a:pt x="2276" y="654"/>
                  </a:lnTo>
                  <a:lnTo>
                    <a:pt x="2375" y="555"/>
                  </a:lnTo>
                  <a:lnTo>
                    <a:pt x="1940" y="654"/>
                  </a:lnTo>
                  <a:lnTo>
                    <a:pt x="1722" y="693"/>
                  </a:lnTo>
                  <a:lnTo>
                    <a:pt x="1504" y="713"/>
                  </a:lnTo>
                  <a:lnTo>
                    <a:pt x="1267" y="733"/>
                  </a:lnTo>
                  <a:lnTo>
                    <a:pt x="1049" y="713"/>
                  </a:lnTo>
                  <a:lnTo>
                    <a:pt x="931" y="693"/>
                  </a:lnTo>
                  <a:lnTo>
                    <a:pt x="832" y="654"/>
                  </a:lnTo>
                  <a:lnTo>
                    <a:pt x="733" y="614"/>
                  </a:lnTo>
                  <a:lnTo>
                    <a:pt x="634" y="575"/>
                  </a:lnTo>
                  <a:lnTo>
                    <a:pt x="535" y="515"/>
                  </a:lnTo>
                  <a:lnTo>
                    <a:pt x="456" y="456"/>
                  </a:lnTo>
                  <a:lnTo>
                    <a:pt x="377" y="377"/>
                  </a:lnTo>
                  <a:lnTo>
                    <a:pt x="298" y="317"/>
                  </a:lnTo>
                  <a:lnTo>
                    <a:pt x="238" y="258"/>
                  </a:lnTo>
                  <a:lnTo>
                    <a:pt x="179" y="199"/>
                  </a:lnTo>
                  <a:lnTo>
                    <a:pt x="100" y="80"/>
                  </a:lnTo>
                  <a:lnTo>
                    <a:pt x="80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9"/>
            <p:cNvSpPr/>
            <p:nvPr/>
          </p:nvSpPr>
          <p:spPr>
            <a:xfrm>
              <a:off x="3910150" y="2646800"/>
              <a:ext cx="246325" cy="571775"/>
            </a:xfrm>
            <a:custGeom>
              <a:rect b="b" l="l" r="r" t="t"/>
              <a:pathLst>
                <a:path extrusionOk="0" h="22871" w="9853">
                  <a:moveTo>
                    <a:pt x="3462" y="0"/>
                  </a:moveTo>
                  <a:lnTo>
                    <a:pt x="3245" y="20"/>
                  </a:lnTo>
                  <a:lnTo>
                    <a:pt x="3027" y="40"/>
                  </a:lnTo>
                  <a:lnTo>
                    <a:pt x="2810" y="79"/>
                  </a:lnTo>
                  <a:lnTo>
                    <a:pt x="2612" y="139"/>
                  </a:lnTo>
                  <a:lnTo>
                    <a:pt x="2335" y="218"/>
                  </a:lnTo>
                  <a:lnTo>
                    <a:pt x="2097" y="317"/>
                  </a:lnTo>
                  <a:lnTo>
                    <a:pt x="1840" y="416"/>
                  </a:lnTo>
                  <a:lnTo>
                    <a:pt x="1603" y="534"/>
                  </a:lnTo>
                  <a:lnTo>
                    <a:pt x="1128" y="791"/>
                  </a:lnTo>
                  <a:lnTo>
                    <a:pt x="673" y="1088"/>
                  </a:lnTo>
                  <a:lnTo>
                    <a:pt x="337" y="1326"/>
                  </a:lnTo>
                  <a:lnTo>
                    <a:pt x="0" y="1563"/>
                  </a:lnTo>
                  <a:lnTo>
                    <a:pt x="178" y="1642"/>
                  </a:lnTo>
                  <a:lnTo>
                    <a:pt x="317" y="1563"/>
                  </a:lnTo>
                  <a:lnTo>
                    <a:pt x="772" y="1345"/>
                  </a:lnTo>
                  <a:lnTo>
                    <a:pt x="1266" y="1148"/>
                  </a:lnTo>
                  <a:lnTo>
                    <a:pt x="1741" y="970"/>
                  </a:lnTo>
                  <a:lnTo>
                    <a:pt x="2236" y="811"/>
                  </a:lnTo>
                  <a:lnTo>
                    <a:pt x="2473" y="752"/>
                  </a:lnTo>
                  <a:lnTo>
                    <a:pt x="2711" y="712"/>
                  </a:lnTo>
                  <a:lnTo>
                    <a:pt x="2968" y="673"/>
                  </a:lnTo>
                  <a:lnTo>
                    <a:pt x="3245" y="653"/>
                  </a:lnTo>
                  <a:lnTo>
                    <a:pt x="3443" y="673"/>
                  </a:lnTo>
                  <a:lnTo>
                    <a:pt x="3640" y="693"/>
                  </a:lnTo>
                  <a:lnTo>
                    <a:pt x="3858" y="772"/>
                  </a:lnTo>
                  <a:lnTo>
                    <a:pt x="3937" y="811"/>
                  </a:lnTo>
                  <a:lnTo>
                    <a:pt x="4016" y="851"/>
                  </a:lnTo>
                  <a:lnTo>
                    <a:pt x="4076" y="890"/>
                  </a:lnTo>
                  <a:lnTo>
                    <a:pt x="4115" y="910"/>
                  </a:lnTo>
                  <a:lnTo>
                    <a:pt x="4194" y="989"/>
                  </a:lnTo>
                  <a:lnTo>
                    <a:pt x="4274" y="1049"/>
                  </a:lnTo>
                  <a:lnTo>
                    <a:pt x="4353" y="1128"/>
                  </a:lnTo>
                  <a:lnTo>
                    <a:pt x="4471" y="1306"/>
                  </a:lnTo>
                  <a:lnTo>
                    <a:pt x="4570" y="1504"/>
                  </a:lnTo>
                  <a:lnTo>
                    <a:pt x="4649" y="1721"/>
                  </a:lnTo>
                  <a:lnTo>
                    <a:pt x="4689" y="1959"/>
                  </a:lnTo>
                  <a:lnTo>
                    <a:pt x="4729" y="2196"/>
                  </a:lnTo>
                  <a:lnTo>
                    <a:pt x="4729" y="2453"/>
                  </a:lnTo>
                  <a:lnTo>
                    <a:pt x="4729" y="2710"/>
                  </a:lnTo>
                  <a:lnTo>
                    <a:pt x="4689" y="2968"/>
                  </a:lnTo>
                  <a:lnTo>
                    <a:pt x="4669" y="3225"/>
                  </a:lnTo>
                  <a:lnTo>
                    <a:pt x="4610" y="3482"/>
                  </a:lnTo>
                  <a:lnTo>
                    <a:pt x="4550" y="3739"/>
                  </a:lnTo>
                  <a:lnTo>
                    <a:pt x="4491" y="3977"/>
                  </a:lnTo>
                  <a:lnTo>
                    <a:pt x="4293" y="4590"/>
                  </a:lnTo>
                  <a:lnTo>
                    <a:pt x="4867" y="4570"/>
                  </a:lnTo>
                  <a:lnTo>
                    <a:pt x="5520" y="4550"/>
                  </a:lnTo>
                  <a:lnTo>
                    <a:pt x="5876" y="4550"/>
                  </a:lnTo>
                  <a:lnTo>
                    <a:pt x="6232" y="4590"/>
                  </a:lnTo>
                  <a:lnTo>
                    <a:pt x="6568" y="4630"/>
                  </a:lnTo>
                  <a:lnTo>
                    <a:pt x="6885" y="4709"/>
                  </a:lnTo>
                  <a:lnTo>
                    <a:pt x="7202" y="4808"/>
                  </a:lnTo>
                  <a:lnTo>
                    <a:pt x="7518" y="4926"/>
                  </a:lnTo>
                  <a:lnTo>
                    <a:pt x="7815" y="5065"/>
                  </a:lnTo>
                  <a:lnTo>
                    <a:pt x="8072" y="5243"/>
                  </a:lnTo>
                  <a:lnTo>
                    <a:pt x="8210" y="5362"/>
                  </a:lnTo>
                  <a:lnTo>
                    <a:pt x="8329" y="5460"/>
                  </a:lnTo>
                  <a:lnTo>
                    <a:pt x="8448" y="5599"/>
                  </a:lnTo>
                  <a:lnTo>
                    <a:pt x="8567" y="5718"/>
                  </a:lnTo>
                  <a:lnTo>
                    <a:pt x="8666" y="5856"/>
                  </a:lnTo>
                  <a:lnTo>
                    <a:pt x="8764" y="5995"/>
                  </a:lnTo>
                  <a:lnTo>
                    <a:pt x="8863" y="6133"/>
                  </a:lnTo>
                  <a:lnTo>
                    <a:pt x="8962" y="6291"/>
                  </a:lnTo>
                  <a:lnTo>
                    <a:pt x="9121" y="6608"/>
                  </a:lnTo>
                  <a:lnTo>
                    <a:pt x="9259" y="6964"/>
                  </a:lnTo>
                  <a:lnTo>
                    <a:pt x="9358" y="7320"/>
                  </a:lnTo>
                  <a:lnTo>
                    <a:pt x="9437" y="7676"/>
                  </a:lnTo>
                  <a:lnTo>
                    <a:pt x="9496" y="8052"/>
                  </a:lnTo>
                  <a:lnTo>
                    <a:pt x="9536" y="8448"/>
                  </a:lnTo>
                  <a:lnTo>
                    <a:pt x="9556" y="8824"/>
                  </a:lnTo>
                  <a:lnTo>
                    <a:pt x="9536" y="9219"/>
                  </a:lnTo>
                  <a:lnTo>
                    <a:pt x="9516" y="9615"/>
                  </a:lnTo>
                  <a:lnTo>
                    <a:pt x="9457" y="9991"/>
                  </a:lnTo>
                  <a:lnTo>
                    <a:pt x="9397" y="10387"/>
                  </a:lnTo>
                  <a:lnTo>
                    <a:pt x="9338" y="10762"/>
                  </a:lnTo>
                  <a:lnTo>
                    <a:pt x="9239" y="11138"/>
                  </a:lnTo>
                  <a:lnTo>
                    <a:pt x="9140" y="11514"/>
                  </a:lnTo>
                  <a:lnTo>
                    <a:pt x="8883" y="12246"/>
                  </a:lnTo>
                  <a:lnTo>
                    <a:pt x="8745" y="12602"/>
                  </a:lnTo>
                  <a:lnTo>
                    <a:pt x="8586" y="12958"/>
                  </a:lnTo>
                  <a:lnTo>
                    <a:pt x="8547" y="13018"/>
                  </a:lnTo>
                  <a:lnTo>
                    <a:pt x="8586" y="13117"/>
                  </a:lnTo>
                  <a:lnTo>
                    <a:pt x="8745" y="13710"/>
                  </a:lnTo>
                  <a:lnTo>
                    <a:pt x="8863" y="14324"/>
                  </a:lnTo>
                  <a:lnTo>
                    <a:pt x="8942" y="14937"/>
                  </a:lnTo>
                  <a:lnTo>
                    <a:pt x="8982" y="15550"/>
                  </a:lnTo>
                  <a:lnTo>
                    <a:pt x="9002" y="16183"/>
                  </a:lnTo>
                  <a:lnTo>
                    <a:pt x="8982" y="16797"/>
                  </a:lnTo>
                  <a:lnTo>
                    <a:pt x="8923" y="17410"/>
                  </a:lnTo>
                  <a:lnTo>
                    <a:pt x="8844" y="18023"/>
                  </a:lnTo>
                  <a:lnTo>
                    <a:pt x="8745" y="18656"/>
                  </a:lnTo>
                  <a:lnTo>
                    <a:pt x="8626" y="19250"/>
                  </a:lnTo>
                  <a:lnTo>
                    <a:pt x="8468" y="19863"/>
                  </a:lnTo>
                  <a:lnTo>
                    <a:pt x="8290" y="20476"/>
                  </a:lnTo>
                  <a:lnTo>
                    <a:pt x="8092" y="21070"/>
                  </a:lnTo>
                  <a:lnTo>
                    <a:pt x="7894" y="21663"/>
                  </a:lnTo>
                  <a:lnTo>
                    <a:pt x="7657" y="22237"/>
                  </a:lnTo>
                  <a:lnTo>
                    <a:pt x="7419" y="22831"/>
                  </a:lnTo>
                  <a:lnTo>
                    <a:pt x="7478" y="22870"/>
                  </a:lnTo>
                  <a:lnTo>
                    <a:pt x="7835" y="22356"/>
                  </a:lnTo>
                  <a:lnTo>
                    <a:pt x="8151" y="21802"/>
                  </a:lnTo>
                  <a:lnTo>
                    <a:pt x="8448" y="21248"/>
                  </a:lnTo>
                  <a:lnTo>
                    <a:pt x="8705" y="20654"/>
                  </a:lnTo>
                  <a:lnTo>
                    <a:pt x="8942" y="20061"/>
                  </a:lnTo>
                  <a:lnTo>
                    <a:pt x="9160" y="19428"/>
                  </a:lnTo>
                  <a:lnTo>
                    <a:pt x="9318" y="18795"/>
                  </a:lnTo>
                  <a:lnTo>
                    <a:pt x="9457" y="18162"/>
                  </a:lnTo>
                  <a:lnTo>
                    <a:pt x="9576" y="17509"/>
                  </a:lnTo>
                  <a:lnTo>
                    <a:pt x="9635" y="16836"/>
                  </a:lnTo>
                  <a:lnTo>
                    <a:pt x="9655" y="16163"/>
                  </a:lnTo>
                  <a:lnTo>
                    <a:pt x="9615" y="15511"/>
                  </a:lnTo>
                  <a:lnTo>
                    <a:pt x="9516" y="14838"/>
                  </a:lnTo>
                  <a:lnTo>
                    <a:pt x="9378" y="14185"/>
                  </a:lnTo>
                  <a:lnTo>
                    <a:pt x="9180" y="13552"/>
                  </a:lnTo>
                  <a:lnTo>
                    <a:pt x="8962" y="13038"/>
                  </a:lnTo>
                  <a:lnTo>
                    <a:pt x="9160" y="12365"/>
                  </a:lnTo>
                  <a:lnTo>
                    <a:pt x="9378" y="11593"/>
                  </a:lnTo>
                  <a:lnTo>
                    <a:pt x="9457" y="11218"/>
                  </a:lnTo>
                  <a:lnTo>
                    <a:pt x="9556" y="10822"/>
                  </a:lnTo>
                  <a:lnTo>
                    <a:pt x="9615" y="10426"/>
                  </a:lnTo>
                  <a:lnTo>
                    <a:pt x="9694" y="10030"/>
                  </a:lnTo>
                  <a:lnTo>
                    <a:pt x="9754" y="9635"/>
                  </a:lnTo>
                  <a:lnTo>
                    <a:pt x="9793" y="9239"/>
                  </a:lnTo>
                  <a:lnTo>
                    <a:pt x="9853" y="8487"/>
                  </a:lnTo>
                  <a:lnTo>
                    <a:pt x="9813" y="8527"/>
                  </a:lnTo>
                  <a:lnTo>
                    <a:pt x="9655" y="8705"/>
                  </a:lnTo>
                  <a:lnTo>
                    <a:pt x="9754" y="8487"/>
                  </a:lnTo>
                  <a:lnTo>
                    <a:pt x="9853" y="8290"/>
                  </a:lnTo>
                  <a:lnTo>
                    <a:pt x="9833" y="7953"/>
                  </a:lnTo>
                  <a:lnTo>
                    <a:pt x="9813" y="7617"/>
                  </a:lnTo>
                  <a:lnTo>
                    <a:pt x="9773" y="7201"/>
                  </a:lnTo>
                  <a:lnTo>
                    <a:pt x="9694" y="6806"/>
                  </a:lnTo>
                  <a:lnTo>
                    <a:pt x="9576" y="6410"/>
                  </a:lnTo>
                  <a:lnTo>
                    <a:pt x="9516" y="6212"/>
                  </a:lnTo>
                  <a:lnTo>
                    <a:pt x="9437" y="6014"/>
                  </a:lnTo>
                  <a:lnTo>
                    <a:pt x="9338" y="5817"/>
                  </a:lnTo>
                  <a:lnTo>
                    <a:pt x="9239" y="5638"/>
                  </a:lnTo>
                  <a:lnTo>
                    <a:pt x="9140" y="5460"/>
                  </a:lnTo>
                  <a:lnTo>
                    <a:pt x="9022" y="5282"/>
                  </a:lnTo>
                  <a:lnTo>
                    <a:pt x="8764" y="4966"/>
                  </a:lnTo>
                  <a:lnTo>
                    <a:pt x="8626" y="4808"/>
                  </a:lnTo>
                  <a:lnTo>
                    <a:pt x="8468" y="4669"/>
                  </a:lnTo>
                  <a:lnTo>
                    <a:pt x="8309" y="4550"/>
                  </a:lnTo>
                  <a:lnTo>
                    <a:pt x="8131" y="4432"/>
                  </a:lnTo>
                  <a:lnTo>
                    <a:pt x="7973" y="4313"/>
                  </a:lnTo>
                  <a:lnTo>
                    <a:pt x="7795" y="4234"/>
                  </a:lnTo>
                  <a:lnTo>
                    <a:pt x="7439" y="4076"/>
                  </a:lnTo>
                  <a:lnTo>
                    <a:pt x="7063" y="3937"/>
                  </a:lnTo>
                  <a:lnTo>
                    <a:pt x="6687" y="3838"/>
                  </a:lnTo>
                  <a:lnTo>
                    <a:pt x="6311" y="3779"/>
                  </a:lnTo>
                  <a:lnTo>
                    <a:pt x="5856" y="3719"/>
                  </a:lnTo>
                  <a:lnTo>
                    <a:pt x="5381" y="3700"/>
                  </a:lnTo>
                  <a:lnTo>
                    <a:pt x="5381" y="3680"/>
                  </a:lnTo>
                  <a:lnTo>
                    <a:pt x="5441" y="3383"/>
                  </a:lnTo>
                  <a:lnTo>
                    <a:pt x="5480" y="3067"/>
                  </a:lnTo>
                  <a:lnTo>
                    <a:pt x="5500" y="2750"/>
                  </a:lnTo>
                  <a:lnTo>
                    <a:pt x="5500" y="2434"/>
                  </a:lnTo>
                  <a:lnTo>
                    <a:pt x="5480" y="2117"/>
                  </a:lnTo>
                  <a:lnTo>
                    <a:pt x="5421" y="1781"/>
                  </a:lnTo>
                  <a:lnTo>
                    <a:pt x="5342" y="1464"/>
                  </a:lnTo>
                  <a:lnTo>
                    <a:pt x="5282" y="1306"/>
                  </a:lnTo>
                  <a:lnTo>
                    <a:pt x="5223" y="1148"/>
                  </a:lnTo>
                  <a:lnTo>
                    <a:pt x="5045" y="851"/>
                  </a:lnTo>
                  <a:lnTo>
                    <a:pt x="4946" y="712"/>
                  </a:lnTo>
                  <a:lnTo>
                    <a:pt x="4847" y="594"/>
                  </a:lnTo>
                  <a:lnTo>
                    <a:pt x="4729" y="475"/>
                  </a:lnTo>
                  <a:lnTo>
                    <a:pt x="4590" y="376"/>
                  </a:lnTo>
                  <a:lnTo>
                    <a:pt x="4471" y="277"/>
                  </a:lnTo>
                  <a:lnTo>
                    <a:pt x="4452" y="257"/>
                  </a:lnTo>
                  <a:lnTo>
                    <a:pt x="4432" y="257"/>
                  </a:lnTo>
                  <a:lnTo>
                    <a:pt x="4392" y="238"/>
                  </a:lnTo>
                  <a:lnTo>
                    <a:pt x="4333" y="198"/>
                  </a:lnTo>
                  <a:lnTo>
                    <a:pt x="4194" y="139"/>
                  </a:lnTo>
                  <a:lnTo>
                    <a:pt x="4036" y="79"/>
                  </a:lnTo>
                  <a:lnTo>
                    <a:pt x="3878" y="40"/>
                  </a:lnTo>
                  <a:lnTo>
                    <a:pt x="3739" y="20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9"/>
            <p:cNvSpPr/>
            <p:nvPr/>
          </p:nvSpPr>
          <p:spPr>
            <a:xfrm>
              <a:off x="4013525" y="2669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4013025" y="2669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3910150" y="2646800"/>
              <a:ext cx="246325" cy="571775"/>
            </a:xfrm>
            <a:custGeom>
              <a:rect b="b" l="l" r="r" t="t"/>
              <a:pathLst>
                <a:path extrusionOk="0" fill="none" h="22871" w="9853">
                  <a:moveTo>
                    <a:pt x="3462" y="0"/>
                  </a:moveTo>
                  <a:lnTo>
                    <a:pt x="3462" y="0"/>
                  </a:lnTo>
                  <a:lnTo>
                    <a:pt x="3245" y="20"/>
                  </a:lnTo>
                  <a:lnTo>
                    <a:pt x="3027" y="40"/>
                  </a:lnTo>
                  <a:lnTo>
                    <a:pt x="2810" y="79"/>
                  </a:lnTo>
                  <a:lnTo>
                    <a:pt x="2612" y="139"/>
                  </a:lnTo>
                  <a:lnTo>
                    <a:pt x="2612" y="139"/>
                  </a:lnTo>
                  <a:lnTo>
                    <a:pt x="2335" y="218"/>
                  </a:lnTo>
                  <a:lnTo>
                    <a:pt x="2097" y="317"/>
                  </a:lnTo>
                  <a:lnTo>
                    <a:pt x="1840" y="416"/>
                  </a:lnTo>
                  <a:lnTo>
                    <a:pt x="1603" y="534"/>
                  </a:lnTo>
                  <a:lnTo>
                    <a:pt x="1603" y="534"/>
                  </a:lnTo>
                  <a:lnTo>
                    <a:pt x="1128" y="791"/>
                  </a:lnTo>
                  <a:lnTo>
                    <a:pt x="673" y="1088"/>
                  </a:lnTo>
                  <a:lnTo>
                    <a:pt x="673" y="1088"/>
                  </a:lnTo>
                  <a:lnTo>
                    <a:pt x="337" y="1326"/>
                  </a:lnTo>
                  <a:lnTo>
                    <a:pt x="0" y="1563"/>
                  </a:lnTo>
                  <a:lnTo>
                    <a:pt x="0" y="1563"/>
                  </a:lnTo>
                  <a:lnTo>
                    <a:pt x="178" y="1642"/>
                  </a:lnTo>
                  <a:lnTo>
                    <a:pt x="178" y="1642"/>
                  </a:lnTo>
                  <a:lnTo>
                    <a:pt x="317" y="1563"/>
                  </a:lnTo>
                  <a:lnTo>
                    <a:pt x="317" y="1563"/>
                  </a:lnTo>
                  <a:lnTo>
                    <a:pt x="772" y="1345"/>
                  </a:lnTo>
                  <a:lnTo>
                    <a:pt x="772" y="1345"/>
                  </a:lnTo>
                  <a:lnTo>
                    <a:pt x="1266" y="1148"/>
                  </a:lnTo>
                  <a:lnTo>
                    <a:pt x="1741" y="970"/>
                  </a:lnTo>
                  <a:lnTo>
                    <a:pt x="1741" y="970"/>
                  </a:lnTo>
                  <a:lnTo>
                    <a:pt x="2236" y="811"/>
                  </a:lnTo>
                  <a:lnTo>
                    <a:pt x="2473" y="752"/>
                  </a:lnTo>
                  <a:lnTo>
                    <a:pt x="2711" y="712"/>
                  </a:lnTo>
                  <a:lnTo>
                    <a:pt x="2711" y="712"/>
                  </a:lnTo>
                  <a:lnTo>
                    <a:pt x="2968" y="673"/>
                  </a:lnTo>
                  <a:lnTo>
                    <a:pt x="3245" y="653"/>
                  </a:lnTo>
                  <a:lnTo>
                    <a:pt x="3245" y="653"/>
                  </a:lnTo>
                  <a:lnTo>
                    <a:pt x="3443" y="673"/>
                  </a:lnTo>
                  <a:lnTo>
                    <a:pt x="3640" y="693"/>
                  </a:lnTo>
                  <a:lnTo>
                    <a:pt x="3640" y="693"/>
                  </a:lnTo>
                  <a:lnTo>
                    <a:pt x="3858" y="772"/>
                  </a:lnTo>
                  <a:lnTo>
                    <a:pt x="3858" y="772"/>
                  </a:lnTo>
                  <a:lnTo>
                    <a:pt x="3937" y="811"/>
                  </a:lnTo>
                  <a:lnTo>
                    <a:pt x="3937" y="811"/>
                  </a:lnTo>
                  <a:lnTo>
                    <a:pt x="4016" y="851"/>
                  </a:lnTo>
                  <a:lnTo>
                    <a:pt x="4076" y="89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94" y="989"/>
                  </a:lnTo>
                  <a:lnTo>
                    <a:pt x="4194" y="989"/>
                  </a:lnTo>
                  <a:lnTo>
                    <a:pt x="4274" y="1049"/>
                  </a:lnTo>
                  <a:lnTo>
                    <a:pt x="4353" y="1128"/>
                  </a:lnTo>
                  <a:lnTo>
                    <a:pt x="4353" y="1128"/>
                  </a:lnTo>
                  <a:lnTo>
                    <a:pt x="4471" y="1306"/>
                  </a:lnTo>
                  <a:lnTo>
                    <a:pt x="4570" y="1504"/>
                  </a:lnTo>
                  <a:lnTo>
                    <a:pt x="4570" y="1504"/>
                  </a:lnTo>
                  <a:lnTo>
                    <a:pt x="4649" y="1721"/>
                  </a:lnTo>
                  <a:lnTo>
                    <a:pt x="4649" y="1721"/>
                  </a:lnTo>
                  <a:lnTo>
                    <a:pt x="4689" y="1959"/>
                  </a:lnTo>
                  <a:lnTo>
                    <a:pt x="4729" y="2196"/>
                  </a:lnTo>
                  <a:lnTo>
                    <a:pt x="4729" y="2453"/>
                  </a:lnTo>
                  <a:lnTo>
                    <a:pt x="4729" y="2710"/>
                  </a:lnTo>
                  <a:lnTo>
                    <a:pt x="4689" y="2968"/>
                  </a:lnTo>
                  <a:lnTo>
                    <a:pt x="4689" y="2968"/>
                  </a:lnTo>
                  <a:lnTo>
                    <a:pt x="4669" y="3225"/>
                  </a:lnTo>
                  <a:lnTo>
                    <a:pt x="4610" y="3482"/>
                  </a:lnTo>
                  <a:lnTo>
                    <a:pt x="4610" y="3482"/>
                  </a:lnTo>
                  <a:lnTo>
                    <a:pt x="4550" y="3739"/>
                  </a:lnTo>
                  <a:lnTo>
                    <a:pt x="4491" y="3977"/>
                  </a:lnTo>
                  <a:lnTo>
                    <a:pt x="4293" y="4590"/>
                  </a:lnTo>
                  <a:lnTo>
                    <a:pt x="4867" y="4570"/>
                  </a:lnTo>
                  <a:lnTo>
                    <a:pt x="4867" y="4570"/>
                  </a:lnTo>
                  <a:lnTo>
                    <a:pt x="5520" y="4550"/>
                  </a:lnTo>
                  <a:lnTo>
                    <a:pt x="5520" y="4550"/>
                  </a:lnTo>
                  <a:lnTo>
                    <a:pt x="5876" y="4550"/>
                  </a:lnTo>
                  <a:lnTo>
                    <a:pt x="6232" y="4590"/>
                  </a:lnTo>
                  <a:lnTo>
                    <a:pt x="6232" y="4590"/>
                  </a:lnTo>
                  <a:lnTo>
                    <a:pt x="6568" y="4630"/>
                  </a:lnTo>
                  <a:lnTo>
                    <a:pt x="6885" y="4709"/>
                  </a:lnTo>
                  <a:lnTo>
                    <a:pt x="7202" y="4808"/>
                  </a:lnTo>
                  <a:lnTo>
                    <a:pt x="7518" y="4926"/>
                  </a:lnTo>
                  <a:lnTo>
                    <a:pt x="7518" y="4926"/>
                  </a:lnTo>
                  <a:lnTo>
                    <a:pt x="7815" y="5065"/>
                  </a:lnTo>
                  <a:lnTo>
                    <a:pt x="8072" y="5243"/>
                  </a:lnTo>
                  <a:lnTo>
                    <a:pt x="8072" y="5243"/>
                  </a:lnTo>
                  <a:lnTo>
                    <a:pt x="8210" y="5362"/>
                  </a:lnTo>
                  <a:lnTo>
                    <a:pt x="8329" y="5460"/>
                  </a:lnTo>
                  <a:lnTo>
                    <a:pt x="8329" y="5460"/>
                  </a:lnTo>
                  <a:lnTo>
                    <a:pt x="8448" y="5599"/>
                  </a:lnTo>
                  <a:lnTo>
                    <a:pt x="8567" y="5718"/>
                  </a:lnTo>
                  <a:lnTo>
                    <a:pt x="8567" y="5718"/>
                  </a:lnTo>
                  <a:lnTo>
                    <a:pt x="8666" y="5856"/>
                  </a:lnTo>
                  <a:lnTo>
                    <a:pt x="8764" y="5995"/>
                  </a:lnTo>
                  <a:lnTo>
                    <a:pt x="8863" y="6133"/>
                  </a:lnTo>
                  <a:lnTo>
                    <a:pt x="8962" y="6291"/>
                  </a:lnTo>
                  <a:lnTo>
                    <a:pt x="8962" y="6291"/>
                  </a:lnTo>
                  <a:lnTo>
                    <a:pt x="9121" y="6608"/>
                  </a:lnTo>
                  <a:lnTo>
                    <a:pt x="9259" y="6964"/>
                  </a:lnTo>
                  <a:lnTo>
                    <a:pt x="9259" y="6964"/>
                  </a:lnTo>
                  <a:lnTo>
                    <a:pt x="9358" y="7320"/>
                  </a:lnTo>
                  <a:lnTo>
                    <a:pt x="9437" y="7676"/>
                  </a:lnTo>
                  <a:lnTo>
                    <a:pt x="9437" y="7676"/>
                  </a:lnTo>
                  <a:lnTo>
                    <a:pt x="9496" y="8052"/>
                  </a:lnTo>
                  <a:lnTo>
                    <a:pt x="9536" y="8448"/>
                  </a:lnTo>
                  <a:lnTo>
                    <a:pt x="9536" y="8448"/>
                  </a:lnTo>
                  <a:lnTo>
                    <a:pt x="9556" y="8824"/>
                  </a:lnTo>
                  <a:lnTo>
                    <a:pt x="9536" y="9219"/>
                  </a:lnTo>
                  <a:lnTo>
                    <a:pt x="9536" y="9219"/>
                  </a:lnTo>
                  <a:lnTo>
                    <a:pt x="9516" y="9615"/>
                  </a:lnTo>
                  <a:lnTo>
                    <a:pt x="9457" y="9991"/>
                  </a:lnTo>
                  <a:lnTo>
                    <a:pt x="9457" y="9991"/>
                  </a:lnTo>
                  <a:lnTo>
                    <a:pt x="9397" y="10387"/>
                  </a:lnTo>
                  <a:lnTo>
                    <a:pt x="9338" y="10762"/>
                  </a:lnTo>
                  <a:lnTo>
                    <a:pt x="9338" y="10762"/>
                  </a:lnTo>
                  <a:lnTo>
                    <a:pt x="9239" y="11138"/>
                  </a:lnTo>
                  <a:lnTo>
                    <a:pt x="9140" y="11514"/>
                  </a:lnTo>
                  <a:lnTo>
                    <a:pt x="9140" y="11514"/>
                  </a:lnTo>
                  <a:lnTo>
                    <a:pt x="8883" y="12246"/>
                  </a:lnTo>
                  <a:lnTo>
                    <a:pt x="8883" y="12246"/>
                  </a:lnTo>
                  <a:lnTo>
                    <a:pt x="8745" y="12602"/>
                  </a:lnTo>
                  <a:lnTo>
                    <a:pt x="8586" y="12958"/>
                  </a:lnTo>
                  <a:lnTo>
                    <a:pt x="8547" y="13018"/>
                  </a:lnTo>
                  <a:lnTo>
                    <a:pt x="8586" y="13117"/>
                  </a:lnTo>
                  <a:lnTo>
                    <a:pt x="8745" y="13710"/>
                  </a:lnTo>
                  <a:lnTo>
                    <a:pt x="8863" y="14324"/>
                  </a:lnTo>
                  <a:lnTo>
                    <a:pt x="8942" y="14937"/>
                  </a:lnTo>
                  <a:lnTo>
                    <a:pt x="8942" y="14937"/>
                  </a:lnTo>
                  <a:lnTo>
                    <a:pt x="8982" y="15550"/>
                  </a:lnTo>
                  <a:lnTo>
                    <a:pt x="8982" y="15550"/>
                  </a:lnTo>
                  <a:lnTo>
                    <a:pt x="9002" y="16183"/>
                  </a:lnTo>
                  <a:lnTo>
                    <a:pt x="8982" y="16797"/>
                  </a:lnTo>
                  <a:lnTo>
                    <a:pt x="8923" y="17410"/>
                  </a:lnTo>
                  <a:lnTo>
                    <a:pt x="8844" y="18023"/>
                  </a:lnTo>
                  <a:lnTo>
                    <a:pt x="8844" y="18023"/>
                  </a:lnTo>
                  <a:lnTo>
                    <a:pt x="8745" y="18656"/>
                  </a:lnTo>
                  <a:lnTo>
                    <a:pt x="8626" y="19250"/>
                  </a:lnTo>
                  <a:lnTo>
                    <a:pt x="8468" y="19863"/>
                  </a:lnTo>
                  <a:lnTo>
                    <a:pt x="8290" y="20476"/>
                  </a:lnTo>
                  <a:lnTo>
                    <a:pt x="8092" y="21070"/>
                  </a:lnTo>
                  <a:lnTo>
                    <a:pt x="7894" y="21663"/>
                  </a:lnTo>
                  <a:lnTo>
                    <a:pt x="7657" y="22237"/>
                  </a:lnTo>
                  <a:lnTo>
                    <a:pt x="7419" y="22831"/>
                  </a:lnTo>
                  <a:lnTo>
                    <a:pt x="7478" y="22870"/>
                  </a:lnTo>
                  <a:lnTo>
                    <a:pt x="7478" y="22870"/>
                  </a:lnTo>
                  <a:lnTo>
                    <a:pt x="7835" y="22356"/>
                  </a:lnTo>
                  <a:lnTo>
                    <a:pt x="7835" y="22356"/>
                  </a:lnTo>
                  <a:lnTo>
                    <a:pt x="8151" y="21802"/>
                  </a:lnTo>
                  <a:lnTo>
                    <a:pt x="8151" y="21802"/>
                  </a:lnTo>
                  <a:lnTo>
                    <a:pt x="8448" y="21248"/>
                  </a:lnTo>
                  <a:lnTo>
                    <a:pt x="8448" y="21248"/>
                  </a:lnTo>
                  <a:lnTo>
                    <a:pt x="8705" y="20654"/>
                  </a:lnTo>
                  <a:lnTo>
                    <a:pt x="8942" y="20061"/>
                  </a:lnTo>
                  <a:lnTo>
                    <a:pt x="8942" y="20061"/>
                  </a:lnTo>
                  <a:lnTo>
                    <a:pt x="9160" y="19428"/>
                  </a:lnTo>
                  <a:lnTo>
                    <a:pt x="9318" y="18795"/>
                  </a:lnTo>
                  <a:lnTo>
                    <a:pt x="9318" y="18795"/>
                  </a:lnTo>
                  <a:lnTo>
                    <a:pt x="9457" y="18162"/>
                  </a:lnTo>
                  <a:lnTo>
                    <a:pt x="9576" y="17509"/>
                  </a:lnTo>
                  <a:lnTo>
                    <a:pt x="9635" y="16836"/>
                  </a:lnTo>
                  <a:lnTo>
                    <a:pt x="9655" y="16163"/>
                  </a:lnTo>
                  <a:lnTo>
                    <a:pt x="9655" y="16163"/>
                  </a:lnTo>
                  <a:lnTo>
                    <a:pt x="9615" y="15511"/>
                  </a:lnTo>
                  <a:lnTo>
                    <a:pt x="9615" y="15511"/>
                  </a:lnTo>
                  <a:lnTo>
                    <a:pt x="9516" y="14838"/>
                  </a:lnTo>
                  <a:lnTo>
                    <a:pt x="9378" y="14185"/>
                  </a:lnTo>
                  <a:lnTo>
                    <a:pt x="9180" y="13552"/>
                  </a:lnTo>
                  <a:lnTo>
                    <a:pt x="8962" y="13038"/>
                  </a:lnTo>
                  <a:lnTo>
                    <a:pt x="8962" y="13038"/>
                  </a:lnTo>
                  <a:lnTo>
                    <a:pt x="9160" y="12365"/>
                  </a:lnTo>
                  <a:lnTo>
                    <a:pt x="9160" y="12365"/>
                  </a:lnTo>
                  <a:lnTo>
                    <a:pt x="9378" y="11593"/>
                  </a:lnTo>
                  <a:lnTo>
                    <a:pt x="9378" y="11593"/>
                  </a:lnTo>
                  <a:lnTo>
                    <a:pt x="9457" y="11218"/>
                  </a:lnTo>
                  <a:lnTo>
                    <a:pt x="9556" y="10822"/>
                  </a:lnTo>
                  <a:lnTo>
                    <a:pt x="9556" y="10822"/>
                  </a:lnTo>
                  <a:lnTo>
                    <a:pt x="9615" y="10426"/>
                  </a:lnTo>
                  <a:lnTo>
                    <a:pt x="9694" y="10030"/>
                  </a:lnTo>
                  <a:lnTo>
                    <a:pt x="9694" y="10030"/>
                  </a:lnTo>
                  <a:lnTo>
                    <a:pt x="9754" y="9635"/>
                  </a:lnTo>
                  <a:lnTo>
                    <a:pt x="9793" y="9239"/>
                  </a:lnTo>
                  <a:lnTo>
                    <a:pt x="9793" y="9239"/>
                  </a:lnTo>
                  <a:lnTo>
                    <a:pt x="9853" y="8487"/>
                  </a:lnTo>
                  <a:lnTo>
                    <a:pt x="9853" y="8487"/>
                  </a:lnTo>
                  <a:lnTo>
                    <a:pt x="9813" y="8527"/>
                  </a:lnTo>
                  <a:lnTo>
                    <a:pt x="9813" y="8527"/>
                  </a:lnTo>
                  <a:lnTo>
                    <a:pt x="9655" y="8705"/>
                  </a:lnTo>
                  <a:lnTo>
                    <a:pt x="9655" y="8705"/>
                  </a:lnTo>
                  <a:lnTo>
                    <a:pt x="9754" y="8487"/>
                  </a:lnTo>
                  <a:lnTo>
                    <a:pt x="9754" y="8487"/>
                  </a:lnTo>
                  <a:lnTo>
                    <a:pt x="9853" y="8290"/>
                  </a:lnTo>
                  <a:lnTo>
                    <a:pt x="9853" y="8290"/>
                  </a:lnTo>
                  <a:lnTo>
                    <a:pt x="9833" y="7953"/>
                  </a:lnTo>
                  <a:lnTo>
                    <a:pt x="9813" y="7617"/>
                  </a:lnTo>
                  <a:lnTo>
                    <a:pt x="9813" y="7617"/>
                  </a:lnTo>
                  <a:lnTo>
                    <a:pt x="9773" y="7201"/>
                  </a:lnTo>
                  <a:lnTo>
                    <a:pt x="9694" y="6806"/>
                  </a:lnTo>
                  <a:lnTo>
                    <a:pt x="9694" y="6806"/>
                  </a:lnTo>
                  <a:lnTo>
                    <a:pt x="9576" y="6410"/>
                  </a:lnTo>
                  <a:lnTo>
                    <a:pt x="9516" y="6212"/>
                  </a:lnTo>
                  <a:lnTo>
                    <a:pt x="9437" y="6014"/>
                  </a:lnTo>
                  <a:lnTo>
                    <a:pt x="9338" y="5817"/>
                  </a:lnTo>
                  <a:lnTo>
                    <a:pt x="9239" y="5638"/>
                  </a:lnTo>
                  <a:lnTo>
                    <a:pt x="9239" y="5638"/>
                  </a:lnTo>
                  <a:lnTo>
                    <a:pt x="9140" y="5460"/>
                  </a:lnTo>
                  <a:lnTo>
                    <a:pt x="9022" y="5282"/>
                  </a:lnTo>
                  <a:lnTo>
                    <a:pt x="9022" y="5282"/>
                  </a:lnTo>
                  <a:lnTo>
                    <a:pt x="8764" y="4966"/>
                  </a:lnTo>
                  <a:lnTo>
                    <a:pt x="8626" y="4808"/>
                  </a:lnTo>
                  <a:lnTo>
                    <a:pt x="8468" y="4669"/>
                  </a:lnTo>
                  <a:lnTo>
                    <a:pt x="8468" y="4669"/>
                  </a:lnTo>
                  <a:lnTo>
                    <a:pt x="8309" y="4550"/>
                  </a:lnTo>
                  <a:lnTo>
                    <a:pt x="8131" y="4432"/>
                  </a:lnTo>
                  <a:lnTo>
                    <a:pt x="7973" y="4313"/>
                  </a:lnTo>
                  <a:lnTo>
                    <a:pt x="7795" y="4234"/>
                  </a:lnTo>
                  <a:lnTo>
                    <a:pt x="7795" y="4234"/>
                  </a:lnTo>
                  <a:lnTo>
                    <a:pt x="7439" y="4076"/>
                  </a:lnTo>
                  <a:lnTo>
                    <a:pt x="7063" y="3937"/>
                  </a:lnTo>
                  <a:lnTo>
                    <a:pt x="6687" y="3838"/>
                  </a:lnTo>
                  <a:lnTo>
                    <a:pt x="6311" y="3779"/>
                  </a:lnTo>
                  <a:lnTo>
                    <a:pt x="6311" y="3779"/>
                  </a:lnTo>
                  <a:lnTo>
                    <a:pt x="5856" y="3719"/>
                  </a:lnTo>
                  <a:lnTo>
                    <a:pt x="5381" y="3700"/>
                  </a:lnTo>
                  <a:lnTo>
                    <a:pt x="5381" y="3700"/>
                  </a:lnTo>
                  <a:lnTo>
                    <a:pt x="5381" y="3680"/>
                  </a:lnTo>
                  <a:lnTo>
                    <a:pt x="5381" y="3680"/>
                  </a:lnTo>
                  <a:lnTo>
                    <a:pt x="5441" y="3383"/>
                  </a:lnTo>
                  <a:lnTo>
                    <a:pt x="5480" y="3067"/>
                  </a:lnTo>
                  <a:lnTo>
                    <a:pt x="5500" y="2750"/>
                  </a:lnTo>
                  <a:lnTo>
                    <a:pt x="5500" y="2434"/>
                  </a:lnTo>
                  <a:lnTo>
                    <a:pt x="5480" y="2117"/>
                  </a:lnTo>
                  <a:lnTo>
                    <a:pt x="5480" y="2117"/>
                  </a:lnTo>
                  <a:lnTo>
                    <a:pt x="5421" y="1781"/>
                  </a:lnTo>
                  <a:lnTo>
                    <a:pt x="5421" y="1781"/>
                  </a:lnTo>
                  <a:lnTo>
                    <a:pt x="5342" y="1464"/>
                  </a:lnTo>
                  <a:lnTo>
                    <a:pt x="5342" y="1464"/>
                  </a:lnTo>
                  <a:lnTo>
                    <a:pt x="5282" y="1306"/>
                  </a:lnTo>
                  <a:lnTo>
                    <a:pt x="5223" y="1148"/>
                  </a:lnTo>
                  <a:lnTo>
                    <a:pt x="5223" y="1148"/>
                  </a:lnTo>
                  <a:lnTo>
                    <a:pt x="5045" y="851"/>
                  </a:lnTo>
                  <a:lnTo>
                    <a:pt x="4946" y="712"/>
                  </a:lnTo>
                  <a:lnTo>
                    <a:pt x="4847" y="594"/>
                  </a:lnTo>
                  <a:lnTo>
                    <a:pt x="4847" y="594"/>
                  </a:lnTo>
                  <a:lnTo>
                    <a:pt x="4729" y="475"/>
                  </a:lnTo>
                  <a:lnTo>
                    <a:pt x="4590" y="376"/>
                  </a:lnTo>
                  <a:lnTo>
                    <a:pt x="4471" y="277"/>
                  </a:lnTo>
                  <a:lnTo>
                    <a:pt x="4471" y="277"/>
                  </a:lnTo>
                  <a:lnTo>
                    <a:pt x="4471" y="277"/>
                  </a:lnTo>
                  <a:lnTo>
                    <a:pt x="4452" y="257"/>
                  </a:lnTo>
                  <a:lnTo>
                    <a:pt x="4432" y="257"/>
                  </a:lnTo>
                  <a:lnTo>
                    <a:pt x="4432" y="257"/>
                  </a:lnTo>
                  <a:lnTo>
                    <a:pt x="4392" y="238"/>
                  </a:lnTo>
                  <a:lnTo>
                    <a:pt x="4333" y="198"/>
                  </a:lnTo>
                  <a:lnTo>
                    <a:pt x="4333" y="198"/>
                  </a:lnTo>
                  <a:lnTo>
                    <a:pt x="4194" y="139"/>
                  </a:lnTo>
                  <a:lnTo>
                    <a:pt x="4036" y="79"/>
                  </a:lnTo>
                  <a:lnTo>
                    <a:pt x="4036" y="79"/>
                  </a:lnTo>
                  <a:lnTo>
                    <a:pt x="3878" y="40"/>
                  </a:lnTo>
                  <a:lnTo>
                    <a:pt x="3739" y="20"/>
                  </a:lnTo>
                  <a:lnTo>
                    <a:pt x="3739" y="20"/>
                  </a:lnTo>
                  <a:lnTo>
                    <a:pt x="34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3887400" y="2682900"/>
              <a:ext cx="12375" cy="2500"/>
            </a:xfrm>
            <a:custGeom>
              <a:rect b="b" l="l" r="r" t="t"/>
              <a:pathLst>
                <a:path extrusionOk="0" h="100" w="495">
                  <a:moveTo>
                    <a:pt x="198" y="0"/>
                  </a:moveTo>
                  <a:lnTo>
                    <a:pt x="99" y="20"/>
                  </a:lnTo>
                  <a:lnTo>
                    <a:pt x="0" y="20"/>
                  </a:lnTo>
                  <a:lnTo>
                    <a:pt x="475" y="99"/>
                  </a:lnTo>
                  <a:lnTo>
                    <a:pt x="495" y="2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3887400" y="2682900"/>
              <a:ext cx="12375" cy="2500"/>
            </a:xfrm>
            <a:custGeom>
              <a:rect b="b" l="l" r="r" t="t"/>
              <a:pathLst>
                <a:path extrusionOk="0" fill="none" h="100" w="495">
                  <a:moveTo>
                    <a:pt x="198" y="0"/>
                  </a:moveTo>
                  <a:lnTo>
                    <a:pt x="198" y="0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75" y="99"/>
                  </a:lnTo>
                  <a:lnTo>
                    <a:pt x="475" y="99"/>
                  </a:lnTo>
                  <a:lnTo>
                    <a:pt x="495" y="20"/>
                  </a:lnTo>
                  <a:lnTo>
                    <a:pt x="495" y="20"/>
                  </a:lnTo>
                  <a:lnTo>
                    <a:pt x="1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3844850" y="2683400"/>
              <a:ext cx="108350" cy="41550"/>
            </a:xfrm>
            <a:custGeom>
              <a:rect b="b" l="l" r="r" t="t"/>
              <a:pathLst>
                <a:path extrusionOk="0" h="1662" w="4334">
                  <a:moveTo>
                    <a:pt x="1702" y="0"/>
                  </a:moveTo>
                  <a:lnTo>
                    <a:pt x="1504" y="20"/>
                  </a:lnTo>
                  <a:lnTo>
                    <a:pt x="1306" y="79"/>
                  </a:lnTo>
                  <a:lnTo>
                    <a:pt x="1089" y="158"/>
                  </a:lnTo>
                  <a:lnTo>
                    <a:pt x="871" y="257"/>
                  </a:lnTo>
                  <a:lnTo>
                    <a:pt x="693" y="376"/>
                  </a:lnTo>
                  <a:lnTo>
                    <a:pt x="535" y="495"/>
                  </a:lnTo>
                  <a:lnTo>
                    <a:pt x="396" y="613"/>
                  </a:lnTo>
                  <a:lnTo>
                    <a:pt x="298" y="712"/>
                  </a:lnTo>
                  <a:lnTo>
                    <a:pt x="119" y="910"/>
                  </a:lnTo>
                  <a:lnTo>
                    <a:pt x="21" y="1049"/>
                  </a:lnTo>
                  <a:lnTo>
                    <a:pt x="1" y="1108"/>
                  </a:lnTo>
                  <a:lnTo>
                    <a:pt x="179" y="970"/>
                  </a:lnTo>
                  <a:lnTo>
                    <a:pt x="377" y="831"/>
                  </a:lnTo>
                  <a:lnTo>
                    <a:pt x="654" y="673"/>
                  </a:lnTo>
                  <a:lnTo>
                    <a:pt x="990" y="514"/>
                  </a:lnTo>
                  <a:lnTo>
                    <a:pt x="1188" y="435"/>
                  </a:lnTo>
                  <a:lnTo>
                    <a:pt x="1386" y="396"/>
                  </a:lnTo>
                  <a:lnTo>
                    <a:pt x="1603" y="356"/>
                  </a:lnTo>
                  <a:lnTo>
                    <a:pt x="1801" y="336"/>
                  </a:lnTo>
                  <a:lnTo>
                    <a:pt x="1860" y="336"/>
                  </a:lnTo>
                  <a:lnTo>
                    <a:pt x="2058" y="356"/>
                  </a:lnTo>
                  <a:lnTo>
                    <a:pt x="2256" y="376"/>
                  </a:lnTo>
                  <a:lnTo>
                    <a:pt x="2454" y="435"/>
                  </a:lnTo>
                  <a:lnTo>
                    <a:pt x="2672" y="514"/>
                  </a:lnTo>
                  <a:lnTo>
                    <a:pt x="2869" y="594"/>
                  </a:lnTo>
                  <a:lnTo>
                    <a:pt x="3067" y="693"/>
                  </a:lnTo>
                  <a:lnTo>
                    <a:pt x="3245" y="811"/>
                  </a:lnTo>
                  <a:lnTo>
                    <a:pt x="3423" y="910"/>
                  </a:lnTo>
                  <a:lnTo>
                    <a:pt x="3720" y="1148"/>
                  </a:lnTo>
                  <a:lnTo>
                    <a:pt x="4175" y="1504"/>
                  </a:lnTo>
                  <a:lnTo>
                    <a:pt x="4333" y="1662"/>
                  </a:lnTo>
                  <a:lnTo>
                    <a:pt x="4234" y="1464"/>
                  </a:lnTo>
                  <a:lnTo>
                    <a:pt x="4076" y="1246"/>
                  </a:lnTo>
                  <a:lnTo>
                    <a:pt x="3977" y="1128"/>
                  </a:lnTo>
                  <a:lnTo>
                    <a:pt x="3878" y="989"/>
                  </a:lnTo>
                  <a:lnTo>
                    <a:pt x="3740" y="851"/>
                  </a:lnTo>
                  <a:lnTo>
                    <a:pt x="3601" y="693"/>
                  </a:lnTo>
                  <a:lnTo>
                    <a:pt x="3423" y="554"/>
                  </a:lnTo>
                  <a:lnTo>
                    <a:pt x="3245" y="416"/>
                  </a:lnTo>
                  <a:lnTo>
                    <a:pt x="3028" y="297"/>
                  </a:lnTo>
                  <a:lnTo>
                    <a:pt x="2810" y="178"/>
                  </a:lnTo>
                  <a:lnTo>
                    <a:pt x="2790" y="178"/>
                  </a:lnTo>
                  <a:lnTo>
                    <a:pt x="2612" y="99"/>
                  </a:lnTo>
                  <a:lnTo>
                    <a:pt x="2315" y="20"/>
                  </a:lnTo>
                  <a:lnTo>
                    <a:pt x="2197" y="0"/>
                  </a:lnTo>
                  <a:lnTo>
                    <a:pt x="2177" y="79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9"/>
            <p:cNvSpPr/>
            <p:nvPr/>
          </p:nvSpPr>
          <p:spPr>
            <a:xfrm>
              <a:off x="3580250" y="3156225"/>
              <a:ext cx="169675" cy="104375"/>
            </a:xfrm>
            <a:custGeom>
              <a:rect b="b" l="l" r="r" t="t"/>
              <a:pathLst>
                <a:path extrusionOk="0" h="4175" w="6787">
                  <a:moveTo>
                    <a:pt x="99" y="0"/>
                  </a:moveTo>
                  <a:lnTo>
                    <a:pt x="40" y="238"/>
                  </a:lnTo>
                  <a:lnTo>
                    <a:pt x="0" y="455"/>
                  </a:lnTo>
                  <a:lnTo>
                    <a:pt x="0" y="693"/>
                  </a:lnTo>
                  <a:lnTo>
                    <a:pt x="20" y="930"/>
                  </a:lnTo>
                  <a:lnTo>
                    <a:pt x="80" y="1187"/>
                  </a:lnTo>
                  <a:lnTo>
                    <a:pt x="159" y="1405"/>
                  </a:lnTo>
                  <a:lnTo>
                    <a:pt x="198" y="1524"/>
                  </a:lnTo>
                  <a:lnTo>
                    <a:pt x="258" y="1642"/>
                  </a:lnTo>
                  <a:lnTo>
                    <a:pt x="337" y="1741"/>
                  </a:lnTo>
                  <a:lnTo>
                    <a:pt x="416" y="1860"/>
                  </a:lnTo>
                  <a:lnTo>
                    <a:pt x="515" y="1959"/>
                  </a:lnTo>
                  <a:lnTo>
                    <a:pt x="614" y="2038"/>
                  </a:lnTo>
                  <a:lnTo>
                    <a:pt x="713" y="2117"/>
                  </a:lnTo>
                  <a:lnTo>
                    <a:pt x="831" y="2196"/>
                  </a:lnTo>
                  <a:lnTo>
                    <a:pt x="970" y="2236"/>
                  </a:lnTo>
                  <a:lnTo>
                    <a:pt x="1089" y="2276"/>
                  </a:lnTo>
                  <a:lnTo>
                    <a:pt x="1227" y="2295"/>
                  </a:lnTo>
                  <a:lnTo>
                    <a:pt x="1366" y="2315"/>
                  </a:lnTo>
                  <a:lnTo>
                    <a:pt x="1425" y="2315"/>
                  </a:lnTo>
                  <a:lnTo>
                    <a:pt x="1603" y="2295"/>
                  </a:lnTo>
                  <a:lnTo>
                    <a:pt x="1741" y="2276"/>
                  </a:lnTo>
                  <a:lnTo>
                    <a:pt x="1860" y="2256"/>
                  </a:lnTo>
                  <a:lnTo>
                    <a:pt x="2078" y="2196"/>
                  </a:lnTo>
                  <a:lnTo>
                    <a:pt x="2196" y="2177"/>
                  </a:lnTo>
                  <a:lnTo>
                    <a:pt x="2256" y="2414"/>
                  </a:lnTo>
                  <a:lnTo>
                    <a:pt x="2375" y="2750"/>
                  </a:lnTo>
                  <a:lnTo>
                    <a:pt x="2533" y="3087"/>
                  </a:lnTo>
                  <a:lnTo>
                    <a:pt x="2632" y="3265"/>
                  </a:lnTo>
                  <a:lnTo>
                    <a:pt x="2731" y="3423"/>
                  </a:lnTo>
                  <a:lnTo>
                    <a:pt x="2869" y="3562"/>
                  </a:lnTo>
                  <a:lnTo>
                    <a:pt x="3008" y="3700"/>
                  </a:lnTo>
                  <a:lnTo>
                    <a:pt x="3186" y="3819"/>
                  </a:lnTo>
                  <a:lnTo>
                    <a:pt x="3364" y="3918"/>
                  </a:lnTo>
                  <a:lnTo>
                    <a:pt x="3542" y="3997"/>
                  </a:lnTo>
                  <a:lnTo>
                    <a:pt x="3740" y="4076"/>
                  </a:lnTo>
                  <a:lnTo>
                    <a:pt x="3918" y="4115"/>
                  </a:lnTo>
                  <a:lnTo>
                    <a:pt x="4115" y="4155"/>
                  </a:lnTo>
                  <a:lnTo>
                    <a:pt x="4412" y="4175"/>
                  </a:lnTo>
                  <a:lnTo>
                    <a:pt x="4511" y="4175"/>
                  </a:lnTo>
                  <a:lnTo>
                    <a:pt x="4709" y="4155"/>
                  </a:lnTo>
                  <a:lnTo>
                    <a:pt x="4907" y="4115"/>
                  </a:lnTo>
                  <a:lnTo>
                    <a:pt x="5263" y="4036"/>
                  </a:lnTo>
                  <a:lnTo>
                    <a:pt x="5441" y="3957"/>
                  </a:lnTo>
                  <a:lnTo>
                    <a:pt x="5599" y="3898"/>
                  </a:lnTo>
                  <a:lnTo>
                    <a:pt x="5777" y="3819"/>
                  </a:lnTo>
                  <a:lnTo>
                    <a:pt x="5936" y="3740"/>
                  </a:lnTo>
                  <a:lnTo>
                    <a:pt x="6094" y="3641"/>
                  </a:lnTo>
                  <a:lnTo>
                    <a:pt x="6232" y="3542"/>
                  </a:lnTo>
                  <a:lnTo>
                    <a:pt x="6391" y="3443"/>
                  </a:lnTo>
                  <a:lnTo>
                    <a:pt x="6529" y="3324"/>
                  </a:lnTo>
                  <a:lnTo>
                    <a:pt x="6786" y="3087"/>
                  </a:lnTo>
                  <a:lnTo>
                    <a:pt x="6747" y="3008"/>
                  </a:lnTo>
                  <a:lnTo>
                    <a:pt x="6410" y="3087"/>
                  </a:lnTo>
                  <a:lnTo>
                    <a:pt x="6074" y="3146"/>
                  </a:lnTo>
                  <a:lnTo>
                    <a:pt x="5738" y="3225"/>
                  </a:lnTo>
                  <a:lnTo>
                    <a:pt x="5579" y="3245"/>
                  </a:lnTo>
                  <a:lnTo>
                    <a:pt x="5421" y="3285"/>
                  </a:lnTo>
                  <a:lnTo>
                    <a:pt x="5105" y="3324"/>
                  </a:lnTo>
                  <a:lnTo>
                    <a:pt x="4788" y="3364"/>
                  </a:lnTo>
                  <a:lnTo>
                    <a:pt x="4491" y="3383"/>
                  </a:lnTo>
                  <a:lnTo>
                    <a:pt x="4036" y="3383"/>
                  </a:lnTo>
                  <a:lnTo>
                    <a:pt x="3898" y="3364"/>
                  </a:lnTo>
                  <a:lnTo>
                    <a:pt x="3759" y="3324"/>
                  </a:lnTo>
                  <a:lnTo>
                    <a:pt x="3621" y="3285"/>
                  </a:lnTo>
                  <a:lnTo>
                    <a:pt x="3364" y="3186"/>
                  </a:lnTo>
                  <a:lnTo>
                    <a:pt x="3245" y="3106"/>
                  </a:lnTo>
                  <a:lnTo>
                    <a:pt x="3107" y="3027"/>
                  </a:lnTo>
                  <a:lnTo>
                    <a:pt x="2988" y="2948"/>
                  </a:lnTo>
                  <a:lnTo>
                    <a:pt x="2869" y="2849"/>
                  </a:lnTo>
                  <a:lnTo>
                    <a:pt x="2750" y="2731"/>
                  </a:lnTo>
                  <a:lnTo>
                    <a:pt x="2651" y="2612"/>
                  </a:lnTo>
                  <a:lnTo>
                    <a:pt x="2553" y="2473"/>
                  </a:lnTo>
                  <a:lnTo>
                    <a:pt x="2473" y="2315"/>
                  </a:lnTo>
                  <a:lnTo>
                    <a:pt x="2414" y="2177"/>
                  </a:lnTo>
                  <a:lnTo>
                    <a:pt x="2394" y="2018"/>
                  </a:lnTo>
                  <a:lnTo>
                    <a:pt x="2375" y="1900"/>
                  </a:lnTo>
                  <a:lnTo>
                    <a:pt x="2256" y="1919"/>
                  </a:lnTo>
                  <a:lnTo>
                    <a:pt x="2038" y="1959"/>
                  </a:lnTo>
                  <a:lnTo>
                    <a:pt x="1979" y="1959"/>
                  </a:lnTo>
                  <a:lnTo>
                    <a:pt x="1840" y="1939"/>
                  </a:lnTo>
                  <a:lnTo>
                    <a:pt x="1741" y="1939"/>
                  </a:lnTo>
                  <a:lnTo>
                    <a:pt x="1643" y="1900"/>
                  </a:lnTo>
                  <a:lnTo>
                    <a:pt x="1544" y="1880"/>
                  </a:lnTo>
                  <a:lnTo>
                    <a:pt x="1464" y="1840"/>
                  </a:lnTo>
                  <a:lnTo>
                    <a:pt x="1306" y="1741"/>
                  </a:lnTo>
                  <a:lnTo>
                    <a:pt x="1227" y="1702"/>
                  </a:lnTo>
                  <a:lnTo>
                    <a:pt x="1168" y="1642"/>
                  </a:lnTo>
                  <a:lnTo>
                    <a:pt x="1029" y="1544"/>
                  </a:lnTo>
                  <a:lnTo>
                    <a:pt x="911" y="1425"/>
                  </a:lnTo>
                  <a:lnTo>
                    <a:pt x="851" y="1366"/>
                  </a:lnTo>
                  <a:lnTo>
                    <a:pt x="792" y="1286"/>
                  </a:lnTo>
                  <a:lnTo>
                    <a:pt x="693" y="1128"/>
                  </a:lnTo>
                  <a:lnTo>
                    <a:pt x="594" y="970"/>
                  </a:lnTo>
                  <a:lnTo>
                    <a:pt x="515" y="792"/>
                  </a:lnTo>
                  <a:lnTo>
                    <a:pt x="416" y="614"/>
                  </a:lnTo>
                  <a:lnTo>
                    <a:pt x="337" y="416"/>
                  </a:lnTo>
                  <a:lnTo>
                    <a:pt x="258" y="2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9"/>
            <p:cNvSpPr/>
            <p:nvPr/>
          </p:nvSpPr>
          <p:spPr>
            <a:xfrm>
              <a:off x="3580250" y="3156225"/>
              <a:ext cx="169675" cy="104375"/>
            </a:xfrm>
            <a:custGeom>
              <a:rect b="b" l="l" r="r" t="t"/>
              <a:pathLst>
                <a:path extrusionOk="0" fill="none" h="4175" w="6787">
                  <a:moveTo>
                    <a:pt x="17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40" y="238"/>
                  </a:lnTo>
                  <a:lnTo>
                    <a:pt x="40" y="238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693"/>
                  </a:lnTo>
                  <a:lnTo>
                    <a:pt x="0" y="693"/>
                  </a:lnTo>
                  <a:lnTo>
                    <a:pt x="20" y="930"/>
                  </a:lnTo>
                  <a:lnTo>
                    <a:pt x="20" y="930"/>
                  </a:lnTo>
                  <a:lnTo>
                    <a:pt x="80" y="1187"/>
                  </a:lnTo>
                  <a:lnTo>
                    <a:pt x="159" y="1405"/>
                  </a:lnTo>
                  <a:lnTo>
                    <a:pt x="159" y="1405"/>
                  </a:lnTo>
                  <a:lnTo>
                    <a:pt x="198" y="1524"/>
                  </a:lnTo>
                  <a:lnTo>
                    <a:pt x="258" y="1642"/>
                  </a:lnTo>
                  <a:lnTo>
                    <a:pt x="258" y="1642"/>
                  </a:lnTo>
                  <a:lnTo>
                    <a:pt x="337" y="1741"/>
                  </a:lnTo>
                  <a:lnTo>
                    <a:pt x="416" y="1860"/>
                  </a:lnTo>
                  <a:lnTo>
                    <a:pt x="416" y="1860"/>
                  </a:lnTo>
                  <a:lnTo>
                    <a:pt x="515" y="1959"/>
                  </a:lnTo>
                  <a:lnTo>
                    <a:pt x="614" y="2038"/>
                  </a:lnTo>
                  <a:lnTo>
                    <a:pt x="614" y="2038"/>
                  </a:lnTo>
                  <a:lnTo>
                    <a:pt x="713" y="2117"/>
                  </a:lnTo>
                  <a:lnTo>
                    <a:pt x="831" y="2196"/>
                  </a:lnTo>
                  <a:lnTo>
                    <a:pt x="831" y="2196"/>
                  </a:lnTo>
                  <a:lnTo>
                    <a:pt x="970" y="2236"/>
                  </a:lnTo>
                  <a:lnTo>
                    <a:pt x="1089" y="2276"/>
                  </a:lnTo>
                  <a:lnTo>
                    <a:pt x="1089" y="2276"/>
                  </a:lnTo>
                  <a:lnTo>
                    <a:pt x="1227" y="2295"/>
                  </a:lnTo>
                  <a:lnTo>
                    <a:pt x="1366" y="2315"/>
                  </a:lnTo>
                  <a:lnTo>
                    <a:pt x="1366" y="2315"/>
                  </a:lnTo>
                  <a:lnTo>
                    <a:pt x="1425" y="2315"/>
                  </a:lnTo>
                  <a:lnTo>
                    <a:pt x="1425" y="2315"/>
                  </a:lnTo>
                  <a:lnTo>
                    <a:pt x="1603" y="2295"/>
                  </a:lnTo>
                  <a:lnTo>
                    <a:pt x="1741" y="2276"/>
                  </a:lnTo>
                  <a:lnTo>
                    <a:pt x="1860" y="2256"/>
                  </a:lnTo>
                  <a:lnTo>
                    <a:pt x="1860" y="2256"/>
                  </a:lnTo>
                  <a:lnTo>
                    <a:pt x="2078" y="2196"/>
                  </a:lnTo>
                  <a:lnTo>
                    <a:pt x="2078" y="2196"/>
                  </a:lnTo>
                  <a:lnTo>
                    <a:pt x="2196" y="2177"/>
                  </a:lnTo>
                  <a:lnTo>
                    <a:pt x="2196" y="2177"/>
                  </a:lnTo>
                  <a:lnTo>
                    <a:pt x="2256" y="2414"/>
                  </a:lnTo>
                  <a:lnTo>
                    <a:pt x="2256" y="2414"/>
                  </a:lnTo>
                  <a:lnTo>
                    <a:pt x="2375" y="2750"/>
                  </a:lnTo>
                  <a:lnTo>
                    <a:pt x="2375" y="2750"/>
                  </a:lnTo>
                  <a:lnTo>
                    <a:pt x="2533" y="3087"/>
                  </a:lnTo>
                  <a:lnTo>
                    <a:pt x="2632" y="3265"/>
                  </a:lnTo>
                  <a:lnTo>
                    <a:pt x="2731" y="3423"/>
                  </a:lnTo>
                  <a:lnTo>
                    <a:pt x="2731" y="3423"/>
                  </a:lnTo>
                  <a:lnTo>
                    <a:pt x="2869" y="3562"/>
                  </a:lnTo>
                  <a:lnTo>
                    <a:pt x="3008" y="3700"/>
                  </a:lnTo>
                  <a:lnTo>
                    <a:pt x="3008" y="3700"/>
                  </a:lnTo>
                  <a:lnTo>
                    <a:pt x="3186" y="3819"/>
                  </a:lnTo>
                  <a:lnTo>
                    <a:pt x="3364" y="3918"/>
                  </a:lnTo>
                  <a:lnTo>
                    <a:pt x="3364" y="3918"/>
                  </a:lnTo>
                  <a:lnTo>
                    <a:pt x="3542" y="3997"/>
                  </a:lnTo>
                  <a:lnTo>
                    <a:pt x="3740" y="4076"/>
                  </a:lnTo>
                  <a:lnTo>
                    <a:pt x="3918" y="4115"/>
                  </a:lnTo>
                  <a:lnTo>
                    <a:pt x="4115" y="4155"/>
                  </a:lnTo>
                  <a:lnTo>
                    <a:pt x="4115" y="4155"/>
                  </a:lnTo>
                  <a:lnTo>
                    <a:pt x="4412" y="4175"/>
                  </a:lnTo>
                  <a:lnTo>
                    <a:pt x="4412" y="4175"/>
                  </a:lnTo>
                  <a:lnTo>
                    <a:pt x="4511" y="4175"/>
                  </a:lnTo>
                  <a:lnTo>
                    <a:pt x="4511" y="4175"/>
                  </a:lnTo>
                  <a:lnTo>
                    <a:pt x="4709" y="4155"/>
                  </a:lnTo>
                  <a:lnTo>
                    <a:pt x="4907" y="4115"/>
                  </a:lnTo>
                  <a:lnTo>
                    <a:pt x="4907" y="4115"/>
                  </a:lnTo>
                  <a:lnTo>
                    <a:pt x="5263" y="4036"/>
                  </a:lnTo>
                  <a:lnTo>
                    <a:pt x="5263" y="4036"/>
                  </a:lnTo>
                  <a:lnTo>
                    <a:pt x="5441" y="3957"/>
                  </a:lnTo>
                  <a:lnTo>
                    <a:pt x="5599" y="3898"/>
                  </a:lnTo>
                  <a:lnTo>
                    <a:pt x="5599" y="3898"/>
                  </a:lnTo>
                  <a:lnTo>
                    <a:pt x="5777" y="3819"/>
                  </a:lnTo>
                  <a:lnTo>
                    <a:pt x="5936" y="3740"/>
                  </a:lnTo>
                  <a:lnTo>
                    <a:pt x="5936" y="3740"/>
                  </a:lnTo>
                  <a:lnTo>
                    <a:pt x="6094" y="3641"/>
                  </a:lnTo>
                  <a:lnTo>
                    <a:pt x="6232" y="3542"/>
                  </a:lnTo>
                  <a:lnTo>
                    <a:pt x="6232" y="3542"/>
                  </a:lnTo>
                  <a:lnTo>
                    <a:pt x="6391" y="3443"/>
                  </a:lnTo>
                  <a:lnTo>
                    <a:pt x="6529" y="3324"/>
                  </a:lnTo>
                  <a:lnTo>
                    <a:pt x="6529" y="3324"/>
                  </a:lnTo>
                  <a:lnTo>
                    <a:pt x="6786" y="3087"/>
                  </a:lnTo>
                  <a:lnTo>
                    <a:pt x="6747" y="3008"/>
                  </a:lnTo>
                  <a:lnTo>
                    <a:pt x="6747" y="3008"/>
                  </a:lnTo>
                  <a:lnTo>
                    <a:pt x="6410" y="3087"/>
                  </a:lnTo>
                  <a:lnTo>
                    <a:pt x="6074" y="3146"/>
                  </a:lnTo>
                  <a:lnTo>
                    <a:pt x="6074" y="3146"/>
                  </a:lnTo>
                  <a:lnTo>
                    <a:pt x="5738" y="3225"/>
                  </a:lnTo>
                  <a:lnTo>
                    <a:pt x="5738" y="3225"/>
                  </a:lnTo>
                  <a:lnTo>
                    <a:pt x="5579" y="3245"/>
                  </a:lnTo>
                  <a:lnTo>
                    <a:pt x="5421" y="3285"/>
                  </a:lnTo>
                  <a:lnTo>
                    <a:pt x="5421" y="3285"/>
                  </a:lnTo>
                  <a:lnTo>
                    <a:pt x="5105" y="3324"/>
                  </a:lnTo>
                  <a:lnTo>
                    <a:pt x="5105" y="3324"/>
                  </a:lnTo>
                  <a:lnTo>
                    <a:pt x="4788" y="3364"/>
                  </a:lnTo>
                  <a:lnTo>
                    <a:pt x="4788" y="3364"/>
                  </a:lnTo>
                  <a:lnTo>
                    <a:pt x="4491" y="3383"/>
                  </a:lnTo>
                  <a:lnTo>
                    <a:pt x="4491" y="3383"/>
                  </a:lnTo>
                  <a:lnTo>
                    <a:pt x="4353" y="3383"/>
                  </a:lnTo>
                  <a:lnTo>
                    <a:pt x="4353" y="3383"/>
                  </a:lnTo>
                  <a:lnTo>
                    <a:pt x="4274" y="3383"/>
                  </a:lnTo>
                  <a:lnTo>
                    <a:pt x="4274" y="3383"/>
                  </a:lnTo>
                  <a:lnTo>
                    <a:pt x="4195" y="3383"/>
                  </a:lnTo>
                  <a:lnTo>
                    <a:pt x="4195" y="3383"/>
                  </a:lnTo>
                  <a:lnTo>
                    <a:pt x="4195" y="3383"/>
                  </a:lnTo>
                  <a:lnTo>
                    <a:pt x="4036" y="3383"/>
                  </a:lnTo>
                  <a:lnTo>
                    <a:pt x="3898" y="3364"/>
                  </a:lnTo>
                  <a:lnTo>
                    <a:pt x="3898" y="3364"/>
                  </a:lnTo>
                  <a:lnTo>
                    <a:pt x="3759" y="3324"/>
                  </a:lnTo>
                  <a:lnTo>
                    <a:pt x="3621" y="3285"/>
                  </a:lnTo>
                  <a:lnTo>
                    <a:pt x="3621" y="3285"/>
                  </a:lnTo>
                  <a:lnTo>
                    <a:pt x="3364" y="3186"/>
                  </a:lnTo>
                  <a:lnTo>
                    <a:pt x="3245" y="3106"/>
                  </a:lnTo>
                  <a:lnTo>
                    <a:pt x="3107" y="3027"/>
                  </a:lnTo>
                  <a:lnTo>
                    <a:pt x="3107" y="3027"/>
                  </a:lnTo>
                  <a:lnTo>
                    <a:pt x="2988" y="2948"/>
                  </a:lnTo>
                  <a:lnTo>
                    <a:pt x="2869" y="2849"/>
                  </a:lnTo>
                  <a:lnTo>
                    <a:pt x="2750" y="2731"/>
                  </a:lnTo>
                  <a:lnTo>
                    <a:pt x="2651" y="2612"/>
                  </a:lnTo>
                  <a:lnTo>
                    <a:pt x="2651" y="2612"/>
                  </a:lnTo>
                  <a:lnTo>
                    <a:pt x="2553" y="2473"/>
                  </a:lnTo>
                  <a:lnTo>
                    <a:pt x="2473" y="2315"/>
                  </a:lnTo>
                  <a:lnTo>
                    <a:pt x="2473" y="2315"/>
                  </a:lnTo>
                  <a:lnTo>
                    <a:pt x="2414" y="2177"/>
                  </a:lnTo>
                  <a:lnTo>
                    <a:pt x="2394" y="2018"/>
                  </a:lnTo>
                  <a:lnTo>
                    <a:pt x="2375" y="1900"/>
                  </a:lnTo>
                  <a:lnTo>
                    <a:pt x="2256" y="1919"/>
                  </a:lnTo>
                  <a:lnTo>
                    <a:pt x="2256" y="1919"/>
                  </a:lnTo>
                  <a:lnTo>
                    <a:pt x="2038" y="1959"/>
                  </a:lnTo>
                  <a:lnTo>
                    <a:pt x="2038" y="1959"/>
                  </a:lnTo>
                  <a:lnTo>
                    <a:pt x="1979" y="1959"/>
                  </a:lnTo>
                  <a:lnTo>
                    <a:pt x="1979" y="1959"/>
                  </a:lnTo>
                  <a:lnTo>
                    <a:pt x="1840" y="1939"/>
                  </a:lnTo>
                  <a:lnTo>
                    <a:pt x="1741" y="1939"/>
                  </a:lnTo>
                  <a:lnTo>
                    <a:pt x="1741" y="1939"/>
                  </a:lnTo>
                  <a:lnTo>
                    <a:pt x="1643" y="1900"/>
                  </a:lnTo>
                  <a:lnTo>
                    <a:pt x="1643" y="1900"/>
                  </a:lnTo>
                  <a:lnTo>
                    <a:pt x="1544" y="1880"/>
                  </a:lnTo>
                  <a:lnTo>
                    <a:pt x="1464" y="1840"/>
                  </a:lnTo>
                  <a:lnTo>
                    <a:pt x="1464" y="1840"/>
                  </a:lnTo>
                  <a:lnTo>
                    <a:pt x="1306" y="1741"/>
                  </a:lnTo>
                  <a:lnTo>
                    <a:pt x="1227" y="1702"/>
                  </a:lnTo>
                  <a:lnTo>
                    <a:pt x="1168" y="1642"/>
                  </a:lnTo>
                  <a:lnTo>
                    <a:pt x="1168" y="1642"/>
                  </a:lnTo>
                  <a:lnTo>
                    <a:pt x="1029" y="1544"/>
                  </a:lnTo>
                  <a:lnTo>
                    <a:pt x="1029" y="1544"/>
                  </a:lnTo>
                  <a:lnTo>
                    <a:pt x="911" y="1425"/>
                  </a:lnTo>
                  <a:lnTo>
                    <a:pt x="911" y="1425"/>
                  </a:lnTo>
                  <a:lnTo>
                    <a:pt x="851" y="1366"/>
                  </a:lnTo>
                  <a:lnTo>
                    <a:pt x="792" y="1286"/>
                  </a:lnTo>
                  <a:lnTo>
                    <a:pt x="792" y="1286"/>
                  </a:lnTo>
                  <a:lnTo>
                    <a:pt x="693" y="1128"/>
                  </a:lnTo>
                  <a:lnTo>
                    <a:pt x="693" y="1128"/>
                  </a:lnTo>
                  <a:lnTo>
                    <a:pt x="594" y="970"/>
                  </a:lnTo>
                  <a:lnTo>
                    <a:pt x="515" y="792"/>
                  </a:lnTo>
                  <a:lnTo>
                    <a:pt x="515" y="792"/>
                  </a:lnTo>
                  <a:lnTo>
                    <a:pt x="416" y="614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258" y="218"/>
                  </a:lnTo>
                  <a:lnTo>
                    <a:pt x="258" y="218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3650475" y="2846600"/>
              <a:ext cx="219125" cy="150875"/>
            </a:xfrm>
            <a:custGeom>
              <a:rect b="b" l="l" r="r" t="t"/>
              <a:pathLst>
                <a:path extrusionOk="0" h="6035" w="8765">
                  <a:moveTo>
                    <a:pt x="6351" y="1"/>
                  </a:moveTo>
                  <a:lnTo>
                    <a:pt x="6074" y="21"/>
                  </a:lnTo>
                  <a:lnTo>
                    <a:pt x="5936" y="21"/>
                  </a:lnTo>
                  <a:lnTo>
                    <a:pt x="5817" y="40"/>
                  </a:lnTo>
                  <a:lnTo>
                    <a:pt x="5698" y="60"/>
                  </a:lnTo>
                  <a:lnTo>
                    <a:pt x="5679" y="60"/>
                  </a:lnTo>
                  <a:lnTo>
                    <a:pt x="5659" y="80"/>
                  </a:lnTo>
                  <a:lnTo>
                    <a:pt x="5619" y="80"/>
                  </a:lnTo>
                  <a:lnTo>
                    <a:pt x="5540" y="100"/>
                  </a:lnTo>
                  <a:lnTo>
                    <a:pt x="5402" y="139"/>
                  </a:lnTo>
                  <a:lnTo>
                    <a:pt x="5263" y="199"/>
                  </a:lnTo>
                  <a:lnTo>
                    <a:pt x="5006" y="317"/>
                  </a:lnTo>
                  <a:lnTo>
                    <a:pt x="4769" y="495"/>
                  </a:lnTo>
                  <a:lnTo>
                    <a:pt x="4571" y="693"/>
                  </a:lnTo>
                  <a:lnTo>
                    <a:pt x="4393" y="931"/>
                  </a:lnTo>
                  <a:lnTo>
                    <a:pt x="4333" y="1049"/>
                  </a:lnTo>
                  <a:lnTo>
                    <a:pt x="4274" y="1168"/>
                  </a:lnTo>
                  <a:lnTo>
                    <a:pt x="4175" y="1425"/>
                  </a:lnTo>
                  <a:lnTo>
                    <a:pt x="4116" y="1682"/>
                  </a:lnTo>
                  <a:lnTo>
                    <a:pt x="4096" y="1940"/>
                  </a:lnTo>
                  <a:lnTo>
                    <a:pt x="4076" y="2197"/>
                  </a:lnTo>
                  <a:lnTo>
                    <a:pt x="4076" y="2573"/>
                  </a:lnTo>
                  <a:lnTo>
                    <a:pt x="3839" y="2573"/>
                  </a:lnTo>
                  <a:lnTo>
                    <a:pt x="3463" y="2592"/>
                  </a:lnTo>
                  <a:lnTo>
                    <a:pt x="3067" y="2612"/>
                  </a:lnTo>
                  <a:lnTo>
                    <a:pt x="2869" y="2632"/>
                  </a:lnTo>
                  <a:lnTo>
                    <a:pt x="2691" y="2632"/>
                  </a:lnTo>
                  <a:lnTo>
                    <a:pt x="2296" y="2691"/>
                  </a:lnTo>
                  <a:lnTo>
                    <a:pt x="2098" y="2751"/>
                  </a:lnTo>
                  <a:lnTo>
                    <a:pt x="1900" y="2790"/>
                  </a:lnTo>
                  <a:lnTo>
                    <a:pt x="1702" y="2869"/>
                  </a:lnTo>
                  <a:lnTo>
                    <a:pt x="1524" y="2949"/>
                  </a:lnTo>
                  <a:lnTo>
                    <a:pt x="1346" y="3047"/>
                  </a:lnTo>
                  <a:lnTo>
                    <a:pt x="1168" y="3166"/>
                  </a:lnTo>
                  <a:lnTo>
                    <a:pt x="1010" y="3305"/>
                  </a:lnTo>
                  <a:lnTo>
                    <a:pt x="871" y="3443"/>
                  </a:lnTo>
                  <a:lnTo>
                    <a:pt x="733" y="3601"/>
                  </a:lnTo>
                  <a:lnTo>
                    <a:pt x="594" y="3760"/>
                  </a:lnTo>
                  <a:lnTo>
                    <a:pt x="476" y="3938"/>
                  </a:lnTo>
                  <a:lnTo>
                    <a:pt x="377" y="4096"/>
                  </a:lnTo>
                  <a:lnTo>
                    <a:pt x="278" y="4294"/>
                  </a:lnTo>
                  <a:lnTo>
                    <a:pt x="218" y="4472"/>
                  </a:lnTo>
                  <a:lnTo>
                    <a:pt x="139" y="4670"/>
                  </a:lnTo>
                  <a:lnTo>
                    <a:pt x="80" y="4848"/>
                  </a:lnTo>
                  <a:lnTo>
                    <a:pt x="21" y="5243"/>
                  </a:lnTo>
                  <a:lnTo>
                    <a:pt x="1" y="5441"/>
                  </a:lnTo>
                  <a:lnTo>
                    <a:pt x="1" y="5639"/>
                  </a:lnTo>
                  <a:lnTo>
                    <a:pt x="21" y="5837"/>
                  </a:lnTo>
                  <a:lnTo>
                    <a:pt x="40" y="6035"/>
                  </a:lnTo>
                  <a:lnTo>
                    <a:pt x="119" y="6035"/>
                  </a:lnTo>
                  <a:lnTo>
                    <a:pt x="238" y="5679"/>
                  </a:lnTo>
                  <a:lnTo>
                    <a:pt x="377" y="5342"/>
                  </a:lnTo>
                  <a:lnTo>
                    <a:pt x="515" y="5006"/>
                  </a:lnTo>
                  <a:lnTo>
                    <a:pt x="693" y="4709"/>
                  </a:lnTo>
                  <a:lnTo>
                    <a:pt x="891" y="4413"/>
                  </a:lnTo>
                  <a:lnTo>
                    <a:pt x="1089" y="4155"/>
                  </a:lnTo>
                  <a:lnTo>
                    <a:pt x="1326" y="3918"/>
                  </a:lnTo>
                  <a:lnTo>
                    <a:pt x="1583" y="3700"/>
                  </a:lnTo>
                  <a:lnTo>
                    <a:pt x="1841" y="3483"/>
                  </a:lnTo>
                  <a:lnTo>
                    <a:pt x="1979" y="3384"/>
                  </a:lnTo>
                  <a:lnTo>
                    <a:pt x="2137" y="3305"/>
                  </a:lnTo>
                  <a:lnTo>
                    <a:pt x="2434" y="3127"/>
                  </a:lnTo>
                  <a:lnTo>
                    <a:pt x="2592" y="3047"/>
                  </a:lnTo>
                  <a:lnTo>
                    <a:pt x="2770" y="2988"/>
                  </a:lnTo>
                  <a:lnTo>
                    <a:pt x="2929" y="2929"/>
                  </a:lnTo>
                  <a:lnTo>
                    <a:pt x="3107" y="2869"/>
                  </a:lnTo>
                  <a:lnTo>
                    <a:pt x="3285" y="2850"/>
                  </a:lnTo>
                  <a:lnTo>
                    <a:pt x="3463" y="2810"/>
                  </a:lnTo>
                  <a:lnTo>
                    <a:pt x="3839" y="2810"/>
                  </a:lnTo>
                  <a:lnTo>
                    <a:pt x="4195" y="2830"/>
                  </a:lnTo>
                  <a:lnTo>
                    <a:pt x="4333" y="2830"/>
                  </a:lnTo>
                  <a:lnTo>
                    <a:pt x="4333" y="2691"/>
                  </a:lnTo>
                  <a:lnTo>
                    <a:pt x="4353" y="2474"/>
                  </a:lnTo>
                  <a:lnTo>
                    <a:pt x="4393" y="2236"/>
                  </a:lnTo>
                  <a:lnTo>
                    <a:pt x="4452" y="2019"/>
                  </a:lnTo>
                  <a:lnTo>
                    <a:pt x="4531" y="1801"/>
                  </a:lnTo>
                  <a:lnTo>
                    <a:pt x="4630" y="1603"/>
                  </a:lnTo>
                  <a:lnTo>
                    <a:pt x="4749" y="1425"/>
                  </a:lnTo>
                  <a:lnTo>
                    <a:pt x="4868" y="1267"/>
                  </a:lnTo>
                  <a:lnTo>
                    <a:pt x="5006" y="1128"/>
                  </a:lnTo>
                  <a:lnTo>
                    <a:pt x="5164" y="1010"/>
                  </a:lnTo>
                  <a:lnTo>
                    <a:pt x="5323" y="911"/>
                  </a:lnTo>
                  <a:lnTo>
                    <a:pt x="5520" y="851"/>
                  </a:lnTo>
                  <a:lnTo>
                    <a:pt x="5600" y="832"/>
                  </a:lnTo>
                  <a:lnTo>
                    <a:pt x="5698" y="812"/>
                  </a:lnTo>
                  <a:lnTo>
                    <a:pt x="5758" y="812"/>
                  </a:lnTo>
                  <a:lnTo>
                    <a:pt x="5778" y="792"/>
                  </a:lnTo>
                  <a:lnTo>
                    <a:pt x="5896" y="792"/>
                  </a:lnTo>
                  <a:lnTo>
                    <a:pt x="6094" y="772"/>
                  </a:lnTo>
                  <a:lnTo>
                    <a:pt x="6134" y="772"/>
                  </a:lnTo>
                  <a:lnTo>
                    <a:pt x="6332" y="792"/>
                  </a:lnTo>
                  <a:lnTo>
                    <a:pt x="6529" y="812"/>
                  </a:lnTo>
                  <a:lnTo>
                    <a:pt x="6727" y="832"/>
                  </a:lnTo>
                  <a:lnTo>
                    <a:pt x="6826" y="871"/>
                  </a:lnTo>
                  <a:lnTo>
                    <a:pt x="6925" y="891"/>
                  </a:lnTo>
                  <a:lnTo>
                    <a:pt x="7024" y="931"/>
                  </a:lnTo>
                  <a:lnTo>
                    <a:pt x="7103" y="950"/>
                  </a:lnTo>
                  <a:lnTo>
                    <a:pt x="7202" y="990"/>
                  </a:lnTo>
                  <a:lnTo>
                    <a:pt x="7281" y="1049"/>
                  </a:lnTo>
                  <a:lnTo>
                    <a:pt x="7380" y="1089"/>
                  </a:lnTo>
                  <a:lnTo>
                    <a:pt x="7459" y="1148"/>
                  </a:lnTo>
                  <a:lnTo>
                    <a:pt x="7538" y="1208"/>
                  </a:lnTo>
                  <a:lnTo>
                    <a:pt x="7617" y="1267"/>
                  </a:lnTo>
                  <a:lnTo>
                    <a:pt x="7756" y="1405"/>
                  </a:lnTo>
                  <a:lnTo>
                    <a:pt x="7894" y="1564"/>
                  </a:lnTo>
                  <a:lnTo>
                    <a:pt x="8033" y="1742"/>
                  </a:lnTo>
                  <a:lnTo>
                    <a:pt x="8152" y="1920"/>
                  </a:lnTo>
                  <a:lnTo>
                    <a:pt x="8191" y="2019"/>
                  </a:lnTo>
                  <a:lnTo>
                    <a:pt x="8251" y="2118"/>
                  </a:lnTo>
                  <a:lnTo>
                    <a:pt x="8349" y="2335"/>
                  </a:lnTo>
                  <a:lnTo>
                    <a:pt x="8429" y="2553"/>
                  </a:lnTo>
                  <a:lnTo>
                    <a:pt x="8508" y="2770"/>
                  </a:lnTo>
                  <a:lnTo>
                    <a:pt x="8547" y="2949"/>
                  </a:lnTo>
                  <a:lnTo>
                    <a:pt x="8765" y="2850"/>
                  </a:lnTo>
                  <a:lnTo>
                    <a:pt x="8765" y="2731"/>
                  </a:lnTo>
                  <a:lnTo>
                    <a:pt x="8765" y="2474"/>
                  </a:lnTo>
                  <a:lnTo>
                    <a:pt x="8745" y="2236"/>
                  </a:lnTo>
                  <a:lnTo>
                    <a:pt x="8725" y="2098"/>
                  </a:lnTo>
                  <a:lnTo>
                    <a:pt x="8686" y="1979"/>
                  </a:lnTo>
                  <a:lnTo>
                    <a:pt x="8666" y="1841"/>
                  </a:lnTo>
                  <a:lnTo>
                    <a:pt x="8626" y="1722"/>
                  </a:lnTo>
                  <a:lnTo>
                    <a:pt x="8547" y="1465"/>
                  </a:lnTo>
                  <a:lnTo>
                    <a:pt x="8429" y="1227"/>
                  </a:lnTo>
                  <a:lnTo>
                    <a:pt x="8270" y="990"/>
                  </a:lnTo>
                  <a:lnTo>
                    <a:pt x="8092" y="772"/>
                  </a:lnTo>
                  <a:lnTo>
                    <a:pt x="8013" y="673"/>
                  </a:lnTo>
                  <a:lnTo>
                    <a:pt x="7894" y="574"/>
                  </a:lnTo>
                  <a:lnTo>
                    <a:pt x="7796" y="495"/>
                  </a:lnTo>
                  <a:lnTo>
                    <a:pt x="7677" y="416"/>
                  </a:lnTo>
                  <a:lnTo>
                    <a:pt x="7439" y="258"/>
                  </a:lnTo>
                  <a:lnTo>
                    <a:pt x="7182" y="159"/>
                  </a:lnTo>
                  <a:lnTo>
                    <a:pt x="6905" y="80"/>
                  </a:lnTo>
                  <a:lnTo>
                    <a:pt x="6628" y="21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3755825" y="2910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3794400" y="286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3794900" y="286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3650475" y="2846600"/>
              <a:ext cx="219125" cy="150875"/>
            </a:xfrm>
            <a:custGeom>
              <a:rect b="b" l="l" r="r" t="t"/>
              <a:pathLst>
                <a:path extrusionOk="0" fill="none" h="6035" w="8765">
                  <a:moveTo>
                    <a:pt x="6351" y="1"/>
                  </a:moveTo>
                  <a:lnTo>
                    <a:pt x="6351" y="1"/>
                  </a:lnTo>
                  <a:lnTo>
                    <a:pt x="6074" y="21"/>
                  </a:lnTo>
                  <a:lnTo>
                    <a:pt x="6074" y="21"/>
                  </a:lnTo>
                  <a:lnTo>
                    <a:pt x="5936" y="21"/>
                  </a:lnTo>
                  <a:lnTo>
                    <a:pt x="5817" y="40"/>
                  </a:lnTo>
                  <a:lnTo>
                    <a:pt x="5698" y="60"/>
                  </a:lnTo>
                  <a:lnTo>
                    <a:pt x="5679" y="60"/>
                  </a:lnTo>
                  <a:lnTo>
                    <a:pt x="5659" y="80"/>
                  </a:lnTo>
                  <a:lnTo>
                    <a:pt x="5659" y="80"/>
                  </a:lnTo>
                  <a:lnTo>
                    <a:pt x="5639" y="80"/>
                  </a:lnTo>
                  <a:lnTo>
                    <a:pt x="5619" y="80"/>
                  </a:lnTo>
                  <a:lnTo>
                    <a:pt x="5540" y="100"/>
                  </a:lnTo>
                  <a:lnTo>
                    <a:pt x="5540" y="100"/>
                  </a:lnTo>
                  <a:lnTo>
                    <a:pt x="5402" y="139"/>
                  </a:lnTo>
                  <a:lnTo>
                    <a:pt x="5263" y="199"/>
                  </a:lnTo>
                  <a:lnTo>
                    <a:pt x="5263" y="199"/>
                  </a:lnTo>
                  <a:lnTo>
                    <a:pt x="5006" y="317"/>
                  </a:lnTo>
                  <a:lnTo>
                    <a:pt x="5006" y="317"/>
                  </a:lnTo>
                  <a:lnTo>
                    <a:pt x="4769" y="495"/>
                  </a:lnTo>
                  <a:lnTo>
                    <a:pt x="4769" y="495"/>
                  </a:lnTo>
                  <a:lnTo>
                    <a:pt x="4571" y="693"/>
                  </a:lnTo>
                  <a:lnTo>
                    <a:pt x="4571" y="693"/>
                  </a:lnTo>
                  <a:lnTo>
                    <a:pt x="4393" y="931"/>
                  </a:lnTo>
                  <a:lnTo>
                    <a:pt x="4393" y="931"/>
                  </a:lnTo>
                  <a:lnTo>
                    <a:pt x="4333" y="1049"/>
                  </a:lnTo>
                  <a:lnTo>
                    <a:pt x="4274" y="1168"/>
                  </a:lnTo>
                  <a:lnTo>
                    <a:pt x="4274" y="1168"/>
                  </a:lnTo>
                  <a:lnTo>
                    <a:pt x="4175" y="1425"/>
                  </a:lnTo>
                  <a:lnTo>
                    <a:pt x="4116" y="1682"/>
                  </a:lnTo>
                  <a:lnTo>
                    <a:pt x="4116" y="1682"/>
                  </a:lnTo>
                  <a:lnTo>
                    <a:pt x="4096" y="1940"/>
                  </a:lnTo>
                  <a:lnTo>
                    <a:pt x="4076" y="2197"/>
                  </a:lnTo>
                  <a:lnTo>
                    <a:pt x="4076" y="2197"/>
                  </a:lnTo>
                  <a:lnTo>
                    <a:pt x="4076" y="2573"/>
                  </a:lnTo>
                  <a:lnTo>
                    <a:pt x="4076" y="2573"/>
                  </a:lnTo>
                  <a:lnTo>
                    <a:pt x="3957" y="2573"/>
                  </a:lnTo>
                  <a:lnTo>
                    <a:pt x="3957" y="2573"/>
                  </a:lnTo>
                  <a:lnTo>
                    <a:pt x="3839" y="2573"/>
                  </a:lnTo>
                  <a:lnTo>
                    <a:pt x="3839" y="2573"/>
                  </a:lnTo>
                  <a:lnTo>
                    <a:pt x="3463" y="2592"/>
                  </a:lnTo>
                  <a:lnTo>
                    <a:pt x="3463" y="2592"/>
                  </a:lnTo>
                  <a:lnTo>
                    <a:pt x="3067" y="2612"/>
                  </a:lnTo>
                  <a:lnTo>
                    <a:pt x="3067" y="2612"/>
                  </a:lnTo>
                  <a:lnTo>
                    <a:pt x="2869" y="2632"/>
                  </a:lnTo>
                  <a:lnTo>
                    <a:pt x="2691" y="2632"/>
                  </a:lnTo>
                  <a:lnTo>
                    <a:pt x="2691" y="2632"/>
                  </a:lnTo>
                  <a:lnTo>
                    <a:pt x="2296" y="2691"/>
                  </a:lnTo>
                  <a:lnTo>
                    <a:pt x="2296" y="2691"/>
                  </a:lnTo>
                  <a:lnTo>
                    <a:pt x="2098" y="2751"/>
                  </a:lnTo>
                  <a:lnTo>
                    <a:pt x="1900" y="2790"/>
                  </a:lnTo>
                  <a:lnTo>
                    <a:pt x="1702" y="2869"/>
                  </a:lnTo>
                  <a:lnTo>
                    <a:pt x="1702" y="2869"/>
                  </a:lnTo>
                  <a:lnTo>
                    <a:pt x="1524" y="2949"/>
                  </a:lnTo>
                  <a:lnTo>
                    <a:pt x="1524" y="2949"/>
                  </a:lnTo>
                  <a:lnTo>
                    <a:pt x="1346" y="3047"/>
                  </a:lnTo>
                  <a:lnTo>
                    <a:pt x="1346" y="3047"/>
                  </a:lnTo>
                  <a:lnTo>
                    <a:pt x="1168" y="3166"/>
                  </a:lnTo>
                  <a:lnTo>
                    <a:pt x="1168" y="3166"/>
                  </a:lnTo>
                  <a:lnTo>
                    <a:pt x="1010" y="3305"/>
                  </a:lnTo>
                  <a:lnTo>
                    <a:pt x="871" y="3443"/>
                  </a:lnTo>
                  <a:lnTo>
                    <a:pt x="733" y="3601"/>
                  </a:lnTo>
                  <a:lnTo>
                    <a:pt x="594" y="3760"/>
                  </a:lnTo>
                  <a:lnTo>
                    <a:pt x="594" y="3760"/>
                  </a:lnTo>
                  <a:lnTo>
                    <a:pt x="476" y="3938"/>
                  </a:lnTo>
                  <a:lnTo>
                    <a:pt x="377" y="4096"/>
                  </a:lnTo>
                  <a:lnTo>
                    <a:pt x="377" y="4096"/>
                  </a:lnTo>
                  <a:lnTo>
                    <a:pt x="278" y="4294"/>
                  </a:lnTo>
                  <a:lnTo>
                    <a:pt x="218" y="4472"/>
                  </a:lnTo>
                  <a:lnTo>
                    <a:pt x="218" y="4472"/>
                  </a:lnTo>
                  <a:lnTo>
                    <a:pt x="139" y="4670"/>
                  </a:lnTo>
                  <a:lnTo>
                    <a:pt x="80" y="4848"/>
                  </a:lnTo>
                  <a:lnTo>
                    <a:pt x="80" y="4848"/>
                  </a:lnTo>
                  <a:lnTo>
                    <a:pt x="21" y="5243"/>
                  </a:lnTo>
                  <a:lnTo>
                    <a:pt x="21" y="5243"/>
                  </a:lnTo>
                  <a:lnTo>
                    <a:pt x="1" y="5441"/>
                  </a:lnTo>
                  <a:lnTo>
                    <a:pt x="1" y="5639"/>
                  </a:lnTo>
                  <a:lnTo>
                    <a:pt x="21" y="5837"/>
                  </a:lnTo>
                  <a:lnTo>
                    <a:pt x="40" y="6035"/>
                  </a:lnTo>
                  <a:lnTo>
                    <a:pt x="119" y="6035"/>
                  </a:lnTo>
                  <a:lnTo>
                    <a:pt x="119" y="6035"/>
                  </a:lnTo>
                  <a:lnTo>
                    <a:pt x="238" y="5679"/>
                  </a:lnTo>
                  <a:lnTo>
                    <a:pt x="377" y="5342"/>
                  </a:lnTo>
                  <a:lnTo>
                    <a:pt x="377" y="5342"/>
                  </a:lnTo>
                  <a:lnTo>
                    <a:pt x="515" y="5006"/>
                  </a:lnTo>
                  <a:lnTo>
                    <a:pt x="693" y="4709"/>
                  </a:lnTo>
                  <a:lnTo>
                    <a:pt x="693" y="4709"/>
                  </a:lnTo>
                  <a:lnTo>
                    <a:pt x="891" y="4413"/>
                  </a:lnTo>
                  <a:lnTo>
                    <a:pt x="891" y="4413"/>
                  </a:lnTo>
                  <a:lnTo>
                    <a:pt x="1089" y="4155"/>
                  </a:lnTo>
                  <a:lnTo>
                    <a:pt x="1089" y="4155"/>
                  </a:lnTo>
                  <a:lnTo>
                    <a:pt x="1326" y="3918"/>
                  </a:lnTo>
                  <a:lnTo>
                    <a:pt x="1326" y="3918"/>
                  </a:lnTo>
                  <a:lnTo>
                    <a:pt x="1583" y="3700"/>
                  </a:lnTo>
                  <a:lnTo>
                    <a:pt x="1583" y="3700"/>
                  </a:lnTo>
                  <a:lnTo>
                    <a:pt x="1841" y="3483"/>
                  </a:lnTo>
                  <a:lnTo>
                    <a:pt x="1841" y="3483"/>
                  </a:lnTo>
                  <a:lnTo>
                    <a:pt x="1979" y="3384"/>
                  </a:lnTo>
                  <a:lnTo>
                    <a:pt x="2137" y="3305"/>
                  </a:lnTo>
                  <a:lnTo>
                    <a:pt x="2137" y="3305"/>
                  </a:lnTo>
                  <a:lnTo>
                    <a:pt x="2434" y="3127"/>
                  </a:lnTo>
                  <a:lnTo>
                    <a:pt x="2434" y="3127"/>
                  </a:lnTo>
                  <a:lnTo>
                    <a:pt x="2592" y="3047"/>
                  </a:lnTo>
                  <a:lnTo>
                    <a:pt x="2770" y="2988"/>
                  </a:lnTo>
                  <a:lnTo>
                    <a:pt x="2770" y="2988"/>
                  </a:lnTo>
                  <a:lnTo>
                    <a:pt x="2929" y="2929"/>
                  </a:lnTo>
                  <a:lnTo>
                    <a:pt x="3107" y="2869"/>
                  </a:lnTo>
                  <a:lnTo>
                    <a:pt x="3107" y="2869"/>
                  </a:lnTo>
                  <a:lnTo>
                    <a:pt x="3285" y="2850"/>
                  </a:lnTo>
                  <a:lnTo>
                    <a:pt x="3463" y="2810"/>
                  </a:lnTo>
                  <a:lnTo>
                    <a:pt x="3463" y="2810"/>
                  </a:lnTo>
                  <a:lnTo>
                    <a:pt x="3839" y="2810"/>
                  </a:lnTo>
                  <a:lnTo>
                    <a:pt x="3839" y="2810"/>
                  </a:lnTo>
                  <a:lnTo>
                    <a:pt x="4195" y="2830"/>
                  </a:lnTo>
                  <a:lnTo>
                    <a:pt x="4333" y="2830"/>
                  </a:lnTo>
                  <a:lnTo>
                    <a:pt x="4333" y="2691"/>
                  </a:lnTo>
                  <a:lnTo>
                    <a:pt x="4333" y="2691"/>
                  </a:lnTo>
                  <a:lnTo>
                    <a:pt x="4353" y="2474"/>
                  </a:lnTo>
                  <a:lnTo>
                    <a:pt x="4393" y="2236"/>
                  </a:lnTo>
                  <a:lnTo>
                    <a:pt x="4393" y="2236"/>
                  </a:lnTo>
                  <a:lnTo>
                    <a:pt x="4452" y="2019"/>
                  </a:lnTo>
                  <a:lnTo>
                    <a:pt x="4531" y="1801"/>
                  </a:lnTo>
                  <a:lnTo>
                    <a:pt x="4531" y="1801"/>
                  </a:lnTo>
                  <a:lnTo>
                    <a:pt x="4630" y="1603"/>
                  </a:lnTo>
                  <a:lnTo>
                    <a:pt x="4749" y="1425"/>
                  </a:lnTo>
                  <a:lnTo>
                    <a:pt x="4749" y="1425"/>
                  </a:lnTo>
                  <a:lnTo>
                    <a:pt x="4868" y="1267"/>
                  </a:lnTo>
                  <a:lnTo>
                    <a:pt x="4868" y="1267"/>
                  </a:lnTo>
                  <a:lnTo>
                    <a:pt x="5006" y="1128"/>
                  </a:lnTo>
                  <a:lnTo>
                    <a:pt x="5164" y="1010"/>
                  </a:lnTo>
                  <a:lnTo>
                    <a:pt x="5323" y="911"/>
                  </a:lnTo>
                  <a:lnTo>
                    <a:pt x="5323" y="911"/>
                  </a:lnTo>
                  <a:lnTo>
                    <a:pt x="5520" y="851"/>
                  </a:lnTo>
                  <a:lnTo>
                    <a:pt x="5520" y="851"/>
                  </a:lnTo>
                  <a:lnTo>
                    <a:pt x="5600" y="832"/>
                  </a:lnTo>
                  <a:lnTo>
                    <a:pt x="5698" y="812"/>
                  </a:lnTo>
                  <a:lnTo>
                    <a:pt x="5758" y="812"/>
                  </a:lnTo>
                  <a:lnTo>
                    <a:pt x="5778" y="792"/>
                  </a:lnTo>
                  <a:lnTo>
                    <a:pt x="5778" y="792"/>
                  </a:lnTo>
                  <a:lnTo>
                    <a:pt x="5778" y="792"/>
                  </a:lnTo>
                  <a:lnTo>
                    <a:pt x="5896" y="792"/>
                  </a:lnTo>
                  <a:lnTo>
                    <a:pt x="5896" y="792"/>
                  </a:lnTo>
                  <a:lnTo>
                    <a:pt x="6094" y="772"/>
                  </a:lnTo>
                  <a:lnTo>
                    <a:pt x="6094" y="772"/>
                  </a:lnTo>
                  <a:lnTo>
                    <a:pt x="6134" y="772"/>
                  </a:lnTo>
                  <a:lnTo>
                    <a:pt x="6134" y="772"/>
                  </a:lnTo>
                  <a:lnTo>
                    <a:pt x="6332" y="792"/>
                  </a:lnTo>
                  <a:lnTo>
                    <a:pt x="6529" y="812"/>
                  </a:lnTo>
                  <a:lnTo>
                    <a:pt x="6727" y="832"/>
                  </a:lnTo>
                  <a:lnTo>
                    <a:pt x="6727" y="832"/>
                  </a:lnTo>
                  <a:lnTo>
                    <a:pt x="6826" y="871"/>
                  </a:lnTo>
                  <a:lnTo>
                    <a:pt x="6925" y="891"/>
                  </a:lnTo>
                  <a:lnTo>
                    <a:pt x="6925" y="891"/>
                  </a:lnTo>
                  <a:lnTo>
                    <a:pt x="7024" y="931"/>
                  </a:lnTo>
                  <a:lnTo>
                    <a:pt x="7103" y="950"/>
                  </a:lnTo>
                  <a:lnTo>
                    <a:pt x="7103" y="950"/>
                  </a:lnTo>
                  <a:lnTo>
                    <a:pt x="7202" y="990"/>
                  </a:lnTo>
                  <a:lnTo>
                    <a:pt x="7281" y="1049"/>
                  </a:lnTo>
                  <a:lnTo>
                    <a:pt x="7380" y="1089"/>
                  </a:lnTo>
                  <a:lnTo>
                    <a:pt x="7459" y="1148"/>
                  </a:lnTo>
                  <a:lnTo>
                    <a:pt x="7459" y="1148"/>
                  </a:lnTo>
                  <a:lnTo>
                    <a:pt x="7538" y="1208"/>
                  </a:lnTo>
                  <a:lnTo>
                    <a:pt x="7617" y="1267"/>
                  </a:lnTo>
                  <a:lnTo>
                    <a:pt x="7617" y="1267"/>
                  </a:lnTo>
                  <a:lnTo>
                    <a:pt x="7756" y="1405"/>
                  </a:lnTo>
                  <a:lnTo>
                    <a:pt x="7894" y="1564"/>
                  </a:lnTo>
                  <a:lnTo>
                    <a:pt x="8033" y="1742"/>
                  </a:lnTo>
                  <a:lnTo>
                    <a:pt x="8033" y="1742"/>
                  </a:lnTo>
                  <a:lnTo>
                    <a:pt x="8152" y="1920"/>
                  </a:lnTo>
                  <a:lnTo>
                    <a:pt x="8152" y="1920"/>
                  </a:lnTo>
                  <a:lnTo>
                    <a:pt x="8191" y="2019"/>
                  </a:lnTo>
                  <a:lnTo>
                    <a:pt x="8251" y="2118"/>
                  </a:lnTo>
                  <a:lnTo>
                    <a:pt x="8251" y="2118"/>
                  </a:lnTo>
                  <a:lnTo>
                    <a:pt x="8349" y="2335"/>
                  </a:lnTo>
                  <a:lnTo>
                    <a:pt x="8429" y="2553"/>
                  </a:lnTo>
                  <a:lnTo>
                    <a:pt x="8508" y="2770"/>
                  </a:lnTo>
                  <a:lnTo>
                    <a:pt x="8508" y="2770"/>
                  </a:lnTo>
                  <a:lnTo>
                    <a:pt x="8547" y="2949"/>
                  </a:lnTo>
                  <a:lnTo>
                    <a:pt x="8547" y="2949"/>
                  </a:lnTo>
                  <a:lnTo>
                    <a:pt x="8765" y="2850"/>
                  </a:lnTo>
                  <a:lnTo>
                    <a:pt x="8765" y="2850"/>
                  </a:lnTo>
                  <a:lnTo>
                    <a:pt x="8765" y="2731"/>
                  </a:lnTo>
                  <a:lnTo>
                    <a:pt x="8765" y="2474"/>
                  </a:lnTo>
                  <a:lnTo>
                    <a:pt x="8745" y="2236"/>
                  </a:lnTo>
                  <a:lnTo>
                    <a:pt x="8745" y="2236"/>
                  </a:lnTo>
                  <a:lnTo>
                    <a:pt x="8725" y="2098"/>
                  </a:lnTo>
                  <a:lnTo>
                    <a:pt x="8686" y="1979"/>
                  </a:lnTo>
                  <a:lnTo>
                    <a:pt x="8686" y="1979"/>
                  </a:lnTo>
                  <a:lnTo>
                    <a:pt x="8666" y="1841"/>
                  </a:lnTo>
                  <a:lnTo>
                    <a:pt x="8626" y="1722"/>
                  </a:lnTo>
                  <a:lnTo>
                    <a:pt x="8626" y="1722"/>
                  </a:lnTo>
                  <a:lnTo>
                    <a:pt x="8547" y="1465"/>
                  </a:lnTo>
                  <a:lnTo>
                    <a:pt x="8429" y="1227"/>
                  </a:lnTo>
                  <a:lnTo>
                    <a:pt x="8429" y="1227"/>
                  </a:lnTo>
                  <a:lnTo>
                    <a:pt x="8270" y="990"/>
                  </a:lnTo>
                  <a:lnTo>
                    <a:pt x="8092" y="772"/>
                  </a:lnTo>
                  <a:lnTo>
                    <a:pt x="8092" y="772"/>
                  </a:lnTo>
                  <a:lnTo>
                    <a:pt x="8013" y="673"/>
                  </a:lnTo>
                  <a:lnTo>
                    <a:pt x="7894" y="574"/>
                  </a:lnTo>
                  <a:lnTo>
                    <a:pt x="7796" y="495"/>
                  </a:lnTo>
                  <a:lnTo>
                    <a:pt x="7677" y="416"/>
                  </a:lnTo>
                  <a:lnTo>
                    <a:pt x="7677" y="416"/>
                  </a:lnTo>
                  <a:lnTo>
                    <a:pt x="7439" y="258"/>
                  </a:lnTo>
                  <a:lnTo>
                    <a:pt x="7182" y="159"/>
                  </a:lnTo>
                  <a:lnTo>
                    <a:pt x="7182" y="159"/>
                  </a:lnTo>
                  <a:lnTo>
                    <a:pt x="6905" y="80"/>
                  </a:lnTo>
                  <a:lnTo>
                    <a:pt x="6628" y="21"/>
                  </a:lnTo>
                  <a:lnTo>
                    <a:pt x="6351" y="1"/>
                  </a:lnTo>
                  <a:lnTo>
                    <a:pt x="6351" y="1"/>
                  </a:lnTo>
                  <a:lnTo>
                    <a:pt x="63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3823100" y="2913375"/>
              <a:ext cx="124150" cy="67775"/>
            </a:xfrm>
            <a:custGeom>
              <a:rect b="b" l="l" r="r" t="t"/>
              <a:pathLst>
                <a:path extrusionOk="0" h="2711" w="4966">
                  <a:moveTo>
                    <a:pt x="2849" y="1"/>
                  </a:moveTo>
                  <a:lnTo>
                    <a:pt x="2651" y="20"/>
                  </a:lnTo>
                  <a:lnTo>
                    <a:pt x="2453" y="40"/>
                  </a:lnTo>
                  <a:lnTo>
                    <a:pt x="2157" y="99"/>
                  </a:lnTo>
                  <a:lnTo>
                    <a:pt x="1998" y="139"/>
                  </a:lnTo>
                  <a:lnTo>
                    <a:pt x="1860" y="179"/>
                  </a:lnTo>
                  <a:lnTo>
                    <a:pt x="1642" y="278"/>
                  </a:lnTo>
                  <a:lnTo>
                    <a:pt x="1464" y="376"/>
                  </a:lnTo>
                  <a:lnTo>
                    <a:pt x="1306" y="475"/>
                  </a:lnTo>
                  <a:lnTo>
                    <a:pt x="1069" y="653"/>
                  </a:lnTo>
                  <a:lnTo>
                    <a:pt x="851" y="871"/>
                  </a:lnTo>
                  <a:lnTo>
                    <a:pt x="653" y="1089"/>
                  </a:lnTo>
                  <a:lnTo>
                    <a:pt x="515" y="1306"/>
                  </a:lnTo>
                  <a:lnTo>
                    <a:pt x="376" y="1524"/>
                  </a:lnTo>
                  <a:lnTo>
                    <a:pt x="277" y="1742"/>
                  </a:lnTo>
                  <a:lnTo>
                    <a:pt x="198" y="1939"/>
                  </a:lnTo>
                  <a:lnTo>
                    <a:pt x="119" y="2117"/>
                  </a:lnTo>
                  <a:lnTo>
                    <a:pt x="40" y="2434"/>
                  </a:lnTo>
                  <a:lnTo>
                    <a:pt x="20" y="2632"/>
                  </a:lnTo>
                  <a:lnTo>
                    <a:pt x="0" y="2711"/>
                  </a:lnTo>
                  <a:lnTo>
                    <a:pt x="119" y="2454"/>
                  </a:lnTo>
                  <a:lnTo>
                    <a:pt x="257" y="2177"/>
                  </a:lnTo>
                  <a:lnTo>
                    <a:pt x="455" y="1840"/>
                  </a:lnTo>
                  <a:lnTo>
                    <a:pt x="594" y="1662"/>
                  </a:lnTo>
                  <a:lnTo>
                    <a:pt x="732" y="1465"/>
                  </a:lnTo>
                  <a:lnTo>
                    <a:pt x="891" y="1287"/>
                  </a:lnTo>
                  <a:lnTo>
                    <a:pt x="1069" y="1089"/>
                  </a:lnTo>
                  <a:lnTo>
                    <a:pt x="1286" y="930"/>
                  </a:lnTo>
                  <a:lnTo>
                    <a:pt x="1504" y="772"/>
                  </a:lnTo>
                  <a:lnTo>
                    <a:pt x="1741" y="634"/>
                  </a:lnTo>
                  <a:lnTo>
                    <a:pt x="1979" y="535"/>
                  </a:lnTo>
                  <a:lnTo>
                    <a:pt x="2117" y="475"/>
                  </a:lnTo>
                  <a:lnTo>
                    <a:pt x="2236" y="436"/>
                  </a:lnTo>
                  <a:lnTo>
                    <a:pt x="2513" y="376"/>
                  </a:lnTo>
                  <a:lnTo>
                    <a:pt x="2770" y="357"/>
                  </a:lnTo>
                  <a:lnTo>
                    <a:pt x="3047" y="337"/>
                  </a:lnTo>
                  <a:lnTo>
                    <a:pt x="3087" y="337"/>
                  </a:lnTo>
                  <a:lnTo>
                    <a:pt x="3561" y="357"/>
                  </a:lnTo>
                  <a:lnTo>
                    <a:pt x="3799" y="396"/>
                  </a:lnTo>
                  <a:lnTo>
                    <a:pt x="4016" y="436"/>
                  </a:lnTo>
                  <a:lnTo>
                    <a:pt x="4412" y="515"/>
                  </a:lnTo>
                  <a:lnTo>
                    <a:pt x="4709" y="574"/>
                  </a:lnTo>
                  <a:lnTo>
                    <a:pt x="4966" y="653"/>
                  </a:lnTo>
                  <a:lnTo>
                    <a:pt x="4729" y="515"/>
                  </a:lnTo>
                  <a:lnTo>
                    <a:pt x="4452" y="376"/>
                  </a:lnTo>
                  <a:lnTo>
                    <a:pt x="4274" y="297"/>
                  </a:lnTo>
                  <a:lnTo>
                    <a:pt x="4076" y="218"/>
                  </a:lnTo>
                  <a:lnTo>
                    <a:pt x="3838" y="159"/>
                  </a:lnTo>
                  <a:lnTo>
                    <a:pt x="3601" y="80"/>
                  </a:lnTo>
                  <a:lnTo>
                    <a:pt x="3344" y="40"/>
                  </a:lnTo>
                  <a:lnTo>
                    <a:pt x="3047" y="20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4151500" y="2813975"/>
              <a:ext cx="111325" cy="50450"/>
            </a:xfrm>
            <a:custGeom>
              <a:rect b="b" l="l" r="r" t="t"/>
              <a:pathLst>
                <a:path extrusionOk="0" h="2018" w="4453">
                  <a:moveTo>
                    <a:pt x="2276" y="0"/>
                  </a:moveTo>
                  <a:lnTo>
                    <a:pt x="2118" y="20"/>
                  </a:lnTo>
                  <a:lnTo>
                    <a:pt x="1979" y="40"/>
                  </a:lnTo>
                  <a:lnTo>
                    <a:pt x="1722" y="139"/>
                  </a:lnTo>
                  <a:lnTo>
                    <a:pt x="1465" y="257"/>
                  </a:lnTo>
                  <a:lnTo>
                    <a:pt x="1227" y="396"/>
                  </a:lnTo>
                  <a:lnTo>
                    <a:pt x="1029" y="554"/>
                  </a:lnTo>
                  <a:lnTo>
                    <a:pt x="851" y="712"/>
                  </a:lnTo>
                  <a:lnTo>
                    <a:pt x="673" y="890"/>
                  </a:lnTo>
                  <a:lnTo>
                    <a:pt x="535" y="1068"/>
                  </a:lnTo>
                  <a:lnTo>
                    <a:pt x="416" y="1227"/>
                  </a:lnTo>
                  <a:lnTo>
                    <a:pt x="297" y="1424"/>
                  </a:lnTo>
                  <a:lnTo>
                    <a:pt x="199" y="1603"/>
                  </a:lnTo>
                  <a:lnTo>
                    <a:pt x="100" y="1800"/>
                  </a:lnTo>
                  <a:lnTo>
                    <a:pt x="1" y="2018"/>
                  </a:lnTo>
                  <a:lnTo>
                    <a:pt x="159" y="1840"/>
                  </a:lnTo>
                  <a:lnTo>
                    <a:pt x="199" y="1800"/>
                  </a:lnTo>
                  <a:lnTo>
                    <a:pt x="574" y="1365"/>
                  </a:lnTo>
                  <a:lnTo>
                    <a:pt x="871" y="1088"/>
                  </a:lnTo>
                  <a:lnTo>
                    <a:pt x="1049" y="950"/>
                  </a:lnTo>
                  <a:lnTo>
                    <a:pt x="1227" y="811"/>
                  </a:lnTo>
                  <a:lnTo>
                    <a:pt x="1425" y="673"/>
                  </a:lnTo>
                  <a:lnTo>
                    <a:pt x="1623" y="574"/>
                  </a:lnTo>
                  <a:lnTo>
                    <a:pt x="1841" y="475"/>
                  </a:lnTo>
                  <a:lnTo>
                    <a:pt x="2078" y="396"/>
                  </a:lnTo>
                  <a:lnTo>
                    <a:pt x="2197" y="376"/>
                  </a:lnTo>
                  <a:lnTo>
                    <a:pt x="2296" y="356"/>
                  </a:lnTo>
                  <a:lnTo>
                    <a:pt x="2533" y="356"/>
                  </a:lnTo>
                  <a:lnTo>
                    <a:pt x="2770" y="376"/>
                  </a:lnTo>
                  <a:lnTo>
                    <a:pt x="2988" y="415"/>
                  </a:lnTo>
                  <a:lnTo>
                    <a:pt x="3206" y="475"/>
                  </a:lnTo>
                  <a:lnTo>
                    <a:pt x="3403" y="574"/>
                  </a:lnTo>
                  <a:lnTo>
                    <a:pt x="3582" y="653"/>
                  </a:lnTo>
                  <a:lnTo>
                    <a:pt x="3760" y="752"/>
                  </a:lnTo>
                  <a:lnTo>
                    <a:pt x="4056" y="950"/>
                  </a:lnTo>
                  <a:lnTo>
                    <a:pt x="4274" y="1108"/>
                  </a:lnTo>
                  <a:lnTo>
                    <a:pt x="4452" y="1266"/>
                  </a:lnTo>
                  <a:lnTo>
                    <a:pt x="4452" y="1266"/>
                  </a:lnTo>
                  <a:lnTo>
                    <a:pt x="4314" y="1068"/>
                  </a:lnTo>
                  <a:lnTo>
                    <a:pt x="4135" y="851"/>
                  </a:lnTo>
                  <a:lnTo>
                    <a:pt x="4017" y="712"/>
                  </a:lnTo>
                  <a:lnTo>
                    <a:pt x="3878" y="594"/>
                  </a:lnTo>
                  <a:lnTo>
                    <a:pt x="3720" y="455"/>
                  </a:lnTo>
                  <a:lnTo>
                    <a:pt x="3522" y="317"/>
                  </a:lnTo>
                  <a:lnTo>
                    <a:pt x="3324" y="198"/>
                  </a:lnTo>
                  <a:lnTo>
                    <a:pt x="3087" y="99"/>
                  </a:lnTo>
                  <a:lnTo>
                    <a:pt x="2948" y="59"/>
                  </a:lnTo>
                  <a:lnTo>
                    <a:pt x="2830" y="40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4278625" y="2752625"/>
              <a:ext cx="185000" cy="236450"/>
            </a:xfrm>
            <a:custGeom>
              <a:rect b="b" l="l" r="r" t="t"/>
              <a:pathLst>
                <a:path extrusionOk="0" h="9458" w="7400">
                  <a:moveTo>
                    <a:pt x="811" y="1"/>
                  </a:moveTo>
                  <a:lnTo>
                    <a:pt x="633" y="21"/>
                  </a:lnTo>
                  <a:lnTo>
                    <a:pt x="356" y="21"/>
                  </a:lnTo>
                  <a:lnTo>
                    <a:pt x="158" y="40"/>
                  </a:lnTo>
                  <a:lnTo>
                    <a:pt x="0" y="60"/>
                  </a:lnTo>
                  <a:lnTo>
                    <a:pt x="158" y="80"/>
                  </a:lnTo>
                  <a:lnTo>
                    <a:pt x="356" y="120"/>
                  </a:lnTo>
                  <a:lnTo>
                    <a:pt x="613" y="159"/>
                  </a:lnTo>
                  <a:lnTo>
                    <a:pt x="930" y="218"/>
                  </a:lnTo>
                  <a:lnTo>
                    <a:pt x="1108" y="258"/>
                  </a:lnTo>
                  <a:lnTo>
                    <a:pt x="1306" y="298"/>
                  </a:lnTo>
                  <a:lnTo>
                    <a:pt x="1721" y="416"/>
                  </a:lnTo>
                  <a:lnTo>
                    <a:pt x="2176" y="555"/>
                  </a:lnTo>
                  <a:lnTo>
                    <a:pt x="2651" y="733"/>
                  </a:lnTo>
                  <a:lnTo>
                    <a:pt x="3166" y="950"/>
                  </a:lnTo>
                  <a:lnTo>
                    <a:pt x="3423" y="1069"/>
                  </a:lnTo>
                  <a:lnTo>
                    <a:pt x="3680" y="1188"/>
                  </a:lnTo>
                  <a:lnTo>
                    <a:pt x="3937" y="1326"/>
                  </a:lnTo>
                  <a:lnTo>
                    <a:pt x="4194" y="1485"/>
                  </a:lnTo>
                  <a:lnTo>
                    <a:pt x="4432" y="1663"/>
                  </a:lnTo>
                  <a:lnTo>
                    <a:pt x="4689" y="1841"/>
                  </a:lnTo>
                  <a:lnTo>
                    <a:pt x="5164" y="2236"/>
                  </a:lnTo>
                  <a:lnTo>
                    <a:pt x="5381" y="2454"/>
                  </a:lnTo>
                  <a:lnTo>
                    <a:pt x="5599" y="2691"/>
                  </a:lnTo>
                  <a:lnTo>
                    <a:pt x="5797" y="2929"/>
                  </a:lnTo>
                  <a:lnTo>
                    <a:pt x="5896" y="3048"/>
                  </a:lnTo>
                  <a:lnTo>
                    <a:pt x="5975" y="3186"/>
                  </a:lnTo>
                  <a:lnTo>
                    <a:pt x="6133" y="3443"/>
                  </a:lnTo>
                  <a:lnTo>
                    <a:pt x="6212" y="3582"/>
                  </a:lnTo>
                  <a:lnTo>
                    <a:pt x="6291" y="3720"/>
                  </a:lnTo>
                  <a:lnTo>
                    <a:pt x="6430" y="3997"/>
                  </a:lnTo>
                  <a:lnTo>
                    <a:pt x="6529" y="4294"/>
                  </a:lnTo>
                  <a:lnTo>
                    <a:pt x="6628" y="4571"/>
                  </a:lnTo>
                  <a:lnTo>
                    <a:pt x="6687" y="4868"/>
                  </a:lnTo>
                  <a:lnTo>
                    <a:pt x="6727" y="5145"/>
                  </a:lnTo>
                  <a:lnTo>
                    <a:pt x="6746" y="5441"/>
                  </a:lnTo>
                  <a:lnTo>
                    <a:pt x="6746" y="5738"/>
                  </a:lnTo>
                  <a:lnTo>
                    <a:pt x="6727" y="6015"/>
                  </a:lnTo>
                  <a:lnTo>
                    <a:pt x="6687" y="6292"/>
                  </a:lnTo>
                  <a:lnTo>
                    <a:pt x="6628" y="6569"/>
                  </a:lnTo>
                  <a:lnTo>
                    <a:pt x="6568" y="6826"/>
                  </a:lnTo>
                  <a:lnTo>
                    <a:pt x="6489" y="7083"/>
                  </a:lnTo>
                  <a:lnTo>
                    <a:pt x="6311" y="7558"/>
                  </a:lnTo>
                  <a:lnTo>
                    <a:pt x="6113" y="7974"/>
                  </a:lnTo>
                  <a:lnTo>
                    <a:pt x="5915" y="8369"/>
                  </a:lnTo>
                  <a:lnTo>
                    <a:pt x="5718" y="8686"/>
                  </a:lnTo>
                  <a:lnTo>
                    <a:pt x="5540" y="8963"/>
                  </a:lnTo>
                  <a:lnTo>
                    <a:pt x="5282" y="9319"/>
                  </a:lnTo>
                  <a:lnTo>
                    <a:pt x="5183" y="9457"/>
                  </a:lnTo>
                  <a:lnTo>
                    <a:pt x="5302" y="9359"/>
                  </a:lnTo>
                  <a:lnTo>
                    <a:pt x="5460" y="9240"/>
                  </a:lnTo>
                  <a:lnTo>
                    <a:pt x="5658" y="9042"/>
                  </a:lnTo>
                  <a:lnTo>
                    <a:pt x="5876" y="8805"/>
                  </a:lnTo>
                  <a:lnTo>
                    <a:pt x="6133" y="8528"/>
                  </a:lnTo>
                  <a:lnTo>
                    <a:pt x="6410" y="8172"/>
                  </a:lnTo>
                  <a:lnTo>
                    <a:pt x="6687" y="7736"/>
                  </a:lnTo>
                  <a:lnTo>
                    <a:pt x="6806" y="7519"/>
                  </a:lnTo>
                  <a:lnTo>
                    <a:pt x="6944" y="7261"/>
                  </a:lnTo>
                  <a:lnTo>
                    <a:pt x="7063" y="7004"/>
                  </a:lnTo>
                  <a:lnTo>
                    <a:pt x="7162" y="6727"/>
                  </a:lnTo>
                  <a:lnTo>
                    <a:pt x="7241" y="6431"/>
                  </a:lnTo>
                  <a:lnTo>
                    <a:pt x="7320" y="6114"/>
                  </a:lnTo>
                  <a:lnTo>
                    <a:pt x="7360" y="5778"/>
                  </a:lnTo>
                  <a:lnTo>
                    <a:pt x="7399" y="5441"/>
                  </a:lnTo>
                  <a:lnTo>
                    <a:pt x="7399" y="5105"/>
                  </a:lnTo>
                  <a:lnTo>
                    <a:pt x="7360" y="4749"/>
                  </a:lnTo>
                  <a:lnTo>
                    <a:pt x="7300" y="4413"/>
                  </a:lnTo>
                  <a:lnTo>
                    <a:pt x="7201" y="4057"/>
                  </a:lnTo>
                  <a:lnTo>
                    <a:pt x="7083" y="3720"/>
                  </a:lnTo>
                  <a:lnTo>
                    <a:pt x="6944" y="3404"/>
                  </a:lnTo>
                  <a:lnTo>
                    <a:pt x="6865" y="3226"/>
                  </a:lnTo>
                  <a:lnTo>
                    <a:pt x="6766" y="3067"/>
                  </a:lnTo>
                  <a:lnTo>
                    <a:pt x="6588" y="2771"/>
                  </a:lnTo>
                  <a:lnTo>
                    <a:pt x="6489" y="2612"/>
                  </a:lnTo>
                  <a:lnTo>
                    <a:pt x="6370" y="2474"/>
                  </a:lnTo>
                  <a:lnTo>
                    <a:pt x="6133" y="2197"/>
                  </a:lnTo>
                  <a:lnTo>
                    <a:pt x="6014" y="2078"/>
                  </a:lnTo>
                  <a:lnTo>
                    <a:pt x="5896" y="1940"/>
                  </a:lnTo>
                  <a:lnTo>
                    <a:pt x="5757" y="1821"/>
                  </a:lnTo>
                  <a:lnTo>
                    <a:pt x="5638" y="1702"/>
                  </a:lnTo>
                  <a:lnTo>
                    <a:pt x="5362" y="1485"/>
                  </a:lnTo>
                  <a:lnTo>
                    <a:pt x="5085" y="1287"/>
                  </a:lnTo>
                  <a:lnTo>
                    <a:pt x="4808" y="1109"/>
                  </a:lnTo>
                  <a:lnTo>
                    <a:pt x="4511" y="931"/>
                  </a:lnTo>
                  <a:lnTo>
                    <a:pt x="4214" y="772"/>
                  </a:lnTo>
                  <a:lnTo>
                    <a:pt x="3937" y="654"/>
                  </a:lnTo>
                  <a:lnTo>
                    <a:pt x="3640" y="535"/>
                  </a:lnTo>
                  <a:lnTo>
                    <a:pt x="3363" y="436"/>
                  </a:lnTo>
                  <a:lnTo>
                    <a:pt x="3086" y="337"/>
                  </a:lnTo>
                  <a:lnTo>
                    <a:pt x="2809" y="258"/>
                  </a:lnTo>
                  <a:lnTo>
                    <a:pt x="2275" y="139"/>
                  </a:lnTo>
                  <a:lnTo>
                    <a:pt x="1781" y="80"/>
                  </a:lnTo>
                  <a:lnTo>
                    <a:pt x="1345" y="21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4278625" y="2752625"/>
              <a:ext cx="185000" cy="236450"/>
            </a:xfrm>
            <a:custGeom>
              <a:rect b="b" l="l" r="r" t="t"/>
              <a:pathLst>
                <a:path extrusionOk="0" fill="none" h="9458" w="7400">
                  <a:moveTo>
                    <a:pt x="811" y="1"/>
                  </a:moveTo>
                  <a:lnTo>
                    <a:pt x="811" y="1"/>
                  </a:lnTo>
                  <a:lnTo>
                    <a:pt x="633" y="21"/>
                  </a:lnTo>
                  <a:lnTo>
                    <a:pt x="633" y="21"/>
                  </a:lnTo>
                  <a:lnTo>
                    <a:pt x="356" y="21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58" y="80"/>
                  </a:lnTo>
                  <a:lnTo>
                    <a:pt x="158" y="80"/>
                  </a:lnTo>
                  <a:lnTo>
                    <a:pt x="356" y="120"/>
                  </a:lnTo>
                  <a:lnTo>
                    <a:pt x="356" y="120"/>
                  </a:lnTo>
                  <a:lnTo>
                    <a:pt x="613" y="159"/>
                  </a:lnTo>
                  <a:lnTo>
                    <a:pt x="613" y="159"/>
                  </a:lnTo>
                  <a:lnTo>
                    <a:pt x="930" y="218"/>
                  </a:lnTo>
                  <a:lnTo>
                    <a:pt x="930" y="218"/>
                  </a:lnTo>
                  <a:lnTo>
                    <a:pt x="1108" y="258"/>
                  </a:lnTo>
                  <a:lnTo>
                    <a:pt x="1306" y="298"/>
                  </a:lnTo>
                  <a:lnTo>
                    <a:pt x="1306" y="298"/>
                  </a:lnTo>
                  <a:lnTo>
                    <a:pt x="1721" y="416"/>
                  </a:lnTo>
                  <a:lnTo>
                    <a:pt x="2176" y="555"/>
                  </a:lnTo>
                  <a:lnTo>
                    <a:pt x="2176" y="555"/>
                  </a:lnTo>
                  <a:lnTo>
                    <a:pt x="2651" y="733"/>
                  </a:lnTo>
                  <a:lnTo>
                    <a:pt x="3166" y="950"/>
                  </a:lnTo>
                  <a:lnTo>
                    <a:pt x="3166" y="950"/>
                  </a:lnTo>
                  <a:lnTo>
                    <a:pt x="3423" y="1069"/>
                  </a:lnTo>
                  <a:lnTo>
                    <a:pt x="3680" y="1188"/>
                  </a:lnTo>
                  <a:lnTo>
                    <a:pt x="3680" y="1188"/>
                  </a:lnTo>
                  <a:lnTo>
                    <a:pt x="3937" y="1326"/>
                  </a:lnTo>
                  <a:lnTo>
                    <a:pt x="3937" y="1326"/>
                  </a:lnTo>
                  <a:lnTo>
                    <a:pt x="4194" y="1485"/>
                  </a:lnTo>
                  <a:lnTo>
                    <a:pt x="4194" y="1485"/>
                  </a:lnTo>
                  <a:lnTo>
                    <a:pt x="4432" y="1663"/>
                  </a:lnTo>
                  <a:lnTo>
                    <a:pt x="4689" y="1841"/>
                  </a:lnTo>
                  <a:lnTo>
                    <a:pt x="5164" y="2236"/>
                  </a:lnTo>
                  <a:lnTo>
                    <a:pt x="5164" y="2236"/>
                  </a:lnTo>
                  <a:lnTo>
                    <a:pt x="5381" y="2454"/>
                  </a:lnTo>
                  <a:lnTo>
                    <a:pt x="5599" y="2691"/>
                  </a:lnTo>
                  <a:lnTo>
                    <a:pt x="5797" y="2929"/>
                  </a:lnTo>
                  <a:lnTo>
                    <a:pt x="5896" y="3048"/>
                  </a:lnTo>
                  <a:lnTo>
                    <a:pt x="5975" y="3186"/>
                  </a:lnTo>
                  <a:lnTo>
                    <a:pt x="6133" y="3443"/>
                  </a:lnTo>
                  <a:lnTo>
                    <a:pt x="6133" y="3443"/>
                  </a:lnTo>
                  <a:lnTo>
                    <a:pt x="6212" y="3582"/>
                  </a:lnTo>
                  <a:lnTo>
                    <a:pt x="6291" y="3720"/>
                  </a:lnTo>
                  <a:lnTo>
                    <a:pt x="6430" y="3997"/>
                  </a:lnTo>
                  <a:lnTo>
                    <a:pt x="6430" y="3997"/>
                  </a:lnTo>
                  <a:lnTo>
                    <a:pt x="6529" y="4294"/>
                  </a:lnTo>
                  <a:lnTo>
                    <a:pt x="6529" y="4294"/>
                  </a:lnTo>
                  <a:lnTo>
                    <a:pt x="6628" y="4571"/>
                  </a:lnTo>
                  <a:lnTo>
                    <a:pt x="6687" y="4868"/>
                  </a:lnTo>
                  <a:lnTo>
                    <a:pt x="6687" y="4868"/>
                  </a:lnTo>
                  <a:lnTo>
                    <a:pt x="6727" y="5145"/>
                  </a:lnTo>
                  <a:lnTo>
                    <a:pt x="6746" y="5441"/>
                  </a:lnTo>
                  <a:lnTo>
                    <a:pt x="6746" y="5441"/>
                  </a:lnTo>
                  <a:lnTo>
                    <a:pt x="6746" y="5738"/>
                  </a:lnTo>
                  <a:lnTo>
                    <a:pt x="6727" y="6015"/>
                  </a:lnTo>
                  <a:lnTo>
                    <a:pt x="6687" y="6292"/>
                  </a:lnTo>
                  <a:lnTo>
                    <a:pt x="6628" y="6569"/>
                  </a:lnTo>
                  <a:lnTo>
                    <a:pt x="6628" y="6569"/>
                  </a:lnTo>
                  <a:lnTo>
                    <a:pt x="6568" y="6826"/>
                  </a:lnTo>
                  <a:lnTo>
                    <a:pt x="6489" y="7083"/>
                  </a:lnTo>
                  <a:lnTo>
                    <a:pt x="6311" y="7558"/>
                  </a:lnTo>
                  <a:lnTo>
                    <a:pt x="6311" y="7558"/>
                  </a:lnTo>
                  <a:lnTo>
                    <a:pt x="6113" y="7974"/>
                  </a:lnTo>
                  <a:lnTo>
                    <a:pt x="5915" y="8369"/>
                  </a:lnTo>
                  <a:lnTo>
                    <a:pt x="5718" y="8686"/>
                  </a:lnTo>
                  <a:lnTo>
                    <a:pt x="5540" y="8963"/>
                  </a:lnTo>
                  <a:lnTo>
                    <a:pt x="5540" y="8963"/>
                  </a:lnTo>
                  <a:lnTo>
                    <a:pt x="5282" y="9319"/>
                  </a:lnTo>
                  <a:lnTo>
                    <a:pt x="5183" y="9457"/>
                  </a:lnTo>
                  <a:lnTo>
                    <a:pt x="5183" y="9457"/>
                  </a:lnTo>
                  <a:lnTo>
                    <a:pt x="5302" y="9359"/>
                  </a:lnTo>
                  <a:lnTo>
                    <a:pt x="5460" y="9240"/>
                  </a:lnTo>
                  <a:lnTo>
                    <a:pt x="5658" y="9042"/>
                  </a:lnTo>
                  <a:lnTo>
                    <a:pt x="5658" y="9042"/>
                  </a:lnTo>
                  <a:lnTo>
                    <a:pt x="5876" y="8805"/>
                  </a:lnTo>
                  <a:lnTo>
                    <a:pt x="6133" y="8528"/>
                  </a:lnTo>
                  <a:lnTo>
                    <a:pt x="6410" y="8172"/>
                  </a:lnTo>
                  <a:lnTo>
                    <a:pt x="6687" y="7736"/>
                  </a:lnTo>
                  <a:lnTo>
                    <a:pt x="6687" y="7736"/>
                  </a:lnTo>
                  <a:lnTo>
                    <a:pt x="6806" y="7519"/>
                  </a:lnTo>
                  <a:lnTo>
                    <a:pt x="6944" y="7261"/>
                  </a:lnTo>
                  <a:lnTo>
                    <a:pt x="7063" y="7004"/>
                  </a:lnTo>
                  <a:lnTo>
                    <a:pt x="7162" y="6727"/>
                  </a:lnTo>
                  <a:lnTo>
                    <a:pt x="7162" y="6727"/>
                  </a:lnTo>
                  <a:lnTo>
                    <a:pt x="7241" y="6431"/>
                  </a:lnTo>
                  <a:lnTo>
                    <a:pt x="7320" y="6114"/>
                  </a:lnTo>
                  <a:lnTo>
                    <a:pt x="7360" y="5778"/>
                  </a:lnTo>
                  <a:lnTo>
                    <a:pt x="7399" y="5441"/>
                  </a:lnTo>
                  <a:lnTo>
                    <a:pt x="7399" y="5441"/>
                  </a:lnTo>
                  <a:lnTo>
                    <a:pt x="7399" y="5105"/>
                  </a:lnTo>
                  <a:lnTo>
                    <a:pt x="7360" y="4749"/>
                  </a:lnTo>
                  <a:lnTo>
                    <a:pt x="7300" y="4413"/>
                  </a:lnTo>
                  <a:lnTo>
                    <a:pt x="7201" y="4057"/>
                  </a:lnTo>
                  <a:lnTo>
                    <a:pt x="7201" y="4057"/>
                  </a:lnTo>
                  <a:lnTo>
                    <a:pt x="7083" y="3720"/>
                  </a:lnTo>
                  <a:lnTo>
                    <a:pt x="6944" y="3404"/>
                  </a:lnTo>
                  <a:lnTo>
                    <a:pt x="6944" y="3404"/>
                  </a:lnTo>
                  <a:lnTo>
                    <a:pt x="6865" y="3226"/>
                  </a:lnTo>
                  <a:lnTo>
                    <a:pt x="6766" y="3067"/>
                  </a:lnTo>
                  <a:lnTo>
                    <a:pt x="6588" y="2771"/>
                  </a:lnTo>
                  <a:lnTo>
                    <a:pt x="6489" y="2612"/>
                  </a:lnTo>
                  <a:lnTo>
                    <a:pt x="6370" y="2474"/>
                  </a:lnTo>
                  <a:lnTo>
                    <a:pt x="6133" y="2197"/>
                  </a:lnTo>
                  <a:lnTo>
                    <a:pt x="6133" y="2197"/>
                  </a:lnTo>
                  <a:lnTo>
                    <a:pt x="6014" y="2078"/>
                  </a:lnTo>
                  <a:lnTo>
                    <a:pt x="5896" y="1940"/>
                  </a:lnTo>
                  <a:lnTo>
                    <a:pt x="5896" y="1940"/>
                  </a:lnTo>
                  <a:lnTo>
                    <a:pt x="5757" y="1821"/>
                  </a:lnTo>
                  <a:lnTo>
                    <a:pt x="5638" y="1702"/>
                  </a:lnTo>
                  <a:lnTo>
                    <a:pt x="5638" y="1702"/>
                  </a:lnTo>
                  <a:lnTo>
                    <a:pt x="5362" y="1485"/>
                  </a:lnTo>
                  <a:lnTo>
                    <a:pt x="5085" y="1287"/>
                  </a:lnTo>
                  <a:lnTo>
                    <a:pt x="4808" y="1109"/>
                  </a:lnTo>
                  <a:lnTo>
                    <a:pt x="4511" y="931"/>
                  </a:lnTo>
                  <a:lnTo>
                    <a:pt x="4511" y="931"/>
                  </a:lnTo>
                  <a:lnTo>
                    <a:pt x="4214" y="772"/>
                  </a:lnTo>
                  <a:lnTo>
                    <a:pt x="4214" y="772"/>
                  </a:lnTo>
                  <a:lnTo>
                    <a:pt x="3937" y="654"/>
                  </a:lnTo>
                  <a:lnTo>
                    <a:pt x="3937" y="654"/>
                  </a:lnTo>
                  <a:lnTo>
                    <a:pt x="3640" y="535"/>
                  </a:lnTo>
                  <a:lnTo>
                    <a:pt x="3363" y="436"/>
                  </a:lnTo>
                  <a:lnTo>
                    <a:pt x="3363" y="436"/>
                  </a:lnTo>
                  <a:lnTo>
                    <a:pt x="3086" y="337"/>
                  </a:lnTo>
                  <a:lnTo>
                    <a:pt x="2809" y="258"/>
                  </a:lnTo>
                  <a:lnTo>
                    <a:pt x="2275" y="139"/>
                  </a:lnTo>
                  <a:lnTo>
                    <a:pt x="2275" y="139"/>
                  </a:lnTo>
                  <a:lnTo>
                    <a:pt x="1781" y="80"/>
                  </a:lnTo>
                  <a:lnTo>
                    <a:pt x="1345" y="21"/>
                  </a:lnTo>
                  <a:lnTo>
                    <a:pt x="1345" y="21"/>
                  </a:lnTo>
                  <a:lnTo>
                    <a:pt x="950" y="1"/>
                  </a:lnTo>
                  <a:lnTo>
                    <a:pt x="950" y="1"/>
                  </a:lnTo>
                  <a:lnTo>
                    <a:pt x="811" y="1"/>
                  </a:lnTo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4207400" y="2729875"/>
              <a:ext cx="71250" cy="77200"/>
            </a:xfrm>
            <a:custGeom>
              <a:rect b="b" l="l" r="r" t="t"/>
              <a:pathLst>
                <a:path extrusionOk="0" h="3088" w="2850">
                  <a:moveTo>
                    <a:pt x="792" y="1"/>
                  </a:moveTo>
                  <a:lnTo>
                    <a:pt x="455" y="40"/>
                  </a:lnTo>
                  <a:lnTo>
                    <a:pt x="198" y="80"/>
                  </a:lnTo>
                  <a:lnTo>
                    <a:pt x="0" y="139"/>
                  </a:lnTo>
                  <a:lnTo>
                    <a:pt x="218" y="139"/>
                  </a:lnTo>
                  <a:lnTo>
                    <a:pt x="455" y="179"/>
                  </a:lnTo>
                  <a:lnTo>
                    <a:pt x="772" y="218"/>
                  </a:lnTo>
                  <a:lnTo>
                    <a:pt x="1128" y="298"/>
                  </a:lnTo>
                  <a:lnTo>
                    <a:pt x="1524" y="396"/>
                  </a:lnTo>
                  <a:lnTo>
                    <a:pt x="1702" y="476"/>
                  </a:lnTo>
                  <a:lnTo>
                    <a:pt x="1880" y="575"/>
                  </a:lnTo>
                  <a:lnTo>
                    <a:pt x="2058" y="693"/>
                  </a:lnTo>
                  <a:lnTo>
                    <a:pt x="2196" y="851"/>
                  </a:lnTo>
                  <a:lnTo>
                    <a:pt x="2335" y="1010"/>
                  </a:lnTo>
                  <a:lnTo>
                    <a:pt x="2414" y="1188"/>
                  </a:lnTo>
                  <a:lnTo>
                    <a:pt x="2493" y="1366"/>
                  </a:lnTo>
                  <a:lnTo>
                    <a:pt x="2533" y="1564"/>
                  </a:lnTo>
                  <a:lnTo>
                    <a:pt x="2552" y="1762"/>
                  </a:lnTo>
                  <a:lnTo>
                    <a:pt x="2552" y="1959"/>
                  </a:lnTo>
                  <a:lnTo>
                    <a:pt x="2533" y="2157"/>
                  </a:lnTo>
                  <a:lnTo>
                    <a:pt x="2533" y="2335"/>
                  </a:lnTo>
                  <a:lnTo>
                    <a:pt x="2473" y="2632"/>
                  </a:lnTo>
                  <a:lnTo>
                    <a:pt x="2434" y="2889"/>
                  </a:lnTo>
                  <a:lnTo>
                    <a:pt x="2394" y="3087"/>
                  </a:lnTo>
                  <a:lnTo>
                    <a:pt x="2513" y="2909"/>
                  </a:lnTo>
                  <a:lnTo>
                    <a:pt x="2612" y="2672"/>
                  </a:lnTo>
                  <a:lnTo>
                    <a:pt x="2671" y="2533"/>
                  </a:lnTo>
                  <a:lnTo>
                    <a:pt x="2730" y="2375"/>
                  </a:lnTo>
                  <a:lnTo>
                    <a:pt x="2790" y="2197"/>
                  </a:lnTo>
                  <a:lnTo>
                    <a:pt x="2829" y="1979"/>
                  </a:lnTo>
                  <a:lnTo>
                    <a:pt x="2849" y="1762"/>
                  </a:lnTo>
                  <a:lnTo>
                    <a:pt x="2849" y="1544"/>
                  </a:lnTo>
                  <a:lnTo>
                    <a:pt x="2829" y="1287"/>
                  </a:lnTo>
                  <a:lnTo>
                    <a:pt x="2790" y="1168"/>
                  </a:lnTo>
                  <a:lnTo>
                    <a:pt x="2750" y="1049"/>
                  </a:lnTo>
                  <a:lnTo>
                    <a:pt x="2691" y="931"/>
                  </a:lnTo>
                  <a:lnTo>
                    <a:pt x="2631" y="812"/>
                  </a:lnTo>
                  <a:lnTo>
                    <a:pt x="2473" y="594"/>
                  </a:lnTo>
                  <a:lnTo>
                    <a:pt x="2374" y="495"/>
                  </a:lnTo>
                  <a:lnTo>
                    <a:pt x="2275" y="416"/>
                  </a:lnTo>
                  <a:lnTo>
                    <a:pt x="2058" y="278"/>
                  </a:lnTo>
                  <a:lnTo>
                    <a:pt x="1840" y="179"/>
                  </a:lnTo>
                  <a:lnTo>
                    <a:pt x="1623" y="100"/>
                  </a:lnTo>
                  <a:lnTo>
                    <a:pt x="1425" y="60"/>
                  </a:lnTo>
                  <a:lnTo>
                    <a:pt x="1247" y="21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3458575" y="2978175"/>
              <a:ext cx="130100" cy="324975"/>
            </a:xfrm>
            <a:custGeom>
              <a:rect b="b" l="l" r="r" t="t"/>
              <a:pathLst>
                <a:path extrusionOk="0" h="12999" w="5204">
                  <a:moveTo>
                    <a:pt x="3403" y="0"/>
                  </a:moveTo>
                  <a:lnTo>
                    <a:pt x="3305" y="20"/>
                  </a:lnTo>
                  <a:lnTo>
                    <a:pt x="3186" y="40"/>
                  </a:lnTo>
                  <a:lnTo>
                    <a:pt x="3067" y="79"/>
                  </a:lnTo>
                  <a:lnTo>
                    <a:pt x="2968" y="119"/>
                  </a:lnTo>
                  <a:lnTo>
                    <a:pt x="2850" y="178"/>
                  </a:lnTo>
                  <a:lnTo>
                    <a:pt x="2751" y="238"/>
                  </a:lnTo>
                  <a:lnTo>
                    <a:pt x="2553" y="396"/>
                  </a:lnTo>
                  <a:lnTo>
                    <a:pt x="2394" y="574"/>
                  </a:lnTo>
                  <a:lnTo>
                    <a:pt x="2315" y="673"/>
                  </a:lnTo>
                  <a:lnTo>
                    <a:pt x="2256" y="752"/>
                  </a:lnTo>
                  <a:lnTo>
                    <a:pt x="2216" y="831"/>
                  </a:lnTo>
                  <a:lnTo>
                    <a:pt x="2177" y="891"/>
                  </a:lnTo>
                  <a:lnTo>
                    <a:pt x="2157" y="910"/>
                  </a:lnTo>
                  <a:lnTo>
                    <a:pt x="2137" y="950"/>
                  </a:lnTo>
                  <a:lnTo>
                    <a:pt x="2058" y="1148"/>
                  </a:lnTo>
                  <a:lnTo>
                    <a:pt x="1959" y="1365"/>
                  </a:lnTo>
                  <a:lnTo>
                    <a:pt x="1900" y="1583"/>
                  </a:lnTo>
                  <a:lnTo>
                    <a:pt x="1841" y="1801"/>
                  </a:lnTo>
                  <a:lnTo>
                    <a:pt x="1821" y="2018"/>
                  </a:lnTo>
                  <a:lnTo>
                    <a:pt x="1781" y="2256"/>
                  </a:lnTo>
                  <a:lnTo>
                    <a:pt x="1781" y="2473"/>
                  </a:lnTo>
                  <a:lnTo>
                    <a:pt x="1801" y="2711"/>
                  </a:lnTo>
                  <a:lnTo>
                    <a:pt x="1841" y="2928"/>
                  </a:lnTo>
                  <a:lnTo>
                    <a:pt x="1880" y="3166"/>
                  </a:lnTo>
                  <a:lnTo>
                    <a:pt x="1939" y="3383"/>
                  </a:lnTo>
                  <a:lnTo>
                    <a:pt x="2019" y="3601"/>
                  </a:lnTo>
                  <a:lnTo>
                    <a:pt x="2118" y="3799"/>
                  </a:lnTo>
                  <a:lnTo>
                    <a:pt x="2216" y="3997"/>
                  </a:lnTo>
                  <a:lnTo>
                    <a:pt x="2236" y="4036"/>
                  </a:lnTo>
                  <a:lnTo>
                    <a:pt x="1979" y="4194"/>
                  </a:lnTo>
                  <a:lnTo>
                    <a:pt x="1821" y="4274"/>
                  </a:lnTo>
                  <a:lnTo>
                    <a:pt x="1682" y="4372"/>
                  </a:lnTo>
                  <a:lnTo>
                    <a:pt x="1386" y="4590"/>
                  </a:lnTo>
                  <a:lnTo>
                    <a:pt x="1109" y="4827"/>
                  </a:lnTo>
                  <a:lnTo>
                    <a:pt x="990" y="4966"/>
                  </a:lnTo>
                  <a:lnTo>
                    <a:pt x="871" y="5104"/>
                  </a:lnTo>
                  <a:lnTo>
                    <a:pt x="752" y="5243"/>
                  </a:lnTo>
                  <a:lnTo>
                    <a:pt x="634" y="5381"/>
                  </a:lnTo>
                  <a:lnTo>
                    <a:pt x="535" y="5540"/>
                  </a:lnTo>
                  <a:lnTo>
                    <a:pt x="436" y="5698"/>
                  </a:lnTo>
                  <a:lnTo>
                    <a:pt x="357" y="5856"/>
                  </a:lnTo>
                  <a:lnTo>
                    <a:pt x="278" y="6034"/>
                  </a:lnTo>
                  <a:lnTo>
                    <a:pt x="218" y="6193"/>
                  </a:lnTo>
                  <a:lnTo>
                    <a:pt x="159" y="6371"/>
                  </a:lnTo>
                  <a:lnTo>
                    <a:pt x="100" y="6549"/>
                  </a:lnTo>
                  <a:lnTo>
                    <a:pt x="60" y="6727"/>
                  </a:lnTo>
                  <a:lnTo>
                    <a:pt x="20" y="6905"/>
                  </a:lnTo>
                  <a:lnTo>
                    <a:pt x="1" y="7083"/>
                  </a:lnTo>
                  <a:lnTo>
                    <a:pt x="1" y="7281"/>
                  </a:lnTo>
                  <a:lnTo>
                    <a:pt x="1" y="7459"/>
                  </a:lnTo>
                  <a:lnTo>
                    <a:pt x="1" y="7637"/>
                  </a:lnTo>
                  <a:lnTo>
                    <a:pt x="1" y="7815"/>
                  </a:lnTo>
                  <a:lnTo>
                    <a:pt x="60" y="8171"/>
                  </a:lnTo>
                  <a:lnTo>
                    <a:pt x="119" y="8507"/>
                  </a:lnTo>
                  <a:lnTo>
                    <a:pt x="198" y="8844"/>
                  </a:lnTo>
                  <a:lnTo>
                    <a:pt x="317" y="9180"/>
                  </a:lnTo>
                  <a:lnTo>
                    <a:pt x="436" y="9496"/>
                  </a:lnTo>
                  <a:lnTo>
                    <a:pt x="574" y="9813"/>
                  </a:lnTo>
                  <a:lnTo>
                    <a:pt x="733" y="10130"/>
                  </a:lnTo>
                  <a:lnTo>
                    <a:pt x="891" y="10426"/>
                  </a:lnTo>
                  <a:lnTo>
                    <a:pt x="1069" y="10723"/>
                  </a:lnTo>
                  <a:lnTo>
                    <a:pt x="1267" y="11000"/>
                  </a:lnTo>
                  <a:lnTo>
                    <a:pt x="1445" y="11277"/>
                  </a:lnTo>
                  <a:lnTo>
                    <a:pt x="1662" y="11554"/>
                  </a:lnTo>
                  <a:lnTo>
                    <a:pt x="2078" y="12068"/>
                  </a:lnTo>
                  <a:lnTo>
                    <a:pt x="2315" y="12306"/>
                  </a:lnTo>
                  <a:lnTo>
                    <a:pt x="2553" y="12543"/>
                  </a:lnTo>
                  <a:lnTo>
                    <a:pt x="2790" y="12781"/>
                  </a:lnTo>
                  <a:lnTo>
                    <a:pt x="3047" y="12998"/>
                  </a:lnTo>
                  <a:lnTo>
                    <a:pt x="3047" y="12998"/>
                  </a:lnTo>
                  <a:lnTo>
                    <a:pt x="2652" y="12464"/>
                  </a:lnTo>
                  <a:lnTo>
                    <a:pt x="2276" y="11910"/>
                  </a:lnTo>
                  <a:lnTo>
                    <a:pt x="1939" y="11356"/>
                  </a:lnTo>
                  <a:lnTo>
                    <a:pt x="1623" y="10782"/>
                  </a:lnTo>
                  <a:lnTo>
                    <a:pt x="1326" y="10209"/>
                  </a:lnTo>
                  <a:lnTo>
                    <a:pt x="1207" y="9912"/>
                  </a:lnTo>
                  <a:lnTo>
                    <a:pt x="1089" y="9615"/>
                  </a:lnTo>
                  <a:lnTo>
                    <a:pt x="970" y="9299"/>
                  </a:lnTo>
                  <a:lnTo>
                    <a:pt x="891" y="9002"/>
                  </a:lnTo>
                  <a:lnTo>
                    <a:pt x="812" y="8685"/>
                  </a:lnTo>
                  <a:lnTo>
                    <a:pt x="752" y="8389"/>
                  </a:lnTo>
                  <a:lnTo>
                    <a:pt x="693" y="8072"/>
                  </a:lnTo>
                  <a:lnTo>
                    <a:pt x="673" y="7775"/>
                  </a:lnTo>
                  <a:lnTo>
                    <a:pt x="673" y="7617"/>
                  </a:lnTo>
                  <a:lnTo>
                    <a:pt x="673" y="7459"/>
                  </a:lnTo>
                  <a:lnTo>
                    <a:pt x="693" y="7320"/>
                  </a:lnTo>
                  <a:lnTo>
                    <a:pt x="713" y="7162"/>
                  </a:lnTo>
                  <a:lnTo>
                    <a:pt x="733" y="7023"/>
                  </a:lnTo>
                  <a:lnTo>
                    <a:pt x="752" y="6865"/>
                  </a:lnTo>
                  <a:lnTo>
                    <a:pt x="792" y="6727"/>
                  </a:lnTo>
                  <a:lnTo>
                    <a:pt x="832" y="6588"/>
                  </a:lnTo>
                  <a:lnTo>
                    <a:pt x="871" y="6450"/>
                  </a:lnTo>
                  <a:lnTo>
                    <a:pt x="930" y="6311"/>
                  </a:lnTo>
                  <a:lnTo>
                    <a:pt x="990" y="6173"/>
                  </a:lnTo>
                  <a:lnTo>
                    <a:pt x="1069" y="6054"/>
                  </a:lnTo>
                  <a:lnTo>
                    <a:pt x="1148" y="5935"/>
                  </a:lnTo>
                  <a:lnTo>
                    <a:pt x="1227" y="5817"/>
                  </a:lnTo>
                  <a:lnTo>
                    <a:pt x="1326" y="5698"/>
                  </a:lnTo>
                  <a:lnTo>
                    <a:pt x="1425" y="5579"/>
                  </a:lnTo>
                  <a:lnTo>
                    <a:pt x="1623" y="5362"/>
                  </a:lnTo>
                  <a:lnTo>
                    <a:pt x="1841" y="5164"/>
                  </a:lnTo>
                  <a:lnTo>
                    <a:pt x="2098" y="4966"/>
                  </a:lnTo>
                  <a:lnTo>
                    <a:pt x="2216" y="4887"/>
                  </a:lnTo>
                  <a:lnTo>
                    <a:pt x="2355" y="4808"/>
                  </a:lnTo>
                  <a:lnTo>
                    <a:pt x="2474" y="4709"/>
                  </a:lnTo>
                  <a:lnTo>
                    <a:pt x="2612" y="4649"/>
                  </a:lnTo>
                  <a:lnTo>
                    <a:pt x="2889" y="4491"/>
                  </a:lnTo>
                  <a:lnTo>
                    <a:pt x="3285" y="4274"/>
                  </a:lnTo>
                  <a:lnTo>
                    <a:pt x="3008" y="3957"/>
                  </a:lnTo>
                  <a:lnTo>
                    <a:pt x="2909" y="3819"/>
                  </a:lnTo>
                  <a:lnTo>
                    <a:pt x="2810" y="3660"/>
                  </a:lnTo>
                  <a:lnTo>
                    <a:pt x="2711" y="3502"/>
                  </a:lnTo>
                  <a:lnTo>
                    <a:pt x="2632" y="3344"/>
                  </a:lnTo>
                  <a:lnTo>
                    <a:pt x="2573" y="3166"/>
                  </a:lnTo>
                  <a:lnTo>
                    <a:pt x="2513" y="2988"/>
                  </a:lnTo>
                  <a:lnTo>
                    <a:pt x="2454" y="2810"/>
                  </a:lnTo>
                  <a:lnTo>
                    <a:pt x="2414" y="2631"/>
                  </a:lnTo>
                  <a:lnTo>
                    <a:pt x="2394" y="2434"/>
                  </a:lnTo>
                  <a:lnTo>
                    <a:pt x="2375" y="2256"/>
                  </a:lnTo>
                  <a:lnTo>
                    <a:pt x="2394" y="2078"/>
                  </a:lnTo>
                  <a:lnTo>
                    <a:pt x="2394" y="1880"/>
                  </a:lnTo>
                  <a:lnTo>
                    <a:pt x="2434" y="1702"/>
                  </a:lnTo>
                  <a:lnTo>
                    <a:pt x="2474" y="1524"/>
                  </a:lnTo>
                  <a:lnTo>
                    <a:pt x="2533" y="1326"/>
                  </a:lnTo>
                  <a:lnTo>
                    <a:pt x="2592" y="1148"/>
                  </a:lnTo>
                  <a:lnTo>
                    <a:pt x="2592" y="1128"/>
                  </a:lnTo>
                  <a:lnTo>
                    <a:pt x="2632" y="1069"/>
                  </a:lnTo>
                  <a:lnTo>
                    <a:pt x="2671" y="989"/>
                  </a:lnTo>
                  <a:lnTo>
                    <a:pt x="2711" y="891"/>
                  </a:lnTo>
                  <a:lnTo>
                    <a:pt x="2770" y="811"/>
                  </a:lnTo>
                  <a:lnTo>
                    <a:pt x="2869" y="673"/>
                  </a:lnTo>
                  <a:lnTo>
                    <a:pt x="2988" y="554"/>
                  </a:lnTo>
                  <a:lnTo>
                    <a:pt x="3067" y="515"/>
                  </a:lnTo>
                  <a:lnTo>
                    <a:pt x="3126" y="455"/>
                  </a:lnTo>
                  <a:lnTo>
                    <a:pt x="3206" y="416"/>
                  </a:lnTo>
                  <a:lnTo>
                    <a:pt x="3285" y="376"/>
                  </a:lnTo>
                  <a:lnTo>
                    <a:pt x="3384" y="337"/>
                  </a:lnTo>
                  <a:lnTo>
                    <a:pt x="3463" y="317"/>
                  </a:lnTo>
                  <a:lnTo>
                    <a:pt x="3562" y="297"/>
                  </a:lnTo>
                  <a:lnTo>
                    <a:pt x="3641" y="297"/>
                  </a:lnTo>
                  <a:lnTo>
                    <a:pt x="3819" y="277"/>
                  </a:lnTo>
                  <a:lnTo>
                    <a:pt x="4037" y="297"/>
                  </a:lnTo>
                  <a:lnTo>
                    <a:pt x="4234" y="317"/>
                  </a:lnTo>
                  <a:lnTo>
                    <a:pt x="4432" y="356"/>
                  </a:lnTo>
                  <a:lnTo>
                    <a:pt x="4828" y="475"/>
                  </a:lnTo>
                  <a:lnTo>
                    <a:pt x="5006" y="554"/>
                  </a:lnTo>
                  <a:lnTo>
                    <a:pt x="5204" y="653"/>
                  </a:lnTo>
                  <a:lnTo>
                    <a:pt x="5204" y="653"/>
                  </a:lnTo>
                  <a:lnTo>
                    <a:pt x="5026" y="515"/>
                  </a:lnTo>
                  <a:lnTo>
                    <a:pt x="4848" y="396"/>
                  </a:lnTo>
                  <a:lnTo>
                    <a:pt x="4670" y="297"/>
                  </a:lnTo>
                  <a:lnTo>
                    <a:pt x="4492" y="198"/>
                  </a:lnTo>
                  <a:lnTo>
                    <a:pt x="4274" y="119"/>
                  </a:lnTo>
                  <a:lnTo>
                    <a:pt x="4076" y="60"/>
                  </a:lnTo>
                  <a:lnTo>
                    <a:pt x="3858" y="20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3523375" y="3074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3544150" y="2883200"/>
              <a:ext cx="80625" cy="83125"/>
            </a:xfrm>
            <a:custGeom>
              <a:rect b="b" l="l" r="r" t="t"/>
              <a:pathLst>
                <a:path extrusionOk="0" h="3325" w="3225">
                  <a:moveTo>
                    <a:pt x="2711" y="1"/>
                  </a:moveTo>
                  <a:lnTo>
                    <a:pt x="2414" y="40"/>
                  </a:lnTo>
                  <a:lnTo>
                    <a:pt x="2236" y="80"/>
                  </a:lnTo>
                  <a:lnTo>
                    <a:pt x="2018" y="139"/>
                  </a:lnTo>
                  <a:lnTo>
                    <a:pt x="1820" y="218"/>
                  </a:lnTo>
                  <a:lnTo>
                    <a:pt x="1603" y="298"/>
                  </a:lnTo>
                  <a:lnTo>
                    <a:pt x="1504" y="357"/>
                  </a:lnTo>
                  <a:lnTo>
                    <a:pt x="1385" y="416"/>
                  </a:lnTo>
                  <a:lnTo>
                    <a:pt x="1286" y="476"/>
                  </a:lnTo>
                  <a:lnTo>
                    <a:pt x="1187" y="535"/>
                  </a:lnTo>
                  <a:lnTo>
                    <a:pt x="989" y="693"/>
                  </a:lnTo>
                  <a:lnTo>
                    <a:pt x="792" y="851"/>
                  </a:lnTo>
                  <a:lnTo>
                    <a:pt x="614" y="1049"/>
                  </a:lnTo>
                  <a:lnTo>
                    <a:pt x="475" y="1247"/>
                  </a:lnTo>
                  <a:lnTo>
                    <a:pt x="396" y="1346"/>
                  </a:lnTo>
                  <a:lnTo>
                    <a:pt x="337" y="1465"/>
                  </a:lnTo>
                  <a:lnTo>
                    <a:pt x="238" y="1682"/>
                  </a:lnTo>
                  <a:lnTo>
                    <a:pt x="178" y="1781"/>
                  </a:lnTo>
                  <a:lnTo>
                    <a:pt x="139" y="1900"/>
                  </a:lnTo>
                  <a:lnTo>
                    <a:pt x="79" y="2098"/>
                  </a:lnTo>
                  <a:lnTo>
                    <a:pt x="60" y="2197"/>
                  </a:lnTo>
                  <a:lnTo>
                    <a:pt x="40" y="2315"/>
                  </a:lnTo>
                  <a:lnTo>
                    <a:pt x="20" y="2494"/>
                  </a:lnTo>
                  <a:lnTo>
                    <a:pt x="0" y="2672"/>
                  </a:lnTo>
                  <a:lnTo>
                    <a:pt x="0" y="2830"/>
                  </a:lnTo>
                  <a:lnTo>
                    <a:pt x="20" y="3087"/>
                  </a:lnTo>
                  <a:lnTo>
                    <a:pt x="40" y="3324"/>
                  </a:lnTo>
                  <a:lnTo>
                    <a:pt x="79" y="3087"/>
                  </a:lnTo>
                  <a:lnTo>
                    <a:pt x="139" y="2850"/>
                  </a:lnTo>
                  <a:lnTo>
                    <a:pt x="178" y="2711"/>
                  </a:lnTo>
                  <a:lnTo>
                    <a:pt x="218" y="2533"/>
                  </a:lnTo>
                  <a:lnTo>
                    <a:pt x="277" y="2375"/>
                  </a:lnTo>
                  <a:lnTo>
                    <a:pt x="337" y="2197"/>
                  </a:lnTo>
                  <a:lnTo>
                    <a:pt x="435" y="1999"/>
                  </a:lnTo>
                  <a:lnTo>
                    <a:pt x="475" y="1900"/>
                  </a:lnTo>
                  <a:lnTo>
                    <a:pt x="515" y="1821"/>
                  </a:lnTo>
                  <a:lnTo>
                    <a:pt x="633" y="1643"/>
                  </a:lnTo>
                  <a:lnTo>
                    <a:pt x="693" y="1544"/>
                  </a:lnTo>
                  <a:lnTo>
                    <a:pt x="752" y="1465"/>
                  </a:lnTo>
                  <a:lnTo>
                    <a:pt x="891" y="1287"/>
                  </a:lnTo>
                  <a:lnTo>
                    <a:pt x="1049" y="1128"/>
                  </a:lnTo>
                  <a:lnTo>
                    <a:pt x="1207" y="970"/>
                  </a:lnTo>
                  <a:lnTo>
                    <a:pt x="1385" y="832"/>
                  </a:lnTo>
                  <a:lnTo>
                    <a:pt x="1563" y="713"/>
                  </a:lnTo>
                  <a:lnTo>
                    <a:pt x="1761" y="594"/>
                  </a:lnTo>
                  <a:lnTo>
                    <a:pt x="1939" y="495"/>
                  </a:lnTo>
                  <a:lnTo>
                    <a:pt x="2117" y="396"/>
                  </a:lnTo>
                  <a:lnTo>
                    <a:pt x="2473" y="258"/>
                  </a:lnTo>
                  <a:lnTo>
                    <a:pt x="2770" y="139"/>
                  </a:lnTo>
                  <a:lnTo>
                    <a:pt x="3007" y="60"/>
                  </a:lnTo>
                  <a:lnTo>
                    <a:pt x="3225" y="21"/>
                  </a:lnTo>
                  <a:lnTo>
                    <a:pt x="3166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3770675" y="2869350"/>
              <a:ext cx="46500" cy="32675"/>
            </a:xfrm>
            <a:custGeom>
              <a:rect b="b" l="l" r="r" t="t"/>
              <a:pathLst>
                <a:path extrusionOk="0" h="1307" w="1860">
                  <a:moveTo>
                    <a:pt x="1167" y="1"/>
                  </a:moveTo>
                  <a:lnTo>
                    <a:pt x="1069" y="21"/>
                  </a:lnTo>
                  <a:lnTo>
                    <a:pt x="950" y="40"/>
                  </a:lnTo>
                  <a:lnTo>
                    <a:pt x="831" y="80"/>
                  </a:lnTo>
                  <a:lnTo>
                    <a:pt x="712" y="139"/>
                  </a:lnTo>
                  <a:lnTo>
                    <a:pt x="594" y="199"/>
                  </a:lnTo>
                  <a:lnTo>
                    <a:pt x="495" y="258"/>
                  </a:lnTo>
                  <a:lnTo>
                    <a:pt x="396" y="357"/>
                  </a:lnTo>
                  <a:lnTo>
                    <a:pt x="317" y="436"/>
                  </a:lnTo>
                  <a:lnTo>
                    <a:pt x="238" y="535"/>
                  </a:lnTo>
                  <a:lnTo>
                    <a:pt x="178" y="634"/>
                  </a:lnTo>
                  <a:lnTo>
                    <a:pt x="139" y="713"/>
                  </a:lnTo>
                  <a:lnTo>
                    <a:pt x="60" y="911"/>
                  </a:lnTo>
                  <a:lnTo>
                    <a:pt x="20" y="1069"/>
                  </a:lnTo>
                  <a:lnTo>
                    <a:pt x="0" y="1188"/>
                  </a:lnTo>
                  <a:lnTo>
                    <a:pt x="20" y="1307"/>
                  </a:lnTo>
                  <a:lnTo>
                    <a:pt x="79" y="1208"/>
                  </a:lnTo>
                  <a:lnTo>
                    <a:pt x="238" y="1010"/>
                  </a:lnTo>
                  <a:lnTo>
                    <a:pt x="356" y="871"/>
                  </a:lnTo>
                  <a:lnTo>
                    <a:pt x="495" y="733"/>
                  </a:lnTo>
                  <a:lnTo>
                    <a:pt x="633" y="614"/>
                  </a:lnTo>
                  <a:lnTo>
                    <a:pt x="792" y="495"/>
                  </a:lnTo>
                  <a:lnTo>
                    <a:pt x="871" y="456"/>
                  </a:lnTo>
                  <a:lnTo>
                    <a:pt x="970" y="416"/>
                  </a:lnTo>
                  <a:lnTo>
                    <a:pt x="1148" y="337"/>
                  </a:lnTo>
                  <a:lnTo>
                    <a:pt x="1306" y="278"/>
                  </a:lnTo>
                  <a:lnTo>
                    <a:pt x="1484" y="238"/>
                  </a:lnTo>
                  <a:lnTo>
                    <a:pt x="1622" y="218"/>
                  </a:lnTo>
                  <a:lnTo>
                    <a:pt x="1741" y="199"/>
                  </a:lnTo>
                  <a:lnTo>
                    <a:pt x="1860" y="159"/>
                  </a:lnTo>
                  <a:lnTo>
                    <a:pt x="1761" y="120"/>
                  </a:lnTo>
                  <a:lnTo>
                    <a:pt x="1642" y="60"/>
                  </a:lnTo>
                  <a:lnTo>
                    <a:pt x="1484" y="21"/>
                  </a:lnTo>
                  <a:lnTo>
                    <a:pt x="1405" y="21"/>
                  </a:lnTo>
                  <a:lnTo>
                    <a:pt x="1306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4382975" y="2811975"/>
              <a:ext cx="55425" cy="123675"/>
            </a:xfrm>
            <a:custGeom>
              <a:rect b="b" l="l" r="r" t="t"/>
              <a:pathLst>
                <a:path extrusionOk="0" h="4947" w="2217">
                  <a:moveTo>
                    <a:pt x="0" y="1"/>
                  </a:moveTo>
                  <a:lnTo>
                    <a:pt x="40" y="60"/>
                  </a:lnTo>
                  <a:lnTo>
                    <a:pt x="179" y="199"/>
                  </a:lnTo>
                  <a:lnTo>
                    <a:pt x="357" y="397"/>
                  </a:lnTo>
                  <a:lnTo>
                    <a:pt x="594" y="674"/>
                  </a:lnTo>
                  <a:lnTo>
                    <a:pt x="713" y="832"/>
                  </a:lnTo>
                  <a:lnTo>
                    <a:pt x="831" y="1010"/>
                  </a:lnTo>
                  <a:lnTo>
                    <a:pt x="950" y="1188"/>
                  </a:lnTo>
                  <a:lnTo>
                    <a:pt x="1069" y="1386"/>
                  </a:lnTo>
                  <a:lnTo>
                    <a:pt x="1168" y="1603"/>
                  </a:lnTo>
                  <a:lnTo>
                    <a:pt x="1267" y="1801"/>
                  </a:lnTo>
                  <a:lnTo>
                    <a:pt x="1306" y="1920"/>
                  </a:lnTo>
                  <a:lnTo>
                    <a:pt x="1346" y="2039"/>
                  </a:lnTo>
                  <a:lnTo>
                    <a:pt x="1425" y="2256"/>
                  </a:lnTo>
                  <a:lnTo>
                    <a:pt x="1445" y="2375"/>
                  </a:lnTo>
                  <a:lnTo>
                    <a:pt x="1464" y="2494"/>
                  </a:lnTo>
                  <a:lnTo>
                    <a:pt x="1504" y="2731"/>
                  </a:lnTo>
                  <a:lnTo>
                    <a:pt x="1544" y="3186"/>
                  </a:lnTo>
                  <a:lnTo>
                    <a:pt x="1524" y="3641"/>
                  </a:lnTo>
                  <a:lnTo>
                    <a:pt x="1464" y="4057"/>
                  </a:lnTo>
                  <a:lnTo>
                    <a:pt x="1445" y="4235"/>
                  </a:lnTo>
                  <a:lnTo>
                    <a:pt x="1425" y="4413"/>
                  </a:lnTo>
                  <a:lnTo>
                    <a:pt x="1366" y="4690"/>
                  </a:lnTo>
                  <a:lnTo>
                    <a:pt x="1346" y="4947"/>
                  </a:lnTo>
                  <a:lnTo>
                    <a:pt x="1504" y="4749"/>
                  </a:lnTo>
                  <a:lnTo>
                    <a:pt x="1682" y="4512"/>
                  </a:lnTo>
                  <a:lnTo>
                    <a:pt x="1781" y="4353"/>
                  </a:lnTo>
                  <a:lnTo>
                    <a:pt x="1880" y="4175"/>
                  </a:lnTo>
                  <a:lnTo>
                    <a:pt x="1979" y="3977"/>
                  </a:lnTo>
                  <a:lnTo>
                    <a:pt x="2058" y="3760"/>
                  </a:lnTo>
                  <a:lnTo>
                    <a:pt x="2177" y="3245"/>
                  </a:lnTo>
                  <a:lnTo>
                    <a:pt x="2216" y="2968"/>
                  </a:lnTo>
                  <a:lnTo>
                    <a:pt x="2216" y="2672"/>
                  </a:lnTo>
                  <a:lnTo>
                    <a:pt x="2177" y="2375"/>
                  </a:lnTo>
                  <a:lnTo>
                    <a:pt x="2157" y="2217"/>
                  </a:lnTo>
                  <a:lnTo>
                    <a:pt x="2137" y="2078"/>
                  </a:lnTo>
                  <a:lnTo>
                    <a:pt x="2038" y="1781"/>
                  </a:lnTo>
                  <a:lnTo>
                    <a:pt x="1979" y="1643"/>
                  </a:lnTo>
                  <a:lnTo>
                    <a:pt x="1920" y="1524"/>
                  </a:lnTo>
                  <a:lnTo>
                    <a:pt x="1840" y="1386"/>
                  </a:lnTo>
                  <a:lnTo>
                    <a:pt x="1781" y="1267"/>
                  </a:lnTo>
                  <a:lnTo>
                    <a:pt x="1603" y="1030"/>
                  </a:lnTo>
                  <a:lnTo>
                    <a:pt x="1425" y="812"/>
                  </a:lnTo>
                  <a:lnTo>
                    <a:pt x="1346" y="733"/>
                  </a:lnTo>
                  <a:lnTo>
                    <a:pt x="1247" y="634"/>
                  </a:lnTo>
                  <a:lnTo>
                    <a:pt x="1049" y="495"/>
                  </a:lnTo>
                  <a:lnTo>
                    <a:pt x="871" y="357"/>
                  </a:lnTo>
                  <a:lnTo>
                    <a:pt x="693" y="258"/>
                  </a:lnTo>
                  <a:lnTo>
                    <a:pt x="535" y="179"/>
                  </a:lnTo>
                  <a:lnTo>
                    <a:pt x="238" y="60"/>
                  </a:lnTo>
                  <a:lnTo>
                    <a:pt x="6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4382975" y="2811975"/>
              <a:ext cx="55425" cy="123675"/>
            </a:xfrm>
            <a:custGeom>
              <a:rect b="b" l="l" r="r" t="t"/>
              <a:pathLst>
                <a:path extrusionOk="0" fill="none" h="4947" w="2217">
                  <a:moveTo>
                    <a:pt x="0" y="1"/>
                  </a:moveTo>
                  <a:lnTo>
                    <a:pt x="0" y="1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179" y="199"/>
                  </a:lnTo>
                  <a:lnTo>
                    <a:pt x="179" y="199"/>
                  </a:lnTo>
                  <a:lnTo>
                    <a:pt x="357" y="397"/>
                  </a:lnTo>
                  <a:lnTo>
                    <a:pt x="357" y="397"/>
                  </a:lnTo>
                  <a:lnTo>
                    <a:pt x="594" y="674"/>
                  </a:lnTo>
                  <a:lnTo>
                    <a:pt x="594" y="674"/>
                  </a:lnTo>
                  <a:lnTo>
                    <a:pt x="713" y="832"/>
                  </a:lnTo>
                  <a:lnTo>
                    <a:pt x="713" y="832"/>
                  </a:lnTo>
                  <a:lnTo>
                    <a:pt x="831" y="1010"/>
                  </a:lnTo>
                  <a:lnTo>
                    <a:pt x="831" y="1010"/>
                  </a:lnTo>
                  <a:lnTo>
                    <a:pt x="950" y="1188"/>
                  </a:lnTo>
                  <a:lnTo>
                    <a:pt x="950" y="1188"/>
                  </a:lnTo>
                  <a:lnTo>
                    <a:pt x="1069" y="1386"/>
                  </a:lnTo>
                  <a:lnTo>
                    <a:pt x="1069" y="1386"/>
                  </a:lnTo>
                  <a:lnTo>
                    <a:pt x="1168" y="1603"/>
                  </a:lnTo>
                  <a:lnTo>
                    <a:pt x="1267" y="1801"/>
                  </a:lnTo>
                  <a:lnTo>
                    <a:pt x="1267" y="1801"/>
                  </a:lnTo>
                  <a:lnTo>
                    <a:pt x="1306" y="1920"/>
                  </a:lnTo>
                  <a:lnTo>
                    <a:pt x="1346" y="2039"/>
                  </a:lnTo>
                  <a:lnTo>
                    <a:pt x="1425" y="2256"/>
                  </a:lnTo>
                  <a:lnTo>
                    <a:pt x="1425" y="2256"/>
                  </a:lnTo>
                  <a:lnTo>
                    <a:pt x="1445" y="2375"/>
                  </a:lnTo>
                  <a:lnTo>
                    <a:pt x="1464" y="2494"/>
                  </a:lnTo>
                  <a:lnTo>
                    <a:pt x="1464" y="2494"/>
                  </a:lnTo>
                  <a:lnTo>
                    <a:pt x="1504" y="2731"/>
                  </a:lnTo>
                  <a:lnTo>
                    <a:pt x="1504" y="2731"/>
                  </a:lnTo>
                  <a:lnTo>
                    <a:pt x="1544" y="3186"/>
                  </a:lnTo>
                  <a:lnTo>
                    <a:pt x="1544" y="3186"/>
                  </a:lnTo>
                  <a:lnTo>
                    <a:pt x="1524" y="3641"/>
                  </a:lnTo>
                  <a:lnTo>
                    <a:pt x="1524" y="3641"/>
                  </a:lnTo>
                  <a:lnTo>
                    <a:pt x="1464" y="4057"/>
                  </a:lnTo>
                  <a:lnTo>
                    <a:pt x="1464" y="4057"/>
                  </a:lnTo>
                  <a:lnTo>
                    <a:pt x="1445" y="4235"/>
                  </a:lnTo>
                  <a:lnTo>
                    <a:pt x="1445" y="4235"/>
                  </a:lnTo>
                  <a:lnTo>
                    <a:pt x="1425" y="4413"/>
                  </a:lnTo>
                  <a:lnTo>
                    <a:pt x="1425" y="4413"/>
                  </a:lnTo>
                  <a:lnTo>
                    <a:pt x="1366" y="4690"/>
                  </a:lnTo>
                  <a:lnTo>
                    <a:pt x="1366" y="4690"/>
                  </a:lnTo>
                  <a:lnTo>
                    <a:pt x="1346" y="4947"/>
                  </a:lnTo>
                  <a:lnTo>
                    <a:pt x="1346" y="4947"/>
                  </a:lnTo>
                  <a:lnTo>
                    <a:pt x="1504" y="4749"/>
                  </a:lnTo>
                  <a:lnTo>
                    <a:pt x="1504" y="4749"/>
                  </a:lnTo>
                  <a:lnTo>
                    <a:pt x="1682" y="4512"/>
                  </a:lnTo>
                  <a:lnTo>
                    <a:pt x="1682" y="4512"/>
                  </a:lnTo>
                  <a:lnTo>
                    <a:pt x="1781" y="4353"/>
                  </a:lnTo>
                  <a:lnTo>
                    <a:pt x="1781" y="4353"/>
                  </a:lnTo>
                  <a:lnTo>
                    <a:pt x="1880" y="4175"/>
                  </a:lnTo>
                  <a:lnTo>
                    <a:pt x="1880" y="4175"/>
                  </a:lnTo>
                  <a:lnTo>
                    <a:pt x="1979" y="3977"/>
                  </a:lnTo>
                  <a:lnTo>
                    <a:pt x="2058" y="3760"/>
                  </a:lnTo>
                  <a:lnTo>
                    <a:pt x="2058" y="3760"/>
                  </a:lnTo>
                  <a:lnTo>
                    <a:pt x="2177" y="3245"/>
                  </a:lnTo>
                  <a:lnTo>
                    <a:pt x="2177" y="3245"/>
                  </a:lnTo>
                  <a:lnTo>
                    <a:pt x="2216" y="2968"/>
                  </a:lnTo>
                  <a:lnTo>
                    <a:pt x="2216" y="2672"/>
                  </a:lnTo>
                  <a:lnTo>
                    <a:pt x="2216" y="2672"/>
                  </a:lnTo>
                  <a:lnTo>
                    <a:pt x="2177" y="2375"/>
                  </a:lnTo>
                  <a:lnTo>
                    <a:pt x="2177" y="2375"/>
                  </a:lnTo>
                  <a:lnTo>
                    <a:pt x="2157" y="2217"/>
                  </a:lnTo>
                  <a:lnTo>
                    <a:pt x="2137" y="2078"/>
                  </a:lnTo>
                  <a:lnTo>
                    <a:pt x="2038" y="1781"/>
                  </a:lnTo>
                  <a:lnTo>
                    <a:pt x="2038" y="1781"/>
                  </a:lnTo>
                  <a:lnTo>
                    <a:pt x="1979" y="1643"/>
                  </a:lnTo>
                  <a:lnTo>
                    <a:pt x="1920" y="1524"/>
                  </a:lnTo>
                  <a:lnTo>
                    <a:pt x="1920" y="1524"/>
                  </a:lnTo>
                  <a:lnTo>
                    <a:pt x="1840" y="1386"/>
                  </a:lnTo>
                  <a:lnTo>
                    <a:pt x="1781" y="1267"/>
                  </a:lnTo>
                  <a:lnTo>
                    <a:pt x="1603" y="1030"/>
                  </a:lnTo>
                  <a:lnTo>
                    <a:pt x="1603" y="1030"/>
                  </a:lnTo>
                  <a:lnTo>
                    <a:pt x="1425" y="812"/>
                  </a:lnTo>
                  <a:lnTo>
                    <a:pt x="1425" y="812"/>
                  </a:lnTo>
                  <a:lnTo>
                    <a:pt x="1346" y="733"/>
                  </a:lnTo>
                  <a:lnTo>
                    <a:pt x="1247" y="634"/>
                  </a:lnTo>
                  <a:lnTo>
                    <a:pt x="1247" y="634"/>
                  </a:lnTo>
                  <a:lnTo>
                    <a:pt x="1049" y="495"/>
                  </a:lnTo>
                  <a:lnTo>
                    <a:pt x="1049" y="495"/>
                  </a:lnTo>
                  <a:lnTo>
                    <a:pt x="871" y="357"/>
                  </a:lnTo>
                  <a:lnTo>
                    <a:pt x="871" y="357"/>
                  </a:lnTo>
                  <a:lnTo>
                    <a:pt x="693" y="258"/>
                  </a:lnTo>
                  <a:lnTo>
                    <a:pt x="535" y="179"/>
                  </a:lnTo>
                  <a:lnTo>
                    <a:pt x="535" y="179"/>
                  </a:lnTo>
                  <a:lnTo>
                    <a:pt x="238" y="60"/>
                  </a:lnTo>
                  <a:lnTo>
                    <a:pt x="238" y="60"/>
                  </a:lnTo>
                  <a:lnTo>
                    <a:pt x="60" y="21"/>
                  </a:lnTo>
                  <a:lnTo>
                    <a:pt x="60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4030825" y="2768950"/>
              <a:ext cx="106350" cy="89550"/>
            </a:xfrm>
            <a:custGeom>
              <a:rect b="b" l="l" r="r" t="t"/>
              <a:pathLst>
                <a:path extrusionOk="0" h="3582" w="4254">
                  <a:moveTo>
                    <a:pt x="1445" y="1"/>
                  </a:moveTo>
                  <a:lnTo>
                    <a:pt x="1187" y="20"/>
                  </a:lnTo>
                  <a:lnTo>
                    <a:pt x="950" y="40"/>
                  </a:lnTo>
                  <a:lnTo>
                    <a:pt x="732" y="80"/>
                  </a:lnTo>
                  <a:lnTo>
                    <a:pt x="535" y="139"/>
                  </a:lnTo>
                  <a:lnTo>
                    <a:pt x="238" y="238"/>
                  </a:lnTo>
                  <a:lnTo>
                    <a:pt x="60" y="337"/>
                  </a:lnTo>
                  <a:lnTo>
                    <a:pt x="0" y="377"/>
                  </a:lnTo>
                  <a:lnTo>
                    <a:pt x="277" y="396"/>
                  </a:lnTo>
                  <a:lnTo>
                    <a:pt x="574" y="416"/>
                  </a:lnTo>
                  <a:lnTo>
                    <a:pt x="950" y="476"/>
                  </a:lnTo>
                  <a:lnTo>
                    <a:pt x="1385" y="555"/>
                  </a:lnTo>
                  <a:lnTo>
                    <a:pt x="1623" y="614"/>
                  </a:lnTo>
                  <a:lnTo>
                    <a:pt x="1860" y="673"/>
                  </a:lnTo>
                  <a:lnTo>
                    <a:pt x="2078" y="772"/>
                  </a:lnTo>
                  <a:lnTo>
                    <a:pt x="2295" y="871"/>
                  </a:lnTo>
                  <a:lnTo>
                    <a:pt x="2513" y="1010"/>
                  </a:lnTo>
                  <a:lnTo>
                    <a:pt x="2731" y="1148"/>
                  </a:lnTo>
                  <a:lnTo>
                    <a:pt x="2909" y="1306"/>
                  </a:lnTo>
                  <a:lnTo>
                    <a:pt x="3087" y="1484"/>
                  </a:lnTo>
                  <a:lnTo>
                    <a:pt x="3245" y="1682"/>
                  </a:lnTo>
                  <a:lnTo>
                    <a:pt x="3383" y="1880"/>
                  </a:lnTo>
                  <a:lnTo>
                    <a:pt x="3522" y="2078"/>
                  </a:lnTo>
                  <a:lnTo>
                    <a:pt x="3641" y="2296"/>
                  </a:lnTo>
                  <a:lnTo>
                    <a:pt x="3740" y="2493"/>
                  </a:lnTo>
                  <a:lnTo>
                    <a:pt x="3819" y="2691"/>
                  </a:lnTo>
                  <a:lnTo>
                    <a:pt x="3977" y="3047"/>
                  </a:lnTo>
                  <a:lnTo>
                    <a:pt x="4096" y="3324"/>
                  </a:lnTo>
                  <a:lnTo>
                    <a:pt x="4195" y="3582"/>
                  </a:lnTo>
                  <a:lnTo>
                    <a:pt x="4234" y="3305"/>
                  </a:lnTo>
                  <a:lnTo>
                    <a:pt x="4254" y="3166"/>
                  </a:lnTo>
                  <a:lnTo>
                    <a:pt x="4254" y="2988"/>
                  </a:lnTo>
                  <a:lnTo>
                    <a:pt x="4254" y="2810"/>
                  </a:lnTo>
                  <a:lnTo>
                    <a:pt x="4234" y="2573"/>
                  </a:lnTo>
                  <a:lnTo>
                    <a:pt x="4214" y="2335"/>
                  </a:lnTo>
                  <a:lnTo>
                    <a:pt x="4155" y="2098"/>
                  </a:lnTo>
                  <a:lnTo>
                    <a:pt x="4076" y="1821"/>
                  </a:lnTo>
                  <a:lnTo>
                    <a:pt x="3957" y="1564"/>
                  </a:lnTo>
                  <a:lnTo>
                    <a:pt x="3819" y="1287"/>
                  </a:lnTo>
                  <a:lnTo>
                    <a:pt x="3641" y="1029"/>
                  </a:lnTo>
                  <a:lnTo>
                    <a:pt x="3423" y="792"/>
                  </a:lnTo>
                  <a:lnTo>
                    <a:pt x="3304" y="673"/>
                  </a:lnTo>
                  <a:lnTo>
                    <a:pt x="3166" y="574"/>
                  </a:lnTo>
                  <a:lnTo>
                    <a:pt x="2889" y="377"/>
                  </a:lnTo>
                  <a:lnTo>
                    <a:pt x="2612" y="238"/>
                  </a:lnTo>
                  <a:lnTo>
                    <a:pt x="2454" y="179"/>
                  </a:lnTo>
                  <a:lnTo>
                    <a:pt x="2315" y="119"/>
                  </a:lnTo>
                  <a:lnTo>
                    <a:pt x="2018" y="60"/>
                  </a:lnTo>
                  <a:lnTo>
                    <a:pt x="1722" y="20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4030825" y="2768950"/>
              <a:ext cx="106350" cy="89550"/>
            </a:xfrm>
            <a:custGeom>
              <a:rect b="b" l="l" r="r" t="t"/>
              <a:pathLst>
                <a:path extrusionOk="0" fill="none" h="3582" w="4254">
                  <a:moveTo>
                    <a:pt x="1445" y="1"/>
                  </a:moveTo>
                  <a:lnTo>
                    <a:pt x="1445" y="1"/>
                  </a:lnTo>
                  <a:lnTo>
                    <a:pt x="1187" y="20"/>
                  </a:lnTo>
                  <a:lnTo>
                    <a:pt x="950" y="40"/>
                  </a:lnTo>
                  <a:lnTo>
                    <a:pt x="950" y="40"/>
                  </a:lnTo>
                  <a:lnTo>
                    <a:pt x="732" y="80"/>
                  </a:lnTo>
                  <a:lnTo>
                    <a:pt x="535" y="139"/>
                  </a:lnTo>
                  <a:lnTo>
                    <a:pt x="238" y="238"/>
                  </a:lnTo>
                  <a:lnTo>
                    <a:pt x="238" y="238"/>
                  </a:lnTo>
                  <a:lnTo>
                    <a:pt x="60" y="337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277" y="396"/>
                  </a:lnTo>
                  <a:lnTo>
                    <a:pt x="277" y="396"/>
                  </a:lnTo>
                  <a:lnTo>
                    <a:pt x="574" y="416"/>
                  </a:lnTo>
                  <a:lnTo>
                    <a:pt x="950" y="476"/>
                  </a:lnTo>
                  <a:lnTo>
                    <a:pt x="950" y="476"/>
                  </a:lnTo>
                  <a:lnTo>
                    <a:pt x="1385" y="555"/>
                  </a:lnTo>
                  <a:lnTo>
                    <a:pt x="1623" y="614"/>
                  </a:lnTo>
                  <a:lnTo>
                    <a:pt x="1860" y="673"/>
                  </a:lnTo>
                  <a:lnTo>
                    <a:pt x="1860" y="673"/>
                  </a:lnTo>
                  <a:lnTo>
                    <a:pt x="2078" y="772"/>
                  </a:lnTo>
                  <a:lnTo>
                    <a:pt x="2295" y="871"/>
                  </a:lnTo>
                  <a:lnTo>
                    <a:pt x="2295" y="871"/>
                  </a:lnTo>
                  <a:lnTo>
                    <a:pt x="2513" y="1010"/>
                  </a:lnTo>
                  <a:lnTo>
                    <a:pt x="2731" y="1148"/>
                  </a:lnTo>
                  <a:lnTo>
                    <a:pt x="2731" y="1148"/>
                  </a:lnTo>
                  <a:lnTo>
                    <a:pt x="2909" y="1306"/>
                  </a:lnTo>
                  <a:lnTo>
                    <a:pt x="3087" y="1484"/>
                  </a:lnTo>
                  <a:lnTo>
                    <a:pt x="3087" y="1484"/>
                  </a:lnTo>
                  <a:lnTo>
                    <a:pt x="3245" y="1682"/>
                  </a:lnTo>
                  <a:lnTo>
                    <a:pt x="3245" y="1682"/>
                  </a:lnTo>
                  <a:lnTo>
                    <a:pt x="3383" y="1880"/>
                  </a:lnTo>
                  <a:lnTo>
                    <a:pt x="3383" y="1880"/>
                  </a:lnTo>
                  <a:lnTo>
                    <a:pt x="3522" y="2078"/>
                  </a:lnTo>
                  <a:lnTo>
                    <a:pt x="3522" y="2078"/>
                  </a:lnTo>
                  <a:lnTo>
                    <a:pt x="3641" y="2296"/>
                  </a:lnTo>
                  <a:lnTo>
                    <a:pt x="3641" y="2296"/>
                  </a:lnTo>
                  <a:lnTo>
                    <a:pt x="3740" y="2493"/>
                  </a:lnTo>
                  <a:lnTo>
                    <a:pt x="3819" y="2691"/>
                  </a:lnTo>
                  <a:lnTo>
                    <a:pt x="3819" y="2691"/>
                  </a:lnTo>
                  <a:lnTo>
                    <a:pt x="3977" y="3047"/>
                  </a:lnTo>
                  <a:lnTo>
                    <a:pt x="3977" y="3047"/>
                  </a:lnTo>
                  <a:lnTo>
                    <a:pt x="4096" y="3324"/>
                  </a:lnTo>
                  <a:lnTo>
                    <a:pt x="4096" y="3324"/>
                  </a:lnTo>
                  <a:lnTo>
                    <a:pt x="4195" y="3582"/>
                  </a:lnTo>
                  <a:lnTo>
                    <a:pt x="4195" y="3582"/>
                  </a:lnTo>
                  <a:lnTo>
                    <a:pt x="4234" y="3305"/>
                  </a:lnTo>
                  <a:lnTo>
                    <a:pt x="4234" y="3305"/>
                  </a:lnTo>
                  <a:lnTo>
                    <a:pt x="4254" y="3166"/>
                  </a:lnTo>
                  <a:lnTo>
                    <a:pt x="4254" y="2988"/>
                  </a:lnTo>
                  <a:lnTo>
                    <a:pt x="4254" y="2988"/>
                  </a:lnTo>
                  <a:lnTo>
                    <a:pt x="4254" y="2810"/>
                  </a:lnTo>
                  <a:lnTo>
                    <a:pt x="4254" y="2810"/>
                  </a:lnTo>
                  <a:lnTo>
                    <a:pt x="4234" y="2573"/>
                  </a:lnTo>
                  <a:lnTo>
                    <a:pt x="4234" y="2573"/>
                  </a:lnTo>
                  <a:lnTo>
                    <a:pt x="4214" y="2335"/>
                  </a:lnTo>
                  <a:lnTo>
                    <a:pt x="4155" y="2098"/>
                  </a:lnTo>
                  <a:lnTo>
                    <a:pt x="4155" y="2098"/>
                  </a:lnTo>
                  <a:lnTo>
                    <a:pt x="4076" y="1821"/>
                  </a:lnTo>
                  <a:lnTo>
                    <a:pt x="4076" y="1821"/>
                  </a:lnTo>
                  <a:lnTo>
                    <a:pt x="3957" y="1564"/>
                  </a:lnTo>
                  <a:lnTo>
                    <a:pt x="3957" y="1564"/>
                  </a:lnTo>
                  <a:lnTo>
                    <a:pt x="3819" y="1287"/>
                  </a:lnTo>
                  <a:lnTo>
                    <a:pt x="3819" y="1287"/>
                  </a:lnTo>
                  <a:lnTo>
                    <a:pt x="3641" y="1029"/>
                  </a:lnTo>
                  <a:lnTo>
                    <a:pt x="3641" y="1029"/>
                  </a:lnTo>
                  <a:lnTo>
                    <a:pt x="3423" y="792"/>
                  </a:lnTo>
                  <a:lnTo>
                    <a:pt x="3304" y="673"/>
                  </a:lnTo>
                  <a:lnTo>
                    <a:pt x="3166" y="574"/>
                  </a:lnTo>
                  <a:lnTo>
                    <a:pt x="3166" y="574"/>
                  </a:lnTo>
                  <a:lnTo>
                    <a:pt x="2889" y="377"/>
                  </a:lnTo>
                  <a:lnTo>
                    <a:pt x="2612" y="238"/>
                  </a:lnTo>
                  <a:lnTo>
                    <a:pt x="2612" y="238"/>
                  </a:lnTo>
                  <a:lnTo>
                    <a:pt x="2454" y="179"/>
                  </a:lnTo>
                  <a:lnTo>
                    <a:pt x="2315" y="119"/>
                  </a:lnTo>
                  <a:lnTo>
                    <a:pt x="2018" y="60"/>
                  </a:lnTo>
                  <a:lnTo>
                    <a:pt x="2018" y="60"/>
                  </a:lnTo>
                  <a:lnTo>
                    <a:pt x="1722" y="20"/>
                  </a:lnTo>
                  <a:lnTo>
                    <a:pt x="14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3484800" y="3116650"/>
              <a:ext cx="48475" cy="146425"/>
            </a:xfrm>
            <a:custGeom>
              <a:rect b="b" l="l" r="r" t="t"/>
              <a:pathLst>
                <a:path extrusionOk="0" h="5857" w="1939">
                  <a:moveTo>
                    <a:pt x="1405" y="1"/>
                  </a:moveTo>
                  <a:lnTo>
                    <a:pt x="1128" y="139"/>
                  </a:lnTo>
                  <a:lnTo>
                    <a:pt x="1009" y="218"/>
                  </a:lnTo>
                  <a:lnTo>
                    <a:pt x="851" y="337"/>
                  </a:lnTo>
                  <a:lnTo>
                    <a:pt x="693" y="476"/>
                  </a:lnTo>
                  <a:lnTo>
                    <a:pt x="534" y="654"/>
                  </a:lnTo>
                  <a:lnTo>
                    <a:pt x="376" y="871"/>
                  </a:lnTo>
                  <a:lnTo>
                    <a:pt x="238" y="1128"/>
                  </a:lnTo>
                  <a:lnTo>
                    <a:pt x="139" y="1405"/>
                  </a:lnTo>
                  <a:lnTo>
                    <a:pt x="60" y="1722"/>
                  </a:lnTo>
                  <a:lnTo>
                    <a:pt x="20" y="2038"/>
                  </a:lnTo>
                  <a:lnTo>
                    <a:pt x="0" y="2375"/>
                  </a:lnTo>
                  <a:lnTo>
                    <a:pt x="40" y="2711"/>
                  </a:lnTo>
                  <a:lnTo>
                    <a:pt x="99" y="3028"/>
                  </a:lnTo>
                  <a:lnTo>
                    <a:pt x="178" y="3364"/>
                  </a:lnTo>
                  <a:lnTo>
                    <a:pt x="297" y="3661"/>
                  </a:lnTo>
                  <a:lnTo>
                    <a:pt x="416" y="3957"/>
                  </a:lnTo>
                  <a:lnTo>
                    <a:pt x="554" y="4234"/>
                  </a:lnTo>
                  <a:lnTo>
                    <a:pt x="712" y="4492"/>
                  </a:lnTo>
                  <a:lnTo>
                    <a:pt x="851" y="4729"/>
                  </a:lnTo>
                  <a:lnTo>
                    <a:pt x="1009" y="4947"/>
                  </a:lnTo>
                  <a:lnTo>
                    <a:pt x="1167" y="5125"/>
                  </a:lnTo>
                  <a:lnTo>
                    <a:pt x="1464" y="5461"/>
                  </a:lnTo>
                  <a:lnTo>
                    <a:pt x="1702" y="5679"/>
                  </a:lnTo>
                  <a:lnTo>
                    <a:pt x="1880" y="5817"/>
                  </a:lnTo>
                  <a:lnTo>
                    <a:pt x="1939" y="5857"/>
                  </a:lnTo>
                  <a:lnTo>
                    <a:pt x="1939" y="5857"/>
                  </a:lnTo>
                  <a:lnTo>
                    <a:pt x="1524" y="4907"/>
                  </a:lnTo>
                  <a:lnTo>
                    <a:pt x="1345" y="4452"/>
                  </a:lnTo>
                  <a:lnTo>
                    <a:pt x="1148" y="3957"/>
                  </a:lnTo>
                  <a:lnTo>
                    <a:pt x="970" y="3423"/>
                  </a:lnTo>
                  <a:lnTo>
                    <a:pt x="811" y="2869"/>
                  </a:lnTo>
                  <a:lnTo>
                    <a:pt x="752" y="2592"/>
                  </a:lnTo>
                  <a:lnTo>
                    <a:pt x="712" y="2315"/>
                  </a:lnTo>
                  <a:lnTo>
                    <a:pt x="693" y="2058"/>
                  </a:lnTo>
                  <a:lnTo>
                    <a:pt x="693" y="1801"/>
                  </a:lnTo>
                  <a:lnTo>
                    <a:pt x="712" y="1544"/>
                  </a:lnTo>
                  <a:lnTo>
                    <a:pt x="752" y="1306"/>
                  </a:lnTo>
                  <a:lnTo>
                    <a:pt x="811" y="1089"/>
                  </a:lnTo>
                  <a:lnTo>
                    <a:pt x="890" y="871"/>
                  </a:lnTo>
                  <a:lnTo>
                    <a:pt x="970" y="693"/>
                  </a:lnTo>
                  <a:lnTo>
                    <a:pt x="1069" y="515"/>
                  </a:lnTo>
                  <a:lnTo>
                    <a:pt x="1227" y="238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3484800" y="3116650"/>
              <a:ext cx="48475" cy="146425"/>
            </a:xfrm>
            <a:custGeom>
              <a:rect b="b" l="l" r="r" t="t"/>
              <a:pathLst>
                <a:path extrusionOk="0" fill="none" h="5857" w="1939">
                  <a:moveTo>
                    <a:pt x="1405" y="1"/>
                  </a:moveTo>
                  <a:lnTo>
                    <a:pt x="1405" y="1"/>
                  </a:lnTo>
                  <a:lnTo>
                    <a:pt x="1128" y="139"/>
                  </a:lnTo>
                  <a:lnTo>
                    <a:pt x="1128" y="139"/>
                  </a:lnTo>
                  <a:lnTo>
                    <a:pt x="1009" y="218"/>
                  </a:lnTo>
                  <a:lnTo>
                    <a:pt x="851" y="337"/>
                  </a:lnTo>
                  <a:lnTo>
                    <a:pt x="851" y="337"/>
                  </a:lnTo>
                  <a:lnTo>
                    <a:pt x="693" y="476"/>
                  </a:lnTo>
                  <a:lnTo>
                    <a:pt x="534" y="654"/>
                  </a:lnTo>
                  <a:lnTo>
                    <a:pt x="534" y="654"/>
                  </a:lnTo>
                  <a:lnTo>
                    <a:pt x="376" y="871"/>
                  </a:lnTo>
                  <a:lnTo>
                    <a:pt x="238" y="1128"/>
                  </a:lnTo>
                  <a:lnTo>
                    <a:pt x="238" y="1128"/>
                  </a:lnTo>
                  <a:lnTo>
                    <a:pt x="139" y="1405"/>
                  </a:lnTo>
                  <a:lnTo>
                    <a:pt x="60" y="1722"/>
                  </a:lnTo>
                  <a:lnTo>
                    <a:pt x="60" y="1722"/>
                  </a:lnTo>
                  <a:lnTo>
                    <a:pt x="20" y="2038"/>
                  </a:lnTo>
                  <a:lnTo>
                    <a:pt x="0" y="2375"/>
                  </a:lnTo>
                  <a:lnTo>
                    <a:pt x="0" y="2375"/>
                  </a:lnTo>
                  <a:lnTo>
                    <a:pt x="40" y="2711"/>
                  </a:lnTo>
                  <a:lnTo>
                    <a:pt x="99" y="3028"/>
                  </a:lnTo>
                  <a:lnTo>
                    <a:pt x="99" y="3028"/>
                  </a:lnTo>
                  <a:lnTo>
                    <a:pt x="178" y="3364"/>
                  </a:lnTo>
                  <a:lnTo>
                    <a:pt x="297" y="3661"/>
                  </a:lnTo>
                  <a:lnTo>
                    <a:pt x="297" y="3661"/>
                  </a:lnTo>
                  <a:lnTo>
                    <a:pt x="416" y="3957"/>
                  </a:lnTo>
                  <a:lnTo>
                    <a:pt x="554" y="4234"/>
                  </a:lnTo>
                  <a:lnTo>
                    <a:pt x="554" y="4234"/>
                  </a:lnTo>
                  <a:lnTo>
                    <a:pt x="712" y="4492"/>
                  </a:lnTo>
                  <a:lnTo>
                    <a:pt x="851" y="4729"/>
                  </a:lnTo>
                  <a:lnTo>
                    <a:pt x="1009" y="4947"/>
                  </a:lnTo>
                  <a:lnTo>
                    <a:pt x="1167" y="5125"/>
                  </a:lnTo>
                  <a:lnTo>
                    <a:pt x="1167" y="5125"/>
                  </a:lnTo>
                  <a:lnTo>
                    <a:pt x="1464" y="5461"/>
                  </a:lnTo>
                  <a:lnTo>
                    <a:pt x="1702" y="5679"/>
                  </a:lnTo>
                  <a:lnTo>
                    <a:pt x="1702" y="5679"/>
                  </a:lnTo>
                  <a:lnTo>
                    <a:pt x="1880" y="5817"/>
                  </a:lnTo>
                  <a:lnTo>
                    <a:pt x="1939" y="5857"/>
                  </a:lnTo>
                  <a:lnTo>
                    <a:pt x="1939" y="5857"/>
                  </a:lnTo>
                  <a:lnTo>
                    <a:pt x="1524" y="4907"/>
                  </a:lnTo>
                  <a:lnTo>
                    <a:pt x="1524" y="4907"/>
                  </a:lnTo>
                  <a:lnTo>
                    <a:pt x="1345" y="4452"/>
                  </a:lnTo>
                  <a:lnTo>
                    <a:pt x="1148" y="3957"/>
                  </a:lnTo>
                  <a:lnTo>
                    <a:pt x="970" y="3423"/>
                  </a:lnTo>
                  <a:lnTo>
                    <a:pt x="811" y="2869"/>
                  </a:lnTo>
                  <a:lnTo>
                    <a:pt x="811" y="2869"/>
                  </a:lnTo>
                  <a:lnTo>
                    <a:pt x="752" y="2592"/>
                  </a:lnTo>
                  <a:lnTo>
                    <a:pt x="712" y="2315"/>
                  </a:lnTo>
                  <a:lnTo>
                    <a:pt x="712" y="2315"/>
                  </a:lnTo>
                  <a:lnTo>
                    <a:pt x="693" y="2058"/>
                  </a:lnTo>
                  <a:lnTo>
                    <a:pt x="693" y="2058"/>
                  </a:lnTo>
                  <a:lnTo>
                    <a:pt x="693" y="1801"/>
                  </a:lnTo>
                  <a:lnTo>
                    <a:pt x="693" y="1801"/>
                  </a:lnTo>
                  <a:lnTo>
                    <a:pt x="712" y="1544"/>
                  </a:lnTo>
                  <a:lnTo>
                    <a:pt x="752" y="1306"/>
                  </a:lnTo>
                  <a:lnTo>
                    <a:pt x="752" y="1306"/>
                  </a:lnTo>
                  <a:lnTo>
                    <a:pt x="811" y="1089"/>
                  </a:lnTo>
                  <a:lnTo>
                    <a:pt x="811" y="1089"/>
                  </a:lnTo>
                  <a:lnTo>
                    <a:pt x="890" y="871"/>
                  </a:lnTo>
                  <a:lnTo>
                    <a:pt x="890" y="871"/>
                  </a:lnTo>
                  <a:lnTo>
                    <a:pt x="970" y="693"/>
                  </a:lnTo>
                  <a:lnTo>
                    <a:pt x="1069" y="515"/>
                  </a:lnTo>
                  <a:lnTo>
                    <a:pt x="1069" y="515"/>
                  </a:lnTo>
                  <a:lnTo>
                    <a:pt x="1227" y="238"/>
                  </a:lnTo>
                  <a:lnTo>
                    <a:pt x="1227" y="238"/>
                  </a:lnTo>
                  <a:lnTo>
                    <a:pt x="14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3960100" y="2602275"/>
              <a:ext cx="133550" cy="39600"/>
            </a:xfrm>
            <a:custGeom>
              <a:rect b="b" l="l" r="r" t="t"/>
              <a:pathLst>
                <a:path extrusionOk="0" h="1584" w="5342">
                  <a:moveTo>
                    <a:pt x="2651" y="1"/>
                  </a:moveTo>
                  <a:lnTo>
                    <a:pt x="2355" y="40"/>
                  </a:lnTo>
                  <a:lnTo>
                    <a:pt x="2058" y="99"/>
                  </a:lnTo>
                  <a:lnTo>
                    <a:pt x="1781" y="179"/>
                  </a:lnTo>
                  <a:lnTo>
                    <a:pt x="1504" y="278"/>
                  </a:lnTo>
                  <a:lnTo>
                    <a:pt x="1267" y="376"/>
                  </a:lnTo>
                  <a:lnTo>
                    <a:pt x="1029" y="515"/>
                  </a:lnTo>
                  <a:lnTo>
                    <a:pt x="831" y="634"/>
                  </a:lnTo>
                  <a:lnTo>
                    <a:pt x="653" y="772"/>
                  </a:lnTo>
                  <a:lnTo>
                    <a:pt x="495" y="911"/>
                  </a:lnTo>
                  <a:lnTo>
                    <a:pt x="356" y="1049"/>
                  </a:lnTo>
                  <a:lnTo>
                    <a:pt x="238" y="1188"/>
                  </a:lnTo>
                  <a:lnTo>
                    <a:pt x="159" y="1287"/>
                  </a:lnTo>
                  <a:lnTo>
                    <a:pt x="40" y="1465"/>
                  </a:lnTo>
                  <a:lnTo>
                    <a:pt x="0" y="1524"/>
                  </a:lnTo>
                  <a:lnTo>
                    <a:pt x="40" y="1583"/>
                  </a:lnTo>
                  <a:lnTo>
                    <a:pt x="258" y="1465"/>
                  </a:lnTo>
                  <a:lnTo>
                    <a:pt x="515" y="1346"/>
                  </a:lnTo>
                  <a:lnTo>
                    <a:pt x="831" y="1188"/>
                  </a:lnTo>
                  <a:lnTo>
                    <a:pt x="1227" y="1049"/>
                  </a:lnTo>
                  <a:lnTo>
                    <a:pt x="1682" y="891"/>
                  </a:lnTo>
                  <a:lnTo>
                    <a:pt x="1939" y="831"/>
                  </a:lnTo>
                  <a:lnTo>
                    <a:pt x="2177" y="792"/>
                  </a:lnTo>
                  <a:lnTo>
                    <a:pt x="2434" y="752"/>
                  </a:lnTo>
                  <a:lnTo>
                    <a:pt x="2711" y="733"/>
                  </a:lnTo>
                  <a:lnTo>
                    <a:pt x="3225" y="733"/>
                  </a:lnTo>
                  <a:lnTo>
                    <a:pt x="3482" y="752"/>
                  </a:lnTo>
                  <a:lnTo>
                    <a:pt x="3720" y="812"/>
                  </a:lnTo>
                  <a:lnTo>
                    <a:pt x="3957" y="851"/>
                  </a:lnTo>
                  <a:lnTo>
                    <a:pt x="4175" y="930"/>
                  </a:lnTo>
                  <a:lnTo>
                    <a:pt x="4373" y="1010"/>
                  </a:lnTo>
                  <a:lnTo>
                    <a:pt x="4570" y="1108"/>
                  </a:lnTo>
                  <a:lnTo>
                    <a:pt x="4887" y="1287"/>
                  </a:lnTo>
                  <a:lnTo>
                    <a:pt x="5105" y="1445"/>
                  </a:lnTo>
                  <a:lnTo>
                    <a:pt x="5302" y="1583"/>
                  </a:lnTo>
                  <a:lnTo>
                    <a:pt x="5342" y="1524"/>
                  </a:lnTo>
                  <a:lnTo>
                    <a:pt x="5322" y="1465"/>
                  </a:lnTo>
                  <a:lnTo>
                    <a:pt x="5223" y="1267"/>
                  </a:lnTo>
                  <a:lnTo>
                    <a:pt x="5164" y="1148"/>
                  </a:lnTo>
                  <a:lnTo>
                    <a:pt x="5065" y="1010"/>
                  </a:lnTo>
                  <a:lnTo>
                    <a:pt x="4927" y="851"/>
                  </a:lnTo>
                  <a:lnTo>
                    <a:pt x="4768" y="713"/>
                  </a:lnTo>
                  <a:lnTo>
                    <a:pt x="4590" y="555"/>
                  </a:lnTo>
                  <a:lnTo>
                    <a:pt x="4373" y="396"/>
                  </a:lnTo>
                  <a:lnTo>
                    <a:pt x="4135" y="278"/>
                  </a:lnTo>
                  <a:lnTo>
                    <a:pt x="3858" y="159"/>
                  </a:lnTo>
                  <a:lnTo>
                    <a:pt x="3581" y="80"/>
                  </a:lnTo>
                  <a:lnTo>
                    <a:pt x="3284" y="20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3964550" y="2952450"/>
              <a:ext cx="152850" cy="148400"/>
            </a:xfrm>
            <a:custGeom>
              <a:rect b="b" l="l" r="r" t="t"/>
              <a:pathLst>
                <a:path extrusionOk="0" h="5936" w="6114">
                  <a:moveTo>
                    <a:pt x="5500" y="0"/>
                  </a:moveTo>
                  <a:lnTo>
                    <a:pt x="5401" y="40"/>
                  </a:lnTo>
                  <a:lnTo>
                    <a:pt x="5322" y="99"/>
                  </a:lnTo>
                  <a:lnTo>
                    <a:pt x="5283" y="179"/>
                  </a:lnTo>
                  <a:lnTo>
                    <a:pt x="5263" y="238"/>
                  </a:lnTo>
                  <a:lnTo>
                    <a:pt x="5283" y="277"/>
                  </a:lnTo>
                  <a:lnTo>
                    <a:pt x="5342" y="594"/>
                  </a:lnTo>
                  <a:lnTo>
                    <a:pt x="5421" y="950"/>
                  </a:lnTo>
                  <a:lnTo>
                    <a:pt x="5461" y="1346"/>
                  </a:lnTo>
                  <a:lnTo>
                    <a:pt x="5520" y="1741"/>
                  </a:lnTo>
                  <a:lnTo>
                    <a:pt x="5540" y="2137"/>
                  </a:lnTo>
                  <a:lnTo>
                    <a:pt x="5540" y="2553"/>
                  </a:lnTo>
                  <a:lnTo>
                    <a:pt x="5540" y="2968"/>
                  </a:lnTo>
                  <a:lnTo>
                    <a:pt x="5481" y="3364"/>
                  </a:lnTo>
                  <a:lnTo>
                    <a:pt x="5401" y="3740"/>
                  </a:lnTo>
                  <a:lnTo>
                    <a:pt x="5302" y="4116"/>
                  </a:lnTo>
                  <a:lnTo>
                    <a:pt x="5223" y="4294"/>
                  </a:lnTo>
                  <a:lnTo>
                    <a:pt x="5144" y="4452"/>
                  </a:lnTo>
                  <a:lnTo>
                    <a:pt x="5065" y="4610"/>
                  </a:lnTo>
                  <a:lnTo>
                    <a:pt x="4966" y="4749"/>
                  </a:lnTo>
                  <a:lnTo>
                    <a:pt x="4847" y="4887"/>
                  </a:lnTo>
                  <a:lnTo>
                    <a:pt x="4729" y="5006"/>
                  </a:lnTo>
                  <a:lnTo>
                    <a:pt x="4590" y="5124"/>
                  </a:lnTo>
                  <a:lnTo>
                    <a:pt x="4452" y="5223"/>
                  </a:lnTo>
                  <a:lnTo>
                    <a:pt x="4294" y="5322"/>
                  </a:lnTo>
                  <a:lnTo>
                    <a:pt x="4115" y="5382"/>
                  </a:lnTo>
                  <a:lnTo>
                    <a:pt x="3918" y="5441"/>
                  </a:lnTo>
                  <a:lnTo>
                    <a:pt x="3720" y="5500"/>
                  </a:lnTo>
                  <a:lnTo>
                    <a:pt x="3542" y="5520"/>
                  </a:lnTo>
                  <a:lnTo>
                    <a:pt x="3364" y="5520"/>
                  </a:lnTo>
                  <a:lnTo>
                    <a:pt x="3186" y="5500"/>
                  </a:lnTo>
                  <a:lnTo>
                    <a:pt x="3027" y="5481"/>
                  </a:lnTo>
                  <a:lnTo>
                    <a:pt x="2869" y="5421"/>
                  </a:lnTo>
                  <a:lnTo>
                    <a:pt x="2711" y="5362"/>
                  </a:lnTo>
                  <a:lnTo>
                    <a:pt x="2572" y="5283"/>
                  </a:lnTo>
                  <a:lnTo>
                    <a:pt x="2414" y="5184"/>
                  </a:lnTo>
                  <a:lnTo>
                    <a:pt x="2295" y="5085"/>
                  </a:lnTo>
                  <a:lnTo>
                    <a:pt x="2157" y="4966"/>
                  </a:lnTo>
                  <a:lnTo>
                    <a:pt x="1919" y="4709"/>
                  </a:lnTo>
                  <a:lnTo>
                    <a:pt x="1682" y="4412"/>
                  </a:lnTo>
                  <a:lnTo>
                    <a:pt x="1484" y="4096"/>
                  </a:lnTo>
                  <a:lnTo>
                    <a:pt x="1306" y="3740"/>
                  </a:lnTo>
                  <a:lnTo>
                    <a:pt x="1148" y="3384"/>
                  </a:lnTo>
                  <a:lnTo>
                    <a:pt x="1009" y="3027"/>
                  </a:lnTo>
                  <a:lnTo>
                    <a:pt x="871" y="2652"/>
                  </a:lnTo>
                  <a:lnTo>
                    <a:pt x="772" y="2295"/>
                  </a:lnTo>
                  <a:lnTo>
                    <a:pt x="693" y="1939"/>
                  </a:lnTo>
                  <a:lnTo>
                    <a:pt x="554" y="1326"/>
                  </a:lnTo>
                  <a:lnTo>
                    <a:pt x="554" y="1286"/>
                  </a:lnTo>
                  <a:lnTo>
                    <a:pt x="515" y="1247"/>
                  </a:lnTo>
                  <a:lnTo>
                    <a:pt x="455" y="1207"/>
                  </a:lnTo>
                  <a:lnTo>
                    <a:pt x="357" y="1188"/>
                  </a:lnTo>
                  <a:lnTo>
                    <a:pt x="258" y="1207"/>
                  </a:lnTo>
                  <a:lnTo>
                    <a:pt x="139" y="1247"/>
                  </a:lnTo>
                  <a:lnTo>
                    <a:pt x="60" y="1306"/>
                  </a:lnTo>
                  <a:lnTo>
                    <a:pt x="20" y="1385"/>
                  </a:lnTo>
                  <a:lnTo>
                    <a:pt x="0" y="1425"/>
                  </a:lnTo>
                  <a:lnTo>
                    <a:pt x="0" y="1484"/>
                  </a:lnTo>
                  <a:lnTo>
                    <a:pt x="80" y="1840"/>
                  </a:lnTo>
                  <a:lnTo>
                    <a:pt x="159" y="2236"/>
                  </a:lnTo>
                  <a:lnTo>
                    <a:pt x="277" y="2632"/>
                  </a:lnTo>
                  <a:lnTo>
                    <a:pt x="416" y="3047"/>
                  </a:lnTo>
                  <a:lnTo>
                    <a:pt x="574" y="3443"/>
                  </a:lnTo>
                  <a:lnTo>
                    <a:pt x="752" y="3858"/>
                  </a:lnTo>
                  <a:lnTo>
                    <a:pt x="950" y="4234"/>
                  </a:lnTo>
                  <a:lnTo>
                    <a:pt x="1187" y="4610"/>
                  </a:lnTo>
                  <a:lnTo>
                    <a:pt x="1445" y="4946"/>
                  </a:lnTo>
                  <a:lnTo>
                    <a:pt x="1722" y="5243"/>
                  </a:lnTo>
                  <a:lnTo>
                    <a:pt x="1860" y="5382"/>
                  </a:lnTo>
                  <a:lnTo>
                    <a:pt x="2018" y="5500"/>
                  </a:lnTo>
                  <a:lnTo>
                    <a:pt x="2196" y="5599"/>
                  </a:lnTo>
                  <a:lnTo>
                    <a:pt x="2355" y="5698"/>
                  </a:lnTo>
                  <a:lnTo>
                    <a:pt x="2533" y="5777"/>
                  </a:lnTo>
                  <a:lnTo>
                    <a:pt x="2711" y="5856"/>
                  </a:lnTo>
                  <a:lnTo>
                    <a:pt x="2909" y="5896"/>
                  </a:lnTo>
                  <a:lnTo>
                    <a:pt x="3106" y="5936"/>
                  </a:lnTo>
                  <a:lnTo>
                    <a:pt x="3522" y="5936"/>
                  </a:lnTo>
                  <a:lnTo>
                    <a:pt x="3740" y="5916"/>
                  </a:lnTo>
                  <a:lnTo>
                    <a:pt x="3957" y="5856"/>
                  </a:lnTo>
                  <a:lnTo>
                    <a:pt x="4195" y="5797"/>
                  </a:lnTo>
                  <a:lnTo>
                    <a:pt x="4392" y="5718"/>
                  </a:lnTo>
                  <a:lnTo>
                    <a:pt x="4590" y="5619"/>
                  </a:lnTo>
                  <a:lnTo>
                    <a:pt x="4768" y="5520"/>
                  </a:lnTo>
                  <a:lnTo>
                    <a:pt x="4946" y="5401"/>
                  </a:lnTo>
                  <a:lnTo>
                    <a:pt x="5085" y="5263"/>
                  </a:lnTo>
                  <a:lnTo>
                    <a:pt x="5223" y="5124"/>
                  </a:lnTo>
                  <a:lnTo>
                    <a:pt x="5362" y="4966"/>
                  </a:lnTo>
                  <a:lnTo>
                    <a:pt x="5481" y="4808"/>
                  </a:lnTo>
                  <a:lnTo>
                    <a:pt x="5579" y="4650"/>
                  </a:lnTo>
                  <a:lnTo>
                    <a:pt x="5678" y="4472"/>
                  </a:lnTo>
                  <a:lnTo>
                    <a:pt x="5758" y="4294"/>
                  </a:lnTo>
                  <a:lnTo>
                    <a:pt x="5896" y="3898"/>
                  </a:lnTo>
                  <a:lnTo>
                    <a:pt x="5995" y="3502"/>
                  </a:lnTo>
                  <a:lnTo>
                    <a:pt x="6074" y="3087"/>
                  </a:lnTo>
                  <a:lnTo>
                    <a:pt x="6094" y="2652"/>
                  </a:lnTo>
                  <a:lnTo>
                    <a:pt x="6114" y="2216"/>
                  </a:lnTo>
                  <a:lnTo>
                    <a:pt x="6094" y="1781"/>
                  </a:lnTo>
                  <a:lnTo>
                    <a:pt x="6054" y="1346"/>
                  </a:lnTo>
                  <a:lnTo>
                    <a:pt x="5995" y="911"/>
                  </a:lnTo>
                  <a:lnTo>
                    <a:pt x="5916" y="515"/>
                  </a:lnTo>
                  <a:lnTo>
                    <a:pt x="5837" y="139"/>
                  </a:lnTo>
                  <a:lnTo>
                    <a:pt x="5817" y="80"/>
                  </a:lnTo>
                  <a:lnTo>
                    <a:pt x="5797" y="40"/>
                  </a:lnTo>
                  <a:lnTo>
                    <a:pt x="5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4144575" y="2923275"/>
              <a:ext cx="152850" cy="148400"/>
            </a:xfrm>
            <a:custGeom>
              <a:rect b="b" l="l" r="r" t="t"/>
              <a:pathLst>
                <a:path extrusionOk="0" h="5936" w="6114">
                  <a:moveTo>
                    <a:pt x="5501" y="0"/>
                  </a:moveTo>
                  <a:lnTo>
                    <a:pt x="5402" y="40"/>
                  </a:lnTo>
                  <a:lnTo>
                    <a:pt x="5323" y="99"/>
                  </a:lnTo>
                  <a:lnTo>
                    <a:pt x="5283" y="178"/>
                  </a:lnTo>
                  <a:lnTo>
                    <a:pt x="5263" y="238"/>
                  </a:lnTo>
                  <a:lnTo>
                    <a:pt x="5283" y="277"/>
                  </a:lnTo>
                  <a:lnTo>
                    <a:pt x="5342" y="614"/>
                  </a:lnTo>
                  <a:lnTo>
                    <a:pt x="5421" y="950"/>
                  </a:lnTo>
                  <a:lnTo>
                    <a:pt x="5481" y="1346"/>
                  </a:lnTo>
                  <a:lnTo>
                    <a:pt x="5520" y="1741"/>
                  </a:lnTo>
                  <a:lnTo>
                    <a:pt x="5540" y="2137"/>
                  </a:lnTo>
                  <a:lnTo>
                    <a:pt x="5540" y="2552"/>
                  </a:lnTo>
                  <a:lnTo>
                    <a:pt x="5540" y="2968"/>
                  </a:lnTo>
                  <a:lnTo>
                    <a:pt x="5481" y="3363"/>
                  </a:lnTo>
                  <a:lnTo>
                    <a:pt x="5421" y="3739"/>
                  </a:lnTo>
                  <a:lnTo>
                    <a:pt x="5303" y="4115"/>
                  </a:lnTo>
                  <a:lnTo>
                    <a:pt x="5224" y="4293"/>
                  </a:lnTo>
                  <a:lnTo>
                    <a:pt x="5144" y="4452"/>
                  </a:lnTo>
                  <a:lnTo>
                    <a:pt x="5065" y="4610"/>
                  </a:lnTo>
                  <a:lnTo>
                    <a:pt x="4966" y="4748"/>
                  </a:lnTo>
                  <a:lnTo>
                    <a:pt x="4848" y="4887"/>
                  </a:lnTo>
                  <a:lnTo>
                    <a:pt x="4729" y="5006"/>
                  </a:lnTo>
                  <a:lnTo>
                    <a:pt x="4591" y="5124"/>
                  </a:lnTo>
                  <a:lnTo>
                    <a:pt x="4452" y="5223"/>
                  </a:lnTo>
                  <a:lnTo>
                    <a:pt x="4294" y="5322"/>
                  </a:lnTo>
                  <a:lnTo>
                    <a:pt x="4116" y="5401"/>
                  </a:lnTo>
                  <a:lnTo>
                    <a:pt x="3918" y="5441"/>
                  </a:lnTo>
                  <a:lnTo>
                    <a:pt x="3720" y="5500"/>
                  </a:lnTo>
                  <a:lnTo>
                    <a:pt x="3542" y="5520"/>
                  </a:lnTo>
                  <a:lnTo>
                    <a:pt x="3364" y="5520"/>
                  </a:lnTo>
                  <a:lnTo>
                    <a:pt x="3186" y="5500"/>
                  </a:lnTo>
                  <a:lnTo>
                    <a:pt x="3028" y="5480"/>
                  </a:lnTo>
                  <a:lnTo>
                    <a:pt x="2869" y="5421"/>
                  </a:lnTo>
                  <a:lnTo>
                    <a:pt x="2711" y="5362"/>
                  </a:lnTo>
                  <a:lnTo>
                    <a:pt x="2573" y="5283"/>
                  </a:lnTo>
                  <a:lnTo>
                    <a:pt x="2414" y="5184"/>
                  </a:lnTo>
                  <a:lnTo>
                    <a:pt x="2296" y="5085"/>
                  </a:lnTo>
                  <a:lnTo>
                    <a:pt x="2157" y="4966"/>
                  </a:lnTo>
                  <a:lnTo>
                    <a:pt x="1920" y="4709"/>
                  </a:lnTo>
                  <a:lnTo>
                    <a:pt x="1682" y="4412"/>
                  </a:lnTo>
                  <a:lnTo>
                    <a:pt x="1484" y="4095"/>
                  </a:lnTo>
                  <a:lnTo>
                    <a:pt x="1306" y="3739"/>
                  </a:lnTo>
                  <a:lnTo>
                    <a:pt x="1148" y="3383"/>
                  </a:lnTo>
                  <a:lnTo>
                    <a:pt x="1010" y="3027"/>
                  </a:lnTo>
                  <a:lnTo>
                    <a:pt x="871" y="2651"/>
                  </a:lnTo>
                  <a:lnTo>
                    <a:pt x="772" y="2295"/>
                  </a:lnTo>
                  <a:lnTo>
                    <a:pt x="693" y="1939"/>
                  </a:lnTo>
                  <a:lnTo>
                    <a:pt x="555" y="1326"/>
                  </a:lnTo>
                  <a:lnTo>
                    <a:pt x="555" y="1286"/>
                  </a:lnTo>
                  <a:lnTo>
                    <a:pt x="515" y="1247"/>
                  </a:lnTo>
                  <a:lnTo>
                    <a:pt x="456" y="1207"/>
                  </a:lnTo>
                  <a:lnTo>
                    <a:pt x="357" y="1187"/>
                  </a:lnTo>
                  <a:lnTo>
                    <a:pt x="258" y="1207"/>
                  </a:lnTo>
                  <a:lnTo>
                    <a:pt x="139" y="1247"/>
                  </a:lnTo>
                  <a:lnTo>
                    <a:pt x="60" y="1306"/>
                  </a:lnTo>
                  <a:lnTo>
                    <a:pt x="20" y="1385"/>
                  </a:lnTo>
                  <a:lnTo>
                    <a:pt x="1" y="1425"/>
                  </a:lnTo>
                  <a:lnTo>
                    <a:pt x="1" y="1484"/>
                  </a:lnTo>
                  <a:lnTo>
                    <a:pt x="80" y="1840"/>
                  </a:lnTo>
                  <a:lnTo>
                    <a:pt x="159" y="2236"/>
                  </a:lnTo>
                  <a:lnTo>
                    <a:pt x="278" y="2631"/>
                  </a:lnTo>
                  <a:lnTo>
                    <a:pt x="416" y="3047"/>
                  </a:lnTo>
                  <a:lnTo>
                    <a:pt x="574" y="3443"/>
                  </a:lnTo>
                  <a:lnTo>
                    <a:pt x="752" y="3858"/>
                  </a:lnTo>
                  <a:lnTo>
                    <a:pt x="950" y="4234"/>
                  </a:lnTo>
                  <a:lnTo>
                    <a:pt x="1188" y="4610"/>
                  </a:lnTo>
                  <a:lnTo>
                    <a:pt x="1445" y="4946"/>
                  </a:lnTo>
                  <a:lnTo>
                    <a:pt x="1722" y="5243"/>
                  </a:lnTo>
                  <a:lnTo>
                    <a:pt x="1860" y="5381"/>
                  </a:lnTo>
                  <a:lnTo>
                    <a:pt x="2019" y="5500"/>
                  </a:lnTo>
                  <a:lnTo>
                    <a:pt x="2197" y="5619"/>
                  </a:lnTo>
                  <a:lnTo>
                    <a:pt x="2355" y="5698"/>
                  </a:lnTo>
                  <a:lnTo>
                    <a:pt x="2533" y="5777"/>
                  </a:lnTo>
                  <a:lnTo>
                    <a:pt x="2711" y="5856"/>
                  </a:lnTo>
                  <a:lnTo>
                    <a:pt x="2909" y="5896"/>
                  </a:lnTo>
                  <a:lnTo>
                    <a:pt x="3107" y="5935"/>
                  </a:lnTo>
                  <a:lnTo>
                    <a:pt x="3522" y="5935"/>
                  </a:lnTo>
                  <a:lnTo>
                    <a:pt x="3740" y="5916"/>
                  </a:lnTo>
                  <a:lnTo>
                    <a:pt x="3957" y="5856"/>
                  </a:lnTo>
                  <a:lnTo>
                    <a:pt x="4195" y="5797"/>
                  </a:lnTo>
                  <a:lnTo>
                    <a:pt x="4393" y="5718"/>
                  </a:lnTo>
                  <a:lnTo>
                    <a:pt x="4591" y="5619"/>
                  </a:lnTo>
                  <a:lnTo>
                    <a:pt x="4769" y="5520"/>
                  </a:lnTo>
                  <a:lnTo>
                    <a:pt x="4947" y="5401"/>
                  </a:lnTo>
                  <a:lnTo>
                    <a:pt x="5085" y="5263"/>
                  </a:lnTo>
                  <a:lnTo>
                    <a:pt x="5224" y="5124"/>
                  </a:lnTo>
                  <a:lnTo>
                    <a:pt x="5362" y="4966"/>
                  </a:lnTo>
                  <a:lnTo>
                    <a:pt x="5481" y="4808"/>
                  </a:lnTo>
                  <a:lnTo>
                    <a:pt x="5580" y="4649"/>
                  </a:lnTo>
                  <a:lnTo>
                    <a:pt x="5679" y="4471"/>
                  </a:lnTo>
                  <a:lnTo>
                    <a:pt x="5758" y="4293"/>
                  </a:lnTo>
                  <a:lnTo>
                    <a:pt x="5896" y="3898"/>
                  </a:lnTo>
                  <a:lnTo>
                    <a:pt x="5995" y="3502"/>
                  </a:lnTo>
                  <a:lnTo>
                    <a:pt x="6074" y="3087"/>
                  </a:lnTo>
                  <a:lnTo>
                    <a:pt x="6094" y="2651"/>
                  </a:lnTo>
                  <a:lnTo>
                    <a:pt x="6114" y="2216"/>
                  </a:lnTo>
                  <a:lnTo>
                    <a:pt x="6094" y="1781"/>
                  </a:lnTo>
                  <a:lnTo>
                    <a:pt x="6055" y="1346"/>
                  </a:lnTo>
                  <a:lnTo>
                    <a:pt x="5995" y="910"/>
                  </a:lnTo>
                  <a:lnTo>
                    <a:pt x="5916" y="515"/>
                  </a:lnTo>
                  <a:lnTo>
                    <a:pt x="5837" y="139"/>
                  </a:lnTo>
                  <a:lnTo>
                    <a:pt x="5817" y="79"/>
                  </a:lnTo>
                  <a:lnTo>
                    <a:pt x="5797" y="60"/>
                  </a:lnTo>
                  <a:lnTo>
                    <a:pt x="5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3942775" y="2842650"/>
              <a:ext cx="159300" cy="128125"/>
            </a:xfrm>
            <a:custGeom>
              <a:rect b="b" l="l" r="r" t="t"/>
              <a:pathLst>
                <a:path extrusionOk="0" h="5125" w="6372">
                  <a:moveTo>
                    <a:pt x="5244" y="0"/>
                  </a:moveTo>
                  <a:lnTo>
                    <a:pt x="5165" y="317"/>
                  </a:lnTo>
                  <a:lnTo>
                    <a:pt x="5046" y="614"/>
                  </a:lnTo>
                  <a:lnTo>
                    <a:pt x="4907" y="891"/>
                  </a:lnTo>
                  <a:lnTo>
                    <a:pt x="4769" y="1148"/>
                  </a:lnTo>
                  <a:lnTo>
                    <a:pt x="4611" y="1405"/>
                  </a:lnTo>
                  <a:lnTo>
                    <a:pt x="4433" y="1643"/>
                  </a:lnTo>
                  <a:lnTo>
                    <a:pt x="4254" y="1860"/>
                  </a:lnTo>
                  <a:lnTo>
                    <a:pt x="4057" y="2058"/>
                  </a:lnTo>
                  <a:lnTo>
                    <a:pt x="3839" y="2256"/>
                  </a:lnTo>
                  <a:lnTo>
                    <a:pt x="3641" y="2434"/>
                  </a:lnTo>
                  <a:lnTo>
                    <a:pt x="3424" y="2612"/>
                  </a:lnTo>
                  <a:lnTo>
                    <a:pt x="3206" y="2750"/>
                  </a:lnTo>
                  <a:lnTo>
                    <a:pt x="2751" y="3027"/>
                  </a:lnTo>
                  <a:lnTo>
                    <a:pt x="2296" y="3265"/>
                  </a:lnTo>
                  <a:lnTo>
                    <a:pt x="1861" y="3463"/>
                  </a:lnTo>
                  <a:lnTo>
                    <a:pt x="1445" y="3621"/>
                  </a:lnTo>
                  <a:lnTo>
                    <a:pt x="1049" y="3740"/>
                  </a:lnTo>
                  <a:lnTo>
                    <a:pt x="713" y="3839"/>
                  </a:lnTo>
                  <a:lnTo>
                    <a:pt x="199" y="3957"/>
                  </a:lnTo>
                  <a:lnTo>
                    <a:pt x="1" y="3977"/>
                  </a:lnTo>
                  <a:lnTo>
                    <a:pt x="139" y="5124"/>
                  </a:lnTo>
                  <a:lnTo>
                    <a:pt x="416" y="5085"/>
                  </a:lnTo>
                  <a:lnTo>
                    <a:pt x="693" y="5026"/>
                  </a:lnTo>
                  <a:lnTo>
                    <a:pt x="1049" y="4946"/>
                  </a:lnTo>
                  <a:lnTo>
                    <a:pt x="1445" y="4848"/>
                  </a:lnTo>
                  <a:lnTo>
                    <a:pt x="1900" y="4689"/>
                  </a:lnTo>
                  <a:lnTo>
                    <a:pt x="2395" y="4511"/>
                  </a:lnTo>
                  <a:lnTo>
                    <a:pt x="2909" y="4274"/>
                  </a:lnTo>
                  <a:lnTo>
                    <a:pt x="3443" y="3997"/>
                  </a:lnTo>
                  <a:lnTo>
                    <a:pt x="3701" y="3839"/>
                  </a:lnTo>
                  <a:lnTo>
                    <a:pt x="3958" y="3660"/>
                  </a:lnTo>
                  <a:lnTo>
                    <a:pt x="4215" y="3463"/>
                  </a:lnTo>
                  <a:lnTo>
                    <a:pt x="4472" y="3265"/>
                  </a:lnTo>
                  <a:lnTo>
                    <a:pt x="4709" y="3047"/>
                  </a:lnTo>
                  <a:lnTo>
                    <a:pt x="4947" y="2810"/>
                  </a:lnTo>
                  <a:lnTo>
                    <a:pt x="5184" y="2572"/>
                  </a:lnTo>
                  <a:lnTo>
                    <a:pt x="5402" y="2295"/>
                  </a:lnTo>
                  <a:lnTo>
                    <a:pt x="5600" y="2018"/>
                  </a:lnTo>
                  <a:lnTo>
                    <a:pt x="5798" y="1702"/>
                  </a:lnTo>
                  <a:lnTo>
                    <a:pt x="5956" y="1385"/>
                  </a:lnTo>
                  <a:lnTo>
                    <a:pt x="6114" y="1049"/>
                  </a:lnTo>
                  <a:lnTo>
                    <a:pt x="6253" y="693"/>
                  </a:lnTo>
                  <a:lnTo>
                    <a:pt x="6371" y="317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4155950" y="2805050"/>
              <a:ext cx="147925" cy="90550"/>
            </a:xfrm>
            <a:custGeom>
              <a:rect b="b" l="l" r="r" t="t"/>
              <a:pathLst>
                <a:path extrusionOk="0" h="3622" w="5917">
                  <a:moveTo>
                    <a:pt x="1010" y="1"/>
                  </a:moveTo>
                  <a:lnTo>
                    <a:pt x="1" y="575"/>
                  </a:lnTo>
                  <a:lnTo>
                    <a:pt x="119" y="753"/>
                  </a:lnTo>
                  <a:lnTo>
                    <a:pt x="377" y="1109"/>
                  </a:lnTo>
                  <a:lnTo>
                    <a:pt x="555" y="1346"/>
                  </a:lnTo>
                  <a:lnTo>
                    <a:pt x="772" y="1603"/>
                  </a:lnTo>
                  <a:lnTo>
                    <a:pt x="1029" y="1880"/>
                  </a:lnTo>
                  <a:lnTo>
                    <a:pt x="1306" y="2157"/>
                  </a:lnTo>
                  <a:lnTo>
                    <a:pt x="1643" y="2434"/>
                  </a:lnTo>
                  <a:lnTo>
                    <a:pt x="1999" y="2692"/>
                  </a:lnTo>
                  <a:lnTo>
                    <a:pt x="2375" y="2949"/>
                  </a:lnTo>
                  <a:lnTo>
                    <a:pt x="2810" y="3166"/>
                  </a:lnTo>
                  <a:lnTo>
                    <a:pt x="3028" y="3265"/>
                  </a:lnTo>
                  <a:lnTo>
                    <a:pt x="3245" y="3364"/>
                  </a:lnTo>
                  <a:lnTo>
                    <a:pt x="3483" y="3443"/>
                  </a:lnTo>
                  <a:lnTo>
                    <a:pt x="3740" y="3503"/>
                  </a:lnTo>
                  <a:lnTo>
                    <a:pt x="3997" y="3562"/>
                  </a:lnTo>
                  <a:lnTo>
                    <a:pt x="4254" y="3602"/>
                  </a:lnTo>
                  <a:lnTo>
                    <a:pt x="4511" y="3621"/>
                  </a:lnTo>
                  <a:lnTo>
                    <a:pt x="5065" y="3621"/>
                  </a:lnTo>
                  <a:lnTo>
                    <a:pt x="5342" y="3602"/>
                  </a:lnTo>
                  <a:lnTo>
                    <a:pt x="5619" y="3542"/>
                  </a:lnTo>
                  <a:lnTo>
                    <a:pt x="5916" y="3483"/>
                  </a:lnTo>
                  <a:lnTo>
                    <a:pt x="5639" y="2375"/>
                  </a:lnTo>
                  <a:lnTo>
                    <a:pt x="5382" y="2415"/>
                  </a:lnTo>
                  <a:lnTo>
                    <a:pt x="5125" y="2454"/>
                  </a:lnTo>
                  <a:lnTo>
                    <a:pt x="4887" y="2474"/>
                  </a:lnTo>
                  <a:lnTo>
                    <a:pt x="4630" y="2454"/>
                  </a:lnTo>
                  <a:lnTo>
                    <a:pt x="4413" y="2434"/>
                  </a:lnTo>
                  <a:lnTo>
                    <a:pt x="4175" y="2415"/>
                  </a:lnTo>
                  <a:lnTo>
                    <a:pt x="3957" y="2355"/>
                  </a:lnTo>
                  <a:lnTo>
                    <a:pt x="3740" y="2296"/>
                  </a:lnTo>
                  <a:lnTo>
                    <a:pt x="3542" y="2217"/>
                  </a:lnTo>
                  <a:lnTo>
                    <a:pt x="3324" y="2138"/>
                  </a:lnTo>
                  <a:lnTo>
                    <a:pt x="2949" y="1940"/>
                  </a:lnTo>
                  <a:lnTo>
                    <a:pt x="2612" y="1722"/>
                  </a:lnTo>
                  <a:lnTo>
                    <a:pt x="2296" y="1485"/>
                  </a:lnTo>
                  <a:lnTo>
                    <a:pt x="2019" y="1228"/>
                  </a:lnTo>
                  <a:lnTo>
                    <a:pt x="1761" y="970"/>
                  </a:lnTo>
                  <a:lnTo>
                    <a:pt x="1544" y="733"/>
                  </a:lnTo>
                  <a:lnTo>
                    <a:pt x="1366" y="515"/>
                  </a:lnTo>
                  <a:lnTo>
                    <a:pt x="1109" y="159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4349825" y="3168100"/>
              <a:ext cx="352675" cy="178075"/>
            </a:xfrm>
            <a:custGeom>
              <a:rect b="b" l="l" r="r" t="t"/>
              <a:pathLst>
                <a:path extrusionOk="0" h="7123" w="14107">
                  <a:moveTo>
                    <a:pt x="10427" y="0"/>
                  </a:moveTo>
                  <a:lnTo>
                    <a:pt x="10289" y="20"/>
                  </a:lnTo>
                  <a:lnTo>
                    <a:pt x="10091" y="79"/>
                  </a:lnTo>
                  <a:lnTo>
                    <a:pt x="9853" y="178"/>
                  </a:lnTo>
                  <a:lnTo>
                    <a:pt x="9596" y="297"/>
                  </a:lnTo>
                  <a:lnTo>
                    <a:pt x="9339" y="455"/>
                  </a:lnTo>
                  <a:lnTo>
                    <a:pt x="9062" y="614"/>
                  </a:lnTo>
                  <a:lnTo>
                    <a:pt x="8785" y="811"/>
                  </a:lnTo>
                  <a:lnTo>
                    <a:pt x="8528" y="1009"/>
                  </a:lnTo>
                  <a:lnTo>
                    <a:pt x="8290" y="1207"/>
                  </a:lnTo>
                  <a:lnTo>
                    <a:pt x="8093" y="1405"/>
                  </a:lnTo>
                  <a:lnTo>
                    <a:pt x="7954" y="1603"/>
                  </a:lnTo>
                  <a:lnTo>
                    <a:pt x="7895" y="1682"/>
                  </a:lnTo>
                  <a:lnTo>
                    <a:pt x="7855" y="1781"/>
                  </a:lnTo>
                  <a:lnTo>
                    <a:pt x="7835" y="1860"/>
                  </a:lnTo>
                  <a:lnTo>
                    <a:pt x="7835" y="1959"/>
                  </a:lnTo>
                  <a:lnTo>
                    <a:pt x="7855" y="2038"/>
                  </a:lnTo>
                  <a:lnTo>
                    <a:pt x="7895" y="2097"/>
                  </a:lnTo>
                  <a:lnTo>
                    <a:pt x="7954" y="2176"/>
                  </a:lnTo>
                  <a:lnTo>
                    <a:pt x="8033" y="2236"/>
                  </a:lnTo>
                  <a:lnTo>
                    <a:pt x="7954" y="2612"/>
                  </a:lnTo>
                  <a:lnTo>
                    <a:pt x="7855" y="3027"/>
                  </a:lnTo>
                  <a:lnTo>
                    <a:pt x="7717" y="3522"/>
                  </a:lnTo>
                  <a:lnTo>
                    <a:pt x="7618" y="3799"/>
                  </a:lnTo>
                  <a:lnTo>
                    <a:pt x="7519" y="4076"/>
                  </a:lnTo>
                  <a:lnTo>
                    <a:pt x="7380" y="4353"/>
                  </a:lnTo>
                  <a:lnTo>
                    <a:pt x="7242" y="4630"/>
                  </a:lnTo>
                  <a:lnTo>
                    <a:pt x="7103" y="4887"/>
                  </a:lnTo>
                  <a:lnTo>
                    <a:pt x="6925" y="5144"/>
                  </a:lnTo>
                  <a:lnTo>
                    <a:pt x="6727" y="5381"/>
                  </a:lnTo>
                  <a:lnTo>
                    <a:pt x="6510" y="5579"/>
                  </a:lnTo>
                  <a:lnTo>
                    <a:pt x="6292" y="5738"/>
                  </a:lnTo>
                  <a:lnTo>
                    <a:pt x="6035" y="5876"/>
                  </a:lnTo>
                  <a:lnTo>
                    <a:pt x="5916" y="5935"/>
                  </a:lnTo>
                  <a:lnTo>
                    <a:pt x="5778" y="5975"/>
                  </a:lnTo>
                  <a:lnTo>
                    <a:pt x="5620" y="6015"/>
                  </a:lnTo>
                  <a:lnTo>
                    <a:pt x="5481" y="6015"/>
                  </a:lnTo>
                  <a:lnTo>
                    <a:pt x="5323" y="6034"/>
                  </a:lnTo>
                  <a:lnTo>
                    <a:pt x="5165" y="6015"/>
                  </a:lnTo>
                  <a:lnTo>
                    <a:pt x="4986" y="5995"/>
                  </a:lnTo>
                  <a:lnTo>
                    <a:pt x="4828" y="5955"/>
                  </a:lnTo>
                  <a:lnTo>
                    <a:pt x="4650" y="5896"/>
                  </a:lnTo>
                  <a:lnTo>
                    <a:pt x="4452" y="5817"/>
                  </a:lnTo>
                  <a:lnTo>
                    <a:pt x="4274" y="5738"/>
                  </a:lnTo>
                  <a:lnTo>
                    <a:pt x="4076" y="5619"/>
                  </a:lnTo>
                  <a:lnTo>
                    <a:pt x="3879" y="5500"/>
                  </a:lnTo>
                  <a:lnTo>
                    <a:pt x="3661" y="5362"/>
                  </a:lnTo>
                  <a:lnTo>
                    <a:pt x="3443" y="5184"/>
                  </a:lnTo>
                  <a:lnTo>
                    <a:pt x="3226" y="5006"/>
                  </a:lnTo>
                  <a:lnTo>
                    <a:pt x="2751" y="4570"/>
                  </a:lnTo>
                  <a:lnTo>
                    <a:pt x="2256" y="4036"/>
                  </a:lnTo>
                  <a:lnTo>
                    <a:pt x="1742" y="3423"/>
                  </a:lnTo>
                  <a:lnTo>
                    <a:pt x="1188" y="2691"/>
                  </a:lnTo>
                  <a:lnTo>
                    <a:pt x="614" y="1860"/>
                  </a:lnTo>
                  <a:lnTo>
                    <a:pt x="1" y="930"/>
                  </a:lnTo>
                  <a:lnTo>
                    <a:pt x="258" y="1464"/>
                  </a:lnTo>
                  <a:lnTo>
                    <a:pt x="575" y="2038"/>
                  </a:lnTo>
                  <a:lnTo>
                    <a:pt x="990" y="2750"/>
                  </a:lnTo>
                  <a:lnTo>
                    <a:pt x="1505" y="3561"/>
                  </a:lnTo>
                  <a:lnTo>
                    <a:pt x="1782" y="3977"/>
                  </a:lnTo>
                  <a:lnTo>
                    <a:pt x="2078" y="4392"/>
                  </a:lnTo>
                  <a:lnTo>
                    <a:pt x="2375" y="4808"/>
                  </a:lnTo>
                  <a:lnTo>
                    <a:pt x="2711" y="5203"/>
                  </a:lnTo>
                  <a:lnTo>
                    <a:pt x="3048" y="5579"/>
                  </a:lnTo>
                  <a:lnTo>
                    <a:pt x="3384" y="5935"/>
                  </a:lnTo>
                  <a:lnTo>
                    <a:pt x="3740" y="6252"/>
                  </a:lnTo>
                  <a:lnTo>
                    <a:pt x="4116" y="6529"/>
                  </a:lnTo>
                  <a:lnTo>
                    <a:pt x="4472" y="6766"/>
                  </a:lnTo>
                  <a:lnTo>
                    <a:pt x="4650" y="6865"/>
                  </a:lnTo>
                  <a:lnTo>
                    <a:pt x="4848" y="6944"/>
                  </a:lnTo>
                  <a:lnTo>
                    <a:pt x="5026" y="7004"/>
                  </a:lnTo>
                  <a:lnTo>
                    <a:pt x="5204" y="7063"/>
                  </a:lnTo>
                  <a:lnTo>
                    <a:pt x="5402" y="7103"/>
                  </a:lnTo>
                  <a:lnTo>
                    <a:pt x="5580" y="7122"/>
                  </a:lnTo>
                  <a:lnTo>
                    <a:pt x="5778" y="7122"/>
                  </a:lnTo>
                  <a:lnTo>
                    <a:pt x="5956" y="7103"/>
                  </a:lnTo>
                  <a:lnTo>
                    <a:pt x="6134" y="7063"/>
                  </a:lnTo>
                  <a:lnTo>
                    <a:pt x="6312" y="7004"/>
                  </a:lnTo>
                  <a:lnTo>
                    <a:pt x="6510" y="6905"/>
                  </a:lnTo>
                  <a:lnTo>
                    <a:pt x="6688" y="6806"/>
                  </a:lnTo>
                  <a:lnTo>
                    <a:pt x="6866" y="6687"/>
                  </a:lnTo>
                  <a:lnTo>
                    <a:pt x="7024" y="6529"/>
                  </a:lnTo>
                  <a:lnTo>
                    <a:pt x="7202" y="6351"/>
                  </a:lnTo>
                  <a:lnTo>
                    <a:pt x="7380" y="6153"/>
                  </a:lnTo>
                  <a:lnTo>
                    <a:pt x="7539" y="5916"/>
                  </a:lnTo>
                  <a:lnTo>
                    <a:pt x="7717" y="5658"/>
                  </a:lnTo>
                  <a:lnTo>
                    <a:pt x="7875" y="5362"/>
                  </a:lnTo>
                  <a:lnTo>
                    <a:pt x="8033" y="5045"/>
                  </a:lnTo>
                  <a:lnTo>
                    <a:pt x="8191" y="4709"/>
                  </a:lnTo>
                  <a:lnTo>
                    <a:pt x="8350" y="4333"/>
                  </a:lnTo>
                  <a:lnTo>
                    <a:pt x="8488" y="3917"/>
                  </a:lnTo>
                  <a:lnTo>
                    <a:pt x="8627" y="3482"/>
                  </a:lnTo>
                  <a:lnTo>
                    <a:pt x="8785" y="3007"/>
                  </a:lnTo>
                  <a:lnTo>
                    <a:pt x="8904" y="2493"/>
                  </a:lnTo>
                  <a:lnTo>
                    <a:pt x="9062" y="2572"/>
                  </a:lnTo>
                  <a:lnTo>
                    <a:pt x="9240" y="2651"/>
                  </a:lnTo>
                  <a:lnTo>
                    <a:pt x="9477" y="2770"/>
                  </a:lnTo>
                  <a:lnTo>
                    <a:pt x="9754" y="2869"/>
                  </a:lnTo>
                  <a:lnTo>
                    <a:pt x="10091" y="2948"/>
                  </a:lnTo>
                  <a:lnTo>
                    <a:pt x="10467" y="3007"/>
                  </a:lnTo>
                  <a:lnTo>
                    <a:pt x="10842" y="3047"/>
                  </a:lnTo>
                  <a:lnTo>
                    <a:pt x="11060" y="3047"/>
                  </a:lnTo>
                  <a:lnTo>
                    <a:pt x="11258" y="3027"/>
                  </a:lnTo>
                  <a:lnTo>
                    <a:pt x="11476" y="2988"/>
                  </a:lnTo>
                  <a:lnTo>
                    <a:pt x="11693" y="2948"/>
                  </a:lnTo>
                  <a:lnTo>
                    <a:pt x="11911" y="2889"/>
                  </a:lnTo>
                  <a:lnTo>
                    <a:pt x="12128" y="2810"/>
                  </a:lnTo>
                  <a:lnTo>
                    <a:pt x="12346" y="2691"/>
                  </a:lnTo>
                  <a:lnTo>
                    <a:pt x="12544" y="2572"/>
                  </a:lnTo>
                  <a:lnTo>
                    <a:pt x="12761" y="2414"/>
                  </a:lnTo>
                  <a:lnTo>
                    <a:pt x="12979" y="2236"/>
                  </a:lnTo>
                  <a:lnTo>
                    <a:pt x="13177" y="2038"/>
                  </a:lnTo>
                  <a:lnTo>
                    <a:pt x="13375" y="1801"/>
                  </a:lnTo>
                  <a:lnTo>
                    <a:pt x="13573" y="1524"/>
                  </a:lnTo>
                  <a:lnTo>
                    <a:pt x="13751" y="1227"/>
                  </a:lnTo>
                  <a:lnTo>
                    <a:pt x="13929" y="910"/>
                  </a:lnTo>
                  <a:lnTo>
                    <a:pt x="14107" y="534"/>
                  </a:lnTo>
                  <a:lnTo>
                    <a:pt x="8627" y="1346"/>
                  </a:lnTo>
                  <a:lnTo>
                    <a:pt x="8963" y="1167"/>
                  </a:lnTo>
                  <a:lnTo>
                    <a:pt x="9299" y="989"/>
                  </a:lnTo>
                  <a:lnTo>
                    <a:pt x="9675" y="772"/>
                  </a:lnTo>
                  <a:lnTo>
                    <a:pt x="10051" y="534"/>
                  </a:lnTo>
                  <a:lnTo>
                    <a:pt x="10348" y="317"/>
                  </a:lnTo>
                  <a:lnTo>
                    <a:pt x="10447" y="218"/>
                  </a:lnTo>
                  <a:lnTo>
                    <a:pt x="10506" y="139"/>
                  </a:lnTo>
                  <a:lnTo>
                    <a:pt x="10546" y="60"/>
                  </a:lnTo>
                  <a:lnTo>
                    <a:pt x="10526" y="40"/>
                  </a:lnTo>
                  <a:lnTo>
                    <a:pt x="10506" y="20"/>
                  </a:lnTo>
                  <a:lnTo>
                    <a:pt x="104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4562500" y="3202725"/>
              <a:ext cx="46525" cy="31175"/>
            </a:xfrm>
            <a:custGeom>
              <a:rect b="b" l="l" r="r" t="t"/>
              <a:pathLst>
                <a:path extrusionOk="0" h="1247" w="1861">
                  <a:moveTo>
                    <a:pt x="199" y="0"/>
                  </a:moveTo>
                  <a:lnTo>
                    <a:pt x="100" y="20"/>
                  </a:lnTo>
                  <a:lnTo>
                    <a:pt x="21" y="79"/>
                  </a:lnTo>
                  <a:lnTo>
                    <a:pt x="1" y="99"/>
                  </a:lnTo>
                  <a:lnTo>
                    <a:pt x="1" y="119"/>
                  </a:lnTo>
                  <a:lnTo>
                    <a:pt x="21" y="139"/>
                  </a:lnTo>
                  <a:lnTo>
                    <a:pt x="80" y="139"/>
                  </a:lnTo>
                  <a:lnTo>
                    <a:pt x="337" y="158"/>
                  </a:lnTo>
                  <a:lnTo>
                    <a:pt x="575" y="218"/>
                  </a:lnTo>
                  <a:lnTo>
                    <a:pt x="812" y="297"/>
                  </a:lnTo>
                  <a:lnTo>
                    <a:pt x="1010" y="416"/>
                  </a:lnTo>
                  <a:lnTo>
                    <a:pt x="1208" y="574"/>
                  </a:lnTo>
                  <a:lnTo>
                    <a:pt x="1366" y="752"/>
                  </a:lnTo>
                  <a:lnTo>
                    <a:pt x="1485" y="950"/>
                  </a:lnTo>
                  <a:lnTo>
                    <a:pt x="1544" y="1068"/>
                  </a:lnTo>
                  <a:lnTo>
                    <a:pt x="1584" y="1207"/>
                  </a:lnTo>
                  <a:lnTo>
                    <a:pt x="1603" y="1227"/>
                  </a:lnTo>
                  <a:lnTo>
                    <a:pt x="1643" y="1246"/>
                  </a:lnTo>
                  <a:lnTo>
                    <a:pt x="1742" y="1227"/>
                  </a:lnTo>
                  <a:lnTo>
                    <a:pt x="1841" y="1187"/>
                  </a:lnTo>
                  <a:lnTo>
                    <a:pt x="1861" y="1167"/>
                  </a:lnTo>
                  <a:lnTo>
                    <a:pt x="1861" y="1128"/>
                  </a:lnTo>
                  <a:lnTo>
                    <a:pt x="1821" y="989"/>
                  </a:lnTo>
                  <a:lnTo>
                    <a:pt x="1762" y="851"/>
                  </a:lnTo>
                  <a:lnTo>
                    <a:pt x="1702" y="732"/>
                  </a:lnTo>
                  <a:lnTo>
                    <a:pt x="1623" y="633"/>
                  </a:lnTo>
                  <a:lnTo>
                    <a:pt x="1524" y="534"/>
                  </a:lnTo>
                  <a:lnTo>
                    <a:pt x="1445" y="435"/>
                  </a:lnTo>
                  <a:lnTo>
                    <a:pt x="1228" y="277"/>
                  </a:lnTo>
                  <a:lnTo>
                    <a:pt x="990" y="158"/>
                  </a:lnTo>
                  <a:lnTo>
                    <a:pt x="733" y="79"/>
                  </a:lnTo>
                  <a:lnTo>
                    <a:pt x="476" y="2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4598625" y="3218550"/>
              <a:ext cx="83100" cy="13375"/>
            </a:xfrm>
            <a:custGeom>
              <a:rect b="b" l="l" r="r" t="t"/>
              <a:pathLst>
                <a:path extrusionOk="0" h="535" w="3324">
                  <a:moveTo>
                    <a:pt x="3185" y="0"/>
                  </a:moveTo>
                  <a:lnTo>
                    <a:pt x="3126" y="20"/>
                  </a:lnTo>
                  <a:lnTo>
                    <a:pt x="2770" y="158"/>
                  </a:lnTo>
                  <a:lnTo>
                    <a:pt x="2394" y="257"/>
                  </a:lnTo>
                  <a:lnTo>
                    <a:pt x="2038" y="317"/>
                  </a:lnTo>
                  <a:lnTo>
                    <a:pt x="1682" y="337"/>
                  </a:lnTo>
                  <a:lnTo>
                    <a:pt x="1326" y="317"/>
                  </a:lnTo>
                  <a:lnTo>
                    <a:pt x="970" y="277"/>
                  </a:lnTo>
                  <a:lnTo>
                    <a:pt x="613" y="198"/>
                  </a:lnTo>
                  <a:lnTo>
                    <a:pt x="238" y="99"/>
                  </a:lnTo>
                  <a:lnTo>
                    <a:pt x="178" y="79"/>
                  </a:lnTo>
                  <a:lnTo>
                    <a:pt x="139" y="99"/>
                  </a:lnTo>
                  <a:lnTo>
                    <a:pt x="40" y="139"/>
                  </a:lnTo>
                  <a:lnTo>
                    <a:pt x="20" y="178"/>
                  </a:lnTo>
                  <a:lnTo>
                    <a:pt x="0" y="218"/>
                  </a:lnTo>
                  <a:lnTo>
                    <a:pt x="20" y="238"/>
                  </a:lnTo>
                  <a:lnTo>
                    <a:pt x="60" y="277"/>
                  </a:lnTo>
                  <a:lnTo>
                    <a:pt x="475" y="376"/>
                  </a:lnTo>
                  <a:lnTo>
                    <a:pt x="871" y="475"/>
                  </a:lnTo>
                  <a:lnTo>
                    <a:pt x="1286" y="515"/>
                  </a:lnTo>
                  <a:lnTo>
                    <a:pt x="1662" y="534"/>
                  </a:lnTo>
                  <a:lnTo>
                    <a:pt x="2058" y="495"/>
                  </a:lnTo>
                  <a:lnTo>
                    <a:pt x="2453" y="435"/>
                  </a:lnTo>
                  <a:lnTo>
                    <a:pt x="2849" y="337"/>
                  </a:lnTo>
                  <a:lnTo>
                    <a:pt x="3245" y="178"/>
                  </a:lnTo>
                  <a:lnTo>
                    <a:pt x="3304" y="139"/>
                  </a:lnTo>
                  <a:lnTo>
                    <a:pt x="3324" y="119"/>
                  </a:lnTo>
                  <a:lnTo>
                    <a:pt x="3324" y="79"/>
                  </a:lnTo>
                  <a:lnTo>
                    <a:pt x="3304" y="40"/>
                  </a:lnTo>
                  <a:lnTo>
                    <a:pt x="3265" y="20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4593175" y="3199750"/>
              <a:ext cx="95975" cy="19800"/>
            </a:xfrm>
            <a:custGeom>
              <a:rect b="b" l="l" r="r" t="t"/>
              <a:pathLst>
                <a:path extrusionOk="0" h="792" w="3839">
                  <a:moveTo>
                    <a:pt x="3700" y="0"/>
                  </a:moveTo>
                  <a:lnTo>
                    <a:pt x="3641" y="20"/>
                  </a:lnTo>
                  <a:lnTo>
                    <a:pt x="3206" y="178"/>
                  </a:lnTo>
                  <a:lnTo>
                    <a:pt x="2790" y="317"/>
                  </a:lnTo>
                  <a:lnTo>
                    <a:pt x="2375" y="436"/>
                  </a:lnTo>
                  <a:lnTo>
                    <a:pt x="1959" y="515"/>
                  </a:lnTo>
                  <a:lnTo>
                    <a:pt x="1524" y="574"/>
                  </a:lnTo>
                  <a:lnTo>
                    <a:pt x="1108" y="594"/>
                  </a:lnTo>
                  <a:lnTo>
                    <a:pt x="653" y="594"/>
                  </a:lnTo>
                  <a:lnTo>
                    <a:pt x="198" y="554"/>
                  </a:lnTo>
                  <a:lnTo>
                    <a:pt x="139" y="574"/>
                  </a:lnTo>
                  <a:lnTo>
                    <a:pt x="99" y="574"/>
                  </a:lnTo>
                  <a:lnTo>
                    <a:pt x="20" y="653"/>
                  </a:lnTo>
                  <a:lnTo>
                    <a:pt x="1" y="673"/>
                  </a:lnTo>
                  <a:lnTo>
                    <a:pt x="20" y="713"/>
                  </a:lnTo>
                  <a:lnTo>
                    <a:pt x="40" y="732"/>
                  </a:lnTo>
                  <a:lnTo>
                    <a:pt x="99" y="752"/>
                  </a:lnTo>
                  <a:lnTo>
                    <a:pt x="594" y="792"/>
                  </a:lnTo>
                  <a:lnTo>
                    <a:pt x="1069" y="792"/>
                  </a:lnTo>
                  <a:lnTo>
                    <a:pt x="1524" y="772"/>
                  </a:lnTo>
                  <a:lnTo>
                    <a:pt x="1959" y="713"/>
                  </a:lnTo>
                  <a:lnTo>
                    <a:pt x="2414" y="614"/>
                  </a:lnTo>
                  <a:lnTo>
                    <a:pt x="2849" y="495"/>
                  </a:lnTo>
                  <a:lnTo>
                    <a:pt x="3304" y="357"/>
                  </a:lnTo>
                  <a:lnTo>
                    <a:pt x="3779" y="178"/>
                  </a:lnTo>
                  <a:lnTo>
                    <a:pt x="3819" y="139"/>
                  </a:lnTo>
                  <a:lnTo>
                    <a:pt x="3839" y="119"/>
                  </a:lnTo>
                  <a:lnTo>
                    <a:pt x="3839" y="80"/>
                  </a:lnTo>
                  <a:lnTo>
                    <a:pt x="3839" y="40"/>
                  </a:lnTo>
                  <a:lnTo>
                    <a:pt x="3799" y="20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4582800" y="3184900"/>
              <a:ext cx="105850" cy="24775"/>
            </a:xfrm>
            <a:custGeom>
              <a:rect b="b" l="l" r="r" t="t"/>
              <a:pathLst>
                <a:path extrusionOk="0" h="991" w="4234">
                  <a:moveTo>
                    <a:pt x="4095" y="1"/>
                  </a:moveTo>
                  <a:lnTo>
                    <a:pt x="4016" y="21"/>
                  </a:lnTo>
                  <a:lnTo>
                    <a:pt x="3541" y="238"/>
                  </a:lnTo>
                  <a:lnTo>
                    <a:pt x="3086" y="397"/>
                  </a:lnTo>
                  <a:lnTo>
                    <a:pt x="2612" y="555"/>
                  </a:lnTo>
                  <a:lnTo>
                    <a:pt x="2157" y="674"/>
                  </a:lnTo>
                  <a:lnTo>
                    <a:pt x="1682" y="753"/>
                  </a:lnTo>
                  <a:lnTo>
                    <a:pt x="1207" y="812"/>
                  </a:lnTo>
                  <a:lnTo>
                    <a:pt x="712" y="852"/>
                  </a:lnTo>
                  <a:lnTo>
                    <a:pt x="198" y="871"/>
                  </a:lnTo>
                  <a:lnTo>
                    <a:pt x="119" y="891"/>
                  </a:lnTo>
                  <a:lnTo>
                    <a:pt x="40" y="931"/>
                  </a:lnTo>
                  <a:lnTo>
                    <a:pt x="20" y="951"/>
                  </a:lnTo>
                  <a:lnTo>
                    <a:pt x="0" y="970"/>
                  </a:lnTo>
                  <a:lnTo>
                    <a:pt x="20" y="990"/>
                  </a:lnTo>
                  <a:lnTo>
                    <a:pt x="79" y="990"/>
                  </a:lnTo>
                  <a:lnTo>
                    <a:pt x="633" y="970"/>
                  </a:lnTo>
                  <a:lnTo>
                    <a:pt x="1148" y="931"/>
                  </a:lnTo>
                  <a:lnTo>
                    <a:pt x="1682" y="871"/>
                  </a:lnTo>
                  <a:lnTo>
                    <a:pt x="2176" y="772"/>
                  </a:lnTo>
                  <a:lnTo>
                    <a:pt x="2691" y="634"/>
                  </a:lnTo>
                  <a:lnTo>
                    <a:pt x="3185" y="476"/>
                  </a:lnTo>
                  <a:lnTo>
                    <a:pt x="3680" y="298"/>
                  </a:lnTo>
                  <a:lnTo>
                    <a:pt x="4174" y="80"/>
                  </a:lnTo>
                  <a:lnTo>
                    <a:pt x="4214" y="40"/>
                  </a:lnTo>
                  <a:lnTo>
                    <a:pt x="4234" y="21"/>
                  </a:lnTo>
                  <a:lnTo>
                    <a:pt x="4214" y="21"/>
                  </a:lnTo>
                  <a:lnTo>
                    <a:pt x="4194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4037750" y="3103800"/>
              <a:ext cx="255225" cy="228025"/>
            </a:xfrm>
            <a:custGeom>
              <a:rect b="b" l="l" r="r" t="t"/>
              <a:pathLst>
                <a:path extrusionOk="0" h="9121" w="10209">
                  <a:moveTo>
                    <a:pt x="5995" y="0"/>
                  </a:moveTo>
                  <a:lnTo>
                    <a:pt x="5481" y="20"/>
                  </a:lnTo>
                  <a:lnTo>
                    <a:pt x="4966" y="60"/>
                  </a:lnTo>
                  <a:lnTo>
                    <a:pt x="4452" y="139"/>
                  </a:lnTo>
                  <a:lnTo>
                    <a:pt x="3937" y="258"/>
                  </a:lnTo>
                  <a:lnTo>
                    <a:pt x="3463" y="396"/>
                  </a:lnTo>
                  <a:lnTo>
                    <a:pt x="3027" y="574"/>
                  </a:lnTo>
                  <a:lnTo>
                    <a:pt x="2592" y="772"/>
                  </a:lnTo>
                  <a:lnTo>
                    <a:pt x="2216" y="990"/>
                  </a:lnTo>
                  <a:lnTo>
                    <a:pt x="1860" y="1227"/>
                  </a:lnTo>
                  <a:lnTo>
                    <a:pt x="1524" y="1464"/>
                  </a:lnTo>
                  <a:lnTo>
                    <a:pt x="1227" y="1722"/>
                  </a:lnTo>
                  <a:lnTo>
                    <a:pt x="950" y="1979"/>
                  </a:lnTo>
                  <a:lnTo>
                    <a:pt x="732" y="2236"/>
                  </a:lnTo>
                  <a:lnTo>
                    <a:pt x="515" y="2493"/>
                  </a:lnTo>
                  <a:lnTo>
                    <a:pt x="357" y="2731"/>
                  </a:lnTo>
                  <a:lnTo>
                    <a:pt x="218" y="2968"/>
                  </a:lnTo>
                  <a:lnTo>
                    <a:pt x="99" y="3186"/>
                  </a:lnTo>
                  <a:lnTo>
                    <a:pt x="40" y="3383"/>
                  </a:lnTo>
                  <a:lnTo>
                    <a:pt x="0" y="3542"/>
                  </a:lnTo>
                  <a:lnTo>
                    <a:pt x="0" y="3641"/>
                  </a:lnTo>
                  <a:lnTo>
                    <a:pt x="20" y="3759"/>
                  </a:lnTo>
                  <a:lnTo>
                    <a:pt x="119" y="4036"/>
                  </a:lnTo>
                  <a:lnTo>
                    <a:pt x="277" y="4373"/>
                  </a:lnTo>
                  <a:lnTo>
                    <a:pt x="515" y="4788"/>
                  </a:lnTo>
                  <a:lnTo>
                    <a:pt x="792" y="5223"/>
                  </a:lnTo>
                  <a:lnTo>
                    <a:pt x="1108" y="5678"/>
                  </a:lnTo>
                  <a:lnTo>
                    <a:pt x="1781" y="6648"/>
                  </a:lnTo>
                  <a:lnTo>
                    <a:pt x="2473" y="7578"/>
                  </a:lnTo>
                  <a:lnTo>
                    <a:pt x="3067" y="8369"/>
                  </a:lnTo>
                  <a:lnTo>
                    <a:pt x="3660" y="9121"/>
                  </a:lnTo>
                  <a:lnTo>
                    <a:pt x="8765" y="8250"/>
                  </a:lnTo>
                  <a:lnTo>
                    <a:pt x="9022" y="7340"/>
                  </a:lnTo>
                  <a:lnTo>
                    <a:pt x="9299" y="6391"/>
                  </a:lnTo>
                  <a:lnTo>
                    <a:pt x="9596" y="5263"/>
                  </a:lnTo>
                  <a:lnTo>
                    <a:pt x="9873" y="4096"/>
                  </a:lnTo>
                  <a:lnTo>
                    <a:pt x="9991" y="3542"/>
                  </a:lnTo>
                  <a:lnTo>
                    <a:pt x="10090" y="3007"/>
                  </a:lnTo>
                  <a:lnTo>
                    <a:pt x="10169" y="2513"/>
                  </a:lnTo>
                  <a:lnTo>
                    <a:pt x="10209" y="2097"/>
                  </a:lnTo>
                  <a:lnTo>
                    <a:pt x="10209" y="1761"/>
                  </a:lnTo>
                  <a:lnTo>
                    <a:pt x="10189" y="1623"/>
                  </a:lnTo>
                  <a:lnTo>
                    <a:pt x="10169" y="1504"/>
                  </a:lnTo>
                  <a:lnTo>
                    <a:pt x="10149" y="1425"/>
                  </a:lnTo>
                  <a:lnTo>
                    <a:pt x="10090" y="1346"/>
                  </a:lnTo>
                  <a:lnTo>
                    <a:pt x="9971" y="1187"/>
                  </a:lnTo>
                  <a:lnTo>
                    <a:pt x="9793" y="1029"/>
                  </a:lnTo>
                  <a:lnTo>
                    <a:pt x="9556" y="871"/>
                  </a:lnTo>
                  <a:lnTo>
                    <a:pt x="9299" y="732"/>
                  </a:lnTo>
                  <a:lnTo>
                    <a:pt x="8982" y="574"/>
                  </a:lnTo>
                  <a:lnTo>
                    <a:pt x="8646" y="436"/>
                  </a:lnTo>
                  <a:lnTo>
                    <a:pt x="8250" y="317"/>
                  </a:lnTo>
                  <a:lnTo>
                    <a:pt x="7855" y="218"/>
                  </a:lnTo>
                  <a:lnTo>
                    <a:pt x="7419" y="119"/>
                  </a:lnTo>
                  <a:lnTo>
                    <a:pt x="6964" y="60"/>
                  </a:lnTo>
                  <a:lnTo>
                    <a:pt x="6489" y="2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4019950" y="3227450"/>
              <a:ext cx="93500" cy="82625"/>
            </a:xfrm>
            <a:custGeom>
              <a:rect b="b" l="l" r="r" t="t"/>
              <a:pathLst>
                <a:path extrusionOk="0" h="3305" w="3740">
                  <a:moveTo>
                    <a:pt x="752" y="0"/>
                  </a:moveTo>
                  <a:lnTo>
                    <a:pt x="435" y="40"/>
                  </a:lnTo>
                  <a:lnTo>
                    <a:pt x="297" y="60"/>
                  </a:lnTo>
                  <a:lnTo>
                    <a:pt x="198" y="99"/>
                  </a:lnTo>
                  <a:lnTo>
                    <a:pt x="99" y="159"/>
                  </a:lnTo>
                  <a:lnTo>
                    <a:pt x="40" y="218"/>
                  </a:lnTo>
                  <a:lnTo>
                    <a:pt x="0" y="317"/>
                  </a:lnTo>
                  <a:lnTo>
                    <a:pt x="0" y="455"/>
                  </a:lnTo>
                  <a:lnTo>
                    <a:pt x="20" y="633"/>
                  </a:lnTo>
                  <a:lnTo>
                    <a:pt x="79" y="851"/>
                  </a:lnTo>
                  <a:lnTo>
                    <a:pt x="238" y="1326"/>
                  </a:lnTo>
                  <a:lnTo>
                    <a:pt x="455" y="1840"/>
                  </a:lnTo>
                  <a:lnTo>
                    <a:pt x="693" y="2335"/>
                  </a:lnTo>
                  <a:lnTo>
                    <a:pt x="950" y="2770"/>
                  </a:lnTo>
                  <a:lnTo>
                    <a:pt x="1069" y="2968"/>
                  </a:lnTo>
                  <a:lnTo>
                    <a:pt x="1187" y="3106"/>
                  </a:lnTo>
                  <a:lnTo>
                    <a:pt x="1286" y="3225"/>
                  </a:lnTo>
                  <a:lnTo>
                    <a:pt x="1365" y="3265"/>
                  </a:lnTo>
                  <a:lnTo>
                    <a:pt x="1464" y="3304"/>
                  </a:lnTo>
                  <a:lnTo>
                    <a:pt x="1583" y="3304"/>
                  </a:lnTo>
                  <a:lnTo>
                    <a:pt x="1919" y="3265"/>
                  </a:lnTo>
                  <a:lnTo>
                    <a:pt x="2295" y="3185"/>
                  </a:lnTo>
                  <a:lnTo>
                    <a:pt x="2711" y="3067"/>
                  </a:lnTo>
                  <a:lnTo>
                    <a:pt x="3443" y="2849"/>
                  </a:lnTo>
                  <a:lnTo>
                    <a:pt x="3739" y="2750"/>
                  </a:lnTo>
                  <a:lnTo>
                    <a:pt x="3640" y="2196"/>
                  </a:lnTo>
                  <a:lnTo>
                    <a:pt x="3443" y="2295"/>
                  </a:lnTo>
                  <a:lnTo>
                    <a:pt x="2948" y="2533"/>
                  </a:lnTo>
                  <a:lnTo>
                    <a:pt x="2671" y="2632"/>
                  </a:lnTo>
                  <a:lnTo>
                    <a:pt x="2394" y="2730"/>
                  </a:lnTo>
                  <a:lnTo>
                    <a:pt x="2157" y="2770"/>
                  </a:lnTo>
                  <a:lnTo>
                    <a:pt x="2038" y="2770"/>
                  </a:lnTo>
                  <a:lnTo>
                    <a:pt x="1959" y="2750"/>
                  </a:lnTo>
                  <a:lnTo>
                    <a:pt x="1860" y="2711"/>
                  </a:lnTo>
                  <a:lnTo>
                    <a:pt x="1741" y="2651"/>
                  </a:lnTo>
                  <a:lnTo>
                    <a:pt x="1504" y="2434"/>
                  </a:lnTo>
                  <a:lnTo>
                    <a:pt x="1207" y="2137"/>
                  </a:lnTo>
                  <a:lnTo>
                    <a:pt x="930" y="1801"/>
                  </a:lnTo>
                  <a:lnTo>
                    <a:pt x="693" y="1464"/>
                  </a:lnTo>
                  <a:lnTo>
                    <a:pt x="574" y="1306"/>
                  </a:lnTo>
                  <a:lnTo>
                    <a:pt x="495" y="1148"/>
                  </a:lnTo>
                  <a:lnTo>
                    <a:pt x="435" y="1009"/>
                  </a:lnTo>
                  <a:lnTo>
                    <a:pt x="396" y="871"/>
                  </a:lnTo>
                  <a:lnTo>
                    <a:pt x="376" y="772"/>
                  </a:lnTo>
                  <a:lnTo>
                    <a:pt x="416" y="673"/>
                  </a:lnTo>
                  <a:lnTo>
                    <a:pt x="475" y="614"/>
                  </a:lnTo>
                  <a:lnTo>
                    <a:pt x="554" y="554"/>
                  </a:lnTo>
                  <a:lnTo>
                    <a:pt x="653" y="515"/>
                  </a:lnTo>
                  <a:lnTo>
                    <a:pt x="772" y="475"/>
                  </a:lnTo>
                  <a:lnTo>
                    <a:pt x="1049" y="416"/>
                  </a:lnTo>
                  <a:lnTo>
                    <a:pt x="1326" y="376"/>
                  </a:lnTo>
                  <a:lnTo>
                    <a:pt x="1603" y="356"/>
                  </a:lnTo>
                  <a:lnTo>
                    <a:pt x="2078" y="356"/>
                  </a:lnTo>
                  <a:lnTo>
                    <a:pt x="1899" y="79"/>
                  </a:lnTo>
                  <a:lnTo>
                    <a:pt x="1642" y="60"/>
                  </a:lnTo>
                  <a:lnTo>
                    <a:pt x="1385" y="2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4129250" y="3282850"/>
              <a:ext cx="125650" cy="44525"/>
            </a:xfrm>
            <a:custGeom>
              <a:rect b="b" l="l" r="r" t="t"/>
              <a:pathLst>
                <a:path extrusionOk="0" h="1781" w="5026">
                  <a:moveTo>
                    <a:pt x="3166" y="0"/>
                  </a:moveTo>
                  <a:lnTo>
                    <a:pt x="2849" y="40"/>
                  </a:lnTo>
                  <a:lnTo>
                    <a:pt x="2533" y="119"/>
                  </a:lnTo>
                  <a:lnTo>
                    <a:pt x="2236" y="218"/>
                  </a:lnTo>
                  <a:lnTo>
                    <a:pt x="1939" y="336"/>
                  </a:lnTo>
                  <a:lnTo>
                    <a:pt x="1662" y="455"/>
                  </a:lnTo>
                  <a:lnTo>
                    <a:pt x="1385" y="613"/>
                  </a:lnTo>
                  <a:lnTo>
                    <a:pt x="1128" y="772"/>
                  </a:lnTo>
                  <a:lnTo>
                    <a:pt x="693" y="1068"/>
                  </a:lnTo>
                  <a:lnTo>
                    <a:pt x="337" y="1345"/>
                  </a:lnTo>
                  <a:lnTo>
                    <a:pt x="99" y="1543"/>
                  </a:lnTo>
                  <a:lnTo>
                    <a:pt x="0" y="1642"/>
                  </a:lnTo>
                  <a:lnTo>
                    <a:pt x="119" y="1781"/>
                  </a:lnTo>
                  <a:lnTo>
                    <a:pt x="436" y="1504"/>
                  </a:lnTo>
                  <a:lnTo>
                    <a:pt x="772" y="1246"/>
                  </a:lnTo>
                  <a:lnTo>
                    <a:pt x="1207" y="950"/>
                  </a:lnTo>
                  <a:lnTo>
                    <a:pt x="1464" y="791"/>
                  </a:lnTo>
                  <a:lnTo>
                    <a:pt x="1722" y="653"/>
                  </a:lnTo>
                  <a:lnTo>
                    <a:pt x="1999" y="514"/>
                  </a:lnTo>
                  <a:lnTo>
                    <a:pt x="2276" y="396"/>
                  </a:lnTo>
                  <a:lnTo>
                    <a:pt x="2572" y="297"/>
                  </a:lnTo>
                  <a:lnTo>
                    <a:pt x="2869" y="237"/>
                  </a:lnTo>
                  <a:lnTo>
                    <a:pt x="3166" y="198"/>
                  </a:lnTo>
                  <a:lnTo>
                    <a:pt x="3463" y="178"/>
                  </a:lnTo>
                  <a:lnTo>
                    <a:pt x="3660" y="198"/>
                  </a:lnTo>
                  <a:lnTo>
                    <a:pt x="3858" y="237"/>
                  </a:lnTo>
                  <a:lnTo>
                    <a:pt x="4056" y="297"/>
                  </a:lnTo>
                  <a:lnTo>
                    <a:pt x="4234" y="376"/>
                  </a:lnTo>
                  <a:lnTo>
                    <a:pt x="4412" y="475"/>
                  </a:lnTo>
                  <a:lnTo>
                    <a:pt x="4570" y="594"/>
                  </a:lnTo>
                  <a:lnTo>
                    <a:pt x="4729" y="732"/>
                  </a:lnTo>
                  <a:lnTo>
                    <a:pt x="4867" y="871"/>
                  </a:lnTo>
                  <a:lnTo>
                    <a:pt x="5025" y="752"/>
                  </a:lnTo>
                  <a:lnTo>
                    <a:pt x="4847" y="574"/>
                  </a:lnTo>
                  <a:lnTo>
                    <a:pt x="4689" y="435"/>
                  </a:lnTo>
                  <a:lnTo>
                    <a:pt x="4511" y="317"/>
                  </a:lnTo>
                  <a:lnTo>
                    <a:pt x="4313" y="198"/>
                  </a:lnTo>
                  <a:lnTo>
                    <a:pt x="4115" y="119"/>
                  </a:lnTo>
                  <a:lnTo>
                    <a:pt x="3918" y="59"/>
                  </a:lnTo>
                  <a:lnTo>
                    <a:pt x="3700" y="20"/>
                  </a:lnTo>
                  <a:lnTo>
                    <a:pt x="3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3966025" y="3243775"/>
              <a:ext cx="98950" cy="118725"/>
            </a:xfrm>
            <a:custGeom>
              <a:rect b="b" l="l" r="r" t="t"/>
              <a:pathLst>
                <a:path extrusionOk="0" h="4749" w="3958">
                  <a:moveTo>
                    <a:pt x="1979" y="0"/>
                  </a:moveTo>
                  <a:lnTo>
                    <a:pt x="1781" y="20"/>
                  </a:lnTo>
                  <a:lnTo>
                    <a:pt x="1583" y="60"/>
                  </a:lnTo>
                  <a:lnTo>
                    <a:pt x="1386" y="119"/>
                  </a:lnTo>
                  <a:lnTo>
                    <a:pt x="1208" y="198"/>
                  </a:lnTo>
                  <a:lnTo>
                    <a:pt x="1049" y="297"/>
                  </a:lnTo>
                  <a:lnTo>
                    <a:pt x="871" y="416"/>
                  </a:lnTo>
                  <a:lnTo>
                    <a:pt x="733" y="554"/>
                  </a:lnTo>
                  <a:lnTo>
                    <a:pt x="575" y="693"/>
                  </a:lnTo>
                  <a:lnTo>
                    <a:pt x="456" y="871"/>
                  </a:lnTo>
                  <a:lnTo>
                    <a:pt x="337" y="1049"/>
                  </a:lnTo>
                  <a:lnTo>
                    <a:pt x="238" y="1247"/>
                  </a:lnTo>
                  <a:lnTo>
                    <a:pt x="159" y="1444"/>
                  </a:lnTo>
                  <a:lnTo>
                    <a:pt x="100" y="1662"/>
                  </a:lnTo>
                  <a:lnTo>
                    <a:pt x="40" y="1899"/>
                  </a:lnTo>
                  <a:lnTo>
                    <a:pt x="21" y="2137"/>
                  </a:lnTo>
                  <a:lnTo>
                    <a:pt x="1" y="2374"/>
                  </a:lnTo>
                  <a:lnTo>
                    <a:pt x="21" y="2612"/>
                  </a:lnTo>
                  <a:lnTo>
                    <a:pt x="40" y="2849"/>
                  </a:lnTo>
                  <a:lnTo>
                    <a:pt x="100" y="3086"/>
                  </a:lnTo>
                  <a:lnTo>
                    <a:pt x="159" y="3304"/>
                  </a:lnTo>
                  <a:lnTo>
                    <a:pt x="238" y="3502"/>
                  </a:lnTo>
                  <a:lnTo>
                    <a:pt x="337" y="3700"/>
                  </a:lnTo>
                  <a:lnTo>
                    <a:pt x="456" y="3878"/>
                  </a:lnTo>
                  <a:lnTo>
                    <a:pt x="575" y="4056"/>
                  </a:lnTo>
                  <a:lnTo>
                    <a:pt x="733" y="4214"/>
                  </a:lnTo>
                  <a:lnTo>
                    <a:pt x="871" y="4353"/>
                  </a:lnTo>
                  <a:lnTo>
                    <a:pt x="1049" y="4471"/>
                  </a:lnTo>
                  <a:lnTo>
                    <a:pt x="1208" y="4570"/>
                  </a:lnTo>
                  <a:lnTo>
                    <a:pt x="1386" y="4649"/>
                  </a:lnTo>
                  <a:lnTo>
                    <a:pt x="1583" y="4709"/>
                  </a:lnTo>
                  <a:lnTo>
                    <a:pt x="1781" y="4728"/>
                  </a:lnTo>
                  <a:lnTo>
                    <a:pt x="1979" y="4748"/>
                  </a:lnTo>
                  <a:lnTo>
                    <a:pt x="2197" y="4728"/>
                  </a:lnTo>
                  <a:lnTo>
                    <a:pt x="2375" y="4709"/>
                  </a:lnTo>
                  <a:lnTo>
                    <a:pt x="2573" y="4649"/>
                  </a:lnTo>
                  <a:lnTo>
                    <a:pt x="2751" y="4570"/>
                  </a:lnTo>
                  <a:lnTo>
                    <a:pt x="2929" y="4471"/>
                  </a:lnTo>
                  <a:lnTo>
                    <a:pt x="3087" y="4353"/>
                  </a:lnTo>
                  <a:lnTo>
                    <a:pt x="3245" y="4214"/>
                  </a:lnTo>
                  <a:lnTo>
                    <a:pt x="3384" y="4056"/>
                  </a:lnTo>
                  <a:lnTo>
                    <a:pt x="3522" y="3878"/>
                  </a:lnTo>
                  <a:lnTo>
                    <a:pt x="3621" y="3700"/>
                  </a:lnTo>
                  <a:lnTo>
                    <a:pt x="3720" y="3502"/>
                  </a:lnTo>
                  <a:lnTo>
                    <a:pt x="3819" y="3304"/>
                  </a:lnTo>
                  <a:lnTo>
                    <a:pt x="3878" y="3086"/>
                  </a:lnTo>
                  <a:lnTo>
                    <a:pt x="3918" y="2849"/>
                  </a:lnTo>
                  <a:lnTo>
                    <a:pt x="3958" y="2612"/>
                  </a:lnTo>
                  <a:lnTo>
                    <a:pt x="3958" y="2374"/>
                  </a:lnTo>
                  <a:lnTo>
                    <a:pt x="3958" y="2137"/>
                  </a:lnTo>
                  <a:lnTo>
                    <a:pt x="3918" y="1899"/>
                  </a:lnTo>
                  <a:lnTo>
                    <a:pt x="3878" y="1662"/>
                  </a:lnTo>
                  <a:lnTo>
                    <a:pt x="3819" y="1444"/>
                  </a:lnTo>
                  <a:lnTo>
                    <a:pt x="3720" y="1247"/>
                  </a:lnTo>
                  <a:lnTo>
                    <a:pt x="3621" y="1049"/>
                  </a:lnTo>
                  <a:lnTo>
                    <a:pt x="3522" y="871"/>
                  </a:lnTo>
                  <a:lnTo>
                    <a:pt x="3384" y="693"/>
                  </a:lnTo>
                  <a:lnTo>
                    <a:pt x="3245" y="554"/>
                  </a:lnTo>
                  <a:lnTo>
                    <a:pt x="3087" y="416"/>
                  </a:lnTo>
                  <a:lnTo>
                    <a:pt x="2929" y="297"/>
                  </a:lnTo>
                  <a:lnTo>
                    <a:pt x="2751" y="198"/>
                  </a:lnTo>
                  <a:lnTo>
                    <a:pt x="2573" y="119"/>
                  </a:lnTo>
                  <a:lnTo>
                    <a:pt x="2375" y="60"/>
                  </a:lnTo>
                  <a:lnTo>
                    <a:pt x="2197" y="2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3782550" y="3217550"/>
              <a:ext cx="221100" cy="201825"/>
            </a:xfrm>
            <a:custGeom>
              <a:rect b="b" l="l" r="r" t="t"/>
              <a:pathLst>
                <a:path extrusionOk="0" h="8073" w="8844">
                  <a:moveTo>
                    <a:pt x="475" y="1"/>
                  </a:moveTo>
                  <a:lnTo>
                    <a:pt x="396" y="317"/>
                  </a:lnTo>
                  <a:lnTo>
                    <a:pt x="237" y="1148"/>
                  </a:lnTo>
                  <a:lnTo>
                    <a:pt x="158" y="1702"/>
                  </a:lnTo>
                  <a:lnTo>
                    <a:pt x="79" y="2315"/>
                  </a:lnTo>
                  <a:lnTo>
                    <a:pt x="20" y="2988"/>
                  </a:lnTo>
                  <a:lnTo>
                    <a:pt x="0" y="3700"/>
                  </a:lnTo>
                  <a:lnTo>
                    <a:pt x="0" y="4412"/>
                  </a:lnTo>
                  <a:lnTo>
                    <a:pt x="20" y="4769"/>
                  </a:lnTo>
                  <a:lnTo>
                    <a:pt x="59" y="5105"/>
                  </a:lnTo>
                  <a:lnTo>
                    <a:pt x="99" y="5441"/>
                  </a:lnTo>
                  <a:lnTo>
                    <a:pt x="178" y="5777"/>
                  </a:lnTo>
                  <a:lnTo>
                    <a:pt x="257" y="6094"/>
                  </a:lnTo>
                  <a:lnTo>
                    <a:pt x="356" y="6391"/>
                  </a:lnTo>
                  <a:lnTo>
                    <a:pt x="475" y="6688"/>
                  </a:lnTo>
                  <a:lnTo>
                    <a:pt x="613" y="6945"/>
                  </a:lnTo>
                  <a:lnTo>
                    <a:pt x="772" y="7182"/>
                  </a:lnTo>
                  <a:lnTo>
                    <a:pt x="969" y="7400"/>
                  </a:lnTo>
                  <a:lnTo>
                    <a:pt x="1167" y="7598"/>
                  </a:lnTo>
                  <a:lnTo>
                    <a:pt x="1405" y="7756"/>
                  </a:lnTo>
                  <a:lnTo>
                    <a:pt x="1662" y="7875"/>
                  </a:lnTo>
                  <a:lnTo>
                    <a:pt x="1959" y="7973"/>
                  </a:lnTo>
                  <a:lnTo>
                    <a:pt x="2275" y="8033"/>
                  </a:lnTo>
                  <a:lnTo>
                    <a:pt x="2572" y="8072"/>
                  </a:lnTo>
                  <a:lnTo>
                    <a:pt x="3185" y="8072"/>
                  </a:lnTo>
                  <a:lnTo>
                    <a:pt x="3502" y="8053"/>
                  </a:lnTo>
                  <a:lnTo>
                    <a:pt x="3798" y="8013"/>
                  </a:lnTo>
                  <a:lnTo>
                    <a:pt x="4115" y="7954"/>
                  </a:lnTo>
                  <a:lnTo>
                    <a:pt x="4412" y="7875"/>
                  </a:lnTo>
                  <a:lnTo>
                    <a:pt x="4709" y="7795"/>
                  </a:lnTo>
                  <a:lnTo>
                    <a:pt x="5005" y="7697"/>
                  </a:lnTo>
                  <a:lnTo>
                    <a:pt x="5579" y="7459"/>
                  </a:lnTo>
                  <a:lnTo>
                    <a:pt x="6113" y="7202"/>
                  </a:lnTo>
                  <a:lnTo>
                    <a:pt x="6628" y="6925"/>
                  </a:lnTo>
                  <a:lnTo>
                    <a:pt x="7102" y="6648"/>
                  </a:lnTo>
                  <a:lnTo>
                    <a:pt x="7518" y="6351"/>
                  </a:lnTo>
                  <a:lnTo>
                    <a:pt x="7914" y="6094"/>
                  </a:lnTo>
                  <a:lnTo>
                    <a:pt x="8230" y="5837"/>
                  </a:lnTo>
                  <a:lnTo>
                    <a:pt x="8685" y="5461"/>
                  </a:lnTo>
                  <a:lnTo>
                    <a:pt x="8843" y="5322"/>
                  </a:lnTo>
                  <a:lnTo>
                    <a:pt x="8131" y="3997"/>
                  </a:lnTo>
                  <a:lnTo>
                    <a:pt x="7755" y="4313"/>
                  </a:lnTo>
                  <a:lnTo>
                    <a:pt x="7320" y="4670"/>
                  </a:lnTo>
                  <a:lnTo>
                    <a:pt x="6766" y="5085"/>
                  </a:lnTo>
                  <a:lnTo>
                    <a:pt x="6113" y="5540"/>
                  </a:lnTo>
                  <a:lnTo>
                    <a:pt x="5777" y="5758"/>
                  </a:lnTo>
                  <a:lnTo>
                    <a:pt x="5401" y="5956"/>
                  </a:lnTo>
                  <a:lnTo>
                    <a:pt x="5025" y="6153"/>
                  </a:lnTo>
                  <a:lnTo>
                    <a:pt x="4649" y="6331"/>
                  </a:lnTo>
                  <a:lnTo>
                    <a:pt x="4254" y="6470"/>
                  </a:lnTo>
                  <a:lnTo>
                    <a:pt x="3858" y="6589"/>
                  </a:lnTo>
                  <a:lnTo>
                    <a:pt x="3482" y="6688"/>
                  </a:lnTo>
                  <a:lnTo>
                    <a:pt x="3106" y="6727"/>
                  </a:lnTo>
                  <a:lnTo>
                    <a:pt x="2928" y="6727"/>
                  </a:lnTo>
                  <a:lnTo>
                    <a:pt x="2730" y="6707"/>
                  </a:lnTo>
                  <a:lnTo>
                    <a:pt x="2552" y="6688"/>
                  </a:lnTo>
                  <a:lnTo>
                    <a:pt x="2374" y="6648"/>
                  </a:lnTo>
                  <a:lnTo>
                    <a:pt x="2216" y="6608"/>
                  </a:lnTo>
                  <a:lnTo>
                    <a:pt x="2038" y="6549"/>
                  </a:lnTo>
                  <a:lnTo>
                    <a:pt x="1879" y="6470"/>
                  </a:lnTo>
                  <a:lnTo>
                    <a:pt x="1741" y="6371"/>
                  </a:lnTo>
                  <a:lnTo>
                    <a:pt x="1583" y="6252"/>
                  </a:lnTo>
                  <a:lnTo>
                    <a:pt x="1444" y="6114"/>
                  </a:lnTo>
                  <a:lnTo>
                    <a:pt x="1306" y="5975"/>
                  </a:lnTo>
                  <a:lnTo>
                    <a:pt x="1167" y="5797"/>
                  </a:lnTo>
                  <a:lnTo>
                    <a:pt x="1049" y="5619"/>
                  </a:lnTo>
                  <a:lnTo>
                    <a:pt x="950" y="5402"/>
                  </a:lnTo>
                  <a:lnTo>
                    <a:pt x="831" y="5184"/>
                  </a:lnTo>
                  <a:lnTo>
                    <a:pt x="752" y="4927"/>
                  </a:lnTo>
                  <a:lnTo>
                    <a:pt x="653" y="4650"/>
                  </a:lnTo>
                  <a:lnTo>
                    <a:pt x="574" y="4353"/>
                  </a:lnTo>
                  <a:lnTo>
                    <a:pt x="514" y="4037"/>
                  </a:lnTo>
                  <a:lnTo>
                    <a:pt x="455" y="3700"/>
                  </a:lnTo>
                  <a:lnTo>
                    <a:pt x="415" y="3324"/>
                  </a:lnTo>
                  <a:lnTo>
                    <a:pt x="396" y="2948"/>
                  </a:lnTo>
                  <a:lnTo>
                    <a:pt x="376" y="2513"/>
                  </a:lnTo>
                  <a:lnTo>
                    <a:pt x="356" y="2078"/>
                  </a:lnTo>
                  <a:lnTo>
                    <a:pt x="376" y="1603"/>
                  </a:lnTo>
                  <a:lnTo>
                    <a:pt x="396" y="1089"/>
                  </a:lnTo>
                  <a:lnTo>
                    <a:pt x="415" y="5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3984825" y="3264050"/>
              <a:ext cx="31175" cy="19300"/>
            </a:xfrm>
            <a:custGeom>
              <a:rect b="b" l="l" r="r" t="t"/>
              <a:pathLst>
                <a:path extrusionOk="0" h="772" w="1247">
                  <a:moveTo>
                    <a:pt x="1148" y="0"/>
                  </a:moveTo>
                  <a:lnTo>
                    <a:pt x="990" y="40"/>
                  </a:lnTo>
                  <a:lnTo>
                    <a:pt x="812" y="79"/>
                  </a:lnTo>
                  <a:lnTo>
                    <a:pt x="634" y="139"/>
                  </a:lnTo>
                  <a:lnTo>
                    <a:pt x="456" y="218"/>
                  </a:lnTo>
                  <a:lnTo>
                    <a:pt x="297" y="297"/>
                  </a:lnTo>
                  <a:lnTo>
                    <a:pt x="159" y="416"/>
                  </a:lnTo>
                  <a:lnTo>
                    <a:pt x="60" y="554"/>
                  </a:lnTo>
                  <a:lnTo>
                    <a:pt x="20" y="614"/>
                  </a:lnTo>
                  <a:lnTo>
                    <a:pt x="1" y="693"/>
                  </a:lnTo>
                  <a:lnTo>
                    <a:pt x="1" y="732"/>
                  </a:lnTo>
                  <a:lnTo>
                    <a:pt x="20" y="752"/>
                  </a:lnTo>
                  <a:lnTo>
                    <a:pt x="60" y="772"/>
                  </a:lnTo>
                  <a:lnTo>
                    <a:pt x="119" y="772"/>
                  </a:lnTo>
                  <a:lnTo>
                    <a:pt x="218" y="732"/>
                  </a:lnTo>
                  <a:lnTo>
                    <a:pt x="258" y="713"/>
                  </a:lnTo>
                  <a:lnTo>
                    <a:pt x="278" y="673"/>
                  </a:lnTo>
                  <a:lnTo>
                    <a:pt x="317" y="574"/>
                  </a:lnTo>
                  <a:lnTo>
                    <a:pt x="396" y="475"/>
                  </a:lnTo>
                  <a:lnTo>
                    <a:pt x="515" y="396"/>
                  </a:lnTo>
                  <a:lnTo>
                    <a:pt x="634" y="337"/>
                  </a:lnTo>
                  <a:lnTo>
                    <a:pt x="752" y="277"/>
                  </a:lnTo>
                  <a:lnTo>
                    <a:pt x="891" y="238"/>
                  </a:lnTo>
                  <a:lnTo>
                    <a:pt x="1108" y="198"/>
                  </a:lnTo>
                  <a:lnTo>
                    <a:pt x="1168" y="178"/>
                  </a:lnTo>
                  <a:lnTo>
                    <a:pt x="1207" y="159"/>
                  </a:lnTo>
                  <a:lnTo>
                    <a:pt x="1247" y="119"/>
                  </a:lnTo>
                  <a:lnTo>
                    <a:pt x="1247" y="99"/>
                  </a:lnTo>
                  <a:lnTo>
                    <a:pt x="1247" y="60"/>
                  </a:lnTo>
                  <a:lnTo>
                    <a:pt x="1247" y="2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4022900" y="3263050"/>
              <a:ext cx="16350" cy="93500"/>
            </a:xfrm>
            <a:custGeom>
              <a:rect b="b" l="l" r="r" t="t"/>
              <a:pathLst>
                <a:path extrusionOk="0" h="3740" w="654">
                  <a:moveTo>
                    <a:pt x="199" y="1"/>
                  </a:moveTo>
                  <a:lnTo>
                    <a:pt x="139" y="21"/>
                  </a:lnTo>
                  <a:lnTo>
                    <a:pt x="100" y="21"/>
                  </a:lnTo>
                  <a:lnTo>
                    <a:pt x="40" y="60"/>
                  </a:lnTo>
                  <a:lnTo>
                    <a:pt x="21" y="80"/>
                  </a:lnTo>
                  <a:lnTo>
                    <a:pt x="1" y="119"/>
                  </a:lnTo>
                  <a:lnTo>
                    <a:pt x="21" y="179"/>
                  </a:lnTo>
                  <a:lnTo>
                    <a:pt x="120" y="357"/>
                  </a:lnTo>
                  <a:lnTo>
                    <a:pt x="199" y="555"/>
                  </a:lnTo>
                  <a:lnTo>
                    <a:pt x="258" y="753"/>
                  </a:lnTo>
                  <a:lnTo>
                    <a:pt x="317" y="970"/>
                  </a:lnTo>
                  <a:lnTo>
                    <a:pt x="357" y="1188"/>
                  </a:lnTo>
                  <a:lnTo>
                    <a:pt x="377" y="1425"/>
                  </a:lnTo>
                  <a:lnTo>
                    <a:pt x="377" y="1880"/>
                  </a:lnTo>
                  <a:lnTo>
                    <a:pt x="357" y="2355"/>
                  </a:lnTo>
                  <a:lnTo>
                    <a:pt x="317" y="2810"/>
                  </a:lnTo>
                  <a:lnTo>
                    <a:pt x="199" y="3661"/>
                  </a:lnTo>
                  <a:lnTo>
                    <a:pt x="199" y="3700"/>
                  </a:lnTo>
                  <a:lnTo>
                    <a:pt x="238" y="3720"/>
                  </a:lnTo>
                  <a:lnTo>
                    <a:pt x="278" y="3740"/>
                  </a:lnTo>
                  <a:lnTo>
                    <a:pt x="317" y="3740"/>
                  </a:lnTo>
                  <a:lnTo>
                    <a:pt x="377" y="3720"/>
                  </a:lnTo>
                  <a:lnTo>
                    <a:pt x="416" y="3700"/>
                  </a:lnTo>
                  <a:lnTo>
                    <a:pt x="456" y="3681"/>
                  </a:lnTo>
                  <a:lnTo>
                    <a:pt x="476" y="3641"/>
                  </a:lnTo>
                  <a:lnTo>
                    <a:pt x="594" y="2770"/>
                  </a:lnTo>
                  <a:lnTo>
                    <a:pt x="634" y="2296"/>
                  </a:lnTo>
                  <a:lnTo>
                    <a:pt x="654" y="1821"/>
                  </a:lnTo>
                  <a:lnTo>
                    <a:pt x="654" y="1346"/>
                  </a:lnTo>
                  <a:lnTo>
                    <a:pt x="614" y="1109"/>
                  </a:lnTo>
                  <a:lnTo>
                    <a:pt x="575" y="871"/>
                  </a:lnTo>
                  <a:lnTo>
                    <a:pt x="535" y="654"/>
                  </a:lnTo>
                  <a:lnTo>
                    <a:pt x="456" y="436"/>
                  </a:lnTo>
                  <a:lnTo>
                    <a:pt x="377" y="238"/>
                  </a:lnTo>
                  <a:lnTo>
                    <a:pt x="278" y="40"/>
                  </a:lnTo>
                  <a:lnTo>
                    <a:pt x="238" y="2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4030325" y="3325375"/>
              <a:ext cx="31200" cy="13875"/>
            </a:xfrm>
            <a:custGeom>
              <a:rect b="b" l="l" r="r" t="t"/>
              <a:pathLst>
                <a:path extrusionOk="0" h="555" w="1248">
                  <a:moveTo>
                    <a:pt x="1109" y="0"/>
                  </a:moveTo>
                  <a:lnTo>
                    <a:pt x="970" y="20"/>
                  </a:lnTo>
                  <a:lnTo>
                    <a:pt x="851" y="40"/>
                  </a:lnTo>
                  <a:lnTo>
                    <a:pt x="574" y="119"/>
                  </a:lnTo>
                  <a:lnTo>
                    <a:pt x="317" y="218"/>
                  </a:lnTo>
                  <a:lnTo>
                    <a:pt x="80" y="357"/>
                  </a:lnTo>
                  <a:lnTo>
                    <a:pt x="20" y="376"/>
                  </a:lnTo>
                  <a:lnTo>
                    <a:pt x="1" y="416"/>
                  </a:lnTo>
                  <a:lnTo>
                    <a:pt x="1" y="456"/>
                  </a:lnTo>
                  <a:lnTo>
                    <a:pt x="20" y="495"/>
                  </a:lnTo>
                  <a:lnTo>
                    <a:pt x="60" y="535"/>
                  </a:lnTo>
                  <a:lnTo>
                    <a:pt x="100" y="554"/>
                  </a:lnTo>
                  <a:lnTo>
                    <a:pt x="159" y="554"/>
                  </a:lnTo>
                  <a:lnTo>
                    <a:pt x="199" y="535"/>
                  </a:lnTo>
                  <a:lnTo>
                    <a:pt x="416" y="416"/>
                  </a:lnTo>
                  <a:lnTo>
                    <a:pt x="634" y="317"/>
                  </a:lnTo>
                  <a:lnTo>
                    <a:pt x="851" y="258"/>
                  </a:lnTo>
                  <a:lnTo>
                    <a:pt x="1089" y="218"/>
                  </a:lnTo>
                  <a:lnTo>
                    <a:pt x="1148" y="218"/>
                  </a:lnTo>
                  <a:lnTo>
                    <a:pt x="1188" y="198"/>
                  </a:lnTo>
                  <a:lnTo>
                    <a:pt x="1227" y="159"/>
                  </a:lnTo>
                  <a:lnTo>
                    <a:pt x="1247" y="119"/>
                  </a:lnTo>
                  <a:lnTo>
                    <a:pt x="1227" y="80"/>
                  </a:lnTo>
                  <a:lnTo>
                    <a:pt x="1207" y="40"/>
                  </a:lnTo>
                  <a:lnTo>
                    <a:pt x="1168" y="2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4033800" y="3302125"/>
              <a:ext cx="29700" cy="11400"/>
            </a:xfrm>
            <a:custGeom>
              <a:rect b="b" l="l" r="r" t="t"/>
              <a:pathLst>
                <a:path extrusionOk="0" h="456" w="1188">
                  <a:moveTo>
                    <a:pt x="871" y="1"/>
                  </a:moveTo>
                  <a:lnTo>
                    <a:pt x="712" y="20"/>
                  </a:lnTo>
                  <a:lnTo>
                    <a:pt x="574" y="80"/>
                  </a:lnTo>
                  <a:lnTo>
                    <a:pt x="435" y="139"/>
                  </a:lnTo>
                  <a:lnTo>
                    <a:pt x="297" y="238"/>
                  </a:lnTo>
                  <a:lnTo>
                    <a:pt x="20" y="396"/>
                  </a:lnTo>
                  <a:lnTo>
                    <a:pt x="0" y="416"/>
                  </a:lnTo>
                  <a:lnTo>
                    <a:pt x="0" y="436"/>
                  </a:lnTo>
                  <a:lnTo>
                    <a:pt x="0" y="456"/>
                  </a:lnTo>
                  <a:lnTo>
                    <a:pt x="139" y="456"/>
                  </a:lnTo>
                  <a:lnTo>
                    <a:pt x="238" y="416"/>
                  </a:lnTo>
                  <a:lnTo>
                    <a:pt x="396" y="297"/>
                  </a:lnTo>
                  <a:lnTo>
                    <a:pt x="574" y="198"/>
                  </a:lnTo>
                  <a:lnTo>
                    <a:pt x="653" y="139"/>
                  </a:lnTo>
                  <a:lnTo>
                    <a:pt x="752" y="119"/>
                  </a:lnTo>
                  <a:lnTo>
                    <a:pt x="851" y="119"/>
                  </a:lnTo>
                  <a:lnTo>
                    <a:pt x="950" y="139"/>
                  </a:lnTo>
                  <a:lnTo>
                    <a:pt x="1029" y="139"/>
                  </a:lnTo>
                  <a:lnTo>
                    <a:pt x="1128" y="100"/>
                  </a:lnTo>
                  <a:lnTo>
                    <a:pt x="1187" y="60"/>
                  </a:lnTo>
                  <a:lnTo>
                    <a:pt x="1187" y="40"/>
                  </a:lnTo>
                  <a:lnTo>
                    <a:pt x="1187" y="20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4031325" y="3272450"/>
              <a:ext cx="25250" cy="15350"/>
            </a:xfrm>
            <a:custGeom>
              <a:rect b="b" l="l" r="r" t="t"/>
              <a:pathLst>
                <a:path extrusionOk="0" h="614" w="1010">
                  <a:moveTo>
                    <a:pt x="811" y="1"/>
                  </a:moveTo>
                  <a:lnTo>
                    <a:pt x="673" y="20"/>
                  </a:lnTo>
                  <a:lnTo>
                    <a:pt x="554" y="60"/>
                  </a:lnTo>
                  <a:lnTo>
                    <a:pt x="416" y="119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20" y="495"/>
                  </a:lnTo>
                  <a:lnTo>
                    <a:pt x="0" y="555"/>
                  </a:lnTo>
                  <a:lnTo>
                    <a:pt x="20" y="574"/>
                  </a:lnTo>
                  <a:lnTo>
                    <a:pt x="60" y="594"/>
                  </a:lnTo>
                  <a:lnTo>
                    <a:pt x="99" y="614"/>
                  </a:lnTo>
                  <a:lnTo>
                    <a:pt x="218" y="594"/>
                  </a:lnTo>
                  <a:lnTo>
                    <a:pt x="257" y="555"/>
                  </a:lnTo>
                  <a:lnTo>
                    <a:pt x="277" y="535"/>
                  </a:lnTo>
                  <a:lnTo>
                    <a:pt x="376" y="396"/>
                  </a:lnTo>
                  <a:lnTo>
                    <a:pt x="495" y="278"/>
                  </a:lnTo>
                  <a:lnTo>
                    <a:pt x="574" y="238"/>
                  </a:lnTo>
                  <a:lnTo>
                    <a:pt x="633" y="218"/>
                  </a:lnTo>
                  <a:lnTo>
                    <a:pt x="712" y="198"/>
                  </a:lnTo>
                  <a:lnTo>
                    <a:pt x="891" y="198"/>
                  </a:lnTo>
                  <a:lnTo>
                    <a:pt x="950" y="179"/>
                  </a:lnTo>
                  <a:lnTo>
                    <a:pt x="989" y="139"/>
                  </a:lnTo>
                  <a:lnTo>
                    <a:pt x="1009" y="119"/>
                  </a:lnTo>
                  <a:lnTo>
                    <a:pt x="1009" y="80"/>
                  </a:lnTo>
                  <a:lnTo>
                    <a:pt x="989" y="40"/>
                  </a:lnTo>
                  <a:lnTo>
                    <a:pt x="950" y="20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0"/>
          <p:cNvSpPr/>
          <p:nvPr/>
        </p:nvSpPr>
        <p:spPr>
          <a:xfrm>
            <a:off x="3869091" y="3018063"/>
            <a:ext cx="4059600" cy="548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40"/>
          <p:cNvSpPr txBox="1"/>
          <p:nvPr>
            <p:ph type="title"/>
          </p:nvPr>
        </p:nvSpPr>
        <p:spPr>
          <a:xfrm>
            <a:off x="3939766" y="2150861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Thank you…</a:t>
            </a:r>
            <a:endParaRPr i="1"/>
          </a:p>
        </p:txBody>
      </p:sp>
      <p:sp>
        <p:nvSpPr>
          <p:cNvPr id="2047" name="Google Shape;2047;p40"/>
          <p:cNvSpPr txBox="1"/>
          <p:nvPr>
            <p:ph idx="1" type="subTitle"/>
          </p:nvPr>
        </p:nvSpPr>
        <p:spPr>
          <a:xfrm>
            <a:off x="3869091" y="3109564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appreciate</a:t>
            </a:r>
            <a:r>
              <a:rPr lang="en"/>
              <a:t> your patience…</a:t>
            </a:r>
            <a:endParaRPr/>
          </a:p>
        </p:txBody>
      </p:sp>
      <p:sp>
        <p:nvSpPr>
          <p:cNvPr id="2048" name="Google Shape;2048;p40"/>
          <p:cNvSpPr/>
          <p:nvPr/>
        </p:nvSpPr>
        <p:spPr>
          <a:xfrm flipH="1" rot="5400000">
            <a:off x="4368175" y="1647472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9" name="Google Shape;2049;p40"/>
          <p:cNvGrpSpPr/>
          <p:nvPr/>
        </p:nvGrpSpPr>
        <p:grpSpPr>
          <a:xfrm>
            <a:off x="378588" y="2011570"/>
            <a:ext cx="2114561" cy="2561717"/>
            <a:chOff x="6797663" y="2361208"/>
            <a:chExt cx="2114561" cy="2561717"/>
          </a:xfrm>
        </p:grpSpPr>
        <p:sp>
          <p:nvSpPr>
            <p:cNvPr id="2050" name="Google Shape;2050;p40"/>
            <p:cNvSpPr/>
            <p:nvPr/>
          </p:nvSpPr>
          <p:spPr>
            <a:xfrm>
              <a:off x="6797663" y="4722825"/>
              <a:ext cx="1924200" cy="200100"/>
            </a:xfrm>
            <a:prstGeom prst="ellipse">
              <a:avLst/>
            </a:pr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1" name="Google Shape;2051;p40"/>
            <p:cNvGrpSpPr/>
            <p:nvPr/>
          </p:nvGrpSpPr>
          <p:grpSpPr>
            <a:xfrm>
              <a:off x="6942970" y="2361208"/>
              <a:ext cx="1969253" cy="2484690"/>
              <a:chOff x="3218750" y="240950"/>
              <a:chExt cx="1099650" cy="1387475"/>
            </a:xfrm>
          </p:grpSpPr>
          <p:sp>
            <p:nvSpPr>
              <p:cNvPr id="2052" name="Google Shape;2052;p40"/>
              <p:cNvSpPr/>
              <p:nvPr/>
            </p:nvSpPr>
            <p:spPr>
              <a:xfrm>
                <a:off x="3281225" y="1570650"/>
                <a:ext cx="62500" cy="57775"/>
              </a:xfrm>
              <a:custGeom>
                <a:rect b="b" l="l" r="r" t="t"/>
                <a:pathLst>
                  <a:path extrusionOk="0" h="2311" w="2500">
                    <a:moveTo>
                      <a:pt x="1" y="0"/>
                    </a:moveTo>
                    <a:lnTo>
                      <a:pt x="682" y="2310"/>
                    </a:lnTo>
                    <a:lnTo>
                      <a:pt x="2216" y="2310"/>
                    </a:lnTo>
                    <a:lnTo>
                      <a:pt x="250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0"/>
              <p:cNvSpPr/>
              <p:nvPr/>
            </p:nvSpPr>
            <p:spPr>
              <a:xfrm>
                <a:off x="3787250" y="1570650"/>
                <a:ext cx="62975" cy="57775"/>
              </a:xfrm>
              <a:custGeom>
                <a:rect b="b" l="l" r="r" t="t"/>
                <a:pathLst>
                  <a:path extrusionOk="0" h="2311" w="2519">
                    <a:moveTo>
                      <a:pt x="1" y="0"/>
                    </a:moveTo>
                    <a:lnTo>
                      <a:pt x="682" y="2310"/>
                    </a:lnTo>
                    <a:lnTo>
                      <a:pt x="2216" y="2310"/>
                    </a:lnTo>
                    <a:lnTo>
                      <a:pt x="251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0"/>
              <p:cNvSpPr/>
              <p:nvPr/>
            </p:nvSpPr>
            <p:spPr>
              <a:xfrm>
                <a:off x="4018725" y="1570650"/>
                <a:ext cx="62525" cy="57775"/>
              </a:xfrm>
              <a:custGeom>
                <a:rect b="b" l="l" r="r" t="t"/>
                <a:pathLst>
                  <a:path extrusionOk="0" h="2311" w="2501">
                    <a:moveTo>
                      <a:pt x="1" y="0"/>
                    </a:moveTo>
                    <a:lnTo>
                      <a:pt x="663" y="2310"/>
                    </a:lnTo>
                    <a:lnTo>
                      <a:pt x="2216" y="2310"/>
                    </a:lnTo>
                    <a:lnTo>
                      <a:pt x="250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40"/>
              <p:cNvSpPr/>
              <p:nvPr/>
            </p:nvSpPr>
            <p:spPr>
              <a:xfrm>
                <a:off x="3218750" y="401900"/>
                <a:ext cx="1032425" cy="1192425"/>
              </a:xfrm>
              <a:custGeom>
                <a:rect b="b" l="l" r="r" t="t"/>
                <a:pathLst>
                  <a:path extrusionOk="0" h="47697" w="41297">
                    <a:moveTo>
                      <a:pt x="30371" y="0"/>
                    </a:moveTo>
                    <a:lnTo>
                      <a:pt x="29822" y="19"/>
                    </a:lnTo>
                    <a:lnTo>
                      <a:pt x="29273" y="38"/>
                    </a:lnTo>
                    <a:lnTo>
                      <a:pt x="28724" y="76"/>
                    </a:lnTo>
                    <a:lnTo>
                      <a:pt x="27834" y="190"/>
                    </a:lnTo>
                    <a:lnTo>
                      <a:pt x="27001" y="322"/>
                    </a:lnTo>
                    <a:lnTo>
                      <a:pt x="26168" y="474"/>
                    </a:lnTo>
                    <a:lnTo>
                      <a:pt x="25373" y="663"/>
                    </a:lnTo>
                    <a:lnTo>
                      <a:pt x="24596" y="890"/>
                    </a:lnTo>
                    <a:lnTo>
                      <a:pt x="23839" y="1136"/>
                    </a:lnTo>
                    <a:lnTo>
                      <a:pt x="23119" y="1402"/>
                    </a:lnTo>
                    <a:lnTo>
                      <a:pt x="22419" y="1705"/>
                    </a:lnTo>
                    <a:lnTo>
                      <a:pt x="21737" y="2026"/>
                    </a:lnTo>
                    <a:lnTo>
                      <a:pt x="21093" y="2367"/>
                    </a:lnTo>
                    <a:lnTo>
                      <a:pt x="20450" y="2727"/>
                    </a:lnTo>
                    <a:lnTo>
                      <a:pt x="19844" y="3125"/>
                    </a:lnTo>
                    <a:lnTo>
                      <a:pt x="19257" y="3522"/>
                    </a:lnTo>
                    <a:lnTo>
                      <a:pt x="18689" y="3939"/>
                    </a:lnTo>
                    <a:lnTo>
                      <a:pt x="18158" y="4393"/>
                    </a:lnTo>
                    <a:lnTo>
                      <a:pt x="17628" y="4848"/>
                    </a:lnTo>
                    <a:lnTo>
                      <a:pt x="17136" y="5321"/>
                    </a:lnTo>
                    <a:lnTo>
                      <a:pt x="16644" y="5813"/>
                    </a:lnTo>
                    <a:lnTo>
                      <a:pt x="16189" y="6325"/>
                    </a:lnTo>
                    <a:lnTo>
                      <a:pt x="15735" y="6836"/>
                    </a:lnTo>
                    <a:lnTo>
                      <a:pt x="15318" y="7366"/>
                    </a:lnTo>
                    <a:lnTo>
                      <a:pt x="14902" y="7896"/>
                    </a:lnTo>
                    <a:lnTo>
                      <a:pt x="14504" y="8445"/>
                    </a:lnTo>
                    <a:lnTo>
                      <a:pt x="14144" y="8994"/>
                    </a:lnTo>
                    <a:lnTo>
                      <a:pt x="13785" y="9562"/>
                    </a:lnTo>
                    <a:lnTo>
                      <a:pt x="13444" y="10130"/>
                    </a:lnTo>
                    <a:lnTo>
                      <a:pt x="13122" y="10698"/>
                    </a:lnTo>
                    <a:lnTo>
                      <a:pt x="12819" y="11267"/>
                    </a:lnTo>
                    <a:lnTo>
                      <a:pt x="12535" y="11854"/>
                    </a:lnTo>
                    <a:lnTo>
                      <a:pt x="12251" y="12422"/>
                    </a:lnTo>
                    <a:lnTo>
                      <a:pt x="11986" y="13009"/>
                    </a:lnTo>
                    <a:lnTo>
                      <a:pt x="11740" y="13595"/>
                    </a:lnTo>
                    <a:lnTo>
                      <a:pt x="11512" y="14164"/>
                    </a:lnTo>
                    <a:lnTo>
                      <a:pt x="11304" y="14751"/>
                    </a:lnTo>
                    <a:lnTo>
                      <a:pt x="10906" y="15887"/>
                    </a:lnTo>
                    <a:lnTo>
                      <a:pt x="10547" y="17023"/>
                    </a:lnTo>
                    <a:lnTo>
                      <a:pt x="10244" y="18102"/>
                    </a:lnTo>
                    <a:lnTo>
                      <a:pt x="9979" y="19162"/>
                    </a:lnTo>
                    <a:lnTo>
                      <a:pt x="9770" y="20166"/>
                    </a:lnTo>
                    <a:lnTo>
                      <a:pt x="9581" y="21113"/>
                    </a:lnTo>
                    <a:lnTo>
                      <a:pt x="9430" y="22002"/>
                    </a:lnTo>
                    <a:lnTo>
                      <a:pt x="9297" y="22817"/>
                    </a:lnTo>
                    <a:lnTo>
                      <a:pt x="9202" y="23555"/>
                    </a:lnTo>
                    <a:lnTo>
                      <a:pt x="9146" y="24180"/>
                    </a:lnTo>
                    <a:lnTo>
                      <a:pt x="9089" y="24729"/>
                    </a:lnTo>
                    <a:lnTo>
                      <a:pt x="9032" y="25486"/>
                    </a:lnTo>
                    <a:lnTo>
                      <a:pt x="9013" y="25770"/>
                    </a:lnTo>
                    <a:lnTo>
                      <a:pt x="8653" y="25695"/>
                    </a:lnTo>
                    <a:lnTo>
                      <a:pt x="7688" y="25543"/>
                    </a:lnTo>
                    <a:lnTo>
                      <a:pt x="7044" y="25468"/>
                    </a:lnTo>
                    <a:lnTo>
                      <a:pt x="6305" y="25373"/>
                    </a:lnTo>
                    <a:lnTo>
                      <a:pt x="5529" y="25316"/>
                    </a:lnTo>
                    <a:lnTo>
                      <a:pt x="4734" y="25278"/>
                    </a:lnTo>
                    <a:lnTo>
                      <a:pt x="3901" y="25259"/>
                    </a:lnTo>
                    <a:lnTo>
                      <a:pt x="3503" y="25278"/>
                    </a:lnTo>
                    <a:lnTo>
                      <a:pt x="3105" y="25297"/>
                    </a:lnTo>
                    <a:lnTo>
                      <a:pt x="2727" y="25335"/>
                    </a:lnTo>
                    <a:lnTo>
                      <a:pt x="2367" y="25392"/>
                    </a:lnTo>
                    <a:lnTo>
                      <a:pt x="2007" y="25449"/>
                    </a:lnTo>
                    <a:lnTo>
                      <a:pt x="1666" y="25543"/>
                    </a:lnTo>
                    <a:lnTo>
                      <a:pt x="1363" y="25638"/>
                    </a:lnTo>
                    <a:lnTo>
                      <a:pt x="1079" y="25752"/>
                    </a:lnTo>
                    <a:lnTo>
                      <a:pt x="814" y="25903"/>
                    </a:lnTo>
                    <a:lnTo>
                      <a:pt x="587" y="26055"/>
                    </a:lnTo>
                    <a:lnTo>
                      <a:pt x="398" y="26244"/>
                    </a:lnTo>
                    <a:lnTo>
                      <a:pt x="322" y="26339"/>
                    </a:lnTo>
                    <a:lnTo>
                      <a:pt x="246" y="26433"/>
                    </a:lnTo>
                    <a:lnTo>
                      <a:pt x="189" y="26547"/>
                    </a:lnTo>
                    <a:lnTo>
                      <a:pt x="133" y="26660"/>
                    </a:lnTo>
                    <a:lnTo>
                      <a:pt x="95" y="26793"/>
                    </a:lnTo>
                    <a:lnTo>
                      <a:pt x="76" y="26925"/>
                    </a:lnTo>
                    <a:lnTo>
                      <a:pt x="38" y="27228"/>
                    </a:lnTo>
                    <a:lnTo>
                      <a:pt x="0" y="27626"/>
                    </a:lnTo>
                    <a:lnTo>
                      <a:pt x="0" y="28099"/>
                    </a:lnTo>
                    <a:lnTo>
                      <a:pt x="0" y="28630"/>
                    </a:lnTo>
                    <a:lnTo>
                      <a:pt x="19" y="29898"/>
                    </a:lnTo>
                    <a:lnTo>
                      <a:pt x="95" y="31375"/>
                    </a:lnTo>
                    <a:lnTo>
                      <a:pt x="189" y="33004"/>
                    </a:lnTo>
                    <a:lnTo>
                      <a:pt x="322" y="34746"/>
                    </a:lnTo>
                    <a:lnTo>
                      <a:pt x="473" y="36563"/>
                    </a:lnTo>
                    <a:lnTo>
                      <a:pt x="625" y="38381"/>
                    </a:lnTo>
                    <a:lnTo>
                      <a:pt x="947" y="41884"/>
                    </a:lnTo>
                    <a:lnTo>
                      <a:pt x="1231" y="44857"/>
                    </a:lnTo>
                    <a:lnTo>
                      <a:pt x="1534" y="47697"/>
                    </a:lnTo>
                    <a:lnTo>
                      <a:pt x="35370" y="47470"/>
                    </a:lnTo>
                    <a:lnTo>
                      <a:pt x="34802" y="28421"/>
                    </a:lnTo>
                    <a:lnTo>
                      <a:pt x="35313" y="27721"/>
                    </a:lnTo>
                    <a:lnTo>
                      <a:pt x="35806" y="27001"/>
                    </a:lnTo>
                    <a:lnTo>
                      <a:pt x="36279" y="26282"/>
                    </a:lnTo>
                    <a:lnTo>
                      <a:pt x="36714" y="25543"/>
                    </a:lnTo>
                    <a:lnTo>
                      <a:pt x="37131" y="24805"/>
                    </a:lnTo>
                    <a:lnTo>
                      <a:pt x="37529" y="24047"/>
                    </a:lnTo>
                    <a:lnTo>
                      <a:pt x="37888" y="23290"/>
                    </a:lnTo>
                    <a:lnTo>
                      <a:pt x="38229" y="22533"/>
                    </a:lnTo>
                    <a:lnTo>
                      <a:pt x="38551" y="21756"/>
                    </a:lnTo>
                    <a:lnTo>
                      <a:pt x="38854" y="20980"/>
                    </a:lnTo>
                    <a:lnTo>
                      <a:pt x="39119" y="20223"/>
                    </a:lnTo>
                    <a:lnTo>
                      <a:pt x="39384" y="19446"/>
                    </a:lnTo>
                    <a:lnTo>
                      <a:pt x="39611" y="18670"/>
                    </a:lnTo>
                    <a:lnTo>
                      <a:pt x="39839" y="17894"/>
                    </a:lnTo>
                    <a:lnTo>
                      <a:pt x="40028" y="17136"/>
                    </a:lnTo>
                    <a:lnTo>
                      <a:pt x="40217" y="16379"/>
                    </a:lnTo>
                    <a:lnTo>
                      <a:pt x="40369" y="15622"/>
                    </a:lnTo>
                    <a:lnTo>
                      <a:pt x="40520" y="14864"/>
                    </a:lnTo>
                    <a:lnTo>
                      <a:pt x="40653" y="14126"/>
                    </a:lnTo>
                    <a:lnTo>
                      <a:pt x="40766" y="13387"/>
                    </a:lnTo>
                    <a:lnTo>
                      <a:pt x="40880" y="12668"/>
                    </a:lnTo>
                    <a:lnTo>
                      <a:pt x="40975" y="11948"/>
                    </a:lnTo>
                    <a:lnTo>
                      <a:pt x="41107" y="10566"/>
                    </a:lnTo>
                    <a:lnTo>
                      <a:pt x="41221" y="9259"/>
                    </a:lnTo>
                    <a:lnTo>
                      <a:pt x="41278" y="8010"/>
                    </a:lnTo>
                    <a:lnTo>
                      <a:pt x="41297" y="6836"/>
                    </a:lnTo>
                    <a:lnTo>
                      <a:pt x="41297" y="5757"/>
                    </a:lnTo>
                    <a:lnTo>
                      <a:pt x="40804" y="5075"/>
                    </a:lnTo>
                    <a:lnTo>
                      <a:pt x="40539" y="4734"/>
                    </a:lnTo>
                    <a:lnTo>
                      <a:pt x="40274" y="4412"/>
                    </a:lnTo>
                    <a:lnTo>
                      <a:pt x="39990" y="4109"/>
                    </a:lnTo>
                    <a:lnTo>
                      <a:pt x="39706" y="3806"/>
                    </a:lnTo>
                    <a:lnTo>
                      <a:pt x="39403" y="3503"/>
                    </a:lnTo>
                    <a:lnTo>
                      <a:pt x="39100" y="3219"/>
                    </a:lnTo>
                    <a:lnTo>
                      <a:pt x="38778" y="2954"/>
                    </a:lnTo>
                    <a:lnTo>
                      <a:pt x="38456" y="2689"/>
                    </a:lnTo>
                    <a:lnTo>
                      <a:pt x="38135" y="2424"/>
                    </a:lnTo>
                    <a:lnTo>
                      <a:pt x="37775" y="2178"/>
                    </a:lnTo>
                    <a:lnTo>
                      <a:pt x="37434" y="1951"/>
                    </a:lnTo>
                    <a:lnTo>
                      <a:pt x="37074" y="1723"/>
                    </a:lnTo>
                    <a:lnTo>
                      <a:pt x="36695" y="1515"/>
                    </a:lnTo>
                    <a:lnTo>
                      <a:pt x="36317" y="1307"/>
                    </a:lnTo>
                    <a:lnTo>
                      <a:pt x="35919" y="1136"/>
                    </a:lnTo>
                    <a:lnTo>
                      <a:pt x="35522" y="947"/>
                    </a:lnTo>
                    <a:lnTo>
                      <a:pt x="35105" y="796"/>
                    </a:lnTo>
                    <a:lnTo>
                      <a:pt x="34688" y="644"/>
                    </a:lnTo>
                    <a:lnTo>
                      <a:pt x="34253" y="512"/>
                    </a:lnTo>
                    <a:lnTo>
                      <a:pt x="33798" y="398"/>
                    </a:lnTo>
                    <a:lnTo>
                      <a:pt x="33344" y="303"/>
                    </a:lnTo>
                    <a:lnTo>
                      <a:pt x="32871" y="209"/>
                    </a:lnTo>
                    <a:lnTo>
                      <a:pt x="32397" y="133"/>
                    </a:lnTo>
                    <a:lnTo>
                      <a:pt x="31905" y="76"/>
                    </a:lnTo>
                    <a:lnTo>
                      <a:pt x="31413" y="38"/>
                    </a:lnTo>
                    <a:lnTo>
                      <a:pt x="30883" y="19"/>
                    </a:lnTo>
                    <a:lnTo>
                      <a:pt x="303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40"/>
              <p:cNvSpPr/>
              <p:nvPr/>
            </p:nvSpPr>
            <p:spPr>
              <a:xfrm>
                <a:off x="3218750" y="401900"/>
                <a:ext cx="1032425" cy="1192425"/>
              </a:xfrm>
              <a:custGeom>
                <a:rect b="b" l="l" r="r" t="t"/>
                <a:pathLst>
                  <a:path extrusionOk="0" fill="none" h="47697" w="41297">
                    <a:moveTo>
                      <a:pt x="34802" y="28421"/>
                    </a:moveTo>
                    <a:lnTo>
                      <a:pt x="35370" y="47470"/>
                    </a:lnTo>
                    <a:lnTo>
                      <a:pt x="1534" y="47697"/>
                    </a:lnTo>
                    <a:lnTo>
                      <a:pt x="1534" y="47697"/>
                    </a:lnTo>
                    <a:lnTo>
                      <a:pt x="1231" y="44857"/>
                    </a:lnTo>
                    <a:lnTo>
                      <a:pt x="947" y="41884"/>
                    </a:lnTo>
                    <a:lnTo>
                      <a:pt x="625" y="38381"/>
                    </a:lnTo>
                    <a:lnTo>
                      <a:pt x="473" y="36563"/>
                    </a:lnTo>
                    <a:lnTo>
                      <a:pt x="322" y="34746"/>
                    </a:lnTo>
                    <a:lnTo>
                      <a:pt x="189" y="33004"/>
                    </a:lnTo>
                    <a:lnTo>
                      <a:pt x="95" y="31375"/>
                    </a:lnTo>
                    <a:lnTo>
                      <a:pt x="19" y="29898"/>
                    </a:lnTo>
                    <a:lnTo>
                      <a:pt x="0" y="28630"/>
                    </a:lnTo>
                    <a:lnTo>
                      <a:pt x="0" y="28099"/>
                    </a:lnTo>
                    <a:lnTo>
                      <a:pt x="0" y="27626"/>
                    </a:lnTo>
                    <a:lnTo>
                      <a:pt x="38" y="27228"/>
                    </a:lnTo>
                    <a:lnTo>
                      <a:pt x="76" y="26925"/>
                    </a:lnTo>
                    <a:lnTo>
                      <a:pt x="76" y="26925"/>
                    </a:lnTo>
                    <a:lnTo>
                      <a:pt x="95" y="26793"/>
                    </a:lnTo>
                    <a:lnTo>
                      <a:pt x="133" y="26660"/>
                    </a:lnTo>
                    <a:lnTo>
                      <a:pt x="189" y="26547"/>
                    </a:lnTo>
                    <a:lnTo>
                      <a:pt x="246" y="26433"/>
                    </a:lnTo>
                    <a:lnTo>
                      <a:pt x="322" y="26339"/>
                    </a:lnTo>
                    <a:lnTo>
                      <a:pt x="398" y="26244"/>
                    </a:lnTo>
                    <a:lnTo>
                      <a:pt x="587" y="26055"/>
                    </a:lnTo>
                    <a:lnTo>
                      <a:pt x="814" y="25903"/>
                    </a:lnTo>
                    <a:lnTo>
                      <a:pt x="1079" y="25752"/>
                    </a:lnTo>
                    <a:lnTo>
                      <a:pt x="1363" y="25638"/>
                    </a:lnTo>
                    <a:lnTo>
                      <a:pt x="1666" y="25543"/>
                    </a:lnTo>
                    <a:lnTo>
                      <a:pt x="2007" y="25449"/>
                    </a:lnTo>
                    <a:lnTo>
                      <a:pt x="2367" y="25392"/>
                    </a:lnTo>
                    <a:lnTo>
                      <a:pt x="2727" y="25335"/>
                    </a:lnTo>
                    <a:lnTo>
                      <a:pt x="3105" y="25297"/>
                    </a:lnTo>
                    <a:lnTo>
                      <a:pt x="3503" y="25278"/>
                    </a:lnTo>
                    <a:lnTo>
                      <a:pt x="3901" y="25259"/>
                    </a:lnTo>
                    <a:lnTo>
                      <a:pt x="4734" y="25278"/>
                    </a:lnTo>
                    <a:lnTo>
                      <a:pt x="5529" y="25316"/>
                    </a:lnTo>
                    <a:lnTo>
                      <a:pt x="6305" y="25373"/>
                    </a:lnTo>
                    <a:lnTo>
                      <a:pt x="7044" y="25468"/>
                    </a:lnTo>
                    <a:lnTo>
                      <a:pt x="7688" y="25543"/>
                    </a:lnTo>
                    <a:lnTo>
                      <a:pt x="8653" y="25695"/>
                    </a:lnTo>
                    <a:lnTo>
                      <a:pt x="9013" y="25770"/>
                    </a:lnTo>
                    <a:lnTo>
                      <a:pt x="9013" y="25770"/>
                    </a:lnTo>
                    <a:lnTo>
                      <a:pt x="9032" y="25486"/>
                    </a:lnTo>
                    <a:lnTo>
                      <a:pt x="9089" y="24729"/>
                    </a:lnTo>
                    <a:lnTo>
                      <a:pt x="9146" y="24180"/>
                    </a:lnTo>
                    <a:lnTo>
                      <a:pt x="9202" y="23555"/>
                    </a:lnTo>
                    <a:lnTo>
                      <a:pt x="9297" y="22817"/>
                    </a:lnTo>
                    <a:lnTo>
                      <a:pt x="9430" y="22002"/>
                    </a:lnTo>
                    <a:lnTo>
                      <a:pt x="9581" y="21113"/>
                    </a:lnTo>
                    <a:lnTo>
                      <a:pt x="9770" y="20166"/>
                    </a:lnTo>
                    <a:lnTo>
                      <a:pt x="9979" y="19162"/>
                    </a:lnTo>
                    <a:lnTo>
                      <a:pt x="10244" y="18102"/>
                    </a:lnTo>
                    <a:lnTo>
                      <a:pt x="10547" y="17023"/>
                    </a:lnTo>
                    <a:lnTo>
                      <a:pt x="10906" y="15887"/>
                    </a:lnTo>
                    <a:lnTo>
                      <a:pt x="11304" y="14751"/>
                    </a:lnTo>
                    <a:lnTo>
                      <a:pt x="11512" y="14164"/>
                    </a:lnTo>
                    <a:lnTo>
                      <a:pt x="11740" y="13595"/>
                    </a:lnTo>
                    <a:lnTo>
                      <a:pt x="11986" y="13009"/>
                    </a:lnTo>
                    <a:lnTo>
                      <a:pt x="12251" y="12422"/>
                    </a:lnTo>
                    <a:lnTo>
                      <a:pt x="12535" y="11854"/>
                    </a:lnTo>
                    <a:lnTo>
                      <a:pt x="12819" y="11267"/>
                    </a:lnTo>
                    <a:lnTo>
                      <a:pt x="13122" y="10698"/>
                    </a:lnTo>
                    <a:lnTo>
                      <a:pt x="13444" y="10130"/>
                    </a:lnTo>
                    <a:lnTo>
                      <a:pt x="13785" y="9562"/>
                    </a:lnTo>
                    <a:lnTo>
                      <a:pt x="14144" y="8994"/>
                    </a:lnTo>
                    <a:lnTo>
                      <a:pt x="14504" y="8445"/>
                    </a:lnTo>
                    <a:lnTo>
                      <a:pt x="14902" y="7896"/>
                    </a:lnTo>
                    <a:lnTo>
                      <a:pt x="15318" y="7366"/>
                    </a:lnTo>
                    <a:lnTo>
                      <a:pt x="15735" y="6836"/>
                    </a:lnTo>
                    <a:lnTo>
                      <a:pt x="16189" y="6325"/>
                    </a:lnTo>
                    <a:lnTo>
                      <a:pt x="16644" y="5813"/>
                    </a:lnTo>
                    <a:lnTo>
                      <a:pt x="17136" y="5321"/>
                    </a:lnTo>
                    <a:lnTo>
                      <a:pt x="17628" y="4848"/>
                    </a:lnTo>
                    <a:lnTo>
                      <a:pt x="18158" y="4393"/>
                    </a:lnTo>
                    <a:lnTo>
                      <a:pt x="18689" y="3939"/>
                    </a:lnTo>
                    <a:lnTo>
                      <a:pt x="19257" y="3522"/>
                    </a:lnTo>
                    <a:lnTo>
                      <a:pt x="19844" y="3125"/>
                    </a:lnTo>
                    <a:lnTo>
                      <a:pt x="20450" y="2727"/>
                    </a:lnTo>
                    <a:lnTo>
                      <a:pt x="21093" y="2367"/>
                    </a:lnTo>
                    <a:lnTo>
                      <a:pt x="21737" y="2026"/>
                    </a:lnTo>
                    <a:lnTo>
                      <a:pt x="22419" y="1705"/>
                    </a:lnTo>
                    <a:lnTo>
                      <a:pt x="23119" y="1402"/>
                    </a:lnTo>
                    <a:lnTo>
                      <a:pt x="23839" y="1136"/>
                    </a:lnTo>
                    <a:lnTo>
                      <a:pt x="24596" y="890"/>
                    </a:lnTo>
                    <a:lnTo>
                      <a:pt x="25373" y="663"/>
                    </a:lnTo>
                    <a:lnTo>
                      <a:pt x="26168" y="474"/>
                    </a:lnTo>
                    <a:lnTo>
                      <a:pt x="27001" y="322"/>
                    </a:lnTo>
                    <a:lnTo>
                      <a:pt x="27834" y="190"/>
                    </a:lnTo>
                    <a:lnTo>
                      <a:pt x="28724" y="76"/>
                    </a:lnTo>
                    <a:lnTo>
                      <a:pt x="28724" y="76"/>
                    </a:lnTo>
                    <a:lnTo>
                      <a:pt x="29273" y="38"/>
                    </a:lnTo>
                    <a:lnTo>
                      <a:pt x="29822" y="19"/>
                    </a:lnTo>
                    <a:lnTo>
                      <a:pt x="30371" y="0"/>
                    </a:lnTo>
                    <a:lnTo>
                      <a:pt x="30883" y="19"/>
                    </a:lnTo>
                    <a:lnTo>
                      <a:pt x="31413" y="38"/>
                    </a:lnTo>
                    <a:lnTo>
                      <a:pt x="31905" y="76"/>
                    </a:lnTo>
                    <a:lnTo>
                      <a:pt x="32397" y="133"/>
                    </a:lnTo>
                    <a:lnTo>
                      <a:pt x="32871" y="209"/>
                    </a:lnTo>
                    <a:lnTo>
                      <a:pt x="33344" y="303"/>
                    </a:lnTo>
                    <a:lnTo>
                      <a:pt x="33798" y="398"/>
                    </a:lnTo>
                    <a:lnTo>
                      <a:pt x="34253" y="512"/>
                    </a:lnTo>
                    <a:lnTo>
                      <a:pt x="34688" y="644"/>
                    </a:lnTo>
                    <a:lnTo>
                      <a:pt x="35105" y="796"/>
                    </a:lnTo>
                    <a:lnTo>
                      <a:pt x="35522" y="947"/>
                    </a:lnTo>
                    <a:lnTo>
                      <a:pt x="35919" y="1136"/>
                    </a:lnTo>
                    <a:lnTo>
                      <a:pt x="36317" y="1307"/>
                    </a:lnTo>
                    <a:lnTo>
                      <a:pt x="36695" y="1515"/>
                    </a:lnTo>
                    <a:lnTo>
                      <a:pt x="37074" y="1723"/>
                    </a:lnTo>
                    <a:lnTo>
                      <a:pt x="37434" y="1951"/>
                    </a:lnTo>
                    <a:lnTo>
                      <a:pt x="37775" y="2178"/>
                    </a:lnTo>
                    <a:lnTo>
                      <a:pt x="38135" y="2424"/>
                    </a:lnTo>
                    <a:lnTo>
                      <a:pt x="38456" y="2689"/>
                    </a:lnTo>
                    <a:lnTo>
                      <a:pt x="38778" y="2954"/>
                    </a:lnTo>
                    <a:lnTo>
                      <a:pt x="39100" y="3219"/>
                    </a:lnTo>
                    <a:lnTo>
                      <a:pt x="39403" y="3503"/>
                    </a:lnTo>
                    <a:lnTo>
                      <a:pt x="39706" y="3806"/>
                    </a:lnTo>
                    <a:lnTo>
                      <a:pt x="39990" y="4109"/>
                    </a:lnTo>
                    <a:lnTo>
                      <a:pt x="40274" y="4412"/>
                    </a:lnTo>
                    <a:lnTo>
                      <a:pt x="40539" y="4734"/>
                    </a:lnTo>
                    <a:lnTo>
                      <a:pt x="40804" y="5075"/>
                    </a:lnTo>
                    <a:lnTo>
                      <a:pt x="41297" y="5757"/>
                    </a:lnTo>
                    <a:lnTo>
                      <a:pt x="41297" y="5757"/>
                    </a:lnTo>
                    <a:lnTo>
                      <a:pt x="41297" y="6836"/>
                    </a:lnTo>
                    <a:lnTo>
                      <a:pt x="41278" y="8010"/>
                    </a:lnTo>
                    <a:lnTo>
                      <a:pt x="41221" y="9259"/>
                    </a:lnTo>
                    <a:lnTo>
                      <a:pt x="41107" y="10566"/>
                    </a:lnTo>
                    <a:lnTo>
                      <a:pt x="40975" y="11948"/>
                    </a:lnTo>
                    <a:lnTo>
                      <a:pt x="40880" y="12668"/>
                    </a:lnTo>
                    <a:lnTo>
                      <a:pt x="40766" y="13387"/>
                    </a:lnTo>
                    <a:lnTo>
                      <a:pt x="40653" y="14126"/>
                    </a:lnTo>
                    <a:lnTo>
                      <a:pt x="40520" y="14864"/>
                    </a:lnTo>
                    <a:lnTo>
                      <a:pt x="40369" y="15622"/>
                    </a:lnTo>
                    <a:lnTo>
                      <a:pt x="40217" y="16379"/>
                    </a:lnTo>
                    <a:lnTo>
                      <a:pt x="40028" y="17136"/>
                    </a:lnTo>
                    <a:lnTo>
                      <a:pt x="39839" y="17894"/>
                    </a:lnTo>
                    <a:lnTo>
                      <a:pt x="39611" y="18670"/>
                    </a:lnTo>
                    <a:lnTo>
                      <a:pt x="39384" y="19446"/>
                    </a:lnTo>
                    <a:lnTo>
                      <a:pt x="39119" y="20223"/>
                    </a:lnTo>
                    <a:lnTo>
                      <a:pt x="38854" y="20980"/>
                    </a:lnTo>
                    <a:lnTo>
                      <a:pt x="38551" y="21756"/>
                    </a:lnTo>
                    <a:lnTo>
                      <a:pt x="38229" y="22533"/>
                    </a:lnTo>
                    <a:lnTo>
                      <a:pt x="37888" y="23290"/>
                    </a:lnTo>
                    <a:lnTo>
                      <a:pt x="37529" y="24047"/>
                    </a:lnTo>
                    <a:lnTo>
                      <a:pt x="37131" y="24805"/>
                    </a:lnTo>
                    <a:lnTo>
                      <a:pt x="36714" y="25543"/>
                    </a:lnTo>
                    <a:lnTo>
                      <a:pt x="36279" y="26282"/>
                    </a:lnTo>
                    <a:lnTo>
                      <a:pt x="35806" y="27001"/>
                    </a:lnTo>
                    <a:lnTo>
                      <a:pt x="35313" y="27721"/>
                    </a:lnTo>
                    <a:lnTo>
                      <a:pt x="34802" y="284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0"/>
              <p:cNvSpPr/>
              <p:nvPr/>
            </p:nvSpPr>
            <p:spPr>
              <a:xfrm>
                <a:off x="3361700" y="1230775"/>
                <a:ext cx="279775" cy="59175"/>
              </a:xfrm>
              <a:custGeom>
                <a:rect b="b" l="l" r="r" t="t"/>
                <a:pathLst>
                  <a:path extrusionOk="0" h="2367" w="11191">
                    <a:moveTo>
                      <a:pt x="7593" y="0"/>
                    </a:moveTo>
                    <a:lnTo>
                      <a:pt x="6874" y="38"/>
                    </a:lnTo>
                    <a:lnTo>
                      <a:pt x="6154" y="95"/>
                    </a:lnTo>
                    <a:lnTo>
                      <a:pt x="5416" y="208"/>
                    </a:lnTo>
                    <a:lnTo>
                      <a:pt x="4696" y="360"/>
                    </a:lnTo>
                    <a:lnTo>
                      <a:pt x="3996" y="530"/>
                    </a:lnTo>
                    <a:lnTo>
                      <a:pt x="3295" y="738"/>
                    </a:lnTo>
                    <a:lnTo>
                      <a:pt x="2613" y="985"/>
                    </a:lnTo>
                    <a:lnTo>
                      <a:pt x="1932" y="1269"/>
                    </a:lnTo>
                    <a:lnTo>
                      <a:pt x="1269" y="1591"/>
                    </a:lnTo>
                    <a:lnTo>
                      <a:pt x="644" y="1931"/>
                    </a:lnTo>
                    <a:lnTo>
                      <a:pt x="38" y="2310"/>
                    </a:lnTo>
                    <a:lnTo>
                      <a:pt x="0" y="2348"/>
                    </a:lnTo>
                    <a:lnTo>
                      <a:pt x="0" y="2367"/>
                    </a:lnTo>
                    <a:lnTo>
                      <a:pt x="95" y="2367"/>
                    </a:lnTo>
                    <a:lnTo>
                      <a:pt x="247" y="2348"/>
                    </a:lnTo>
                    <a:lnTo>
                      <a:pt x="360" y="2329"/>
                    </a:lnTo>
                    <a:lnTo>
                      <a:pt x="928" y="1969"/>
                    </a:lnTo>
                    <a:lnTo>
                      <a:pt x="1534" y="1647"/>
                    </a:lnTo>
                    <a:lnTo>
                      <a:pt x="2140" y="1344"/>
                    </a:lnTo>
                    <a:lnTo>
                      <a:pt x="2784" y="1079"/>
                    </a:lnTo>
                    <a:lnTo>
                      <a:pt x="3428" y="852"/>
                    </a:lnTo>
                    <a:lnTo>
                      <a:pt x="4090" y="663"/>
                    </a:lnTo>
                    <a:lnTo>
                      <a:pt x="4753" y="492"/>
                    </a:lnTo>
                    <a:lnTo>
                      <a:pt x="5416" y="360"/>
                    </a:lnTo>
                    <a:lnTo>
                      <a:pt x="6097" y="265"/>
                    </a:lnTo>
                    <a:lnTo>
                      <a:pt x="6779" y="208"/>
                    </a:lnTo>
                    <a:lnTo>
                      <a:pt x="7461" y="189"/>
                    </a:lnTo>
                    <a:lnTo>
                      <a:pt x="8142" y="189"/>
                    </a:lnTo>
                    <a:lnTo>
                      <a:pt x="8824" y="246"/>
                    </a:lnTo>
                    <a:lnTo>
                      <a:pt x="9506" y="322"/>
                    </a:lnTo>
                    <a:lnTo>
                      <a:pt x="10168" y="454"/>
                    </a:lnTo>
                    <a:lnTo>
                      <a:pt x="10831" y="625"/>
                    </a:lnTo>
                    <a:lnTo>
                      <a:pt x="10869" y="625"/>
                    </a:lnTo>
                    <a:lnTo>
                      <a:pt x="10945" y="606"/>
                    </a:lnTo>
                    <a:lnTo>
                      <a:pt x="11077" y="568"/>
                    </a:lnTo>
                    <a:lnTo>
                      <a:pt x="11191" y="492"/>
                    </a:lnTo>
                    <a:lnTo>
                      <a:pt x="11191" y="473"/>
                    </a:lnTo>
                    <a:lnTo>
                      <a:pt x="11172" y="454"/>
                    </a:lnTo>
                    <a:lnTo>
                      <a:pt x="10471" y="284"/>
                    </a:lnTo>
                    <a:lnTo>
                      <a:pt x="9771" y="151"/>
                    </a:lnTo>
                    <a:lnTo>
                      <a:pt x="9051" y="57"/>
                    </a:lnTo>
                    <a:lnTo>
                      <a:pt x="8332" y="19"/>
                    </a:lnTo>
                    <a:lnTo>
                      <a:pt x="759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40"/>
              <p:cNvSpPr/>
              <p:nvPr/>
            </p:nvSpPr>
            <p:spPr>
              <a:xfrm>
                <a:off x="3361700" y="1389825"/>
                <a:ext cx="345100" cy="19900"/>
              </a:xfrm>
              <a:custGeom>
                <a:rect b="b" l="l" r="r" t="t"/>
                <a:pathLst>
                  <a:path extrusionOk="0" h="796" w="13804">
                    <a:moveTo>
                      <a:pt x="13633" y="0"/>
                    </a:moveTo>
                    <a:lnTo>
                      <a:pt x="209" y="549"/>
                    </a:lnTo>
                    <a:lnTo>
                      <a:pt x="133" y="549"/>
                    </a:lnTo>
                    <a:lnTo>
                      <a:pt x="76" y="587"/>
                    </a:lnTo>
                    <a:lnTo>
                      <a:pt x="19" y="625"/>
                    </a:lnTo>
                    <a:lnTo>
                      <a:pt x="0" y="682"/>
                    </a:lnTo>
                    <a:lnTo>
                      <a:pt x="0" y="720"/>
                    </a:lnTo>
                    <a:lnTo>
                      <a:pt x="19" y="757"/>
                    </a:lnTo>
                    <a:lnTo>
                      <a:pt x="76" y="795"/>
                    </a:lnTo>
                    <a:lnTo>
                      <a:pt x="171" y="795"/>
                    </a:lnTo>
                    <a:lnTo>
                      <a:pt x="13595" y="265"/>
                    </a:lnTo>
                    <a:lnTo>
                      <a:pt x="13671" y="246"/>
                    </a:lnTo>
                    <a:lnTo>
                      <a:pt x="13728" y="208"/>
                    </a:lnTo>
                    <a:lnTo>
                      <a:pt x="13785" y="170"/>
                    </a:lnTo>
                    <a:lnTo>
                      <a:pt x="13804" y="114"/>
                    </a:lnTo>
                    <a:lnTo>
                      <a:pt x="13804" y="76"/>
                    </a:lnTo>
                    <a:lnTo>
                      <a:pt x="13785" y="38"/>
                    </a:lnTo>
                    <a:lnTo>
                      <a:pt x="1372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0"/>
              <p:cNvSpPr/>
              <p:nvPr/>
            </p:nvSpPr>
            <p:spPr>
              <a:xfrm>
                <a:off x="3255200" y="1090650"/>
                <a:ext cx="68175" cy="43100"/>
              </a:xfrm>
              <a:custGeom>
                <a:rect b="b" l="l" r="r" t="t"/>
                <a:pathLst>
                  <a:path extrusionOk="0" h="1724" w="2727">
                    <a:moveTo>
                      <a:pt x="2651" y="0"/>
                    </a:moveTo>
                    <a:lnTo>
                      <a:pt x="2556" y="19"/>
                    </a:lnTo>
                    <a:lnTo>
                      <a:pt x="2178" y="95"/>
                    </a:lnTo>
                    <a:lnTo>
                      <a:pt x="1799" y="209"/>
                    </a:lnTo>
                    <a:lnTo>
                      <a:pt x="1458" y="360"/>
                    </a:lnTo>
                    <a:lnTo>
                      <a:pt x="1136" y="531"/>
                    </a:lnTo>
                    <a:lnTo>
                      <a:pt x="814" y="758"/>
                    </a:lnTo>
                    <a:lnTo>
                      <a:pt x="530" y="1004"/>
                    </a:lnTo>
                    <a:lnTo>
                      <a:pt x="265" y="1269"/>
                    </a:lnTo>
                    <a:lnTo>
                      <a:pt x="19" y="1572"/>
                    </a:lnTo>
                    <a:lnTo>
                      <a:pt x="0" y="1648"/>
                    </a:lnTo>
                    <a:lnTo>
                      <a:pt x="19" y="1686"/>
                    </a:lnTo>
                    <a:lnTo>
                      <a:pt x="76" y="1704"/>
                    </a:lnTo>
                    <a:lnTo>
                      <a:pt x="133" y="1723"/>
                    </a:lnTo>
                    <a:lnTo>
                      <a:pt x="227" y="1704"/>
                    </a:lnTo>
                    <a:lnTo>
                      <a:pt x="303" y="1686"/>
                    </a:lnTo>
                    <a:lnTo>
                      <a:pt x="379" y="1667"/>
                    </a:lnTo>
                    <a:lnTo>
                      <a:pt x="417" y="1610"/>
                    </a:lnTo>
                    <a:lnTo>
                      <a:pt x="625" y="1364"/>
                    </a:lnTo>
                    <a:lnTo>
                      <a:pt x="833" y="1136"/>
                    </a:lnTo>
                    <a:lnTo>
                      <a:pt x="1079" y="928"/>
                    </a:lnTo>
                    <a:lnTo>
                      <a:pt x="1344" y="739"/>
                    </a:lnTo>
                    <a:lnTo>
                      <a:pt x="1610" y="587"/>
                    </a:lnTo>
                    <a:lnTo>
                      <a:pt x="1894" y="455"/>
                    </a:lnTo>
                    <a:lnTo>
                      <a:pt x="2197" y="360"/>
                    </a:lnTo>
                    <a:lnTo>
                      <a:pt x="2518" y="303"/>
                    </a:lnTo>
                    <a:lnTo>
                      <a:pt x="2594" y="265"/>
                    </a:lnTo>
                    <a:lnTo>
                      <a:pt x="2651" y="228"/>
                    </a:lnTo>
                    <a:lnTo>
                      <a:pt x="2708" y="171"/>
                    </a:lnTo>
                    <a:lnTo>
                      <a:pt x="2727" y="114"/>
                    </a:lnTo>
                    <a:lnTo>
                      <a:pt x="2727" y="76"/>
                    </a:lnTo>
                    <a:lnTo>
                      <a:pt x="2708" y="38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0"/>
              <p:cNvSpPr/>
              <p:nvPr/>
            </p:nvSpPr>
            <p:spPr>
              <a:xfrm>
                <a:off x="3262775" y="1084500"/>
                <a:ext cx="58700" cy="49725"/>
              </a:xfrm>
              <a:custGeom>
                <a:rect b="b" l="l" r="r" t="t"/>
                <a:pathLst>
                  <a:path extrusionOk="0" h="1989" w="2348">
                    <a:moveTo>
                      <a:pt x="265" y="0"/>
                    </a:moveTo>
                    <a:lnTo>
                      <a:pt x="189" y="19"/>
                    </a:lnTo>
                    <a:lnTo>
                      <a:pt x="114" y="38"/>
                    </a:lnTo>
                    <a:lnTo>
                      <a:pt x="57" y="76"/>
                    </a:lnTo>
                    <a:lnTo>
                      <a:pt x="19" y="114"/>
                    </a:lnTo>
                    <a:lnTo>
                      <a:pt x="0" y="171"/>
                    </a:lnTo>
                    <a:lnTo>
                      <a:pt x="38" y="360"/>
                    </a:lnTo>
                    <a:lnTo>
                      <a:pt x="95" y="530"/>
                    </a:lnTo>
                    <a:lnTo>
                      <a:pt x="170" y="682"/>
                    </a:lnTo>
                    <a:lnTo>
                      <a:pt x="265" y="833"/>
                    </a:lnTo>
                    <a:lnTo>
                      <a:pt x="360" y="966"/>
                    </a:lnTo>
                    <a:lnTo>
                      <a:pt x="473" y="1098"/>
                    </a:lnTo>
                    <a:lnTo>
                      <a:pt x="587" y="1212"/>
                    </a:lnTo>
                    <a:lnTo>
                      <a:pt x="720" y="1326"/>
                    </a:lnTo>
                    <a:lnTo>
                      <a:pt x="1004" y="1534"/>
                    </a:lnTo>
                    <a:lnTo>
                      <a:pt x="1307" y="1704"/>
                    </a:lnTo>
                    <a:lnTo>
                      <a:pt x="1647" y="1856"/>
                    </a:lnTo>
                    <a:lnTo>
                      <a:pt x="1969" y="1988"/>
                    </a:lnTo>
                    <a:lnTo>
                      <a:pt x="2083" y="1988"/>
                    </a:lnTo>
                    <a:lnTo>
                      <a:pt x="2234" y="1932"/>
                    </a:lnTo>
                    <a:lnTo>
                      <a:pt x="2291" y="1894"/>
                    </a:lnTo>
                    <a:lnTo>
                      <a:pt x="2329" y="1856"/>
                    </a:lnTo>
                    <a:lnTo>
                      <a:pt x="2348" y="1818"/>
                    </a:lnTo>
                    <a:lnTo>
                      <a:pt x="2310" y="1799"/>
                    </a:lnTo>
                    <a:lnTo>
                      <a:pt x="1988" y="1666"/>
                    </a:lnTo>
                    <a:lnTo>
                      <a:pt x="1685" y="1515"/>
                    </a:lnTo>
                    <a:lnTo>
                      <a:pt x="1382" y="1363"/>
                    </a:lnTo>
                    <a:lnTo>
                      <a:pt x="1117" y="1174"/>
                    </a:lnTo>
                    <a:lnTo>
                      <a:pt x="985" y="1061"/>
                    </a:lnTo>
                    <a:lnTo>
                      <a:pt x="871" y="947"/>
                    </a:lnTo>
                    <a:lnTo>
                      <a:pt x="757" y="833"/>
                    </a:lnTo>
                    <a:lnTo>
                      <a:pt x="663" y="701"/>
                    </a:lnTo>
                    <a:lnTo>
                      <a:pt x="587" y="549"/>
                    </a:lnTo>
                    <a:lnTo>
                      <a:pt x="511" y="398"/>
                    </a:lnTo>
                    <a:lnTo>
                      <a:pt x="454" y="227"/>
                    </a:lnTo>
                    <a:lnTo>
                      <a:pt x="417" y="57"/>
                    </a:lnTo>
                    <a:lnTo>
                      <a:pt x="398" y="19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40"/>
              <p:cNvSpPr/>
              <p:nvPr/>
            </p:nvSpPr>
            <p:spPr>
              <a:xfrm>
                <a:off x="4019675" y="438350"/>
                <a:ext cx="114575" cy="662725"/>
              </a:xfrm>
              <a:custGeom>
                <a:rect b="b" l="l" r="r" t="t"/>
                <a:pathLst>
                  <a:path extrusionOk="0" h="26509" w="4583">
                    <a:moveTo>
                      <a:pt x="4223" y="0"/>
                    </a:moveTo>
                    <a:lnTo>
                      <a:pt x="4147" y="19"/>
                    </a:lnTo>
                    <a:lnTo>
                      <a:pt x="4072" y="38"/>
                    </a:lnTo>
                    <a:lnTo>
                      <a:pt x="3996" y="76"/>
                    </a:lnTo>
                    <a:lnTo>
                      <a:pt x="3958" y="114"/>
                    </a:lnTo>
                    <a:lnTo>
                      <a:pt x="3939" y="171"/>
                    </a:lnTo>
                    <a:lnTo>
                      <a:pt x="4034" y="1383"/>
                    </a:lnTo>
                    <a:lnTo>
                      <a:pt x="4109" y="2594"/>
                    </a:lnTo>
                    <a:lnTo>
                      <a:pt x="4147" y="3806"/>
                    </a:lnTo>
                    <a:lnTo>
                      <a:pt x="4166" y="5037"/>
                    </a:lnTo>
                    <a:lnTo>
                      <a:pt x="4147" y="6249"/>
                    </a:lnTo>
                    <a:lnTo>
                      <a:pt x="4128" y="7461"/>
                    </a:lnTo>
                    <a:lnTo>
                      <a:pt x="4090" y="8672"/>
                    </a:lnTo>
                    <a:lnTo>
                      <a:pt x="4034" y="9884"/>
                    </a:lnTo>
                    <a:lnTo>
                      <a:pt x="3958" y="10945"/>
                    </a:lnTo>
                    <a:lnTo>
                      <a:pt x="3882" y="12005"/>
                    </a:lnTo>
                    <a:lnTo>
                      <a:pt x="3787" y="13065"/>
                    </a:lnTo>
                    <a:lnTo>
                      <a:pt x="3674" y="14145"/>
                    </a:lnTo>
                    <a:lnTo>
                      <a:pt x="3541" y="15205"/>
                    </a:lnTo>
                    <a:lnTo>
                      <a:pt x="3390" y="16284"/>
                    </a:lnTo>
                    <a:lnTo>
                      <a:pt x="3201" y="17345"/>
                    </a:lnTo>
                    <a:lnTo>
                      <a:pt x="2992" y="18405"/>
                    </a:lnTo>
                    <a:lnTo>
                      <a:pt x="2746" y="19465"/>
                    </a:lnTo>
                    <a:lnTo>
                      <a:pt x="2481" y="20507"/>
                    </a:lnTo>
                    <a:lnTo>
                      <a:pt x="2159" y="21529"/>
                    </a:lnTo>
                    <a:lnTo>
                      <a:pt x="1818" y="22533"/>
                    </a:lnTo>
                    <a:lnTo>
                      <a:pt x="1421" y="23536"/>
                    </a:lnTo>
                    <a:lnTo>
                      <a:pt x="1212" y="24028"/>
                    </a:lnTo>
                    <a:lnTo>
                      <a:pt x="1004" y="24521"/>
                    </a:lnTo>
                    <a:lnTo>
                      <a:pt x="777" y="24994"/>
                    </a:lnTo>
                    <a:lnTo>
                      <a:pt x="531" y="25467"/>
                    </a:lnTo>
                    <a:lnTo>
                      <a:pt x="266" y="25941"/>
                    </a:lnTo>
                    <a:lnTo>
                      <a:pt x="1" y="26395"/>
                    </a:lnTo>
                    <a:lnTo>
                      <a:pt x="1" y="26452"/>
                    </a:lnTo>
                    <a:lnTo>
                      <a:pt x="19" y="26490"/>
                    </a:lnTo>
                    <a:lnTo>
                      <a:pt x="76" y="26509"/>
                    </a:lnTo>
                    <a:lnTo>
                      <a:pt x="133" y="26509"/>
                    </a:lnTo>
                    <a:lnTo>
                      <a:pt x="209" y="26490"/>
                    </a:lnTo>
                    <a:lnTo>
                      <a:pt x="285" y="26471"/>
                    </a:lnTo>
                    <a:lnTo>
                      <a:pt x="360" y="26452"/>
                    </a:lnTo>
                    <a:lnTo>
                      <a:pt x="398" y="26414"/>
                    </a:lnTo>
                    <a:lnTo>
                      <a:pt x="663" y="25941"/>
                    </a:lnTo>
                    <a:lnTo>
                      <a:pt x="928" y="25467"/>
                    </a:lnTo>
                    <a:lnTo>
                      <a:pt x="1156" y="24994"/>
                    </a:lnTo>
                    <a:lnTo>
                      <a:pt x="1402" y="24502"/>
                    </a:lnTo>
                    <a:lnTo>
                      <a:pt x="1610" y="24010"/>
                    </a:lnTo>
                    <a:lnTo>
                      <a:pt x="1818" y="23517"/>
                    </a:lnTo>
                    <a:lnTo>
                      <a:pt x="2216" y="22533"/>
                    </a:lnTo>
                    <a:lnTo>
                      <a:pt x="2557" y="21510"/>
                    </a:lnTo>
                    <a:lnTo>
                      <a:pt x="2879" y="20469"/>
                    </a:lnTo>
                    <a:lnTo>
                      <a:pt x="3144" y="19427"/>
                    </a:lnTo>
                    <a:lnTo>
                      <a:pt x="3390" y="18386"/>
                    </a:lnTo>
                    <a:lnTo>
                      <a:pt x="3598" y="17307"/>
                    </a:lnTo>
                    <a:lnTo>
                      <a:pt x="3787" y="16246"/>
                    </a:lnTo>
                    <a:lnTo>
                      <a:pt x="3958" y="15167"/>
                    </a:lnTo>
                    <a:lnTo>
                      <a:pt x="4090" y="14107"/>
                    </a:lnTo>
                    <a:lnTo>
                      <a:pt x="4204" y="13027"/>
                    </a:lnTo>
                    <a:lnTo>
                      <a:pt x="4299" y="11948"/>
                    </a:lnTo>
                    <a:lnTo>
                      <a:pt x="4374" y="10888"/>
                    </a:lnTo>
                    <a:lnTo>
                      <a:pt x="4450" y="9827"/>
                    </a:lnTo>
                    <a:lnTo>
                      <a:pt x="4507" y="8616"/>
                    </a:lnTo>
                    <a:lnTo>
                      <a:pt x="4545" y="7385"/>
                    </a:lnTo>
                    <a:lnTo>
                      <a:pt x="4583" y="6173"/>
                    </a:lnTo>
                    <a:lnTo>
                      <a:pt x="4583" y="4942"/>
                    </a:lnTo>
                    <a:lnTo>
                      <a:pt x="4564" y="3712"/>
                    </a:lnTo>
                    <a:lnTo>
                      <a:pt x="4526" y="2500"/>
                    </a:lnTo>
                    <a:lnTo>
                      <a:pt x="4450" y="1288"/>
                    </a:lnTo>
                    <a:lnTo>
                      <a:pt x="4356" y="57"/>
                    </a:lnTo>
                    <a:lnTo>
                      <a:pt x="4337" y="19"/>
                    </a:lnTo>
                    <a:lnTo>
                      <a:pt x="429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0"/>
              <p:cNvSpPr/>
              <p:nvPr/>
            </p:nvSpPr>
            <p:spPr>
              <a:xfrm>
                <a:off x="3341350" y="1046150"/>
                <a:ext cx="26525" cy="549125"/>
              </a:xfrm>
              <a:custGeom>
                <a:rect b="b" l="l" r="r" t="t"/>
                <a:pathLst>
                  <a:path extrusionOk="0" h="21965" w="1061">
                    <a:moveTo>
                      <a:pt x="95" y="0"/>
                    </a:moveTo>
                    <a:lnTo>
                      <a:pt x="19" y="38"/>
                    </a:lnTo>
                    <a:lnTo>
                      <a:pt x="0" y="57"/>
                    </a:lnTo>
                    <a:lnTo>
                      <a:pt x="0" y="76"/>
                    </a:lnTo>
                    <a:lnTo>
                      <a:pt x="171" y="1440"/>
                    </a:lnTo>
                    <a:lnTo>
                      <a:pt x="341" y="2784"/>
                    </a:lnTo>
                    <a:lnTo>
                      <a:pt x="474" y="4147"/>
                    </a:lnTo>
                    <a:lnTo>
                      <a:pt x="587" y="5510"/>
                    </a:lnTo>
                    <a:lnTo>
                      <a:pt x="701" y="6893"/>
                    </a:lnTo>
                    <a:lnTo>
                      <a:pt x="758" y="8256"/>
                    </a:lnTo>
                    <a:lnTo>
                      <a:pt x="814" y="9638"/>
                    </a:lnTo>
                    <a:lnTo>
                      <a:pt x="833" y="11020"/>
                    </a:lnTo>
                    <a:lnTo>
                      <a:pt x="833" y="12403"/>
                    </a:lnTo>
                    <a:lnTo>
                      <a:pt x="814" y="13766"/>
                    </a:lnTo>
                    <a:lnTo>
                      <a:pt x="758" y="15148"/>
                    </a:lnTo>
                    <a:lnTo>
                      <a:pt x="663" y="16512"/>
                    </a:lnTo>
                    <a:lnTo>
                      <a:pt x="549" y="17875"/>
                    </a:lnTo>
                    <a:lnTo>
                      <a:pt x="398" y="19238"/>
                    </a:lnTo>
                    <a:lnTo>
                      <a:pt x="208" y="20582"/>
                    </a:lnTo>
                    <a:lnTo>
                      <a:pt x="0" y="21927"/>
                    </a:lnTo>
                    <a:lnTo>
                      <a:pt x="0" y="21946"/>
                    </a:lnTo>
                    <a:lnTo>
                      <a:pt x="19" y="21965"/>
                    </a:lnTo>
                    <a:lnTo>
                      <a:pt x="95" y="21965"/>
                    </a:lnTo>
                    <a:lnTo>
                      <a:pt x="171" y="21946"/>
                    </a:lnTo>
                    <a:lnTo>
                      <a:pt x="190" y="21927"/>
                    </a:lnTo>
                    <a:lnTo>
                      <a:pt x="208" y="21889"/>
                    </a:lnTo>
                    <a:lnTo>
                      <a:pt x="417" y="20564"/>
                    </a:lnTo>
                    <a:lnTo>
                      <a:pt x="606" y="19200"/>
                    </a:lnTo>
                    <a:lnTo>
                      <a:pt x="758" y="17837"/>
                    </a:lnTo>
                    <a:lnTo>
                      <a:pt x="871" y="16474"/>
                    </a:lnTo>
                    <a:lnTo>
                      <a:pt x="966" y="15110"/>
                    </a:lnTo>
                    <a:lnTo>
                      <a:pt x="1023" y="13728"/>
                    </a:lnTo>
                    <a:lnTo>
                      <a:pt x="1042" y="12346"/>
                    </a:lnTo>
                    <a:lnTo>
                      <a:pt x="1061" y="10964"/>
                    </a:lnTo>
                    <a:lnTo>
                      <a:pt x="1023" y="9600"/>
                    </a:lnTo>
                    <a:lnTo>
                      <a:pt x="985" y="8218"/>
                    </a:lnTo>
                    <a:lnTo>
                      <a:pt x="909" y="6836"/>
                    </a:lnTo>
                    <a:lnTo>
                      <a:pt x="814" y="5454"/>
                    </a:lnTo>
                    <a:lnTo>
                      <a:pt x="682" y="4090"/>
                    </a:lnTo>
                    <a:lnTo>
                      <a:pt x="549" y="2727"/>
                    </a:lnTo>
                    <a:lnTo>
                      <a:pt x="379" y="1383"/>
                    </a:lnTo>
                    <a:lnTo>
                      <a:pt x="208" y="38"/>
                    </a:lnTo>
                    <a:lnTo>
                      <a:pt x="190" y="19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0"/>
              <p:cNvSpPr/>
              <p:nvPr/>
            </p:nvSpPr>
            <p:spPr>
              <a:xfrm>
                <a:off x="3228675" y="240950"/>
                <a:ext cx="627725" cy="610675"/>
              </a:xfrm>
              <a:custGeom>
                <a:rect b="b" l="l" r="r" t="t"/>
                <a:pathLst>
                  <a:path extrusionOk="0" h="24427" w="25109">
                    <a:moveTo>
                      <a:pt x="17780" y="1"/>
                    </a:moveTo>
                    <a:lnTo>
                      <a:pt x="17553" y="20"/>
                    </a:lnTo>
                    <a:lnTo>
                      <a:pt x="17118" y="76"/>
                    </a:lnTo>
                    <a:lnTo>
                      <a:pt x="16682" y="190"/>
                    </a:lnTo>
                    <a:lnTo>
                      <a:pt x="16266" y="322"/>
                    </a:lnTo>
                    <a:lnTo>
                      <a:pt x="15849" y="512"/>
                    </a:lnTo>
                    <a:lnTo>
                      <a:pt x="15432" y="720"/>
                    </a:lnTo>
                    <a:lnTo>
                      <a:pt x="15054" y="947"/>
                    </a:lnTo>
                    <a:lnTo>
                      <a:pt x="14694" y="1212"/>
                    </a:lnTo>
                    <a:lnTo>
                      <a:pt x="14353" y="1496"/>
                    </a:lnTo>
                    <a:lnTo>
                      <a:pt x="14069" y="1780"/>
                    </a:lnTo>
                    <a:lnTo>
                      <a:pt x="13728" y="2140"/>
                    </a:lnTo>
                    <a:lnTo>
                      <a:pt x="13369" y="2557"/>
                    </a:lnTo>
                    <a:lnTo>
                      <a:pt x="13009" y="3030"/>
                    </a:lnTo>
                    <a:lnTo>
                      <a:pt x="12687" y="2917"/>
                    </a:lnTo>
                    <a:lnTo>
                      <a:pt x="12365" y="2822"/>
                    </a:lnTo>
                    <a:lnTo>
                      <a:pt x="12043" y="2746"/>
                    </a:lnTo>
                    <a:lnTo>
                      <a:pt x="11721" y="2670"/>
                    </a:lnTo>
                    <a:lnTo>
                      <a:pt x="11418" y="2633"/>
                    </a:lnTo>
                    <a:lnTo>
                      <a:pt x="11115" y="2595"/>
                    </a:lnTo>
                    <a:lnTo>
                      <a:pt x="10812" y="2576"/>
                    </a:lnTo>
                    <a:lnTo>
                      <a:pt x="10528" y="2557"/>
                    </a:lnTo>
                    <a:lnTo>
                      <a:pt x="10244" y="2576"/>
                    </a:lnTo>
                    <a:lnTo>
                      <a:pt x="9960" y="2595"/>
                    </a:lnTo>
                    <a:lnTo>
                      <a:pt x="9676" y="2614"/>
                    </a:lnTo>
                    <a:lnTo>
                      <a:pt x="9411" y="2651"/>
                    </a:lnTo>
                    <a:lnTo>
                      <a:pt x="9146" y="2708"/>
                    </a:lnTo>
                    <a:lnTo>
                      <a:pt x="8881" y="2784"/>
                    </a:lnTo>
                    <a:lnTo>
                      <a:pt x="8635" y="2841"/>
                    </a:lnTo>
                    <a:lnTo>
                      <a:pt x="8389" y="2935"/>
                    </a:lnTo>
                    <a:lnTo>
                      <a:pt x="7915" y="3144"/>
                    </a:lnTo>
                    <a:lnTo>
                      <a:pt x="7442" y="3371"/>
                    </a:lnTo>
                    <a:lnTo>
                      <a:pt x="7007" y="3636"/>
                    </a:lnTo>
                    <a:lnTo>
                      <a:pt x="6590" y="3939"/>
                    </a:lnTo>
                    <a:lnTo>
                      <a:pt x="6192" y="4280"/>
                    </a:lnTo>
                    <a:lnTo>
                      <a:pt x="5814" y="4621"/>
                    </a:lnTo>
                    <a:lnTo>
                      <a:pt x="5454" y="4999"/>
                    </a:lnTo>
                    <a:lnTo>
                      <a:pt x="5113" y="5397"/>
                    </a:lnTo>
                    <a:lnTo>
                      <a:pt x="4791" y="5795"/>
                    </a:lnTo>
                    <a:lnTo>
                      <a:pt x="4488" y="6211"/>
                    </a:lnTo>
                    <a:lnTo>
                      <a:pt x="4204" y="6628"/>
                    </a:lnTo>
                    <a:lnTo>
                      <a:pt x="3939" y="7063"/>
                    </a:lnTo>
                    <a:lnTo>
                      <a:pt x="3693" y="7499"/>
                    </a:lnTo>
                    <a:lnTo>
                      <a:pt x="3466" y="7934"/>
                    </a:lnTo>
                    <a:lnTo>
                      <a:pt x="3258" y="8351"/>
                    </a:lnTo>
                    <a:lnTo>
                      <a:pt x="3068" y="8786"/>
                    </a:lnTo>
                    <a:lnTo>
                      <a:pt x="2898" y="9184"/>
                    </a:lnTo>
                    <a:lnTo>
                      <a:pt x="2746" y="9582"/>
                    </a:lnTo>
                    <a:lnTo>
                      <a:pt x="2500" y="10320"/>
                    </a:lnTo>
                    <a:lnTo>
                      <a:pt x="2311" y="10983"/>
                    </a:lnTo>
                    <a:lnTo>
                      <a:pt x="2178" y="11513"/>
                    </a:lnTo>
                    <a:lnTo>
                      <a:pt x="2084" y="11967"/>
                    </a:lnTo>
                    <a:lnTo>
                      <a:pt x="1951" y="12384"/>
                    </a:lnTo>
                    <a:lnTo>
                      <a:pt x="1800" y="12763"/>
                    </a:lnTo>
                    <a:lnTo>
                      <a:pt x="1629" y="13103"/>
                    </a:lnTo>
                    <a:lnTo>
                      <a:pt x="1459" y="13387"/>
                    </a:lnTo>
                    <a:lnTo>
                      <a:pt x="1269" y="13634"/>
                    </a:lnTo>
                    <a:lnTo>
                      <a:pt x="1080" y="13861"/>
                    </a:lnTo>
                    <a:lnTo>
                      <a:pt x="910" y="14050"/>
                    </a:lnTo>
                    <a:lnTo>
                      <a:pt x="720" y="14202"/>
                    </a:lnTo>
                    <a:lnTo>
                      <a:pt x="550" y="14334"/>
                    </a:lnTo>
                    <a:lnTo>
                      <a:pt x="398" y="14429"/>
                    </a:lnTo>
                    <a:lnTo>
                      <a:pt x="266" y="14505"/>
                    </a:lnTo>
                    <a:lnTo>
                      <a:pt x="76" y="14599"/>
                    </a:lnTo>
                    <a:lnTo>
                      <a:pt x="1" y="14637"/>
                    </a:lnTo>
                    <a:lnTo>
                      <a:pt x="114" y="14770"/>
                    </a:lnTo>
                    <a:lnTo>
                      <a:pt x="228" y="14883"/>
                    </a:lnTo>
                    <a:lnTo>
                      <a:pt x="361" y="14997"/>
                    </a:lnTo>
                    <a:lnTo>
                      <a:pt x="493" y="15092"/>
                    </a:lnTo>
                    <a:lnTo>
                      <a:pt x="777" y="15262"/>
                    </a:lnTo>
                    <a:lnTo>
                      <a:pt x="1061" y="15394"/>
                    </a:lnTo>
                    <a:lnTo>
                      <a:pt x="1383" y="15508"/>
                    </a:lnTo>
                    <a:lnTo>
                      <a:pt x="1686" y="15584"/>
                    </a:lnTo>
                    <a:lnTo>
                      <a:pt x="2008" y="15641"/>
                    </a:lnTo>
                    <a:lnTo>
                      <a:pt x="2311" y="15679"/>
                    </a:lnTo>
                    <a:lnTo>
                      <a:pt x="2614" y="15697"/>
                    </a:lnTo>
                    <a:lnTo>
                      <a:pt x="2879" y="15697"/>
                    </a:lnTo>
                    <a:lnTo>
                      <a:pt x="3352" y="15679"/>
                    </a:lnTo>
                    <a:lnTo>
                      <a:pt x="3693" y="15641"/>
                    </a:lnTo>
                    <a:lnTo>
                      <a:pt x="3826" y="15622"/>
                    </a:lnTo>
                    <a:lnTo>
                      <a:pt x="3826" y="15622"/>
                    </a:lnTo>
                    <a:lnTo>
                      <a:pt x="3447" y="16019"/>
                    </a:lnTo>
                    <a:lnTo>
                      <a:pt x="3087" y="16417"/>
                    </a:lnTo>
                    <a:lnTo>
                      <a:pt x="2652" y="16909"/>
                    </a:lnTo>
                    <a:lnTo>
                      <a:pt x="2216" y="17477"/>
                    </a:lnTo>
                    <a:lnTo>
                      <a:pt x="2008" y="17761"/>
                    </a:lnTo>
                    <a:lnTo>
                      <a:pt x="1818" y="18064"/>
                    </a:lnTo>
                    <a:lnTo>
                      <a:pt x="1648" y="18348"/>
                    </a:lnTo>
                    <a:lnTo>
                      <a:pt x="1516" y="18632"/>
                    </a:lnTo>
                    <a:lnTo>
                      <a:pt x="1402" y="18916"/>
                    </a:lnTo>
                    <a:lnTo>
                      <a:pt x="1326" y="19181"/>
                    </a:lnTo>
                    <a:lnTo>
                      <a:pt x="1288" y="19428"/>
                    </a:lnTo>
                    <a:lnTo>
                      <a:pt x="1288" y="19674"/>
                    </a:lnTo>
                    <a:lnTo>
                      <a:pt x="1326" y="19901"/>
                    </a:lnTo>
                    <a:lnTo>
                      <a:pt x="1402" y="20128"/>
                    </a:lnTo>
                    <a:lnTo>
                      <a:pt x="1516" y="20336"/>
                    </a:lnTo>
                    <a:lnTo>
                      <a:pt x="1667" y="20526"/>
                    </a:lnTo>
                    <a:lnTo>
                      <a:pt x="1856" y="20696"/>
                    </a:lnTo>
                    <a:lnTo>
                      <a:pt x="2065" y="20867"/>
                    </a:lnTo>
                    <a:lnTo>
                      <a:pt x="2311" y="20999"/>
                    </a:lnTo>
                    <a:lnTo>
                      <a:pt x="2595" y="21132"/>
                    </a:lnTo>
                    <a:lnTo>
                      <a:pt x="2898" y="21245"/>
                    </a:lnTo>
                    <a:lnTo>
                      <a:pt x="3239" y="21321"/>
                    </a:lnTo>
                    <a:lnTo>
                      <a:pt x="3617" y="21397"/>
                    </a:lnTo>
                    <a:lnTo>
                      <a:pt x="4015" y="21435"/>
                    </a:lnTo>
                    <a:lnTo>
                      <a:pt x="4450" y="21473"/>
                    </a:lnTo>
                    <a:lnTo>
                      <a:pt x="5321" y="21473"/>
                    </a:lnTo>
                    <a:lnTo>
                      <a:pt x="5492" y="21491"/>
                    </a:lnTo>
                    <a:lnTo>
                      <a:pt x="5643" y="21529"/>
                    </a:lnTo>
                    <a:lnTo>
                      <a:pt x="5757" y="21567"/>
                    </a:lnTo>
                    <a:lnTo>
                      <a:pt x="5852" y="21605"/>
                    </a:lnTo>
                    <a:lnTo>
                      <a:pt x="5908" y="21643"/>
                    </a:lnTo>
                    <a:lnTo>
                      <a:pt x="5965" y="21700"/>
                    </a:lnTo>
                    <a:lnTo>
                      <a:pt x="6003" y="21775"/>
                    </a:lnTo>
                    <a:lnTo>
                      <a:pt x="6022" y="21832"/>
                    </a:lnTo>
                    <a:lnTo>
                      <a:pt x="6022" y="21908"/>
                    </a:lnTo>
                    <a:lnTo>
                      <a:pt x="6022" y="21984"/>
                    </a:lnTo>
                    <a:lnTo>
                      <a:pt x="5965" y="22154"/>
                    </a:lnTo>
                    <a:lnTo>
                      <a:pt x="5889" y="22344"/>
                    </a:lnTo>
                    <a:lnTo>
                      <a:pt x="5700" y="22779"/>
                    </a:lnTo>
                    <a:lnTo>
                      <a:pt x="5605" y="22987"/>
                    </a:lnTo>
                    <a:lnTo>
                      <a:pt x="5530" y="23215"/>
                    </a:lnTo>
                    <a:lnTo>
                      <a:pt x="5473" y="23442"/>
                    </a:lnTo>
                    <a:lnTo>
                      <a:pt x="5473" y="23555"/>
                    </a:lnTo>
                    <a:lnTo>
                      <a:pt x="5492" y="23669"/>
                    </a:lnTo>
                    <a:lnTo>
                      <a:pt x="5511" y="23783"/>
                    </a:lnTo>
                    <a:lnTo>
                      <a:pt x="5549" y="23896"/>
                    </a:lnTo>
                    <a:lnTo>
                      <a:pt x="5605" y="24010"/>
                    </a:lnTo>
                    <a:lnTo>
                      <a:pt x="5681" y="24104"/>
                    </a:lnTo>
                    <a:lnTo>
                      <a:pt x="5757" y="24180"/>
                    </a:lnTo>
                    <a:lnTo>
                      <a:pt x="5852" y="24237"/>
                    </a:lnTo>
                    <a:lnTo>
                      <a:pt x="5946" y="24294"/>
                    </a:lnTo>
                    <a:lnTo>
                      <a:pt x="6060" y="24332"/>
                    </a:lnTo>
                    <a:lnTo>
                      <a:pt x="6325" y="24388"/>
                    </a:lnTo>
                    <a:lnTo>
                      <a:pt x="6628" y="24426"/>
                    </a:lnTo>
                    <a:lnTo>
                      <a:pt x="6969" y="24426"/>
                    </a:lnTo>
                    <a:lnTo>
                      <a:pt x="7347" y="24407"/>
                    </a:lnTo>
                    <a:lnTo>
                      <a:pt x="7726" y="24351"/>
                    </a:lnTo>
                    <a:lnTo>
                      <a:pt x="8143" y="24275"/>
                    </a:lnTo>
                    <a:lnTo>
                      <a:pt x="8578" y="24199"/>
                    </a:lnTo>
                    <a:lnTo>
                      <a:pt x="9014" y="24104"/>
                    </a:lnTo>
                    <a:lnTo>
                      <a:pt x="9866" y="23877"/>
                    </a:lnTo>
                    <a:lnTo>
                      <a:pt x="10680" y="23631"/>
                    </a:lnTo>
                    <a:lnTo>
                      <a:pt x="11418" y="23385"/>
                    </a:lnTo>
                    <a:lnTo>
                      <a:pt x="22154" y="16076"/>
                    </a:lnTo>
                    <a:lnTo>
                      <a:pt x="24275" y="13255"/>
                    </a:lnTo>
                    <a:lnTo>
                      <a:pt x="24426" y="13160"/>
                    </a:lnTo>
                    <a:lnTo>
                      <a:pt x="24559" y="13066"/>
                    </a:lnTo>
                    <a:lnTo>
                      <a:pt x="24673" y="12952"/>
                    </a:lnTo>
                    <a:lnTo>
                      <a:pt x="24786" y="12838"/>
                    </a:lnTo>
                    <a:lnTo>
                      <a:pt x="24900" y="12706"/>
                    </a:lnTo>
                    <a:lnTo>
                      <a:pt x="24976" y="12573"/>
                    </a:lnTo>
                    <a:lnTo>
                      <a:pt x="25032" y="12441"/>
                    </a:lnTo>
                    <a:lnTo>
                      <a:pt x="25089" y="12308"/>
                    </a:lnTo>
                    <a:lnTo>
                      <a:pt x="25108" y="12176"/>
                    </a:lnTo>
                    <a:lnTo>
                      <a:pt x="25108" y="12024"/>
                    </a:lnTo>
                    <a:lnTo>
                      <a:pt x="25089" y="11892"/>
                    </a:lnTo>
                    <a:lnTo>
                      <a:pt x="25032" y="11740"/>
                    </a:lnTo>
                    <a:lnTo>
                      <a:pt x="24957" y="11589"/>
                    </a:lnTo>
                    <a:lnTo>
                      <a:pt x="24862" y="11456"/>
                    </a:lnTo>
                    <a:lnTo>
                      <a:pt x="24729" y="11305"/>
                    </a:lnTo>
                    <a:lnTo>
                      <a:pt x="24559" y="11172"/>
                    </a:lnTo>
                    <a:lnTo>
                      <a:pt x="24408" y="11077"/>
                    </a:lnTo>
                    <a:lnTo>
                      <a:pt x="24237" y="11002"/>
                    </a:lnTo>
                    <a:lnTo>
                      <a:pt x="23877" y="10850"/>
                    </a:lnTo>
                    <a:lnTo>
                      <a:pt x="23707" y="10774"/>
                    </a:lnTo>
                    <a:lnTo>
                      <a:pt x="23537" y="10699"/>
                    </a:lnTo>
                    <a:lnTo>
                      <a:pt x="23385" y="10604"/>
                    </a:lnTo>
                    <a:lnTo>
                      <a:pt x="23253" y="10490"/>
                    </a:lnTo>
                    <a:lnTo>
                      <a:pt x="23139" y="10339"/>
                    </a:lnTo>
                    <a:lnTo>
                      <a:pt x="23082" y="10244"/>
                    </a:lnTo>
                    <a:lnTo>
                      <a:pt x="23082" y="10150"/>
                    </a:lnTo>
                    <a:lnTo>
                      <a:pt x="23120" y="10074"/>
                    </a:lnTo>
                    <a:lnTo>
                      <a:pt x="23196" y="10017"/>
                    </a:lnTo>
                    <a:lnTo>
                      <a:pt x="23290" y="9979"/>
                    </a:lnTo>
                    <a:lnTo>
                      <a:pt x="23574" y="9828"/>
                    </a:lnTo>
                    <a:lnTo>
                      <a:pt x="23802" y="9695"/>
                    </a:lnTo>
                    <a:lnTo>
                      <a:pt x="24010" y="9563"/>
                    </a:lnTo>
                    <a:lnTo>
                      <a:pt x="24199" y="9411"/>
                    </a:lnTo>
                    <a:lnTo>
                      <a:pt x="24370" y="9241"/>
                    </a:lnTo>
                    <a:lnTo>
                      <a:pt x="24521" y="9070"/>
                    </a:lnTo>
                    <a:lnTo>
                      <a:pt x="24635" y="8881"/>
                    </a:lnTo>
                    <a:lnTo>
                      <a:pt x="24729" y="8711"/>
                    </a:lnTo>
                    <a:lnTo>
                      <a:pt x="24786" y="8502"/>
                    </a:lnTo>
                    <a:lnTo>
                      <a:pt x="24389" y="8483"/>
                    </a:lnTo>
                    <a:lnTo>
                      <a:pt x="23972" y="8445"/>
                    </a:lnTo>
                    <a:lnTo>
                      <a:pt x="23593" y="8389"/>
                    </a:lnTo>
                    <a:lnTo>
                      <a:pt x="23215" y="8294"/>
                    </a:lnTo>
                    <a:lnTo>
                      <a:pt x="22855" y="8180"/>
                    </a:lnTo>
                    <a:lnTo>
                      <a:pt x="22703" y="8124"/>
                    </a:lnTo>
                    <a:lnTo>
                      <a:pt x="22552" y="8048"/>
                    </a:lnTo>
                    <a:lnTo>
                      <a:pt x="22400" y="7953"/>
                    </a:lnTo>
                    <a:lnTo>
                      <a:pt x="22268" y="7858"/>
                    </a:lnTo>
                    <a:lnTo>
                      <a:pt x="22154" y="7764"/>
                    </a:lnTo>
                    <a:lnTo>
                      <a:pt x="22041" y="7631"/>
                    </a:lnTo>
                    <a:lnTo>
                      <a:pt x="21927" y="7499"/>
                    </a:lnTo>
                    <a:lnTo>
                      <a:pt x="21851" y="7347"/>
                    </a:lnTo>
                    <a:lnTo>
                      <a:pt x="21776" y="7177"/>
                    </a:lnTo>
                    <a:lnTo>
                      <a:pt x="21700" y="7006"/>
                    </a:lnTo>
                    <a:lnTo>
                      <a:pt x="21662" y="6836"/>
                    </a:lnTo>
                    <a:lnTo>
                      <a:pt x="21624" y="6647"/>
                    </a:lnTo>
                    <a:lnTo>
                      <a:pt x="21567" y="6268"/>
                    </a:lnTo>
                    <a:lnTo>
                      <a:pt x="21529" y="5889"/>
                    </a:lnTo>
                    <a:lnTo>
                      <a:pt x="21511" y="5492"/>
                    </a:lnTo>
                    <a:lnTo>
                      <a:pt x="21511" y="5132"/>
                    </a:lnTo>
                    <a:lnTo>
                      <a:pt x="21492" y="4791"/>
                    </a:lnTo>
                    <a:lnTo>
                      <a:pt x="21454" y="4356"/>
                    </a:lnTo>
                    <a:lnTo>
                      <a:pt x="21397" y="3939"/>
                    </a:lnTo>
                    <a:lnTo>
                      <a:pt x="21321" y="3504"/>
                    </a:lnTo>
                    <a:lnTo>
                      <a:pt x="21226" y="3068"/>
                    </a:lnTo>
                    <a:lnTo>
                      <a:pt x="21113" y="2651"/>
                    </a:lnTo>
                    <a:lnTo>
                      <a:pt x="20980" y="2235"/>
                    </a:lnTo>
                    <a:lnTo>
                      <a:pt x="20810" y="1837"/>
                    </a:lnTo>
                    <a:lnTo>
                      <a:pt x="20602" y="1459"/>
                    </a:lnTo>
                    <a:lnTo>
                      <a:pt x="20450" y="1250"/>
                    </a:lnTo>
                    <a:lnTo>
                      <a:pt x="20299" y="1061"/>
                    </a:lnTo>
                    <a:lnTo>
                      <a:pt x="20147" y="891"/>
                    </a:lnTo>
                    <a:lnTo>
                      <a:pt x="19977" y="739"/>
                    </a:lnTo>
                    <a:lnTo>
                      <a:pt x="19806" y="588"/>
                    </a:lnTo>
                    <a:lnTo>
                      <a:pt x="19617" y="474"/>
                    </a:lnTo>
                    <a:lnTo>
                      <a:pt x="19428" y="360"/>
                    </a:lnTo>
                    <a:lnTo>
                      <a:pt x="19238" y="266"/>
                    </a:lnTo>
                    <a:lnTo>
                      <a:pt x="19030" y="190"/>
                    </a:lnTo>
                    <a:lnTo>
                      <a:pt x="18841" y="114"/>
                    </a:lnTo>
                    <a:lnTo>
                      <a:pt x="18632" y="76"/>
                    </a:lnTo>
                    <a:lnTo>
                      <a:pt x="18424" y="38"/>
                    </a:lnTo>
                    <a:lnTo>
                      <a:pt x="18216" y="20"/>
                    </a:lnTo>
                    <a:lnTo>
                      <a:pt x="179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0"/>
              <p:cNvSpPr/>
              <p:nvPr/>
            </p:nvSpPr>
            <p:spPr>
              <a:xfrm>
                <a:off x="3228675" y="240950"/>
                <a:ext cx="627725" cy="610675"/>
              </a:xfrm>
              <a:custGeom>
                <a:rect b="b" l="l" r="r" t="t"/>
                <a:pathLst>
                  <a:path extrusionOk="0" fill="none" h="24427" w="25109">
                    <a:moveTo>
                      <a:pt x="24559" y="11172"/>
                    </a:moveTo>
                    <a:lnTo>
                      <a:pt x="24559" y="11172"/>
                    </a:lnTo>
                    <a:lnTo>
                      <a:pt x="24408" y="11077"/>
                    </a:lnTo>
                    <a:lnTo>
                      <a:pt x="24237" y="11002"/>
                    </a:lnTo>
                    <a:lnTo>
                      <a:pt x="23877" y="10850"/>
                    </a:lnTo>
                    <a:lnTo>
                      <a:pt x="23707" y="10774"/>
                    </a:lnTo>
                    <a:lnTo>
                      <a:pt x="23537" y="10699"/>
                    </a:lnTo>
                    <a:lnTo>
                      <a:pt x="23385" y="10604"/>
                    </a:lnTo>
                    <a:lnTo>
                      <a:pt x="23253" y="10490"/>
                    </a:lnTo>
                    <a:lnTo>
                      <a:pt x="23253" y="10490"/>
                    </a:lnTo>
                    <a:lnTo>
                      <a:pt x="23139" y="10339"/>
                    </a:lnTo>
                    <a:lnTo>
                      <a:pt x="23082" y="10244"/>
                    </a:lnTo>
                    <a:lnTo>
                      <a:pt x="23082" y="10150"/>
                    </a:lnTo>
                    <a:lnTo>
                      <a:pt x="23120" y="10074"/>
                    </a:lnTo>
                    <a:lnTo>
                      <a:pt x="23196" y="10017"/>
                    </a:lnTo>
                    <a:lnTo>
                      <a:pt x="23290" y="9979"/>
                    </a:lnTo>
                    <a:lnTo>
                      <a:pt x="23574" y="9828"/>
                    </a:lnTo>
                    <a:lnTo>
                      <a:pt x="23574" y="9828"/>
                    </a:lnTo>
                    <a:lnTo>
                      <a:pt x="23802" y="9695"/>
                    </a:lnTo>
                    <a:lnTo>
                      <a:pt x="24010" y="9563"/>
                    </a:lnTo>
                    <a:lnTo>
                      <a:pt x="24199" y="9411"/>
                    </a:lnTo>
                    <a:lnTo>
                      <a:pt x="24370" y="9241"/>
                    </a:lnTo>
                    <a:lnTo>
                      <a:pt x="24521" y="9070"/>
                    </a:lnTo>
                    <a:lnTo>
                      <a:pt x="24635" y="8881"/>
                    </a:lnTo>
                    <a:lnTo>
                      <a:pt x="24729" y="8711"/>
                    </a:lnTo>
                    <a:lnTo>
                      <a:pt x="24786" y="8502"/>
                    </a:lnTo>
                    <a:lnTo>
                      <a:pt x="24786" y="8502"/>
                    </a:lnTo>
                    <a:lnTo>
                      <a:pt x="24389" y="8483"/>
                    </a:lnTo>
                    <a:lnTo>
                      <a:pt x="23972" y="8445"/>
                    </a:lnTo>
                    <a:lnTo>
                      <a:pt x="23593" y="8389"/>
                    </a:lnTo>
                    <a:lnTo>
                      <a:pt x="23215" y="8294"/>
                    </a:lnTo>
                    <a:lnTo>
                      <a:pt x="22855" y="8180"/>
                    </a:lnTo>
                    <a:lnTo>
                      <a:pt x="22703" y="8124"/>
                    </a:lnTo>
                    <a:lnTo>
                      <a:pt x="22552" y="8048"/>
                    </a:lnTo>
                    <a:lnTo>
                      <a:pt x="22400" y="7953"/>
                    </a:lnTo>
                    <a:lnTo>
                      <a:pt x="22268" y="7858"/>
                    </a:lnTo>
                    <a:lnTo>
                      <a:pt x="22154" y="7764"/>
                    </a:lnTo>
                    <a:lnTo>
                      <a:pt x="22041" y="7631"/>
                    </a:lnTo>
                    <a:lnTo>
                      <a:pt x="22041" y="7631"/>
                    </a:lnTo>
                    <a:lnTo>
                      <a:pt x="21927" y="7499"/>
                    </a:lnTo>
                    <a:lnTo>
                      <a:pt x="21851" y="7347"/>
                    </a:lnTo>
                    <a:lnTo>
                      <a:pt x="21776" y="7177"/>
                    </a:lnTo>
                    <a:lnTo>
                      <a:pt x="21700" y="7006"/>
                    </a:lnTo>
                    <a:lnTo>
                      <a:pt x="21662" y="6836"/>
                    </a:lnTo>
                    <a:lnTo>
                      <a:pt x="21624" y="6647"/>
                    </a:lnTo>
                    <a:lnTo>
                      <a:pt x="21567" y="6268"/>
                    </a:lnTo>
                    <a:lnTo>
                      <a:pt x="21529" y="5889"/>
                    </a:lnTo>
                    <a:lnTo>
                      <a:pt x="21511" y="5492"/>
                    </a:lnTo>
                    <a:lnTo>
                      <a:pt x="21511" y="5132"/>
                    </a:lnTo>
                    <a:lnTo>
                      <a:pt x="21492" y="4791"/>
                    </a:lnTo>
                    <a:lnTo>
                      <a:pt x="21492" y="4791"/>
                    </a:lnTo>
                    <a:lnTo>
                      <a:pt x="21454" y="4356"/>
                    </a:lnTo>
                    <a:lnTo>
                      <a:pt x="21397" y="3939"/>
                    </a:lnTo>
                    <a:lnTo>
                      <a:pt x="21321" y="3504"/>
                    </a:lnTo>
                    <a:lnTo>
                      <a:pt x="21226" y="3068"/>
                    </a:lnTo>
                    <a:lnTo>
                      <a:pt x="21113" y="2651"/>
                    </a:lnTo>
                    <a:lnTo>
                      <a:pt x="20980" y="2235"/>
                    </a:lnTo>
                    <a:lnTo>
                      <a:pt x="20810" y="1837"/>
                    </a:lnTo>
                    <a:lnTo>
                      <a:pt x="20602" y="1459"/>
                    </a:lnTo>
                    <a:lnTo>
                      <a:pt x="20602" y="1459"/>
                    </a:lnTo>
                    <a:lnTo>
                      <a:pt x="20450" y="1250"/>
                    </a:lnTo>
                    <a:lnTo>
                      <a:pt x="20299" y="1061"/>
                    </a:lnTo>
                    <a:lnTo>
                      <a:pt x="20147" y="891"/>
                    </a:lnTo>
                    <a:lnTo>
                      <a:pt x="19977" y="739"/>
                    </a:lnTo>
                    <a:lnTo>
                      <a:pt x="19806" y="588"/>
                    </a:lnTo>
                    <a:lnTo>
                      <a:pt x="19617" y="474"/>
                    </a:lnTo>
                    <a:lnTo>
                      <a:pt x="19428" y="360"/>
                    </a:lnTo>
                    <a:lnTo>
                      <a:pt x="19238" y="266"/>
                    </a:lnTo>
                    <a:lnTo>
                      <a:pt x="19030" y="190"/>
                    </a:lnTo>
                    <a:lnTo>
                      <a:pt x="18841" y="114"/>
                    </a:lnTo>
                    <a:lnTo>
                      <a:pt x="18632" y="76"/>
                    </a:lnTo>
                    <a:lnTo>
                      <a:pt x="18424" y="38"/>
                    </a:lnTo>
                    <a:lnTo>
                      <a:pt x="18216" y="20"/>
                    </a:lnTo>
                    <a:lnTo>
                      <a:pt x="17989" y="1"/>
                    </a:lnTo>
                    <a:lnTo>
                      <a:pt x="17780" y="1"/>
                    </a:lnTo>
                    <a:lnTo>
                      <a:pt x="17553" y="20"/>
                    </a:lnTo>
                    <a:lnTo>
                      <a:pt x="17118" y="76"/>
                    </a:lnTo>
                    <a:lnTo>
                      <a:pt x="16682" y="190"/>
                    </a:lnTo>
                    <a:lnTo>
                      <a:pt x="16266" y="322"/>
                    </a:lnTo>
                    <a:lnTo>
                      <a:pt x="15849" y="512"/>
                    </a:lnTo>
                    <a:lnTo>
                      <a:pt x="15432" y="720"/>
                    </a:lnTo>
                    <a:lnTo>
                      <a:pt x="15054" y="947"/>
                    </a:lnTo>
                    <a:lnTo>
                      <a:pt x="14694" y="1212"/>
                    </a:lnTo>
                    <a:lnTo>
                      <a:pt x="14353" y="1496"/>
                    </a:lnTo>
                    <a:lnTo>
                      <a:pt x="14353" y="1496"/>
                    </a:lnTo>
                    <a:lnTo>
                      <a:pt x="14069" y="1780"/>
                    </a:lnTo>
                    <a:lnTo>
                      <a:pt x="13728" y="2140"/>
                    </a:lnTo>
                    <a:lnTo>
                      <a:pt x="13369" y="2557"/>
                    </a:lnTo>
                    <a:lnTo>
                      <a:pt x="13009" y="3030"/>
                    </a:lnTo>
                    <a:lnTo>
                      <a:pt x="13009" y="3030"/>
                    </a:lnTo>
                    <a:lnTo>
                      <a:pt x="12687" y="2917"/>
                    </a:lnTo>
                    <a:lnTo>
                      <a:pt x="12365" y="2822"/>
                    </a:lnTo>
                    <a:lnTo>
                      <a:pt x="12043" y="2746"/>
                    </a:lnTo>
                    <a:lnTo>
                      <a:pt x="11721" y="2670"/>
                    </a:lnTo>
                    <a:lnTo>
                      <a:pt x="11418" y="2633"/>
                    </a:lnTo>
                    <a:lnTo>
                      <a:pt x="11115" y="2595"/>
                    </a:lnTo>
                    <a:lnTo>
                      <a:pt x="10812" y="2576"/>
                    </a:lnTo>
                    <a:lnTo>
                      <a:pt x="10528" y="2557"/>
                    </a:lnTo>
                    <a:lnTo>
                      <a:pt x="10244" y="2576"/>
                    </a:lnTo>
                    <a:lnTo>
                      <a:pt x="9960" y="2595"/>
                    </a:lnTo>
                    <a:lnTo>
                      <a:pt x="9676" y="2614"/>
                    </a:lnTo>
                    <a:lnTo>
                      <a:pt x="9411" y="2651"/>
                    </a:lnTo>
                    <a:lnTo>
                      <a:pt x="9146" y="2708"/>
                    </a:lnTo>
                    <a:lnTo>
                      <a:pt x="8881" y="2784"/>
                    </a:lnTo>
                    <a:lnTo>
                      <a:pt x="8635" y="2841"/>
                    </a:lnTo>
                    <a:lnTo>
                      <a:pt x="8389" y="2935"/>
                    </a:lnTo>
                    <a:lnTo>
                      <a:pt x="7915" y="3144"/>
                    </a:lnTo>
                    <a:lnTo>
                      <a:pt x="7442" y="3371"/>
                    </a:lnTo>
                    <a:lnTo>
                      <a:pt x="7007" y="3636"/>
                    </a:lnTo>
                    <a:lnTo>
                      <a:pt x="6590" y="3939"/>
                    </a:lnTo>
                    <a:lnTo>
                      <a:pt x="6192" y="4280"/>
                    </a:lnTo>
                    <a:lnTo>
                      <a:pt x="5814" y="4621"/>
                    </a:lnTo>
                    <a:lnTo>
                      <a:pt x="5454" y="4999"/>
                    </a:lnTo>
                    <a:lnTo>
                      <a:pt x="5113" y="5397"/>
                    </a:lnTo>
                    <a:lnTo>
                      <a:pt x="4791" y="5795"/>
                    </a:lnTo>
                    <a:lnTo>
                      <a:pt x="4488" y="6211"/>
                    </a:lnTo>
                    <a:lnTo>
                      <a:pt x="4204" y="6628"/>
                    </a:lnTo>
                    <a:lnTo>
                      <a:pt x="3939" y="7063"/>
                    </a:lnTo>
                    <a:lnTo>
                      <a:pt x="3693" y="7499"/>
                    </a:lnTo>
                    <a:lnTo>
                      <a:pt x="3466" y="7934"/>
                    </a:lnTo>
                    <a:lnTo>
                      <a:pt x="3258" y="8351"/>
                    </a:lnTo>
                    <a:lnTo>
                      <a:pt x="3068" y="8786"/>
                    </a:lnTo>
                    <a:lnTo>
                      <a:pt x="2898" y="9184"/>
                    </a:lnTo>
                    <a:lnTo>
                      <a:pt x="2746" y="9582"/>
                    </a:lnTo>
                    <a:lnTo>
                      <a:pt x="2500" y="10320"/>
                    </a:lnTo>
                    <a:lnTo>
                      <a:pt x="2311" y="10983"/>
                    </a:lnTo>
                    <a:lnTo>
                      <a:pt x="2178" y="11513"/>
                    </a:lnTo>
                    <a:lnTo>
                      <a:pt x="2178" y="11513"/>
                    </a:lnTo>
                    <a:lnTo>
                      <a:pt x="2084" y="11967"/>
                    </a:lnTo>
                    <a:lnTo>
                      <a:pt x="1951" y="12384"/>
                    </a:lnTo>
                    <a:lnTo>
                      <a:pt x="1800" y="12763"/>
                    </a:lnTo>
                    <a:lnTo>
                      <a:pt x="1629" y="13103"/>
                    </a:lnTo>
                    <a:lnTo>
                      <a:pt x="1459" y="13387"/>
                    </a:lnTo>
                    <a:lnTo>
                      <a:pt x="1269" y="13634"/>
                    </a:lnTo>
                    <a:lnTo>
                      <a:pt x="1080" y="13861"/>
                    </a:lnTo>
                    <a:lnTo>
                      <a:pt x="910" y="14050"/>
                    </a:lnTo>
                    <a:lnTo>
                      <a:pt x="720" y="14202"/>
                    </a:lnTo>
                    <a:lnTo>
                      <a:pt x="550" y="14334"/>
                    </a:lnTo>
                    <a:lnTo>
                      <a:pt x="398" y="14429"/>
                    </a:lnTo>
                    <a:lnTo>
                      <a:pt x="266" y="14505"/>
                    </a:lnTo>
                    <a:lnTo>
                      <a:pt x="76" y="14599"/>
                    </a:lnTo>
                    <a:lnTo>
                      <a:pt x="1" y="14637"/>
                    </a:lnTo>
                    <a:lnTo>
                      <a:pt x="1" y="14637"/>
                    </a:lnTo>
                    <a:lnTo>
                      <a:pt x="114" y="14770"/>
                    </a:lnTo>
                    <a:lnTo>
                      <a:pt x="228" y="14883"/>
                    </a:lnTo>
                    <a:lnTo>
                      <a:pt x="361" y="14997"/>
                    </a:lnTo>
                    <a:lnTo>
                      <a:pt x="493" y="15092"/>
                    </a:lnTo>
                    <a:lnTo>
                      <a:pt x="777" y="15262"/>
                    </a:lnTo>
                    <a:lnTo>
                      <a:pt x="1061" y="15394"/>
                    </a:lnTo>
                    <a:lnTo>
                      <a:pt x="1383" y="15508"/>
                    </a:lnTo>
                    <a:lnTo>
                      <a:pt x="1686" y="15584"/>
                    </a:lnTo>
                    <a:lnTo>
                      <a:pt x="2008" y="15641"/>
                    </a:lnTo>
                    <a:lnTo>
                      <a:pt x="2311" y="15679"/>
                    </a:lnTo>
                    <a:lnTo>
                      <a:pt x="2614" y="15697"/>
                    </a:lnTo>
                    <a:lnTo>
                      <a:pt x="2879" y="15697"/>
                    </a:lnTo>
                    <a:lnTo>
                      <a:pt x="3352" y="15679"/>
                    </a:lnTo>
                    <a:lnTo>
                      <a:pt x="3693" y="15641"/>
                    </a:lnTo>
                    <a:lnTo>
                      <a:pt x="3826" y="15622"/>
                    </a:lnTo>
                    <a:lnTo>
                      <a:pt x="3826" y="15622"/>
                    </a:lnTo>
                    <a:lnTo>
                      <a:pt x="3447" y="16019"/>
                    </a:lnTo>
                    <a:lnTo>
                      <a:pt x="3087" y="16417"/>
                    </a:lnTo>
                    <a:lnTo>
                      <a:pt x="2652" y="16909"/>
                    </a:lnTo>
                    <a:lnTo>
                      <a:pt x="2216" y="17477"/>
                    </a:lnTo>
                    <a:lnTo>
                      <a:pt x="2008" y="17761"/>
                    </a:lnTo>
                    <a:lnTo>
                      <a:pt x="1818" y="18064"/>
                    </a:lnTo>
                    <a:lnTo>
                      <a:pt x="1648" y="18348"/>
                    </a:lnTo>
                    <a:lnTo>
                      <a:pt x="1516" y="18632"/>
                    </a:lnTo>
                    <a:lnTo>
                      <a:pt x="1402" y="18916"/>
                    </a:lnTo>
                    <a:lnTo>
                      <a:pt x="1326" y="19181"/>
                    </a:lnTo>
                    <a:lnTo>
                      <a:pt x="1326" y="19181"/>
                    </a:lnTo>
                    <a:lnTo>
                      <a:pt x="1288" y="19428"/>
                    </a:lnTo>
                    <a:lnTo>
                      <a:pt x="1288" y="19674"/>
                    </a:lnTo>
                    <a:lnTo>
                      <a:pt x="1326" y="19901"/>
                    </a:lnTo>
                    <a:lnTo>
                      <a:pt x="1402" y="20128"/>
                    </a:lnTo>
                    <a:lnTo>
                      <a:pt x="1516" y="20336"/>
                    </a:lnTo>
                    <a:lnTo>
                      <a:pt x="1667" y="20526"/>
                    </a:lnTo>
                    <a:lnTo>
                      <a:pt x="1856" y="20696"/>
                    </a:lnTo>
                    <a:lnTo>
                      <a:pt x="2065" y="20867"/>
                    </a:lnTo>
                    <a:lnTo>
                      <a:pt x="2311" y="20999"/>
                    </a:lnTo>
                    <a:lnTo>
                      <a:pt x="2595" y="21132"/>
                    </a:lnTo>
                    <a:lnTo>
                      <a:pt x="2898" y="21245"/>
                    </a:lnTo>
                    <a:lnTo>
                      <a:pt x="3239" y="21321"/>
                    </a:lnTo>
                    <a:lnTo>
                      <a:pt x="3617" y="21397"/>
                    </a:lnTo>
                    <a:lnTo>
                      <a:pt x="4015" y="21435"/>
                    </a:lnTo>
                    <a:lnTo>
                      <a:pt x="4450" y="21473"/>
                    </a:lnTo>
                    <a:lnTo>
                      <a:pt x="4905" y="21473"/>
                    </a:lnTo>
                    <a:lnTo>
                      <a:pt x="4905" y="21473"/>
                    </a:lnTo>
                    <a:lnTo>
                      <a:pt x="5321" y="21473"/>
                    </a:lnTo>
                    <a:lnTo>
                      <a:pt x="5492" y="21491"/>
                    </a:lnTo>
                    <a:lnTo>
                      <a:pt x="5643" y="21529"/>
                    </a:lnTo>
                    <a:lnTo>
                      <a:pt x="5757" y="21567"/>
                    </a:lnTo>
                    <a:lnTo>
                      <a:pt x="5852" y="21605"/>
                    </a:lnTo>
                    <a:lnTo>
                      <a:pt x="5908" y="21643"/>
                    </a:lnTo>
                    <a:lnTo>
                      <a:pt x="5965" y="21700"/>
                    </a:lnTo>
                    <a:lnTo>
                      <a:pt x="6003" y="21775"/>
                    </a:lnTo>
                    <a:lnTo>
                      <a:pt x="6022" y="21832"/>
                    </a:lnTo>
                    <a:lnTo>
                      <a:pt x="6022" y="21908"/>
                    </a:lnTo>
                    <a:lnTo>
                      <a:pt x="6022" y="21984"/>
                    </a:lnTo>
                    <a:lnTo>
                      <a:pt x="5965" y="22154"/>
                    </a:lnTo>
                    <a:lnTo>
                      <a:pt x="5889" y="22344"/>
                    </a:lnTo>
                    <a:lnTo>
                      <a:pt x="5700" y="22779"/>
                    </a:lnTo>
                    <a:lnTo>
                      <a:pt x="5605" y="22987"/>
                    </a:lnTo>
                    <a:lnTo>
                      <a:pt x="5530" y="23215"/>
                    </a:lnTo>
                    <a:lnTo>
                      <a:pt x="5473" y="23442"/>
                    </a:lnTo>
                    <a:lnTo>
                      <a:pt x="5473" y="23555"/>
                    </a:lnTo>
                    <a:lnTo>
                      <a:pt x="5492" y="23669"/>
                    </a:lnTo>
                    <a:lnTo>
                      <a:pt x="5511" y="23783"/>
                    </a:lnTo>
                    <a:lnTo>
                      <a:pt x="5549" y="23896"/>
                    </a:lnTo>
                    <a:lnTo>
                      <a:pt x="5605" y="24010"/>
                    </a:lnTo>
                    <a:lnTo>
                      <a:pt x="5681" y="24104"/>
                    </a:lnTo>
                    <a:lnTo>
                      <a:pt x="5681" y="24104"/>
                    </a:lnTo>
                    <a:lnTo>
                      <a:pt x="5757" y="24180"/>
                    </a:lnTo>
                    <a:lnTo>
                      <a:pt x="5852" y="24237"/>
                    </a:lnTo>
                    <a:lnTo>
                      <a:pt x="5946" y="24294"/>
                    </a:lnTo>
                    <a:lnTo>
                      <a:pt x="6060" y="24332"/>
                    </a:lnTo>
                    <a:lnTo>
                      <a:pt x="6325" y="24388"/>
                    </a:lnTo>
                    <a:lnTo>
                      <a:pt x="6628" y="24426"/>
                    </a:lnTo>
                    <a:lnTo>
                      <a:pt x="6969" y="24426"/>
                    </a:lnTo>
                    <a:lnTo>
                      <a:pt x="7347" y="24407"/>
                    </a:lnTo>
                    <a:lnTo>
                      <a:pt x="7726" y="24351"/>
                    </a:lnTo>
                    <a:lnTo>
                      <a:pt x="8143" y="24275"/>
                    </a:lnTo>
                    <a:lnTo>
                      <a:pt x="8578" y="24199"/>
                    </a:lnTo>
                    <a:lnTo>
                      <a:pt x="9014" y="24104"/>
                    </a:lnTo>
                    <a:lnTo>
                      <a:pt x="9866" y="23877"/>
                    </a:lnTo>
                    <a:lnTo>
                      <a:pt x="10680" y="23631"/>
                    </a:lnTo>
                    <a:lnTo>
                      <a:pt x="11418" y="23385"/>
                    </a:lnTo>
                    <a:lnTo>
                      <a:pt x="22154" y="16076"/>
                    </a:lnTo>
                    <a:lnTo>
                      <a:pt x="24275" y="13255"/>
                    </a:lnTo>
                    <a:lnTo>
                      <a:pt x="24275" y="13255"/>
                    </a:lnTo>
                    <a:lnTo>
                      <a:pt x="24426" y="13160"/>
                    </a:lnTo>
                    <a:lnTo>
                      <a:pt x="24559" y="13066"/>
                    </a:lnTo>
                    <a:lnTo>
                      <a:pt x="24673" y="12952"/>
                    </a:lnTo>
                    <a:lnTo>
                      <a:pt x="24786" y="12838"/>
                    </a:lnTo>
                    <a:lnTo>
                      <a:pt x="24900" y="12706"/>
                    </a:lnTo>
                    <a:lnTo>
                      <a:pt x="24976" y="12573"/>
                    </a:lnTo>
                    <a:lnTo>
                      <a:pt x="25032" y="12441"/>
                    </a:lnTo>
                    <a:lnTo>
                      <a:pt x="25089" y="12308"/>
                    </a:lnTo>
                    <a:lnTo>
                      <a:pt x="25108" y="12176"/>
                    </a:lnTo>
                    <a:lnTo>
                      <a:pt x="25108" y="12024"/>
                    </a:lnTo>
                    <a:lnTo>
                      <a:pt x="25089" y="11892"/>
                    </a:lnTo>
                    <a:lnTo>
                      <a:pt x="25032" y="11740"/>
                    </a:lnTo>
                    <a:lnTo>
                      <a:pt x="24957" y="11589"/>
                    </a:lnTo>
                    <a:lnTo>
                      <a:pt x="24862" y="11456"/>
                    </a:lnTo>
                    <a:lnTo>
                      <a:pt x="24729" y="11305"/>
                    </a:lnTo>
                    <a:lnTo>
                      <a:pt x="24559" y="11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0"/>
              <p:cNvSpPr/>
              <p:nvPr/>
            </p:nvSpPr>
            <p:spPr>
              <a:xfrm>
                <a:off x="3320525" y="343675"/>
                <a:ext cx="246650" cy="339425"/>
              </a:xfrm>
              <a:custGeom>
                <a:rect b="b" l="l" r="r" t="t"/>
                <a:pathLst>
                  <a:path extrusionOk="0" h="13577" w="9866">
                    <a:moveTo>
                      <a:pt x="9714" y="0"/>
                    </a:moveTo>
                    <a:lnTo>
                      <a:pt x="9619" y="19"/>
                    </a:lnTo>
                    <a:lnTo>
                      <a:pt x="9202" y="171"/>
                    </a:lnTo>
                    <a:lnTo>
                      <a:pt x="8805" y="341"/>
                    </a:lnTo>
                    <a:lnTo>
                      <a:pt x="8426" y="531"/>
                    </a:lnTo>
                    <a:lnTo>
                      <a:pt x="8066" y="739"/>
                    </a:lnTo>
                    <a:lnTo>
                      <a:pt x="7725" y="985"/>
                    </a:lnTo>
                    <a:lnTo>
                      <a:pt x="7422" y="1231"/>
                    </a:lnTo>
                    <a:lnTo>
                      <a:pt x="7120" y="1515"/>
                    </a:lnTo>
                    <a:lnTo>
                      <a:pt x="6854" y="1799"/>
                    </a:lnTo>
                    <a:lnTo>
                      <a:pt x="6608" y="2121"/>
                    </a:lnTo>
                    <a:lnTo>
                      <a:pt x="6381" y="2443"/>
                    </a:lnTo>
                    <a:lnTo>
                      <a:pt x="6173" y="2803"/>
                    </a:lnTo>
                    <a:lnTo>
                      <a:pt x="5983" y="3163"/>
                    </a:lnTo>
                    <a:lnTo>
                      <a:pt x="5832" y="3541"/>
                    </a:lnTo>
                    <a:lnTo>
                      <a:pt x="5680" y="3958"/>
                    </a:lnTo>
                    <a:lnTo>
                      <a:pt x="5567" y="4374"/>
                    </a:lnTo>
                    <a:lnTo>
                      <a:pt x="5472" y="4791"/>
                    </a:lnTo>
                    <a:lnTo>
                      <a:pt x="5434" y="5132"/>
                    </a:lnTo>
                    <a:lnTo>
                      <a:pt x="5378" y="5454"/>
                    </a:lnTo>
                    <a:lnTo>
                      <a:pt x="5321" y="6135"/>
                    </a:lnTo>
                    <a:lnTo>
                      <a:pt x="5302" y="6798"/>
                    </a:lnTo>
                    <a:lnTo>
                      <a:pt x="5283" y="7480"/>
                    </a:lnTo>
                    <a:lnTo>
                      <a:pt x="5283" y="8142"/>
                    </a:lnTo>
                    <a:lnTo>
                      <a:pt x="5264" y="8824"/>
                    </a:lnTo>
                    <a:lnTo>
                      <a:pt x="5226" y="9487"/>
                    </a:lnTo>
                    <a:lnTo>
                      <a:pt x="5150" y="10168"/>
                    </a:lnTo>
                    <a:lnTo>
                      <a:pt x="5075" y="10471"/>
                    </a:lnTo>
                    <a:lnTo>
                      <a:pt x="4999" y="10774"/>
                    </a:lnTo>
                    <a:lnTo>
                      <a:pt x="4885" y="11077"/>
                    </a:lnTo>
                    <a:lnTo>
                      <a:pt x="4753" y="11361"/>
                    </a:lnTo>
                    <a:lnTo>
                      <a:pt x="4601" y="11626"/>
                    </a:lnTo>
                    <a:lnTo>
                      <a:pt x="4431" y="11872"/>
                    </a:lnTo>
                    <a:lnTo>
                      <a:pt x="4241" y="12119"/>
                    </a:lnTo>
                    <a:lnTo>
                      <a:pt x="4033" y="12327"/>
                    </a:lnTo>
                    <a:lnTo>
                      <a:pt x="3806" y="12535"/>
                    </a:lnTo>
                    <a:lnTo>
                      <a:pt x="3579" y="12706"/>
                    </a:lnTo>
                    <a:lnTo>
                      <a:pt x="3333" y="12876"/>
                    </a:lnTo>
                    <a:lnTo>
                      <a:pt x="3067" y="12990"/>
                    </a:lnTo>
                    <a:lnTo>
                      <a:pt x="2802" y="13103"/>
                    </a:lnTo>
                    <a:lnTo>
                      <a:pt x="2518" y="13179"/>
                    </a:lnTo>
                    <a:lnTo>
                      <a:pt x="2234" y="13217"/>
                    </a:lnTo>
                    <a:lnTo>
                      <a:pt x="1931" y="13236"/>
                    </a:lnTo>
                    <a:lnTo>
                      <a:pt x="1742" y="13236"/>
                    </a:lnTo>
                    <a:lnTo>
                      <a:pt x="1553" y="13217"/>
                    </a:lnTo>
                    <a:lnTo>
                      <a:pt x="1363" y="13179"/>
                    </a:lnTo>
                    <a:lnTo>
                      <a:pt x="1155" y="13122"/>
                    </a:lnTo>
                    <a:lnTo>
                      <a:pt x="966" y="13046"/>
                    </a:lnTo>
                    <a:lnTo>
                      <a:pt x="757" y="12971"/>
                    </a:lnTo>
                    <a:lnTo>
                      <a:pt x="568" y="12876"/>
                    </a:lnTo>
                    <a:lnTo>
                      <a:pt x="379" y="12743"/>
                    </a:lnTo>
                    <a:lnTo>
                      <a:pt x="322" y="12725"/>
                    </a:lnTo>
                    <a:lnTo>
                      <a:pt x="208" y="12725"/>
                    </a:lnTo>
                    <a:lnTo>
                      <a:pt x="152" y="12743"/>
                    </a:lnTo>
                    <a:lnTo>
                      <a:pt x="76" y="12781"/>
                    </a:lnTo>
                    <a:lnTo>
                      <a:pt x="38" y="12819"/>
                    </a:lnTo>
                    <a:lnTo>
                      <a:pt x="0" y="12857"/>
                    </a:lnTo>
                    <a:lnTo>
                      <a:pt x="0" y="12914"/>
                    </a:lnTo>
                    <a:lnTo>
                      <a:pt x="0" y="12952"/>
                    </a:lnTo>
                    <a:lnTo>
                      <a:pt x="57" y="12990"/>
                    </a:lnTo>
                    <a:lnTo>
                      <a:pt x="284" y="13141"/>
                    </a:lnTo>
                    <a:lnTo>
                      <a:pt x="511" y="13255"/>
                    </a:lnTo>
                    <a:lnTo>
                      <a:pt x="739" y="13349"/>
                    </a:lnTo>
                    <a:lnTo>
                      <a:pt x="985" y="13444"/>
                    </a:lnTo>
                    <a:lnTo>
                      <a:pt x="1212" y="13501"/>
                    </a:lnTo>
                    <a:lnTo>
                      <a:pt x="1439" y="13539"/>
                    </a:lnTo>
                    <a:lnTo>
                      <a:pt x="1666" y="13577"/>
                    </a:lnTo>
                    <a:lnTo>
                      <a:pt x="2140" y="13577"/>
                    </a:lnTo>
                    <a:lnTo>
                      <a:pt x="2405" y="13539"/>
                    </a:lnTo>
                    <a:lnTo>
                      <a:pt x="2651" y="13482"/>
                    </a:lnTo>
                    <a:lnTo>
                      <a:pt x="2897" y="13406"/>
                    </a:lnTo>
                    <a:lnTo>
                      <a:pt x="3143" y="13312"/>
                    </a:lnTo>
                    <a:lnTo>
                      <a:pt x="3370" y="13198"/>
                    </a:lnTo>
                    <a:lnTo>
                      <a:pt x="3598" y="13065"/>
                    </a:lnTo>
                    <a:lnTo>
                      <a:pt x="3825" y="12914"/>
                    </a:lnTo>
                    <a:lnTo>
                      <a:pt x="4033" y="12743"/>
                    </a:lnTo>
                    <a:lnTo>
                      <a:pt x="4241" y="12573"/>
                    </a:lnTo>
                    <a:lnTo>
                      <a:pt x="4431" y="12365"/>
                    </a:lnTo>
                    <a:lnTo>
                      <a:pt x="4620" y="12156"/>
                    </a:lnTo>
                    <a:lnTo>
                      <a:pt x="4791" y="11929"/>
                    </a:lnTo>
                    <a:lnTo>
                      <a:pt x="4961" y="11702"/>
                    </a:lnTo>
                    <a:lnTo>
                      <a:pt x="5112" y="11456"/>
                    </a:lnTo>
                    <a:lnTo>
                      <a:pt x="5245" y="11191"/>
                    </a:lnTo>
                    <a:lnTo>
                      <a:pt x="5378" y="10888"/>
                    </a:lnTo>
                    <a:lnTo>
                      <a:pt x="5491" y="10566"/>
                    </a:lnTo>
                    <a:lnTo>
                      <a:pt x="5586" y="10244"/>
                    </a:lnTo>
                    <a:lnTo>
                      <a:pt x="5662" y="9903"/>
                    </a:lnTo>
                    <a:lnTo>
                      <a:pt x="5718" y="9562"/>
                    </a:lnTo>
                    <a:lnTo>
                      <a:pt x="5756" y="9222"/>
                    </a:lnTo>
                    <a:lnTo>
                      <a:pt x="5775" y="8862"/>
                    </a:lnTo>
                    <a:lnTo>
                      <a:pt x="5794" y="8502"/>
                    </a:lnTo>
                    <a:lnTo>
                      <a:pt x="5794" y="7802"/>
                    </a:lnTo>
                    <a:lnTo>
                      <a:pt x="5794" y="7082"/>
                    </a:lnTo>
                    <a:lnTo>
                      <a:pt x="5794" y="6400"/>
                    </a:lnTo>
                    <a:lnTo>
                      <a:pt x="5794" y="5738"/>
                    </a:lnTo>
                    <a:lnTo>
                      <a:pt x="5832" y="5264"/>
                    </a:lnTo>
                    <a:lnTo>
                      <a:pt x="5908" y="4810"/>
                    </a:lnTo>
                    <a:lnTo>
                      <a:pt x="6002" y="4355"/>
                    </a:lnTo>
                    <a:lnTo>
                      <a:pt x="6116" y="3920"/>
                    </a:lnTo>
                    <a:lnTo>
                      <a:pt x="6267" y="3503"/>
                    </a:lnTo>
                    <a:lnTo>
                      <a:pt x="6438" y="3106"/>
                    </a:lnTo>
                    <a:lnTo>
                      <a:pt x="6646" y="2727"/>
                    </a:lnTo>
                    <a:lnTo>
                      <a:pt x="6873" y="2367"/>
                    </a:lnTo>
                    <a:lnTo>
                      <a:pt x="7120" y="2026"/>
                    </a:lnTo>
                    <a:lnTo>
                      <a:pt x="7404" y="1705"/>
                    </a:lnTo>
                    <a:lnTo>
                      <a:pt x="7725" y="1402"/>
                    </a:lnTo>
                    <a:lnTo>
                      <a:pt x="8066" y="1137"/>
                    </a:lnTo>
                    <a:lnTo>
                      <a:pt x="8426" y="890"/>
                    </a:lnTo>
                    <a:lnTo>
                      <a:pt x="8824" y="663"/>
                    </a:lnTo>
                    <a:lnTo>
                      <a:pt x="9240" y="474"/>
                    </a:lnTo>
                    <a:lnTo>
                      <a:pt x="9695" y="322"/>
                    </a:lnTo>
                    <a:lnTo>
                      <a:pt x="9770" y="284"/>
                    </a:lnTo>
                    <a:lnTo>
                      <a:pt x="9827" y="228"/>
                    </a:lnTo>
                    <a:lnTo>
                      <a:pt x="9846" y="190"/>
                    </a:lnTo>
                    <a:lnTo>
                      <a:pt x="9865" y="133"/>
                    </a:lnTo>
                    <a:lnTo>
                      <a:pt x="9846" y="95"/>
                    </a:lnTo>
                    <a:lnTo>
                      <a:pt x="9808" y="38"/>
                    </a:lnTo>
                    <a:lnTo>
                      <a:pt x="9770" y="19"/>
                    </a:lnTo>
                    <a:lnTo>
                      <a:pt x="9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0"/>
              <p:cNvSpPr/>
              <p:nvPr/>
            </p:nvSpPr>
            <p:spPr>
              <a:xfrm>
                <a:off x="3346075" y="351725"/>
                <a:ext cx="154825" cy="283575"/>
              </a:xfrm>
              <a:custGeom>
                <a:rect b="b" l="l" r="r" t="t"/>
                <a:pathLst>
                  <a:path extrusionOk="0" h="11343" w="6193">
                    <a:moveTo>
                      <a:pt x="5965" y="0"/>
                    </a:moveTo>
                    <a:lnTo>
                      <a:pt x="5870" y="19"/>
                    </a:lnTo>
                    <a:lnTo>
                      <a:pt x="5548" y="190"/>
                    </a:lnTo>
                    <a:lnTo>
                      <a:pt x="5245" y="379"/>
                    </a:lnTo>
                    <a:lnTo>
                      <a:pt x="4961" y="568"/>
                    </a:lnTo>
                    <a:lnTo>
                      <a:pt x="4696" y="796"/>
                    </a:lnTo>
                    <a:lnTo>
                      <a:pt x="4469" y="1023"/>
                    </a:lnTo>
                    <a:lnTo>
                      <a:pt x="4261" y="1250"/>
                    </a:lnTo>
                    <a:lnTo>
                      <a:pt x="4071" y="1515"/>
                    </a:lnTo>
                    <a:lnTo>
                      <a:pt x="3901" y="1780"/>
                    </a:lnTo>
                    <a:lnTo>
                      <a:pt x="3750" y="2064"/>
                    </a:lnTo>
                    <a:lnTo>
                      <a:pt x="3598" y="2367"/>
                    </a:lnTo>
                    <a:lnTo>
                      <a:pt x="3485" y="2670"/>
                    </a:lnTo>
                    <a:lnTo>
                      <a:pt x="3390" y="2992"/>
                    </a:lnTo>
                    <a:lnTo>
                      <a:pt x="3295" y="3314"/>
                    </a:lnTo>
                    <a:lnTo>
                      <a:pt x="3219" y="3655"/>
                    </a:lnTo>
                    <a:lnTo>
                      <a:pt x="3163" y="4014"/>
                    </a:lnTo>
                    <a:lnTo>
                      <a:pt x="3106" y="4355"/>
                    </a:lnTo>
                    <a:lnTo>
                      <a:pt x="3087" y="4658"/>
                    </a:lnTo>
                    <a:lnTo>
                      <a:pt x="3068" y="5037"/>
                    </a:lnTo>
                    <a:lnTo>
                      <a:pt x="3087" y="5984"/>
                    </a:lnTo>
                    <a:lnTo>
                      <a:pt x="3068" y="7101"/>
                    </a:lnTo>
                    <a:lnTo>
                      <a:pt x="3049" y="7669"/>
                    </a:lnTo>
                    <a:lnTo>
                      <a:pt x="3011" y="8256"/>
                    </a:lnTo>
                    <a:lnTo>
                      <a:pt x="2954" y="8824"/>
                    </a:lnTo>
                    <a:lnTo>
                      <a:pt x="2860" y="9354"/>
                    </a:lnTo>
                    <a:lnTo>
                      <a:pt x="2803" y="9600"/>
                    </a:lnTo>
                    <a:lnTo>
                      <a:pt x="2727" y="9827"/>
                    </a:lnTo>
                    <a:lnTo>
                      <a:pt x="2651" y="10055"/>
                    </a:lnTo>
                    <a:lnTo>
                      <a:pt x="2576" y="10263"/>
                    </a:lnTo>
                    <a:lnTo>
                      <a:pt x="2481" y="10452"/>
                    </a:lnTo>
                    <a:lnTo>
                      <a:pt x="2367" y="10623"/>
                    </a:lnTo>
                    <a:lnTo>
                      <a:pt x="2254" y="10774"/>
                    </a:lnTo>
                    <a:lnTo>
                      <a:pt x="2102" y="10907"/>
                    </a:lnTo>
                    <a:lnTo>
                      <a:pt x="1970" y="11001"/>
                    </a:lnTo>
                    <a:lnTo>
                      <a:pt x="1799" y="11077"/>
                    </a:lnTo>
                    <a:lnTo>
                      <a:pt x="1629" y="11115"/>
                    </a:lnTo>
                    <a:lnTo>
                      <a:pt x="1421" y="11134"/>
                    </a:lnTo>
                    <a:lnTo>
                      <a:pt x="1193" y="11115"/>
                    </a:lnTo>
                    <a:lnTo>
                      <a:pt x="947" y="11058"/>
                    </a:lnTo>
                    <a:lnTo>
                      <a:pt x="682" y="10963"/>
                    </a:lnTo>
                    <a:lnTo>
                      <a:pt x="398" y="10812"/>
                    </a:lnTo>
                    <a:lnTo>
                      <a:pt x="341" y="10793"/>
                    </a:lnTo>
                    <a:lnTo>
                      <a:pt x="209" y="10812"/>
                    </a:lnTo>
                    <a:lnTo>
                      <a:pt x="95" y="10869"/>
                    </a:lnTo>
                    <a:lnTo>
                      <a:pt x="19" y="10926"/>
                    </a:lnTo>
                    <a:lnTo>
                      <a:pt x="1" y="10945"/>
                    </a:lnTo>
                    <a:lnTo>
                      <a:pt x="1" y="10963"/>
                    </a:lnTo>
                    <a:lnTo>
                      <a:pt x="341" y="11134"/>
                    </a:lnTo>
                    <a:lnTo>
                      <a:pt x="682" y="11248"/>
                    </a:lnTo>
                    <a:lnTo>
                      <a:pt x="985" y="11304"/>
                    </a:lnTo>
                    <a:lnTo>
                      <a:pt x="1288" y="11342"/>
                    </a:lnTo>
                    <a:lnTo>
                      <a:pt x="1515" y="11323"/>
                    </a:lnTo>
                    <a:lnTo>
                      <a:pt x="1724" y="11285"/>
                    </a:lnTo>
                    <a:lnTo>
                      <a:pt x="1932" y="11210"/>
                    </a:lnTo>
                    <a:lnTo>
                      <a:pt x="2121" y="11134"/>
                    </a:lnTo>
                    <a:lnTo>
                      <a:pt x="2292" y="11020"/>
                    </a:lnTo>
                    <a:lnTo>
                      <a:pt x="2462" y="10888"/>
                    </a:lnTo>
                    <a:lnTo>
                      <a:pt x="2614" y="10736"/>
                    </a:lnTo>
                    <a:lnTo>
                      <a:pt x="2765" y="10566"/>
                    </a:lnTo>
                    <a:lnTo>
                      <a:pt x="2879" y="10377"/>
                    </a:lnTo>
                    <a:lnTo>
                      <a:pt x="2992" y="10187"/>
                    </a:lnTo>
                    <a:lnTo>
                      <a:pt x="3106" y="9960"/>
                    </a:lnTo>
                    <a:lnTo>
                      <a:pt x="3201" y="9733"/>
                    </a:lnTo>
                    <a:lnTo>
                      <a:pt x="3257" y="9487"/>
                    </a:lnTo>
                    <a:lnTo>
                      <a:pt x="3333" y="9222"/>
                    </a:lnTo>
                    <a:lnTo>
                      <a:pt x="3371" y="8956"/>
                    </a:lnTo>
                    <a:lnTo>
                      <a:pt x="3409" y="8691"/>
                    </a:lnTo>
                    <a:lnTo>
                      <a:pt x="3447" y="8123"/>
                    </a:lnTo>
                    <a:lnTo>
                      <a:pt x="3466" y="7517"/>
                    </a:lnTo>
                    <a:lnTo>
                      <a:pt x="3466" y="6306"/>
                    </a:lnTo>
                    <a:lnTo>
                      <a:pt x="3466" y="5681"/>
                    </a:lnTo>
                    <a:lnTo>
                      <a:pt x="3485" y="5056"/>
                    </a:lnTo>
                    <a:lnTo>
                      <a:pt x="3522" y="4450"/>
                    </a:lnTo>
                    <a:lnTo>
                      <a:pt x="3598" y="3844"/>
                    </a:lnTo>
                    <a:lnTo>
                      <a:pt x="3693" y="3257"/>
                    </a:lnTo>
                    <a:lnTo>
                      <a:pt x="3769" y="2973"/>
                    </a:lnTo>
                    <a:lnTo>
                      <a:pt x="3844" y="2708"/>
                    </a:lnTo>
                    <a:lnTo>
                      <a:pt x="3939" y="2424"/>
                    </a:lnTo>
                    <a:lnTo>
                      <a:pt x="4034" y="2159"/>
                    </a:lnTo>
                    <a:lnTo>
                      <a:pt x="4166" y="1913"/>
                    </a:lnTo>
                    <a:lnTo>
                      <a:pt x="4299" y="1667"/>
                    </a:lnTo>
                    <a:lnTo>
                      <a:pt x="4450" y="1420"/>
                    </a:lnTo>
                    <a:lnTo>
                      <a:pt x="4621" y="1193"/>
                    </a:lnTo>
                    <a:lnTo>
                      <a:pt x="4829" y="985"/>
                    </a:lnTo>
                    <a:lnTo>
                      <a:pt x="5037" y="777"/>
                    </a:lnTo>
                    <a:lnTo>
                      <a:pt x="5264" y="587"/>
                    </a:lnTo>
                    <a:lnTo>
                      <a:pt x="5529" y="398"/>
                    </a:lnTo>
                    <a:lnTo>
                      <a:pt x="5813" y="228"/>
                    </a:lnTo>
                    <a:lnTo>
                      <a:pt x="6116" y="76"/>
                    </a:lnTo>
                    <a:lnTo>
                      <a:pt x="6192" y="38"/>
                    </a:lnTo>
                    <a:lnTo>
                      <a:pt x="6192" y="19"/>
                    </a:lnTo>
                    <a:lnTo>
                      <a:pt x="615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3614000" y="293500"/>
                <a:ext cx="219675" cy="169950"/>
              </a:xfrm>
              <a:custGeom>
                <a:rect b="b" l="l" r="r" t="t"/>
                <a:pathLst>
                  <a:path extrusionOk="0" h="6798" w="8787">
                    <a:moveTo>
                      <a:pt x="3163" y="0"/>
                    </a:moveTo>
                    <a:lnTo>
                      <a:pt x="3011" y="19"/>
                    </a:lnTo>
                    <a:lnTo>
                      <a:pt x="2841" y="38"/>
                    </a:lnTo>
                    <a:lnTo>
                      <a:pt x="2670" y="76"/>
                    </a:lnTo>
                    <a:lnTo>
                      <a:pt x="2519" y="114"/>
                    </a:lnTo>
                    <a:lnTo>
                      <a:pt x="2348" y="190"/>
                    </a:lnTo>
                    <a:lnTo>
                      <a:pt x="2197" y="247"/>
                    </a:lnTo>
                    <a:lnTo>
                      <a:pt x="1894" y="436"/>
                    </a:lnTo>
                    <a:lnTo>
                      <a:pt x="1610" y="644"/>
                    </a:lnTo>
                    <a:lnTo>
                      <a:pt x="1326" y="909"/>
                    </a:lnTo>
                    <a:lnTo>
                      <a:pt x="1080" y="1193"/>
                    </a:lnTo>
                    <a:lnTo>
                      <a:pt x="834" y="1496"/>
                    </a:lnTo>
                    <a:lnTo>
                      <a:pt x="625" y="1818"/>
                    </a:lnTo>
                    <a:lnTo>
                      <a:pt x="436" y="2140"/>
                    </a:lnTo>
                    <a:lnTo>
                      <a:pt x="285" y="2481"/>
                    </a:lnTo>
                    <a:lnTo>
                      <a:pt x="152" y="2822"/>
                    </a:lnTo>
                    <a:lnTo>
                      <a:pt x="76" y="3162"/>
                    </a:lnTo>
                    <a:lnTo>
                      <a:pt x="19" y="3484"/>
                    </a:lnTo>
                    <a:lnTo>
                      <a:pt x="1" y="3806"/>
                    </a:lnTo>
                    <a:lnTo>
                      <a:pt x="19" y="3958"/>
                    </a:lnTo>
                    <a:lnTo>
                      <a:pt x="38" y="4090"/>
                    </a:lnTo>
                    <a:lnTo>
                      <a:pt x="57" y="4147"/>
                    </a:lnTo>
                    <a:lnTo>
                      <a:pt x="95" y="4185"/>
                    </a:lnTo>
                    <a:lnTo>
                      <a:pt x="152" y="4204"/>
                    </a:lnTo>
                    <a:lnTo>
                      <a:pt x="190" y="4204"/>
                    </a:lnTo>
                    <a:lnTo>
                      <a:pt x="304" y="4185"/>
                    </a:lnTo>
                    <a:lnTo>
                      <a:pt x="379" y="4147"/>
                    </a:lnTo>
                    <a:lnTo>
                      <a:pt x="417" y="4109"/>
                    </a:lnTo>
                    <a:lnTo>
                      <a:pt x="455" y="4071"/>
                    </a:lnTo>
                    <a:lnTo>
                      <a:pt x="455" y="4033"/>
                    </a:lnTo>
                    <a:lnTo>
                      <a:pt x="455" y="3977"/>
                    </a:lnTo>
                    <a:lnTo>
                      <a:pt x="417" y="3712"/>
                    </a:lnTo>
                    <a:lnTo>
                      <a:pt x="436" y="3428"/>
                    </a:lnTo>
                    <a:lnTo>
                      <a:pt x="474" y="3125"/>
                    </a:lnTo>
                    <a:lnTo>
                      <a:pt x="569" y="2822"/>
                    </a:lnTo>
                    <a:lnTo>
                      <a:pt x="682" y="2538"/>
                    </a:lnTo>
                    <a:lnTo>
                      <a:pt x="815" y="2235"/>
                    </a:lnTo>
                    <a:lnTo>
                      <a:pt x="985" y="1951"/>
                    </a:lnTo>
                    <a:lnTo>
                      <a:pt x="1193" y="1686"/>
                    </a:lnTo>
                    <a:lnTo>
                      <a:pt x="1402" y="1420"/>
                    </a:lnTo>
                    <a:lnTo>
                      <a:pt x="1629" y="1193"/>
                    </a:lnTo>
                    <a:lnTo>
                      <a:pt x="1875" y="985"/>
                    </a:lnTo>
                    <a:lnTo>
                      <a:pt x="2121" y="796"/>
                    </a:lnTo>
                    <a:lnTo>
                      <a:pt x="2386" y="663"/>
                    </a:lnTo>
                    <a:lnTo>
                      <a:pt x="2670" y="549"/>
                    </a:lnTo>
                    <a:lnTo>
                      <a:pt x="2935" y="474"/>
                    </a:lnTo>
                    <a:lnTo>
                      <a:pt x="3068" y="455"/>
                    </a:lnTo>
                    <a:lnTo>
                      <a:pt x="3390" y="455"/>
                    </a:lnTo>
                    <a:lnTo>
                      <a:pt x="3579" y="493"/>
                    </a:lnTo>
                    <a:lnTo>
                      <a:pt x="3750" y="568"/>
                    </a:lnTo>
                    <a:lnTo>
                      <a:pt x="3939" y="644"/>
                    </a:lnTo>
                    <a:lnTo>
                      <a:pt x="4109" y="777"/>
                    </a:lnTo>
                    <a:lnTo>
                      <a:pt x="4261" y="909"/>
                    </a:lnTo>
                    <a:lnTo>
                      <a:pt x="4412" y="1099"/>
                    </a:lnTo>
                    <a:lnTo>
                      <a:pt x="4564" y="1307"/>
                    </a:lnTo>
                    <a:lnTo>
                      <a:pt x="4658" y="1458"/>
                    </a:lnTo>
                    <a:lnTo>
                      <a:pt x="4753" y="1629"/>
                    </a:lnTo>
                    <a:lnTo>
                      <a:pt x="4886" y="1988"/>
                    </a:lnTo>
                    <a:lnTo>
                      <a:pt x="4980" y="2367"/>
                    </a:lnTo>
                    <a:lnTo>
                      <a:pt x="5056" y="2765"/>
                    </a:lnTo>
                    <a:lnTo>
                      <a:pt x="5189" y="3541"/>
                    </a:lnTo>
                    <a:lnTo>
                      <a:pt x="5245" y="3920"/>
                    </a:lnTo>
                    <a:lnTo>
                      <a:pt x="5321" y="4280"/>
                    </a:lnTo>
                    <a:lnTo>
                      <a:pt x="5397" y="4583"/>
                    </a:lnTo>
                    <a:lnTo>
                      <a:pt x="5511" y="4867"/>
                    </a:lnTo>
                    <a:lnTo>
                      <a:pt x="5624" y="5132"/>
                    </a:lnTo>
                    <a:lnTo>
                      <a:pt x="5757" y="5359"/>
                    </a:lnTo>
                    <a:lnTo>
                      <a:pt x="5908" y="5586"/>
                    </a:lnTo>
                    <a:lnTo>
                      <a:pt x="6079" y="5775"/>
                    </a:lnTo>
                    <a:lnTo>
                      <a:pt x="6249" y="5965"/>
                    </a:lnTo>
                    <a:lnTo>
                      <a:pt x="6438" y="6135"/>
                    </a:lnTo>
                    <a:lnTo>
                      <a:pt x="6666" y="6268"/>
                    </a:lnTo>
                    <a:lnTo>
                      <a:pt x="6874" y="6400"/>
                    </a:lnTo>
                    <a:lnTo>
                      <a:pt x="7120" y="6514"/>
                    </a:lnTo>
                    <a:lnTo>
                      <a:pt x="7366" y="6609"/>
                    </a:lnTo>
                    <a:lnTo>
                      <a:pt x="7631" y="6684"/>
                    </a:lnTo>
                    <a:lnTo>
                      <a:pt x="7915" y="6741"/>
                    </a:lnTo>
                    <a:lnTo>
                      <a:pt x="8199" y="6779"/>
                    </a:lnTo>
                    <a:lnTo>
                      <a:pt x="8502" y="6798"/>
                    </a:lnTo>
                    <a:lnTo>
                      <a:pt x="8597" y="6798"/>
                    </a:lnTo>
                    <a:lnTo>
                      <a:pt x="8673" y="6760"/>
                    </a:lnTo>
                    <a:lnTo>
                      <a:pt x="8729" y="6703"/>
                    </a:lnTo>
                    <a:lnTo>
                      <a:pt x="8767" y="6646"/>
                    </a:lnTo>
                    <a:lnTo>
                      <a:pt x="8786" y="6590"/>
                    </a:lnTo>
                    <a:lnTo>
                      <a:pt x="8767" y="6552"/>
                    </a:lnTo>
                    <a:lnTo>
                      <a:pt x="8729" y="6514"/>
                    </a:lnTo>
                    <a:lnTo>
                      <a:pt x="8654" y="6495"/>
                    </a:lnTo>
                    <a:lnTo>
                      <a:pt x="8294" y="6457"/>
                    </a:lnTo>
                    <a:lnTo>
                      <a:pt x="7953" y="6381"/>
                    </a:lnTo>
                    <a:lnTo>
                      <a:pt x="7650" y="6306"/>
                    </a:lnTo>
                    <a:lnTo>
                      <a:pt x="7366" y="6192"/>
                    </a:lnTo>
                    <a:lnTo>
                      <a:pt x="7101" y="6059"/>
                    </a:lnTo>
                    <a:lnTo>
                      <a:pt x="6874" y="5908"/>
                    </a:lnTo>
                    <a:lnTo>
                      <a:pt x="6666" y="5738"/>
                    </a:lnTo>
                    <a:lnTo>
                      <a:pt x="6476" y="5548"/>
                    </a:lnTo>
                    <a:lnTo>
                      <a:pt x="6306" y="5340"/>
                    </a:lnTo>
                    <a:lnTo>
                      <a:pt x="6154" y="5094"/>
                    </a:lnTo>
                    <a:lnTo>
                      <a:pt x="6022" y="4848"/>
                    </a:lnTo>
                    <a:lnTo>
                      <a:pt x="5908" y="4583"/>
                    </a:lnTo>
                    <a:lnTo>
                      <a:pt x="5795" y="4280"/>
                    </a:lnTo>
                    <a:lnTo>
                      <a:pt x="5700" y="3977"/>
                    </a:lnTo>
                    <a:lnTo>
                      <a:pt x="5624" y="3655"/>
                    </a:lnTo>
                    <a:lnTo>
                      <a:pt x="5567" y="3314"/>
                    </a:lnTo>
                    <a:lnTo>
                      <a:pt x="5492" y="2878"/>
                    </a:lnTo>
                    <a:lnTo>
                      <a:pt x="5397" y="2443"/>
                    </a:lnTo>
                    <a:lnTo>
                      <a:pt x="5302" y="2007"/>
                    </a:lnTo>
                    <a:lnTo>
                      <a:pt x="5151" y="1591"/>
                    </a:lnTo>
                    <a:lnTo>
                      <a:pt x="5075" y="1402"/>
                    </a:lnTo>
                    <a:lnTo>
                      <a:pt x="4980" y="1193"/>
                    </a:lnTo>
                    <a:lnTo>
                      <a:pt x="4867" y="1023"/>
                    </a:lnTo>
                    <a:lnTo>
                      <a:pt x="4753" y="852"/>
                    </a:lnTo>
                    <a:lnTo>
                      <a:pt x="4602" y="682"/>
                    </a:lnTo>
                    <a:lnTo>
                      <a:pt x="4450" y="531"/>
                    </a:lnTo>
                    <a:lnTo>
                      <a:pt x="4280" y="379"/>
                    </a:lnTo>
                    <a:lnTo>
                      <a:pt x="4072" y="265"/>
                    </a:lnTo>
                    <a:lnTo>
                      <a:pt x="3844" y="152"/>
                    </a:lnTo>
                    <a:lnTo>
                      <a:pt x="3617" y="76"/>
                    </a:lnTo>
                    <a:lnTo>
                      <a:pt x="3390" y="19"/>
                    </a:lnTo>
                    <a:lnTo>
                      <a:pt x="316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3599325" y="257525"/>
                <a:ext cx="105575" cy="116950"/>
              </a:xfrm>
              <a:custGeom>
                <a:rect b="b" l="l" r="r" t="t"/>
                <a:pathLst>
                  <a:path extrusionOk="0" h="4678" w="4223">
                    <a:moveTo>
                      <a:pt x="4128" y="0"/>
                    </a:moveTo>
                    <a:lnTo>
                      <a:pt x="3901" y="19"/>
                    </a:lnTo>
                    <a:lnTo>
                      <a:pt x="3674" y="38"/>
                    </a:lnTo>
                    <a:lnTo>
                      <a:pt x="3447" y="76"/>
                    </a:lnTo>
                    <a:lnTo>
                      <a:pt x="3238" y="114"/>
                    </a:lnTo>
                    <a:lnTo>
                      <a:pt x="3030" y="190"/>
                    </a:lnTo>
                    <a:lnTo>
                      <a:pt x="2822" y="246"/>
                    </a:lnTo>
                    <a:lnTo>
                      <a:pt x="2633" y="322"/>
                    </a:lnTo>
                    <a:lnTo>
                      <a:pt x="2443" y="417"/>
                    </a:lnTo>
                    <a:lnTo>
                      <a:pt x="2083" y="625"/>
                    </a:lnTo>
                    <a:lnTo>
                      <a:pt x="1743" y="871"/>
                    </a:lnTo>
                    <a:lnTo>
                      <a:pt x="1440" y="1136"/>
                    </a:lnTo>
                    <a:lnTo>
                      <a:pt x="1156" y="1439"/>
                    </a:lnTo>
                    <a:lnTo>
                      <a:pt x="891" y="1780"/>
                    </a:lnTo>
                    <a:lnTo>
                      <a:pt x="663" y="2140"/>
                    </a:lnTo>
                    <a:lnTo>
                      <a:pt x="474" y="2519"/>
                    </a:lnTo>
                    <a:lnTo>
                      <a:pt x="304" y="2916"/>
                    </a:lnTo>
                    <a:lnTo>
                      <a:pt x="171" y="3314"/>
                    </a:lnTo>
                    <a:lnTo>
                      <a:pt x="76" y="3749"/>
                    </a:lnTo>
                    <a:lnTo>
                      <a:pt x="20" y="4185"/>
                    </a:lnTo>
                    <a:lnTo>
                      <a:pt x="1" y="4620"/>
                    </a:lnTo>
                    <a:lnTo>
                      <a:pt x="1" y="4639"/>
                    </a:lnTo>
                    <a:lnTo>
                      <a:pt x="20" y="4658"/>
                    </a:lnTo>
                    <a:lnTo>
                      <a:pt x="95" y="4677"/>
                    </a:lnTo>
                    <a:lnTo>
                      <a:pt x="209" y="4658"/>
                    </a:lnTo>
                    <a:lnTo>
                      <a:pt x="304" y="4639"/>
                    </a:lnTo>
                    <a:lnTo>
                      <a:pt x="379" y="4583"/>
                    </a:lnTo>
                    <a:lnTo>
                      <a:pt x="398" y="4545"/>
                    </a:lnTo>
                    <a:lnTo>
                      <a:pt x="417" y="4507"/>
                    </a:lnTo>
                    <a:lnTo>
                      <a:pt x="436" y="4128"/>
                    </a:lnTo>
                    <a:lnTo>
                      <a:pt x="474" y="3749"/>
                    </a:lnTo>
                    <a:lnTo>
                      <a:pt x="569" y="3371"/>
                    </a:lnTo>
                    <a:lnTo>
                      <a:pt x="663" y="2992"/>
                    </a:lnTo>
                    <a:lnTo>
                      <a:pt x="815" y="2632"/>
                    </a:lnTo>
                    <a:lnTo>
                      <a:pt x="966" y="2291"/>
                    </a:lnTo>
                    <a:lnTo>
                      <a:pt x="1156" y="1951"/>
                    </a:lnTo>
                    <a:lnTo>
                      <a:pt x="1383" y="1629"/>
                    </a:lnTo>
                    <a:lnTo>
                      <a:pt x="1610" y="1345"/>
                    </a:lnTo>
                    <a:lnTo>
                      <a:pt x="1875" y="1061"/>
                    </a:lnTo>
                    <a:lnTo>
                      <a:pt x="2178" y="833"/>
                    </a:lnTo>
                    <a:lnTo>
                      <a:pt x="2481" y="625"/>
                    </a:lnTo>
                    <a:lnTo>
                      <a:pt x="2822" y="455"/>
                    </a:lnTo>
                    <a:lnTo>
                      <a:pt x="2992" y="398"/>
                    </a:lnTo>
                    <a:lnTo>
                      <a:pt x="3182" y="341"/>
                    </a:lnTo>
                    <a:lnTo>
                      <a:pt x="3352" y="284"/>
                    </a:lnTo>
                    <a:lnTo>
                      <a:pt x="3560" y="246"/>
                    </a:lnTo>
                    <a:lnTo>
                      <a:pt x="3750" y="228"/>
                    </a:lnTo>
                    <a:lnTo>
                      <a:pt x="3958" y="228"/>
                    </a:lnTo>
                    <a:lnTo>
                      <a:pt x="4015" y="209"/>
                    </a:lnTo>
                    <a:lnTo>
                      <a:pt x="4072" y="190"/>
                    </a:lnTo>
                    <a:lnTo>
                      <a:pt x="4185" y="114"/>
                    </a:lnTo>
                    <a:lnTo>
                      <a:pt x="4223" y="76"/>
                    </a:lnTo>
                    <a:lnTo>
                      <a:pt x="4223" y="38"/>
                    </a:lnTo>
                    <a:lnTo>
                      <a:pt x="4204" y="19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3302525" y="702000"/>
                <a:ext cx="159075" cy="135425"/>
              </a:xfrm>
              <a:custGeom>
                <a:rect b="b" l="l" r="r" t="t"/>
                <a:pathLst>
                  <a:path extrusionOk="0" h="5417" w="6363">
                    <a:moveTo>
                      <a:pt x="758" y="1"/>
                    </a:moveTo>
                    <a:lnTo>
                      <a:pt x="606" y="20"/>
                    </a:lnTo>
                    <a:lnTo>
                      <a:pt x="531" y="39"/>
                    </a:lnTo>
                    <a:lnTo>
                      <a:pt x="493" y="77"/>
                    </a:lnTo>
                    <a:lnTo>
                      <a:pt x="398" y="171"/>
                    </a:lnTo>
                    <a:lnTo>
                      <a:pt x="304" y="266"/>
                    </a:lnTo>
                    <a:lnTo>
                      <a:pt x="228" y="399"/>
                    </a:lnTo>
                    <a:lnTo>
                      <a:pt x="152" y="512"/>
                    </a:lnTo>
                    <a:lnTo>
                      <a:pt x="95" y="664"/>
                    </a:lnTo>
                    <a:lnTo>
                      <a:pt x="57" y="796"/>
                    </a:lnTo>
                    <a:lnTo>
                      <a:pt x="19" y="948"/>
                    </a:lnTo>
                    <a:lnTo>
                      <a:pt x="1" y="1099"/>
                    </a:lnTo>
                    <a:lnTo>
                      <a:pt x="1" y="1251"/>
                    </a:lnTo>
                    <a:lnTo>
                      <a:pt x="19" y="1402"/>
                    </a:lnTo>
                    <a:lnTo>
                      <a:pt x="38" y="1535"/>
                    </a:lnTo>
                    <a:lnTo>
                      <a:pt x="76" y="1686"/>
                    </a:lnTo>
                    <a:lnTo>
                      <a:pt x="133" y="1800"/>
                    </a:lnTo>
                    <a:lnTo>
                      <a:pt x="209" y="1932"/>
                    </a:lnTo>
                    <a:lnTo>
                      <a:pt x="304" y="2027"/>
                    </a:lnTo>
                    <a:lnTo>
                      <a:pt x="417" y="2122"/>
                    </a:lnTo>
                    <a:lnTo>
                      <a:pt x="550" y="2216"/>
                    </a:lnTo>
                    <a:lnTo>
                      <a:pt x="720" y="2254"/>
                    </a:lnTo>
                    <a:lnTo>
                      <a:pt x="890" y="2292"/>
                    </a:lnTo>
                    <a:lnTo>
                      <a:pt x="1061" y="2311"/>
                    </a:lnTo>
                    <a:lnTo>
                      <a:pt x="1307" y="2292"/>
                    </a:lnTo>
                    <a:lnTo>
                      <a:pt x="1553" y="2254"/>
                    </a:lnTo>
                    <a:lnTo>
                      <a:pt x="1799" y="2197"/>
                    </a:lnTo>
                    <a:lnTo>
                      <a:pt x="2046" y="2141"/>
                    </a:lnTo>
                    <a:lnTo>
                      <a:pt x="2519" y="1989"/>
                    </a:lnTo>
                    <a:lnTo>
                      <a:pt x="2898" y="1857"/>
                    </a:lnTo>
                    <a:lnTo>
                      <a:pt x="3295" y="1743"/>
                    </a:lnTo>
                    <a:lnTo>
                      <a:pt x="3466" y="1686"/>
                    </a:lnTo>
                    <a:lnTo>
                      <a:pt x="3712" y="1686"/>
                    </a:lnTo>
                    <a:lnTo>
                      <a:pt x="3806" y="1724"/>
                    </a:lnTo>
                    <a:lnTo>
                      <a:pt x="3863" y="1762"/>
                    </a:lnTo>
                    <a:lnTo>
                      <a:pt x="3901" y="1838"/>
                    </a:lnTo>
                    <a:lnTo>
                      <a:pt x="3920" y="1913"/>
                    </a:lnTo>
                    <a:lnTo>
                      <a:pt x="3920" y="2008"/>
                    </a:lnTo>
                    <a:lnTo>
                      <a:pt x="3901" y="2197"/>
                    </a:lnTo>
                    <a:lnTo>
                      <a:pt x="3863" y="2406"/>
                    </a:lnTo>
                    <a:lnTo>
                      <a:pt x="3787" y="2595"/>
                    </a:lnTo>
                    <a:lnTo>
                      <a:pt x="3674" y="2879"/>
                    </a:lnTo>
                    <a:lnTo>
                      <a:pt x="3598" y="3106"/>
                    </a:lnTo>
                    <a:lnTo>
                      <a:pt x="3522" y="3333"/>
                    </a:lnTo>
                    <a:lnTo>
                      <a:pt x="3466" y="3561"/>
                    </a:lnTo>
                    <a:lnTo>
                      <a:pt x="3428" y="3788"/>
                    </a:lnTo>
                    <a:lnTo>
                      <a:pt x="3409" y="4015"/>
                    </a:lnTo>
                    <a:lnTo>
                      <a:pt x="3409" y="4242"/>
                    </a:lnTo>
                    <a:lnTo>
                      <a:pt x="3428" y="4470"/>
                    </a:lnTo>
                    <a:lnTo>
                      <a:pt x="3466" y="4716"/>
                    </a:lnTo>
                    <a:lnTo>
                      <a:pt x="3541" y="4905"/>
                    </a:lnTo>
                    <a:lnTo>
                      <a:pt x="3636" y="5057"/>
                    </a:lnTo>
                    <a:lnTo>
                      <a:pt x="3750" y="5170"/>
                    </a:lnTo>
                    <a:lnTo>
                      <a:pt x="3901" y="5265"/>
                    </a:lnTo>
                    <a:lnTo>
                      <a:pt x="4053" y="5322"/>
                    </a:lnTo>
                    <a:lnTo>
                      <a:pt x="4223" y="5378"/>
                    </a:lnTo>
                    <a:lnTo>
                      <a:pt x="4412" y="5397"/>
                    </a:lnTo>
                    <a:lnTo>
                      <a:pt x="4621" y="5416"/>
                    </a:lnTo>
                    <a:lnTo>
                      <a:pt x="4829" y="5397"/>
                    </a:lnTo>
                    <a:lnTo>
                      <a:pt x="5056" y="5378"/>
                    </a:lnTo>
                    <a:lnTo>
                      <a:pt x="5492" y="5303"/>
                    </a:lnTo>
                    <a:lnTo>
                      <a:pt x="5870" y="5208"/>
                    </a:lnTo>
                    <a:lnTo>
                      <a:pt x="6192" y="5113"/>
                    </a:lnTo>
                    <a:lnTo>
                      <a:pt x="6306" y="5057"/>
                    </a:lnTo>
                    <a:lnTo>
                      <a:pt x="6344" y="5038"/>
                    </a:lnTo>
                    <a:lnTo>
                      <a:pt x="6363" y="5019"/>
                    </a:lnTo>
                    <a:lnTo>
                      <a:pt x="6363" y="4981"/>
                    </a:lnTo>
                    <a:lnTo>
                      <a:pt x="6344" y="4962"/>
                    </a:lnTo>
                    <a:lnTo>
                      <a:pt x="6325" y="4962"/>
                    </a:lnTo>
                    <a:lnTo>
                      <a:pt x="6268" y="4943"/>
                    </a:lnTo>
                    <a:lnTo>
                      <a:pt x="6154" y="4962"/>
                    </a:lnTo>
                    <a:lnTo>
                      <a:pt x="5851" y="5057"/>
                    </a:lnTo>
                    <a:lnTo>
                      <a:pt x="5586" y="5113"/>
                    </a:lnTo>
                    <a:lnTo>
                      <a:pt x="5321" y="5132"/>
                    </a:lnTo>
                    <a:lnTo>
                      <a:pt x="5094" y="5151"/>
                    </a:lnTo>
                    <a:lnTo>
                      <a:pt x="4867" y="5132"/>
                    </a:lnTo>
                    <a:lnTo>
                      <a:pt x="4658" y="5113"/>
                    </a:lnTo>
                    <a:lnTo>
                      <a:pt x="4488" y="5057"/>
                    </a:lnTo>
                    <a:lnTo>
                      <a:pt x="4318" y="4981"/>
                    </a:lnTo>
                    <a:lnTo>
                      <a:pt x="4185" y="4867"/>
                    </a:lnTo>
                    <a:lnTo>
                      <a:pt x="4072" y="4754"/>
                    </a:lnTo>
                    <a:lnTo>
                      <a:pt x="3977" y="4621"/>
                    </a:lnTo>
                    <a:lnTo>
                      <a:pt x="3901" y="4470"/>
                    </a:lnTo>
                    <a:lnTo>
                      <a:pt x="3863" y="4318"/>
                    </a:lnTo>
                    <a:lnTo>
                      <a:pt x="3825" y="4129"/>
                    </a:lnTo>
                    <a:lnTo>
                      <a:pt x="3825" y="3939"/>
                    </a:lnTo>
                    <a:lnTo>
                      <a:pt x="3844" y="3731"/>
                    </a:lnTo>
                    <a:lnTo>
                      <a:pt x="3863" y="3523"/>
                    </a:lnTo>
                    <a:lnTo>
                      <a:pt x="3920" y="3296"/>
                    </a:lnTo>
                    <a:lnTo>
                      <a:pt x="3996" y="3049"/>
                    </a:lnTo>
                    <a:lnTo>
                      <a:pt x="4090" y="2803"/>
                    </a:lnTo>
                    <a:lnTo>
                      <a:pt x="4223" y="2519"/>
                    </a:lnTo>
                    <a:lnTo>
                      <a:pt x="4299" y="2292"/>
                    </a:lnTo>
                    <a:lnTo>
                      <a:pt x="4356" y="2065"/>
                    </a:lnTo>
                    <a:lnTo>
                      <a:pt x="4374" y="1857"/>
                    </a:lnTo>
                    <a:lnTo>
                      <a:pt x="4374" y="1762"/>
                    </a:lnTo>
                    <a:lnTo>
                      <a:pt x="4356" y="1667"/>
                    </a:lnTo>
                    <a:lnTo>
                      <a:pt x="4318" y="1591"/>
                    </a:lnTo>
                    <a:lnTo>
                      <a:pt x="4280" y="1535"/>
                    </a:lnTo>
                    <a:lnTo>
                      <a:pt x="4185" y="1497"/>
                    </a:lnTo>
                    <a:lnTo>
                      <a:pt x="4090" y="1478"/>
                    </a:lnTo>
                    <a:lnTo>
                      <a:pt x="3769" y="1478"/>
                    </a:lnTo>
                    <a:lnTo>
                      <a:pt x="3579" y="1516"/>
                    </a:lnTo>
                    <a:lnTo>
                      <a:pt x="3371" y="1554"/>
                    </a:lnTo>
                    <a:lnTo>
                      <a:pt x="3182" y="1591"/>
                    </a:lnTo>
                    <a:lnTo>
                      <a:pt x="2803" y="1724"/>
                    </a:lnTo>
                    <a:lnTo>
                      <a:pt x="2424" y="1857"/>
                    </a:lnTo>
                    <a:lnTo>
                      <a:pt x="2159" y="1932"/>
                    </a:lnTo>
                    <a:lnTo>
                      <a:pt x="1894" y="2008"/>
                    </a:lnTo>
                    <a:lnTo>
                      <a:pt x="1610" y="2046"/>
                    </a:lnTo>
                    <a:lnTo>
                      <a:pt x="1326" y="2084"/>
                    </a:lnTo>
                    <a:lnTo>
                      <a:pt x="1193" y="2065"/>
                    </a:lnTo>
                    <a:lnTo>
                      <a:pt x="1061" y="2046"/>
                    </a:lnTo>
                    <a:lnTo>
                      <a:pt x="928" y="2008"/>
                    </a:lnTo>
                    <a:lnTo>
                      <a:pt x="815" y="1951"/>
                    </a:lnTo>
                    <a:lnTo>
                      <a:pt x="701" y="1876"/>
                    </a:lnTo>
                    <a:lnTo>
                      <a:pt x="606" y="1781"/>
                    </a:lnTo>
                    <a:lnTo>
                      <a:pt x="531" y="1667"/>
                    </a:lnTo>
                    <a:lnTo>
                      <a:pt x="455" y="1516"/>
                    </a:lnTo>
                    <a:lnTo>
                      <a:pt x="417" y="1364"/>
                    </a:lnTo>
                    <a:lnTo>
                      <a:pt x="417" y="1175"/>
                    </a:lnTo>
                    <a:lnTo>
                      <a:pt x="417" y="986"/>
                    </a:lnTo>
                    <a:lnTo>
                      <a:pt x="455" y="777"/>
                    </a:lnTo>
                    <a:lnTo>
                      <a:pt x="531" y="569"/>
                    </a:lnTo>
                    <a:lnTo>
                      <a:pt x="606" y="380"/>
                    </a:lnTo>
                    <a:lnTo>
                      <a:pt x="701" y="209"/>
                    </a:lnTo>
                    <a:lnTo>
                      <a:pt x="815" y="96"/>
                    </a:lnTo>
                    <a:lnTo>
                      <a:pt x="853" y="58"/>
                    </a:lnTo>
                    <a:lnTo>
                      <a:pt x="853" y="20"/>
                    </a:lnTo>
                    <a:lnTo>
                      <a:pt x="815" y="20"/>
                    </a:lnTo>
                    <a:lnTo>
                      <a:pt x="75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3512700" y="868625"/>
                <a:ext cx="142975" cy="297775"/>
              </a:xfrm>
              <a:custGeom>
                <a:rect b="b" l="l" r="r" t="t"/>
                <a:pathLst>
                  <a:path extrusionOk="0" h="11911" w="5719">
                    <a:moveTo>
                      <a:pt x="4431" y="1"/>
                    </a:moveTo>
                    <a:lnTo>
                      <a:pt x="4128" y="247"/>
                    </a:lnTo>
                    <a:lnTo>
                      <a:pt x="3825" y="455"/>
                    </a:lnTo>
                    <a:lnTo>
                      <a:pt x="3522" y="626"/>
                    </a:lnTo>
                    <a:lnTo>
                      <a:pt x="3201" y="777"/>
                    </a:lnTo>
                    <a:lnTo>
                      <a:pt x="2898" y="891"/>
                    </a:lnTo>
                    <a:lnTo>
                      <a:pt x="2576" y="967"/>
                    </a:lnTo>
                    <a:lnTo>
                      <a:pt x="2273" y="1042"/>
                    </a:lnTo>
                    <a:lnTo>
                      <a:pt x="1970" y="1080"/>
                    </a:lnTo>
                    <a:lnTo>
                      <a:pt x="1686" y="1099"/>
                    </a:lnTo>
                    <a:lnTo>
                      <a:pt x="1137" y="1099"/>
                    </a:lnTo>
                    <a:lnTo>
                      <a:pt x="872" y="1080"/>
                    </a:lnTo>
                    <a:lnTo>
                      <a:pt x="398" y="1005"/>
                    </a:lnTo>
                    <a:lnTo>
                      <a:pt x="1" y="910"/>
                    </a:lnTo>
                    <a:lnTo>
                      <a:pt x="1250" y="6155"/>
                    </a:lnTo>
                    <a:lnTo>
                      <a:pt x="2064" y="4489"/>
                    </a:lnTo>
                    <a:lnTo>
                      <a:pt x="3579" y="5719"/>
                    </a:lnTo>
                    <a:lnTo>
                      <a:pt x="3503" y="6268"/>
                    </a:lnTo>
                    <a:lnTo>
                      <a:pt x="3409" y="6799"/>
                    </a:lnTo>
                    <a:lnTo>
                      <a:pt x="3295" y="7310"/>
                    </a:lnTo>
                    <a:lnTo>
                      <a:pt x="3182" y="7783"/>
                    </a:lnTo>
                    <a:lnTo>
                      <a:pt x="3068" y="8238"/>
                    </a:lnTo>
                    <a:lnTo>
                      <a:pt x="2935" y="8673"/>
                    </a:lnTo>
                    <a:lnTo>
                      <a:pt x="2803" y="9090"/>
                    </a:lnTo>
                    <a:lnTo>
                      <a:pt x="2651" y="9468"/>
                    </a:lnTo>
                    <a:lnTo>
                      <a:pt x="2500" y="9847"/>
                    </a:lnTo>
                    <a:lnTo>
                      <a:pt x="2348" y="10188"/>
                    </a:lnTo>
                    <a:lnTo>
                      <a:pt x="2197" y="10529"/>
                    </a:lnTo>
                    <a:lnTo>
                      <a:pt x="2027" y="10832"/>
                    </a:lnTo>
                    <a:lnTo>
                      <a:pt x="1856" y="11135"/>
                    </a:lnTo>
                    <a:lnTo>
                      <a:pt x="1705" y="11400"/>
                    </a:lnTo>
                    <a:lnTo>
                      <a:pt x="1345" y="11911"/>
                    </a:lnTo>
                    <a:lnTo>
                      <a:pt x="5719" y="9923"/>
                    </a:lnTo>
                    <a:lnTo>
                      <a:pt x="44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3627725" y="984600"/>
                <a:ext cx="70550" cy="162400"/>
              </a:xfrm>
              <a:custGeom>
                <a:rect b="b" l="l" r="r" t="t"/>
                <a:pathLst>
                  <a:path extrusionOk="0" h="6496" w="2822">
                    <a:moveTo>
                      <a:pt x="1402" y="1"/>
                    </a:moveTo>
                    <a:lnTo>
                      <a:pt x="1" y="247"/>
                    </a:lnTo>
                    <a:lnTo>
                      <a:pt x="20" y="323"/>
                    </a:lnTo>
                    <a:lnTo>
                      <a:pt x="20" y="531"/>
                    </a:lnTo>
                    <a:lnTo>
                      <a:pt x="39" y="1251"/>
                    </a:lnTo>
                    <a:lnTo>
                      <a:pt x="39" y="3409"/>
                    </a:lnTo>
                    <a:lnTo>
                      <a:pt x="1" y="6496"/>
                    </a:lnTo>
                    <a:lnTo>
                      <a:pt x="2822" y="4773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3380625" y="380125"/>
                <a:ext cx="457775" cy="516000"/>
              </a:xfrm>
              <a:custGeom>
                <a:rect b="b" l="l" r="r" t="t"/>
                <a:pathLst>
                  <a:path extrusionOk="0" h="20640" w="18311">
                    <a:moveTo>
                      <a:pt x="11608" y="0"/>
                    </a:moveTo>
                    <a:lnTo>
                      <a:pt x="11456" y="19"/>
                    </a:lnTo>
                    <a:lnTo>
                      <a:pt x="11305" y="38"/>
                    </a:lnTo>
                    <a:lnTo>
                      <a:pt x="11172" y="57"/>
                    </a:lnTo>
                    <a:lnTo>
                      <a:pt x="11021" y="114"/>
                    </a:lnTo>
                    <a:lnTo>
                      <a:pt x="10888" y="171"/>
                    </a:lnTo>
                    <a:lnTo>
                      <a:pt x="10756" y="247"/>
                    </a:lnTo>
                    <a:lnTo>
                      <a:pt x="10623" y="341"/>
                    </a:lnTo>
                    <a:lnTo>
                      <a:pt x="10491" y="455"/>
                    </a:lnTo>
                    <a:lnTo>
                      <a:pt x="10377" y="587"/>
                    </a:lnTo>
                    <a:lnTo>
                      <a:pt x="10263" y="720"/>
                    </a:lnTo>
                    <a:lnTo>
                      <a:pt x="10150" y="890"/>
                    </a:lnTo>
                    <a:lnTo>
                      <a:pt x="10036" y="1061"/>
                    </a:lnTo>
                    <a:lnTo>
                      <a:pt x="9941" y="1269"/>
                    </a:lnTo>
                    <a:lnTo>
                      <a:pt x="9828" y="1477"/>
                    </a:lnTo>
                    <a:lnTo>
                      <a:pt x="9752" y="1723"/>
                    </a:lnTo>
                    <a:lnTo>
                      <a:pt x="9657" y="1989"/>
                    </a:lnTo>
                    <a:lnTo>
                      <a:pt x="9525" y="1875"/>
                    </a:lnTo>
                    <a:lnTo>
                      <a:pt x="9146" y="1648"/>
                    </a:lnTo>
                    <a:lnTo>
                      <a:pt x="8881" y="1515"/>
                    </a:lnTo>
                    <a:lnTo>
                      <a:pt x="8578" y="1383"/>
                    </a:lnTo>
                    <a:lnTo>
                      <a:pt x="8256" y="1269"/>
                    </a:lnTo>
                    <a:lnTo>
                      <a:pt x="7915" y="1174"/>
                    </a:lnTo>
                    <a:lnTo>
                      <a:pt x="7726" y="1136"/>
                    </a:lnTo>
                    <a:lnTo>
                      <a:pt x="7556" y="1118"/>
                    </a:lnTo>
                    <a:lnTo>
                      <a:pt x="7366" y="1099"/>
                    </a:lnTo>
                    <a:lnTo>
                      <a:pt x="7177" y="1118"/>
                    </a:lnTo>
                    <a:lnTo>
                      <a:pt x="7007" y="1136"/>
                    </a:lnTo>
                    <a:lnTo>
                      <a:pt x="6817" y="1174"/>
                    </a:lnTo>
                    <a:lnTo>
                      <a:pt x="6628" y="1212"/>
                    </a:lnTo>
                    <a:lnTo>
                      <a:pt x="6457" y="1288"/>
                    </a:lnTo>
                    <a:lnTo>
                      <a:pt x="6287" y="1383"/>
                    </a:lnTo>
                    <a:lnTo>
                      <a:pt x="6117" y="1515"/>
                    </a:lnTo>
                    <a:lnTo>
                      <a:pt x="5965" y="1648"/>
                    </a:lnTo>
                    <a:lnTo>
                      <a:pt x="5814" y="1818"/>
                    </a:lnTo>
                    <a:lnTo>
                      <a:pt x="5662" y="2007"/>
                    </a:lnTo>
                    <a:lnTo>
                      <a:pt x="5530" y="2235"/>
                    </a:lnTo>
                    <a:lnTo>
                      <a:pt x="5397" y="2481"/>
                    </a:lnTo>
                    <a:lnTo>
                      <a:pt x="5284" y="2784"/>
                    </a:lnTo>
                    <a:lnTo>
                      <a:pt x="5189" y="3068"/>
                    </a:lnTo>
                    <a:lnTo>
                      <a:pt x="5113" y="3390"/>
                    </a:lnTo>
                    <a:lnTo>
                      <a:pt x="5056" y="3712"/>
                    </a:lnTo>
                    <a:lnTo>
                      <a:pt x="5018" y="4052"/>
                    </a:lnTo>
                    <a:lnTo>
                      <a:pt x="4962" y="4753"/>
                    </a:lnTo>
                    <a:lnTo>
                      <a:pt x="4924" y="5473"/>
                    </a:lnTo>
                    <a:lnTo>
                      <a:pt x="4886" y="6230"/>
                    </a:lnTo>
                    <a:lnTo>
                      <a:pt x="4867" y="6987"/>
                    </a:lnTo>
                    <a:lnTo>
                      <a:pt x="4791" y="7726"/>
                    </a:lnTo>
                    <a:lnTo>
                      <a:pt x="4753" y="8104"/>
                    </a:lnTo>
                    <a:lnTo>
                      <a:pt x="4697" y="8464"/>
                    </a:lnTo>
                    <a:lnTo>
                      <a:pt x="4621" y="8824"/>
                    </a:lnTo>
                    <a:lnTo>
                      <a:pt x="4526" y="9184"/>
                    </a:lnTo>
                    <a:lnTo>
                      <a:pt x="4413" y="9525"/>
                    </a:lnTo>
                    <a:lnTo>
                      <a:pt x="4280" y="9846"/>
                    </a:lnTo>
                    <a:lnTo>
                      <a:pt x="4110" y="10168"/>
                    </a:lnTo>
                    <a:lnTo>
                      <a:pt x="3920" y="10471"/>
                    </a:lnTo>
                    <a:lnTo>
                      <a:pt x="3693" y="10774"/>
                    </a:lnTo>
                    <a:lnTo>
                      <a:pt x="3447" y="11039"/>
                    </a:lnTo>
                    <a:lnTo>
                      <a:pt x="3163" y="11285"/>
                    </a:lnTo>
                    <a:lnTo>
                      <a:pt x="2841" y="11532"/>
                    </a:lnTo>
                    <a:lnTo>
                      <a:pt x="2481" y="11740"/>
                    </a:lnTo>
                    <a:lnTo>
                      <a:pt x="2084" y="11929"/>
                    </a:lnTo>
                    <a:lnTo>
                      <a:pt x="1629" y="12100"/>
                    </a:lnTo>
                    <a:lnTo>
                      <a:pt x="1137" y="12251"/>
                    </a:lnTo>
                    <a:lnTo>
                      <a:pt x="607" y="12365"/>
                    </a:lnTo>
                    <a:lnTo>
                      <a:pt x="20" y="12459"/>
                    </a:lnTo>
                    <a:lnTo>
                      <a:pt x="1" y="12630"/>
                    </a:lnTo>
                    <a:lnTo>
                      <a:pt x="20" y="12819"/>
                    </a:lnTo>
                    <a:lnTo>
                      <a:pt x="58" y="12971"/>
                    </a:lnTo>
                    <a:lnTo>
                      <a:pt x="114" y="13141"/>
                    </a:lnTo>
                    <a:lnTo>
                      <a:pt x="190" y="13274"/>
                    </a:lnTo>
                    <a:lnTo>
                      <a:pt x="323" y="13406"/>
                    </a:lnTo>
                    <a:lnTo>
                      <a:pt x="474" y="13520"/>
                    </a:lnTo>
                    <a:lnTo>
                      <a:pt x="682" y="13595"/>
                    </a:lnTo>
                    <a:lnTo>
                      <a:pt x="910" y="13652"/>
                    </a:lnTo>
                    <a:lnTo>
                      <a:pt x="1213" y="13690"/>
                    </a:lnTo>
                    <a:lnTo>
                      <a:pt x="1553" y="13690"/>
                    </a:lnTo>
                    <a:lnTo>
                      <a:pt x="1951" y="13652"/>
                    </a:lnTo>
                    <a:lnTo>
                      <a:pt x="2387" y="13577"/>
                    </a:lnTo>
                    <a:lnTo>
                      <a:pt x="2917" y="13463"/>
                    </a:lnTo>
                    <a:lnTo>
                      <a:pt x="3485" y="13293"/>
                    </a:lnTo>
                    <a:lnTo>
                      <a:pt x="4129" y="13084"/>
                    </a:lnTo>
                    <a:lnTo>
                      <a:pt x="5265" y="17818"/>
                    </a:lnTo>
                    <a:lnTo>
                      <a:pt x="5587" y="19124"/>
                    </a:lnTo>
                    <a:lnTo>
                      <a:pt x="5435" y="19162"/>
                    </a:lnTo>
                    <a:lnTo>
                      <a:pt x="5018" y="19333"/>
                    </a:lnTo>
                    <a:lnTo>
                      <a:pt x="5284" y="20450"/>
                    </a:lnTo>
                    <a:lnTo>
                      <a:pt x="5681" y="20545"/>
                    </a:lnTo>
                    <a:lnTo>
                      <a:pt x="6155" y="20620"/>
                    </a:lnTo>
                    <a:lnTo>
                      <a:pt x="6420" y="20639"/>
                    </a:lnTo>
                    <a:lnTo>
                      <a:pt x="6969" y="20639"/>
                    </a:lnTo>
                    <a:lnTo>
                      <a:pt x="7253" y="20620"/>
                    </a:lnTo>
                    <a:lnTo>
                      <a:pt x="7556" y="20582"/>
                    </a:lnTo>
                    <a:lnTo>
                      <a:pt x="7859" y="20507"/>
                    </a:lnTo>
                    <a:lnTo>
                      <a:pt x="8181" y="20431"/>
                    </a:lnTo>
                    <a:lnTo>
                      <a:pt x="8484" y="20317"/>
                    </a:lnTo>
                    <a:lnTo>
                      <a:pt x="8805" y="20166"/>
                    </a:lnTo>
                    <a:lnTo>
                      <a:pt x="9108" y="19995"/>
                    </a:lnTo>
                    <a:lnTo>
                      <a:pt x="9411" y="19787"/>
                    </a:lnTo>
                    <a:lnTo>
                      <a:pt x="9714" y="19541"/>
                    </a:lnTo>
                    <a:lnTo>
                      <a:pt x="9657" y="19087"/>
                    </a:lnTo>
                    <a:lnTo>
                      <a:pt x="7347" y="19087"/>
                    </a:lnTo>
                    <a:lnTo>
                      <a:pt x="7347" y="19011"/>
                    </a:lnTo>
                    <a:lnTo>
                      <a:pt x="7347" y="18935"/>
                    </a:lnTo>
                    <a:lnTo>
                      <a:pt x="7366" y="18821"/>
                    </a:lnTo>
                    <a:lnTo>
                      <a:pt x="7423" y="18689"/>
                    </a:lnTo>
                    <a:lnTo>
                      <a:pt x="7499" y="18537"/>
                    </a:lnTo>
                    <a:lnTo>
                      <a:pt x="7631" y="18348"/>
                    </a:lnTo>
                    <a:lnTo>
                      <a:pt x="7821" y="18121"/>
                    </a:lnTo>
                    <a:lnTo>
                      <a:pt x="8048" y="17894"/>
                    </a:lnTo>
                    <a:lnTo>
                      <a:pt x="8370" y="17648"/>
                    </a:lnTo>
                    <a:lnTo>
                      <a:pt x="8749" y="17363"/>
                    </a:lnTo>
                    <a:lnTo>
                      <a:pt x="9222" y="17061"/>
                    </a:lnTo>
                    <a:lnTo>
                      <a:pt x="9790" y="16758"/>
                    </a:lnTo>
                    <a:lnTo>
                      <a:pt x="10453" y="16417"/>
                    </a:lnTo>
                    <a:lnTo>
                      <a:pt x="11229" y="16076"/>
                    </a:lnTo>
                    <a:lnTo>
                      <a:pt x="12138" y="15716"/>
                    </a:lnTo>
                    <a:lnTo>
                      <a:pt x="12592" y="15546"/>
                    </a:lnTo>
                    <a:lnTo>
                      <a:pt x="13028" y="15356"/>
                    </a:lnTo>
                    <a:lnTo>
                      <a:pt x="13444" y="15148"/>
                    </a:lnTo>
                    <a:lnTo>
                      <a:pt x="13842" y="14959"/>
                    </a:lnTo>
                    <a:lnTo>
                      <a:pt x="14221" y="14751"/>
                    </a:lnTo>
                    <a:lnTo>
                      <a:pt x="14580" y="14523"/>
                    </a:lnTo>
                    <a:lnTo>
                      <a:pt x="14921" y="14315"/>
                    </a:lnTo>
                    <a:lnTo>
                      <a:pt x="15262" y="14088"/>
                    </a:lnTo>
                    <a:lnTo>
                      <a:pt x="15565" y="13842"/>
                    </a:lnTo>
                    <a:lnTo>
                      <a:pt x="15849" y="13614"/>
                    </a:lnTo>
                    <a:lnTo>
                      <a:pt x="16133" y="13368"/>
                    </a:lnTo>
                    <a:lnTo>
                      <a:pt x="16398" y="13122"/>
                    </a:lnTo>
                    <a:lnTo>
                      <a:pt x="16625" y="12857"/>
                    </a:lnTo>
                    <a:lnTo>
                      <a:pt x="16853" y="12611"/>
                    </a:lnTo>
                    <a:lnTo>
                      <a:pt x="17061" y="12346"/>
                    </a:lnTo>
                    <a:lnTo>
                      <a:pt x="17250" y="12081"/>
                    </a:lnTo>
                    <a:lnTo>
                      <a:pt x="17421" y="11816"/>
                    </a:lnTo>
                    <a:lnTo>
                      <a:pt x="17591" y="11551"/>
                    </a:lnTo>
                    <a:lnTo>
                      <a:pt x="17724" y="11285"/>
                    </a:lnTo>
                    <a:lnTo>
                      <a:pt x="17856" y="11020"/>
                    </a:lnTo>
                    <a:lnTo>
                      <a:pt x="17970" y="10736"/>
                    </a:lnTo>
                    <a:lnTo>
                      <a:pt x="18064" y="10471"/>
                    </a:lnTo>
                    <a:lnTo>
                      <a:pt x="18140" y="10187"/>
                    </a:lnTo>
                    <a:lnTo>
                      <a:pt x="18216" y="9922"/>
                    </a:lnTo>
                    <a:lnTo>
                      <a:pt x="18254" y="9638"/>
                    </a:lnTo>
                    <a:lnTo>
                      <a:pt x="18292" y="9373"/>
                    </a:lnTo>
                    <a:lnTo>
                      <a:pt x="18311" y="9089"/>
                    </a:lnTo>
                    <a:lnTo>
                      <a:pt x="18311" y="8824"/>
                    </a:lnTo>
                    <a:lnTo>
                      <a:pt x="18311" y="8559"/>
                    </a:lnTo>
                    <a:lnTo>
                      <a:pt x="18292" y="8294"/>
                    </a:lnTo>
                    <a:lnTo>
                      <a:pt x="18254" y="8010"/>
                    </a:lnTo>
                    <a:lnTo>
                      <a:pt x="18197" y="7745"/>
                    </a:lnTo>
                    <a:lnTo>
                      <a:pt x="18083" y="7366"/>
                    </a:lnTo>
                    <a:lnTo>
                      <a:pt x="17989" y="7082"/>
                    </a:lnTo>
                    <a:lnTo>
                      <a:pt x="17856" y="6760"/>
                    </a:lnTo>
                    <a:lnTo>
                      <a:pt x="17705" y="6438"/>
                    </a:lnTo>
                    <a:lnTo>
                      <a:pt x="17534" y="6078"/>
                    </a:lnTo>
                    <a:lnTo>
                      <a:pt x="17345" y="5700"/>
                    </a:lnTo>
                    <a:lnTo>
                      <a:pt x="17137" y="5302"/>
                    </a:lnTo>
                    <a:lnTo>
                      <a:pt x="16890" y="4904"/>
                    </a:lnTo>
                    <a:lnTo>
                      <a:pt x="16644" y="4507"/>
                    </a:lnTo>
                    <a:lnTo>
                      <a:pt x="16379" y="4090"/>
                    </a:lnTo>
                    <a:lnTo>
                      <a:pt x="16095" y="3693"/>
                    </a:lnTo>
                    <a:lnTo>
                      <a:pt x="15792" y="3276"/>
                    </a:lnTo>
                    <a:lnTo>
                      <a:pt x="15489" y="2878"/>
                    </a:lnTo>
                    <a:lnTo>
                      <a:pt x="15186" y="2500"/>
                    </a:lnTo>
                    <a:lnTo>
                      <a:pt x="14864" y="2121"/>
                    </a:lnTo>
                    <a:lnTo>
                      <a:pt x="14543" y="1780"/>
                    </a:lnTo>
                    <a:lnTo>
                      <a:pt x="14202" y="1439"/>
                    </a:lnTo>
                    <a:lnTo>
                      <a:pt x="13880" y="1136"/>
                    </a:lnTo>
                    <a:lnTo>
                      <a:pt x="13539" y="871"/>
                    </a:lnTo>
                    <a:lnTo>
                      <a:pt x="13198" y="625"/>
                    </a:lnTo>
                    <a:lnTo>
                      <a:pt x="12876" y="417"/>
                    </a:lnTo>
                    <a:lnTo>
                      <a:pt x="12554" y="247"/>
                    </a:lnTo>
                    <a:lnTo>
                      <a:pt x="12233" y="114"/>
                    </a:lnTo>
                    <a:lnTo>
                      <a:pt x="11911" y="38"/>
                    </a:lnTo>
                    <a:lnTo>
                      <a:pt x="11759" y="19"/>
                    </a:lnTo>
                    <a:lnTo>
                      <a:pt x="11608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3389625" y="686400"/>
                <a:ext cx="68200" cy="31725"/>
              </a:xfrm>
              <a:custGeom>
                <a:rect b="b" l="l" r="r" t="t"/>
                <a:pathLst>
                  <a:path extrusionOk="0" h="1269" w="2728">
                    <a:moveTo>
                      <a:pt x="1818" y="0"/>
                    </a:moveTo>
                    <a:lnTo>
                      <a:pt x="1629" y="19"/>
                    </a:lnTo>
                    <a:lnTo>
                      <a:pt x="1440" y="76"/>
                    </a:lnTo>
                    <a:lnTo>
                      <a:pt x="1250" y="133"/>
                    </a:lnTo>
                    <a:lnTo>
                      <a:pt x="909" y="284"/>
                    </a:lnTo>
                    <a:lnTo>
                      <a:pt x="644" y="455"/>
                    </a:lnTo>
                    <a:lnTo>
                      <a:pt x="417" y="606"/>
                    </a:lnTo>
                    <a:lnTo>
                      <a:pt x="247" y="776"/>
                    </a:lnTo>
                    <a:lnTo>
                      <a:pt x="133" y="909"/>
                    </a:lnTo>
                    <a:lnTo>
                      <a:pt x="57" y="1023"/>
                    </a:lnTo>
                    <a:lnTo>
                      <a:pt x="1" y="1117"/>
                    </a:lnTo>
                    <a:lnTo>
                      <a:pt x="190" y="909"/>
                    </a:lnTo>
                    <a:lnTo>
                      <a:pt x="436" y="720"/>
                    </a:lnTo>
                    <a:lnTo>
                      <a:pt x="739" y="492"/>
                    </a:lnTo>
                    <a:lnTo>
                      <a:pt x="909" y="379"/>
                    </a:lnTo>
                    <a:lnTo>
                      <a:pt x="1099" y="284"/>
                    </a:lnTo>
                    <a:lnTo>
                      <a:pt x="1288" y="208"/>
                    </a:lnTo>
                    <a:lnTo>
                      <a:pt x="1496" y="152"/>
                    </a:lnTo>
                    <a:lnTo>
                      <a:pt x="1705" y="95"/>
                    </a:lnTo>
                    <a:lnTo>
                      <a:pt x="1913" y="95"/>
                    </a:lnTo>
                    <a:lnTo>
                      <a:pt x="2140" y="114"/>
                    </a:lnTo>
                    <a:lnTo>
                      <a:pt x="2348" y="171"/>
                    </a:lnTo>
                    <a:lnTo>
                      <a:pt x="2462" y="227"/>
                    </a:lnTo>
                    <a:lnTo>
                      <a:pt x="2538" y="284"/>
                    </a:lnTo>
                    <a:lnTo>
                      <a:pt x="2576" y="341"/>
                    </a:lnTo>
                    <a:lnTo>
                      <a:pt x="2576" y="417"/>
                    </a:lnTo>
                    <a:lnTo>
                      <a:pt x="2576" y="492"/>
                    </a:lnTo>
                    <a:lnTo>
                      <a:pt x="2538" y="568"/>
                    </a:lnTo>
                    <a:lnTo>
                      <a:pt x="2481" y="644"/>
                    </a:lnTo>
                    <a:lnTo>
                      <a:pt x="2405" y="739"/>
                    </a:lnTo>
                    <a:lnTo>
                      <a:pt x="2216" y="890"/>
                    </a:lnTo>
                    <a:lnTo>
                      <a:pt x="2008" y="1004"/>
                    </a:lnTo>
                    <a:lnTo>
                      <a:pt x="1799" y="1117"/>
                    </a:lnTo>
                    <a:lnTo>
                      <a:pt x="1610" y="1155"/>
                    </a:lnTo>
                    <a:lnTo>
                      <a:pt x="1553" y="1174"/>
                    </a:lnTo>
                    <a:lnTo>
                      <a:pt x="1515" y="1155"/>
                    </a:lnTo>
                    <a:lnTo>
                      <a:pt x="1477" y="1117"/>
                    </a:lnTo>
                    <a:lnTo>
                      <a:pt x="1477" y="1079"/>
                    </a:lnTo>
                    <a:lnTo>
                      <a:pt x="1515" y="966"/>
                    </a:lnTo>
                    <a:lnTo>
                      <a:pt x="1591" y="833"/>
                    </a:lnTo>
                    <a:lnTo>
                      <a:pt x="1799" y="587"/>
                    </a:lnTo>
                    <a:lnTo>
                      <a:pt x="1894" y="455"/>
                    </a:lnTo>
                    <a:lnTo>
                      <a:pt x="1193" y="795"/>
                    </a:lnTo>
                    <a:lnTo>
                      <a:pt x="1610" y="682"/>
                    </a:lnTo>
                    <a:lnTo>
                      <a:pt x="1459" y="814"/>
                    </a:lnTo>
                    <a:lnTo>
                      <a:pt x="1364" y="947"/>
                    </a:lnTo>
                    <a:lnTo>
                      <a:pt x="1326" y="1023"/>
                    </a:lnTo>
                    <a:lnTo>
                      <a:pt x="1307" y="1098"/>
                    </a:lnTo>
                    <a:lnTo>
                      <a:pt x="1288" y="1155"/>
                    </a:lnTo>
                    <a:lnTo>
                      <a:pt x="1307" y="1212"/>
                    </a:lnTo>
                    <a:lnTo>
                      <a:pt x="1345" y="1250"/>
                    </a:lnTo>
                    <a:lnTo>
                      <a:pt x="1402" y="1269"/>
                    </a:lnTo>
                    <a:lnTo>
                      <a:pt x="1572" y="1269"/>
                    </a:lnTo>
                    <a:lnTo>
                      <a:pt x="1686" y="1231"/>
                    </a:lnTo>
                    <a:lnTo>
                      <a:pt x="1837" y="1155"/>
                    </a:lnTo>
                    <a:lnTo>
                      <a:pt x="2027" y="1060"/>
                    </a:lnTo>
                    <a:lnTo>
                      <a:pt x="2235" y="947"/>
                    </a:lnTo>
                    <a:lnTo>
                      <a:pt x="2424" y="814"/>
                    </a:lnTo>
                    <a:lnTo>
                      <a:pt x="2576" y="682"/>
                    </a:lnTo>
                    <a:lnTo>
                      <a:pt x="2670" y="549"/>
                    </a:lnTo>
                    <a:lnTo>
                      <a:pt x="2727" y="436"/>
                    </a:lnTo>
                    <a:lnTo>
                      <a:pt x="2727" y="341"/>
                    </a:lnTo>
                    <a:lnTo>
                      <a:pt x="2708" y="246"/>
                    </a:lnTo>
                    <a:lnTo>
                      <a:pt x="2651" y="171"/>
                    </a:lnTo>
                    <a:lnTo>
                      <a:pt x="2557" y="114"/>
                    </a:lnTo>
                    <a:lnTo>
                      <a:pt x="2443" y="57"/>
                    </a:lnTo>
                    <a:lnTo>
                      <a:pt x="2311" y="19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3504650" y="614900"/>
                <a:ext cx="41675" cy="12825"/>
              </a:xfrm>
              <a:custGeom>
                <a:rect b="b" l="l" r="r" t="t"/>
                <a:pathLst>
                  <a:path extrusionOk="0" h="513" w="1667">
                    <a:moveTo>
                      <a:pt x="57" y="1"/>
                    </a:moveTo>
                    <a:lnTo>
                      <a:pt x="1" y="285"/>
                    </a:lnTo>
                    <a:lnTo>
                      <a:pt x="1629" y="512"/>
                    </a:lnTo>
                    <a:lnTo>
                      <a:pt x="1667" y="228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3511750" y="601175"/>
                <a:ext cx="38850" cy="20875"/>
              </a:xfrm>
              <a:custGeom>
                <a:rect b="b" l="l" r="r" t="t"/>
                <a:pathLst>
                  <a:path extrusionOk="0" h="835" w="1554">
                    <a:moveTo>
                      <a:pt x="95" y="1"/>
                    </a:moveTo>
                    <a:lnTo>
                      <a:pt x="1" y="266"/>
                    </a:lnTo>
                    <a:lnTo>
                      <a:pt x="1459" y="834"/>
                    </a:lnTo>
                    <a:lnTo>
                      <a:pt x="1553" y="550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3534000" y="584150"/>
                <a:ext cx="109850" cy="68650"/>
              </a:xfrm>
              <a:custGeom>
                <a:rect b="b" l="l" r="r" t="t"/>
                <a:pathLst>
                  <a:path extrusionOk="0" h="2746" w="4394">
                    <a:moveTo>
                      <a:pt x="2595" y="0"/>
                    </a:moveTo>
                    <a:lnTo>
                      <a:pt x="2386" y="19"/>
                    </a:lnTo>
                    <a:lnTo>
                      <a:pt x="2159" y="38"/>
                    </a:lnTo>
                    <a:lnTo>
                      <a:pt x="1932" y="76"/>
                    </a:lnTo>
                    <a:lnTo>
                      <a:pt x="1705" y="133"/>
                    </a:lnTo>
                    <a:lnTo>
                      <a:pt x="1496" y="190"/>
                    </a:lnTo>
                    <a:lnTo>
                      <a:pt x="1288" y="265"/>
                    </a:lnTo>
                    <a:lnTo>
                      <a:pt x="1099" y="341"/>
                    </a:lnTo>
                    <a:lnTo>
                      <a:pt x="928" y="436"/>
                    </a:lnTo>
                    <a:lnTo>
                      <a:pt x="758" y="549"/>
                    </a:lnTo>
                    <a:lnTo>
                      <a:pt x="607" y="644"/>
                    </a:lnTo>
                    <a:lnTo>
                      <a:pt x="474" y="758"/>
                    </a:lnTo>
                    <a:lnTo>
                      <a:pt x="341" y="890"/>
                    </a:lnTo>
                    <a:lnTo>
                      <a:pt x="247" y="1004"/>
                    </a:lnTo>
                    <a:lnTo>
                      <a:pt x="152" y="1136"/>
                    </a:lnTo>
                    <a:lnTo>
                      <a:pt x="76" y="1269"/>
                    </a:lnTo>
                    <a:lnTo>
                      <a:pt x="38" y="1401"/>
                    </a:lnTo>
                    <a:lnTo>
                      <a:pt x="1" y="1534"/>
                    </a:lnTo>
                    <a:lnTo>
                      <a:pt x="1" y="1666"/>
                    </a:lnTo>
                    <a:lnTo>
                      <a:pt x="1" y="1799"/>
                    </a:lnTo>
                    <a:lnTo>
                      <a:pt x="38" y="1932"/>
                    </a:lnTo>
                    <a:lnTo>
                      <a:pt x="114" y="2064"/>
                    </a:lnTo>
                    <a:lnTo>
                      <a:pt x="190" y="2178"/>
                    </a:lnTo>
                    <a:lnTo>
                      <a:pt x="285" y="2272"/>
                    </a:lnTo>
                    <a:lnTo>
                      <a:pt x="398" y="2367"/>
                    </a:lnTo>
                    <a:lnTo>
                      <a:pt x="531" y="2462"/>
                    </a:lnTo>
                    <a:lnTo>
                      <a:pt x="682" y="2537"/>
                    </a:lnTo>
                    <a:lnTo>
                      <a:pt x="834" y="2594"/>
                    </a:lnTo>
                    <a:lnTo>
                      <a:pt x="1004" y="2651"/>
                    </a:lnTo>
                    <a:lnTo>
                      <a:pt x="1193" y="2689"/>
                    </a:lnTo>
                    <a:lnTo>
                      <a:pt x="1383" y="2727"/>
                    </a:lnTo>
                    <a:lnTo>
                      <a:pt x="1591" y="2727"/>
                    </a:lnTo>
                    <a:lnTo>
                      <a:pt x="1799" y="2746"/>
                    </a:lnTo>
                    <a:lnTo>
                      <a:pt x="2008" y="2727"/>
                    </a:lnTo>
                    <a:lnTo>
                      <a:pt x="2235" y="2708"/>
                    </a:lnTo>
                    <a:lnTo>
                      <a:pt x="2443" y="2670"/>
                    </a:lnTo>
                    <a:lnTo>
                      <a:pt x="2670" y="2613"/>
                    </a:lnTo>
                    <a:lnTo>
                      <a:pt x="2879" y="2556"/>
                    </a:lnTo>
                    <a:lnTo>
                      <a:pt x="3087" y="2481"/>
                    </a:lnTo>
                    <a:lnTo>
                      <a:pt x="3276" y="2386"/>
                    </a:lnTo>
                    <a:lnTo>
                      <a:pt x="3466" y="2291"/>
                    </a:lnTo>
                    <a:lnTo>
                      <a:pt x="3636" y="2197"/>
                    </a:lnTo>
                    <a:lnTo>
                      <a:pt x="3788" y="2083"/>
                    </a:lnTo>
                    <a:lnTo>
                      <a:pt x="3920" y="1969"/>
                    </a:lnTo>
                    <a:lnTo>
                      <a:pt x="4034" y="1856"/>
                    </a:lnTo>
                    <a:lnTo>
                      <a:pt x="4147" y="1723"/>
                    </a:lnTo>
                    <a:lnTo>
                      <a:pt x="4242" y="1610"/>
                    </a:lnTo>
                    <a:lnTo>
                      <a:pt x="4299" y="1477"/>
                    </a:lnTo>
                    <a:lnTo>
                      <a:pt x="4356" y="1345"/>
                    </a:lnTo>
                    <a:lnTo>
                      <a:pt x="4375" y="1193"/>
                    </a:lnTo>
                    <a:lnTo>
                      <a:pt x="4393" y="1061"/>
                    </a:lnTo>
                    <a:lnTo>
                      <a:pt x="4375" y="928"/>
                    </a:lnTo>
                    <a:lnTo>
                      <a:pt x="4337" y="796"/>
                    </a:lnTo>
                    <a:lnTo>
                      <a:pt x="4280" y="682"/>
                    </a:lnTo>
                    <a:lnTo>
                      <a:pt x="4204" y="568"/>
                    </a:lnTo>
                    <a:lnTo>
                      <a:pt x="4109" y="455"/>
                    </a:lnTo>
                    <a:lnTo>
                      <a:pt x="3996" y="360"/>
                    </a:lnTo>
                    <a:lnTo>
                      <a:pt x="3863" y="284"/>
                    </a:lnTo>
                    <a:lnTo>
                      <a:pt x="3712" y="209"/>
                    </a:lnTo>
                    <a:lnTo>
                      <a:pt x="3560" y="152"/>
                    </a:lnTo>
                    <a:lnTo>
                      <a:pt x="3371" y="95"/>
                    </a:lnTo>
                    <a:lnTo>
                      <a:pt x="3201" y="57"/>
                    </a:lnTo>
                    <a:lnTo>
                      <a:pt x="3011" y="19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3507500" y="580350"/>
                <a:ext cx="139650" cy="55900"/>
              </a:xfrm>
              <a:custGeom>
                <a:rect b="b" l="l" r="r" t="t"/>
                <a:pathLst>
                  <a:path extrusionOk="0" h="2236" w="5586">
                    <a:moveTo>
                      <a:pt x="3674" y="1"/>
                    </a:moveTo>
                    <a:lnTo>
                      <a:pt x="3446" y="20"/>
                    </a:lnTo>
                    <a:lnTo>
                      <a:pt x="3200" y="39"/>
                    </a:lnTo>
                    <a:lnTo>
                      <a:pt x="2973" y="95"/>
                    </a:lnTo>
                    <a:lnTo>
                      <a:pt x="2746" y="133"/>
                    </a:lnTo>
                    <a:lnTo>
                      <a:pt x="2519" y="209"/>
                    </a:lnTo>
                    <a:lnTo>
                      <a:pt x="2310" y="266"/>
                    </a:lnTo>
                    <a:lnTo>
                      <a:pt x="2121" y="361"/>
                    </a:lnTo>
                    <a:lnTo>
                      <a:pt x="1951" y="455"/>
                    </a:lnTo>
                    <a:lnTo>
                      <a:pt x="1761" y="550"/>
                    </a:lnTo>
                    <a:lnTo>
                      <a:pt x="1610" y="663"/>
                    </a:lnTo>
                    <a:lnTo>
                      <a:pt x="1477" y="777"/>
                    </a:lnTo>
                    <a:lnTo>
                      <a:pt x="1345" y="891"/>
                    </a:lnTo>
                    <a:lnTo>
                      <a:pt x="1231" y="1023"/>
                    </a:lnTo>
                    <a:lnTo>
                      <a:pt x="1136" y="1137"/>
                    </a:lnTo>
                    <a:lnTo>
                      <a:pt x="1042" y="1269"/>
                    </a:lnTo>
                    <a:lnTo>
                      <a:pt x="985" y="1421"/>
                    </a:lnTo>
                    <a:lnTo>
                      <a:pt x="947" y="1553"/>
                    </a:lnTo>
                    <a:lnTo>
                      <a:pt x="909" y="1686"/>
                    </a:lnTo>
                    <a:lnTo>
                      <a:pt x="909" y="1837"/>
                    </a:lnTo>
                    <a:lnTo>
                      <a:pt x="0" y="1951"/>
                    </a:lnTo>
                    <a:lnTo>
                      <a:pt x="38" y="2235"/>
                    </a:lnTo>
                    <a:lnTo>
                      <a:pt x="1250" y="2084"/>
                    </a:lnTo>
                    <a:lnTo>
                      <a:pt x="1212" y="1932"/>
                    </a:lnTo>
                    <a:lnTo>
                      <a:pt x="1193" y="1818"/>
                    </a:lnTo>
                    <a:lnTo>
                      <a:pt x="1212" y="1686"/>
                    </a:lnTo>
                    <a:lnTo>
                      <a:pt x="1231" y="1572"/>
                    </a:lnTo>
                    <a:lnTo>
                      <a:pt x="1288" y="1459"/>
                    </a:lnTo>
                    <a:lnTo>
                      <a:pt x="1345" y="1345"/>
                    </a:lnTo>
                    <a:lnTo>
                      <a:pt x="1439" y="1213"/>
                    </a:lnTo>
                    <a:lnTo>
                      <a:pt x="1534" y="1099"/>
                    </a:lnTo>
                    <a:lnTo>
                      <a:pt x="1648" y="1004"/>
                    </a:lnTo>
                    <a:lnTo>
                      <a:pt x="1780" y="891"/>
                    </a:lnTo>
                    <a:lnTo>
                      <a:pt x="1932" y="796"/>
                    </a:lnTo>
                    <a:lnTo>
                      <a:pt x="2083" y="701"/>
                    </a:lnTo>
                    <a:lnTo>
                      <a:pt x="2253" y="626"/>
                    </a:lnTo>
                    <a:lnTo>
                      <a:pt x="2424" y="550"/>
                    </a:lnTo>
                    <a:lnTo>
                      <a:pt x="2613" y="474"/>
                    </a:lnTo>
                    <a:lnTo>
                      <a:pt x="2822" y="417"/>
                    </a:lnTo>
                    <a:lnTo>
                      <a:pt x="3030" y="361"/>
                    </a:lnTo>
                    <a:lnTo>
                      <a:pt x="3219" y="342"/>
                    </a:lnTo>
                    <a:lnTo>
                      <a:pt x="3427" y="304"/>
                    </a:lnTo>
                    <a:lnTo>
                      <a:pt x="3825" y="304"/>
                    </a:lnTo>
                    <a:lnTo>
                      <a:pt x="4014" y="323"/>
                    </a:lnTo>
                    <a:lnTo>
                      <a:pt x="4185" y="342"/>
                    </a:lnTo>
                    <a:lnTo>
                      <a:pt x="4355" y="379"/>
                    </a:lnTo>
                    <a:lnTo>
                      <a:pt x="4526" y="417"/>
                    </a:lnTo>
                    <a:lnTo>
                      <a:pt x="4677" y="474"/>
                    </a:lnTo>
                    <a:lnTo>
                      <a:pt x="4810" y="550"/>
                    </a:lnTo>
                    <a:lnTo>
                      <a:pt x="4942" y="626"/>
                    </a:lnTo>
                    <a:lnTo>
                      <a:pt x="5037" y="701"/>
                    </a:lnTo>
                    <a:lnTo>
                      <a:pt x="5132" y="796"/>
                    </a:lnTo>
                    <a:lnTo>
                      <a:pt x="5207" y="891"/>
                    </a:lnTo>
                    <a:lnTo>
                      <a:pt x="5264" y="1004"/>
                    </a:lnTo>
                    <a:lnTo>
                      <a:pt x="5302" y="1118"/>
                    </a:lnTo>
                    <a:lnTo>
                      <a:pt x="5586" y="1061"/>
                    </a:lnTo>
                    <a:lnTo>
                      <a:pt x="5529" y="910"/>
                    </a:lnTo>
                    <a:lnTo>
                      <a:pt x="5472" y="777"/>
                    </a:lnTo>
                    <a:lnTo>
                      <a:pt x="5397" y="645"/>
                    </a:lnTo>
                    <a:lnTo>
                      <a:pt x="5283" y="531"/>
                    </a:lnTo>
                    <a:lnTo>
                      <a:pt x="5169" y="417"/>
                    </a:lnTo>
                    <a:lnTo>
                      <a:pt x="5018" y="323"/>
                    </a:lnTo>
                    <a:lnTo>
                      <a:pt x="4866" y="247"/>
                    </a:lnTo>
                    <a:lnTo>
                      <a:pt x="4696" y="171"/>
                    </a:lnTo>
                    <a:lnTo>
                      <a:pt x="4507" y="114"/>
                    </a:lnTo>
                    <a:lnTo>
                      <a:pt x="4317" y="58"/>
                    </a:lnTo>
                    <a:lnTo>
                      <a:pt x="4109" y="39"/>
                    </a:lnTo>
                    <a:lnTo>
                      <a:pt x="3901" y="20"/>
                    </a:lnTo>
                    <a:lnTo>
                      <a:pt x="3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3534950" y="601650"/>
                <a:ext cx="48775" cy="42175"/>
              </a:xfrm>
              <a:custGeom>
                <a:rect b="b" l="l" r="r" t="t"/>
                <a:pathLst>
                  <a:path extrusionOk="0" h="1687" w="1951">
                    <a:moveTo>
                      <a:pt x="985" y="1"/>
                    </a:moveTo>
                    <a:lnTo>
                      <a:pt x="777" y="20"/>
                    </a:lnTo>
                    <a:lnTo>
                      <a:pt x="606" y="58"/>
                    </a:lnTo>
                    <a:lnTo>
                      <a:pt x="436" y="152"/>
                    </a:lnTo>
                    <a:lnTo>
                      <a:pt x="284" y="247"/>
                    </a:lnTo>
                    <a:lnTo>
                      <a:pt x="171" y="380"/>
                    </a:lnTo>
                    <a:lnTo>
                      <a:pt x="76" y="512"/>
                    </a:lnTo>
                    <a:lnTo>
                      <a:pt x="19" y="682"/>
                    </a:lnTo>
                    <a:lnTo>
                      <a:pt x="0" y="853"/>
                    </a:lnTo>
                    <a:lnTo>
                      <a:pt x="19" y="1023"/>
                    </a:lnTo>
                    <a:lnTo>
                      <a:pt x="76" y="1175"/>
                    </a:lnTo>
                    <a:lnTo>
                      <a:pt x="171" y="1326"/>
                    </a:lnTo>
                    <a:lnTo>
                      <a:pt x="284" y="1440"/>
                    </a:lnTo>
                    <a:lnTo>
                      <a:pt x="436" y="1553"/>
                    </a:lnTo>
                    <a:lnTo>
                      <a:pt x="606" y="1629"/>
                    </a:lnTo>
                    <a:lnTo>
                      <a:pt x="777" y="1667"/>
                    </a:lnTo>
                    <a:lnTo>
                      <a:pt x="985" y="1686"/>
                    </a:lnTo>
                    <a:lnTo>
                      <a:pt x="1174" y="1667"/>
                    </a:lnTo>
                    <a:lnTo>
                      <a:pt x="1364" y="1629"/>
                    </a:lnTo>
                    <a:lnTo>
                      <a:pt x="1515" y="1553"/>
                    </a:lnTo>
                    <a:lnTo>
                      <a:pt x="1667" y="1440"/>
                    </a:lnTo>
                    <a:lnTo>
                      <a:pt x="1780" y="1326"/>
                    </a:lnTo>
                    <a:lnTo>
                      <a:pt x="1875" y="1175"/>
                    </a:lnTo>
                    <a:lnTo>
                      <a:pt x="1932" y="1023"/>
                    </a:lnTo>
                    <a:lnTo>
                      <a:pt x="1951" y="853"/>
                    </a:lnTo>
                    <a:lnTo>
                      <a:pt x="1932" y="682"/>
                    </a:lnTo>
                    <a:lnTo>
                      <a:pt x="1875" y="512"/>
                    </a:lnTo>
                    <a:lnTo>
                      <a:pt x="1780" y="380"/>
                    </a:lnTo>
                    <a:lnTo>
                      <a:pt x="1667" y="247"/>
                    </a:lnTo>
                    <a:lnTo>
                      <a:pt x="1515" y="152"/>
                    </a:lnTo>
                    <a:lnTo>
                      <a:pt x="1364" y="58"/>
                    </a:lnTo>
                    <a:lnTo>
                      <a:pt x="1174" y="20"/>
                    </a:lnTo>
                    <a:lnTo>
                      <a:pt x="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3779200" y="539175"/>
                <a:ext cx="31275" cy="30800"/>
              </a:xfrm>
              <a:custGeom>
                <a:rect b="b" l="l" r="r" t="t"/>
                <a:pathLst>
                  <a:path extrusionOk="0" h="1232" w="1251">
                    <a:moveTo>
                      <a:pt x="1042" y="0"/>
                    </a:moveTo>
                    <a:lnTo>
                      <a:pt x="1" y="1023"/>
                    </a:lnTo>
                    <a:lnTo>
                      <a:pt x="209" y="1231"/>
                    </a:lnTo>
                    <a:lnTo>
                      <a:pt x="1250" y="209"/>
                    </a:lnTo>
                    <a:lnTo>
                      <a:pt x="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3773050" y="531600"/>
                <a:ext cx="24650" cy="33625"/>
              </a:xfrm>
              <a:custGeom>
                <a:rect b="b" l="l" r="r" t="t"/>
                <a:pathLst>
                  <a:path extrusionOk="0" h="1345" w="986">
                    <a:moveTo>
                      <a:pt x="758" y="0"/>
                    </a:moveTo>
                    <a:lnTo>
                      <a:pt x="1" y="1174"/>
                    </a:lnTo>
                    <a:lnTo>
                      <a:pt x="228" y="1345"/>
                    </a:lnTo>
                    <a:lnTo>
                      <a:pt x="985" y="152"/>
                    </a:lnTo>
                    <a:lnTo>
                      <a:pt x="7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3681225" y="544375"/>
                <a:ext cx="109850" cy="68675"/>
              </a:xfrm>
              <a:custGeom>
                <a:rect b="b" l="l" r="r" t="t"/>
                <a:pathLst>
                  <a:path extrusionOk="0" h="2747" w="4394">
                    <a:moveTo>
                      <a:pt x="2594" y="1"/>
                    </a:moveTo>
                    <a:lnTo>
                      <a:pt x="2386" y="20"/>
                    </a:lnTo>
                    <a:lnTo>
                      <a:pt x="2159" y="39"/>
                    </a:lnTo>
                    <a:lnTo>
                      <a:pt x="1932" y="76"/>
                    </a:lnTo>
                    <a:lnTo>
                      <a:pt x="1723" y="133"/>
                    </a:lnTo>
                    <a:lnTo>
                      <a:pt x="1515" y="190"/>
                    </a:lnTo>
                    <a:lnTo>
                      <a:pt x="1307" y="266"/>
                    </a:lnTo>
                    <a:lnTo>
                      <a:pt x="1117" y="360"/>
                    </a:lnTo>
                    <a:lnTo>
                      <a:pt x="928" y="436"/>
                    </a:lnTo>
                    <a:lnTo>
                      <a:pt x="758" y="550"/>
                    </a:lnTo>
                    <a:lnTo>
                      <a:pt x="606" y="663"/>
                    </a:lnTo>
                    <a:lnTo>
                      <a:pt x="474" y="777"/>
                    </a:lnTo>
                    <a:lnTo>
                      <a:pt x="360" y="891"/>
                    </a:lnTo>
                    <a:lnTo>
                      <a:pt x="246" y="1023"/>
                    </a:lnTo>
                    <a:lnTo>
                      <a:pt x="152" y="1137"/>
                    </a:lnTo>
                    <a:lnTo>
                      <a:pt x="95" y="1269"/>
                    </a:lnTo>
                    <a:lnTo>
                      <a:pt x="38" y="1402"/>
                    </a:lnTo>
                    <a:lnTo>
                      <a:pt x="0" y="1534"/>
                    </a:lnTo>
                    <a:lnTo>
                      <a:pt x="0" y="1686"/>
                    </a:lnTo>
                    <a:lnTo>
                      <a:pt x="19" y="1818"/>
                    </a:lnTo>
                    <a:lnTo>
                      <a:pt x="57" y="1951"/>
                    </a:lnTo>
                    <a:lnTo>
                      <a:pt x="114" y="2065"/>
                    </a:lnTo>
                    <a:lnTo>
                      <a:pt x="190" y="2178"/>
                    </a:lnTo>
                    <a:lnTo>
                      <a:pt x="284" y="2273"/>
                    </a:lnTo>
                    <a:lnTo>
                      <a:pt x="398" y="2368"/>
                    </a:lnTo>
                    <a:lnTo>
                      <a:pt x="530" y="2462"/>
                    </a:lnTo>
                    <a:lnTo>
                      <a:pt x="682" y="2538"/>
                    </a:lnTo>
                    <a:lnTo>
                      <a:pt x="833" y="2595"/>
                    </a:lnTo>
                    <a:lnTo>
                      <a:pt x="1004" y="2652"/>
                    </a:lnTo>
                    <a:lnTo>
                      <a:pt x="1193" y="2689"/>
                    </a:lnTo>
                    <a:lnTo>
                      <a:pt x="1383" y="2727"/>
                    </a:lnTo>
                    <a:lnTo>
                      <a:pt x="1591" y="2746"/>
                    </a:lnTo>
                    <a:lnTo>
                      <a:pt x="1799" y="2746"/>
                    </a:lnTo>
                    <a:lnTo>
                      <a:pt x="2007" y="2727"/>
                    </a:lnTo>
                    <a:lnTo>
                      <a:pt x="2235" y="2708"/>
                    </a:lnTo>
                    <a:lnTo>
                      <a:pt x="2462" y="2671"/>
                    </a:lnTo>
                    <a:lnTo>
                      <a:pt x="2689" y="2614"/>
                    </a:lnTo>
                    <a:lnTo>
                      <a:pt x="2897" y="2557"/>
                    </a:lnTo>
                    <a:lnTo>
                      <a:pt x="3106" y="2481"/>
                    </a:lnTo>
                    <a:lnTo>
                      <a:pt x="3295" y="2405"/>
                    </a:lnTo>
                    <a:lnTo>
                      <a:pt x="3465" y="2311"/>
                    </a:lnTo>
                    <a:lnTo>
                      <a:pt x="3636" y="2197"/>
                    </a:lnTo>
                    <a:lnTo>
                      <a:pt x="3787" y="2102"/>
                    </a:lnTo>
                    <a:lnTo>
                      <a:pt x="3920" y="1989"/>
                    </a:lnTo>
                    <a:lnTo>
                      <a:pt x="4052" y="1856"/>
                    </a:lnTo>
                    <a:lnTo>
                      <a:pt x="4147" y="1743"/>
                    </a:lnTo>
                    <a:lnTo>
                      <a:pt x="4242" y="1610"/>
                    </a:lnTo>
                    <a:lnTo>
                      <a:pt x="4317" y="1478"/>
                    </a:lnTo>
                    <a:lnTo>
                      <a:pt x="4355" y="1345"/>
                    </a:lnTo>
                    <a:lnTo>
                      <a:pt x="4393" y="1213"/>
                    </a:lnTo>
                    <a:lnTo>
                      <a:pt x="4393" y="1080"/>
                    </a:lnTo>
                    <a:lnTo>
                      <a:pt x="4374" y="929"/>
                    </a:lnTo>
                    <a:lnTo>
                      <a:pt x="4336" y="815"/>
                    </a:lnTo>
                    <a:lnTo>
                      <a:pt x="4280" y="682"/>
                    </a:lnTo>
                    <a:lnTo>
                      <a:pt x="4204" y="569"/>
                    </a:lnTo>
                    <a:lnTo>
                      <a:pt x="4109" y="474"/>
                    </a:lnTo>
                    <a:lnTo>
                      <a:pt x="3995" y="379"/>
                    </a:lnTo>
                    <a:lnTo>
                      <a:pt x="3863" y="285"/>
                    </a:lnTo>
                    <a:lnTo>
                      <a:pt x="3711" y="209"/>
                    </a:lnTo>
                    <a:lnTo>
                      <a:pt x="3560" y="152"/>
                    </a:lnTo>
                    <a:lnTo>
                      <a:pt x="3390" y="95"/>
                    </a:lnTo>
                    <a:lnTo>
                      <a:pt x="3200" y="58"/>
                    </a:lnTo>
                    <a:lnTo>
                      <a:pt x="3011" y="20"/>
                    </a:lnTo>
                    <a:lnTo>
                      <a:pt x="2803" y="20"/>
                    </a:lnTo>
                    <a:lnTo>
                      <a:pt x="25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3677425" y="541075"/>
                <a:ext cx="140150" cy="49250"/>
              </a:xfrm>
              <a:custGeom>
                <a:rect b="b" l="l" r="r" t="t"/>
                <a:pathLst>
                  <a:path extrusionOk="0" h="1970" w="5606">
                    <a:moveTo>
                      <a:pt x="2519" y="0"/>
                    </a:moveTo>
                    <a:lnTo>
                      <a:pt x="2292" y="38"/>
                    </a:lnTo>
                    <a:lnTo>
                      <a:pt x="2065" y="76"/>
                    </a:lnTo>
                    <a:lnTo>
                      <a:pt x="1819" y="133"/>
                    </a:lnTo>
                    <a:lnTo>
                      <a:pt x="1591" y="190"/>
                    </a:lnTo>
                    <a:lnTo>
                      <a:pt x="1383" y="265"/>
                    </a:lnTo>
                    <a:lnTo>
                      <a:pt x="1175" y="360"/>
                    </a:lnTo>
                    <a:lnTo>
                      <a:pt x="985" y="474"/>
                    </a:lnTo>
                    <a:lnTo>
                      <a:pt x="796" y="568"/>
                    </a:lnTo>
                    <a:lnTo>
                      <a:pt x="645" y="701"/>
                    </a:lnTo>
                    <a:lnTo>
                      <a:pt x="493" y="814"/>
                    </a:lnTo>
                    <a:lnTo>
                      <a:pt x="361" y="947"/>
                    </a:lnTo>
                    <a:lnTo>
                      <a:pt x="266" y="1079"/>
                    </a:lnTo>
                    <a:lnTo>
                      <a:pt x="171" y="1231"/>
                    </a:lnTo>
                    <a:lnTo>
                      <a:pt x="95" y="1363"/>
                    </a:lnTo>
                    <a:lnTo>
                      <a:pt x="39" y="1515"/>
                    </a:lnTo>
                    <a:lnTo>
                      <a:pt x="20" y="1666"/>
                    </a:lnTo>
                    <a:lnTo>
                      <a:pt x="1" y="1818"/>
                    </a:lnTo>
                    <a:lnTo>
                      <a:pt x="20" y="1969"/>
                    </a:lnTo>
                    <a:lnTo>
                      <a:pt x="304" y="1913"/>
                    </a:lnTo>
                    <a:lnTo>
                      <a:pt x="304" y="1799"/>
                    </a:lnTo>
                    <a:lnTo>
                      <a:pt x="304" y="1685"/>
                    </a:lnTo>
                    <a:lnTo>
                      <a:pt x="342" y="1553"/>
                    </a:lnTo>
                    <a:lnTo>
                      <a:pt x="379" y="1439"/>
                    </a:lnTo>
                    <a:lnTo>
                      <a:pt x="455" y="1326"/>
                    </a:lnTo>
                    <a:lnTo>
                      <a:pt x="531" y="1212"/>
                    </a:lnTo>
                    <a:lnTo>
                      <a:pt x="645" y="1098"/>
                    </a:lnTo>
                    <a:lnTo>
                      <a:pt x="758" y="985"/>
                    </a:lnTo>
                    <a:lnTo>
                      <a:pt x="891" y="871"/>
                    </a:lnTo>
                    <a:lnTo>
                      <a:pt x="1023" y="777"/>
                    </a:lnTo>
                    <a:lnTo>
                      <a:pt x="1194" y="682"/>
                    </a:lnTo>
                    <a:lnTo>
                      <a:pt x="1345" y="606"/>
                    </a:lnTo>
                    <a:lnTo>
                      <a:pt x="1535" y="530"/>
                    </a:lnTo>
                    <a:lnTo>
                      <a:pt x="1724" y="455"/>
                    </a:lnTo>
                    <a:lnTo>
                      <a:pt x="1913" y="398"/>
                    </a:lnTo>
                    <a:lnTo>
                      <a:pt x="2121" y="360"/>
                    </a:lnTo>
                    <a:lnTo>
                      <a:pt x="2330" y="322"/>
                    </a:lnTo>
                    <a:lnTo>
                      <a:pt x="2538" y="303"/>
                    </a:lnTo>
                    <a:lnTo>
                      <a:pt x="2746" y="284"/>
                    </a:lnTo>
                    <a:lnTo>
                      <a:pt x="2936" y="284"/>
                    </a:lnTo>
                    <a:lnTo>
                      <a:pt x="3125" y="303"/>
                    </a:lnTo>
                    <a:lnTo>
                      <a:pt x="3314" y="322"/>
                    </a:lnTo>
                    <a:lnTo>
                      <a:pt x="3504" y="360"/>
                    </a:lnTo>
                    <a:lnTo>
                      <a:pt x="3655" y="417"/>
                    </a:lnTo>
                    <a:lnTo>
                      <a:pt x="3807" y="474"/>
                    </a:lnTo>
                    <a:lnTo>
                      <a:pt x="3939" y="549"/>
                    </a:lnTo>
                    <a:lnTo>
                      <a:pt x="4053" y="625"/>
                    </a:lnTo>
                    <a:lnTo>
                      <a:pt x="4166" y="701"/>
                    </a:lnTo>
                    <a:lnTo>
                      <a:pt x="4242" y="795"/>
                    </a:lnTo>
                    <a:lnTo>
                      <a:pt x="4318" y="890"/>
                    </a:lnTo>
                    <a:lnTo>
                      <a:pt x="4356" y="985"/>
                    </a:lnTo>
                    <a:lnTo>
                      <a:pt x="4394" y="1098"/>
                    </a:lnTo>
                    <a:lnTo>
                      <a:pt x="4432" y="1307"/>
                    </a:lnTo>
                    <a:lnTo>
                      <a:pt x="5605" y="549"/>
                    </a:lnTo>
                    <a:lnTo>
                      <a:pt x="5454" y="303"/>
                    </a:lnTo>
                    <a:lnTo>
                      <a:pt x="4621" y="852"/>
                    </a:lnTo>
                    <a:lnTo>
                      <a:pt x="4564" y="739"/>
                    </a:lnTo>
                    <a:lnTo>
                      <a:pt x="4488" y="625"/>
                    </a:lnTo>
                    <a:lnTo>
                      <a:pt x="4394" y="530"/>
                    </a:lnTo>
                    <a:lnTo>
                      <a:pt x="4299" y="436"/>
                    </a:lnTo>
                    <a:lnTo>
                      <a:pt x="4185" y="360"/>
                    </a:lnTo>
                    <a:lnTo>
                      <a:pt x="4053" y="265"/>
                    </a:lnTo>
                    <a:lnTo>
                      <a:pt x="3920" y="208"/>
                    </a:lnTo>
                    <a:lnTo>
                      <a:pt x="3769" y="152"/>
                    </a:lnTo>
                    <a:lnTo>
                      <a:pt x="3579" y="95"/>
                    </a:lnTo>
                    <a:lnTo>
                      <a:pt x="3371" y="38"/>
                    </a:lnTo>
                    <a:lnTo>
                      <a:pt x="3163" y="19"/>
                    </a:lnTo>
                    <a:lnTo>
                      <a:pt x="2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3681225" y="562375"/>
                <a:ext cx="50200" cy="43575"/>
              </a:xfrm>
              <a:custGeom>
                <a:rect b="b" l="l" r="r" t="t"/>
                <a:pathLst>
                  <a:path extrusionOk="0" h="1743" w="2008">
                    <a:moveTo>
                      <a:pt x="1004" y="0"/>
                    </a:moveTo>
                    <a:lnTo>
                      <a:pt x="796" y="19"/>
                    </a:lnTo>
                    <a:lnTo>
                      <a:pt x="606" y="76"/>
                    </a:lnTo>
                    <a:lnTo>
                      <a:pt x="455" y="152"/>
                    </a:lnTo>
                    <a:lnTo>
                      <a:pt x="303" y="265"/>
                    </a:lnTo>
                    <a:lnTo>
                      <a:pt x="171" y="398"/>
                    </a:lnTo>
                    <a:lnTo>
                      <a:pt x="76" y="530"/>
                    </a:lnTo>
                    <a:lnTo>
                      <a:pt x="19" y="701"/>
                    </a:lnTo>
                    <a:lnTo>
                      <a:pt x="0" y="871"/>
                    </a:lnTo>
                    <a:lnTo>
                      <a:pt x="19" y="1042"/>
                    </a:lnTo>
                    <a:lnTo>
                      <a:pt x="76" y="1212"/>
                    </a:lnTo>
                    <a:lnTo>
                      <a:pt x="171" y="1364"/>
                    </a:lnTo>
                    <a:lnTo>
                      <a:pt x="303" y="1496"/>
                    </a:lnTo>
                    <a:lnTo>
                      <a:pt x="455" y="1591"/>
                    </a:lnTo>
                    <a:lnTo>
                      <a:pt x="606" y="1667"/>
                    </a:lnTo>
                    <a:lnTo>
                      <a:pt x="796" y="1723"/>
                    </a:lnTo>
                    <a:lnTo>
                      <a:pt x="1004" y="1742"/>
                    </a:lnTo>
                    <a:lnTo>
                      <a:pt x="1212" y="1723"/>
                    </a:lnTo>
                    <a:lnTo>
                      <a:pt x="1383" y="1667"/>
                    </a:lnTo>
                    <a:lnTo>
                      <a:pt x="1553" y="1591"/>
                    </a:lnTo>
                    <a:lnTo>
                      <a:pt x="1704" y="1496"/>
                    </a:lnTo>
                    <a:lnTo>
                      <a:pt x="1837" y="1364"/>
                    </a:lnTo>
                    <a:lnTo>
                      <a:pt x="1913" y="1212"/>
                    </a:lnTo>
                    <a:lnTo>
                      <a:pt x="1969" y="1042"/>
                    </a:lnTo>
                    <a:lnTo>
                      <a:pt x="2007" y="871"/>
                    </a:lnTo>
                    <a:lnTo>
                      <a:pt x="1969" y="701"/>
                    </a:lnTo>
                    <a:lnTo>
                      <a:pt x="1913" y="530"/>
                    </a:lnTo>
                    <a:lnTo>
                      <a:pt x="1837" y="398"/>
                    </a:lnTo>
                    <a:lnTo>
                      <a:pt x="1704" y="265"/>
                    </a:lnTo>
                    <a:lnTo>
                      <a:pt x="1553" y="152"/>
                    </a:lnTo>
                    <a:lnTo>
                      <a:pt x="1383" y="76"/>
                    </a:lnTo>
                    <a:lnTo>
                      <a:pt x="1212" y="19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3520750" y="520250"/>
                <a:ext cx="93750" cy="66275"/>
              </a:xfrm>
              <a:custGeom>
                <a:rect b="b" l="l" r="r" t="t"/>
                <a:pathLst>
                  <a:path extrusionOk="0" h="2651" w="3750">
                    <a:moveTo>
                      <a:pt x="3749" y="0"/>
                    </a:moveTo>
                    <a:lnTo>
                      <a:pt x="0" y="2045"/>
                    </a:lnTo>
                    <a:lnTo>
                      <a:pt x="398" y="2651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3676950" y="498475"/>
                <a:ext cx="108425" cy="18000"/>
              </a:xfrm>
              <a:custGeom>
                <a:rect b="b" l="l" r="r" t="t"/>
                <a:pathLst>
                  <a:path extrusionOk="0" h="720" w="4337">
                    <a:moveTo>
                      <a:pt x="20" y="0"/>
                    </a:moveTo>
                    <a:lnTo>
                      <a:pt x="1" y="720"/>
                    </a:lnTo>
                    <a:lnTo>
                      <a:pt x="4337" y="51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3534950" y="673600"/>
                <a:ext cx="56825" cy="107500"/>
              </a:xfrm>
              <a:custGeom>
                <a:rect b="b" l="l" r="r" t="t"/>
                <a:pathLst>
                  <a:path extrusionOk="0" h="4300" w="2273">
                    <a:moveTo>
                      <a:pt x="909" y="1"/>
                    </a:moveTo>
                    <a:lnTo>
                      <a:pt x="758" y="190"/>
                    </a:lnTo>
                    <a:lnTo>
                      <a:pt x="606" y="399"/>
                    </a:lnTo>
                    <a:lnTo>
                      <a:pt x="436" y="683"/>
                    </a:lnTo>
                    <a:lnTo>
                      <a:pt x="360" y="872"/>
                    </a:lnTo>
                    <a:lnTo>
                      <a:pt x="266" y="1061"/>
                    </a:lnTo>
                    <a:lnTo>
                      <a:pt x="190" y="1270"/>
                    </a:lnTo>
                    <a:lnTo>
                      <a:pt x="133" y="1497"/>
                    </a:lnTo>
                    <a:lnTo>
                      <a:pt x="76" y="1743"/>
                    </a:lnTo>
                    <a:lnTo>
                      <a:pt x="38" y="2008"/>
                    </a:lnTo>
                    <a:lnTo>
                      <a:pt x="19" y="2292"/>
                    </a:lnTo>
                    <a:lnTo>
                      <a:pt x="0" y="2576"/>
                    </a:lnTo>
                    <a:lnTo>
                      <a:pt x="19" y="2822"/>
                    </a:lnTo>
                    <a:lnTo>
                      <a:pt x="38" y="3030"/>
                    </a:lnTo>
                    <a:lnTo>
                      <a:pt x="76" y="3239"/>
                    </a:lnTo>
                    <a:lnTo>
                      <a:pt x="133" y="3409"/>
                    </a:lnTo>
                    <a:lnTo>
                      <a:pt x="190" y="3580"/>
                    </a:lnTo>
                    <a:lnTo>
                      <a:pt x="266" y="3731"/>
                    </a:lnTo>
                    <a:lnTo>
                      <a:pt x="341" y="3864"/>
                    </a:lnTo>
                    <a:lnTo>
                      <a:pt x="417" y="3977"/>
                    </a:lnTo>
                    <a:lnTo>
                      <a:pt x="512" y="4072"/>
                    </a:lnTo>
                    <a:lnTo>
                      <a:pt x="625" y="4148"/>
                    </a:lnTo>
                    <a:lnTo>
                      <a:pt x="739" y="4204"/>
                    </a:lnTo>
                    <a:lnTo>
                      <a:pt x="853" y="4261"/>
                    </a:lnTo>
                    <a:lnTo>
                      <a:pt x="966" y="4280"/>
                    </a:lnTo>
                    <a:lnTo>
                      <a:pt x="1099" y="4299"/>
                    </a:lnTo>
                    <a:lnTo>
                      <a:pt x="1231" y="4280"/>
                    </a:lnTo>
                    <a:lnTo>
                      <a:pt x="1364" y="4261"/>
                    </a:lnTo>
                    <a:lnTo>
                      <a:pt x="2273" y="1610"/>
                    </a:lnTo>
                    <a:lnTo>
                      <a:pt x="2083" y="1610"/>
                    </a:lnTo>
                    <a:lnTo>
                      <a:pt x="1894" y="1554"/>
                    </a:lnTo>
                    <a:lnTo>
                      <a:pt x="1799" y="1516"/>
                    </a:lnTo>
                    <a:lnTo>
                      <a:pt x="1705" y="1478"/>
                    </a:lnTo>
                    <a:lnTo>
                      <a:pt x="1591" y="1402"/>
                    </a:lnTo>
                    <a:lnTo>
                      <a:pt x="1496" y="1326"/>
                    </a:lnTo>
                    <a:lnTo>
                      <a:pt x="1402" y="1232"/>
                    </a:lnTo>
                    <a:lnTo>
                      <a:pt x="1326" y="1118"/>
                    </a:lnTo>
                    <a:lnTo>
                      <a:pt x="1231" y="986"/>
                    </a:lnTo>
                    <a:lnTo>
                      <a:pt x="1155" y="834"/>
                    </a:lnTo>
                    <a:lnTo>
                      <a:pt x="1080" y="664"/>
                    </a:lnTo>
                    <a:lnTo>
                      <a:pt x="1023" y="474"/>
                    </a:lnTo>
                    <a:lnTo>
                      <a:pt x="947" y="247"/>
                    </a:lnTo>
                    <a:lnTo>
                      <a:pt x="9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3533525" y="670300"/>
                <a:ext cx="72450" cy="112675"/>
              </a:xfrm>
              <a:custGeom>
                <a:rect b="b" l="l" r="r" t="t"/>
                <a:pathLst>
                  <a:path extrusionOk="0" h="4507" w="2898">
                    <a:moveTo>
                      <a:pt x="1004" y="0"/>
                    </a:moveTo>
                    <a:lnTo>
                      <a:pt x="910" y="95"/>
                    </a:lnTo>
                    <a:lnTo>
                      <a:pt x="853" y="152"/>
                    </a:lnTo>
                    <a:lnTo>
                      <a:pt x="739" y="284"/>
                    </a:lnTo>
                    <a:lnTo>
                      <a:pt x="588" y="512"/>
                    </a:lnTo>
                    <a:lnTo>
                      <a:pt x="417" y="815"/>
                    </a:lnTo>
                    <a:lnTo>
                      <a:pt x="341" y="985"/>
                    </a:lnTo>
                    <a:lnTo>
                      <a:pt x="247" y="1174"/>
                    </a:lnTo>
                    <a:lnTo>
                      <a:pt x="171" y="1402"/>
                    </a:lnTo>
                    <a:lnTo>
                      <a:pt x="114" y="1629"/>
                    </a:lnTo>
                    <a:lnTo>
                      <a:pt x="57" y="1875"/>
                    </a:lnTo>
                    <a:lnTo>
                      <a:pt x="20" y="2140"/>
                    </a:lnTo>
                    <a:lnTo>
                      <a:pt x="1" y="2424"/>
                    </a:lnTo>
                    <a:lnTo>
                      <a:pt x="1" y="2708"/>
                    </a:lnTo>
                    <a:lnTo>
                      <a:pt x="20" y="3030"/>
                    </a:lnTo>
                    <a:lnTo>
                      <a:pt x="57" y="3314"/>
                    </a:lnTo>
                    <a:lnTo>
                      <a:pt x="114" y="3560"/>
                    </a:lnTo>
                    <a:lnTo>
                      <a:pt x="190" y="3787"/>
                    </a:lnTo>
                    <a:lnTo>
                      <a:pt x="304" y="3977"/>
                    </a:lnTo>
                    <a:lnTo>
                      <a:pt x="417" y="4147"/>
                    </a:lnTo>
                    <a:lnTo>
                      <a:pt x="569" y="4299"/>
                    </a:lnTo>
                    <a:lnTo>
                      <a:pt x="720" y="4393"/>
                    </a:lnTo>
                    <a:lnTo>
                      <a:pt x="834" y="4431"/>
                    </a:lnTo>
                    <a:lnTo>
                      <a:pt x="947" y="4469"/>
                    </a:lnTo>
                    <a:lnTo>
                      <a:pt x="1061" y="4488"/>
                    </a:lnTo>
                    <a:lnTo>
                      <a:pt x="1175" y="4507"/>
                    </a:lnTo>
                    <a:lnTo>
                      <a:pt x="1364" y="4488"/>
                    </a:lnTo>
                    <a:lnTo>
                      <a:pt x="1591" y="4431"/>
                    </a:lnTo>
                    <a:lnTo>
                      <a:pt x="1799" y="4336"/>
                    </a:lnTo>
                    <a:lnTo>
                      <a:pt x="2027" y="4204"/>
                    </a:lnTo>
                    <a:lnTo>
                      <a:pt x="1951" y="4071"/>
                    </a:lnTo>
                    <a:lnTo>
                      <a:pt x="1781" y="4166"/>
                    </a:lnTo>
                    <a:lnTo>
                      <a:pt x="1629" y="4242"/>
                    </a:lnTo>
                    <a:lnTo>
                      <a:pt x="1478" y="4299"/>
                    </a:lnTo>
                    <a:lnTo>
                      <a:pt x="1326" y="4336"/>
                    </a:lnTo>
                    <a:lnTo>
                      <a:pt x="1194" y="4355"/>
                    </a:lnTo>
                    <a:lnTo>
                      <a:pt x="1042" y="4336"/>
                    </a:lnTo>
                    <a:lnTo>
                      <a:pt x="910" y="4317"/>
                    </a:lnTo>
                    <a:lnTo>
                      <a:pt x="796" y="4261"/>
                    </a:lnTo>
                    <a:lnTo>
                      <a:pt x="644" y="4166"/>
                    </a:lnTo>
                    <a:lnTo>
                      <a:pt x="531" y="4052"/>
                    </a:lnTo>
                    <a:lnTo>
                      <a:pt x="417" y="3901"/>
                    </a:lnTo>
                    <a:lnTo>
                      <a:pt x="323" y="3712"/>
                    </a:lnTo>
                    <a:lnTo>
                      <a:pt x="247" y="3503"/>
                    </a:lnTo>
                    <a:lnTo>
                      <a:pt x="190" y="3257"/>
                    </a:lnTo>
                    <a:lnTo>
                      <a:pt x="152" y="2992"/>
                    </a:lnTo>
                    <a:lnTo>
                      <a:pt x="133" y="2708"/>
                    </a:lnTo>
                    <a:lnTo>
                      <a:pt x="133" y="2481"/>
                    </a:lnTo>
                    <a:lnTo>
                      <a:pt x="152" y="2254"/>
                    </a:lnTo>
                    <a:lnTo>
                      <a:pt x="171" y="2045"/>
                    </a:lnTo>
                    <a:lnTo>
                      <a:pt x="209" y="1837"/>
                    </a:lnTo>
                    <a:lnTo>
                      <a:pt x="304" y="1477"/>
                    </a:lnTo>
                    <a:lnTo>
                      <a:pt x="436" y="1136"/>
                    </a:lnTo>
                    <a:lnTo>
                      <a:pt x="569" y="852"/>
                    </a:lnTo>
                    <a:lnTo>
                      <a:pt x="701" y="625"/>
                    </a:lnTo>
                    <a:lnTo>
                      <a:pt x="815" y="436"/>
                    </a:lnTo>
                    <a:lnTo>
                      <a:pt x="928" y="303"/>
                    </a:lnTo>
                    <a:lnTo>
                      <a:pt x="985" y="568"/>
                    </a:lnTo>
                    <a:lnTo>
                      <a:pt x="1061" y="796"/>
                    </a:lnTo>
                    <a:lnTo>
                      <a:pt x="1156" y="1004"/>
                    </a:lnTo>
                    <a:lnTo>
                      <a:pt x="1250" y="1193"/>
                    </a:lnTo>
                    <a:lnTo>
                      <a:pt x="1364" y="1364"/>
                    </a:lnTo>
                    <a:lnTo>
                      <a:pt x="1497" y="1496"/>
                    </a:lnTo>
                    <a:lnTo>
                      <a:pt x="1629" y="1610"/>
                    </a:lnTo>
                    <a:lnTo>
                      <a:pt x="1781" y="1704"/>
                    </a:lnTo>
                    <a:lnTo>
                      <a:pt x="1989" y="1780"/>
                    </a:lnTo>
                    <a:lnTo>
                      <a:pt x="2178" y="1818"/>
                    </a:lnTo>
                    <a:lnTo>
                      <a:pt x="2368" y="1818"/>
                    </a:lnTo>
                    <a:lnTo>
                      <a:pt x="2538" y="1799"/>
                    </a:lnTo>
                    <a:lnTo>
                      <a:pt x="2670" y="1780"/>
                    </a:lnTo>
                    <a:lnTo>
                      <a:pt x="2784" y="1742"/>
                    </a:lnTo>
                    <a:lnTo>
                      <a:pt x="2898" y="1704"/>
                    </a:lnTo>
                    <a:lnTo>
                      <a:pt x="2841" y="1572"/>
                    </a:lnTo>
                    <a:lnTo>
                      <a:pt x="2746" y="1610"/>
                    </a:lnTo>
                    <a:lnTo>
                      <a:pt x="2652" y="1629"/>
                    </a:lnTo>
                    <a:lnTo>
                      <a:pt x="2519" y="1667"/>
                    </a:lnTo>
                    <a:lnTo>
                      <a:pt x="2368" y="1686"/>
                    </a:lnTo>
                    <a:lnTo>
                      <a:pt x="2197" y="1667"/>
                    </a:lnTo>
                    <a:lnTo>
                      <a:pt x="2027" y="1648"/>
                    </a:lnTo>
                    <a:lnTo>
                      <a:pt x="1856" y="1572"/>
                    </a:lnTo>
                    <a:lnTo>
                      <a:pt x="1705" y="1477"/>
                    </a:lnTo>
                    <a:lnTo>
                      <a:pt x="1572" y="1364"/>
                    </a:lnTo>
                    <a:lnTo>
                      <a:pt x="1459" y="1231"/>
                    </a:lnTo>
                    <a:lnTo>
                      <a:pt x="1345" y="1061"/>
                    </a:lnTo>
                    <a:lnTo>
                      <a:pt x="1250" y="871"/>
                    </a:lnTo>
                    <a:lnTo>
                      <a:pt x="1156" y="644"/>
                    </a:lnTo>
                    <a:lnTo>
                      <a:pt x="1099" y="398"/>
                    </a:lnTo>
                    <a:lnTo>
                      <a:pt x="1023" y="133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3539200" y="669350"/>
                <a:ext cx="27500" cy="8550"/>
              </a:xfrm>
              <a:custGeom>
                <a:rect b="b" l="l" r="r" t="t"/>
                <a:pathLst>
                  <a:path extrusionOk="0" h="342" w="1100">
                    <a:moveTo>
                      <a:pt x="701" y="0"/>
                    </a:moveTo>
                    <a:lnTo>
                      <a:pt x="512" y="38"/>
                    </a:lnTo>
                    <a:lnTo>
                      <a:pt x="361" y="95"/>
                    </a:lnTo>
                    <a:lnTo>
                      <a:pt x="209" y="190"/>
                    </a:lnTo>
                    <a:lnTo>
                      <a:pt x="96" y="266"/>
                    </a:lnTo>
                    <a:lnTo>
                      <a:pt x="1" y="341"/>
                    </a:lnTo>
                    <a:lnTo>
                      <a:pt x="209" y="228"/>
                    </a:lnTo>
                    <a:lnTo>
                      <a:pt x="399" y="171"/>
                    </a:lnTo>
                    <a:lnTo>
                      <a:pt x="550" y="152"/>
                    </a:lnTo>
                    <a:lnTo>
                      <a:pt x="701" y="171"/>
                    </a:lnTo>
                    <a:lnTo>
                      <a:pt x="815" y="190"/>
                    </a:lnTo>
                    <a:lnTo>
                      <a:pt x="910" y="228"/>
                    </a:lnTo>
                    <a:lnTo>
                      <a:pt x="967" y="266"/>
                    </a:lnTo>
                    <a:lnTo>
                      <a:pt x="1099" y="76"/>
                    </a:lnTo>
                    <a:lnTo>
                      <a:pt x="1004" y="38"/>
                    </a:lnTo>
                    <a:lnTo>
                      <a:pt x="91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3556725" y="711475"/>
                <a:ext cx="23700" cy="68200"/>
              </a:xfrm>
              <a:custGeom>
                <a:rect b="b" l="l" r="r" t="t"/>
                <a:pathLst>
                  <a:path extrusionOk="0" h="2728" w="948">
                    <a:moveTo>
                      <a:pt x="890" y="1"/>
                    </a:moveTo>
                    <a:lnTo>
                      <a:pt x="0" y="2708"/>
                    </a:lnTo>
                    <a:lnTo>
                      <a:pt x="57" y="2727"/>
                    </a:lnTo>
                    <a:lnTo>
                      <a:pt x="947" y="20"/>
                    </a:lnTo>
                    <a:lnTo>
                      <a:pt x="89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3541575" y="702000"/>
                <a:ext cx="27950" cy="66775"/>
              </a:xfrm>
              <a:custGeom>
                <a:rect b="b" l="l" r="r" t="t"/>
                <a:pathLst>
                  <a:path extrusionOk="0" h="2671" w="1118">
                    <a:moveTo>
                      <a:pt x="1042" y="1"/>
                    </a:moveTo>
                    <a:lnTo>
                      <a:pt x="1" y="2652"/>
                    </a:lnTo>
                    <a:lnTo>
                      <a:pt x="57" y="2671"/>
                    </a:lnTo>
                    <a:lnTo>
                      <a:pt x="1118" y="20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3534475" y="691125"/>
                <a:ext cx="28900" cy="47350"/>
              </a:xfrm>
              <a:custGeom>
                <a:rect b="b" l="l" r="r" t="t"/>
                <a:pathLst>
                  <a:path extrusionOk="0" h="1894" w="1156">
                    <a:moveTo>
                      <a:pt x="1099" y="0"/>
                    </a:moveTo>
                    <a:lnTo>
                      <a:pt x="1" y="1856"/>
                    </a:lnTo>
                    <a:lnTo>
                      <a:pt x="57" y="1894"/>
                    </a:lnTo>
                    <a:lnTo>
                      <a:pt x="1156" y="38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3538725" y="702000"/>
                <a:ext cx="47375" cy="31275"/>
              </a:xfrm>
              <a:custGeom>
                <a:rect b="b" l="l" r="r" t="t"/>
                <a:pathLst>
                  <a:path extrusionOk="0" h="1251" w="1895">
                    <a:moveTo>
                      <a:pt x="39" y="1"/>
                    </a:moveTo>
                    <a:lnTo>
                      <a:pt x="1" y="58"/>
                    </a:lnTo>
                    <a:lnTo>
                      <a:pt x="1838" y="1251"/>
                    </a:lnTo>
                    <a:lnTo>
                      <a:pt x="1894" y="119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3622050" y="537275"/>
                <a:ext cx="63925" cy="151500"/>
              </a:xfrm>
              <a:custGeom>
                <a:rect b="b" l="l" r="r" t="t"/>
                <a:pathLst>
                  <a:path extrusionOk="0" h="6060" w="2557">
                    <a:moveTo>
                      <a:pt x="1383" y="1"/>
                    </a:moveTo>
                    <a:lnTo>
                      <a:pt x="1137" y="171"/>
                    </a:lnTo>
                    <a:lnTo>
                      <a:pt x="1193" y="266"/>
                    </a:lnTo>
                    <a:lnTo>
                      <a:pt x="1345" y="569"/>
                    </a:lnTo>
                    <a:lnTo>
                      <a:pt x="1572" y="1023"/>
                    </a:lnTo>
                    <a:lnTo>
                      <a:pt x="1686" y="1326"/>
                    </a:lnTo>
                    <a:lnTo>
                      <a:pt x="1799" y="1648"/>
                    </a:lnTo>
                    <a:lnTo>
                      <a:pt x="1913" y="2008"/>
                    </a:lnTo>
                    <a:lnTo>
                      <a:pt x="2026" y="2424"/>
                    </a:lnTo>
                    <a:lnTo>
                      <a:pt x="2121" y="2841"/>
                    </a:lnTo>
                    <a:lnTo>
                      <a:pt x="2197" y="3314"/>
                    </a:lnTo>
                    <a:lnTo>
                      <a:pt x="2235" y="3807"/>
                    </a:lnTo>
                    <a:lnTo>
                      <a:pt x="2273" y="4337"/>
                    </a:lnTo>
                    <a:lnTo>
                      <a:pt x="2273" y="4886"/>
                    </a:lnTo>
                    <a:lnTo>
                      <a:pt x="2235" y="5473"/>
                    </a:lnTo>
                    <a:lnTo>
                      <a:pt x="1856" y="5605"/>
                    </a:lnTo>
                    <a:lnTo>
                      <a:pt x="1629" y="5681"/>
                    </a:lnTo>
                    <a:lnTo>
                      <a:pt x="1383" y="5738"/>
                    </a:lnTo>
                    <a:lnTo>
                      <a:pt x="1137" y="5776"/>
                    </a:lnTo>
                    <a:lnTo>
                      <a:pt x="796" y="5776"/>
                    </a:lnTo>
                    <a:lnTo>
                      <a:pt x="701" y="5757"/>
                    </a:lnTo>
                    <a:lnTo>
                      <a:pt x="606" y="5719"/>
                    </a:lnTo>
                    <a:lnTo>
                      <a:pt x="512" y="5681"/>
                    </a:lnTo>
                    <a:lnTo>
                      <a:pt x="455" y="5624"/>
                    </a:lnTo>
                    <a:lnTo>
                      <a:pt x="398" y="5549"/>
                    </a:lnTo>
                    <a:lnTo>
                      <a:pt x="341" y="5454"/>
                    </a:lnTo>
                    <a:lnTo>
                      <a:pt x="322" y="5359"/>
                    </a:lnTo>
                    <a:lnTo>
                      <a:pt x="1080" y="5586"/>
                    </a:lnTo>
                    <a:lnTo>
                      <a:pt x="1174" y="5302"/>
                    </a:lnTo>
                    <a:lnTo>
                      <a:pt x="0" y="4981"/>
                    </a:lnTo>
                    <a:lnTo>
                      <a:pt x="0" y="5170"/>
                    </a:lnTo>
                    <a:lnTo>
                      <a:pt x="19" y="5283"/>
                    </a:lnTo>
                    <a:lnTo>
                      <a:pt x="38" y="5416"/>
                    </a:lnTo>
                    <a:lnTo>
                      <a:pt x="57" y="5511"/>
                    </a:lnTo>
                    <a:lnTo>
                      <a:pt x="95" y="5624"/>
                    </a:lnTo>
                    <a:lnTo>
                      <a:pt x="152" y="5700"/>
                    </a:lnTo>
                    <a:lnTo>
                      <a:pt x="209" y="5795"/>
                    </a:lnTo>
                    <a:lnTo>
                      <a:pt x="284" y="5852"/>
                    </a:lnTo>
                    <a:lnTo>
                      <a:pt x="360" y="5927"/>
                    </a:lnTo>
                    <a:lnTo>
                      <a:pt x="493" y="5984"/>
                    </a:lnTo>
                    <a:lnTo>
                      <a:pt x="644" y="6041"/>
                    </a:lnTo>
                    <a:lnTo>
                      <a:pt x="796" y="6060"/>
                    </a:lnTo>
                    <a:lnTo>
                      <a:pt x="966" y="6060"/>
                    </a:lnTo>
                    <a:lnTo>
                      <a:pt x="1212" y="6041"/>
                    </a:lnTo>
                    <a:lnTo>
                      <a:pt x="1458" y="6003"/>
                    </a:lnTo>
                    <a:lnTo>
                      <a:pt x="1705" y="5946"/>
                    </a:lnTo>
                    <a:lnTo>
                      <a:pt x="1932" y="5889"/>
                    </a:lnTo>
                    <a:lnTo>
                      <a:pt x="2273" y="5757"/>
                    </a:lnTo>
                    <a:lnTo>
                      <a:pt x="2424" y="5700"/>
                    </a:lnTo>
                    <a:lnTo>
                      <a:pt x="2500" y="5662"/>
                    </a:lnTo>
                    <a:lnTo>
                      <a:pt x="2519" y="5586"/>
                    </a:lnTo>
                    <a:lnTo>
                      <a:pt x="2557" y="4981"/>
                    </a:lnTo>
                    <a:lnTo>
                      <a:pt x="2557" y="4394"/>
                    </a:lnTo>
                    <a:lnTo>
                      <a:pt x="2538" y="3844"/>
                    </a:lnTo>
                    <a:lnTo>
                      <a:pt x="2481" y="3333"/>
                    </a:lnTo>
                    <a:lnTo>
                      <a:pt x="2405" y="2841"/>
                    </a:lnTo>
                    <a:lnTo>
                      <a:pt x="2310" y="2386"/>
                    </a:lnTo>
                    <a:lnTo>
                      <a:pt x="2216" y="1970"/>
                    </a:lnTo>
                    <a:lnTo>
                      <a:pt x="2102" y="1591"/>
                    </a:lnTo>
                    <a:lnTo>
                      <a:pt x="1970" y="1250"/>
                    </a:lnTo>
                    <a:lnTo>
                      <a:pt x="1856" y="947"/>
                    </a:lnTo>
                    <a:lnTo>
                      <a:pt x="1629" y="455"/>
                    </a:lnTo>
                    <a:lnTo>
                      <a:pt x="1458" y="133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3389625" y="714800"/>
                <a:ext cx="32700" cy="14700"/>
              </a:xfrm>
              <a:custGeom>
                <a:rect b="b" l="l" r="r" t="t"/>
                <a:pathLst>
                  <a:path extrusionOk="0" h="588" w="1308">
                    <a:moveTo>
                      <a:pt x="512" y="0"/>
                    </a:moveTo>
                    <a:lnTo>
                      <a:pt x="398" y="19"/>
                    </a:lnTo>
                    <a:lnTo>
                      <a:pt x="285" y="57"/>
                    </a:lnTo>
                    <a:lnTo>
                      <a:pt x="190" y="95"/>
                    </a:lnTo>
                    <a:lnTo>
                      <a:pt x="114" y="133"/>
                    </a:lnTo>
                    <a:lnTo>
                      <a:pt x="38" y="190"/>
                    </a:lnTo>
                    <a:lnTo>
                      <a:pt x="1" y="227"/>
                    </a:lnTo>
                    <a:lnTo>
                      <a:pt x="1" y="303"/>
                    </a:lnTo>
                    <a:lnTo>
                      <a:pt x="1" y="360"/>
                    </a:lnTo>
                    <a:lnTo>
                      <a:pt x="38" y="417"/>
                    </a:lnTo>
                    <a:lnTo>
                      <a:pt x="114" y="455"/>
                    </a:lnTo>
                    <a:lnTo>
                      <a:pt x="190" y="511"/>
                    </a:lnTo>
                    <a:lnTo>
                      <a:pt x="285" y="549"/>
                    </a:lnTo>
                    <a:lnTo>
                      <a:pt x="398" y="568"/>
                    </a:lnTo>
                    <a:lnTo>
                      <a:pt x="512" y="587"/>
                    </a:lnTo>
                    <a:lnTo>
                      <a:pt x="777" y="587"/>
                    </a:lnTo>
                    <a:lnTo>
                      <a:pt x="909" y="568"/>
                    </a:lnTo>
                    <a:lnTo>
                      <a:pt x="1023" y="549"/>
                    </a:lnTo>
                    <a:lnTo>
                      <a:pt x="1118" y="511"/>
                    </a:lnTo>
                    <a:lnTo>
                      <a:pt x="1193" y="455"/>
                    </a:lnTo>
                    <a:lnTo>
                      <a:pt x="1269" y="417"/>
                    </a:lnTo>
                    <a:lnTo>
                      <a:pt x="1307" y="360"/>
                    </a:lnTo>
                    <a:lnTo>
                      <a:pt x="1307" y="303"/>
                    </a:lnTo>
                    <a:lnTo>
                      <a:pt x="1307" y="227"/>
                    </a:lnTo>
                    <a:lnTo>
                      <a:pt x="1269" y="190"/>
                    </a:lnTo>
                    <a:lnTo>
                      <a:pt x="1193" y="133"/>
                    </a:lnTo>
                    <a:lnTo>
                      <a:pt x="1118" y="95"/>
                    </a:lnTo>
                    <a:lnTo>
                      <a:pt x="1023" y="57"/>
                    </a:lnTo>
                    <a:lnTo>
                      <a:pt x="909" y="1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3588925" y="816100"/>
                <a:ext cx="156700" cy="194575"/>
              </a:xfrm>
              <a:custGeom>
                <a:rect b="b" l="l" r="r" t="t"/>
                <a:pathLst>
                  <a:path extrusionOk="0" h="7783" w="6268">
                    <a:moveTo>
                      <a:pt x="6267" y="0"/>
                    </a:moveTo>
                    <a:lnTo>
                      <a:pt x="0" y="493"/>
                    </a:lnTo>
                    <a:lnTo>
                      <a:pt x="966" y="7782"/>
                    </a:lnTo>
                    <a:lnTo>
                      <a:pt x="5245" y="7536"/>
                    </a:lnTo>
                    <a:lnTo>
                      <a:pt x="6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3595550" y="822725"/>
                <a:ext cx="143450" cy="38825"/>
              </a:xfrm>
              <a:custGeom>
                <a:rect b="b" l="l" r="r" t="t"/>
                <a:pathLst>
                  <a:path extrusionOk="0" h="1553" w="5738">
                    <a:moveTo>
                      <a:pt x="5737" y="0"/>
                    </a:moveTo>
                    <a:lnTo>
                      <a:pt x="0" y="587"/>
                    </a:lnTo>
                    <a:lnTo>
                      <a:pt x="341" y="796"/>
                    </a:lnTo>
                    <a:lnTo>
                      <a:pt x="663" y="985"/>
                    </a:lnTo>
                    <a:lnTo>
                      <a:pt x="985" y="1136"/>
                    </a:lnTo>
                    <a:lnTo>
                      <a:pt x="1288" y="1269"/>
                    </a:lnTo>
                    <a:lnTo>
                      <a:pt x="1591" y="1383"/>
                    </a:lnTo>
                    <a:lnTo>
                      <a:pt x="1875" y="1458"/>
                    </a:lnTo>
                    <a:lnTo>
                      <a:pt x="2140" y="1515"/>
                    </a:lnTo>
                    <a:lnTo>
                      <a:pt x="2424" y="1553"/>
                    </a:lnTo>
                    <a:lnTo>
                      <a:pt x="2935" y="1553"/>
                    </a:lnTo>
                    <a:lnTo>
                      <a:pt x="3162" y="1534"/>
                    </a:lnTo>
                    <a:lnTo>
                      <a:pt x="3408" y="1496"/>
                    </a:lnTo>
                    <a:lnTo>
                      <a:pt x="3617" y="1439"/>
                    </a:lnTo>
                    <a:lnTo>
                      <a:pt x="3825" y="1383"/>
                    </a:lnTo>
                    <a:lnTo>
                      <a:pt x="4033" y="1307"/>
                    </a:lnTo>
                    <a:lnTo>
                      <a:pt x="4223" y="1231"/>
                    </a:lnTo>
                    <a:lnTo>
                      <a:pt x="4563" y="1042"/>
                    </a:lnTo>
                    <a:lnTo>
                      <a:pt x="4866" y="852"/>
                    </a:lnTo>
                    <a:lnTo>
                      <a:pt x="5131" y="644"/>
                    </a:lnTo>
                    <a:lnTo>
                      <a:pt x="5359" y="436"/>
                    </a:lnTo>
                    <a:lnTo>
                      <a:pt x="5529" y="265"/>
                    </a:lnTo>
                    <a:lnTo>
                      <a:pt x="5643" y="133"/>
                    </a:lnTo>
                    <a:lnTo>
                      <a:pt x="57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3560050" y="868175"/>
                <a:ext cx="124025" cy="157175"/>
              </a:xfrm>
              <a:custGeom>
                <a:rect b="b" l="l" r="r" t="t"/>
                <a:pathLst>
                  <a:path extrusionOk="0" h="6287" w="4961">
                    <a:moveTo>
                      <a:pt x="3389" y="0"/>
                    </a:moveTo>
                    <a:lnTo>
                      <a:pt x="3200" y="19"/>
                    </a:lnTo>
                    <a:lnTo>
                      <a:pt x="3011" y="76"/>
                    </a:lnTo>
                    <a:lnTo>
                      <a:pt x="2783" y="189"/>
                    </a:lnTo>
                    <a:lnTo>
                      <a:pt x="2537" y="322"/>
                    </a:lnTo>
                    <a:lnTo>
                      <a:pt x="2291" y="492"/>
                    </a:lnTo>
                    <a:lnTo>
                      <a:pt x="2026" y="663"/>
                    </a:lnTo>
                    <a:lnTo>
                      <a:pt x="1534" y="1060"/>
                    </a:lnTo>
                    <a:lnTo>
                      <a:pt x="1079" y="1458"/>
                    </a:lnTo>
                    <a:lnTo>
                      <a:pt x="701" y="1799"/>
                    </a:lnTo>
                    <a:lnTo>
                      <a:pt x="360" y="2121"/>
                    </a:lnTo>
                    <a:lnTo>
                      <a:pt x="1155" y="3825"/>
                    </a:lnTo>
                    <a:lnTo>
                      <a:pt x="0" y="5813"/>
                    </a:lnTo>
                    <a:lnTo>
                      <a:pt x="492" y="6286"/>
                    </a:lnTo>
                    <a:lnTo>
                      <a:pt x="1004" y="5927"/>
                    </a:lnTo>
                    <a:lnTo>
                      <a:pt x="1420" y="5586"/>
                    </a:lnTo>
                    <a:lnTo>
                      <a:pt x="1742" y="5283"/>
                    </a:lnTo>
                    <a:lnTo>
                      <a:pt x="2007" y="4999"/>
                    </a:lnTo>
                    <a:lnTo>
                      <a:pt x="2196" y="4753"/>
                    </a:lnTo>
                    <a:lnTo>
                      <a:pt x="2310" y="4525"/>
                    </a:lnTo>
                    <a:lnTo>
                      <a:pt x="2386" y="4317"/>
                    </a:lnTo>
                    <a:lnTo>
                      <a:pt x="2424" y="4147"/>
                    </a:lnTo>
                    <a:lnTo>
                      <a:pt x="2424" y="3995"/>
                    </a:lnTo>
                    <a:lnTo>
                      <a:pt x="2386" y="3863"/>
                    </a:lnTo>
                    <a:lnTo>
                      <a:pt x="2348" y="3749"/>
                    </a:lnTo>
                    <a:lnTo>
                      <a:pt x="2291" y="3654"/>
                    </a:lnTo>
                    <a:lnTo>
                      <a:pt x="2234" y="3579"/>
                    </a:lnTo>
                    <a:lnTo>
                      <a:pt x="2177" y="3541"/>
                    </a:lnTo>
                    <a:lnTo>
                      <a:pt x="2121" y="3503"/>
                    </a:lnTo>
                    <a:lnTo>
                      <a:pt x="2518" y="3654"/>
                    </a:lnTo>
                    <a:lnTo>
                      <a:pt x="2935" y="3806"/>
                    </a:lnTo>
                    <a:lnTo>
                      <a:pt x="3427" y="3976"/>
                    </a:lnTo>
                    <a:lnTo>
                      <a:pt x="3919" y="4109"/>
                    </a:lnTo>
                    <a:lnTo>
                      <a:pt x="4166" y="4166"/>
                    </a:lnTo>
                    <a:lnTo>
                      <a:pt x="4393" y="4204"/>
                    </a:lnTo>
                    <a:lnTo>
                      <a:pt x="4582" y="4222"/>
                    </a:lnTo>
                    <a:lnTo>
                      <a:pt x="4734" y="4222"/>
                    </a:lnTo>
                    <a:lnTo>
                      <a:pt x="4866" y="4204"/>
                    </a:lnTo>
                    <a:lnTo>
                      <a:pt x="4904" y="4166"/>
                    </a:lnTo>
                    <a:lnTo>
                      <a:pt x="4942" y="4147"/>
                    </a:lnTo>
                    <a:lnTo>
                      <a:pt x="4961" y="4090"/>
                    </a:lnTo>
                    <a:lnTo>
                      <a:pt x="4961" y="4052"/>
                    </a:lnTo>
                    <a:lnTo>
                      <a:pt x="4942" y="4014"/>
                    </a:lnTo>
                    <a:lnTo>
                      <a:pt x="4904" y="3976"/>
                    </a:lnTo>
                    <a:lnTo>
                      <a:pt x="4772" y="3863"/>
                    </a:lnTo>
                    <a:lnTo>
                      <a:pt x="4582" y="3768"/>
                    </a:lnTo>
                    <a:lnTo>
                      <a:pt x="4355" y="3673"/>
                    </a:lnTo>
                    <a:lnTo>
                      <a:pt x="4109" y="3560"/>
                    </a:lnTo>
                    <a:lnTo>
                      <a:pt x="3522" y="3370"/>
                    </a:lnTo>
                    <a:lnTo>
                      <a:pt x="2916" y="3181"/>
                    </a:lnTo>
                    <a:lnTo>
                      <a:pt x="2386" y="3030"/>
                    </a:lnTo>
                    <a:lnTo>
                      <a:pt x="1875" y="2897"/>
                    </a:lnTo>
                    <a:lnTo>
                      <a:pt x="2348" y="2954"/>
                    </a:lnTo>
                    <a:lnTo>
                      <a:pt x="2840" y="2992"/>
                    </a:lnTo>
                    <a:lnTo>
                      <a:pt x="3408" y="3011"/>
                    </a:lnTo>
                    <a:lnTo>
                      <a:pt x="3957" y="3011"/>
                    </a:lnTo>
                    <a:lnTo>
                      <a:pt x="4204" y="2992"/>
                    </a:lnTo>
                    <a:lnTo>
                      <a:pt x="4431" y="2973"/>
                    </a:lnTo>
                    <a:lnTo>
                      <a:pt x="4601" y="2935"/>
                    </a:lnTo>
                    <a:lnTo>
                      <a:pt x="4734" y="2897"/>
                    </a:lnTo>
                    <a:lnTo>
                      <a:pt x="4772" y="2859"/>
                    </a:lnTo>
                    <a:lnTo>
                      <a:pt x="4809" y="2821"/>
                    </a:lnTo>
                    <a:lnTo>
                      <a:pt x="4809" y="2783"/>
                    </a:lnTo>
                    <a:lnTo>
                      <a:pt x="4809" y="2746"/>
                    </a:lnTo>
                    <a:lnTo>
                      <a:pt x="4790" y="2689"/>
                    </a:lnTo>
                    <a:lnTo>
                      <a:pt x="4753" y="2651"/>
                    </a:lnTo>
                    <a:lnTo>
                      <a:pt x="4620" y="2575"/>
                    </a:lnTo>
                    <a:lnTo>
                      <a:pt x="4469" y="2499"/>
                    </a:lnTo>
                    <a:lnTo>
                      <a:pt x="4260" y="2443"/>
                    </a:lnTo>
                    <a:lnTo>
                      <a:pt x="4014" y="2405"/>
                    </a:lnTo>
                    <a:lnTo>
                      <a:pt x="3749" y="2348"/>
                    </a:lnTo>
                    <a:lnTo>
                      <a:pt x="3181" y="2291"/>
                    </a:lnTo>
                    <a:lnTo>
                      <a:pt x="2632" y="2253"/>
                    </a:lnTo>
                    <a:lnTo>
                      <a:pt x="2159" y="2234"/>
                    </a:lnTo>
                    <a:lnTo>
                      <a:pt x="1685" y="2234"/>
                    </a:lnTo>
                    <a:lnTo>
                      <a:pt x="2215" y="2159"/>
                    </a:lnTo>
                    <a:lnTo>
                      <a:pt x="2727" y="2083"/>
                    </a:lnTo>
                    <a:lnTo>
                      <a:pt x="3333" y="1988"/>
                    </a:lnTo>
                    <a:lnTo>
                      <a:pt x="3919" y="1856"/>
                    </a:lnTo>
                    <a:lnTo>
                      <a:pt x="4185" y="1799"/>
                    </a:lnTo>
                    <a:lnTo>
                      <a:pt x="4412" y="1723"/>
                    </a:lnTo>
                    <a:lnTo>
                      <a:pt x="4601" y="1666"/>
                    </a:lnTo>
                    <a:lnTo>
                      <a:pt x="4734" y="1591"/>
                    </a:lnTo>
                    <a:lnTo>
                      <a:pt x="4772" y="1553"/>
                    </a:lnTo>
                    <a:lnTo>
                      <a:pt x="4809" y="1515"/>
                    </a:lnTo>
                    <a:lnTo>
                      <a:pt x="4809" y="1477"/>
                    </a:lnTo>
                    <a:lnTo>
                      <a:pt x="4809" y="1439"/>
                    </a:lnTo>
                    <a:lnTo>
                      <a:pt x="4772" y="1401"/>
                    </a:lnTo>
                    <a:lnTo>
                      <a:pt x="4734" y="1382"/>
                    </a:lnTo>
                    <a:lnTo>
                      <a:pt x="4601" y="1344"/>
                    </a:lnTo>
                    <a:lnTo>
                      <a:pt x="4431" y="1325"/>
                    </a:lnTo>
                    <a:lnTo>
                      <a:pt x="4222" y="1325"/>
                    </a:lnTo>
                    <a:lnTo>
                      <a:pt x="3976" y="1344"/>
                    </a:lnTo>
                    <a:lnTo>
                      <a:pt x="3730" y="1363"/>
                    </a:lnTo>
                    <a:lnTo>
                      <a:pt x="3162" y="1458"/>
                    </a:lnTo>
                    <a:lnTo>
                      <a:pt x="2613" y="1553"/>
                    </a:lnTo>
                    <a:lnTo>
                      <a:pt x="2140" y="1647"/>
                    </a:lnTo>
                    <a:lnTo>
                      <a:pt x="1685" y="1761"/>
                    </a:lnTo>
                    <a:lnTo>
                      <a:pt x="1685" y="1761"/>
                    </a:lnTo>
                    <a:lnTo>
                      <a:pt x="2083" y="1477"/>
                    </a:lnTo>
                    <a:lnTo>
                      <a:pt x="2462" y="1193"/>
                    </a:lnTo>
                    <a:lnTo>
                      <a:pt x="2878" y="871"/>
                    </a:lnTo>
                    <a:lnTo>
                      <a:pt x="3257" y="549"/>
                    </a:lnTo>
                    <a:lnTo>
                      <a:pt x="3389" y="398"/>
                    </a:lnTo>
                    <a:lnTo>
                      <a:pt x="3503" y="265"/>
                    </a:lnTo>
                    <a:lnTo>
                      <a:pt x="3579" y="152"/>
                    </a:lnTo>
                    <a:lnTo>
                      <a:pt x="3579" y="114"/>
                    </a:lnTo>
                    <a:lnTo>
                      <a:pt x="3579" y="76"/>
                    </a:lnTo>
                    <a:lnTo>
                      <a:pt x="3560" y="38"/>
                    </a:lnTo>
                    <a:lnTo>
                      <a:pt x="3522" y="19"/>
                    </a:lnTo>
                    <a:lnTo>
                      <a:pt x="3465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3413775" y="863425"/>
                <a:ext cx="188425" cy="356950"/>
              </a:xfrm>
              <a:custGeom>
                <a:rect b="b" l="l" r="r" t="t"/>
                <a:pathLst>
                  <a:path extrusionOk="0" h="14278" w="7537">
                    <a:moveTo>
                      <a:pt x="3692" y="1"/>
                    </a:moveTo>
                    <a:lnTo>
                      <a:pt x="3276" y="228"/>
                    </a:lnTo>
                    <a:lnTo>
                      <a:pt x="3030" y="379"/>
                    </a:lnTo>
                    <a:lnTo>
                      <a:pt x="2784" y="550"/>
                    </a:lnTo>
                    <a:lnTo>
                      <a:pt x="2519" y="739"/>
                    </a:lnTo>
                    <a:lnTo>
                      <a:pt x="2234" y="947"/>
                    </a:lnTo>
                    <a:lnTo>
                      <a:pt x="1969" y="1194"/>
                    </a:lnTo>
                    <a:lnTo>
                      <a:pt x="1704" y="1478"/>
                    </a:lnTo>
                    <a:lnTo>
                      <a:pt x="1439" y="1781"/>
                    </a:lnTo>
                    <a:lnTo>
                      <a:pt x="1174" y="2102"/>
                    </a:lnTo>
                    <a:lnTo>
                      <a:pt x="947" y="2462"/>
                    </a:lnTo>
                    <a:lnTo>
                      <a:pt x="720" y="2860"/>
                    </a:lnTo>
                    <a:lnTo>
                      <a:pt x="530" y="3295"/>
                    </a:lnTo>
                    <a:lnTo>
                      <a:pt x="341" y="3769"/>
                    </a:lnTo>
                    <a:lnTo>
                      <a:pt x="208" y="4261"/>
                    </a:lnTo>
                    <a:lnTo>
                      <a:pt x="95" y="4810"/>
                    </a:lnTo>
                    <a:lnTo>
                      <a:pt x="38" y="5189"/>
                    </a:lnTo>
                    <a:lnTo>
                      <a:pt x="19" y="5567"/>
                    </a:lnTo>
                    <a:lnTo>
                      <a:pt x="0" y="5965"/>
                    </a:lnTo>
                    <a:lnTo>
                      <a:pt x="19" y="6363"/>
                    </a:lnTo>
                    <a:lnTo>
                      <a:pt x="38" y="6760"/>
                    </a:lnTo>
                    <a:lnTo>
                      <a:pt x="76" y="7158"/>
                    </a:lnTo>
                    <a:lnTo>
                      <a:pt x="133" y="7556"/>
                    </a:lnTo>
                    <a:lnTo>
                      <a:pt x="208" y="7972"/>
                    </a:lnTo>
                    <a:lnTo>
                      <a:pt x="379" y="8767"/>
                    </a:lnTo>
                    <a:lnTo>
                      <a:pt x="568" y="9544"/>
                    </a:lnTo>
                    <a:lnTo>
                      <a:pt x="814" y="10320"/>
                    </a:lnTo>
                    <a:lnTo>
                      <a:pt x="1061" y="11040"/>
                    </a:lnTo>
                    <a:lnTo>
                      <a:pt x="1326" y="11702"/>
                    </a:lnTo>
                    <a:lnTo>
                      <a:pt x="1572" y="12327"/>
                    </a:lnTo>
                    <a:lnTo>
                      <a:pt x="1818" y="12876"/>
                    </a:lnTo>
                    <a:lnTo>
                      <a:pt x="2045" y="13350"/>
                    </a:lnTo>
                    <a:lnTo>
                      <a:pt x="2386" y="14031"/>
                    </a:lnTo>
                    <a:lnTo>
                      <a:pt x="2519" y="14277"/>
                    </a:lnTo>
                    <a:lnTo>
                      <a:pt x="2575" y="14259"/>
                    </a:lnTo>
                    <a:lnTo>
                      <a:pt x="2765" y="14202"/>
                    </a:lnTo>
                    <a:lnTo>
                      <a:pt x="3049" y="14088"/>
                    </a:lnTo>
                    <a:lnTo>
                      <a:pt x="3408" y="13899"/>
                    </a:lnTo>
                    <a:lnTo>
                      <a:pt x="3598" y="13766"/>
                    </a:lnTo>
                    <a:lnTo>
                      <a:pt x="3825" y="13615"/>
                    </a:lnTo>
                    <a:lnTo>
                      <a:pt x="4052" y="13444"/>
                    </a:lnTo>
                    <a:lnTo>
                      <a:pt x="4298" y="13236"/>
                    </a:lnTo>
                    <a:lnTo>
                      <a:pt x="4545" y="13009"/>
                    </a:lnTo>
                    <a:lnTo>
                      <a:pt x="4791" y="12744"/>
                    </a:lnTo>
                    <a:lnTo>
                      <a:pt x="5056" y="12441"/>
                    </a:lnTo>
                    <a:lnTo>
                      <a:pt x="5302" y="12119"/>
                    </a:lnTo>
                    <a:lnTo>
                      <a:pt x="5662" y="11608"/>
                    </a:lnTo>
                    <a:lnTo>
                      <a:pt x="5813" y="11343"/>
                    </a:lnTo>
                    <a:lnTo>
                      <a:pt x="5984" y="11040"/>
                    </a:lnTo>
                    <a:lnTo>
                      <a:pt x="6154" y="10737"/>
                    </a:lnTo>
                    <a:lnTo>
                      <a:pt x="6305" y="10396"/>
                    </a:lnTo>
                    <a:lnTo>
                      <a:pt x="6457" y="10055"/>
                    </a:lnTo>
                    <a:lnTo>
                      <a:pt x="6608" y="9676"/>
                    </a:lnTo>
                    <a:lnTo>
                      <a:pt x="6760" y="9298"/>
                    </a:lnTo>
                    <a:lnTo>
                      <a:pt x="6892" y="8881"/>
                    </a:lnTo>
                    <a:lnTo>
                      <a:pt x="7025" y="8446"/>
                    </a:lnTo>
                    <a:lnTo>
                      <a:pt x="7139" y="7991"/>
                    </a:lnTo>
                    <a:lnTo>
                      <a:pt x="7252" y="7518"/>
                    </a:lnTo>
                    <a:lnTo>
                      <a:pt x="7366" y="7007"/>
                    </a:lnTo>
                    <a:lnTo>
                      <a:pt x="7460" y="6476"/>
                    </a:lnTo>
                    <a:lnTo>
                      <a:pt x="7536" y="5927"/>
                    </a:lnTo>
                    <a:lnTo>
                      <a:pt x="6021" y="4697"/>
                    </a:lnTo>
                    <a:lnTo>
                      <a:pt x="5207" y="6363"/>
                    </a:lnTo>
                    <a:lnTo>
                      <a:pt x="3958" y="1118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3681225" y="924500"/>
                <a:ext cx="64400" cy="90900"/>
              </a:xfrm>
              <a:custGeom>
                <a:rect b="b" l="l" r="r" t="t"/>
                <a:pathLst>
                  <a:path extrusionOk="0" h="3636" w="2576">
                    <a:moveTo>
                      <a:pt x="1496" y="0"/>
                    </a:moveTo>
                    <a:lnTo>
                      <a:pt x="1250" y="512"/>
                    </a:lnTo>
                    <a:lnTo>
                      <a:pt x="720" y="1610"/>
                    </a:lnTo>
                    <a:lnTo>
                      <a:pt x="190" y="2746"/>
                    </a:lnTo>
                    <a:lnTo>
                      <a:pt x="38" y="3124"/>
                    </a:lnTo>
                    <a:lnTo>
                      <a:pt x="0" y="3238"/>
                    </a:lnTo>
                    <a:lnTo>
                      <a:pt x="0" y="3295"/>
                    </a:lnTo>
                    <a:lnTo>
                      <a:pt x="209" y="3409"/>
                    </a:lnTo>
                    <a:lnTo>
                      <a:pt x="379" y="3503"/>
                    </a:lnTo>
                    <a:lnTo>
                      <a:pt x="568" y="3579"/>
                    </a:lnTo>
                    <a:lnTo>
                      <a:pt x="739" y="3617"/>
                    </a:lnTo>
                    <a:lnTo>
                      <a:pt x="890" y="3636"/>
                    </a:lnTo>
                    <a:lnTo>
                      <a:pt x="1042" y="3617"/>
                    </a:lnTo>
                    <a:lnTo>
                      <a:pt x="1174" y="3598"/>
                    </a:lnTo>
                    <a:lnTo>
                      <a:pt x="1307" y="3541"/>
                    </a:lnTo>
                    <a:lnTo>
                      <a:pt x="1439" y="3465"/>
                    </a:lnTo>
                    <a:lnTo>
                      <a:pt x="1553" y="3390"/>
                    </a:lnTo>
                    <a:lnTo>
                      <a:pt x="1667" y="3276"/>
                    </a:lnTo>
                    <a:lnTo>
                      <a:pt x="1761" y="3162"/>
                    </a:lnTo>
                    <a:lnTo>
                      <a:pt x="1856" y="3049"/>
                    </a:lnTo>
                    <a:lnTo>
                      <a:pt x="1951" y="2897"/>
                    </a:lnTo>
                    <a:lnTo>
                      <a:pt x="2102" y="2613"/>
                    </a:lnTo>
                    <a:lnTo>
                      <a:pt x="2235" y="2291"/>
                    </a:lnTo>
                    <a:lnTo>
                      <a:pt x="2329" y="1969"/>
                    </a:lnTo>
                    <a:lnTo>
                      <a:pt x="2424" y="1667"/>
                    </a:lnTo>
                    <a:lnTo>
                      <a:pt x="2481" y="1383"/>
                    </a:lnTo>
                    <a:lnTo>
                      <a:pt x="2556" y="947"/>
                    </a:lnTo>
                    <a:lnTo>
                      <a:pt x="2575" y="777"/>
                    </a:lnTo>
                    <a:lnTo>
                      <a:pt x="1496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3689275" y="983675"/>
                <a:ext cx="36000" cy="26525"/>
              </a:xfrm>
              <a:custGeom>
                <a:rect b="b" l="l" r="r" t="t"/>
                <a:pathLst>
                  <a:path extrusionOk="0" h="1061" w="1440">
                    <a:moveTo>
                      <a:pt x="190" y="0"/>
                    </a:moveTo>
                    <a:lnTo>
                      <a:pt x="76" y="19"/>
                    </a:lnTo>
                    <a:lnTo>
                      <a:pt x="38" y="38"/>
                    </a:lnTo>
                    <a:lnTo>
                      <a:pt x="19" y="57"/>
                    </a:lnTo>
                    <a:lnTo>
                      <a:pt x="0" y="95"/>
                    </a:lnTo>
                    <a:lnTo>
                      <a:pt x="0" y="114"/>
                    </a:lnTo>
                    <a:lnTo>
                      <a:pt x="19" y="133"/>
                    </a:lnTo>
                    <a:lnTo>
                      <a:pt x="38" y="152"/>
                    </a:lnTo>
                    <a:lnTo>
                      <a:pt x="114" y="152"/>
                    </a:lnTo>
                    <a:lnTo>
                      <a:pt x="208" y="133"/>
                    </a:lnTo>
                    <a:lnTo>
                      <a:pt x="303" y="133"/>
                    </a:lnTo>
                    <a:lnTo>
                      <a:pt x="398" y="152"/>
                    </a:lnTo>
                    <a:lnTo>
                      <a:pt x="474" y="189"/>
                    </a:lnTo>
                    <a:lnTo>
                      <a:pt x="644" y="265"/>
                    </a:lnTo>
                    <a:lnTo>
                      <a:pt x="795" y="398"/>
                    </a:lnTo>
                    <a:lnTo>
                      <a:pt x="947" y="530"/>
                    </a:lnTo>
                    <a:lnTo>
                      <a:pt x="1061" y="701"/>
                    </a:lnTo>
                    <a:lnTo>
                      <a:pt x="1155" y="871"/>
                    </a:lnTo>
                    <a:lnTo>
                      <a:pt x="1231" y="1023"/>
                    </a:lnTo>
                    <a:lnTo>
                      <a:pt x="1250" y="1042"/>
                    </a:lnTo>
                    <a:lnTo>
                      <a:pt x="1288" y="1060"/>
                    </a:lnTo>
                    <a:lnTo>
                      <a:pt x="1363" y="1060"/>
                    </a:lnTo>
                    <a:lnTo>
                      <a:pt x="1420" y="1023"/>
                    </a:lnTo>
                    <a:lnTo>
                      <a:pt x="1439" y="1004"/>
                    </a:lnTo>
                    <a:lnTo>
                      <a:pt x="1439" y="966"/>
                    </a:lnTo>
                    <a:lnTo>
                      <a:pt x="1345" y="776"/>
                    </a:lnTo>
                    <a:lnTo>
                      <a:pt x="1231" y="568"/>
                    </a:lnTo>
                    <a:lnTo>
                      <a:pt x="1079" y="398"/>
                    </a:lnTo>
                    <a:lnTo>
                      <a:pt x="909" y="246"/>
                    </a:lnTo>
                    <a:lnTo>
                      <a:pt x="720" y="114"/>
                    </a:lnTo>
                    <a:lnTo>
                      <a:pt x="625" y="76"/>
                    </a:lnTo>
                    <a:lnTo>
                      <a:pt x="530" y="38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3698725" y="967100"/>
                <a:ext cx="37425" cy="20375"/>
              </a:xfrm>
              <a:custGeom>
                <a:rect b="b" l="l" r="r" t="t"/>
                <a:pathLst>
                  <a:path extrusionOk="0" h="815" w="1497">
                    <a:moveTo>
                      <a:pt x="285" y="0"/>
                    </a:moveTo>
                    <a:lnTo>
                      <a:pt x="77" y="38"/>
                    </a:lnTo>
                    <a:lnTo>
                      <a:pt x="1" y="76"/>
                    </a:lnTo>
                    <a:lnTo>
                      <a:pt x="1" y="95"/>
                    </a:lnTo>
                    <a:lnTo>
                      <a:pt x="1" y="114"/>
                    </a:lnTo>
                    <a:lnTo>
                      <a:pt x="20" y="133"/>
                    </a:lnTo>
                    <a:lnTo>
                      <a:pt x="96" y="133"/>
                    </a:lnTo>
                    <a:lnTo>
                      <a:pt x="285" y="114"/>
                    </a:lnTo>
                    <a:lnTo>
                      <a:pt x="455" y="114"/>
                    </a:lnTo>
                    <a:lnTo>
                      <a:pt x="626" y="171"/>
                    </a:lnTo>
                    <a:lnTo>
                      <a:pt x="796" y="247"/>
                    </a:lnTo>
                    <a:lnTo>
                      <a:pt x="948" y="360"/>
                    </a:lnTo>
                    <a:lnTo>
                      <a:pt x="1080" y="474"/>
                    </a:lnTo>
                    <a:lnTo>
                      <a:pt x="1194" y="625"/>
                    </a:lnTo>
                    <a:lnTo>
                      <a:pt x="1288" y="777"/>
                    </a:lnTo>
                    <a:lnTo>
                      <a:pt x="1307" y="796"/>
                    </a:lnTo>
                    <a:lnTo>
                      <a:pt x="1326" y="815"/>
                    </a:lnTo>
                    <a:lnTo>
                      <a:pt x="1402" y="796"/>
                    </a:lnTo>
                    <a:lnTo>
                      <a:pt x="1478" y="758"/>
                    </a:lnTo>
                    <a:lnTo>
                      <a:pt x="1497" y="739"/>
                    </a:lnTo>
                    <a:lnTo>
                      <a:pt x="1497" y="720"/>
                    </a:lnTo>
                    <a:lnTo>
                      <a:pt x="1383" y="531"/>
                    </a:lnTo>
                    <a:lnTo>
                      <a:pt x="1251" y="379"/>
                    </a:lnTo>
                    <a:lnTo>
                      <a:pt x="1080" y="228"/>
                    </a:lnTo>
                    <a:lnTo>
                      <a:pt x="910" y="133"/>
                    </a:lnTo>
                    <a:lnTo>
                      <a:pt x="701" y="57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3703475" y="943900"/>
                <a:ext cx="42150" cy="23700"/>
              </a:xfrm>
              <a:custGeom>
                <a:rect b="b" l="l" r="r" t="t"/>
                <a:pathLst>
                  <a:path extrusionOk="0" h="948" w="1686">
                    <a:moveTo>
                      <a:pt x="398" y="1"/>
                    </a:moveTo>
                    <a:lnTo>
                      <a:pt x="284" y="20"/>
                    </a:lnTo>
                    <a:lnTo>
                      <a:pt x="152" y="76"/>
                    </a:lnTo>
                    <a:lnTo>
                      <a:pt x="38" y="133"/>
                    </a:lnTo>
                    <a:lnTo>
                      <a:pt x="19" y="152"/>
                    </a:lnTo>
                    <a:lnTo>
                      <a:pt x="0" y="171"/>
                    </a:lnTo>
                    <a:lnTo>
                      <a:pt x="19" y="190"/>
                    </a:lnTo>
                    <a:lnTo>
                      <a:pt x="38" y="209"/>
                    </a:lnTo>
                    <a:lnTo>
                      <a:pt x="114" y="209"/>
                    </a:lnTo>
                    <a:lnTo>
                      <a:pt x="171" y="190"/>
                    </a:lnTo>
                    <a:lnTo>
                      <a:pt x="265" y="152"/>
                    </a:lnTo>
                    <a:lnTo>
                      <a:pt x="360" y="133"/>
                    </a:lnTo>
                    <a:lnTo>
                      <a:pt x="455" y="114"/>
                    </a:lnTo>
                    <a:lnTo>
                      <a:pt x="549" y="133"/>
                    </a:lnTo>
                    <a:lnTo>
                      <a:pt x="644" y="152"/>
                    </a:lnTo>
                    <a:lnTo>
                      <a:pt x="739" y="190"/>
                    </a:lnTo>
                    <a:lnTo>
                      <a:pt x="928" y="304"/>
                    </a:lnTo>
                    <a:lnTo>
                      <a:pt x="1098" y="436"/>
                    </a:lnTo>
                    <a:lnTo>
                      <a:pt x="1250" y="607"/>
                    </a:lnTo>
                    <a:lnTo>
                      <a:pt x="1382" y="758"/>
                    </a:lnTo>
                    <a:lnTo>
                      <a:pt x="1477" y="909"/>
                    </a:lnTo>
                    <a:lnTo>
                      <a:pt x="1496" y="928"/>
                    </a:lnTo>
                    <a:lnTo>
                      <a:pt x="1515" y="947"/>
                    </a:lnTo>
                    <a:lnTo>
                      <a:pt x="1610" y="928"/>
                    </a:lnTo>
                    <a:lnTo>
                      <a:pt x="1666" y="909"/>
                    </a:lnTo>
                    <a:lnTo>
                      <a:pt x="1685" y="872"/>
                    </a:lnTo>
                    <a:lnTo>
                      <a:pt x="1685" y="853"/>
                    </a:lnTo>
                    <a:lnTo>
                      <a:pt x="1572" y="644"/>
                    </a:lnTo>
                    <a:lnTo>
                      <a:pt x="1401" y="455"/>
                    </a:lnTo>
                    <a:lnTo>
                      <a:pt x="1212" y="285"/>
                    </a:lnTo>
                    <a:lnTo>
                      <a:pt x="985" y="152"/>
                    </a:lnTo>
                    <a:lnTo>
                      <a:pt x="871" y="95"/>
                    </a:lnTo>
                    <a:lnTo>
                      <a:pt x="758" y="38"/>
                    </a:lnTo>
                    <a:lnTo>
                      <a:pt x="644" y="20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3527375" y="905075"/>
                <a:ext cx="791025" cy="652325"/>
              </a:xfrm>
              <a:custGeom>
                <a:rect b="b" l="l" r="r" t="t"/>
                <a:pathLst>
                  <a:path extrusionOk="0" h="26093" w="31641">
                    <a:moveTo>
                      <a:pt x="16303" y="1"/>
                    </a:moveTo>
                    <a:lnTo>
                      <a:pt x="1" y="10491"/>
                    </a:lnTo>
                    <a:lnTo>
                      <a:pt x="190" y="11078"/>
                    </a:lnTo>
                    <a:lnTo>
                      <a:pt x="303" y="11381"/>
                    </a:lnTo>
                    <a:lnTo>
                      <a:pt x="417" y="11684"/>
                    </a:lnTo>
                    <a:lnTo>
                      <a:pt x="550" y="11987"/>
                    </a:lnTo>
                    <a:lnTo>
                      <a:pt x="701" y="12290"/>
                    </a:lnTo>
                    <a:lnTo>
                      <a:pt x="872" y="12574"/>
                    </a:lnTo>
                    <a:lnTo>
                      <a:pt x="1061" y="12858"/>
                    </a:lnTo>
                    <a:lnTo>
                      <a:pt x="1269" y="13123"/>
                    </a:lnTo>
                    <a:lnTo>
                      <a:pt x="1477" y="13369"/>
                    </a:lnTo>
                    <a:lnTo>
                      <a:pt x="1724" y="13596"/>
                    </a:lnTo>
                    <a:lnTo>
                      <a:pt x="1989" y="13804"/>
                    </a:lnTo>
                    <a:lnTo>
                      <a:pt x="2254" y="13975"/>
                    </a:lnTo>
                    <a:lnTo>
                      <a:pt x="2557" y="14126"/>
                    </a:lnTo>
                    <a:lnTo>
                      <a:pt x="2879" y="14240"/>
                    </a:lnTo>
                    <a:lnTo>
                      <a:pt x="3219" y="14316"/>
                    </a:lnTo>
                    <a:lnTo>
                      <a:pt x="3371" y="14334"/>
                    </a:lnTo>
                    <a:lnTo>
                      <a:pt x="3522" y="14334"/>
                    </a:lnTo>
                    <a:lnTo>
                      <a:pt x="3844" y="14297"/>
                    </a:lnTo>
                    <a:lnTo>
                      <a:pt x="4204" y="14240"/>
                    </a:lnTo>
                    <a:lnTo>
                      <a:pt x="4583" y="14126"/>
                    </a:lnTo>
                    <a:lnTo>
                      <a:pt x="4980" y="13975"/>
                    </a:lnTo>
                    <a:lnTo>
                      <a:pt x="5397" y="13785"/>
                    </a:lnTo>
                    <a:lnTo>
                      <a:pt x="5813" y="13577"/>
                    </a:lnTo>
                    <a:lnTo>
                      <a:pt x="6268" y="13331"/>
                    </a:lnTo>
                    <a:lnTo>
                      <a:pt x="6722" y="13066"/>
                    </a:lnTo>
                    <a:lnTo>
                      <a:pt x="7196" y="12763"/>
                    </a:lnTo>
                    <a:lnTo>
                      <a:pt x="7650" y="12460"/>
                    </a:lnTo>
                    <a:lnTo>
                      <a:pt x="8123" y="12119"/>
                    </a:lnTo>
                    <a:lnTo>
                      <a:pt x="9070" y="11437"/>
                    </a:lnTo>
                    <a:lnTo>
                      <a:pt x="10017" y="10718"/>
                    </a:lnTo>
                    <a:lnTo>
                      <a:pt x="10907" y="9980"/>
                    </a:lnTo>
                    <a:lnTo>
                      <a:pt x="11759" y="9279"/>
                    </a:lnTo>
                    <a:lnTo>
                      <a:pt x="12516" y="8597"/>
                    </a:lnTo>
                    <a:lnTo>
                      <a:pt x="13198" y="8010"/>
                    </a:lnTo>
                    <a:lnTo>
                      <a:pt x="14164" y="7101"/>
                    </a:lnTo>
                    <a:lnTo>
                      <a:pt x="14523" y="6761"/>
                    </a:lnTo>
                    <a:lnTo>
                      <a:pt x="15943" y="23783"/>
                    </a:lnTo>
                    <a:lnTo>
                      <a:pt x="16095" y="23878"/>
                    </a:lnTo>
                    <a:lnTo>
                      <a:pt x="16493" y="24162"/>
                    </a:lnTo>
                    <a:lnTo>
                      <a:pt x="17117" y="24540"/>
                    </a:lnTo>
                    <a:lnTo>
                      <a:pt x="17496" y="24749"/>
                    </a:lnTo>
                    <a:lnTo>
                      <a:pt x="17913" y="24976"/>
                    </a:lnTo>
                    <a:lnTo>
                      <a:pt x="18367" y="25184"/>
                    </a:lnTo>
                    <a:lnTo>
                      <a:pt x="18840" y="25392"/>
                    </a:lnTo>
                    <a:lnTo>
                      <a:pt x="19333" y="25601"/>
                    </a:lnTo>
                    <a:lnTo>
                      <a:pt x="19844" y="25771"/>
                    </a:lnTo>
                    <a:lnTo>
                      <a:pt x="20355" y="25904"/>
                    </a:lnTo>
                    <a:lnTo>
                      <a:pt x="20885" y="26017"/>
                    </a:lnTo>
                    <a:lnTo>
                      <a:pt x="21132" y="26055"/>
                    </a:lnTo>
                    <a:lnTo>
                      <a:pt x="21397" y="26074"/>
                    </a:lnTo>
                    <a:lnTo>
                      <a:pt x="21662" y="26093"/>
                    </a:lnTo>
                    <a:lnTo>
                      <a:pt x="21908" y="26093"/>
                    </a:lnTo>
                    <a:lnTo>
                      <a:pt x="22135" y="26074"/>
                    </a:lnTo>
                    <a:lnTo>
                      <a:pt x="22343" y="26055"/>
                    </a:lnTo>
                    <a:lnTo>
                      <a:pt x="22533" y="26017"/>
                    </a:lnTo>
                    <a:lnTo>
                      <a:pt x="22684" y="25960"/>
                    </a:lnTo>
                    <a:lnTo>
                      <a:pt x="22836" y="25904"/>
                    </a:lnTo>
                    <a:lnTo>
                      <a:pt x="22949" y="25847"/>
                    </a:lnTo>
                    <a:lnTo>
                      <a:pt x="23044" y="25771"/>
                    </a:lnTo>
                    <a:lnTo>
                      <a:pt x="23120" y="25676"/>
                    </a:lnTo>
                    <a:lnTo>
                      <a:pt x="23195" y="25582"/>
                    </a:lnTo>
                    <a:lnTo>
                      <a:pt x="23252" y="25487"/>
                    </a:lnTo>
                    <a:lnTo>
                      <a:pt x="23328" y="25298"/>
                    </a:lnTo>
                    <a:lnTo>
                      <a:pt x="23385" y="25070"/>
                    </a:lnTo>
                    <a:lnTo>
                      <a:pt x="23423" y="24862"/>
                    </a:lnTo>
                    <a:lnTo>
                      <a:pt x="23461" y="24654"/>
                    </a:lnTo>
                    <a:lnTo>
                      <a:pt x="23536" y="24465"/>
                    </a:lnTo>
                    <a:lnTo>
                      <a:pt x="23574" y="24370"/>
                    </a:lnTo>
                    <a:lnTo>
                      <a:pt x="23631" y="24294"/>
                    </a:lnTo>
                    <a:lnTo>
                      <a:pt x="23707" y="24218"/>
                    </a:lnTo>
                    <a:lnTo>
                      <a:pt x="23782" y="24143"/>
                    </a:lnTo>
                    <a:lnTo>
                      <a:pt x="23896" y="24086"/>
                    </a:lnTo>
                    <a:lnTo>
                      <a:pt x="24010" y="24048"/>
                    </a:lnTo>
                    <a:lnTo>
                      <a:pt x="24161" y="24010"/>
                    </a:lnTo>
                    <a:lnTo>
                      <a:pt x="24313" y="23991"/>
                    </a:lnTo>
                    <a:lnTo>
                      <a:pt x="24502" y="23972"/>
                    </a:lnTo>
                    <a:lnTo>
                      <a:pt x="24710" y="23972"/>
                    </a:lnTo>
                    <a:lnTo>
                      <a:pt x="24956" y="23991"/>
                    </a:lnTo>
                    <a:lnTo>
                      <a:pt x="25240" y="24029"/>
                    </a:lnTo>
                    <a:lnTo>
                      <a:pt x="26339" y="24199"/>
                    </a:lnTo>
                    <a:lnTo>
                      <a:pt x="27323" y="24332"/>
                    </a:lnTo>
                    <a:lnTo>
                      <a:pt x="27797" y="24389"/>
                    </a:lnTo>
                    <a:lnTo>
                      <a:pt x="28232" y="24408"/>
                    </a:lnTo>
                    <a:lnTo>
                      <a:pt x="28649" y="24408"/>
                    </a:lnTo>
                    <a:lnTo>
                      <a:pt x="29027" y="24389"/>
                    </a:lnTo>
                    <a:lnTo>
                      <a:pt x="29406" y="24332"/>
                    </a:lnTo>
                    <a:lnTo>
                      <a:pt x="29747" y="24237"/>
                    </a:lnTo>
                    <a:lnTo>
                      <a:pt x="30088" y="24105"/>
                    </a:lnTo>
                    <a:lnTo>
                      <a:pt x="30239" y="24029"/>
                    </a:lnTo>
                    <a:lnTo>
                      <a:pt x="30391" y="23934"/>
                    </a:lnTo>
                    <a:lnTo>
                      <a:pt x="30542" y="23840"/>
                    </a:lnTo>
                    <a:lnTo>
                      <a:pt x="30675" y="23726"/>
                    </a:lnTo>
                    <a:lnTo>
                      <a:pt x="30826" y="23594"/>
                    </a:lnTo>
                    <a:lnTo>
                      <a:pt x="30959" y="23461"/>
                    </a:lnTo>
                    <a:lnTo>
                      <a:pt x="31091" y="23310"/>
                    </a:lnTo>
                    <a:lnTo>
                      <a:pt x="31205" y="23139"/>
                    </a:lnTo>
                    <a:lnTo>
                      <a:pt x="31451" y="22779"/>
                    </a:lnTo>
                    <a:lnTo>
                      <a:pt x="31508" y="22666"/>
                    </a:lnTo>
                    <a:lnTo>
                      <a:pt x="31546" y="22533"/>
                    </a:lnTo>
                    <a:lnTo>
                      <a:pt x="31584" y="22382"/>
                    </a:lnTo>
                    <a:lnTo>
                      <a:pt x="31602" y="22192"/>
                    </a:lnTo>
                    <a:lnTo>
                      <a:pt x="31640" y="21795"/>
                    </a:lnTo>
                    <a:lnTo>
                      <a:pt x="31621" y="21321"/>
                    </a:lnTo>
                    <a:lnTo>
                      <a:pt x="31584" y="20772"/>
                    </a:lnTo>
                    <a:lnTo>
                      <a:pt x="31508" y="20166"/>
                    </a:lnTo>
                    <a:lnTo>
                      <a:pt x="31394" y="19504"/>
                    </a:lnTo>
                    <a:lnTo>
                      <a:pt x="31224" y="18803"/>
                    </a:lnTo>
                    <a:lnTo>
                      <a:pt x="31034" y="18046"/>
                    </a:lnTo>
                    <a:lnTo>
                      <a:pt x="30826" y="17250"/>
                    </a:lnTo>
                    <a:lnTo>
                      <a:pt x="30561" y="16398"/>
                    </a:lnTo>
                    <a:lnTo>
                      <a:pt x="30258" y="15546"/>
                    </a:lnTo>
                    <a:lnTo>
                      <a:pt x="29917" y="14656"/>
                    </a:lnTo>
                    <a:lnTo>
                      <a:pt x="29539" y="13748"/>
                    </a:lnTo>
                    <a:lnTo>
                      <a:pt x="29141" y="12820"/>
                    </a:lnTo>
                    <a:lnTo>
                      <a:pt x="28687" y="11892"/>
                    </a:lnTo>
                    <a:lnTo>
                      <a:pt x="28194" y="10945"/>
                    </a:lnTo>
                    <a:lnTo>
                      <a:pt x="27683" y="10017"/>
                    </a:lnTo>
                    <a:lnTo>
                      <a:pt x="27115" y="9090"/>
                    </a:lnTo>
                    <a:lnTo>
                      <a:pt x="26509" y="8162"/>
                    </a:lnTo>
                    <a:lnTo>
                      <a:pt x="25884" y="7272"/>
                    </a:lnTo>
                    <a:lnTo>
                      <a:pt x="25543" y="6817"/>
                    </a:lnTo>
                    <a:lnTo>
                      <a:pt x="25203" y="6382"/>
                    </a:lnTo>
                    <a:lnTo>
                      <a:pt x="24862" y="5965"/>
                    </a:lnTo>
                    <a:lnTo>
                      <a:pt x="24483" y="5530"/>
                    </a:lnTo>
                    <a:lnTo>
                      <a:pt x="24123" y="5132"/>
                    </a:lnTo>
                    <a:lnTo>
                      <a:pt x="23745" y="4716"/>
                    </a:lnTo>
                    <a:lnTo>
                      <a:pt x="23347" y="4318"/>
                    </a:lnTo>
                    <a:lnTo>
                      <a:pt x="22949" y="3939"/>
                    </a:lnTo>
                    <a:lnTo>
                      <a:pt x="22533" y="3561"/>
                    </a:lnTo>
                    <a:lnTo>
                      <a:pt x="22116" y="3201"/>
                    </a:lnTo>
                    <a:lnTo>
                      <a:pt x="21681" y="2860"/>
                    </a:lnTo>
                    <a:lnTo>
                      <a:pt x="21245" y="2519"/>
                    </a:lnTo>
                    <a:lnTo>
                      <a:pt x="20791" y="2197"/>
                    </a:lnTo>
                    <a:lnTo>
                      <a:pt x="20336" y="1875"/>
                    </a:lnTo>
                    <a:lnTo>
                      <a:pt x="19863" y="1591"/>
                    </a:lnTo>
                    <a:lnTo>
                      <a:pt x="19390" y="1307"/>
                    </a:lnTo>
                    <a:lnTo>
                      <a:pt x="18897" y="1042"/>
                    </a:lnTo>
                    <a:lnTo>
                      <a:pt x="18405" y="796"/>
                    </a:lnTo>
                    <a:lnTo>
                      <a:pt x="17894" y="569"/>
                    </a:lnTo>
                    <a:lnTo>
                      <a:pt x="17364" y="361"/>
                    </a:lnTo>
                    <a:lnTo>
                      <a:pt x="16833" y="171"/>
                    </a:lnTo>
                    <a:lnTo>
                      <a:pt x="16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3923575" y="1434775"/>
                <a:ext cx="394350" cy="40275"/>
              </a:xfrm>
              <a:custGeom>
                <a:rect b="b" l="l" r="r" t="t"/>
                <a:pathLst>
                  <a:path extrusionOk="0" h="1611" w="15774">
                    <a:moveTo>
                      <a:pt x="15773" y="1"/>
                    </a:moveTo>
                    <a:lnTo>
                      <a:pt x="1" y="1459"/>
                    </a:lnTo>
                    <a:lnTo>
                      <a:pt x="20" y="1610"/>
                    </a:lnTo>
                    <a:lnTo>
                      <a:pt x="15773" y="152"/>
                    </a:lnTo>
                    <a:lnTo>
                      <a:pt x="15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3914600" y="1297500"/>
                <a:ext cx="371600" cy="69625"/>
              </a:xfrm>
              <a:custGeom>
                <a:rect b="b" l="l" r="r" t="t"/>
                <a:pathLst>
                  <a:path extrusionOk="0" h="2785" w="14864">
                    <a:moveTo>
                      <a:pt x="14826" y="1"/>
                    </a:moveTo>
                    <a:lnTo>
                      <a:pt x="0" y="2633"/>
                    </a:lnTo>
                    <a:lnTo>
                      <a:pt x="19" y="2784"/>
                    </a:lnTo>
                    <a:lnTo>
                      <a:pt x="14864" y="133"/>
                    </a:lnTo>
                    <a:lnTo>
                      <a:pt x="148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3907500" y="1180575"/>
                <a:ext cx="327100" cy="72450"/>
              </a:xfrm>
              <a:custGeom>
                <a:rect b="b" l="l" r="r" t="t"/>
                <a:pathLst>
                  <a:path extrusionOk="0" h="2898" w="13084">
                    <a:moveTo>
                      <a:pt x="13065" y="1"/>
                    </a:moveTo>
                    <a:lnTo>
                      <a:pt x="0" y="2746"/>
                    </a:lnTo>
                    <a:lnTo>
                      <a:pt x="19" y="2898"/>
                    </a:lnTo>
                    <a:lnTo>
                      <a:pt x="13084" y="152"/>
                    </a:lnTo>
                    <a:lnTo>
                      <a:pt x="130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3901325" y="1092550"/>
                <a:ext cx="278850" cy="56350"/>
              </a:xfrm>
              <a:custGeom>
                <a:rect b="b" l="l" r="r" t="t"/>
                <a:pathLst>
                  <a:path extrusionOk="0" h="2254" w="11154">
                    <a:moveTo>
                      <a:pt x="11134" y="0"/>
                    </a:moveTo>
                    <a:lnTo>
                      <a:pt x="1" y="2121"/>
                    </a:lnTo>
                    <a:lnTo>
                      <a:pt x="39" y="2253"/>
                    </a:lnTo>
                    <a:lnTo>
                      <a:pt x="11153" y="152"/>
                    </a:lnTo>
                    <a:lnTo>
                      <a:pt x="111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3901325" y="1013475"/>
                <a:ext cx="212575" cy="74350"/>
              </a:xfrm>
              <a:custGeom>
                <a:rect b="b" l="l" r="r" t="t"/>
                <a:pathLst>
                  <a:path extrusionOk="0" h="2974" w="8503">
                    <a:moveTo>
                      <a:pt x="8446" y="1"/>
                    </a:moveTo>
                    <a:lnTo>
                      <a:pt x="1" y="2841"/>
                    </a:lnTo>
                    <a:lnTo>
                      <a:pt x="39" y="2974"/>
                    </a:lnTo>
                    <a:lnTo>
                      <a:pt x="8503" y="152"/>
                    </a:lnTo>
                    <a:lnTo>
                      <a:pt x="8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3582750" y="1093950"/>
                <a:ext cx="66300" cy="152925"/>
              </a:xfrm>
              <a:custGeom>
                <a:rect b="b" l="l" r="r" t="t"/>
                <a:pathLst>
                  <a:path extrusionOk="0" h="6117" w="2652">
                    <a:moveTo>
                      <a:pt x="2519" y="1"/>
                    </a:moveTo>
                    <a:lnTo>
                      <a:pt x="1" y="6060"/>
                    </a:lnTo>
                    <a:lnTo>
                      <a:pt x="133" y="6117"/>
                    </a:lnTo>
                    <a:lnTo>
                      <a:pt x="2652" y="58"/>
                    </a:lnTo>
                    <a:lnTo>
                      <a:pt x="2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3657550" y="1047100"/>
                <a:ext cx="57775" cy="204525"/>
              </a:xfrm>
              <a:custGeom>
                <a:rect b="b" l="l" r="r" t="t"/>
                <a:pathLst>
                  <a:path extrusionOk="0" h="8181" w="2311">
                    <a:moveTo>
                      <a:pt x="2159" y="0"/>
                    </a:moveTo>
                    <a:lnTo>
                      <a:pt x="1" y="8142"/>
                    </a:lnTo>
                    <a:lnTo>
                      <a:pt x="133" y="8180"/>
                    </a:lnTo>
                    <a:lnTo>
                      <a:pt x="2311" y="38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3545375" y="1200950"/>
                <a:ext cx="152900" cy="13275"/>
              </a:xfrm>
              <a:custGeom>
                <a:rect b="b" l="l" r="r" t="t"/>
                <a:pathLst>
                  <a:path extrusionOk="0" h="531" w="6116">
                    <a:moveTo>
                      <a:pt x="6116" y="0"/>
                    </a:moveTo>
                    <a:lnTo>
                      <a:pt x="0" y="398"/>
                    </a:lnTo>
                    <a:lnTo>
                      <a:pt x="0" y="530"/>
                    </a:lnTo>
                    <a:lnTo>
                      <a:pt x="6116" y="152"/>
                    </a:lnTo>
                    <a:lnTo>
                      <a:pt x="6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0"/>
              <p:cNvSpPr/>
              <p:nvPr/>
            </p:nvSpPr>
            <p:spPr>
              <a:xfrm>
                <a:off x="3566675" y="1148400"/>
                <a:ext cx="139650" cy="8075"/>
              </a:xfrm>
              <a:custGeom>
                <a:rect b="b" l="l" r="r" t="t"/>
                <a:pathLst>
                  <a:path extrusionOk="0" h="323" w="5586">
                    <a:moveTo>
                      <a:pt x="5586" y="0"/>
                    </a:moveTo>
                    <a:lnTo>
                      <a:pt x="0" y="171"/>
                    </a:lnTo>
                    <a:lnTo>
                      <a:pt x="0" y="322"/>
                    </a:lnTo>
                    <a:lnTo>
                      <a:pt x="5586" y="152"/>
                    </a:lnTo>
                    <a:lnTo>
                      <a:pt x="55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0"/>
              <p:cNvSpPr/>
              <p:nvPr/>
            </p:nvSpPr>
            <p:spPr>
              <a:xfrm>
                <a:off x="3911275" y="945325"/>
                <a:ext cx="88550" cy="589375"/>
              </a:xfrm>
              <a:custGeom>
                <a:rect b="b" l="l" r="r" t="t"/>
                <a:pathLst>
                  <a:path extrusionOk="0" h="23575" w="3542">
                    <a:moveTo>
                      <a:pt x="152" y="0"/>
                    </a:moveTo>
                    <a:lnTo>
                      <a:pt x="1" y="19"/>
                    </a:lnTo>
                    <a:lnTo>
                      <a:pt x="3409" y="23574"/>
                    </a:lnTo>
                    <a:lnTo>
                      <a:pt x="3541" y="2355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0"/>
              <p:cNvSpPr/>
              <p:nvPr/>
            </p:nvSpPr>
            <p:spPr>
              <a:xfrm>
                <a:off x="3977075" y="920700"/>
                <a:ext cx="135875" cy="614000"/>
              </a:xfrm>
              <a:custGeom>
                <a:rect b="b" l="l" r="r" t="t"/>
                <a:pathLst>
                  <a:path extrusionOk="0" h="24560" w="5435">
                    <a:moveTo>
                      <a:pt x="133" y="1"/>
                    </a:moveTo>
                    <a:lnTo>
                      <a:pt x="0" y="39"/>
                    </a:lnTo>
                    <a:lnTo>
                      <a:pt x="5302" y="24559"/>
                    </a:lnTo>
                    <a:lnTo>
                      <a:pt x="5435" y="24521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0"/>
              <p:cNvSpPr/>
              <p:nvPr/>
            </p:nvSpPr>
            <p:spPr>
              <a:xfrm>
                <a:off x="4087375" y="992175"/>
                <a:ext cx="115050" cy="511275"/>
              </a:xfrm>
              <a:custGeom>
                <a:rect b="b" l="l" r="r" t="t"/>
                <a:pathLst>
                  <a:path extrusionOk="0" h="20451" w="4602">
                    <a:moveTo>
                      <a:pt x="133" y="1"/>
                    </a:moveTo>
                    <a:lnTo>
                      <a:pt x="0" y="39"/>
                    </a:lnTo>
                    <a:lnTo>
                      <a:pt x="4469" y="20450"/>
                    </a:lnTo>
                    <a:lnTo>
                      <a:pt x="4601" y="2041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0"/>
              <p:cNvSpPr/>
              <p:nvPr/>
            </p:nvSpPr>
            <p:spPr>
              <a:xfrm>
                <a:off x="4202400" y="1130400"/>
                <a:ext cx="69125" cy="381100"/>
              </a:xfrm>
              <a:custGeom>
                <a:rect b="b" l="l" r="r" t="t"/>
                <a:pathLst>
                  <a:path extrusionOk="0" h="15244" w="2765">
                    <a:moveTo>
                      <a:pt x="152" y="1"/>
                    </a:moveTo>
                    <a:lnTo>
                      <a:pt x="0" y="20"/>
                    </a:lnTo>
                    <a:lnTo>
                      <a:pt x="2613" y="15243"/>
                    </a:lnTo>
                    <a:lnTo>
                      <a:pt x="2765" y="15224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3778725" y="975150"/>
                <a:ext cx="291625" cy="37425"/>
              </a:xfrm>
              <a:custGeom>
                <a:rect b="b" l="l" r="r" t="t"/>
                <a:pathLst>
                  <a:path extrusionOk="0" h="1497" w="11665">
                    <a:moveTo>
                      <a:pt x="11665" y="0"/>
                    </a:moveTo>
                    <a:lnTo>
                      <a:pt x="1" y="1345"/>
                    </a:lnTo>
                    <a:lnTo>
                      <a:pt x="1" y="1496"/>
                    </a:lnTo>
                    <a:lnTo>
                      <a:pt x="11665" y="152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0"/>
              <p:cNvSpPr/>
              <p:nvPr/>
            </p:nvSpPr>
            <p:spPr>
              <a:xfrm>
                <a:off x="3921700" y="921175"/>
                <a:ext cx="92800" cy="624875"/>
              </a:xfrm>
              <a:custGeom>
                <a:rect b="b" l="l" r="r" t="t"/>
                <a:pathLst>
                  <a:path extrusionOk="0" h="24995" w="3712">
                    <a:moveTo>
                      <a:pt x="152" y="1"/>
                    </a:moveTo>
                    <a:lnTo>
                      <a:pt x="0" y="20"/>
                    </a:lnTo>
                    <a:lnTo>
                      <a:pt x="3579" y="24994"/>
                    </a:lnTo>
                    <a:lnTo>
                      <a:pt x="3711" y="2497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40"/>
              <p:cNvSpPr/>
              <p:nvPr/>
            </p:nvSpPr>
            <p:spPr>
              <a:xfrm>
                <a:off x="3996475" y="930175"/>
                <a:ext cx="125950" cy="573275"/>
              </a:xfrm>
              <a:custGeom>
                <a:rect b="b" l="l" r="r" t="t"/>
                <a:pathLst>
                  <a:path extrusionOk="0" h="22931" w="5038">
                    <a:moveTo>
                      <a:pt x="133" y="0"/>
                    </a:moveTo>
                    <a:lnTo>
                      <a:pt x="1" y="19"/>
                    </a:lnTo>
                    <a:lnTo>
                      <a:pt x="4905" y="22930"/>
                    </a:lnTo>
                    <a:lnTo>
                      <a:pt x="5037" y="228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4098250" y="1007800"/>
                <a:ext cx="122150" cy="504175"/>
              </a:xfrm>
              <a:custGeom>
                <a:rect b="b" l="l" r="r" t="t"/>
                <a:pathLst>
                  <a:path extrusionOk="0" h="20167" w="4886">
                    <a:moveTo>
                      <a:pt x="152" y="1"/>
                    </a:moveTo>
                    <a:lnTo>
                      <a:pt x="1" y="39"/>
                    </a:lnTo>
                    <a:lnTo>
                      <a:pt x="4753" y="20166"/>
                    </a:lnTo>
                    <a:lnTo>
                      <a:pt x="4886" y="20128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4217075" y="1159275"/>
                <a:ext cx="70550" cy="344175"/>
              </a:xfrm>
              <a:custGeom>
                <a:rect b="b" l="l" r="r" t="t"/>
                <a:pathLst>
                  <a:path extrusionOk="0" h="13767" w="2822">
                    <a:moveTo>
                      <a:pt x="133" y="1"/>
                    </a:moveTo>
                    <a:lnTo>
                      <a:pt x="0" y="39"/>
                    </a:lnTo>
                    <a:lnTo>
                      <a:pt x="2670" y="13766"/>
                    </a:lnTo>
                    <a:lnTo>
                      <a:pt x="2822" y="1372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0"/>
              <p:cNvSpPr/>
              <p:nvPr/>
            </p:nvSpPr>
            <p:spPr>
              <a:xfrm>
                <a:off x="3587025" y="1079275"/>
                <a:ext cx="77650" cy="174700"/>
              </a:xfrm>
              <a:custGeom>
                <a:rect b="b" l="l" r="r" t="t"/>
                <a:pathLst>
                  <a:path extrusionOk="0" h="6988" w="3106">
                    <a:moveTo>
                      <a:pt x="2973" y="1"/>
                    </a:moveTo>
                    <a:lnTo>
                      <a:pt x="0" y="6931"/>
                    </a:lnTo>
                    <a:lnTo>
                      <a:pt x="133" y="6988"/>
                    </a:lnTo>
                    <a:lnTo>
                      <a:pt x="3106" y="58"/>
                    </a:lnTo>
                    <a:lnTo>
                      <a:pt x="297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0"/>
              <p:cNvSpPr/>
              <p:nvPr/>
            </p:nvSpPr>
            <p:spPr>
              <a:xfrm>
                <a:off x="3679325" y="1040000"/>
                <a:ext cx="46900" cy="199300"/>
              </a:xfrm>
              <a:custGeom>
                <a:rect b="b" l="l" r="r" t="t"/>
                <a:pathLst>
                  <a:path extrusionOk="0" h="7972" w="1876">
                    <a:moveTo>
                      <a:pt x="1743" y="0"/>
                    </a:moveTo>
                    <a:lnTo>
                      <a:pt x="1" y="7953"/>
                    </a:lnTo>
                    <a:lnTo>
                      <a:pt x="152" y="7972"/>
                    </a:lnTo>
                    <a:lnTo>
                      <a:pt x="1875" y="38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0"/>
              <p:cNvSpPr/>
              <p:nvPr/>
            </p:nvSpPr>
            <p:spPr>
              <a:xfrm>
                <a:off x="3540150" y="1187675"/>
                <a:ext cx="158125" cy="17075"/>
              </a:xfrm>
              <a:custGeom>
                <a:rect b="b" l="l" r="r" t="t"/>
                <a:pathLst>
                  <a:path extrusionOk="0" h="683" w="6325">
                    <a:moveTo>
                      <a:pt x="6306" y="1"/>
                    </a:moveTo>
                    <a:lnTo>
                      <a:pt x="1" y="531"/>
                    </a:lnTo>
                    <a:lnTo>
                      <a:pt x="20" y="683"/>
                    </a:lnTo>
                    <a:lnTo>
                      <a:pt x="6325" y="152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0"/>
              <p:cNvSpPr/>
              <p:nvPr/>
            </p:nvSpPr>
            <p:spPr>
              <a:xfrm>
                <a:off x="3578500" y="1129925"/>
                <a:ext cx="127825" cy="6200"/>
              </a:xfrm>
              <a:custGeom>
                <a:rect b="b" l="l" r="r" t="t"/>
                <a:pathLst>
                  <a:path extrusionOk="0" h="248" w="5113">
                    <a:moveTo>
                      <a:pt x="5113" y="1"/>
                    </a:moveTo>
                    <a:lnTo>
                      <a:pt x="0" y="115"/>
                    </a:lnTo>
                    <a:lnTo>
                      <a:pt x="0" y="247"/>
                    </a:lnTo>
                    <a:lnTo>
                      <a:pt x="5113" y="152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0"/>
              <p:cNvSpPr/>
              <p:nvPr/>
            </p:nvSpPr>
            <p:spPr>
              <a:xfrm>
                <a:off x="3745600" y="991250"/>
                <a:ext cx="343675" cy="37400"/>
              </a:xfrm>
              <a:custGeom>
                <a:rect b="b" l="l" r="r" t="t"/>
                <a:pathLst>
                  <a:path extrusionOk="0" h="1496" w="13747">
                    <a:moveTo>
                      <a:pt x="13728" y="0"/>
                    </a:moveTo>
                    <a:lnTo>
                      <a:pt x="0" y="1344"/>
                    </a:lnTo>
                    <a:lnTo>
                      <a:pt x="19" y="1496"/>
                    </a:lnTo>
                    <a:lnTo>
                      <a:pt x="13747" y="133"/>
                    </a:lnTo>
                    <a:lnTo>
                      <a:pt x="13728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0"/>
              <p:cNvSpPr/>
              <p:nvPr/>
            </p:nvSpPr>
            <p:spPr>
              <a:xfrm>
                <a:off x="3901325" y="1029575"/>
                <a:ext cx="227725" cy="80500"/>
              </a:xfrm>
              <a:custGeom>
                <a:rect b="b" l="l" r="r" t="t"/>
                <a:pathLst>
                  <a:path extrusionOk="0" h="3220" w="9109">
                    <a:moveTo>
                      <a:pt x="9071" y="1"/>
                    </a:moveTo>
                    <a:lnTo>
                      <a:pt x="1" y="3087"/>
                    </a:lnTo>
                    <a:lnTo>
                      <a:pt x="39" y="3220"/>
                    </a:lnTo>
                    <a:lnTo>
                      <a:pt x="9108" y="133"/>
                    </a:lnTo>
                    <a:lnTo>
                      <a:pt x="9071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0"/>
              <p:cNvSpPr/>
              <p:nvPr/>
            </p:nvSpPr>
            <p:spPr>
              <a:xfrm>
                <a:off x="3907500" y="1109575"/>
                <a:ext cx="284500" cy="58725"/>
              </a:xfrm>
              <a:custGeom>
                <a:rect b="b" l="l" r="r" t="t"/>
                <a:pathLst>
                  <a:path extrusionOk="0" h="2349" w="11380">
                    <a:moveTo>
                      <a:pt x="11361" y="1"/>
                    </a:moveTo>
                    <a:lnTo>
                      <a:pt x="0" y="2216"/>
                    </a:lnTo>
                    <a:lnTo>
                      <a:pt x="19" y="2349"/>
                    </a:lnTo>
                    <a:lnTo>
                      <a:pt x="11380" y="133"/>
                    </a:lnTo>
                    <a:lnTo>
                      <a:pt x="11361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40"/>
              <p:cNvSpPr/>
              <p:nvPr/>
            </p:nvSpPr>
            <p:spPr>
              <a:xfrm>
                <a:off x="3907500" y="1196200"/>
                <a:ext cx="335625" cy="80500"/>
              </a:xfrm>
              <a:custGeom>
                <a:rect b="b" l="l" r="r" t="t"/>
                <a:pathLst>
                  <a:path extrusionOk="0" h="3220" w="13425">
                    <a:moveTo>
                      <a:pt x="13387" y="1"/>
                    </a:moveTo>
                    <a:lnTo>
                      <a:pt x="0" y="3068"/>
                    </a:lnTo>
                    <a:lnTo>
                      <a:pt x="38" y="3220"/>
                    </a:lnTo>
                    <a:lnTo>
                      <a:pt x="13425" y="152"/>
                    </a:lnTo>
                    <a:lnTo>
                      <a:pt x="13387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40"/>
              <p:cNvSpPr/>
              <p:nvPr/>
            </p:nvSpPr>
            <p:spPr>
              <a:xfrm>
                <a:off x="3916950" y="1316925"/>
                <a:ext cx="369250" cy="61550"/>
              </a:xfrm>
              <a:custGeom>
                <a:rect b="b" l="l" r="r" t="t"/>
                <a:pathLst>
                  <a:path extrusionOk="0" h="2462" w="14770">
                    <a:moveTo>
                      <a:pt x="14732" y="0"/>
                    </a:moveTo>
                    <a:lnTo>
                      <a:pt x="1" y="2329"/>
                    </a:lnTo>
                    <a:lnTo>
                      <a:pt x="39" y="2462"/>
                    </a:lnTo>
                    <a:lnTo>
                      <a:pt x="14770" y="133"/>
                    </a:lnTo>
                    <a:lnTo>
                      <a:pt x="14732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0"/>
              <p:cNvSpPr/>
              <p:nvPr/>
            </p:nvSpPr>
            <p:spPr>
              <a:xfrm>
                <a:off x="3925000" y="1453250"/>
                <a:ext cx="392925" cy="37425"/>
              </a:xfrm>
              <a:custGeom>
                <a:rect b="b" l="l" r="r" t="t"/>
                <a:pathLst>
                  <a:path extrusionOk="0" h="1497" w="15717">
                    <a:moveTo>
                      <a:pt x="15716" y="0"/>
                    </a:moveTo>
                    <a:lnTo>
                      <a:pt x="1" y="1345"/>
                    </a:lnTo>
                    <a:lnTo>
                      <a:pt x="1" y="1496"/>
                    </a:lnTo>
                    <a:lnTo>
                      <a:pt x="15716" y="133"/>
                    </a:lnTo>
                    <a:lnTo>
                      <a:pt x="15716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0"/>
              <p:cNvSpPr/>
              <p:nvPr/>
            </p:nvSpPr>
            <p:spPr>
              <a:xfrm>
                <a:off x="3413775" y="953850"/>
                <a:ext cx="188425" cy="266525"/>
              </a:xfrm>
              <a:custGeom>
                <a:rect b="b" l="l" r="r" t="t"/>
                <a:pathLst>
                  <a:path extrusionOk="0" h="10661" w="7537">
                    <a:moveTo>
                      <a:pt x="1326" y="0"/>
                    </a:moveTo>
                    <a:lnTo>
                      <a:pt x="360" y="95"/>
                    </a:lnTo>
                    <a:lnTo>
                      <a:pt x="284" y="360"/>
                    </a:lnTo>
                    <a:lnTo>
                      <a:pt x="208" y="625"/>
                    </a:lnTo>
                    <a:lnTo>
                      <a:pt x="152" y="909"/>
                    </a:lnTo>
                    <a:lnTo>
                      <a:pt x="95" y="1193"/>
                    </a:lnTo>
                    <a:lnTo>
                      <a:pt x="38" y="1572"/>
                    </a:lnTo>
                    <a:lnTo>
                      <a:pt x="19" y="1950"/>
                    </a:lnTo>
                    <a:lnTo>
                      <a:pt x="0" y="2348"/>
                    </a:lnTo>
                    <a:lnTo>
                      <a:pt x="19" y="2746"/>
                    </a:lnTo>
                    <a:lnTo>
                      <a:pt x="38" y="3143"/>
                    </a:lnTo>
                    <a:lnTo>
                      <a:pt x="76" y="3541"/>
                    </a:lnTo>
                    <a:lnTo>
                      <a:pt x="133" y="3939"/>
                    </a:lnTo>
                    <a:lnTo>
                      <a:pt x="208" y="4355"/>
                    </a:lnTo>
                    <a:lnTo>
                      <a:pt x="379" y="5150"/>
                    </a:lnTo>
                    <a:lnTo>
                      <a:pt x="568" y="5927"/>
                    </a:lnTo>
                    <a:lnTo>
                      <a:pt x="814" y="6703"/>
                    </a:lnTo>
                    <a:lnTo>
                      <a:pt x="1061" y="7423"/>
                    </a:lnTo>
                    <a:lnTo>
                      <a:pt x="1326" y="8085"/>
                    </a:lnTo>
                    <a:lnTo>
                      <a:pt x="1572" y="8710"/>
                    </a:lnTo>
                    <a:lnTo>
                      <a:pt x="1818" y="9259"/>
                    </a:lnTo>
                    <a:lnTo>
                      <a:pt x="2045" y="9733"/>
                    </a:lnTo>
                    <a:lnTo>
                      <a:pt x="2386" y="10414"/>
                    </a:lnTo>
                    <a:lnTo>
                      <a:pt x="2519" y="10660"/>
                    </a:lnTo>
                    <a:lnTo>
                      <a:pt x="2689" y="10604"/>
                    </a:lnTo>
                    <a:lnTo>
                      <a:pt x="2897" y="10528"/>
                    </a:lnTo>
                    <a:lnTo>
                      <a:pt x="3162" y="10414"/>
                    </a:lnTo>
                    <a:lnTo>
                      <a:pt x="3465" y="10225"/>
                    </a:lnTo>
                    <a:lnTo>
                      <a:pt x="3825" y="9998"/>
                    </a:lnTo>
                    <a:lnTo>
                      <a:pt x="4223" y="9676"/>
                    </a:lnTo>
                    <a:lnTo>
                      <a:pt x="4431" y="9505"/>
                    </a:lnTo>
                    <a:lnTo>
                      <a:pt x="4639" y="9297"/>
                    </a:lnTo>
                    <a:lnTo>
                      <a:pt x="4847" y="9070"/>
                    </a:lnTo>
                    <a:lnTo>
                      <a:pt x="5056" y="8824"/>
                    </a:lnTo>
                    <a:lnTo>
                      <a:pt x="5283" y="8540"/>
                    </a:lnTo>
                    <a:lnTo>
                      <a:pt x="5491" y="8237"/>
                    </a:lnTo>
                    <a:lnTo>
                      <a:pt x="5700" y="7915"/>
                    </a:lnTo>
                    <a:lnTo>
                      <a:pt x="5908" y="7555"/>
                    </a:lnTo>
                    <a:lnTo>
                      <a:pt x="6116" y="7176"/>
                    </a:lnTo>
                    <a:lnTo>
                      <a:pt x="6324" y="6779"/>
                    </a:lnTo>
                    <a:lnTo>
                      <a:pt x="6514" y="6324"/>
                    </a:lnTo>
                    <a:lnTo>
                      <a:pt x="6684" y="5870"/>
                    </a:lnTo>
                    <a:lnTo>
                      <a:pt x="6873" y="5359"/>
                    </a:lnTo>
                    <a:lnTo>
                      <a:pt x="7025" y="4810"/>
                    </a:lnTo>
                    <a:lnTo>
                      <a:pt x="7176" y="4242"/>
                    </a:lnTo>
                    <a:lnTo>
                      <a:pt x="7309" y="3636"/>
                    </a:lnTo>
                    <a:lnTo>
                      <a:pt x="7442" y="2992"/>
                    </a:lnTo>
                    <a:lnTo>
                      <a:pt x="7536" y="2310"/>
                    </a:lnTo>
                    <a:lnTo>
                      <a:pt x="6021" y="1080"/>
                    </a:lnTo>
                    <a:lnTo>
                      <a:pt x="3162" y="6874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0"/>
              <p:cNvSpPr/>
              <p:nvPr/>
            </p:nvSpPr>
            <p:spPr>
              <a:xfrm>
                <a:off x="3445000" y="953375"/>
                <a:ext cx="159075" cy="268900"/>
              </a:xfrm>
              <a:custGeom>
                <a:rect b="b" l="l" r="r" t="t"/>
                <a:pathLst>
                  <a:path extrusionOk="0" h="10756" w="6363">
                    <a:moveTo>
                      <a:pt x="152" y="0"/>
                    </a:moveTo>
                    <a:lnTo>
                      <a:pt x="1" y="38"/>
                    </a:lnTo>
                    <a:lnTo>
                      <a:pt x="1894" y="7082"/>
                    </a:lnTo>
                    <a:lnTo>
                      <a:pt x="4810" y="1212"/>
                    </a:lnTo>
                    <a:lnTo>
                      <a:pt x="6211" y="2367"/>
                    </a:lnTo>
                    <a:lnTo>
                      <a:pt x="6117" y="3030"/>
                    </a:lnTo>
                    <a:lnTo>
                      <a:pt x="5984" y="3655"/>
                    </a:lnTo>
                    <a:lnTo>
                      <a:pt x="5852" y="4242"/>
                    </a:lnTo>
                    <a:lnTo>
                      <a:pt x="5700" y="4810"/>
                    </a:lnTo>
                    <a:lnTo>
                      <a:pt x="5549" y="5340"/>
                    </a:lnTo>
                    <a:lnTo>
                      <a:pt x="5378" y="5832"/>
                    </a:lnTo>
                    <a:lnTo>
                      <a:pt x="5189" y="6287"/>
                    </a:lnTo>
                    <a:lnTo>
                      <a:pt x="5019" y="6722"/>
                    </a:lnTo>
                    <a:lnTo>
                      <a:pt x="4810" y="7139"/>
                    </a:lnTo>
                    <a:lnTo>
                      <a:pt x="4621" y="7498"/>
                    </a:lnTo>
                    <a:lnTo>
                      <a:pt x="4413" y="7858"/>
                    </a:lnTo>
                    <a:lnTo>
                      <a:pt x="4204" y="8180"/>
                    </a:lnTo>
                    <a:lnTo>
                      <a:pt x="3996" y="8483"/>
                    </a:lnTo>
                    <a:lnTo>
                      <a:pt x="3788" y="8748"/>
                    </a:lnTo>
                    <a:lnTo>
                      <a:pt x="3580" y="8994"/>
                    </a:lnTo>
                    <a:lnTo>
                      <a:pt x="3371" y="9221"/>
                    </a:lnTo>
                    <a:lnTo>
                      <a:pt x="3163" y="9430"/>
                    </a:lnTo>
                    <a:lnTo>
                      <a:pt x="2955" y="9619"/>
                    </a:lnTo>
                    <a:lnTo>
                      <a:pt x="2576" y="9922"/>
                    </a:lnTo>
                    <a:lnTo>
                      <a:pt x="2216" y="10168"/>
                    </a:lnTo>
                    <a:lnTo>
                      <a:pt x="1894" y="10339"/>
                    </a:lnTo>
                    <a:lnTo>
                      <a:pt x="1629" y="10471"/>
                    </a:lnTo>
                    <a:lnTo>
                      <a:pt x="1440" y="10547"/>
                    </a:lnTo>
                    <a:lnTo>
                      <a:pt x="1251" y="10604"/>
                    </a:lnTo>
                    <a:lnTo>
                      <a:pt x="1288" y="10755"/>
                    </a:lnTo>
                    <a:lnTo>
                      <a:pt x="1478" y="10698"/>
                    </a:lnTo>
                    <a:lnTo>
                      <a:pt x="1686" y="10604"/>
                    </a:lnTo>
                    <a:lnTo>
                      <a:pt x="1951" y="10490"/>
                    </a:lnTo>
                    <a:lnTo>
                      <a:pt x="2273" y="10301"/>
                    </a:lnTo>
                    <a:lnTo>
                      <a:pt x="2633" y="10055"/>
                    </a:lnTo>
                    <a:lnTo>
                      <a:pt x="3030" y="9733"/>
                    </a:lnTo>
                    <a:lnTo>
                      <a:pt x="3239" y="9543"/>
                    </a:lnTo>
                    <a:lnTo>
                      <a:pt x="3447" y="9335"/>
                    </a:lnTo>
                    <a:lnTo>
                      <a:pt x="3655" y="9108"/>
                    </a:lnTo>
                    <a:lnTo>
                      <a:pt x="3882" y="8843"/>
                    </a:lnTo>
                    <a:lnTo>
                      <a:pt x="4091" y="8578"/>
                    </a:lnTo>
                    <a:lnTo>
                      <a:pt x="4318" y="8275"/>
                    </a:lnTo>
                    <a:lnTo>
                      <a:pt x="4526" y="7953"/>
                    </a:lnTo>
                    <a:lnTo>
                      <a:pt x="4735" y="7593"/>
                    </a:lnTo>
                    <a:lnTo>
                      <a:pt x="4943" y="7214"/>
                    </a:lnTo>
                    <a:lnTo>
                      <a:pt x="5132" y="6798"/>
                    </a:lnTo>
                    <a:lnTo>
                      <a:pt x="5322" y="6362"/>
                    </a:lnTo>
                    <a:lnTo>
                      <a:pt x="5511" y="5889"/>
                    </a:lnTo>
                    <a:lnTo>
                      <a:pt x="5681" y="5378"/>
                    </a:lnTo>
                    <a:lnTo>
                      <a:pt x="5852" y="4848"/>
                    </a:lnTo>
                    <a:lnTo>
                      <a:pt x="6003" y="4261"/>
                    </a:lnTo>
                    <a:lnTo>
                      <a:pt x="6136" y="3655"/>
                    </a:lnTo>
                    <a:lnTo>
                      <a:pt x="6268" y="3011"/>
                    </a:lnTo>
                    <a:lnTo>
                      <a:pt x="6363" y="2348"/>
                    </a:lnTo>
                    <a:lnTo>
                      <a:pt x="6363" y="2291"/>
                    </a:lnTo>
                    <a:lnTo>
                      <a:pt x="4753" y="985"/>
                    </a:lnTo>
                    <a:lnTo>
                      <a:pt x="1932" y="6684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0"/>
              <p:cNvSpPr/>
              <p:nvPr/>
            </p:nvSpPr>
            <p:spPr>
              <a:xfrm>
                <a:off x="3702050" y="1022475"/>
                <a:ext cx="211150" cy="561925"/>
              </a:xfrm>
              <a:custGeom>
                <a:rect b="b" l="l" r="r" t="t"/>
                <a:pathLst>
                  <a:path extrusionOk="0" h="22477" w="8446">
                    <a:moveTo>
                      <a:pt x="5851" y="1"/>
                    </a:moveTo>
                    <a:lnTo>
                      <a:pt x="5359" y="39"/>
                    </a:lnTo>
                    <a:lnTo>
                      <a:pt x="4886" y="95"/>
                    </a:lnTo>
                    <a:lnTo>
                      <a:pt x="4450" y="209"/>
                    </a:lnTo>
                    <a:lnTo>
                      <a:pt x="4033" y="342"/>
                    </a:lnTo>
                    <a:lnTo>
                      <a:pt x="3655" y="493"/>
                    </a:lnTo>
                    <a:lnTo>
                      <a:pt x="3295" y="682"/>
                    </a:lnTo>
                    <a:lnTo>
                      <a:pt x="2954" y="910"/>
                    </a:lnTo>
                    <a:lnTo>
                      <a:pt x="2632" y="1156"/>
                    </a:lnTo>
                    <a:lnTo>
                      <a:pt x="2329" y="1421"/>
                    </a:lnTo>
                    <a:lnTo>
                      <a:pt x="2045" y="1705"/>
                    </a:lnTo>
                    <a:lnTo>
                      <a:pt x="1799" y="2027"/>
                    </a:lnTo>
                    <a:lnTo>
                      <a:pt x="1553" y="2368"/>
                    </a:lnTo>
                    <a:lnTo>
                      <a:pt x="1345" y="2727"/>
                    </a:lnTo>
                    <a:lnTo>
                      <a:pt x="1136" y="3106"/>
                    </a:lnTo>
                    <a:lnTo>
                      <a:pt x="966" y="3504"/>
                    </a:lnTo>
                    <a:lnTo>
                      <a:pt x="796" y="3920"/>
                    </a:lnTo>
                    <a:lnTo>
                      <a:pt x="663" y="4356"/>
                    </a:lnTo>
                    <a:lnTo>
                      <a:pt x="531" y="4810"/>
                    </a:lnTo>
                    <a:lnTo>
                      <a:pt x="417" y="5265"/>
                    </a:lnTo>
                    <a:lnTo>
                      <a:pt x="322" y="5738"/>
                    </a:lnTo>
                    <a:lnTo>
                      <a:pt x="228" y="6230"/>
                    </a:lnTo>
                    <a:lnTo>
                      <a:pt x="152" y="6723"/>
                    </a:lnTo>
                    <a:lnTo>
                      <a:pt x="95" y="7234"/>
                    </a:lnTo>
                    <a:lnTo>
                      <a:pt x="57" y="7745"/>
                    </a:lnTo>
                    <a:lnTo>
                      <a:pt x="19" y="8275"/>
                    </a:lnTo>
                    <a:lnTo>
                      <a:pt x="0" y="9336"/>
                    </a:lnTo>
                    <a:lnTo>
                      <a:pt x="19" y="10396"/>
                    </a:lnTo>
                    <a:lnTo>
                      <a:pt x="57" y="11475"/>
                    </a:lnTo>
                    <a:lnTo>
                      <a:pt x="133" y="12554"/>
                    </a:lnTo>
                    <a:lnTo>
                      <a:pt x="247" y="13634"/>
                    </a:lnTo>
                    <a:lnTo>
                      <a:pt x="379" y="14675"/>
                    </a:lnTo>
                    <a:lnTo>
                      <a:pt x="531" y="15679"/>
                    </a:lnTo>
                    <a:lnTo>
                      <a:pt x="682" y="16644"/>
                    </a:lnTo>
                    <a:lnTo>
                      <a:pt x="852" y="17572"/>
                    </a:lnTo>
                    <a:lnTo>
                      <a:pt x="1023" y="18443"/>
                    </a:lnTo>
                    <a:lnTo>
                      <a:pt x="1345" y="19958"/>
                    </a:lnTo>
                    <a:lnTo>
                      <a:pt x="1629" y="21132"/>
                    </a:lnTo>
                    <a:lnTo>
                      <a:pt x="1837" y="21889"/>
                    </a:lnTo>
                    <a:lnTo>
                      <a:pt x="1913" y="22154"/>
                    </a:lnTo>
                    <a:lnTo>
                      <a:pt x="8445" y="22476"/>
                    </a:lnTo>
                    <a:lnTo>
                      <a:pt x="7480" y="114"/>
                    </a:lnTo>
                    <a:lnTo>
                      <a:pt x="6893" y="39"/>
                    </a:lnTo>
                    <a:lnTo>
                      <a:pt x="6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40"/>
              <p:cNvSpPr/>
              <p:nvPr/>
            </p:nvSpPr>
            <p:spPr>
              <a:xfrm>
                <a:off x="3695425" y="1019175"/>
                <a:ext cx="198350" cy="560950"/>
              </a:xfrm>
              <a:custGeom>
                <a:rect b="b" l="l" r="r" t="t"/>
                <a:pathLst>
                  <a:path extrusionOk="0" h="22438" w="7934">
                    <a:moveTo>
                      <a:pt x="6324" y="0"/>
                    </a:moveTo>
                    <a:lnTo>
                      <a:pt x="5889" y="19"/>
                    </a:lnTo>
                    <a:lnTo>
                      <a:pt x="5454" y="57"/>
                    </a:lnTo>
                    <a:lnTo>
                      <a:pt x="5037" y="133"/>
                    </a:lnTo>
                    <a:lnTo>
                      <a:pt x="4639" y="227"/>
                    </a:lnTo>
                    <a:lnTo>
                      <a:pt x="4280" y="341"/>
                    </a:lnTo>
                    <a:lnTo>
                      <a:pt x="3920" y="493"/>
                    </a:lnTo>
                    <a:lnTo>
                      <a:pt x="3579" y="644"/>
                    </a:lnTo>
                    <a:lnTo>
                      <a:pt x="3257" y="833"/>
                    </a:lnTo>
                    <a:lnTo>
                      <a:pt x="2954" y="1042"/>
                    </a:lnTo>
                    <a:lnTo>
                      <a:pt x="2670" y="1269"/>
                    </a:lnTo>
                    <a:lnTo>
                      <a:pt x="2405" y="1496"/>
                    </a:lnTo>
                    <a:lnTo>
                      <a:pt x="2159" y="1761"/>
                    </a:lnTo>
                    <a:lnTo>
                      <a:pt x="1932" y="2045"/>
                    </a:lnTo>
                    <a:lnTo>
                      <a:pt x="1704" y="2348"/>
                    </a:lnTo>
                    <a:lnTo>
                      <a:pt x="1496" y="2651"/>
                    </a:lnTo>
                    <a:lnTo>
                      <a:pt x="1307" y="2992"/>
                    </a:lnTo>
                    <a:lnTo>
                      <a:pt x="1136" y="3333"/>
                    </a:lnTo>
                    <a:lnTo>
                      <a:pt x="985" y="3692"/>
                    </a:lnTo>
                    <a:lnTo>
                      <a:pt x="833" y="4052"/>
                    </a:lnTo>
                    <a:lnTo>
                      <a:pt x="701" y="4431"/>
                    </a:lnTo>
                    <a:lnTo>
                      <a:pt x="568" y="4829"/>
                    </a:lnTo>
                    <a:lnTo>
                      <a:pt x="474" y="5245"/>
                    </a:lnTo>
                    <a:lnTo>
                      <a:pt x="379" y="5662"/>
                    </a:lnTo>
                    <a:lnTo>
                      <a:pt x="284" y="6097"/>
                    </a:lnTo>
                    <a:lnTo>
                      <a:pt x="209" y="6533"/>
                    </a:lnTo>
                    <a:lnTo>
                      <a:pt x="152" y="6968"/>
                    </a:lnTo>
                    <a:lnTo>
                      <a:pt x="95" y="7423"/>
                    </a:lnTo>
                    <a:lnTo>
                      <a:pt x="38" y="8350"/>
                    </a:lnTo>
                    <a:lnTo>
                      <a:pt x="0" y="9297"/>
                    </a:lnTo>
                    <a:lnTo>
                      <a:pt x="0" y="10263"/>
                    </a:lnTo>
                    <a:lnTo>
                      <a:pt x="38" y="11247"/>
                    </a:lnTo>
                    <a:lnTo>
                      <a:pt x="95" y="12232"/>
                    </a:lnTo>
                    <a:lnTo>
                      <a:pt x="190" y="13198"/>
                    </a:lnTo>
                    <a:lnTo>
                      <a:pt x="284" y="14182"/>
                    </a:lnTo>
                    <a:lnTo>
                      <a:pt x="417" y="15148"/>
                    </a:lnTo>
                    <a:lnTo>
                      <a:pt x="568" y="16095"/>
                    </a:lnTo>
                    <a:lnTo>
                      <a:pt x="720" y="17022"/>
                    </a:lnTo>
                    <a:lnTo>
                      <a:pt x="890" y="17912"/>
                    </a:lnTo>
                    <a:lnTo>
                      <a:pt x="1080" y="18764"/>
                    </a:lnTo>
                    <a:lnTo>
                      <a:pt x="1250" y="19598"/>
                    </a:lnTo>
                    <a:lnTo>
                      <a:pt x="1610" y="21074"/>
                    </a:lnTo>
                    <a:lnTo>
                      <a:pt x="1970" y="22343"/>
                    </a:lnTo>
                    <a:lnTo>
                      <a:pt x="1988" y="22400"/>
                    </a:lnTo>
                    <a:lnTo>
                      <a:pt x="2045" y="22419"/>
                    </a:lnTo>
                    <a:lnTo>
                      <a:pt x="2121" y="22438"/>
                    </a:lnTo>
                    <a:lnTo>
                      <a:pt x="2216" y="22419"/>
                    </a:lnTo>
                    <a:lnTo>
                      <a:pt x="2272" y="22400"/>
                    </a:lnTo>
                    <a:lnTo>
                      <a:pt x="2348" y="22343"/>
                    </a:lnTo>
                    <a:lnTo>
                      <a:pt x="2386" y="22305"/>
                    </a:lnTo>
                    <a:lnTo>
                      <a:pt x="2386" y="22230"/>
                    </a:lnTo>
                    <a:lnTo>
                      <a:pt x="2045" y="21037"/>
                    </a:lnTo>
                    <a:lnTo>
                      <a:pt x="1704" y="19598"/>
                    </a:lnTo>
                    <a:lnTo>
                      <a:pt x="1515" y="18802"/>
                    </a:lnTo>
                    <a:lnTo>
                      <a:pt x="1345" y="17969"/>
                    </a:lnTo>
                    <a:lnTo>
                      <a:pt x="1174" y="17098"/>
                    </a:lnTo>
                    <a:lnTo>
                      <a:pt x="1023" y="16189"/>
                    </a:lnTo>
                    <a:lnTo>
                      <a:pt x="871" y="15280"/>
                    </a:lnTo>
                    <a:lnTo>
                      <a:pt x="739" y="14334"/>
                    </a:lnTo>
                    <a:lnTo>
                      <a:pt x="625" y="13368"/>
                    </a:lnTo>
                    <a:lnTo>
                      <a:pt x="530" y="12402"/>
                    </a:lnTo>
                    <a:lnTo>
                      <a:pt x="455" y="11437"/>
                    </a:lnTo>
                    <a:lnTo>
                      <a:pt x="417" y="10490"/>
                    </a:lnTo>
                    <a:lnTo>
                      <a:pt x="398" y="9524"/>
                    </a:lnTo>
                    <a:lnTo>
                      <a:pt x="417" y="8597"/>
                    </a:lnTo>
                    <a:lnTo>
                      <a:pt x="474" y="7669"/>
                    </a:lnTo>
                    <a:lnTo>
                      <a:pt x="568" y="6798"/>
                    </a:lnTo>
                    <a:lnTo>
                      <a:pt x="625" y="6362"/>
                    </a:lnTo>
                    <a:lnTo>
                      <a:pt x="701" y="5927"/>
                    </a:lnTo>
                    <a:lnTo>
                      <a:pt x="777" y="5510"/>
                    </a:lnTo>
                    <a:lnTo>
                      <a:pt x="871" y="5113"/>
                    </a:lnTo>
                    <a:lnTo>
                      <a:pt x="985" y="4715"/>
                    </a:lnTo>
                    <a:lnTo>
                      <a:pt x="1117" y="4336"/>
                    </a:lnTo>
                    <a:lnTo>
                      <a:pt x="1250" y="3976"/>
                    </a:lnTo>
                    <a:lnTo>
                      <a:pt x="1383" y="3617"/>
                    </a:lnTo>
                    <a:lnTo>
                      <a:pt x="1553" y="3276"/>
                    </a:lnTo>
                    <a:lnTo>
                      <a:pt x="1723" y="2954"/>
                    </a:lnTo>
                    <a:lnTo>
                      <a:pt x="1913" y="2632"/>
                    </a:lnTo>
                    <a:lnTo>
                      <a:pt x="2121" y="2348"/>
                    </a:lnTo>
                    <a:lnTo>
                      <a:pt x="2329" y="2064"/>
                    </a:lnTo>
                    <a:lnTo>
                      <a:pt x="2556" y="1799"/>
                    </a:lnTo>
                    <a:lnTo>
                      <a:pt x="2822" y="1553"/>
                    </a:lnTo>
                    <a:lnTo>
                      <a:pt x="3087" y="1345"/>
                    </a:lnTo>
                    <a:lnTo>
                      <a:pt x="3352" y="1136"/>
                    </a:lnTo>
                    <a:lnTo>
                      <a:pt x="3655" y="947"/>
                    </a:lnTo>
                    <a:lnTo>
                      <a:pt x="3977" y="777"/>
                    </a:lnTo>
                    <a:lnTo>
                      <a:pt x="4317" y="644"/>
                    </a:lnTo>
                    <a:lnTo>
                      <a:pt x="4658" y="530"/>
                    </a:lnTo>
                    <a:lnTo>
                      <a:pt x="5037" y="436"/>
                    </a:lnTo>
                    <a:lnTo>
                      <a:pt x="5416" y="360"/>
                    </a:lnTo>
                    <a:lnTo>
                      <a:pt x="5832" y="303"/>
                    </a:lnTo>
                    <a:lnTo>
                      <a:pt x="6249" y="284"/>
                    </a:lnTo>
                    <a:lnTo>
                      <a:pt x="6703" y="284"/>
                    </a:lnTo>
                    <a:lnTo>
                      <a:pt x="7177" y="322"/>
                    </a:lnTo>
                    <a:lnTo>
                      <a:pt x="7669" y="379"/>
                    </a:lnTo>
                    <a:lnTo>
                      <a:pt x="7726" y="379"/>
                    </a:lnTo>
                    <a:lnTo>
                      <a:pt x="7801" y="360"/>
                    </a:lnTo>
                    <a:lnTo>
                      <a:pt x="7858" y="322"/>
                    </a:lnTo>
                    <a:lnTo>
                      <a:pt x="7915" y="265"/>
                    </a:lnTo>
                    <a:lnTo>
                      <a:pt x="7934" y="208"/>
                    </a:lnTo>
                    <a:lnTo>
                      <a:pt x="7934" y="171"/>
                    </a:lnTo>
                    <a:lnTo>
                      <a:pt x="7896" y="133"/>
                    </a:lnTo>
                    <a:lnTo>
                      <a:pt x="7820" y="95"/>
                    </a:lnTo>
                    <a:lnTo>
                      <a:pt x="7290" y="38"/>
                    </a:lnTo>
                    <a:lnTo>
                      <a:pt x="679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0"/>
              <p:cNvSpPr/>
              <p:nvPr/>
            </p:nvSpPr>
            <p:spPr>
              <a:xfrm>
                <a:off x="3773525" y="1089700"/>
                <a:ext cx="67725" cy="43100"/>
              </a:xfrm>
              <a:custGeom>
                <a:rect b="b" l="l" r="r" t="t"/>
                <a:pathLst>
                  <a:path extrusionOk="0" h="1724" w="2709">
                    <a:moveTo>
                      <a:pt x="2538" y="0"/>
                    </a:moveTo>
                    <a:lnTo>
                      <a:pt x="2159" y="76"/>
                    </a:lnTo>
                    <a:lnTo>
                      <a:pt x="1799" y="190"/>
                    </a:lnTo>
                    <a:lnTo>
                      <a:pt x="1459" y="341"/>
                    </a:lnTo>
                    <a:lnTo>
                      <a:pt x="1137" y="512"/>
                    </a:lnTo>
                    <a:lnTo>
                      <a:pt x="815" y="720"/>
                    </a:lnTo>
                    <a:lnTo>
                      <a:pt x="531" y="966"/>
                    </a:lnTo>
                    <a:lnTo>
                      <a:pt x="266" y="1231"/>
                    </a:lnTo>
                    <a:lnTo>
                      <a:pt x="38" y="1534"/>
                    </a:lnTo>
                    <a:lnTo>
                      <a:pt x="1" y="1610"/>
                    </a:lnTo>
                    <a:lnTo>
                      <a:pt x="1" y="1667"/>
                    </a:lnTo>
                    <a:lnTo>
                      <a:pt x="38" y="1705"/>
                    </a:lnTo>
                    <a:lnTo>
                      <a:pt x="114" y="1724"/>
                    </a:lnTo>
                    <a:lnTo>
                      <a:pt x="266" y="1724"/>
                    </a:lnTo>
                    <a:lnTo>
                      <a:pt x="322" y="1686"/>
                    </a:lnTo>
                    <a:lnTo>
                      <a:pt x="379" y="1648"/>
                    </a:lnTo>
                    <a:lnTo>
                      <a:pt x="588" y="1383"/>
                    </a:lnTo>
                    <a:lnTo>
                      <a:pt x="815" y="1155"/>
                    </a:lnTo>
                    <a:lnTo>
                      <a:pt x="1042" y="947"/>
                    </a:lnTo>
                    <a:lnTo>
                      <a:pt x="1307" y="758"/>
                    </a:lnTo>
                    <a:lnTo>
                      <a:pt x="1572" y="587"/>
                    </a:lnTo>
                    <a:lnTo>
                      <a:pt x="1875" y="474"/>
                    </a:lnTo>
                    <a:lnTo>
                      <a:pt x="2178" y="360"/>
                    </a:lnTo>
                    <a:lnTo>
                      <a:pt x="2500" y="284"/>
                    </a:lnTo>
                    <a:lnTo>
                      <a:pt x="2576" y="266"/>
                    </a:lnTo>
                    <a:lnTo>
                      <a:pt x="2632" y="228"/>
                    </a:lnTo>
                    <a:lnTo>
                      <a:pt x="2689" y="171"/>
                    </a:lnTo>
                    <a:lnTo>
                      <a:pt x="2708" y="114"/>
                    </a:lnTo>
                    <a:lnTo>
                      <a:pt x="2708" y="57"/>
                    </a:lnTo>
                    <a:lnTo>
                      <a:pt x="2689" y="19"/>
                    </a:lnTo>
                    <a:lnTo>
                      <a:pt x="2632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40"/>
              <p:cNvSpPr/>
              <p:nvPr/>
            </p:nvSpPr>
            <p:spPr>
              <a:xfrm>
                <a:off x="3780625" y="1083075"/>
                <a:ext cx="58725" cy="50200"/>
              </a:xfrm>
              <a:custGeom>
                <a:rect b="b" l="l" r="r" t="t"/>
                <a:pathLst>
                  <a:path extrusionOk="0" h="2008" w="2349">
                    <a:moveTo>
                      <a:pt x="266" y="0"/>
                    </a:moveTo>
                    <a:lnTo>
                      <a:pt x="190" y="19"/>
                    </a:lnTo>
                    <a:lnTo>
                      <a:pt x="114" y="38"/>
                    </a:lnTo>
                    <a:lnTo>
                      <a:pt x="57" y="76"/>
                    </a:lnTo>
                    <a:lnTo>
                      <a:pt x="19" y="114"/>
                    </a:lnTo>
                    <a:lnTo>
                      <a:pt x="1" y="171"/>
                    </a:lnTo>
                    <a:lnTo>
                      <a:pt x="38" y="360"/>
                    </a:lnTo>
                    <a:lnTo>
                      <a:pt x="95" y="531"/>
                    </a:lnTo>
                    <a:lnTo>
                      <a:pt x="171" y="701"/>
                    </a:lnTo>
                    <a:lnTo>
                      <a:pt x="266" y="834"/>
                    </a:lnTo>
                    <a:lnTo>
                      <a:pt x="360" y="985"/>
                    </a:lnTo>
                    <a:lnTo>
                      <a:pt x="474" y="1118"/>
                    </a:lnTo>
                    <a:lnTo>
                      <a:pt x="588" y="1231"/>
                    </a:lnTo>
                    <a:lnTo>
                      <a:pt x="720" y="1345"/>
                    </a:lnTo>
                    <a:lnTo>
                      <a:pt x="1004" y="1534"/>
                    </a:lnTo>
                    <a:lnTo>
                      <a:pt x="1326" y="1705"/>
                    </a:lnTo>
                    <a:lnTo>
                      <a:pt x="1648" y="1856"/>
                    </a:lnTo>
                    <a:lnTo>
                      <a:pt x="1970" y="2007"/>
                    </a:lnTo>
                    <a:lnTo>
                      <a:pt x="2027" y="2007"/>
                    </a:lnTo>
                    <a:lnTo>
                      <a:pt x="2102" y="1989"/>
                    </a:lnTo>
                    <a:lnTo>
                      <a:pt x="2254" y="1951"/>
                    </a:lnTo>
                    <a:lnTo>
                      <a:pt x="2311" y="1913"/>
                    </a:lnTo>
                    <a:lnTo>
                      <a:pt x="2348" y="1875"/>
                    </a:lnTo>
                    <a:lnTo>
                      <a:pt x="2348" y="1837"/>
                    </a:lnTo>
                    <a:lnTo>
                      <a:pt x="2311" y="1799"/>
                    </a:lnTo>
                    <a:lnTo>
                      <a:pt x="1989" y="1667"/>
                    </a:lnTo>
                    <a:lnTo>
                      <a:pt x="1686" y="1534"/>
                    </a:lnTo>
                    <a:lnTo>
                      <a:pt x="1383" y="1364"/>
                    </a:lnTo>
                    <a:lnTo>
                      <a:pt x="1118" y="1174"/>
                    </a:lnTo>
                    <a:lnTo>
                      <a:pt x="985" y="1080"/>
                    </a:lnTo>
                    <a:lnTo>
                      <a:pt x="872" y="966"/>
                    </a:lnTo>
                    <a:lnTo>
                      <a:pt x="758" y="834"/>
                    </a:lnTo>
                    <a:lnTo>
                      <a:pt x="663" y="701"/>
                    </a:lnTo>
                    <a:lnTo>
                      <a:pt x="588" y="568"/>
                    </a:lnTo>
                    <a:lnTo>
                      <a:pt x="512" y="398"/>
                    </a:lnTo>
                    <a:lnTo>
                      <a:pt x="455" y="247"/>
                    </a:lnTo>
                    <a:lnTo>
                      <a:pt x="417" y="57"/>
                    </a:lnTo>
                    <a:lnTo>
                      <a:pt x="398" y="19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8" name="Google Shape;2138;p40"/>
          <p:cNvGrpSpPr/>
          <p:nvPr/>
        </p:nvGrpSpPr>
        <p:grpSpPr>
          <a:xfrm rot="2970597">
            <a:off x="1250717" y="1066270"/>
            <a:ext cx="682885" cy="926814"/>
            <a:chOff x="8029106" y="3994118"/>
            <a:chExt cx="682902" cy="926836"/>
          </a:xfrm>
        </p:grpSpPr>
        <p:sp>
          <p:nvSpPr>
            <p:cNvPr id="2139" name="Google Shape;2139;p40"/>
            <p:cNvSpPr/>
            <p:nvPr/>
          </p:nvSpPr>
          <p:spPr>
            <a:xfrm>
              <a:off x="8029106" y="4446229"/>
              <a:ext cx="315471" cy="203118"/>
            </a:xfrm>
            <a:custGeom>
              <a:rect b="b" l="l" r="r" t="t"/>
              <a:pathLst>
                <a:path extrusionOk="0" h="6342" w="9850">
                  <a:moveTo>
                    <a:pt x="2181" y="1"/>
                  </a:moveTo>
                  <a:cubicBezTo>
                    <a:pt x="1340" y="1"/>
                    <a:pt x="477" y="445"/>
                    <a:pt x="214" y="1233"/>
                  </a:cubicBezTo>
                  <a:cubicBezTo>
                    <a:pt x="0" y="1928"/>
                    <a:pt x="304" y="2714"/>
                    <a:pt x="821" y="3213"/>
                  </a:cubicBezTo>
                  <a:cubicBezTo>
                    <a:pt x="1339" y="3731"/>
                    <a:pt x="1999" y="4052"/>
                    <a:pt x="2677" y="4355"/>
                  </a:cubicBezTo>
                  <a:cubicBezTo>
                    <a:pt x="3819" y="4873"/>
                    <a:pt x="4925" y="5390"/>
                    <a:pt x="6067" y="5890"/>
                  </a:cubicBezTo>
                  <a:cubicBezTo>
                    <a:pt x="6580" y="6116"/>
                    <a:pt x="7105" y="6342"/>
                    <a:pt x="7643" y="6342"/>
                  </a:cubicBezTo>
                  <a:cubicBezTo>
                    <a:pt x="7742" y="6342"/>
                    <a:pt x="7841" y="6334"/>
                    <a:pt x="7940" y="6318"/>
                  </a:cubicBezTo>
                  <a:cubicBezTo>
                    <a:pt x="9850" y="5943"/>
                    <a:pt x="9635" y="3195"/>
                    <a:pt x="8226" y="2375"/>
                  </a:cubicBezTo>
                  <a:cubicBezTo>
                    <a:pt x="7476" y="1928"/>
                    <a:pt x="6549" y="1661"/>
                    <a:pt x="5746" y="1268"/>
                  </a:cubicBezTo>
                  <a:cubicBezTo>
                    <a:pt x="4639" y="769"/>
                    <a:pt x="3462" y="37"/>
                    <a:pt x="2231" y="1"/>
                  </a:cubicBezTo>
                  <a:cubicBezTo>
                    <a:pt x="2214" y="1"/>
                    <a:pt x="2198" y="1"/>
                    <a:pt x="2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8391959" y="4351944"/>
              <a:ext cx="168625" cy="114883"/>
            </a:xfrm>
            <a:custGeom>
              <a:rect b="b" l="l" r="r" t="t"/>
              <a:pathLst>
                <a:path extrusionOk="0" h="3587" w="5265">
                  <a:moveTo>
                    <a:pt x="1209" y="0"/>
                  </a:moveTo>
                  <a:cubicBezTo>
                    <a:pt x="762" y="0"/>
                    <a:pt x="296" y="198"/>
                    <a:pt x="125" y="626"/>
                  </a:cubicBezTo>
                  <a:cubicBezTo>
                    <a:pt x="0" y="1001"/>
                    <a:pt x="125" y="1429"/>
                    <a:pt x="393" y="1714"/>
                  </a:cubicBezTo>
                  <a:cubicBezTo>
                    <a:pt x="661" y="2018"/>
                    <a:pt x="1017" y="2214"/>
                    <a:pt x="1374" y="2392"/>
                  </a:cubicBezTo>
                  <a:cubicBezTo>
                    <a:pt x="1981" y="2696"/>
                    <a:pt x="2588" y="3017"/>
                    <a:pt x="3194" y="3302"/>
                  </a:cubicBezTo>
                  <a:cubicBezTo>
                    <a:pt x="3450" y="3438"/>
                    <a:pt x="3745" y="3586"/>
                    <a:pt x="4034" y="3586"/>
                  </a:cubicBezTo>
                  <a:cubicBezTo>
                    <a:pt x="4087" y="3586"/>
                    <a:pt x="4141" y="3581"/>
                    <a:pt x="4193" y="3570"/>
                  </a:cubicBezTo>
                  <a:cubicBezTo>
                    <a:pt x="5264" y="3409"/>
                    <a:pt x="5193" y="1928"/>
                    <a:pt x="4461" y="1429"/>
                  </a:cubicBezTo>
                  <a:cubicBezTo>
                    <a:pt x="4051" y="1161"/>
                    <a:pt x="3569" y="1001"/>
                    <a:pt x="3123" y="787"/>
                  </a:cubicBezTo>
                  <a:cubicBezTo>
                    <a:pt x="2570" y="483"/>
                    <a:pt x="1945" y="55"/>
                    <a:pt x="1267" y="1"/>
                  </a:cubicBezTo>
                  <a:cubicBezTo>
                    <a:pt x="1248" y="1"/>
                    <a:pt x="1229" y="0"/>
                    <a:pt x="1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8047392" y="4186114"/>
              <a:ext cx="176600" cy="125580"/>
            </a:xfrm>
            <a:custGeom>
              <a:rect b="b" l="l" r="r" t="t"/>
              <a:pathLst>
                <a:path extrusionOk="0" h="3921" w="5514">
                  <a:moveTo>
                    <a:pt x="1277" y="1"/>
                  </a:moveTo>
                  <a:cubicBezTo>
                    <a:pt x="812" y="1"/>
                    <a:pt x="342" y="200"/>
                    <a:pt x="161" y="612"/>
                  </a:cubicBezTo>
                  <a:cubicBezTo>
                    <a:pt x="0" y="986"/>
                    <a:pt x="143" y="1468"/>
                    <a:pt x="411" y="1789"/>
                  </a:cubicBezTo>
                  <a:cubicBezTo>
                    <a:pt x="678" y="2128"/>
                    <a:pt x="1053" y="2325"/>
                    <a:pt x="1428" y="2539"/>
                  </a:cubicBezTo>
                  <a:cubicBezTo>
                    <a:pt x="2052" y="2896"/>
                    <a:pt x="2677" y="3217"/>
                    <a:pt x="3301" y="3574"/>
                  </a:cubicBezTo>
                  <a:cubicBezTo>
                    <a:pt x="3604" y="3733"/>
                    <a:pt x="3921" y="3921"/>
                    <a:pt x="4253" y="3921"/>
                  </a:cubicBezTo>
                  <a:cubicBezTo>
                    <a:pt x="4292" y="3921"/>
                    <a:pt x="4332" y="3918"/>
                    <a:pt x="4372" y="3913"/>
                  </a:cubicBezTo>
                  <a:cubicBezTo>
                    <a:pt x="5514" y="3806"/>
                    <a:pt x="5496" y="2200"/>
                    <a:pt x="4729" y="1664"/>
                  </a:cubicBezTo>
                  <a:cubicBezTo>
                    <a:pt x="4300" y="1379"/>
                    <a:pt x="3801" y="1165"/>
                    <a:pt x="3355" y="897"/>
                  </a:cubicBezTo>
                  <a:cubicBezTo>
                    <a:pt x="2730" y="576"/>
                    <a:pt x="2106" y="76"/>
                    <a:pt x="1392" y="5"/>
                  </a:cubicBezTo>
                  <a:cubicBezTo>
                    <a:pt x="1354" y="2"/>
                    <a:pt x="1315" y="1"/>
                    <a:pt x="1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8159964" y="4817698"/>
              <a:ext cx="160618" cy="103257"/>
            </a:xfrm>
            <a:custGeom>
              <a:rect b="b" l="l" r="r" t="t"/>
              <a:pathLst>
                <a:path extrusionOk="0" h="3224" w="5015">
                  <a:moveTo>
                    <a:pt x="1124" y="0"/>
                  </a:moveTo>
                  <a:cubicBezTo>
                    <a:pt x="696" y="0"/>
                    <a:pt x="232" y="232"/>
                    <a:pt x="107" y="625"/>
                  </a:cubicBezTo>
                  <a:cubicBezTo>
                    <a:pt x="0" y="982"/>
                    <a:pt x="143" y="1356"/>
                    <a:pt x="411" y="1642"/>
                  </a:cubicBezTo>
                  <a:cubicBezTo>
                    <a:pt x="678" y="1909"/>
                    <a:pt x="1017" y="2052"/>
                    <a:pt x="1356" y="2213"/>
                  </a:cubicBezTo>
                  <a:cubicBezTo>
                    <a:pt x="1927" y="2480"/>
                    <a:pt x="2498" y="2730"/>
                    <a:pt x="3069" y="2998"/>
                  </a:cubicBezTo>
                  <a:cubicBezTo>
                    <a:pt x="3312" y="3104"/>
                    <a:pt x="3594" y="3223"/>
                    <a:pt x="3882" y="3223"/>
                  </a:cubicBezTo>
                  <a:cubicBezTo>
                    <a:pt x="3932" y="3223"/>
                    <a:pt x="3982" y="3220"/>
                    <a:pt x="4033" y="3212"/>
                  </a:cubicBezTo>
                  <a:cubicBezTo>
                    <a:pt x="5014" y="3033"/>
                    <a:pt x="4871" y="1642"/>
                    <a:pt x="4193" y="1231"/>
                  </a:cubicBezTo>
                  <a:cubicBezTo>
                    <a:pt x="3801" y="1017"/>
                    <a:pt x="3337" y="874"/>
                    <a:pt x="2944" y="678"/>
                  </a:cubicBezTo>
                  <a:cubicBezTo>
                    <a:pt x="2356" y="393"/>
                    <a:pt x="1749" y="0"/>
                    <a:pt x="1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8439966" y="3994118"/>
              <a:ext cx="272042" cy="203791"/>
            </a:xfrm>
            <a:custGeom>
              <a:rect b="b" l="l" r="r" t="t"/>
              <a:pathLst>
                <a:path extrusionOk="0" h="6363" w="8494">
                  <a:moveTo>
                    <a:pt x="1931" y="1"/>
                  </a:moveTo>
                  <a:cubicBezTo>
                    <a:pt x="1257" y="1"/>
                    <a:pt x="578" y="294"/>
                    <a:pt x="286" y="879"/>
                  </a:cubicBezTo>
                  <a:cubicBezTo>
                    <a:pt x="0" y="1468"/>
                    <a:pt x="179" y="2217"/>
                    <a:pt x="571" y="2717"/>
                  </a:cubicBezTo>
                  <a:cubicBezTo>
                    <a:pt x="982" y="3252"/>
                    <a:pt x="1553" y="3609"/>
                    <a:pt x="2106" y="3966"/>
                  </a:cubicBezTo>
                  <a:cubicBezTo>
                    <a:pt x="3069" y="4573"/>
                    <a:pt x="4015" y="5161"/>
                    <a:pt x="4960" y="5750"/>
                  </a:cubicBezTo>
                  <a:cubicBezTo>
                    <a:pt x="5425" y="6049"/>
                    <a:pt x="5935" y="6363"/>
                    <a:pt x="6477" y="6363"/>
                  </a:cubicBezTo>
                  <a:cubicBezTo>
                    <a:pt x="6519" y="6363"/>
                    <a:pt x="6560" y="6361"/>
                    <a:pt x="6602" y="6357"/>
                  </a:cubicBezTo>
                  <a:cubicBezTo>
                    <a:pt x="8386" y="6250"/>
                    <a:pt x="8493" y="3752"/>
                    <a:pt x="7334" y="2860"/>
                  </a:cubicBezTo>
                  <a:cubicBezTo>
                    <a:pt x="6709" y="2360"/>
                    <a:pt x="5906" y="2003"/>
                    <a:pt x="5228" y="1593"/>
                  </a:cubicBezTo>
                  <a:cubicBezTo>
                    <a:pt x="4336" y="986"/>
                    <a:pt x="3355" y="183"/>
                    <a:pt x="2248" y="23"/>
                  </a:cubicBezTo>
                  <a:cubicBezTo>
                    <a:pt x="2144" y="8"/>
                    <a:pt x="2038" y="1"/>
                    <a:pt x="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1"/>
          <p:cNvSpPr/>
          <p:nvPr/>
        </p:nvSpPr>
        <p:spPr>
          <a:xfrm>
            <a:off x="2137200" y="996700"/>
            <a:ext cx="48696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1"/>
          <p:cNvSpPr txBox="1"/>
          <p:nvPr>
            <p:ph type="title"/>
          </p:nvPr>
        </p:nvSpPr>
        <p:spPr>
          <a:xfrm>
            <a:off x="720000" y="104245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Why Coffee Dataset?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5" name="Google Shape;855;p31"/>
          <p:cNvSpPr txBox="1"/>
          <p:nvPr>
            <p:ph idx="1" type="body"/>
          </p:nvPr>
        </p:nvSpPr>
        <p:spPr>
          <a:xfrm>
            <a:off x="719988" y="1849663"/>
            <a:ext cx="7704000" cy="31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1700"/>
              <a:t>NIH Survey stats: 75% of </a:t>
            </a:r>
            <a:r>
              <a:rPr lang="en" sz="1700"/>
              <a:t>adults</a:t>
            </a:r>
            <a:r>
              <a:rPr lang="en" sz="1700"/>
              <a:t> in USA drink coffee. </a:t>
            </a:r>
            <a:r>
              <a:rPr lang="en" sz="1700"/>
              <a:t>Almost</a:t>
            </a:r>
            <a:r>
              <a:rPr lang="en" sz="1700"/>
              <a:t> 50% drink it on daily basis.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1700"/>
              <a:t>Coffee is a significant part of American Culture and Daily life.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1700"/>
              <a:t>Widespread</a:t>
            </a:r>
            <a:r>
              <a:rPr lang="en" sz="1700"/>
              <a:t> prevalence of coffee consumption makes it an ideal subject for data analysis.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1700"/>
              <a:t>It offers insights into behaviour patterns that affect a large portion of population.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856" name="Google Shape;856;p31"/>
          <p:cNvGrpSpPr/>
          <p:nvPr/>
        </p:nvGrpSpPr>
        <p:grpSpPr>
          <a:xfrm>
            <a:off x="8055250" y="3842750"/>
            <a:ext cx="1088750" cy="1194413"/>
            <a:chOff x="8262950" y="3852275"/>
            <a:chExt cx="1088750" cy="1194413"/>
          </a:xfrm>
        </p:grpSpPr>
        <p:sp>
          <p:nvSpPr>
            <p:cNvPr id="857" name="Google Shape;857;p31"/>
            <p:cNvSpPr/>
            <p:nvPr/>
          </p:nvSpPr>
          <p:spPr>
            <a:xfrm>
              <a:off x="8262950" y="4905388"/>
              <a:ext cx="916200" cy="141300"/>
            </a:xfrm>
            <a:prstGeom prst="ellipse">
              <a:avLst/>
            </a:pr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31"/>
            <p:cNvGrpSpPr/>
            <p:nvPr/>
          </p:nvGrpSpPr>
          <p:grpSpPr>
            <a:xfrm>
              <a:off x="8262950" y="3852275"/>
              <a:ext cx="1088750" cy="1147000"/>
              <a:chOff x="5267475" y="2232400"/>
              <a:chExt cx="1088750" cy="1147000"/>
            </a:xfrm>
          </p:grpSpPr>
          <p:sp>
            <p:nvSpPr>
              <p:cNvPr id="859" name="Google Shape;859;p31"/>
              <p:cNvSpPr/>
              <p:nvPr/>
            </p:nvSpPr>
            <p:spPr>
              <a:xfrm>
                <a:off x="5311025" y="2331825"/>
                <a:ext cx="1016800" cy="1047575"/>
              </a:xfrm>
              <a:custGeom>
                <a:rect b="b" l="l" r="r" t="t"/>
                <a:pathLst>
                  <a:path extrusionOk="0" h="41903" w="40672">
                    <a:moveTo>
                      <a:pt x="0" y="0"/>
                    </a:moveTo>
                    <a:lnTo>
                      <a:pt x="4677" y="38532"/>
                    </a:lnTo>
                    <a:lnTo>
                      <a:pt x="27134" y="41902"/>
                    </a:lnTo>
                    <a:lnTo>
                      <a:pt x="40672" y="5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5442150" y="2588850"/>
                <a:ext cx="209250" cy="97075"/>
              </a:xfrm>
              <a:custGeom>
                <a:rect b="b" l="l" r="r" t="t"/>
                <a:pathLst>
                  <a:path extrusionOk="0" h="3883" w="8370">
                    <a:moveTo>
                      <a:pt x="3655" y="1"/>
                    </a:moveTo>
                    <a:lnTo>
                      <a:pt x="3427" y="20"/>
                    </a:lnTo>
                    <a:lnTo>
                      <a:pt x="3200" y="38"/>
                    </a:lnTo>
                    <a:lnTo>
                      <a:pt x="2784" y="114"/>
                    </a:lnTo>
                    <a:lnTo>
                      <a:pt x="2367" y="228"/>
                    </a:lnTo>
                    <a:lnTo>
                      <a:pt x="1950" y="379"/>
                    </a:lnTo>
                    <a:lnTo>
                      <a:pt x="1534" y="569"/>
                    </a:lnTo>
                    <a:lnTo>
                      <a:pt x="1155" y="777"/>
                    </a:lnTo>
                    <a:lnTo>
                      <a:pt x="777" y="1023"/>
                    </a:lnTo>
                    <a:lnTo>
                      <a:pt x="417" y="1288"/>
                    </a:lnTo>
                    <a:lnTo>
                      <a:pt x="95" y="1572"/>
                    </a:lnTo>
                    <a:lnTo>
                      <a:pt x="38" y="1629"/>
                    </a:lnTo>
                    <a:lnTo>
                      <a:pt x="19" y="1686"/>
                    </a:lnTo>
                    <a:lnTo>
                      <a:pt x="0" y="1743"/>
                    </a:lnTo>
                    <a:lnTo>
                      <a:pt x="0" y="1799"/>
                    </a:lnTo>
                    <a:lnTo>
                      <a:pt x="0" y="1856"/>
                    </a:lnTo>
                    <a:lnTo>
                      <a:pt x="19" y="1894"/>
                    </a:lnTo>
                    <a:lnTo>
                      <a:pt x="114" y="1970"/>
                    </a:lnTo>
                    <a:lnTo>
                      <a:pt x="208" y="2008"/>
                    </a:lnTo>
                    <a:lnTo>
                      <a:pt x="341" y="2027"/>
                    </a:lnTo>
                    <a:lnTo>
                      <a:pt x="455" y="1989"/>
                    </a:lnTo>
                    <a:lnTo>
                      <a:pt x="530" y="1970"/>
                    </a:lnTo>
                    <a:lnTo>
                      <a:pt x="568" y="1932"/>
                    </a:lnTo>
                    <a:lnTo>
                      <a:pt x="795" y="1724"/>
                    </a:lnTo>
                    <a:lnTo>
                      <a:pt x="1042" y="1534"/>
                    </a:lnTo>
                    <a:lnTo>
                      <a:pt x="1307" y="1345"/>
                    </a:lnTo>
                    <a:lnTo>
                      <a:pt x="1553" y="1193"/>
                    </a:lnTo>
                    <a:lnTo>
                      <a:pt x="1837" y="1042"/>
                    </a:lnTo>
                    <a:lnTo>
                      <a:pt x="2121" y="909"/>
                    </a:lnTo>
                    <a:lnTo>
                      <a:pt x="2405" y="796"/>
                    </a:lnTo>
                    <a:lnTo>
                      <a:pt x="2689" y="701"/>
                    </a:lnTo>
                    <a:lnTo>
                      <a:pt x="2897" y="644"/>
                    </a:lnTo>
                    <a:lnTo>
                      <a:pt x="3124" y="588"/>
                    </a:lnTo>
                    <a:lnTo>
                      <a:pt x="3333" y="569"/>
                    </a:lnTo>
                    <a:lnTo>
                      <a:pt x="3522" y="550"/>
                    </a:lnTo>
                    <a:lnTo>
                      <a:pt x="3730" y="531"/>
                    </a:lnTo>
                    <a:lnTo>
                      <a:pt x="3939" y="550"/>
                    </a:lnTo>
                    <a:lnTo>
                      <a:pt x="4128" y="569"/>
                    </a:lnTo>
                    <a:lnTo>
                      <a:pt x="4317" y="606"/>
                    </a:lnTo>
                    <a:lnTo>
                      <a:pt x="4507" y="644"/>
                    </a:lnTo>
                    <a:lnTo>
                      <a:pt x="4677" y="701"/>
                    </a:lnTo>
                    <a:lnTo>
                      <a:pt x="5037" y="853"/>
                    </a:lnTo>
                    <a:lnTo>
                      <a:pt x="5378" y="1042"/>
                    </a:lnTo>
                    <a:lnTo>
                      <a:pt x="5700" y="1250"/>
                    </a:lnTo>
                    <a:lnTo>
                      <a:pt x="6002" y="1515"/>
                    </a:lnTo>
                    <a:lnTo>
                      <a:pt x="6286" y="1780"/>
                    </a:lnTo>
                    <a:lnTo>
                      <a:pt x="6571" y="2083"/>
                    </a:lnTo>
                    <a:lnTo>
                      <a:pt x="6817" y="2405"/>
                    </a:lnTo>
                    <a:lnTo>
                      <a:pt x="7063" y="2727"/>
                    </a:lnTo>
                    <a:lnTo>
                      <a:pt x="7290" y="3068"/>
                    </a:lnTo>
                    <a:lnTo>
                      <a:pt x="7498" y="3409"/>
                    </a:lnTo>
                    <a:lnTo>
                      <a:pt x="7688" y="3769"/>
                    </a:lnTo>
                    <a:lnTo>
                      <a:pt x="7726" y="3806"/>
                    </a:lnTo>
                    <a:lnTo>
                      <a:pt x="7763" y="3844"/>
                    </a:lnTo>
                    <a:lnTo>
                      <a:pt x="7820" y="3882"/>
                    </a:lnTo>
                    <a:lnTo>
                      <a:pt x="8010" y="3882"/>
                    </a:lnTo>
                    <a:lnTo>
                      <a:pt x="8142" y="3844"/>
                    </a:lnTo>
                    <a:lnTo>
                      <a:pt x="8256" y="3769"/>
                    </a:lnTo>
                    <a:lnTo>
                      <a:pt x="8331" y="3674"/>
                    </a:lnTo>
                    <a:lnTo>
                      <a:pt x="8350" y="3636"/>
                    </a:lnTo>
                    <a:lnTo>
                      <a:pt x="8369" y="3579"/>
                    </a:lnTo>
                    <a:lnTo>
                      <a:pt x="8350" y="3503"/>
                    </a:lnTo>
                    <a:lnTo>
                      <a:pt x="8331" y="3447"/>
                    </a:lnTo>
                    <a:lnTo>
                      <a:pt x="8123" y="3068"/>
                    </a:lnTo>
                    <a:lnTo>
                      <a:pt x="7915" y="2708"/>
                    </a:lnTo>
                    <a:lnTo>
                      <a:pt x="7669" y="2367"/>
                    </a:lnTo>
                    <a:lnTo>
                      <a:pt x="7423" y="2027"/>
                    </a:lnTo>
                    <a:lnTo>
                      <a:pt x="7157" y="1705"/>
                    </a:lnTo>
                    <a:lnTo>
                      <a:pt x="6892" y="1402"/>
                    </a:lnTo>
                    <a:lnTo>
                      <a:pt x="6589" y="1137"/>
                    </a:lnTo>
                    <a:lnTo>
                      <a:pt x="6286" y="872"/>
                    </a:lnTo>
                    <a:lnTo>
                      <a:pt x="5965" y="644"/>
                    </a:lnTo>
                    <a:lnTo>
                      <a:pt x="5624" y="455"/>
                    </a:lnTo>
                    <a:lnTo>
                      <a:pt x="5264" y="285"/>
                    </a:lnTo>
                    <a:lnTo>
                      <a:pt x="4885" y="152"/>
                    </a:lnTo>
                    <a:lnTo>
                      <a:pt x="4488" y="57"/>
                    </a:lnTo>
                    <a:lnTo>
                      <a:pt x="4071" y="20"/>
                    </a:lnTo>
                    <a:lnTo>
                      <a:pt x="36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5859175" y="2637600"/>
                <a:ext cx="209725" cy="97075"/>
              </a:xfrm>
              <a:custGeom>
                <a:rect b="b" l="l" r="r" t="t"/>
                <a:pathLst>
                  <a:path extrusionOk="0" h="3883" w="8389">
                    <a:moveTo>
                      <a:pt x="3674" y="1"/>
                    </a:moveTo>
                    <a:lnTo>
                      <a:pt x="3447" y="20"/>
                    </a:lnTo>
                    <a:lnTo>
                      <a:pt x="3220" y="39"/>
                    </a:lnTo>
                    <a:lnTo>
                      <a:pt x="2803" y="114"/>
                    </a:lnTo>
                    <a:lnTo>
                      <a:pt x="2386" y="228"/>
                    </a:lnTo>
                    <a:lnTo>
                      <a:pt x="1970" y="380"/>
                    </a:lnTo>
                    <a:lnTo>
                      <a:pt x="1553" y="569"/>
                    </a:lnTo>
                    <a:lnTo>
                      <a:pt x="1175" y="777"/>
                    </a:lnTo>
                    <a:lnTo>
                      <a:pt x="796" y="1023"/>
                    </a:lnTo>
                    <a:lnTo>
                      <a:pt x="436" y="1288"/>
                    </a:lnTo>
                    <a:lnTo>
                      <a:pt x="114" y="1572"/>
                    </a:lnTo>
                    <a:lnTo>
                      <a:pt x="57" y="1629"/>
                    </a:lnTo>
                    <a:lnTo>
                      <a:pt x="38" y="1686"/>
                    </a:lnTo>
                    <a:lnTo>
                      <a:pt x="20" y="1743"/>
                    </a:lnTo>
                    <a:lnTo>
                      <a:pt x="1" y="1800"/>
                    </a:lnTo>
                    <a:lnTo>
                      <a:pt x="20" y="1838"/>
                    </a:lnTo>
                    <a:lnTo>
                      <a:pt x="38" y="1894"/>
                    </a:lnTo>
                    <a:lnTo>
                      <a:pt x="133" y="1970"/>
                    </a:lnTo>
                    <a:lnTo>
                      <a:pt x="228" y="2008"/>
                    </a:lnTo>
                    <a:lnTo>
                      <a:pt x="360" y="2027"/>
                    </a:lnTo>
                    <a:lnTo>
                      <a:pt x="474" y="1989"/>
                    </a:lnTo>
                    <a:lnTo>
                      <a:pt x="531" y="1970"/>
                    </a:lnTo>
                    <a:lnTo>
                      <a:pt x="588" y="1913"/>
                    </a:lnTo>
                    <a:lnTo>
                      <a:pt x="815" y="1724"/>
                    </a:lnTo>
                    <a:lnTo>
                      <a:pt x="1061" y="1535"/>
                    </a:lnTo>
                    <a:lnTo>
                      <a:pt x="1326" y="1345"/>
                    </a:lnTo>
                    <a:lnTo>
                      <a:pt x="1572" y="1194"/>
                    </a:lnTo>
                    <a:lnTo>
                      <a:pt x="1856" y="1042"/>
                    </a:lnTo>
                    <a:lnTo>
                      <a:pt x="2140" y="910"/>
                    </a:lnTo>
                    <a:lnTo>
                      <a:pt x="2424" y="796"/>
                    </a:lnTo>
                    <a:lnTo>
                      <a:pt x="2708" y="701"/>
                    </a:lnTo>
                    <a:lnTo>
                      <a:pt x="2917" y="626"/>
                    </a:lnTo>
                    <a:lnTo>
                      <a:pt x="3144" y="588"/>
                    </a:lnTo>
                    <a:lnTo>
                      <a:pt x="3352" y="550"/>
                    </a:lnTo>
                    <a:lnTo>
                      <a:pt x="3541" y="531"/>
                    </a:lnTo>
                    <a:lnTo>
                      <a:pt x="3750" y="531"/>
                    </a:lnTo>
                    <a:lnTo>
                      <a:pt x="3958" y="550"/>
                    </a:lnTo>
                    <a:lnTo>
                      <a:pt x="4147" y="569"/>
                    </a:lnTo>
                    <a:lnTo>
                      <a:pt x="4337" y="607"/>
                    </a:lnTo>
                    <a:lnTo>
                      <a:pt x="4526" y="645"/>
                    </a:lnTo>
                    <a:lnTo>
                      <a:pt x="4696" y="701"/>
                    </a:lnTo>
                    <a:lnTo>
                      <a:pt x="5056" y="853"/>
                    </a:lnTo>
                    <a:lnTo>
                      <a:pt x="5397" y="1042"/>
                    </a:lnTo>
                    <a:lnTo>
                      <a:pt x="5719" y="1251"/>
                    </a:lnTo>
                    <a:lnTo>
                      <a:pt x="6022" y="1497"/>
                    </a:lnTo>
                    <a:lnTo>
                      <a:pt x="6306" y="1781"/>
                    </a:lnTo>
                    <a:lnTo>
                      <a:pt x="6571" y="2084"/>
                    </a:lnTo>
                    <a:lnTo>
                      <a:pt x="6836" y="2387"/>
                    </a:lnTo>
                    <a:lnTo>
                      <a:pt x="7082" y="2727"/>
                    </a:lnTo>
                    <a:lnTo>
                      <a:pt x="7309" y="3068"/>
                    </a:lnTo>
                    <a:lnTo>
                      <a:pt x="7518" y="3409"/>
                    </a:lnTo>
                    <a:lnTo>
                      <a:pt x="7707" y="3769"/>
                    </a:lnTo>
                    <a:lnTo>
                      <a:pt x="7745" y="3807"/>
                    </a:lnTo>
                    <a:lnTo>
                      <a:pt x="7783" y="3845"/>
                    </a:lnTo>
                    <a:lnTo>
                      <a:pt x="7840" y="3864"/>
                    </a:lnTo>
                    <a:lnTo>
                      <a:pt x="7896" y="3882"/>
                    </a:lnTo>
                    <a:lnTo>
                      <a:pt x="8029" y="3882"/>
                    </a:lnTo>
                    <a:lnTo>
                      <a:pt x="8161" y="3845"/>
                    </a:lnTo>
                    <a:lnTo>
                      <a:pt x="8275" y="3769"/>
                    </a:lnTo>
                    <a:lnTo>
                      <a:pt x="8351" y="3674"/>
                    </a:lnTo>
                    <a:lnTo>
                      <a:pt x="8370" y="3617"/>
                    </a:lnTo>
                    <a:lnTo>
                      <a:pt x="8389" y="3561"/>
                    </a:lnTo>
                    <a:lnTo>
                      <a:pt x="8370" y="3504"/>
                    </a:lnTo>
                    <a:lnTo>
                      <a:pt x="8351" y="3447"/>
                    </a:lnTo>
                    <a:lnTo>
                      <a:pt x="8143" y="3068"/>
                    </a:lnTo>
                    <a:lnTo>
                      <a:pt x="7934" y="2709"/>
                    </a:lnTo>
                    <a:lnTo>
                      <a:pt x="7688" y="2368"/>
                    </a:lnTo>
                    <a:lnTo>
                      <a:pt x="7442" y="2027"/>
                    </a:lnTo>
                    <a:lnTo>
                      <a:pt x="7177" y="1705"/>
                    </a:lnTo>
                    <a:lnTo>
                      <a:pt x="6912" y="1402"/>
                    </a:lnTo>
                    <a:lnTo>
                      <a:pt x="6609" y="1137"/>
                    </a:lnTo>
                    <a:lnTo>
                      <a:pt x="6306" y="872"/>
                    </a:lnTo>
                    <a:lnTo>
                      <a:pt x="5984" y="645"/>
                    </a:lnTo>
                    <a:lnTo>
                      <a:pt x="5643" y="455"/>
                    </a:lnTo>
                    <a:lnTo>
                      <a:pt x="5283" y="285"/>
                    </a:lnTo>
                    <a:lnTo>
                      <a:pt x="4905" y="152"/>
                    </a:lnTo>
                    <a:lnTo>
                      <a:pt x="4507" y="58"/>
                    </a:lnTo>
                    <a:lnTo>
                      <a:pt x="4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5697750" y="2631450"/>
                <a:ext cx="103700" cy="206900"/>
              </a:xfrm>
              <a:custGeom>
                <a:rect b="b" l="l" r="r" t="t"/>
                <a:pathLst>
                  <a:path extrusionOk="0" h="8276" w="4148">
                    <a:moveTo>
                      <a:pt x="4072" y="1"/>
                    </a:moveTo>
                    <a:lnTo>
                      <a:pt x="3901" y="304"/>
                    </a:lnTo>
                    <a:lnTo>
                      <a:pt x="3731" y="569"/>
                    </a:lnTo>
                    <a:lnTo>
                      <a:pt x="3542" y="815"/>
                    </a:lnTo>
                    <a:lnTo>
                      <a:pt x="3371" y="1042"/>
                    </a:lnTo>
                    <a:lnTo>
                      <a:pt x="3201" y="1213"/>
                    </a:lnTo>
                    <a:lnTo>
                      <a:pt x="3030" y="1383"/>
                    </a:lnTo>
                    <a:lnTo>
                      <a:pt x="2841" y="1515"/>
                    </a:lnTo>
                    <a:lnTo>
                      <a:pt x="2671" y="1610"/>
                    </a:lnTo>
                    <a:lnTo>
                      <a:pt x="2500" y="1705"/>
                    </a:lnTo>
                    <a:lnTo>
                      <a:pt x="2330" y="1762"/>
                    </a:lnTo>
                    <a:lnTo>
                      <a:pt x="2159" y="1818"/>
                    </a:lnTo>
                    <a:lnTo>
                      <a:pt x="1989" y="1837"/>
                    </a:lnTo>
                    <a:lnTo>
                      <a:pt x="1819" y="1856"/>
                    </a:lnTo>
                    <a:lnTo>
                      <a:pt x="1667" y="1856"/>
                    </a:lnTo>
                    <a:lnTo>
                      <a:pt x="1516" y="1837"/>
                    </a:lnTo>
                    <a:lnTo>
                      <a:pt x="1364" y="1799"/>
                    </a:lnTo>
                    <a:lnTo>
                      <a:pt x="1080" y="1724"/>
                    </a:lnTo>
                    <a:lnTo>
                      <a:pt x="815" y="1610"/>
                    </a:lnTo>
                    <a:lnTo>
                      <a:pt x="588" y="1478"/>
                    </a:lnTo>
                    <a:lnTo>
                      <a:pt x="399" y="1345"/>
                    </a:lnTo>
                    <a:lnTo>
                      <a:pt x="228" y="1213"/>
                    </a:lnTo>
                    <a:lnTo>
                      <a:pt x="115" y="1118"/>
                    </a:lnTo>
                    <a:lnTo>
                      <a:pt x="1" y="1004"/>
                    </a:lnTo>
                    <a:lnTo>
                      <a:pt x="1" y="1326"/>
                    </a:lnTo>
                    <a:lnTo>
                      <a:pt x="20" y="2140"/>
                    </a:lnTo>
                    <a:lnTo>
                      <a:pt x="58" y="2689"/>
                    </a:lnTo>
                    <a:lnTo>
                      <a:pt x="96" y="3295"/>
                    </a:lnTo>
                    <a:lnTo>
                      <a:pt x="152" y="3939"/>
                    </a:lnTo>
                    <a:lnTo>
                      <a:pt x="247" y="4621"/>
                    </a:lnTo>
                    <a:lnTo>
                      <a:pt x="361" y="5283"/>
                    </a:lnTo>
                    <a:lnTo>
                      <a:pt x="512" y="5946"/>
                    </a:lnTo>
                    <a:lnTo>
                      <a:pt x="588" y="6249"/>
                    </a:lnTo>
                    <a:lnTo>
                      <a:pt x="683" y="6552"/>
                    </a:lnTo>
                    <a:lnTo>
                      <a:pt x="796" y="6836"/>
                    </a:lnTo>
                    <a:lnTo>
                      <a:pt x="910" y="7101"/>
                    </a:lnTo>
                    <a:lnTo>
                      <a:pt x="1042" y="7347"/>
                    </a:lnTo>
                    <a:lnTo>
                      <a:pt x="1175" y="7575"/>
                    </a:lnTo>
                    <a:lnTo>
                      <a:pt x="1326" y="7783"/>
                    </a:lnTo>
                    <a:lnTo>
                      <a:pt x="1497" y="7934"/>
                    </a:lnTo>
                    <a:lnTo>
                      <a:pt x="1686" y="8086"/>
                    </a:lnTo>
                    <a:lnTo>
                      <a:pt x="1875" y="8180"/>
                    </a:lnTo>
                    <a:lnTo>
                      <a:pt x="2065" y="8256"/>
                    </a:lnTo>
                    <a:lnTo>
                      <a:pt x="2292" y="8275"/>
                    </a:lnTo>
                    <a:lnTo>
                      <a:pt x="2406" y="8275"/>
                    </a:lnTo>
                    <a:lnTo>
                      <a:pt x="2519" y="8256"/>
                    </a:lnTo>
                    <a:lnTo>
                      <a:pt x="2614" y="8237"/>
                    </a:lnTo>
                    <a:lnTo>
                      <a:pt x="2709" y="8199"/>
                    </a:lnTo>
                    <a:lnTo>
                      <a:pt x="2898" y="8086"/>
                    </a:lnTo>
                    <a:lnTo>
                      <a:pt x="3068" y="7953"/>
                    </a:lnTo>
                    <a:lnTo>
                      <a:pt x="3220" y="7764"/>
                    </a:lnTo>
                    <a:lnTo>
                      <a:pt x="3352" y="7537"/>
                    </a:lnTo>
                    <a:lnTo>
                      <a:pt x="3485" y="7291"/>
                    </a:lnTo>
                    <a:lnTo>
                      <a:pt x="3598" y="7025"/>
                    </a:lnTo>
                    <a:lnTo>
                      <a:pt x="3693" y="6723"/>
                    </a:lnTo>
                    <a:lnTo>
                      <a:pt x="3769" y="6401"/>
                    </a:lnTo>
                    <a:lnTo>
                      <a:pt x="3845" y="6060"/>
                    </a:lnTo>
                    <a:lnTo>
                      <a:pt x="3920" y="5700"/>
                    </a:lnTo>
                    <a:lnTo>
                      <a:pt x="4015" y="4943"/>
                    </a:lnTo>
                    <a:lnTo>
                      <a:pt x="4091" y="4166"/>
                    </a:lnTo>
                    <a:lnTo>
                      <a:pt x="4129" y="3390"/>
                    </a:lnTo>
                    <a:lnTo>
                      <a:pt x="4148" y="2633"/>
                    </a:lnTo>
                    <a:lnTo>
                      <a:pt x="4148" y="1932"/>
                    </a:lnTo>
                    <a:lnTo>
                      <a:pt x="4129" y="1307"/>
                    </a:lnTo>
                    <a:lnTo>
                      <a:pt x="4091" y="360"/>
                    </a:lnTo>
                    <a:lnTo>
                      <a:pt x="40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5701075" y="2642825"/>
                <a:ext cx="96125" cy="64875"/>
              </a:xfrm>
              <a:custGeom>
                <a:rect b="b" l="l" r="r" t="t"/>
                <a:pathLst>
                  <a:path extrusionOk="0" h="2595" w="3845">
                    <a:moveTo>
                      <a:pt x="3844" y="0"/>
                    </a:moveTo>
                    <a:lnTo>
                      <a:pt x="3750" y="133"/>
                    </a:lnTo>
                    <a:lnTo>
                      <a:pt x="3503" y="436"/>
                    </a:lnTo>
                    <a:lnTo>
                      <a:pt x="3333" y="644"/>
                    </a:lnTo>
                    <a:lnTo>
                      <a:pt x="3125" y="852"/>
                    </a:lnTo>
                    <a:lnTo>
                      <a:pt x="2879" y="1060"/>
                    </a:lnTo>
                    <a:lnTo>
                      <a:pt x="2613" y="1250"/>
                    </a:lnTo>
                    <a:lnTo>
                      <a:pt x="2329" y="1420"/>
                    </a:lnTo>
                    <a:lnTo>
                      <a:pt x="2026" y="1553"/>
                    </a:lnTo>
                    <a:lnTo>
                      <a:pt x="1875" y="1610"/>
                    </a:lnTo>
                    <a:lnTo>
                      <a:pt x="1705" y="1647"/>
                    </a:lnTo>
                    <a:lnTo>
                      <a:pt x="1553" y="1685"/>
                    </a:lnTo>
                    <a:lnTo>
                      <a:pt x="1212" y="1685"/>
                    </a:lnTo>
                    <a:lnTo>
                      <a:pt x="1042" y="1647"/>
                    </a:lnTo>
                    <a:lnTo>
                      <a:pt x="871" y="1610"/>
                    </a:lnTo>
                    <a:lnTo>
                      <a:pt x="701" y="1534"/>
                    </a:lnTo>
                    <a:lnTo>
                      <a:pt x="531" y="1439"/>
                    </a:lnTo>
                    <a:lnTo>
                      <a:pt x="360" y="1326"/>
                    </a:lnTo>
                    <a:lnTo>
                      <a:pt x="190" y="1174"/>
                    </a:lnTo>
                    <a:lnTo>
                      <a:pt x="0" y="1004"/>
                    </a:lnTo>
                    <a:lnTo>
                      <a:pt x="152" y="2594"/>
                    </a:lnTo>
                    <a:lnTo>
                      <a:pt x="3768" y="2064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5735625" y="2764950"/>
                <a:ext cx="56350" cy="68650"/>
              </a:xfrm>
              <a:custGeom>
                <a:rect b="b" l="l" r="r" t="t"/>
                <a:pathLst>
                  <a:path extrusionOk="0" h="2746" w="2254">
                    <a:moveTo>
                      <a:pt x="1288" y="0"/>
                    </a:moveTo>
                    <a:lnTo>
                      <a:pt x="1175" y="38"/>
                    </a:lnTo>
                    <a:lnTo>
                      <a:pt x="1061" y="76"/>
                    </a:lnTo>
                    <a:lnTo>
                      <a:pt x="966" y="133"/>
                    </a:lnTo>
                    <a:lnTo>
                      <a:pt x="872" y="209"/>
                    </a:lnTo>
                    <a:lnTo>
                      <a:pt x="777" y="303"/>
                    </a:lnTo>
                    <a:lnTo>
                      <a:pt x="607" y="512"/>
                    </a:lnTo>
                    <a:lnTo>
                      <a:pt x="474" y="758"/>
                    </a:lnTo>
                    <a:lnTo>
                      <a:pt x="360" y="1004"/>
                    </a:lnTo>
                    <a:lnTo>
                      <a:pt x="247" y="1288"/>
                    </a:lnTo>
                    <a:lnTo>
                      <a:pt x="171" y="1534"/>
                    </a:lnTo>
                    <a:lnTo>
                      <a:pt x="95" y="1780"/>
                    </a:lnTo>
                    <a:lnTo>
                      <a:pt x="20" y="2159"/>
                    </a:lnTo>
                    <a:lnTo>
                      <a:pt x="1" y="2310"/>
                    </a:lnTo>
                    <a:lnTo>
                      <a:pt x="133" y="2462"/>
                    </a:lnTo>
                    <a:lnTo>
                      <a:pt x="285" y="2556"/>
                    </a:lnTo>
                    <a:lnTo>
                      <a:pt x="417" y="2651"/>
                    </a:lnTo>
                    <a:lnTo>
                      <a:pt x="569" y="2708"/>
                    </a:lnTo>
                    <a:lnTo>
                      <a:pt x="682" y="2746"/>
                    </a:lnTo>
                    <a:lnTo>
                      <a:pt x="928" y="2746"/>
                    </a:lnTo>
                    <a:lnTo>
                      <a:pt x="1042" y="2708"/>
                    </a:lnTo>
                    <a:lnTo>
                      <a:pt x="1137" y="2670"/>
                    </a:lnTo>
                    <a:lnTo>
                      <a:pt x="1250" y="2613"/>
                    </a:lnTo>
                    <a:lnTo>
                      <a:pt x="1345" y="2538"/>
                    </a:lnTo>
                    <a:lnTo>
                      <a:pt x="1421" y="2443"/>
                    </a:lnTo>
                    <a:lnTo>
                      <a:pt x="1591" y="2235"/>
                    </a:lnTo>
                    <a:lnTo>
                      <a:pt x="1743" y="1988"/>
                    </a:lnTo>
                    <a:lnTo>
                      <a:pt x="1875" y="1742"/>
                    </a:lnTo>
                    <a:lnTo>
                      <a:pt x="1970" y="1477"/>
                    </a:lnTo>
                    <a:lnTo>
                      <a:pt x="2065" y="1212"/>
                    </a:lnTo>
                    <a:lnTo>
                      <a:pt x="2140" y="966"/>
                    </a:lnTo>
                    <a:lnTo>
                      <a:pt x="2235" y="587"/>
                    </a:lnTo>
                    <a:lnTo>
                      <a:pt x="2254" y="455"/>
                    </a:lnTo>
                    <a:lnTo>
                      <a:pt x="2102" y="303"/>
                    </a:lnTo>
                    <a:lnTo>
                      <a:pt x="1951" y="190"/>
                    </a:lnTo>
                    <a:lnTo>
                      <a:pt x="1799" y="114"/>
                    </a:lnTo>
                    <a:lnTo>
                      <a:pt x="1667" y="38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5383925" y="2858675"/>
                <a:ext cx="737050" cy="388650"/>
              </a:xfrm>
              <a:custGeom>
                <a:rect b="b" l="l" r="r" t="t"/>
                <a:pathLst>
                  <a:path extrusionOk="0" h="15546" w="29482">
                    <a:moveTo>
                      <a:pt x="12024" y="0"/>
                    </a:moveTo>
                    <a:lnTo>
                      <a:pt x="11039" y="38"/>
                    </a:lnTo>
                    <a:lnTo>
                      <a:pt x="10073" y="114"/>
                    </a:lnTo>
                    <a:lnTo>
                      <a:pt x="9127" y="228"/>
                    </a:lnTo>
                    <a:lnTo>
                      <a:pt x="8218" y="360"/>
                    </a:lnTo>
                    <a:lnTo>
                      <a:pt x="7328" y="531"/>
                    </a:lnTo>
                    <a:lnTo>
                      <a:pt x="6476" y="701"/>
                    </a:lnTo>
                    <a:lnTo>
                      <a:pt x="5662" y="909"/>
                    </a:lnTo>
                    <a:lnTo>
                      <a:pt x="4885" y="1117"/>
                    </a:lnTo>
                    <a:lnTo>
                      <a:pt x="4128" y="1326"/>
                    </a:lnTo>
                    <a:lnTo>
                      <a:pt x="3408" y="1572"/>
                    </a:lnTo>
                    <a:lnTo>
                      <a:pt x="2727" y="1799"/>
                    </a:lnTo>
                    <a:lnTo>
                      <a:pt x="2102" y="2045"/>
                    </a:lnTo>
                    <a:lnTo>
                      <a:pt x="1496" y="2273"/>
                    </a:lnTo>
                    <a:lnTo>
                      <a:pt x="947" y="2500"/>
                    </a:lnTo>
                    <a:lnTo>
                      <a:pt x="0" y="2935"/>
                    </a:lnTo>
                    <a:lnTo>
                      <a:pt x="833" y="9752"/>
                    </a:lnTo>
                    <a:lnTo>
                      <a:pt x="1212" y="10111"/>
                    </a:lnTo>
                    <a:lnTo>
                      <a:pt x="1629" y="10471"/>
                    </a:lnTo>
                    <a:lnTo>
                      <a:pt x="2083" y="10831"/>
                    </a:lnTo>
                    <a:lnTo>
                      <a:pt x="2556" y="11210"/>
                    </a:lnTo>
                    <a:lnTo>
                      <a:pt x="3068" y="11569"/>
                    </a:lnTo>
                    <a:lnTo>
                      <a:pt x="3598" y="11929"/>
                    </a:lnTo>
                    <a:lnTo>
                      <a:pt x="4166" y="12289"/>
                    </a:lnTo>
                    <a:lnTo>
                      <a:pt x="4753" y="12649"/>
                    </a:lnTo>
                    <a:lnTo>
                      <a:pt x="5359" y="12990"/>
                    </a:lnTo>
                    <a:lnTo>
                      <a:pt x="6003" y="13330"/>
                    </a:lnTo>
                    <a:lnTo>
                      <a:pt x="6684" y="13652"/>
                    </a:lnTo>
                    <a:lnTo>
                      <a:pt x="7366" y="13955"/>
                    </a:lnTo>
                    <a:lnTo>
                      <a:pt x="8104" y="14239"/>
                    </a:lnTo>
                    <a:lnTo>
                      <a:pt x="8862" y="14504"/>
                    </a:lnTo>
                    <a:lnTo>
                      <a:pt x="9638" y="14732"/>
                    </a:lnTo>
                    <a:lnTo>
                      <a:pt x="10452" y="14959"/>
                    </a:lnTo>
                    <a:lnTo>
                      <a:pt x="11285" y="15129"/>
                    </a:lnTo>
                    <a:lnTo>
                      <a:pt x="12156" y="15281"/>
                    </a:lnTo>
                    <a:lnTo>
                      <a:pt x="13046" y="15413"/>
                    </a:lnTo>
                    <a:lnTo>
                      <a:pt x="13955" y="15489"/>
                    </a:lnTo>
                    <a:lnTo>
                      <a:pt x="14902" y="15546"/>
                    </a:lnTo>
                    <a:lnTo>
                      <a:pt x="15886" y="15546"/>
                    </a:lnTo>
                    <a:lnTo>
                      <a:pt x="16890" y="15508"/>
                    </a:lnTo>
                    <a:lnTo>
                      <a:pt x="17912" y="15432"/>
                    </a:lnTo>
                    <a:lnTo>
                      <a:pt x="18443" y="15375"/>
                    </a:lnTo>
                    <a:lnTo>
                      <a:pt x="18973" y="15300"/>
                    </a:lnTo>
                    <a:lnTo>
                      <a:pt x="19503" y="15224"/>
                    </a:lnTo>
                    <a:lnTo>
                      <a:pt x="20052" y="15129"/>
                    </a:lnTo>
                    <a:lnTo>
                      <a:pt x="20601" y="15016"/>
                    </a:lnTo>
                    <a:lnTo>
                      <a:pt x="21169" y="14883"/>
                    </a:lnTo>
                    <a:lnTo>
                      <a:pt x="21737" y="14750"/>
                    </a:lnTo>
                    <a:lnTo>
                      <a:pt x="22305" y="14599"/>
                    </a:lnTo>
                    <a:lnTo>
                      <a:pt x="22892" y="14447"/>
                    </a:lnTo>
                    <a:lnTo>
                      <a:pt x="23479" y="14258"/>
                    </a:lnTo>
                    <a:lnTo>
                      <a:pt x="24066" y="14069"/>
                    </a:lnTo>
                    <a:lnTo>
                      <a:pt x="24672" y="13861"/>
                    </a:lnTo>
                    <a:lnTo>
                      <a:pt x="25278" y="13633"/>
                    </a:lnTo>
                    <a:lnTo>
                      <a:pt x="25884" y="13406"/>
                    </a:lnTo>
                    <a:lnTo>
                      <a:pt x="26509" y="13141"/>
                    </a:lnTo>
                    <a:lnTo>
                      <a:pt x="27134" y="12876"/>
                    </a:lnTo>
                    <a:lnTo>
                      <a:pt x="29481" y="6476"/>
                    </a:lnTo>
                    <a:lnTo>
                      <a:pt x="28932" y="6003"/>
                    </a:lnTo>
                    <a:lnTo>
                      <a:pt x="28364" y="5548"/>
                    </a:lnTo>
                    <a:lnTo>
                      <a:pt x="27815" y="5132"/>
                    </a:lnTo>
                    <a:lnTo>
                      <a:pt x="27247" y="4715"/>
                    </a:lnTo>
                    <a:lnTo>
                      <a:pt x="26679" y="4317"/>
                    </a:lnTo>
                    <a:lnTo>
                      <a:pt x="26130" y="3939"/>
                    </a:lnTo>
                    <a:lnTo>
                      <a:pt x="25562" y="3598"/>
                    </a:lnTo>
                    <a:lnTo>
                      <a:pt x="24994" y="3257"/>
                    </a:lnTo>
                    <a:lnTo>
                      <a:pt x="24445" y="2954"/>
                    </a:lnTo>
                    <a:lnTo>
                      <a:pt x="23877" y="2651"/>
                    </a:lnTo>
                    <a:lnTo>
                      <a:pt x="23309" y="2367"/>
                    </a:lnTo>
                    <a:lnTo>
                      <a:pt x="22760" y="2121"/>
                    </a:lnTo>
                    <a:lnTo>
                      <a:pt x="22192" y="1875"/>
                    </a:lnTo>
                    <a:lnTo>
                      <a:pt x="21643" y="1648"/>
                    </a:lnTo>
                    <a:lnTo>
                      <a:pt x="21074" y="1439"/>
                    </a:lnTo>
                    <a:lnTo>
                      <a:pt x="20525" y="1250"/>
                    </a:lnTo>
                    <a:lnTo>
                      <a:pt x="19957" y="1061"/>
                    </a:lnTo>
                    <a:lnTo>
                      <a:pt x="19408" y="909"/>
                    </a:lnTo>
                    <a:lnTo>
                      <a:pt x="18859" y="758"/>
                    </a:lnTo>
                    <a:lnTo>
                      <a:pt x="18310" y="625"/>
                    </a:lnTo>
                    <a:lnTo>
                      <a:pt x="17761" y="512"/>
                    </a:lnTo>
                    <a:lnTo>
                      <a:pt x="17231" y="398"/>
                    </a:lnTo>
                    <a:lnTo>
                      <a:pt x="16682" y="303"/>
                    </a:lnTo>
                    <a:lnTo>
                      <a:pt x="16151" y="228"/>
                    </a:lnTo>
                    <a:lnTo>
                      <a:pt x="15621" y="152"/>
                    </a:lnTo>
                    <a:lnTo>
                      <a:pt x="15091" y="95"/>
                    </a:lnTo>
                    <a:lnTo>
                      <a:pt x="14050" y="19"/>
                    </a:lnTo>
                    <a:lnTo>
                      <a:pt x="130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6030525" y="2744125"/>
                <a:ext cx="101800" cy="41200"/>
              </a:xfrm>
              <a:custGeom>
                <a:rect b="b" l="l" r="r" t="t"/>
                <a:pathLst>
                  <a:path extrusionOk="0" h="1648" w="4072">
                    <a:moveTo>
                      <a:pt x="2046" y="0"/>
                    </a:moveTo>
                    <a:lnTo>
                      <a:pt x="1629" y="19"/>
                    </a:lnTo>
                    <a:lnTo>
                      <a:pt x="1251" y="76"/>
                    </a:lnTo>
                    <a:lnTo>
                      <a:pt x="910" y="152"/>
                    </a:lnTo>
                    <a:lnTo>
                      <a:pt x="607" y="246"/>
                    </a:lnTo>
                    <a:lnTo>
                      <a:pt x="361" y="360"/>
                    </a:lnTo>
                    <a:lnTo>
                      <a:pt x="247" y="436"/>
                    </a:lnTo>
                    <a:lnTo>
                      <a:pt x="171" y="511"/>
                    </a:lnTo>
                    <a:lnTo>
                      <a:pt x="96" y="587"/>
                    </a:lnTo>
                    <a:lnTo>
                      <a:pt x="58" y="663"/>
                    </a:lnTo>
                    <a:lnTo>
                      <a:pt x="20" y="739"/>
                    </a:lnTo>
                    <a:lnTo>
                      <a:pt x="1" y="833"/>
                    </a:lnTo>
                    <a:lnTo>
                      <a:pt x="20" y="909"/>
                    </a:lnTo>
                    <a:lnTo>
                      <a:pt x="58" y="1004"/>
                    </a:lnTo>
                    <a:lnTo>
                      <a:pt x="96" y="1079"/>
                    </a:lnTo>
                    <a:lnTo>
                      <a:pt x="171" y="1155"/>
                    </a:lnTo>
                    <a:lnTo>
                      <a:pt x="247" y="1212"/>
                    </a:lnTo>
                    <a:lnTo>
                      <a:pt x="361" y="1288"/>
                    </a:lnTo>
                    <a:lnTo>
                      <a:pt x="607" y="1420"/>
                    </a:lnTo>
                    <a:lnTo>
                      <a:pt x="910" y="1515"/>
                    </a:lnTo>
                    <a:lnTo>
                      <a:pt x="1251" y="1591"/>
                    </a:lnTo>
                    <a:lnTo>
                      <a:pt x="1629" y="1629"/>
                    </a:lnTo>
                    <a:lnTo>
                      <a:pt x="2046" y="1647"/>
                    </a:lnTo>
                    <a:lnTo>
                      <a:pt x="2444" y="1629"/>
                    </a:lnTo>
                    <a:lnTo>
                      <a:pt x="2841" y="1591"/>
                    </a:lnTo>
                    <a:lnTo>
                      <a:pt x="3182" y="1515"/>
                    </a:lnTo>
                    <a:lnTo>
                      <a:pt x="3485" y="1420"/>
                    </a:lnTo>
                    <a:lnTo>
                      <a:pt x="3731" y="1288"/>
                    </a:lnTo>
                    <a:lnTo>
                      <a:pt x="3826" y="1212"/>
                    </a:lnTo>
                    <a:lnTo>
                      <a:pt x="3920" y="1155"/>
                    </a:lnTo>
                    <a:lnTo>
                      <a:pt x="3977" y="1079"/>
                    </a:lnTo>
                    <a:lnTo>
                      <a:pt x="4034" y="1004"/>
                    </a:lnTo>
                    <a:lnTo>
                      <a:pt x="4072" y="909"/>
                    </a:lnTo>
                    <a:lnTo>
                      <a:pt x="4072" y="833"/>
                    </a:lnTo>
                    <a:lnTo>
                      <a:pt x="4072" y="739"/>
                    </a:lnTo>
                    <a:lnTo>
                      <a:pt x="4034" y="663"/>
                    </a:lnTo>
                    <a:lnTo>
                      <a:pt x="3977" y="587"/>
                    </a:lnTo>
                    <a:lnTo>
                      <a:pt x="3920" y="511"/>
                    </a:lnTo>
                    <a:lnTo>
                      <a:pt x="3826" y="436"/>
                    </a:lnTo>
                    <a:lnTo>
                      <a:pt x="3731" y="360"/>
                    </a:lnTo>
                    <a:lnTo>
                      <a:pt x="3485" y="246"/>
                    </a:lnTo>
                    <a:lnTo>
                      <a:pt x="3182" y="152"/>
                    </a:lnTo>
                    <a:lnTo>
                      <a:pt x="2841" y="76"/>
                    </a:lnTo>
                    <a:lnTo>
                      <a:pt x="2444" y="1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375400" y="2643300"/>
                <a:ext cx="99900" cy="45450"/>
              </a:xfrm>
              <a:custGeom>
                <a:rect b="b" l="l" r="r" t="t"/>
                <a:pathLst>
                  <a:path extrusionOk="0" h="1818" w="3996">
                    <a:moveTo>
                      <a:pt x="1042" y="0"/>
                    </a:moveTo>
                    <a:lnTo>
                      <a:pt x="720" y="38"/>
                    </a:lnTo>
                    <a:lnTo>
                      <a:pt x="455" y="95"/>
                    </a:lnTo>
                    <a:lnTo>
                      <a:pt x="341" y="133"/>
                    </a:lnTo>
                    <a:lnTo>
                      <a:pt x="247" y="189"/>
                    </a:lnTo>
                    <a:lnTo>
                      <a:pt x="152" y="246"/>
                    </a:lnTo>
                    <a:lnTo>
                      <a:pt x="95" y="322"/>
                    </a:lnTo>
                    <a:lnTo>
                      <a:pt x="38" y="398"/>
                    </a:lnTo>
                    <a:lnTo>
                      <a:pt x="19" y="473"/>
                    </a:lnTo>
                    <a:lnTo>
                      <a:pt x="0" y="549"/>
                    </a:lnTo>
                    <a:lnTo>
                      <a:pt x="19" y="644"/>
                    </a:lnTo>
                    <a:lnTo>
                      <a:pt x="57" y="739"/>
                    </a:lnTo>
                    <a:lnTo>
                      <a:pt x="95" y="814"/>
                    </a:lnTo>
                    <a:lnTo>
                      <a:pt x="171" y="909"/>
                    </a:lnTo>
                    <a:lnTo>
                      <a:pt x="265" y="1004"/>
                    </a:lnTo>
                    <a:lnTo>
                      <a:pt x="474" y="1174"/>
                    </a:lnTo>
                    <a:lnTo>
                      <a:pt x="739" y="1325"/>
                    </a:lnTo>
                    <a:lnTo>
                      <a:pt x="1061" y="1477"/>
                    </a:lnTo>
                    <a:lnTo>
                      <a:pt x="1421" y="1610"/>
                    </a:lnTo>
                    <a:lnTo>
                      <a:pt x="1818" y="1704"/>
                    </a:lnTo>
                    <a:lnTo>
                      <a:pt x="2235" y="1780"/>
                    </a:lnTo>
                    <a:lnTo>
                      <a:pt x="2613" y="1818"/>
                    </a:lnTo>
                    <a:lnTo>
                      <a:pt x="2973" y="1818"/>
                    </a:lnTo>
                    <a:lnTo>
                      <a:pt x="3276" y="1780"/>
                    </a:lnTo>
                    <a:lnTo>
                      <a:pt x="3560" y="1704"/>
                    </a:lnTo>
                    <a:lnTo>
                      <a:pt x="3674" y="1666"/>
                    </a:lnTo>
                    <a:lnTo>
                      <a:pt x="3768" y="1610"/>
                    </a:lnTo>
                    <a:lnTo>
                      <a:pt x="3844" y="1553"/>
                    </a:lnTo>
                    <a:lnTo>
                      <a:pt x="3920" y="1496"/>
                    </a:lnTo>
                    <a:lnTo>
                      <a:pt x="3958" y="1420"/>
                    </a:lnTo>
                    <a:lnTo>
                      <a:pt x="3996" y="1344"/>
                    </a:lnTo>
                    <a:lnTo>
                      <a:pt x="3996" y="1250"/>
                    </a:lnTo>
                    <a:lnTo>
                      <a:pt x="3977" y="1174"/>
                    </a:lnTo>
                    <a:lnTo>
                      <a:pt x="3958" y="1079"/>
                    </a:lnTo>
                    <a:lnTo>
                      <a:pt x="3901" y="985"/>
                    </a:lnTo>
                    <a:lnTo>
                      <a:pt x="3825" y="909"/>
                    </a:lnTo>
                    <a:lnTo>
                      <a:pt x="3749" y="814"/>
                    </a:lnTo>
                    <a:lnTo>
                      <a:pt x="3522" y="644"/>
                    </a:lnTo>
                    <a:lnTo>
                      <a:pt x="3257" y="473"/>
                    </a:lnTo>
                    <a:lnTo>
                      <a:pt x="2935" y="322"/>
                    </a:lnTo>
                    <a:lnTo>
                      <a:pt x="2576" y="208"/>
                    </a:lnTo>
                    <a:lnTo>
                      <a:pt x="2178" y="95"/>
                    </a:lnTo>
                    <a:lnTo>
                      <a:pt x="1780" y="38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568525" y="2921625"/>
                <a:ext cx="353625" cy="262750"/>
              </a:xfrm>
              <a:custGeom>
                <a:rect b="b" l="l" r="r" t="t"/>
                <a:pathLst>
                  <a:path extrusionOk="0" h="10510" w="14145">
                    <a:moveTo>
                      <a:pt x="3239" y="1"/>
                    </a:moveTo>
                    <a:lnTo>
                      <a:pt x="2803" y="39"/>
                    </a:lnTo>
                    <a:lnTo>
                      <a:pt x="2595" y="95"/>
                    </a:lnTo>
                    <a:lnTo>
                      <a:pt x="2387" y="133"/>
                    </a:lnTo>
                    <a:lnTo>
                      <a:pt x="2197" y="209"/>
                    </a:lnTo>
                    <a:lnTo>
                      <a:pt x="1989" y="266"/>
                    </a:lnTo>
                    <a:lnTo>
                      <a:pt x="1800" y="360"/>
                    </a:lnTo>
                    <a:lnTo>
                      <a:pt x="1629" y="455"/>
                    </a:lnTo>
                    <a:lnTo>
                      <a:pt x="1440" y="550"/>
                    </a:lnTo>
                    <a:lnTo>
                      <a:pt x="1269" y="682"/>
                    </a:lnTo>
                    <a:lnTo>
                      <a:pt x="1118" y="796"/>
                    </a:lnTo>
                    <a:lnTo>
                      <a:pt x="947" y="947"/>
                    </a:lnTo>
                    <a:lnTo>
                      <a:pt x="815" y="1099"/>
                    </a:lnTo>
                    <a:lnTo>
                      <a:pt x="682" y="1250"/>
                    </a:lnTo>
                    <a:lnTo>
                      <a:pt x="550" y="1421"/>
                    </a:lnTo>
                    <a:lnTo>
                      <a:pt x="436" y="1591"/>
                    </a:lnTo>
                    <a:lnTo>
                      <a:pt x="342" y="1799"/>
                    </a:lnTo>
                    <a:lnTo>
                      <a:pt x="247" y="1989"/>
                    </a:lnTo>
                    <a:lnTo>
                      <a:pt x="171" y="2197"/>
                    </a:lnTo>
                    <a:lnTo>
                      <a:pt x="114" y="2424"/>
                    </a:lnTo>
                    <a:lnTo>
                      <a:pt x="58" y="2670"/>
                    </a:lnTo>
                    <a:lnTo>
                      <a:pt x="39" y="2898"/>
                    </a:lnTo>
                    <a:lnTo>
                      <a:pt x="1" y="3220"/>
                    </a:lnTo>
                    <a:lnTo>
                      <a:pt x="1" y="3541"/>
                    </a:lnTo>
                    <a:lnTo>
                      <a:pt x="20" y="3844"/>
                    </a:lnTo>
                    <a:lnTo>
                      <a:pt x="39" y="4147"/>
                    </a:lnTo>
                    <a:lnTo>
                      <a:pt x="76" y="4450"/>
                    </a:lnTo>
                    <a:lnTo>
                      <a:pt x="152" y="4753"/>
                    </a:lnTo>
                    <a:lnTo>
                      <a:pt x="228" y="5037"/>
                    </a:lnTo>
                    <a:lnTo>
                      <a:pt x="304" y="5321"/>
                    </a:lnTo>
                    <a:lnTo>
                      <a:pt x="417" y="5605"/>
                    </a:lnTo>
                    <a:lnTo>
                      <a:pt x="531" y="5870"/>
                    </a:lnTo>
                    <a:lnTo>
                      <a:pt x="663" y="6135"/>
                    </a:lnTo>
                    <a:lnTo>
                      <a:pt x="815" y="6401"/>
                    </a:lnTo>
                    <a:lnTo>
                      <a:pt x="966" y="6666"/>
                    </a:lnTo>
                    <a:lnTo>
                      <a:pt x="1137" y="6912"/>
                    </a:lnTo>
                    <a:lnTo>
                      <a:pt x="1307" y="7158"/>
                    </a:lnTo>
                    <a:lnTo>
                      <a:pt x="1497" y="7404"/>
                    </a:lnTo>
                    <a:lnTo>
                      <a:pt x="1894" y="7877"/>
                    </a:lnTo>
                    <a:lnTo>
                      <a:pt x="2330" y="8332"/>
                    </a:lnTo>
                    <a:lnTo>
                      <a:pt x="2784" y="8748"/>
                    </a:lnTo>
                    <a:lnTo>
                      <a:pt x="3276" y="9146"/>
                    </a:lnTo>
                    <a:lnTo>
                      <a:pt x="3769" y="9525"/>
                    </a:lnTo>
                    <a:lnTo>
                      <a:pt x="4299" y="9885"/>
                    </a:lnTo>
                    <a:lnTo>
                      <a:pt x="4810" y="10206"/>
                    </a:lnTo>
                    <a:lnTo>
                      <a:pt x="5359" y="10509"/>
                    </a:lnTo>
                    <a:lnTo>
                      <a:pt x="6666" y="9790"/>
                    </a:lnTo>
                    <a:lnTo>
                      <a:pt x="7480" y="9335"/>
                    </a:lnTo>
                    <a:lnTo>
                      <a:pt x="8351" y="8805"/>
                    </a:lnTo>
                    <a:lnTo>
                      <a:pt x="9260" y="8237"/>
                    </a:lnTo>
                    <a:lnTo>
                      <a:pt x="10169" y="7631"/>
                    </a:lnTo>
                    <a:lnTo>
                      <a:pt x="10604" y="7309"/>
                    </a:lnTo>
                    <a:lnTo>
                      <a:pt x="11040" y="7006"/>
                    </a:lnTo>
                    <a:lnTo>
                      <a:pt x="11456" y="6666"/>
                    </a:lnTo>
                    <a:lnTo>
                      <a:pt x="11873" y="6344"/>
                    </a:lnTo>
                    <a:lnTo>
                      <a:pt x="12251" y="6003"/>
                    </a:lnTo>
                    <a:lnTo>
                      <a:pt x="12611" y="5662"/>
                    </a:lnTo>
                    <a:lnTo>
                      <a:pt x="12933" y="5321"/>
                    </a:lnTo>
                    <a:lnTo>
                      <a:pt x="13236" y="4980"/>
                    </a:lnTo>
                    <a:lnTo>
                      <a:pt x="13501" y="4659"/>
                    </a:lnTo>
                    <a:lnTo>
                      <a:pt x="13728" y="4318"/>
                    </a:lnTo>
                    <a:lnTo>
                      <a:pt x="13899" y="3977"/>
                    </a:lnTo>
                    <a:lnTo>
                      <a:pt x="14031" y="3655"/>
                    </a:lnTo>
                    <a:lnTo>
                      <a:pt x="14069" y="3485"/>
                    </a:lnTo>
                    <a:lnTo>
                      <a:pt x="14107" y="3333"/>
                    </a:lnTo>
                    <a:lnTo>
                      <a:pt x="14126" y="3163"/>
                    </a:lnTo>
                    <a:lnTo>
                      <a:pt x="14145" y="3011"/>
                    </a:lnTo>
                    <a:lnTo>
                      <a:pt x="14126" y="2860"/>
                    </a:lnTo>
                    <a:lnTo>
                      <a:pt x="14107" y="2689"/>
                    </a:lnTo>
                    <a:lnTo>
                      <a:pt x="14069" y="2538"/>
                    </a:lnTo>
                    <a:lnTo>
                      <a:pt x="14012" y="2386"/>
                    </a:lnTo>
                    <a:lnTo>
                      <a:pt x="13937" y="2254"/>
                    </a:lnTo>
                    <a:lnTo>
                      <a:pt x="13861" y="2102"/>
                    </a:lnTo>
                    <a:lnTo>
                      <a:pt x="13747" y="1951"/>
                    </a:lnTo>
                    <a:lnTo>
                      <a:pt x="13634" y="1818"/>
                    </a:lnTo>
                    <a:lnTo>
                      <a:pt x="13482" y="1686"/>
                    </a:lnTo>
                    <a:lnTo>
                      <a:pt x="13331" y="1553"/>
                    </a:lnTo>
                    <a:lnTo>
                      <a:pt x="13141" y="1421"/>
                    </a:lnTo>
                    <a:lnTo>
                      <a:pt x="12952" y="1288"/>
                    </a:lnTo>
                    <a:lnTo>
                      <a:pt x="12649" y="1118"/>
                    </a:lnTo>
                    <a:lnTo>
                      <a:pt x="12327" y="985"/>
                    </a:lnTo>
                    <a:lnTo>
                      <a:pt x="11986" y="891"/>
                    </a:lnTo>
                    <a:lnTo>
                      <a:pt x="11627" y="796"/>
                    </a:lnTo>
                    <a:lnTo>
                      <a:pt x="11248" y="739"/>
                    </a:lnTo>
                    <a:lnTo>
                      <a:pt x="10869" y="720"/>
                    </a:lnTo>
                    <a:lnTo>
                      <a:pt x="10491" y="701"/>
                    </a:lnTo>
                    <a:lnTo>
                      <a:pt x="10093" y="720"/>
                    </a:lnTo>
                    <a:lnTo>
                      <a:pt x="9714" y="739"/>
                    </a:lnTo>
                    <a:lnTo>
                      <a:pt x="9336" y="796"/>
                    </a:lnTo>
                    <a:lnTo>
                      <a:pt x="8957" y="872"/>
                    </a:lnTo>
                    <a:lnTo>
                      <a:pt x="8597" y="966"/>
                    </a:lnTo>
                    <a:lnTo>
                      <a:pt x="8237" y="1099"/>
                    </a:lnTo>
                    <a:lnTo>
                      <a:pt x="7896" y="1231"/>
                    </a:lnTo>
                    <a:lnTo>
                      <a:pt x="7594" y="1383"/>
                    </a:lnTo>
                    <a:lnTo>
                      <a:pt x="7291" y="1553"/>
                    </a:lnTo>
                    <a:lnTo>
                      <a:pt x="6969" y="1781"/>
                    </a:lnTo>
                    <a:lnTo>
                      <a:pt x="6817" y="1572"/>
                    </a:lnTo>
                    <a:lnTo>
                      <a:pt x="6666" y="1364"/>
                    </a:lnTo>
                    <a:lnTo>
                      <a:pt x="6476" y="1175"/>
                    </a:lnTo>
                    <a:lnTo>
                      <a:pt x="6287" y="1004"/>
                    </a:lnTo>
                    <a:lnTo>
                      <a:pt x="6079" y="834"/>
                    </a:lnTo>
                    <a:lnTo>
                      <a:pt x="5870" y="682"/>
                    </a:lnTo>
                    <a:lnTo>
                      <a:pt x="5624" y="550"/>
                    </a:lnTo>
                    <a:lnTo>
                      <a:pt x="5378" y="417"/>
                    </a:lnTo>
                    <a:lnTo>
                      <a:pt x="5170" y="323"/>
                    </a:lnTo>
                    <a:lnTo>
                      <a:pt x="4962" y="247"/>
                    </a:lnTo>
                    <a:lnTo>
                      <a:pt x="4753" y="171"/>
                    </a:lnTo>
                    <a:lnTo>
                      <a:pt x="4545" y="114"/>
                    </a:lnTo>
                    <a:lnTo>
                      <a:pt x="4110" y="39"/>
                    </a:lnTo>
                    <a:lnTo>
                      <a:pt x="36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630550" y="2964225"/>
                <a:ext cx="231975" cy="172800"/>
              </a:xfrm>
              <a:custGeom>
                <a:rect b="b" l="l" r="r" t="t"/>
                <a:pathLst>
                  <a:path extrusionOk="0" h="6912" w="9279">
                    <a:moveTo>
                      <a:pt x="2121" y="1"/>
                    </a:moveTo>
                    <a:lnTo>
                      <a:pt x="1837" y="39"/>
                    </a:lnTo>
                    <a:lnTo>
                      <a:pt x="1572" y="95"/>
                    </a:lnTo>
                    <a:lnTo>
                      <a:pt x="1307" y="190"/>
                    </a:lnTo>
                    <a:lnTo>
                      <a:pt x="1061" y="304"/>
                    </a:lnTo>
                    <a:lnTo>
                      <a:pt x="833" y="455"/>
                    </a:lnTo>
                    <a:lnTo>
                      <a:pt x="625" y="626"/>
                    </a:lnTo>
                    <a:lnTo>
                      <a:pt x="436" y="834"/>
                    </a:lnTo>
                    <a:lnTo>
                      <a:pt x="284" y="1061"/>
                    </a:lnTo>
                    <a:lnTo>
                      <a:pt x="152" y="1326"/>
                    </a:lnTo>
                    <a:lnTo>
                      <a:pt x="76" y="1610"/>
                    </a:lnTo>
                    <a:lnTo>
                      <a:pt x="19" y="1913"/>
                    </a:lnTo>
                    <a:lnTo>
                      <a:pt x="0" y="2121"/>
                    </a:lnTo>
                    <a:lnTo>
                      <a:pt x="0" y="2330"/>
                    </a:lnTo>
                    <a:lnTo>
                      <a:pt x="0" y="2538"/>
                    </a:lnTo>
                    <a:lnTo>
                      <a:pt x="19" y="2746"/>
                    </a:lnTo>
                    <a:lnTo>
                      <a:pt x="95" y="3125"/>
                    </a:lnTo>
                    <a:lnTo>
                      <a:pt x="190" y="3504"/>
                    </a:lnTo>
                    <a:lnTo>
                      <a:pt x="341" y="3863"/>
                    </a:lnTo>
                    <a:lnTo>
                      <a:pt x="530" y="4223"/>
                    </a:lnTo>
                    <a:lnTo>
                      <a:pt x="739" y="4564"/>
                    </a:lnTo>
                    <a:lnTo>
                      <a:pt x="966" y="4886"/>
                    </a:lnTo>
                    <a:lnTo>
                      <a:pt x="1231" y="5189"/>
                    </a:lnTo>
                    <a:lnTo>
                      <a:pt x="1515" y="5473"/>
                    </a:lnTo>
                    <a:lnTo>
                      <a:pt x="1818" y="5757"/>
                    </a:lnTo>
                    <a:lnTo>
                      <a:pt x="2140" y="6022"/>
                    </a:lnTo>
                    <a:lnTo>
                      <a:pt x="2481" y="6268"/>
                    </a:lnTo>
                    <a:lnTo>
                      <a:pt x="2821" y="6495"/>
                    </a:lnTo>
                    <a:lnTo>
                      <a:pt x="3162" y="6723"/>
                    </a:lnTo>
                    <a:lnTo>
                      <a:pt x="3503" y="6912"/>
                    </a:lnTo>
                    <a:lnTo>
                      <a:pt x="4374" y="6439"/>
                    </a:lnTo>
                    <a:lnTo>
                      <a:pt x="4904" y="6136"/>
                    </a:lnTo>
                    <a:lnTo>
                      <a:pt x="5472" y="5795"/>
                    </a:lnTo>
                    <a:lnTo>
                      <a:pt x="6078" y="5416"/>
                    </a:lnTo>
                    <a:lnTo>
                      <a:pt x="6665" y="5018"/>
                    </a:lnTo>
                    <a:lnTo>
                      <a:pt x="7252" y="4602"/>
                    </a:lnTo>
                    <a:lnTo>
                      <a:pt x="7782" y="4166"/>
                    </a:lnTo>
                    <a:lnTo>
                      <a:pt x="8047" y="3958"/>
                    </a:lnTo>
                    <a:lnTo>
                      <a:pt x="8275" y="3731"/>
                    </a:lnTo>
                    <a:lnTo>
                      <a:pt x="8502" y="3504"/>
                    </a:lnTo>
                    <a:lnTo>
                      <a:pt x="8691" y="3295"/>
                    </a:lnTo>
                    <a:lnTo>
                      <a:pt x="8862" y="3068"/>
                    </a:lnTo>
                    <a:lnTo>
                      <a:pt x="9013" y="2841"/>
                    </a:lnTo>
                    <a:lnTo>
                      <a:pt x="9127" y="2633"/>
                    </a:lnTo>
                    <a:lnTo>
                      <a:pt x="9202" y="2405"/>
                    </a:lnTo>
                    <a:lnTo>
                      <a:pt x="9259" y="2197"/>
                    </a:lnTo>
                    <a:lnTo>
                      <a:pt x="9278" y="1989"/>
                    </a:lnTo>
                    <a:lnTo>
                      <a:pt x="9259" y="1781"/>
                    </a:lnTo>
                    <a:lnTo>
                      <a:pt x="9202" y="1591"/>
                    </a:lnTo>
                    <a:lnTo>
                      <a:pt x="9089" y="1383"/>
                    </a:lnTo>
                    <a:lnTo>
                      <a:pt x="8937" y="1213"/>
                    </a:lnTo>
                    <a:lnTo>
                      <a:pt x="8748" y="1023"/>
                    </a:lnTo>
                    <a:lnTo>
                      <a:pt x="8502" y="853"/>
                    </a:lnTo>
                    <a:lnTo>
                      <a:pt x="8294" y="758"/>
                    </a:lnTo>
                    <a:lnTo>
                      <a:pt x="8085" y="663"/>
                    </a:lnTo>
                    <a:lnTo>
                      <a:pt x="7858" y="588"/>
                    </a:lnTo>
                    <a:lnTo>
                      <a:pt x="7631" y="531"/>
                    </a:lnTo>
                    <a:lnTo>
                      <a:pt x="7385" y="493"/>
                    </a:lnTo>
                    <a:lnTo>
                      <a:pt x="7139" y="474"/>
                    </a:lnTo>
                    <a:lnTo>
                      <a:pt x="6627" y="474"/>
                    </a:lnTo>
                    <a:lnTo>
                      <a:pt x="6381" y="493"/>
                    </a:lnTo>
                    <a:lnTo>
                      <a:pt x="6116" y="531"/>
                    </a:lnTo>
                    <a:lnTo>
                      <a:pt x="5870" y="588"/>
                    </a:lnTo>
                    <a:lnTo>
                      <a:pt x="5643" y="645"/>
                    </a:lnTo>
                    <a:lnTo>
                      <a:pt x="5397" y="720"/>
                    </a:lnTo>
                    <a:lnTo>
                      <a:pt x="5188" y="815"/>
                    </a:lnTo>
                    <a:lnTo>
                      <a:pt x="4980" y="910"/>
                    </a:lnTo>
                    <a:lnTo>
                      <a:pt x="4791" y="1023"/>
                    </a:lnTo>
                    <a:lnTo>
                      <a:pt x="4582" y="1175"/>
                    </a:lnTo>
                    <a:lnTo>
                      <a:pt x="4374" y="910"/>
                    </a:lnTo>
                    <a:lnTo>
                      <a:pt x="4242" y="796"/>
                    </a:lnTo>
                    <a:lnTo>
                      <a:pt x="4128" y="663"/>
                    </a:lnTo>
                    <a:lnTo>
                      <a:pt x="3995" y="569"/>
                    </a:lnTo>
                    <a:lnTo>
                      <a:pt x="3844" y="455"/>
                    </a:lnTo>
                    <a:lnTo>
                      <a:pt x="3692" y="361"/>
                    </a:lnTo>
                    <a:lnTo>
                      <a:pt x="3522" y="285"/>
                    </a:lnTo>
                    <a:lnTo>
                      <a:pt x="3257" y="171"/>
                    </a:lnTo>
                    <a:lnTo>
                      <a:pt x="2973" y="77"/>
                    </a:lnTo>
                    <a:lnTo>
                      <a:pt x="2689" y="3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363636">
                  <a:alpha val="10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267475" y="2232400"/>
                <a:ext cx="1088750" cy="341325"/>
              </a:xfrm>
              <a:custGeom>
                <a:rect b="b" l="l" r="r" t="t"/>
                <a:pathLst>
                  <a:path extrusionOk="0" h="13653" w="43550">
                    <a:moveTo>
                      <a:pt x="2841" y="1"/>
                    </a:moveTo>
                    <a:lnTo>
                      <a:pt x="0" y="6249"/>
                    </a:lnTo>
                    <a:lnTo>
                      <a:pt x="758" y="6798"/>
                    </a:lnTo>
                    <a:lnTo>
                      <a:pt x="1515" y="7328"/>
                    </a:lnTo>
                    <a:lnTo>
                      <a:pt x="2291" y="7821"/>
                    </a:lnTo>
                    <a:lnTo>
                      <a:pt x="3087" y="8294"/>
                    </a:lnTo>
                    <a:lnTo>
                      <a:pt x="3882" y="8749"/>
                    </a:lnTo>
                    <a:lnTo>
                      <a:pt x="4715" y="9165"/>
                    </a:lnTo>
                    <a:lnTo>
                      <a:pt x="5548" y="9563"/>
                    </a:lnTo>
                    <a:lnTo>
                      <a:pt x="6381" y="9941"/>
                    </a:lnTo>
                    <a:lnTo>
                      <a:pt x="7233" y="10301"/>
                    </a:lnTo>
                    <a:lnTo>
                      <a:pt x="8104" y="10642"/>
                    </a:lnTo>
                    <a:lnTo>
                      <a:pt x="8975" y="10945"/>
                    </a:lnTo>
                    <a:lnTo>
                      <a:pt x="9846" y="11248"/>
                    </a:lnTo>
                    <a:lnTo>
                      <a:pt x="10736" y="11513"/>
                    </a:lnTo>
                    <a:lnTo>
                      <a:pt x="11626" y="11759"/>
                    </a:lnTo>
                    <a:lnTo>
                      <a:pt x="12535" y="12005"/>
                    </a:lnTo>
                    <a:lnTo>
                      <a:pt x="13425" y="12214"/>
                    </a:lnTo>
                    <a:lnTo>
                      <a:pt x="14334" y="12422"/>
                    </a:lnTo>
                    <a:lnTo>
                      <a:pt x="15243" y="12592"/>
                    </a:lnTo>
                    <a:lnTo>
                      <a:pt x="16152" y="12763"/>
                    </a:lnTo>
                    <a:lnTo>
                      <a:pt x="17060" y="12914"/>
                    </a:lnTo>
                    <a:lnTo>
                      <a:pt x="17969" y="13047"/>
                    </a:lnTo>
                    <a:lnTo>
                      <a:pt x="18878" y="13160"/>
                    </a:lnTo>
                    <a:lnTo>
                      <a:pt x="19787" y="13274"/>
                    </a:lnTo>
                    <a:lnTo>
                      <a:pt x="20677" y="13350"/>
                    </a:lnTo>
                    <a:lnTo>
                      <a:pt x="21586" y="13425"/>
                    </a:lnTo>
                    <a:lnTo>
                      <a:pt x="22476" y="13501"/>
                    </a:lnTo>
                    <a:lnTo>
                      <a:pt x="23347" y="13558"/>
                    </a:lnTo>
                    <a:lnTo>
                      <a:pt x="24237" y="13596"/>
                    </a:lnTo>
                    <a:lnTo>
                      <a:pt x="25960" y="13634"/>
                    </a:lnTo>
                    <a:lnTo>
                      <a:pt x="27664" y="13653"/>
                    </a:lnTo>
                    <a:lnTo>
                      <a:pt x="29311" y="13615"/>
                    </a:lnTo>
                    <a:lnTo>
                      <a:pt x="30902" y="13558"/>
                    </a:lnTo>
                    <a:lnTo>
                      <a:pt x="32435" y="13482"/>
                    </a:lnTo>
                    <a:lnTo>
                      <a:pt x="33912" y="13388"/>
                    </a:lnTo>
                    <a:lnTo>
                      <a:pt x="35294" y="13255"/>
                    </a:lnTo>
                    <a:lnTo>
                      <a:pt x="36601" y="13122"/>
                    </a:lnTo>
                    <a:lnTo>
                      <a:pt x="37832" y="12990"/>
                    </a:lnTo>
                    <a:lnTo>
                      <a:pt x="38949" y="12838"/>
                    </a:lnTo>
                    <a:lnTo>
                      <a:pt x="39971" y="12687"/>
                    </a:lnTo>
                    <a:lnTo>
                      <a:pt x="40880" y="12554"/>
                    </a:lnTo>
                    <a:lnTo>
                      <a:pt x="42319" y="12289"/>
                    </a:lnTo>
                    <a:lnTo>
                      <a:pt x="43228" y="12119"/>
                    </a:lnTo>
                    <a:lnTo>
                      <a:pt x="43550" y="12062"/>
                    </a:lnTo>
                    <a:lnTo>
                      <a:pt x="42414" y="5776"/>
                    </a:lnTo>
                    <a:lnTo>
                      <a:pt x="28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323325" y="2284000"/>
                <a:ext cx="1001675" cy="169975"/>
              </a:xfrm>
              <a:custGeom>
                <a:rect b="b" l="l" r="r" t="t"/>
                <a:pathLst>
                  <a:path extrusionOk="0" h="6799" w="40067">
                    <a:moveTo>
                      <a:pt x="588" y="1"/>
                    </a:moveTo>
                    <a:lnTo>
                      <a:pt x="474" y="20"/>
                    </a:lnTo>
                    <a:lnTo>
                      <a:pt x="341" y="39"/>
                    </a:lnTo>
                    <a:lnTo>
                      <a:pt x="228" y="95"/>
                    </a:lnTo>
                    <a:lnTo>
                      <a:pt x="114" y="133"/>
                    </a:lnTo>
                    <a:lnTo>
                      <a:pt x="38" y="190"/>
                    </a:lnTo>
                    <a:lnTo>
                      <a:pt x="1" y="247"/>
                    </a:lnTo>
                    <a:lnTo>
                      <a:pt x="1" y="266"/>
                    </a:lnTo>
                    <a:lnTo>
                      <a:pt x="20" y="285"/>
                    </a:lnTo>
                    <a:lnTo>
                      <a:pt x="720" y="663"/>
                    </a:lnTo>
                    <a:lnTo>
                      <a:pt x="1440" y="1023"/>
                    </a:lnTo>
                    <a:lnTo>
                      <a:pt x="2159" y="1364"/>
                    </a:lnTo>
                    <a:lnTo>
                      <a:pt x="2898" y="1705"/>
                    </a:lnTo>
                    <a:lnTo>
                      <a:pt x="3636" y="2027"/>
                    </a:lnTo>
                    <a:lnTo>
                      <a:pt x="4374" y="2330"/>
                    </a:lnTo>
                    <a:lnTo>
                      <a:pt x="5132" y="2614"/>
                    </a:lnTo>
                    <a:lnTo>
                      <a:pt x="5889" y="2898"/>
                    </a:lnTo>
                    <a:lnTo>
                      <a:pt x="6647" y="3163"/>
                    </a:lnTo>
                    <a:lnTo>
                      <a:pt x="7423" y="3428"/>
                    </a:lnTo>
                    <a:lnTo>
                      <a:pt x="8957" y="3920"/>
                    </a:lnTo>
                    <a:lnTo>
                      <a:pt x="10509" y="4375"/>
                    </a:lnTo>
                    <a:lnTo>
                      <a:pt x="12043" y="4791"/>
                    </a:lnTo>
                    <a:lnTo>
                      <a:pt x="12895" y="4999"/>
                    </a:lnTo>
                    <a:lnTo>
                      <a:pt x="13747" y="5208"/>
                    </a:lnTo>
                    <a:lnTo>
                      <a:pt x="14599" y="5397"/>
                    </a:lnTo>
                    <a:lnTo>
                      <a:pt x="15451" y="5586"/>
                    </a:lnTo>
                    <a:lnTo>
                      <a:pt x="16322" y="5757"/>
                    </a:lnTo>
                    <a:lnTo>
                      <a:pt x="17174" y="5908"/>
                    </a:lnTo>
                    <a:lnTo>
                      <a:pt x="18045" y="6041"/>
                    </a:lnTo>
                    <a:lnTo>
                      <a:pt x="18916" y="6173"/>
                    </a:lnTo>
                    <a:lnTo>
                      <a:pt x="19768" y="6306"/>
                    </a:lnTo>
                    <a:lnTo>
                      <a:pt x="20639" y="6401"/>
                    </a:lnTo>
                    <a:lnTo>
                      <a:pt x="21510" y="6495"/>
                    </a:lnTo>
                    <a:lnTo>
                      <a:pt x="22381" y="6571"/>
                    </a:lnTo>
                    <a:lnTo>
                      <a:pt x="23252" y="6647"/>
                    </a:lnTo>
                    <a:lnTo>
                      <a:pt x="24123" y="6704"/>
                    </a:lnTo>
                    <a:lnTo>
                      <a:pt x="24994" y="6741"/>
                    </a:lnTo>
                    <a:lnTo>
                      <a:pt x="25884" y="6779"/>
                    </a:lnTo>
                    <a:lnTo>
                      <a:pt x="26755" y="6798"/>
                    </a:lnTo>
                    <a:lnTo>
                      <a:pt x="27626" y="6798"/>
                    </a:lnTo>
                    <a:lnTo>
                      <a:pt x="28497" y="6779"/>
                    </a:lnTo>
                    <a:lnTo>
                      <a:pt x="29368" y="6760"/>
                    </a:lnTo>
                    <a:lnTo>
                      <a:pt x="30239" y="6722"/>
                    </a:lnTo>
                    <a:lnTo>
                      <a:pt x="31110" y="6685"/>
                    </a:lnTo>
                    <a:lnTo>
                      <a:pt x="31981" y="6628"/>
                    </a:lnTo>
                    <a:lnTo>
                      <a:pt x="32852" y="6552"/>
                    </a:lnTo>
                    <a:lnTo>
                      <a:pt x="33723" y="6457"/>
                    </a:lnTo>
                    <a:lnTo>
                      <a:pt x="34594" y="6363"/>
                    </a:lnTo>
                    <a:lnTo>
                      <a:pt x="35465" y="6249"/>
                    </a:lnTo>
                    <a:lnTo>
                      <a:pt x="36336" y="6117"/>
                    </a:lnTo>
                    <a:lnTo>
                      <a:pt x="37207" y="5965"/>
                    </a:lnTo>
                    <a:lnTo>
                      <a:pt x="38059" y="5814"/>
                    </a:lnTo>
                    <a:lnTo>
                      <a:pt x="38930" y="5643"/>
                    </a:lnTo>
                    <a:lnTo>
                      <a:pt x="39782" y="5454"/>
                    </a:lnTo>
                    <a:lnTo>
                      <a:pt x="39915" y="5416"/>
                    </a:lnTo>
                    <a:lnTo>
                      <a:pt x="40010" y="5359"/>
                    </a:lnTo>
                    <a:lnTo>
                      <a:pt x="40047" y="5302"/>
                    </a:lnTo>
                    <a:lnTo>
                      <a:pt x="40066" y="5264"/>
                    </a:lnTo>
                    <a:lnTo>
                      <a:pt x="40028" y="5227"/>
                    </a:lnTo>
                    <a:lnTo>
                      <a:pt x="39953" y="5189"/>
                    </a:lnTo>
                    <a:lnTo>
                      <a:pt x="39858" y="5189"/>
                    </a:lnTo>
                    <a:lnTo>
                      <a:pt x="39707" y="5208"/>
                    </a:lnTo>
                    <a:lnTo>
                      <a:pt x="38855" y="5378"/>
                    </a:lnTo>
                    <a:lnTo>
                      <a:pt x="37984" y="5549"/>
                    </a:lnTo>
                    <a:lnTo>
                      <a:pt x="37131" y="5719"/>
                    </a:lnTo>
                    <a:lnTo>
                      <a:pt x="36260" y="5851"/>
                    </a:lnTo>
                    <a:lnTo>
                      <a:pt x="35389" y="5984"/>
                    </a:lnTo>
                    <a:lnTo>
                      <a:pt x="34537" y="6079"/>
                    </a:lnTo>
                    <a:lnTo>
                      <a:pt x="33666" y="6192"/>
                    </a:lnTo>
                    <a:lnTo>
                      <a:pt x="32795" y="6268"/>
                    </a:lnTo>
                    <a:lnTo>
                      <a:pt x="31924" y="6344"/>
                    </a:lnTo>
                    <a:lnTo>
                      <a:pt x="31053" y="6401"/>
                    </a:lnTo>
                    <a:lnTo>
                      <a:pt x="30182" y="6438"/>
                    </a:lnTo>
                    <a:lnTo>
                      <a:pt x="29311" y="6457"/>
                    </a:lnTo>
                    <a:lnTo>
                      <a:pt x="28440" y="6476"/>
                    </a:lnTo>
                    <a:lnTo>
                      <a:pt x="27569" y="6476"/>
                    </a:lnTo>
                    <a:lnTo>
                      <a:pt x="26698" y="6457"/>
                    </a:lnTo>
                    <a:lnTo>
                      <a:pt x="25827" y="6438"/>
                    </a:lnTo>
                    <a:lnTo>
                      <a:pt x="24956" y="6401"/>
                    </a:lnTo>
                    <a:lnTo>
                      <a:pt x="24085" y="6344"/>
                    </a:lnTo>
                    <a:lnTo>
                      <a:pt x="23214" y="6287"/>
                    </a:lnTo>
                    <a:lnTo>
                      <a:pt x="22343" y="6211"/>
                    </a:lnTo>
                    <a:lnTo>
                      <a:pt x="21472" y="6117"/>
                    </a:lnTo>
                    <a:lnTo>
                      <a:pt x="20601" y="6022"/>
                    </a:lnTo>
                    <a:lnTo>
                      <a:pt x="19731" y="5908"/>
                    </a:lnTo>
                    <a:lnTo>
                      <a:pt x="18878" y="5776"/>
                    </a:lnTo>
                    <a:lnTo>
                      <a:pt x="18007" y="5643"/>
                    </a:lnTo>
                    <a:lnTo>
                      <a:pt x="17155" y="5492"/>
                    </a:lnTo>
                    <a:lnTo>
                      <a:pt x="16284" y="5321"/>
                    </a:lnTo>
                    <a:lnTo>
                      <a:pt x="15432" y="5151"/>
                    </a:lnTo>
                    <a:lnTo>
                      <a:pt x="14580" y="4962"/>
                    </a:lnTo>
                    <a:lnTo>
                      <a:pt x="13728" y="4772"/>
                    </a:lnTo>
                    <a:lnTo>
                      <a:pt x="12876" y="4564"/>
                    </a:lnTo>
                    <a:lnTo>
                      <a:pt x="12024" y="4337"/>
                    </a:lnTo>
                    <a:lnTo>
                      <a:pt x="10566" y="3939"/>
                    </a:lnTo>
                    <a:lnTo>
                      <a:pt x="9108" y="3504"/>
                    </a:lnTo>
                    <a:lnTo>
                      <a:pt x="7669" y="3030"/>
                    </a:lnTo>
                    <a:lnTo>
                      <a:pt x="6211" y="2519"/>
                    </a:lnTo>
                    <a:lnTo>
                      <a:pt x="5511" y="2254"/>
                    </a:lnTo>
                    <a:lnTo>
                      <a:pt x="4791" y="1970"/>
                    </a:lnTo>
                    <a:lnTo>
                      <a:pt x="4090" y="1686"/>
                    </a:lnTo>
                    <a:lnTo>
                      <a:pt x="3390" y="1383"/>
                    </a:lnTo>
                    <a:lnTo>
                      <a:pt x="2689" y="1061"/>
                    </a:lnTo>
                    <a:lnTo>
                      <a:pt x="2008" y="720"/>
                    </a:lnTo>
                    <a:lnTo>
                      <a:pt x="1345" y="379"/>
                    </a:lnTo>
                    <a:lnTo>
                      <a:pt x="663" y="20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5713850" y="2332275"/>
                <a:ext cx="150550" cy="36475"/>
              </a:xfrm>
              <a:custGeom>
                <a:rect b="b" l="l" r="r" t="t"/>
                <a:pathLst>
                  <a:path extrusionOk="0" h="1459" w="6022">
                    <a:moveTo>
                      <a:pt x="5927" y="1"/>
                    </a:moveTo>
                    <a:lnTo>
                      <a:pt x="5795" y="20"/>
                    </a:lnTo>
                    <a:lnTo>
                      <a:pt x="323" y="1156"/>
                    </a:lnTo>
                    <a:lnTo>
                      <a:pt x="228" y="1194"/>
                    </a:lnTo>
                    <a:lnTo>
                      <a:pt x="133" y="1251"/>
                    </a:lnTo>
                    <a:lnTo>
                      <a:pt x="57" y="1289"/>
                    </a:lnTo>
                    <a:lnTo>
                      <a:pt x="1" y="1364"/>
                    </a:lnTo>
                    <a:lnTo>
                      <a:pt x="1" y="1402"/>
                    </a:lnTo>
                    <a:lnTo>
                      <a:pt x="1" y="1421"/>
                    </a:lnTo>
                    <a:lnTo>
                      <a:pt x="20" y="1440"/>
                    </a:lnTo>
                    <a:lnTo>
                      <a:pt x="95" y="1459"/>
                    </a:lnTo>
                    <a:lnTo>
                      <a:pt x="209" y="1440"/>
                    </a:lnTo>
                    <a:lnTo>
                      <a:pt x="5681" y="304"/>
                    </a:lnTo>
                    <a:lnTo>
                      <a:pt x="5776" y="266"/>
                    </a:lnTo>
                    <a:lnTo>
                      <a:pt x="5870" y="228"/>
                    </a:lnTo>
                    <a:lnTo>
                      <a:pt x="5946" y="171"/>
                    </a:lnTo>
                    <a:lnTo>
                      <a:pt x="6003" y="115"/>
                    </a:lnTo>
                    <a:lnTo>
                      <a:pt x="6022" y="58"/>
                    </a:lnTo>
                    <a:lnTo>
                      <a:pt x="6003" y="39"/>
                    </a:lnTo>
                    <a:lnTo>
                      <a:pt x="5984" y="20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5741775" y="2326600"/>
                <a:ext cx="137300" cy="55900"/>
              </a:xfrm>
              <a:custGeom>
                <a:rect b="b" l="l" r="r" t="t"/>
                <a:pathLst>
                  <a:path extrusionOk="0" h="2236" w="5492">
                    <a:moveTo>
                      <a:pt x="398" y="1"/>
                    </a:moveTo>
                    <a:lnTo>
                      <a:pt x="285" y="20"/>
                    </a:lnTo>
                    <a:lnTo>
                      <a:pt x="171" y="58"/>
                    </a:lnTo>
                    <a:lnTo>
                      <a:pt x="96" y="133"/>
                    </a:lnTo>
                    <a:lnTo>
                      <a:pt x="20" y="209"/>
                    </a:lnTo>
                    <a:lnTo>
                      <a:pt x="1" y="247"/>
                    </a:lnTo>
                    <a:lnTo>
                      <a:pt x="1" y="285"/>
                    </a:lnTo>
                    <a:lnTo>
                      <a:pt x="20" y="323"/>
                    </a:lnTo>
                    <a:lnTo>
                      <a:pt x="39" y="342"/>
                    </a:lnTo>
                    <a:lnTo>
                      <a:pt x="77" y="379"/>
                    </a:lnTo>
                    <a:lnTo>
                      <a:pt x="133" y="417"/>
                    </a:lnTo>
                    <a:lnTo>
                      <a:pt x="5000" y="2216"/>
                    </a:lnTo>
                    <a:lnTo>
                      <a:pt x="5094" y="2235"/>
                    </a:lnTo>
                    <a:lnTo>
                      <a:pt x="5208" y="2216"/>
                    </a:lnTo>
                    <a:lnTo>
                      <a:pt x="5303" y="2159"/>
                    </a:lnTo>
                    <a:lnTo>
                      <a:pt x="5397" y="2103"/>
                    </a:lnTo>
                    <a:lnTo>
                      <a:pt x="5454" y="2027"/>
                    </a:lnTo>
                    <a:lnTo>
                      <a:pt x="5473" y="1989"/>
                    </a:lnTo>
                    <a:lnTo>
                      <a:pt x="5492" y="1951"/>
                    </a:lnTo>
                    <a:lnTo>
                      <a:pt x="5473" y="1913"/>
                    </a:lnTo>
                    <a:lnTo>
                      <a:pt x="5454" y="1875"/>
                    </a:lnTo>
                    <a:lnTo>
                      <a:pt x="5416" y="1856"/>
                    </a:lnTo>
                    <a:lnTo>
                      <a:pt x="5359" y="1818"/>
                    </a:lnTo>
                    <a:lnTo>
                      <a:pt x="493" y="20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4" name="Google Shape;874;p31"/>
          <p:cNvGrpSpPr/>
          <p:nvPr/>
        </p:nvGrpSpPr>
        <p:grpSpPr>
          <a:xfrm>
            <a:off x="526683" y="563060"/>
            <a:ext cx="1541537" cy="1014487"/>
            <a:chOff x="3433850" y="2584475"/>
            <a:chExt cx="1268650" cy="834900"/>
          </a:xfrm>
        </p:grpSpPr>
        <p:sp>
          <p:nvSpPr>
            <p:cNvPr id="875" name="Google Shape;875;p31"/>
            <p:cNvSpPr/>
            <p:nvPr/>
          </p:nvSpPr>
          <p:spPr>
            <a:xfrm>
              <a:off x="3433850" y="2584475"/>
              <a:ext cx="1090600" cy="786925"/>
            </a:xfrm>
            <a:custGeom>
              <a:rect b="b" l="l" r="r" t="t"/>
              <a:pathLst>
                <a:path extrusionOk="0" h="31477" w="43624">
                  <a:moveTo>
                    <a:pt x="23761" y="0"/>
                  </a:moveTo>
                  <a:lnTo>
                    <a:pt x="23266" y="40"/>
                  </a:lnTo>
                  <a:lnTo>
                    <a:pt x="22752" y="119"/>
                  </a:lnTo>
                  <a:lnTo>
                    <a:pt x="22534" y="159"/>
                  </a:lnTo>
                  <a:lnTo>
                    <a:pt x="22336" y="218"/>
                  </a:lnTo>
                  <a:lnTo>
                    <a:pt x="21941" y="376"/>
                  </a:lnTo>
                  <a:lnTo>
                    <a:pt x="21565" y="554"/>
                  </a:lnTo>
                  <a:lnTo>
                    <a:pt x="21228" y="772"/>
                  </a:lnTo>
                  <a:lnTo>
                    <a:pt x="20892" y="1029"/>
                  </a:lnTo>
                  <a:lnTo>
                    <a:pt x="20576" y="1286"/>
                  </a:lnTo>
                  <a:lnTo>
                    <a:pt x="20279" y="1583"/>
                  </a:lnTo>
                  <a:lnTo>
                    <a:pt x="20022" y="1880"/>
                  </a:lnTo>
                  <a:lnTo>
                    <a:pt x="19764" y="2177"/>
                  </a:lnTo>
                  <a:lnTo>
                    <a:pt x="19547" y="2473"/>
                  </a:lnTo>
                  <a:lnTo>
                    <a:pt x="19329" y="2770"/>
                  </a:lnTo>
                  <a:lnTo>
                    <a:pt x="19151" y="3067"/>
                  </a:lnTo>
                  <a:lnTo>
                    <a:pt x="18835" y="3601"/>
                  </a:lnTo>
                  <a:lnTo>
                    <a:pt x="18617" y="4036"/>
                  </a:lnTo>
                  <a:lnTo>
                    <a:pt x="18083" y="3937"/>
                  </a:lnTo>
                  <a:lnTo>
                    <a:pt x="17509" y="3878"/>
                  </a:lnTo>
                  <a:lnTo>
                    <a:pt x="16916" y="3858"/>
                  </a:lnTo>
                  <a:lnTo>
                    <a:pt x="16263" y="3858"/>
                  </a:lnTo>
                  <a:lnTo>
                    <a:pt x="15590" y="3918"/>
                  </a:lnTo>
                  <a:lnTo>
                    <a:pt x="15254" y="3977"/>
                  </a:lnTo>
                  <a:lnTo>
                    <a:pt x="14878" y="4036"/>
                  </a:lnTo>
                  <a:lnTo>
                    <a:pt x="14522" y="4115"/>
                  </a:lnTo>
                  <a:lnTo>
                    <a:pt x="14146" y="4195"/>
                  </a:lnTo>
                  <a:lnTo>
                    <a:pt x="13770" y="4313"/>
                  </a:lnTo>
                  <a:lnTo>
                    <a:pt x="13374" y="4432"/>
                  </a:lnTo>
                  <a:lnTo>
                    <a:pt x="12939" y="4590"/>
                  </a:lnTo>
                  <a:lnTo>
                    <a:pt x="12543" y="4748"/>
                  </a:lnTo>
                  <a:lnTo>
                    <a:pt x="12167" y="4927"/>
                  </a:lnTo>
                  <a:lnTo>
                    <a:pt x="11811" y="5124"/>
                  </a:lnTo>
                  <a:lnTo>
                    <a:pt x="11475" y="5322"/>
                  </a:lnTo>
                  <a:lnTo>
                    <a:pt x="11159" y="5520"/>
                  </a:lnTo>
                  <a:lnTo>
                    <a:pt x="10862" y="5718"/>
                  </a:lnTo>
                  <a:lnTo>
                    <a:pt x="10605" y="5935"/>
                  </a:lnTo>
                  <a:lnTo>
                    <a:pt x="10347" y="6153"/>
                  </a:lnTo>
                  <a:lnTo>
                    <a:pt x="10130" y="6371"/>
                  </a:lnTo>
                  <a:lnTo>
                    <a:pt x="9912" y="6588"/>
                  </a:lnTo>
                  <a:lnTo>
                    <a:pt x="9714" y="6806"/>
                  </a:lnTo>
                  <a:lnTo>
                    <a:pt x="9536" y="7024"/>
                  </a:lnTo>
                  <a:lnTo>
                    <a:pt x="9378" y="7241"/>
                  </a:lnTo>
                  <a:lnTo>
                    <a:pt x="9101" y="7676"/>
                  </a:lnTo>
                  <a:lnTo>
                    <a:pt x="8883" y="8092"/>
                  </a:lnTo>
                  <a:lnTo>
                    <a:pt x="8705" y="8468"/>
                  </a:lnTo>
                  <a:lnTo>
                    <a:pt x="8587" y="8804"/>
                  </a:lnTo>
                  <a:lnTo>
                    <a:pt x="8488" y="9121"/>
                  </a:lnTo>
                  <a:lnTo>
                    <a:pt x="8428" y="9358"/>
                  </a:lnTo>
                  <a:lnTo>
                    <a:pt x="8389" y="9556"/>
                  </a:lnTo>
                  <a:lnTo>
                    <a:pt x="8369" y="9714"/>
                  </a:lnTo>
                  <a:lnTo>
                    <a:pt x="8191" y="9774"/>
                  </a:lnTo>
                  <a:lnTo>
                    <a:pt x="7677" y="9932"/>
                  </a:lnTo>
                  <a:lnTo>
                    <a:pt x="6925" y="10209"/>
                  </a:lnTo>
                  <a:lnTo>
                    <a:pt x="6490" y="10407"/>
                  </a:lnTo>
                  <a:lnTo>
                    <a:pt x="5995" y="10624"/>
                  </a:lnTo>
                  <a:lnTo>
                    <a:pt x="5500" y="10881"/>
                  </a:lnTo>
                  <a:lnTo>
                    <a:pt x="4966" y="11158"/>
                  </a:lnTo>
                  <a:lnTo>
                    <a:pt x="4452" y="11475"/>
                  </a:lnTo>
                  <a:lnTo>
                    <a:pt x="3918" y="11811"/>
                  </a:lnTo>
                  <a:lnTo>
                    <a:pt x="3403" y="12207"/>
                  </a:lnTo>
                  <a:lnTo>
                    <a:pt x="2909" y="12622"/>
                  </a:lnTo>
                  <a:lnTo>
                    <a:pt x="2691" y="12840"/>
                  </a:lnTo>
                  <a:lnTo>
                    <a:pt x="2454" y="13077"/>
                  </a:lnTo>
                  <a:lnTo>
                    <a:pt x="2236" y="13315"/>
                  </a:lnTo>
                  <a:lnTo>
                    <a:pt x="2038" y="13572"/>
                  </a:lnTo>
                  <a:lnTo>
                    <a:pt x="1860" y="13829"/>
                  </a:lnTo>
                  <a:lnTo>
                    <a:pt x="1682" y="14086"/>
                  </a:lnTo>
                  <a:lnTo>
                    <a:pt x="1544" y="14344"/>
                  </a:lnTo>
                  <a:lnTo>
                    <a:pt x="1425" y="14621"/>
                  </a:lnTo>
                  <a:lnTo>
                    <a:pt x="1326" y="14898"/>
                  </a:lnTo>
                  <a:lnTo>
                    <a:pt x="1247" y="15175"/>
                  </a:lnTo>
                  <a:lnTo>
                    <a:pt x="1187" y="15451"/>
                  </a:lnTo>
                  <a:lnTo>
                    <a:pt x="1148" y="15728"/>
                  </a:lnTo>
                  <a:lnTo>
                    <a:pt x="1128" y="15986"/>
                  </a:lnTo>
                  <a:lnTo>
                    <a:pt x="1108" y="16263"/>
                  </a:lnTo>
                  <a:lnTo>
                    <a:pt x="1108" y="16540"/>
                  </a:lnTo>
                  <a:lnTo>
                    <a:pt x="1108" y="16797"/>
                  </a:lnTo>
                  <a:lnTo>
                    <a:pt x="1168" y="17331"/>
                  </a:lnTo>
                  <a:lnTo>
                    <a:pt x="1247" y="17826"/>
                  </a:lnTo>
                  <a:lnTo>
                    <a:pt x="1366" y="18281"/>
                  </a:lnTo>
                  <a:lnTo>
                    <a:pt x="1484" y="18696"/>
                  </a:lnTo>
                  <a:lnTo>
                    <a:pt x="1623" y="19092"/>
                  </a:lnTo>
                  <a:lnTo>
                    <a:pt x="1741" y="19408"/>
                  </a:lnTo>
                  <a:lnTo>
                    <a:pt x="1959" y="19863"/>
                  </a:lnTo>
                  <a:lnTo>
                    <a:pt x="2038" y="20041"/>
                  </a:lnTo>
                  <a:lnTo>
                    <a:pt x="1900" y="20081"/>
                  </a:lnTo>
                  <a:lnTo>
                    <a:pt x="1761" y="20160"/>
                  </a:lnTo>
                  <a:lnTo>
                    <a:pt x="1623" y="20279"/>
                  </a:lnTo>
                  <a:lnTo>
                    <a:pt x="1484" y="20437"/>
                  </a:lnTo>
                  <a:lnTo>
                    <a:pt x="1326" y="20615"/>
                  </a:lnTo>
                  <a:lnTo>
                    <a:pt x="1187" y="20833"/>
                  </a:lnTo>
                  <a:lnTo>
                    <a:pt x="1029" y="21090"/>
                  </a:lnTo>
                  <a:lnTo>
                    <a:pt x="891" y="21367"/>
                  </a:lnTo>
                  <a:lnTo>
                    <a:pt x="752" y="21664"/>
                  </a:lnTo>
                  <a:lnTo>
                    <a:pt x="614" y="21980"/>
                  </a:lnTo>
                  <a:lnTo>
                    <a:pt x="495" y="22316"/>
                  </a:lnTo>
                  <a:lnTo>
                    <a:pt x="376" y="22673"/>
                  </a:lnTo>
                  <a:lnTo>
                    <a:pt x="277" y="23048"/>
                  </a:lnTo>
                  <a:lnTo>
                    <a:pt x="198" y="23424"/>
                  </a:lnTo>
                  <a:lnTo>
                    <a:pt x="119" y="23820"/>
                  </a:lnTo>
                  <a:lnTo>
                    <a:pt x="60" y="24236"/>
                  </a:lnTo>
                  <a:lnTo>
                    <a:pt x="20" y="24631"/>
                  </a:lnTo>
                  <a:lnTo>
                    <a:pt x="0" y="25047"/>
                  </a:lnTo>
                  <a:lnTo>
                    <a:pt x="0" y="25462"/>
                  </a:lnTo>
                  <a:lnTo>
                    <a:pt x="20" y="25858"/>
                  </a:lnTo>
                  <a:lnTo>
                    <a:pt x="80" y="26273"/>
                  </a:lnTo>
                  <a:lnTo>
                    <a:pt x="159" y="26669"/>
                  </a:lnTo>
                  <a:lnTo>
                    <a:pt x="258" y="27045"/>
                  </a:lnTo>
                  <a:lnTo>
                    <a:pt x="396" y="27421"/>
                  </a:lnTo>
                  <a:lnTo>
                    <a:pt x="554" y="27777"/>
                  </a:lnTo>
                  <a:lnTo>
                    <a:pt x="752" y="28133"/>
                  </a:lnTo>
                  <a:lnTo>
                    <a:pt x="990" y="28449"/>
                  </a:lnTo>
                  <a:lnTo>
                    <a:pt x="1267" y="28766"/>
                  </a:lnTo>
                  <a:lnTo>
                    <a:pt x="1563" y="29043"/>
                  </a:lnTo>
                  <a:lnTo>
                    <a:pt x="1919" y="29300"/>
                  </a:lnTo>
                  <a:lnTo>
                    <a:pt x="2295" y="29538"/>
                  </a:lnTo>
                  <a:lnTo>
                    <a:pt x="2513" y="29636"/>
                  </a:lnTo>
                  <a:lnTo>
                    <a:pt x="2731" y="29735"/>
                  </a:lnTo>
                  <a:lnTo>
                    <a:pt x="3225" y="29913"/>
                  </a:lnTo>
                  <a:lnTo>
                    <a:pt x="3700" y="30072"/>
                  </a:lnTo>
                  <a:lnTo>
                    <a:pt x="4155" y="30190"/>
                  </a:lnTo>
                  <a:lnTo>
                    <a:pt x="4630" y="30289"/>
                  </a:lnTo>
                  <a:lnTo>
                    <a:pt x="5065" y="30368"/>
                  </a:lnTo>
                  <a:lnTo>
                    <a:pt x="5500" y="30408"/>
                  </a:lnTo>
                  <a:lnTo>
                    <a:pt x="5916" y="30448"/>
                  </a:lnTo>
                  <a:lnTo>
                    <a:pt x="6311" y="30467"/>
                  </a:lnTo>
                  <a:lnTo>
                    <a:pt x="6707" y="30448"/>
                  </a:lnTo>
                  <a:lnTo>
                    <a:pt x="7083" y="30428"/>
                  </a:lnTo>
                  <a:lnTo>
                    <a:pt x="7439" y="30388"/>
                  </a:lnTo>
                  <a:lnTo>
                    <a:pt x="7795" y="30349"/>
                  </a:lnTo>
                  <a:lnTo>
                    <a:pt x="8132" y="30289"/>
                  </a:lnTo>
                  <a:lnTo>
                    <a:pt x="8428" y="30210"/>
                  </a:lnTo>
                  <a:lnTo>
                    <a:pt x="9022" y="30052"/>
                  </a:lnTo>
                  <a:lnTo>
                    <a:pt x="9437" y="30388"/>
                  </a:lnTo>
                  <a:lnTo>
                    <a:pt x="9675" y="30547"/>
                  </a:lnTo>
                  <a:lnTo>
                    <a:pt x="9932" y="30705"/>
                  </a:lnTo>
                  <a:lnTo>
                    <a:pt x="10229" y="30863"/>
                  </a:lnTo>
                  <a:lnTo>
                    <a:pt x="10525" y="31021"/>
                  </a:lnTo>
                  <a:lnTo>
                    <a:pt x="10862" y="31140"/>
                  </a:lnTo>
                  <a:lnTo>
                    <a:pt x="11198" y="31259"/>
                  </a:lnTo>
                  <a:lnTo>
                    <a:pt x="11554" y="31358"/>
                  </a:lnTo>
                  <a:lnTo>
                    <a:pt x="11930" y="31437"/>
                  </a:lnTo>
                  <a:lnTo>
                    <a:pt x="12326" y="31476"/>
                  </a:lnTo>
                  <a:lnTo>
                    <a:pt x="12721" y="31476"/>
                  </a:lnTo>
                  <a:lnTo>
                    <a:pt x="13157" y="31457"/>
                  </a:lnTo>
                  <a:lnTo>
                    <a:pt x="13572" y="31377"/>
                  </a:lnTo>
                  <a:lnTo>
                    <a:pt x="14027" y="31259"/>
                  </a:lnTo>
                  <a:lnTo>
                    <a:pt x="14482" y="31100"/>
                  </a:lnTo>
                  <a:lnTo>
                    <a:pt x="15115" y="30824"/>
                  </a:lnTo>
                  <a:lnTo>
                    <a:pt x="15729" y="30547"/>
                  </a:lnTo>
                  <a:lnTo>
                    <a:pt x="16302" y="30250"/>
                  </a:lnTo>
                  <a:lnTo>
                    <a:pt x="16856" y="29953"/>
                  </a:lnTo>
                  <a:lnTo>
                    <a:pt x="17351" y="29656"/>
                  </a:lnTo>
                  <a:lnTo>
                    <a:pt x="17826" y="29360"/>
                  </a:lnTo>
                  <a:lnTo>
                    <a:pt x="18261" y="29083"/>
                  </a:lnTo>
                  <a:lnTo>
                    <a:pt x="18657" y="28806"/>
                  </a:lnTo>
                  <a:lnTo>
                    <a:pt x="19329" y="28311"/>
                  </a:lnTo>
                  <a:lnTo>
                    <a:pt x="19804" y="27915"/>
                  </a:lnTo>
                  <a:lnTo>
                    <a:pt x="20219" y="27559"/>
                  </a:lnTo>
                  <a:lnTo>
                    <a:pt x="20259" y="27638"/>
                  </a:lnTo>
                  <a:lnTo>
                    <a:pt x="20417" y="27836"/>
                  </a:lnTo>
                  <a:lnTo>
                    <a:pt x="20536" y="27975"/>
                  </a:lnTo>
                  <a:lnTo>
                    <a:pt x="20674" y="28093"/>
                  </a:lnTo>
                  <a:lnTo>
                    <a:pt x="20853" y="28232"/>
                  </a:lnTo>
                  <a:lnTo>
                    <a:pt x="21050" y="28351"/>
                  </a:lnTo>
                  <a:lnTo>
                    <a:pt x="21288" y="28449"/>
                  </a:lnTo>
                  <a:lnTo>
                    <a:pt x="21545" y="28548"/>
                  </a:lnTo>
                  <a:lnTo>
                    <a:pt x="21842" y="28588"/>
                  </a:lnTo>
                  <a:lnTo>
                    <a:pt x="22178" y="28608"/>
                  </a:lnTo>
                  <a:lnTo>
                    <a:pt x="22534" y="28588"/>
                  </a:lnTo>
                  <a:lnTo>
                    <a:pt x="22732" y="28548"/>
                  </a:lnTo>
                  <a:lnTo>
                    <a:pt x="22930" y="28509"/>
                  </a:lnTo>
                  <a:lnTo>
                    <a:pt x="23147" y="28449"/>
                  </a:lnTo>
                  <a:lnTo>
                    <a:pt x="23365" y="28370"/>
                  </a:lnTo>
                  <a:lnTo>
                    <a:pt x="23602" y="28271"/>
                  </a:lnTo>
                  <a:lnTo>
                    <a:pt x="23840" y="28172"/>
                  </a:lnTo>
                  <a:lnTo>
                    <a:pt x="24176" y="27975"/>
                  </a:lnTo>
                  <a:lnTo>
                    <a:pt x="24532" y="27737"/>
                  </a:lnTo>
                  <a:lnTo>
                    <a:pt x="24869" y="27460"/>
                  </a:lnTo>
                  <a:lnTo>
                    <a:pt x="25225" y="27124"/>
                  </a:lnTo>
                  <a:lnTo>
                    <a:pt x="25561" y="26748"/>
                  </a:lnTo>
                  <a:lnTo>
                    <a:pt x="25917" y="26352"/>
                  </a:lnTo>
                  <a:lnTo>
                    <a:pt x="26234" y="25917"/>
                  </a:lnTo>
                  <a:lnTo>
                    <a:pt x="26550" y="25442"/>
                  </a:lnTo>
                  <a:lnTo>
                    <a:pt x="26728" y="25660"/>
                  </a:lnTo>
                  <a:lnTo>
                    <a:pt x="26906" y="25878"/>
                  </a:lnTo>
                  <a:lnTo>
                    <a:pt x="27104" y="26075"/>
                  </a:lnTo>
                  <a:lnTo>
                    <a:pt x="27322" y="26273"/>
                  </a:lnTo>
                  <a:lnTo>
                    <a:pt x="27559" y="26412"/>
                  </a:lnTo>
                  <a:lnTo>
                    <a:pt x="27658" y="26471"/>
                  </a:lnTo>
                  <a:lnTo>
                    <a:pt x="27777" y="26530"/>
                  </a:lnTo>
                  <a:lnTo>
                    <a:pt x="27896" y="26550"/>
                  </a:lnTo>
                  <a:lnTo>
                    <a:pt x="28014" y="26570"/>
                  </a:lnTo>
                  <a:lnTo>
                    <a:pt x="28133" y="26570"/>
                  </a:lnTo>
                  <a:lnTo>
                    <a:pt x="28252" y="26550"/>
                  </a:lnTo>
                  <a:lnTo>
                    <a:pt x="28449" y="26491"/>
                  </a:lnTo>
                  <a:lnTo>
                    <a:pt x="28628" y="26392"/>
                  </a:lnTo>
                  <a:lnTo>
                    <a:pt x="28806" y="26273"/>
                  </a:lnTo>
                  <a:lnTo>
                    <a:pt x="28964" y="26135"/>
                  </a:lnTo>
                  <a:lnTo>
                    <a:pt x="29102" y="25957"/>
                  </a:lnTo>
                  <a:lnTo>
                    <a:pt x="29241" y="25798"/>
                  </a:lnTo>
                  <a:lnTo>
                    <a:pt x="29360" y="25601"/>
                  </a:lnTo>
                  <a:lnTo>
                    <a:pt x="29478" y="25423"/>
                  </a:lnTo>
                  <a:lnTo>
                    <a:pt x="29656" y="25047"/>
                  </a:lnTo>
                  <a:lnTo>
                    <a:pt x="29795" y="24750"/>
                  </a:lnTo>
                  <a:lnTo>
                    <a:pt x="29913" y="24453"/>
                  </a:lnTo>
                  <a:lnTo>
                    <a:pt x="29993" y="24572"/>
                  </a:lnTo>
                  <a:lnTo>
                    <a:pt x="30210" y="24869"/>
                  </a:lnTo>
                  <a:lnTo>
                    <a:pt x="30388" y="25047"/>
                  </a:lnTo>
                  <a:lnTo>
                    <a:pt x="30586" y="25244"/>
                  </a:lnTo>
                  <a:lnTo>
                    <a:pt x="30824" y="25442"/>
                  </a:lnTo>
                  <a:lnTo>
                    <a:pt x="31101" y="25640"/>
                  </a:lnTo>
                  <a:lnTo>
                    <a:pt x="31397" y="25798"/>
                  </a:lnTo>
                  <a:lnTo>
                    <a:pt x="31734" y="25937"/>
                  </a:lnTo>
                  <a:lnTo>
                    <a:pt x="31892" y="25996"/>
                  </a:lnTo>
                  <a:lnTo>
                    <a:pt x="32090" y="26036"/>
                  </a:lnTo>
                  <a:lnTo>
                    <a:pt x="32268" y="26075"/>
                  </a:lnTo>
                  <a:lnTo>
                    <a:pt x="32663" y="26075"/>
                  </a:lnTo>
                  <a:lnTo>
                    <a:pt x="32861" y="26056"/>
                  </a:lnTo>
                  <a:lnTo>
                    <a:pt x="33079" y="26036"/>
                  </a:lnTo>
                  <a:lnTo>
                    <a:pt x="33297" y="25976"/>
                  </a:lnTo>
                  <a:lnTo>
                    <a:pt x="33514" y="25897"/>
                  </a:lnTo>
                  <a:lnTo>
                    <a:pt x="33752" y="25798"/>
                  </a:lnTo>
                  <a:lnTo>
                    <a:pt x="33989" y="25660"/>
                  </a:lnTo>
                  <a:lnTo>
                    <a:pt x="34226" y="25521"/>
                  </a:lnTo>
                  <a:lnTo>
                    <a:pt x="34681" y="25165"/>
                  </a:lnTo>
                  <a:lnTo>
                    <a:pt x="35117" y="24829"/>
                  </a:lnTo>
                  <a:lnTo>
                    <a:pt x="35532" y="24453"/>
                  </a:lnTo>
                  <a:lnTo>
                    <a:pt x="35908" y="24097"/>
                  </a:lnTo>
                  <a:lnTo>
                    <a:pt x="36244" y="23741"/>
                  </a:lnTo>
                  <a:lnTo>
                    <a:pt x="36561" y="23365"/>
                  </a:lnTo>
                  <a:lnTo>
                    <a:pt x="36858" y="23029"/>
                  </a:lnTo>
                  <a:lnTo>
                    <a:pt x="37095" y="22692"/>
                  </a:lnTo>
                  <a:lnTo>
                    <a:pt x="37530" y="22099"/>
                  </a:lnTo>
                  <a:lnTo>
                    <a:pt x="37827" y="21624"/>
                  </a:lnTo>
                  <a:lnTo>
                    <a:pt x="38005" y="21307"/>
                  </a:lnTo>
                  <a:lnTo>
                    <a:pt x="38064" y="21189"/>
                  </a:lnTo>
                  <a:lnTo>
                    <a:pt x="38262" y="21228"/>
                  </a:lnTo>
                  <a:lnTo>
                    <a:pt x="38816" y="21288"/>
                  </a:lnTo>
                  <a:lnTo>
                    <a:pt x="39172" y="21327"/>
                  </a:lnTo>
                  <a:lnTo>
                    <a:pt x="40043" y="21327"/>
                  </a:lnTo>
                  <a:lnTo>
                    <a:pt x="40518" y="21288"/>
                  </a:lnTo>
                  <a:lnTo>
                    <a:pt x="40992" y="21209"/>
                  </a:lnTo>
                  <a:lnTo>
                    <a:pt x="41230" y="21169"/>
                  </a:lnTo>
                  <a:lnTo>
                    <a:pt x="41467" y="21090"/>
                  </a:lnTo>
                  <a:lnTo>
                    <a:pt x="41705" y="21011"/>
                  </a:lnTo>
                  <a:lnTo>
                    <a:pt x="41922" y="20912"/>
                  </a:lnTo>
                  <a:lnTo>
                    <a:pt x="42140" y="20813"/>
                  </a:lnTo>
                  <a:lnTo>
                    <a:pt x="42357" y="20674"/>
                  </a:lnTo>
                  <a:lnTo>
                    <a:pt x="42555" y="20536"/>
                  </a:lnTo>
                  <a:lnTo>
                    <a:pt x="42733" y="20378"/>
                  </a:lnTo>
                  <a:lnTo>
                    <a:pt x="42911" y="20200"/>
                  </a:lnTo>
                  <a:lnTo>
                    <a:pt x="43070" y="20002"/>
                  </a:lnTo>
                  <a:lnTo>
                    <a:pt x="43208" y="19784"/>
                  </a:lnTo>
                  <a:lnTo>
                    <a:pt x="43327" y="19547"/>
                  </a:lnTo>
                  <a:lnTo>
                    <a:pt x="43426" y="19270"/>
                  </a:lnTo>
                  <a:lnTo>
                    <a:pt x="43485" y="18993"/>
                  </a:lnTo>
                  <a:lnTo>
                    <a:pt x="43564" y="18577"/>
                  </a:lnTo>
                  <a:lnTo>
                    <a:pt x="43604" y="18182"/>
                  </a:lnTo>
                  <a:lnTo>
                    <a:pt x="43624" y="17766"/>
                  </a:lnTo>
                  <a:lnTo>
                    <a:pt x="43604" y="17371"/>
                  </a:lnTo>
                  <a:lnTo>
                    <a:pt x="43564" y="16995"/>
                  </a:lnTo>
                  <a:lnTo>
                    <a:pt x="43505" y="16619"/>
                  </a:lnTo>
                  <a:lnTo>
                    <a:pt x="43406" y="16243"/>
                  </a:lnTo>
                  <a:lnTo>
                    <a:pt x="43307" y="15887"/>
                  </a:lnTo>
                  <a:lnTo>
                    <a:pt x="43169" y="15531"/>
                  </a:lnTo>
                  <a:lnTo>
                    <a:pt x="42991" y="15214"/>
                  </a:lnTo>
                  <a:lnTo>
                    <a:pt x="42813" y="14898"/>
                  </a:lnTo>
                  <a:lnTo>
                    <a:pt x="42615" y="14601"/>
                  </a:lnTo>
                  <a:lnTo>
                    <a:pt x="42397" y="14324"/>
                  </a:lnTo>
                  <a:lnTo>
                    <a:pt x="42160" y="14086"/>
                  </a:lnTo>
                  <a:lnTo>
                    <a:pt x="41883" y="13849"/>
                  </a:lnTo>
                  <a:lnTo>
                    <a:pt x="41606" y="13651"/>
                  </a:lnTo>
                  <a:lnTo>
                    <a:pt x="41625" y="13157"/>
                  </a:lnTo>
                  <a:lnTo>
                    <a:pt x="41606" y="12662"/>
                  </a:lnTo>
                  <a:lnTo>
                    <a:pt x="41566" y="12207"/>
                  </a:lnTo>
                  <a:lnTo>
                    <a:pt x="41487" y="11772"/>
                  </a:lnTo>
                  <a:lnTo>
                    <a:pt x="41408" y="11356"/>
                  </a:lnTo>
                  <a:lnTo>
                    <a:pt x="41309" y="10961"/>
                  </a:lnTo>
                  <a:lnTo>
                    <a:pt x="41190" y="10585"/>
                  </a:lnTo>
                  <a:lnTo>
                    <a:pt x="41052" y="10229"/>
                  </a:lnTo>
                  <a:lnTo>
                    <a:pt x="40893" y="9912"/>
                  </a:lnTo>
                  <a:lnTo>
                    <a:pt x="40715" y="9595"/>
                  </a:lnTo>
                  <a:lnTo>
                    <a:pt x="40518" y="9299"/>
                  </a:lnTo>
                  <a:lnTo>
                    <a:pt x="40320" y="9022"/>
                  </a:lnTo>
                  <a:lnTo>
                    <a:pt x="40122" y="8765"/>
                  </a:lnTo>
                  <a:lnTo>
                    <a:pt x="39904" y="8527"/>
                  </a:lnTo>
                  <a:lnTo>
                    <a:pt x="39667" y="8310"/>
                  </a:lnTo>
                  <a:lnTo>
                    <a:pt x="39429" y="8092"/>
                  </a:lnTo>
                  <a:lnTo>
                    <a:pt x="39192" y="7914"/>
                  </a:lnTo>
                  <a:lnTo>
                    <a:pt x="38935" y="7736"/>
                  </a:lnTo>
                  <a:lnTo>
                    <a:pt x="38678" y="7558"/>
                  </a:lnTo>
                  <a:lnTo>
                    <a:pt x="38421" y="7419"/>
                  </a:lnTo>
                  <a:lnTo>
                    <a:pt x="37906" y="7162"/>
                  </a:lnTo>
                  <a:lnTo>
                    <a:pt x="37392" y="6944"/>
                  </a:lnTo>
                  <a:lnTo>
                    <a:pt x="36897" y="6766"/>
                  </a:lnTo>
                  <a:lnTo>
                    <a:pt x="36422" y="6628"/>
                  </a:lnTo>
                  <a:lnTo>
                    <a:pt x="35967" y="6529"/>
                  </a:lnTo>
                  <a:lnTo>
                    <a:pt x="35572" y="6470"/>
                  </a:lnTo>
                  <a:lnTo>
                    <a:pt x="35532" y="5916"/>
                  </a:lnTo>
                  <a:lnTo>
                    <a:pt x="35512" y="5619"/>
                  </a:lnTo>
                  <a:lnTo>
                    <a:pt x="35473" y="5322"/>
                  </a:lnTo>
                  <a:lnTo>
                    <a:pt x="35413" y="5025"/>
                  </a:lnTo>
                  <a:lnTo>
                    <a:pt x="35334" y="4709"/>
                  </a:lnTo>
                  <a:lnTo>
                    <a:pt x="35235" y="4412"/>
                  </a:lnTo>
                  <a:lnTo>
                    <a:pt x="35136" y="4096"/>
                  </a:lnTo>
                  <a:lnTo>
                    <a:pt x="34998" y="3819"/>
                  </a:lnTo>
                  <a:lnTo>
                    <a:pt x="34840" y="3522"/>
                  </a:lnTo>
                  <a:lnTo>
                    <a:pt x="34662" y="3245"/>
                  </a:lnTo>
                  <a:lnTo>
                    <a:pt x="34444" y="3007"/>
                  </a:lnTo>
                  <a:lnTo>
                    <a:pt x="34207" y="2770"/>
                  </a:lnTo>
                  <a:lnTo>
                    <a:pt x="33949" y="2552"/>
                  </a:lnTo>
                  <a:lnTo>
                    <a:pt x="33633" y="2374"/>
                  </a:lnTo>
                  <a:lnTo>
                    <a:pt x="33297" y="2216"/>
                  </a:lnTo>
                  <a:lnTo>
                    <a:pt x="32782" y="2038"/>
                  </a:lnTo>
                  <a:lnTo>
                    <a:pt x="32248" y="1900"/>
                  </a:lnTo>
                  <a:lnTo>
                    <a:pt x="31753" y="1820"/>
                  </a:lnTo>
                  <a:lnTo>
                    <a:pt x="31259" y="1761"/>
                  </a:lnTo>
                  <a:lnTo>
                    <a:pt x="30804" y="1741"/>
                  </a:lnTo>
                  <a:lnTo>
                    <a:pt x="30349" y="1741"/>
                  </a:lnTo>
                  <a:lnTo>
                    <a:pt x="29933" y="1781"/>
                  </a:lnTo>
                  <a:lnTo>
                    <a:pt x="29557" y="1820"/>
                  </a:lnTo>
                  <a:lnTo>
                    <a:pt x="29201" y="1900"/>
                  </a:lnTo>
                  <a:lnTo>
                    <a:pt x="28885" y="1959"/>
                  </a:lnTo>
                  <a:lnTo>
                    <a:pt x="28370" y="2117"/>
                  </a:lnTo>
                  <a:lnTo>
                    <a:pt x="28054" y="2216"/>
                  </a:lnTo>
                  <a:lnTo>
                    <a:pt x="27935" y="2275"/>
                  </a:lnTo>
                  <a:lnTo>
                    <a:pt x="27836" y="2078"/>
                  </a:lnTo>
                  <a:lnTo>
                    <a:pt x="27718" y="1860"/>
                  </a:lnTo>
                  <a:lnTo>
                    <a:pt x="27559" y="1642"/>
                  </a:lnTo>
                  <a:lnTo>
                    <a:pt x="27361" y="1405"/>
                  </a:lnTo>
                  <a:lnTo>
                    <a:pt x="27124" y="1187"/>
                  </a:lnTo>
                  <a:lnTo>
                    <a:pt x="26867" y="990"/>
                  </a:lnTo>
                  <a:lnTo>
                    <a:pt x="26570" y="772"/>
                  </a:lnTo>
                  <a:lnTo>
                    <a:pt x="26254" y="594"/>
                  </a:lnTo>
                  <a:lnTo>
                    <a:pt x="25897" y="416"/>
                  </a:lnTo>
                  <a:lnTo>
                    <a:pt x="25522" y="277"/>
                  </a:lnTo>
                  <a:lnTo>
                    <a:pt x="25106" y="159"/>
                  </a:lnTo>
                  <a:lnTo>
                    <a:pt x="24691" y="79"/>
                  </a:lnTo>
                  <a:lnTo>
                    <a:pt x="24236" y="20"/>
                  </a:lnTo>
                  <a:lnTo>
                    <a:pt x="23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3433850" y="2584475"/>
              <a:ext cx="1090600" cy="786925"/>
            </a:xfrm>
            <a:custGeom>
              <a:rect b="b" l="l" r="r" t="t"/>
              <a:pathLst>
                <a:path extrusionOk="0" fill="none" h="31477" w="43624">
                  <a:moveTo>
                    <a:pt x="43485" y="18993"/>
                  </a:moveTo>
                  <a:lnTo>
                    <a:pt x="43485" y="18993"/>
                  </a:lnTo>
                  <a:lnTo>
                    <a:pt x="43426" y="19270"/>
                  </a:lnTo>
                  <a:lnTo>
                    <a:pt x="43327" y="19547"/>
                  </a:lnTo>
                  <a:lnTo>
                    <a:pt x="43208" y="19784"/>
                  </a:lnTo>
                  <a:lnTo>
                    <a:pt x="43070" y="20002"/>
                  </a:lnTo>
                  <a:lnTo>
                    <a:pt x="42911" y="20200"/>
                  </a:lnTo>
                  <a:lnTo>
                    <a:pt x="42733" y="20378"/>
                  </a:lnTo>
                  <a:lnTo>
                    <a:pt x="42555" y="20536"/>
                  </a:lnTo>
                  <a:lnTo>
                    <a:pt x="42357" y="20674"/>
                  </a:lnTo>
                  <a:lnTo>
                    <a:pt x="42140" y="20813"/>
                  </a:lnTo>
                  <a:lnTo>
                    <a:pt x="41922" y="20912"/>
                  </a:lnTo>
                  <a:lnTo>
                    <a:pt x="41705" y="21011"/>
                  </a:lnTo>
                  <a:lnTo>
                    <a:pt x="41467" y="21090"/>
                  </a:lnTo>
                  <a:lnTo>
                    <a:pt x="41230" y="21169"/>
                  </a:lnTo>
                  <a:lnTo>
                    <a:pt x="40992" y="21209"/>
                  </a:lnTo>
                  <a:lnTo>
                    <a:pt x="40518" y="21288"/>
                  </a:lnTo>
                  <a:lnTo>
                    <a:pt x="40043" y="21327"/>
                  </a:lnTo>
                  <a:lnTo>
                    <a:pt x="39588" y="21327"/>
                  </a:lnTo>
                  <a:lnTo>
                    <a:pt x="39172" y="21327"/>
                  </a:lnTo>
                  <a:lnTo>
                    <a:pt x="38816" y="21288"/>
                  </a:lnTo>
                  <a:lnTo>
                    <a:pt x="38262" y="21228"/>
                  </a:lnTo>
                  <a:lnTo>
                    <a:pt x="38064" y="21189"/>
                  </a:lnTo>
                  <a:lnTo>
                    <a:pt x="38064" y="21189"/>
                  </a:lnTo>
                  <a:lnTo>
                    <a:pt x="38005" y="21307"/>
                  </a:lnTo>
                  <a:lnTo>
                    <a:pt x="37827" y="21624"/>
                  </a:lnTo>
                  <a:lnTo>
                    <a:pt x="37530" y="22099"/>
                  </a:lnTo>
                  <a:lnTo>
                    <a:pt x="37095" y="22692"/>
                  </a:lnTo>
                  <a:lnTo>
                    <a:pt x="36858" y="23029"/>
                  </a:lnTo>
                  <a:lnTo>
                    <a:pt x="36561" y="23365"/>
                  </a:lnTo>
                  <a:lnTo>
                    <a:pt x="36244" y="23741"/>
                  </a:lnTo>
                  <a:lnTo>
                    <a:pt x="35908" y="24097"/>
                  </a:lnTo>
                  <a:lnTo>
                    <a:pt x="35532" y="24453"/>
                  </a:lnTo>
                  <a:lnTo>
                    <a:pt x="35117" y="24829"/>
                  </a:lnTo>
                  <a:lnTo>
                    <a:pt x="34681" y="25165"/>
                  </a:lnTo>
                  <a:lnTo>
                    <a:pt x="34226" y="25521"/>
                  </a:lnTo>
                  <a:lnTo>
                    <a:pt x="34226" y="25521"/>
                  </a:lnTo>
                  <a:lnTo>
                    <a:pt x="33989" y="25660"/>
                  </a:lnTo>
                  <a:lnTo>
                    <a:pt x="33752" y="25798"/>
                  </a:lnTo>
                  <a:lnTo>
                    <a:pt x="33514" y="25897"/>
                  </a:lnTo>
                  <a:lnTo>
                    <a:pt x="33297" y="25976"/>
                  </a:lnTo>
                  <a:lnTo>
                    <a:pt x="33079" y="26036"/>
                  </a:lnTo>
                  <a:lnTo>
                    <a:pt x="32861" y="26056"/>
                  </a:lnTo>
                  <a:lnTo>
                    <a:pt x="32663" y="26075"/>
                  </a:lnTo>
                  <a:lnTo>
                    <a:pt x="32466" y="26075"/>
                  </a:lnTo>
                  <a:lnTo>
                    <a:pt x="32268" y="26075"/>
                  </a:lnTo>
                  <a:lnTo>
                    <a:pt x="32090" y="26036"/>
                  </a:lnTo>
                  <a:lnTo>
                    <a:pt x="31892" y="25996"/>
                  </a:lnTo>
                  <a:lnTo>
                    <a:pt x="31734" y="25937"/>
                  </a:lnTo>
                  <a:lnTo>
                    <a:pt x="31397" y="25798"/>
                  </a:lnTo>
                  <a:lnTo>
                    <a:pt x="31101" y="25640"/>
                  </a:lnTo>
                  <a:lnTo>
                    <a:pt x="30824" y="25442"/>
                  </a:lnTo>
                  <a:lnTo>
                    <a:pt x="30586" y="25244"/>
                  </a:lnTo>
                  <a:lnTo>
                    <a:pt x="30388" y="25047"/>
                  </a:lnTo>
                  <a:lnTo>
                    <a:pt x="30210" y="24869"/>
                  </a:lnTo>
                  <a:lnTo>
                    <a:pt x="29993" y="24572"/>
                  </a:lnTo>
                  <a:lnTo>
                    <a:pt x="29913" y="24453"/>
                  </a:lnTo>
                  <a:lnTo>
                    <a:pt x="29913" y="24453"/>
                  </a:lnTo>
                  <a:lnTo>
                    <a:pt x="29795" y="24750"/>
                  </a:lnTo>
                  <a:lnTo>
                    <a:pt x="29656" y="25047"/>
                  </a:lnTo>
                  <a:lnTo>
                    <a:pt x="29478" y="25423"/>
                  </a:lnTo>
                  <a:lnTo>
                    <a:pt x="29360" y="25601"/>
                  </a:lnTo>
                  <a:lnTo>
                    <a:pt x="29241" y="25798"/>
                  </a:lnTo>
                  <a:lnTo>
                    <a:pt x="29102" y="25957"/>
                  </a:lnTo>
                  <a:lnTo>
                    <a:pt x="28964" y="26135"/>
                  </a:lnTo>
                  <a:lnTo>
                    <a:pt x="28806" y="26273"/>
                  </a:lnTo>
                  <a:lnTo>
                    <a:pt x="28628" y="26392"/>
                  </a:lnTo>
                  <a:lnTo>
                    <a:pt x="28449" y="26491"/>
                  </a:lnTo>
                  <a:lnTo>
                    <a:pt x="28252" y="26550"/>
                  </a:lnTo>
                  <a:lnTo>
                    <a:pt x="28252" y="26550"/>
                  </a:lnTo>
                  <a:lnTo>
                    <a:pt x="28133" y="26570"/>
                  </a:lnTo>
                  <a:lnTo>
                    <a:pt x="28014" y="26570"/>
                  </a:lnTo>
                  <a:lnTo>
                    <a:pt x="27896" y="26550"/>
                  </a:lnTo>
                  <a:lnTo>
                    <a:pt x="27777" y="26530"/>
                  </a:lnTo>
                  <a:lnTo>
                    <a:pt x="27658" y="26471"/>
                  </a:lnTo>
                  <a:lnTo>
                    <a:pt x="27559" y="26412"/>
                  </a:lnTo>
                  <a:lnTo>
                    <a:pt x="27322" y="26273"/>
                  </a:lnTo>
                  <a:lnTo>
                    <a:pt x="27104" y="26075"/>
                  </a:lnTo>
                  <a:lnTo>
                    <a:pt x="26906" y="25878"/>
                  </a:lnTo>
                  <a:lnTo>
                    <a:pt x="26728" y="25660"/>
                  </a:lnTo>
                  <a:lnTo>
                    <a:pt x="26550" y="25442"/>
                  </a:lnTo>
                  <a:lnTo>
                    <a:pt x="26550" y="25442"/>
                  </a:lnTo>
                  <a:lnTo>
                    <a:pt x="26234" y="25917"/>
                  </a:lnTo>
                  <a:lnTo>
                    <a:pt x="25917" y="26352"/>
                  </a:lnTo>
                  <a:lnTo>
                    <a:pt x="25561" y="26748"/>
                  </a:lnTo>
                  <a:lnTo>
                    <a:pt x="25225" y="27124"/>
                  </a:lnTo>
                  <a:lnTo>
                    <a:pt x="24869" y="27460"/>
                  </a:lnTo>
                  <a:lnTo>
                    <a:pt x="24532" y="27737"/>
                  </a:lnTo>
                  <a:lnTo>
                    <a:pt x="24176" y="27975"/>
                  </a:lnTo>
                  <a:lnTo>
                    <a:pt x="23840" y="28172"/>
                  </a:lnTo>
                  <a:lnTo>
                    <a:pt x="23840" y="28172"/>
                  </a:lnTo>
                  <a:lnTo>
                    <a:pt x="23602" y="28271"/>
                  </a:lnTo>
                  <a:lnTo>
                    <a:pt x="23365" y="28370"/>
                  </a:lnTo>
                  <a:lnTo>
                    <a:pt x="23147" y="28449"/>
                  </a:lnTo>
                  <a:lnTo>
                    <a:pt x="22930" y="28509"/>
                  </a:lnTo>
                  <a:lnTo>
                    <a:pt x="22732" y="28548"/>
                  </a:lnTo>
                  <a:lnTo>
                    <a:pt x="22534" y="28588"/>
                  </a:lnTo>
                  <a:lnTo>
                    <a:pt x="22178" y="28608"/>
                  </a:lnTo>
                  <a:lnTo>
                    <a:pt x="21842" y="28588"/>
                  </a:lnTo>
                  <a:lnTo>
                    <a:pt x="21545" y="28548"/>
                  </a:lnTo>
                  <a:lnTo>
                    <a:pt x="21288" y="28449"/>
                  </a:lnTo>
                  <a:lnTo>
                    <a:pt x="21050" y="28351"/>
                  </a:lnTo>
                  <a:lnTo>
                    <a:pt x="20853" y="28232"/>
                  </a:lnTo>
                  <a:lnTo>
                    <a:pt x="20674" y="28093"/>
                  </a:lnTo>
                  <a:lnTo>
                    <a:pt x="20536" y="27975"/>
                  </a:lnTo>
                  <a:lnTo>
                    <a:pt x="20417" y="27836"/>
                  </a:lnTo>
                  <a:lnTo>
                    <a:pt x="20259" y="27638"/>
                  </a:lnTo>
                  <a:lnTo>
                    <a:pt x="20219" y="27559"/>
                  </a:lnTo>
                  <a:lnTo>
                    <a:pt x="20219" y="27559"/>
                  </a:lnTo>
                  <a:lnTo>
                    <a:pt x="19804" y="27915"/>
                  </a:lnTo>
                  <a:lnTo>
                    <a:pt x="19329" y="28311"/>
                  </a:lnTo>
                  <a:lnTo>
                    <a:pt x="18657" y="28806"/>
                  </a:lnTo>
                  <a:lnTo>
                    <a:pt x="18261" y="29083"/>
                  </a:lnTo>
                  <a:lnTo>
                    <a:pt x="17826" y="29360"/>
                  </a:lnTo>
                  <a:lnTo>
                    <a:pt x="17351" y="29656"/>
                  </a:lnTo>
                  <a:lnTo>
                    <a:pt x="16856" y="29953"/>
                  </a:lnTo>
                  <a:lnTo>
                    <a:pt x="16302" y="30250"/>
                  </a:lnTo>
                  <a:lnTo>
                    <a:pt x="15729" y="30547"/>
                  </a:lnTo>
                  <a:lnTo>
                    <a:pt x="15115" y="30824"/>
                  </a:lnTo>
                  <a:lnTo>
                    <a:pt x="14482" y="31100"/>
                  </a:lnTo>
                  <a:lnTo>
                    <a:pt x="14482" y="31100"/>
                  </a:lnTo>
                  <a:lnTo>
                    <a:pt x="14027" y="31259"/>
                  </a:lnTo>
                  <a:lnTo>
                    <a:pt x="13572" y="31377"/>
                  </a:lnTo>
                  <a:lnTo>
                    <a:pt x="13157" y="31457"/>
                  </a:lnTo>
                  <a:lnTo>
                    <a:pt x="12721" y="31476"/>
                  </a:lnTo>
                  <a:lnTo>
                    <a:pt x="12326" y="31476"/>
                  </a:lnTo>
                  <a:lnTo>
                    <a:pt x="11930" y="31437"/>
                  </a:lnTo>
                  <a:lnTo>
                    <a:pt x="11554" y="31358"/>
                  </a:lnTo>
                  <a:lnTo>
                    <a:pt x="11198" y="31259"/>
                  </a:lnTo>
                  <a:lnTo>
                    <a:pt x="10862" y="31140"/>
                  </a:lnTo>
                  <a:lnTo>
                    <a:pt x="10525" y="31021"/>
                  </a:lnTo>
                  <a:lnTo>
                    <a:pt x="10229" y="30863"/>
                  </a:lnTo>
                  <a:lnTo>
                    <a:pt x="9932" y="30705"/>
                  </a:lnTo>
                  <a:lnTo>
                    <a:pt x="9675" y="30547"/>
                  </a:lnTo>
                  <a:lnTo>
                    <a:pt x="9437" y="30388"/>
                  </a:lnTo>
                  <a:lnTo>
                    <a:pt x="9022" y="30052"/>
                  </a:lnTo>
                  <a:lnTo>
                    <a:pt x="9022" y="30052"/>
                  </a:lnTo>
                  <a:lnTo>
                    <a:pt x="8428" y="30210"/>
                  </a:lnTo>
                  <a:lnTo>
                    <a:pt x="8132" y="30289"/>
                  </a:lnTo>
                  <a:lnTo>
                    <a:pt x="7795" y="30349"/>
                  </a:lnTo>
                  <a:lnTo>
                    <a:pt x="7439" y="30388"/>
                  </a:lnTo>
                  <a:lnTo>
                    <a:pt x="7083" y="30428"/>
                  </a:lnTo>
                  <a:lnTo>
                    <a:pt x="6707" y="30448"/>
                  </a:lnTo>
                  <a:lnTo>
                    <a:pt x="6311" y="30467"/>
                  </a:lnTo>
                  <a:lnTo>
                    <a:pt x="5916" y="30448"/>
                  </a:lnTo>
                  <a:lnTo>
                    <a:pt x="5500" y="30408"/>
                  </a:lnTo>
                  <a:lnTo>
                    <a:pt x="5065" y="30368"/>
                  </a:lnTo>
                  <a:lnTo>
                    <a:pt x="4630" y="30289"/>
                  </a:lnTo>
                  <a:lnTo>
                    <a:pt x="4155" y="30190"/>
                  </a:lnTo>
                  <a:lnTo>
                    <a:pt x="3700" y="30072"/>
                  </a:lnTo>
                  <a:lnTo>
                    <a:pt x="3225" y="29913"/>
                  </a:lnTo>
                  <a:lnTo>
                    <a:pt x="2731" y="29735"/>
                  </a:lnTo>
                  <a:lnTo>
                    <a:pt x="2731" y="29735"/>
                  </a:lnTo>
                  <a:lnTo>
                    <a:pt x="2513" y="29636"/>
                  </a:lnTo>
                  <a:lnTo>
                    <a:pt x="2295" y="29538"/>
                  </a:lnTo>
                  <a:lnTo>
                    <a:pt x="1919" y="29300"/>
                  </a:lnTo>
                  <a:lnTo>
                    <a:pt x="1563" y="29043"/>
                  </a:lnTo>
                  <a:lnTo>
                    <a:pt x="1267" y="28766"/>
                  </a:lnTo>
                  <a:lnTo>
                    <a:pt x="990" y="28449"/>
                  </a:lnTo>
                  <a:lnTo>
                    <a:pt x="752" y="28133"/>
                  </a:lnTo>
                  <a:lnTo>
                    <a:pt x="554" y="27777"/>
                  </a:lnTo>
                  <a:lnTo>
                    <a:pt x="396" y="27421"/>
                  </a:lnTo>
                  <a:lnTo>
                    <a:pt x="258" y="27045"/>
                  </a:lnTo>
                  <a:lnTo>
                    <a:pt x="159" y="26669"/>
                  </a:lnTo>
                  <a:lnTo>
                    <a:pt x="80" y="26273"/>
                  </a:lnTo>
                  <a:lnTo>
                    <a:pt x="20" y="25858"/>
                  </a:lnTo>
                  <a:lnTo>
                    <a:pt x="0" y="25462"/>
                  </a:lnTo>
                  <a:lnTo>
                    <a:pt x="0" y="25047"/>
                  </a:lnTo>
                  <a:lnTo>
                    <a:pt x="20" y="24631"/>
                  </a:lnTo>
                  <a:lnTo>
                    <a:pt x="60" y="24236"/>
                  </a:lnTo>
                  <a:lnTo>
                    <a:pt x="119" y="23820"/>
                  </a:lnTo>
                  <a:lnTo>
                    <a:pt x="198" y="23424"/>
                  </a:lnTo>
                  <a:lnTo>
                    <a:pt x="277" y="23048"/>
                  </a:lnTo>
                  <a:lnTo>
                    <a:pt x="376" y="22673"/>
                  </a:lnTo>
                  <a:lnTo>
                    <a:pt x="495" y="22316"/>
                  </a:lnTo>
                  <a:lnTo>
                    <a:pt x="614" y="21980"/>
                  </a:lnTo>
                  <a:lnTo>
                    <a:pt x="752" y="21664"/>
                  </a:lnTo>
                  <a:lnTo>
                    <a:pt x="891" y="21367"/>
                  </a:lnTo>
                  <a:lnTo>
                    <a:pt x="1029" y="21090"/>
                  </a:lnTo>
                  <a:lnTo>
                    <a:pt x="1187" y="20833"/>
                  </a:lnTo>
                  <a:lnTo>
                    <a:pt x="1326" y="20615"/>
                  </a:lnTo>
                  <a:lnTo>
                    <a:pt x="1484" y="20437"/>
                  </a:lnTo>
                  <a:lnTo>
                    <a:pt x="1623" y="20279"/>
                  </a:lnTo>
                  <a:lnTo>
                    <a:pt x="1761" y="20160"/>
                  </a:lnTo>
                  <a:lnTo>
                    <a:pt x="1900" y="20081"/>
                  </a:lnTo>
                  <a:lnTo>
                    <a:pt x="2038" y="20041"/>
                  </a:lnTo>
                  <a:lnTo>
                    <a:pt x="2038" y="20041"/>
                  </a:lnTo>
                  <a:lnTo>
                    <a:pt x="1959" y="19863"/>
                  </a:lnTo>
                  <a:lnTo>
                    <a:pt x="1741" y="19408"/>
                  </a:lnTo>
                  <a:lnTo>
                    <a:pt x="1623" y="19092"/>
                  </a:lnTo>
                  <a:lnTo>
                    <a:pt x="1484" y="18696"/>
                  </a:lnTo>
                  <a:lnTo>
                    <a:pt x="1366" y="18281"/>
                  </a:lnTo>
                  <a:lnTo>
                    <a:pt x="1247" y="17826"/>
                  </a:lnTo>
                  <a:lnTo>
                    <a:pt x="1168" y="17331"/>
                  </a:lnTo>
                  <a:lnTo>
                    <a:pt x="1108" y="16797"/>
                  </a:lnTo>
                  <a:lnTo>
                    <a:pt x="1108" y="16540"/>
                  </a:lnTo>
                  <a:lnTo>
                    <a:pt x="1108" y="16263"/>
                  </a:lnTo>
                  <a:lnTo>
                    <a:pt x="1128" y="15986"/>
                  </a:lnTo>
                  <a:lnTo>
                    <a:pt x="1148" y="15728"/>
                  </a:lnTo>
                  <a:lnTo>
                    <a:pt x="1187" y="15451"/>
                  </a:lnTo>
                  <a:lnTo>
                    <a:pt x="1247" y="15175"/>
                  </a:lnTo>
                  <a:lnTo>
                    <a:pt x="1326" y="14898"/>
                  </a:lnTo>
                  <a:lnTo>
                    <a:pt x="1425" y="14621"/>
                  </a:lnTo>
                  <a:lnTo>
                    <a:pt x="1544" y="14344"/>
                  </a:lnTo>
                  <a:lnTo>
                    <a:pt x="1682" y="14086"/>
                  </a:lnTo>
                  <a:lnTo>
                    <a:pt x="1860" y="13829"/>
                  </a:lnTo>
                  <a:lnTo>
                    <a:pt x="2038" y="13572"/>
                  </a:lnTo>
                  <a:lnTo>
                    <a:pt x="2038" y="13572"/>
                  </a:lnTo>
                  <a:lnTo>
                    <a:pt x="2236" y="13315"/>
                  </a:lnTo>
                  <a:lnTo>
                    <a:pt x="2454" y="13077"/>
                  </a:lnTo>
                  <a:lnTo>
                    <a:pt x="2691" y="12840"/>
                  </a:lnTo>
                  <a:lnTo>
                    <a:pt x="2909" y="12622"/>
                  </a:lnTo>
                  <a:lnTo>
                    <a:pt x="3403" y="12207"/>
                  </a:lnTo>
                  <a:lnTo>
                    <a:pt x="3918" y="11811"/>
                  </a:lnTo>
                  <a:lnTo>
                    <a:pt x="4452" y="11475"/>
                  </a:lnTo>
                  <a:lnTo>
                    <a:pt x="4966" y="11158"/>
                  </a:lnTo>
                  <a:lnTo>
                    <a:pt x="5500" y="10881"/>
                  </a:lnTo>
                  <a:lnTo>
                    <a:pt x="5995" y="10624"/>
                  </a:lnTo>
                  <a:lnTo>
                    <a:pt x="6490" y="10407"/>
                  </a:lnTo>
                  <a:lnTo>
                    <a:pt x="6925" y="10209"/>
                  </a:lnTo>
                  <a:lnTo>
                    <a:pt x="7677" y="9932"/>
                  </a:lnTo>
                  <a:lnTo>
                    <a:pt x="8191" y="9774"/>
                  </a:lnTo>
                  <a:lnTo>
                    <a:pt x="8369" y="9714"/>
                  </a:lnTo>
                  <a:lnTo>
                    <a:pt x="8369" y="9714"/>
                  </a:lnTo>
                  <a:lnTo>
                    <a:pt x="8389" y="9556"/>
                  </a:lnTo>
                  <a:lnTo>
                    <a:pt x="8428" y="9358"/>
                  </a:lnTo>
                  <a:lnTo>
                    <a:pt x="8488" y="9121"/>
                  </a:lnTo>
                  <a:lnTo>
                    <a:pt x="8587" y="8804"/>
                  </a:lnTo>
                  <a:lnTo>
                    <a:pt x="8705" y="8468"/>
                  </a:lnTo>
                  <a:lnTo>
                    <a:pt x="8883" y="8092"/>
                  </a:lnTo>
                  <a:lnTo>
                    <a:pt x="9101" y="7676"/>
                  </a:lnTo>
                  <a:lnTo>
                    <a:pt x="9378" y="7241"/>
                  </a:lnTo>
                  <a:lnTo>
                    <a:pt x="9536" y="7024"/>
                  </a:lnTo>
                  <a:lnTo>
                    <a:pt x="9714" y="6806"/>
                  </a:lnTo>
                  <a:lnTo>
                    <a:pt x="9912" y="6588"/>
                  </a:lnTo>
                  <a:lnTo>
                    <a:pt x="10130" y="6371"/>
                  </a:lnTo>
                  <a:lnTo>
                    <a:pt x="10347" y="6153"/>
                  </a:lnTo>
                  <a:lnTo>
                    <a:pt x="10605" y="5935"/>
                  </a:lnTo>
                  <a:lnTo>
                    <a:pt x="10862" y="5718"/>
                  </a:lnTo>
                  <a:lnTo>
                    <a:pt x="11159" y="5520"/>
                  </a:lnTo>
                  <a:lnTo>
                    <a:pt x="11475" y="5322"/>
                  </a:lnTo>
                  <a:lnTo>
                    <a:pt x="11811" y="5124"/>
                  </a:lnTo>
                  <a:lnTo>
                    <a:pt x="12167" y="4927"/>
                  </a:lnTo>
                  <a:lnTo>
                    <a:pt x="12543" y="4748"/>
                  </a:lnTo>
                  <a:lnTo>
                    <a:pt x="12939" y="4590"/>
                  </a:lnTo>
                  <a:lnTo>
                    <a:pt x="13374" y="4432"/>
                  </a:lnTo>
                  <a:lnTo>
                    <a:pt x="13374" y="4432"/>
                  </a:lnTo>
                  <a:lnTo>
                    <a:pt x="13770" y="4313"/>
                  </a:lnTo>
                  <a:lnTo>
                    <a:pt x="14146" y="4195"/>
                  </a:lnTo>
                  <a:lnTo>
                    <a:pt x="14522" y="4115"/>
                  </a:lnTo>
                  <a:lnTo>
                    <a:pt x="14878" y="4036"/>
                  </a:lnTo>
                  <a:lnTo>
                    <a:pt x="15254" y="3977"/>
                  </a:lnTo>
                  <a:lnTo>
                    <a:pt x="15590" y="3918"/>
                  </a:lnTo>
                  <a:lnTo>
                    <a:pt x="16263" y="3858"/>
                  </a:lnTo>
                  <a:lnTo>
                    <a:pt x="16916" y="3858"/>
                  </a:lnTo>
                  <a:lnTo>
                    <a:pt x="17509" y="3878"/>
                  </a:lnTo>
                  <a:lnTo>
                    <a:pt x="18083" y="3937"/>
                  </a:lnTo>
                  <a:lnTo>
                    <a:pt x="18617" y="4036"/>
                  </a:lnTo>
                  <a:lnTo>
                    <a:pt x="18617" y="4036"/>
                  </a:lnTo>
                  <a:lnTo>
                    <a:pt x="18835" y="3601"/>
                  </a:lnTo>
                  <a:lnTo>
                    <a:pt x="19151" y="3067"/>
                  </a:lnTo>
                  <a:lnTo>
                    <a:pt x="19329" y="2770"/>
                  </a:lnTo>
                  <a:lnTo>
                    <a:pt x="19547" y="2473"/>
                  </a:lnTo>
                  <a:lnTo>
                    <a:pt x="19764" y="2177"/>
                  </a:lnTo>
                  <a:lnTo>
                    <a:pt x="20022" y="1880"/>
                  </a:lnTo>
                  <a:lnTo>
                    <a:pt x="20279" y="1583"/>
                  </a:lnTo>
                  <a:lnTo>
                    <a:pt x="20576" y="1286"/>
                  </a:lnTo>
                  <a:lnTo>
                    <a:pt x="20892" y="1029"/>
                  </a:lnTo>
                  <a:lnTo>
                    <a:pt x="21228" y="772"/>
                  </a:lnTo>
                  <a:lnTo>
                    <a:pt x="21565" y="554"/>
                  </a:lnTo>
                  <a:lnTo>
                    <a:pt x="21941" y="376"/>
                  </a:lnTo>
                  <a:lnTo>
                    <a:pt x="22336" y="218"/>
                  </a:lnTo>
                  <a:lnTo>
                    <a:pt x="22534" y="159"/>
                  </a:lnTo>
                  <a:lnTo>
                    <a:pt x="22752" y="119"/>
                  </a:lnTo>
                  <a:lnTo>
                    <a:pt x="22752" y="119"/>
                  </a:lnTo>
                  <a:lnTo>
                    <a:pt x="23266" y="40"/>
                  </a:lnTo>
                  <a:lnTo>
                    <a:pt x="23761" y="0"/>
                  </a:lnTo>
                  <a:lnTo>
                    <a:pt x="24236" y="20"/>
                  </a:lnTo>
                  <a:lnTo>
                    <a:pt x="24691" y="79"/>
                  </a:lnTo>
                  <a:lnTo>
                    <a:pt x="25106" y="159"/>
                  </a:lnTo>
                  <a:lnTo>
                    <a:pt x="25522" y="277"/>
                  </a:lnTo>
                  <a:lnTo>
                    <a:pt x="25897" y="416"/>
                  </a:lnTo>
                  <a:lnTo>
                    <a:pt x="26254" y="594"/>
                  </a:lnTo>
                  <a:lnTo>
                    <a:pt x="26570" y="772"/>
                  </a:lnTo>
                  <a:lnTo>
                    <a:pt x="26867" y="990"/>
                  </a:lnTo>
                  <a:lnTo>
                    <a:pt x="27124" y="1187"/>
                  </a:lnTo>
                  <a:lnTo>
                    <a:pt x="27361" y="1405"/>
                  </a:lnTo>
                  <a:lnTo>
                    <a:pt x="27559" y="1642"/>
                  </a:lnTo>
                  <a:lnTo>
                    <a:pt x="27718" y="1860"/>
                  </a:lnTo>
                  <a:lnTo>
                    <a:pt x="27836" y="2078"/>
                  </a:lnTo>
                  <a:lnTo>
                    <a:pt x="27935" y="2275"/>
                  </a:lnTo>
                  <a:lnTo>
                    <a:pt x="27935" y="2275"/>
                  </a:lnTo>
                  <a:lnTo>
                    <a:pt x="28054" y="2216"/>
                  </a:lnTo>
                  <a:lnTo>
                    <a:pt x="28370" y="2117"/>
                  </a:lnTo>
                  <a:lnTo>
                    <a:pt x="28885" y="1959"/>
                  </a:lnTo>
                  <a:lnTo>
                    <a:pt x="29201" y="1900"/>
                  </a:lnTo>
                  <a:lnTo>
                    <a:pt x="29557" y="1820"/>
                  </a:lnTo>
                  <a:lnTo>
                    <a:pt x="29933" y="1781"/>
                  </a:lnTo>
                  <a:lnTo>
                    <a:pt x="30349" y="1741"/>
                  </a:lnTo>
                  <a:lnTo>
                    <a:pt x="30804" y="1741"/>
                  </a:lnTo>
                  <a:lnTo>
                    <a:pt x="31259" y="1761"/>
                  </a:lnTo>
                  <a:lnTo>
                    <a:pt x="31753" y="1820"/>
                  </a:lnTo>
                  <a:lnTo>
                    <a:pt x="32248" y="1900"/>
                  </a:lnTo>
                  <a:lnTo>
                    <a:pt x="32782" y="2038"/>
                  </a:lnTo>
                  <a:lnTo>
                    <a:pt x="33297" y="2216"/>
                  </a:lnTo>
                  <a:lnTo>
                    <a:pt x="33297" y="2216"/>
                  </a:lnTo>
                  <a:lnTo>
                    <a:pt x="33633" y="2374"/>
                  </a:lnTo>
                  <a:lnTo>
                    <a:pt x="33949" y="2552"/>
                  </a:lnTo>
                  <a:lnTo>
                    <a:pt x="34207" y="2770"/>
                  </a:lnTo>
                  <a:lnTo>
                    <a:pt x="34444" y="3007"/>
                  </a:lnTo>
                  <a:lnTo>
                    <a:pt x="34662" y="3245"/>
                  </a:lnTo>
                  <a:lnTo>
                    <a:pt x="34840" y="3522"/>
                  </a:lnTo>
                  <a:lnTo>
                    <a:pt x="34998" y="3819"/>
                  </a:lnTo>
                  <a:lnTo>
                    <a:pt x="35136" y="4096"/>
                  </a:lnTo>
                  <a:lnTo>
                    <a:pt x="35235" y="4412"/>
                  </a:lnTo>
                  <a:lnTo>
                    <a:pt x="35334" y="4709"/>
                  </a:lnTo>
                  <a:lnTo>
                    <a:pt x="35413" y="5025"/>
                  </a:lnTo>
                  <a:lnTo>
                    <a:pt x="35473" y="5322"/>
                  </a:lnTo>
                  <a:lnTo>
                    <a:pt x="35512" y="5619"/>
                  </a:lnTo>
                  <a:lnTo>
                    <a:pt x="35532" y="5916"/>
                  </a:lnTo>
                  <a:lnTo>
                    <a:pt x="35572" y="6470"/>
                  </a:lnTo>
                  <a:lnTo>
                    <a:pt x="35572" y="6470"/>
                  </a:lnTo>
                  <a:lnTo>
                    <a:pt x="35967" y="6529"/>
                  </a:lnTo>
                  <a:lnTo>
                    <a:pt x="36422" y="6628"/>
                  </a:lnTo>
                  <a:lnTo>
                    <a:pt x="36897" y="6766"/>
                  </a:lnTo>
                  <a:lnTo>
                    <a:pt x="37392" y="6944"/>
                  </a:lnTo>
                  <a:lnTo>
                    <a:pt x="37906" y="7162"/>
                  </a:lnTo>
                  <a:lnTo>
                    <a:pt x="38421" y="7419"/>
                  </a:lnTo>
                  <a:lnTo>
                    <a:pt x="38678" y="7558"/>
                  </a:lnTo>
                  <a:lnTo>
                    <a:pt x="38935" y="7736"/>
                  </a:lnTo>
                  <a:lnTo>
                    <a:pt x="39192" y="7914"/>
                  </a:lnTo>
                  <a:lnTo>
                    <a:pt x="39429" y="8092"/>
                  </a:lnTo>
                  <a:lnTo>
                    <a:pt x="39667" y="8310"/>
                  </a:lnTo>
                  <a:lnTo>
                    <a:pt x="39904" y="8527"/>
                  </a:lnTo>
                  <a:lnTo>
                    <a:pt x="40122" y="8765"/>
                  </a:lnTo>
                  <a:lnTo>
                    <a:pt x="40320" y="9022"/>
                  </a:lnTo>
                  <a:lnTo>
                    <a:pt x="40518" y="9299"/>
                  </a:lnTo>
                  <a:lnTo>
                    <a:pt x="40715" y="9595"/>
                  </a:lnTo>
                  <a:lnTo>
                    <a:pt x="40893" y="9912"/>
                  </a:lnTo>
                  <a:lnTo>
                    <a:pt x="41052" y="10229"/>
                  </a:lnTo>
                  <a:lnTo>
                    <a:pt x="41190" y="10585"/>
                  </a:lnTo>
                  <a:lnTo>
                    <a:pt x="41309" y="10961"/>
                  </a:lnTo>
                  <a:lnTo>
                    <a:pt x="41408" y="11356"/>
                  </a:lnTo>
                  <a:lnTo>
                    <a:pt x="41487" y="11772"/>
                  </a:lnTo>
                  <a:lnTo>
                    <a:pt x="41566" y="12207"/>
                  </a:lnTo>
                  <a:lnTo>
                    <a:pt x="41606" y="12662"/>
                  </a:lnTo>
                  <a:lnTo>
                    <a:pt x="41625" y="13157"/>
                  </a:lnTo>
                  <a:lnTo>
                    <a:pt x="41606" y="13651"/>
                  </a:lnTo>
                  <a:lnTo>
                    <a:pt x="41606" y="13651"/>
                  </a:lnTo>
                  <a:lnTo>
                    <a:pt x="41883" y="13849"/>
                  </a:lnTo>
                  <a:lnTo>
                    <a:pt x="42160" y="14086"/>
                  </a:lnTo>
                  <a:lnTo>
                    <a:pt x="42397" y="14324"/>
                  </a:lnTo>
                  <a:lnTo>
                    <a:pt x="42615" y="14601"/>
                  </a:lnTo>
                  <a:lnTo>
                    <a:pt x="42813" y="14898"/>
                  </a:lnTo>
                  <a:lnTo>
                    <a:pt x="42991" y="15214"/>
                  </a:lnTo>
                  <a:lnTo>
                    <a:pt x="43169" y="15531"/>
                  </a:lnTo>
                  <a:lnTo>
                    <a:pt x="43307" y="15887"/>
                  </a:lnTo>
                  <a:lnTo>
                    <a:pt x="43406" y="16243"/>
                  </a:lnTo>
                  <a:lnTo>
                    <a:pt x="43505" y="16619"/>
                  </a:lnTo>
                  <a:lnTo>
                    <a:pt x="43564" y="16995"/>
                  </a:lnTo>
                  <a:lnTo>
                    <a:pt x="43604" y="17371"/>
                  </a:lnTo>
                  <a:lnTo>
                    <a:pt x="43624" y="17766"/>
                  </a:lnTo>
                  <a:lnTo>
                    <a:pt x="43604" y="18182"/>
                  </a:lnTo>
                  <a:lnTo>
                    <a:pt x="43564" y="18577"/>
                  </a:lnTo>
                  <a:lnTo>
                    <a:pt x="43485" y="189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340450" y="3114175"/>
              <a:ext cx="50475" cy="62850"/>
            </a:xfrm>
            <a:custGeom>
              <a:rect b="b" l="l" r="r" t="t"/>
              <a:pathLst>
                <a:path extrusionOk="0" h="2514" w="2019">
                  <a:moveTo>
                    <a:pt x="1800" y="1"/>
                  </a:moveTo>
                  <a:lnTo>
                    <a:pt x="1622" y="317"/>
                  </a:lnTo>
                  <a:lnTo>
                    <a:pt x="1405" y="654"/>
                  </a:lnTo>
                  <a:lnTo>
                    <a:pt x="1128" y="1109"/>
                  </a:lnTo>
                  <a:lnTo>
                    <a:pt x="969" y="1346"/>
                  </a:lnTo>
                  <a:lnTo>
                    <a:pt x="791" y="1583"/>
                  </a:lnTo>
                  <a:lnTo>
                    <a:pt x="416" y="2058"/>
                  </a:lnTo>
                  <a:lnTo>
                    <a:pt x="218" y="2296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257" y="2355"/>
                  </a:lnTo>
                  <a:lnTo>
                    <a:pt x="495" y="2157"/>
                  </a:lnTo>
                  <a:lnTo>
                    <a:pt x="732" y="1940"/>
                  </a:lnTo>
                  <a:lnTo>
                    <a:pt x="950" y="1722"/>
                  </a:lnTo>
                  <a:lnTo>
                    <a:pt x="1167" y="1485"/>
                  </a:lnTo>
                  <a:lnTo>
                    <a:pt x="1365" y="1247"/>
                  </a:lnTo>
                  <a:lnTo>
                    <a:pt x="1543" y="990"/>
                  </a:lnTo>
                  <a:lnTo>
                    <a:pt x="1701" y="713"/>
                  </a:lnTo>
                  <a:lnTo>
                    <a:pt x="1781" y="575"/>
                  </a:lnTo>
                  <a:lnTo>
                    <a:pt x="1860" y="436"/>
                  </a:lnTo>
                  <a:lnTo>
                    <a:pt x="1919" y="278"/>
                  </a:lnTo>
                  <a:lnTo>
                    <a:pt x="1978" y="139"/>
                  </a:lnTo>
                  <a:lnTo>
                    <a:pt x="2018" y="40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340450" y="3114175"/>
              <a:ext cx="50475" cy="62850"/>
            </a:xfrm>
            <a:custGeom>
              <a:rect b="b" l="l" r="r" t="t"/>
              <a:pathLst>
                <a:path extrusionOk="0" fill="none" h="2514" w="2019">
                  <a:moveTo>
                    <a:pt x="1800" y="1"/>
                  </a:moveTo>
                  <a:lnTo>
                    <a:pt x="1800" y="1"/>
                  </a:lnTo>
                  <a:lnTo>
                    <a:pt x="1622" y="317"/>
                  </a:lnTo>
                  <a:lnTo>
                    <a:pt x="1405" y="654"/>
                  </a:lnTo>
                  <a:lnTo>
                    <a:pt x="1128" y="1109"/>
                  </a:lnTo>
                  <a:lnTo>
                    <a:pt x="1128" y="1109"/>
                  </a:lnTo>
                  <a:lnTo>
                    <a:pt x="969" y="1346"/>
                  </a:lnTo>
                  <a:lnTo>
                    <a:pt x="969" y="1346"/>
                  </a:lnTo>
                  <a:lnTo>
                    <a:pt x="791" y="1583"/>
                  </a:lnTo>
                  <a:lnTo>
                    <a:pt x="791" y="1583"/>
                  </a:lnTo>
                  <a:lnTo>
                    <a:pt x="416" y="2058"/>
                  </a:lnTo>
                  <a:lnTo>
                    <a:pt x="416" y="2058"/>
                  </a:lnTo>
                  <a:lnTo>
                    <a:pt x="218" y="2296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257" y="2355"/>
                  </a:lnTo>
                  <a:lnTo>
                    <a:pt x="495" y="2157"/>
                  </a:lnTo>
                  <a:lnTo>
                    <a:pt x="495" y="2157"/>
                  </a:lnTo>
                  <a:lnTo>
                    <a:pt x="732" y="1940"/>
                  </a:lnTo>
                  <a:lnTo>
                    <a:pt x="950" y="1722"/>
                  </a:lnTo>
                  <a:lnTo>
                    <a:pt x="950" y="1722"/>
                  </a:lnTo>
                  <a:lnTo>
                    <a:pt x="1167" y="1485"/>
                  </a:lnTo>
                  <a:lnTo>
                    <a:pt x="1167" y="1485"/>
                  </a:lnTo>
                  <a:lnTo>
                    <a:pt x="1365" y="1247"/>
                  </a:lnTo>
                  <a:lnTo>
                    <a:pt x="1543" y="990"/>
                  </a:lnTo>
                  <a:lnTo>
                    <a:pt x="1701" y="713"/>
                  </a:lnTo>
                  <a:lnTo>
                    <a:pt x="1701" y="713"/>
                  </a:lnTo>
                  <a:lnTo>
                    <a:pt x="1781" y="575"/>
                  </a:lnTo>
                  <a:lnTo>
                    <a:pt x="1860" y="436"/>
                  </a:lnTo>
                  <a:lnTo>
                    <a:pt x="1860" y="436"/>
                  </a:lnTo>
                  <a:lnTo>
                    <a:pt x="1919" y="278"/>
                  </a:lnTo>
                  <a:lnTo>
                    <a:pt x="1978" y="139"/>
                  </a:lnTo>
                  <a:lnTo>
                    <a:pt x="1978" y="139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18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368625" y="3030600"/>
              <a:ext cx="67300" cy="111300"/>
            </a:xfrm>
            <a:custGeom>
              <a:rect b="b" l="l" r="r" t="t"/>
              <a:pathLst>
                <a:path extrusionOk="0" h="4452" w="2692">
                  <a:moveTo>
                    <a:pt x="2474" y="0"/>
                  </a:moveTo>
                  <a:lnTo>
                    <a:pt x="2513" y="178"/>
                  </a:lnTo>
                  <a:lnTo>
                    <a:pt x="2553" y="356"/>
                  </a:lnTo>
                  <a:lnTo>
                    <a:pt x="2553" y="554"/>
                  </a:lnTo>
                  <a:lnTo>
                    <a:pt x="2553" y="633"/>
                  </a:lnTo>
                  <a:lnTo>
                    <a:pt x="2553" y="713"/>
                  </a:lnTo>
                  <a:lnTo>
                    <a:pt x="2494" y="891"/>
                  </a:lnTo>
                  <a:lnTo>
                    <a:pt x="2414" y="1029"/>
                  </a:lnTo>
                  <a:lnTo>
                    <a:pt x="2296" y="1148"/>
                  </a:lnTo>
                  <a:lnTo>
                    <a:pt x="2157" y="1247"/>
                  </a:lnTo>
                  <a:lnTo>
                    <a:pt x="1999" y="1306"/>
                  </a:lnTo>
                  <a:lnTo>
                    <a:pt x="1841" y="1365"/>
                  </a:lnTo>
                  <a:lnTo>
                    <a:pt x="1663" y="1405"/>
                  </a:lnTo>
                  <a:lnTo>
                    <a:pt x="1485" y="1425"/>
                  </a:lnTo>
                  <a:lnTo>
                    <a:pt x="1128" y="1445"/>
                  </a:lnTo>
                  <a:lnTo>
                    <a:pt x="772" y="1425"/>
                  </a:lnTo>
                  <a:lnTo>
                    <a:pt x="535" y="1405"/>
                  </a:lnTo>
                  <a:lnTo>
                    <a:pt x="535" y="1405"/>
                  </a:lnTo>
                  <a:lnTo>
                    <a:pt x="594" y="1662"/>
                  </a:lnTo>
                  <a:lnTo>
                    <a:pt x="654" y="1939"/>
                  </a:lnTo>
                  <a:lnTo>
                    <a:pt x="673" y="2078"/>
                  </a:lnTo>
                  <a:lnTo>
                    <a:pt x="673" y="2216"/>
                  </a:lnTo>
                  <a:lnTo>
                    <a:pt x="693" y="2374"/>
                  </a:lnTo>
                  <a:lnTo>
                    <a:pt x="673" y="2513"/>
                  </a:lnTo>
                  <a:lnTo>
                    <a:pt x="654" y="2790"/>
                  </a:lnTo>
                  <a:lnTo>
                    <a:pt x="594" y="3087"/>
                  </a:lnTo>
                  <a:lnTo>
                    <a:pt x="555" y="3225"/>
                  </a:lnTo>
                  <a:lnTo>
                    <a:pt x="515" y="3364"/>
                  </a:lnTo>
                  <a:lnTo>
                    <a:pt x="476" y="3502"/>
                  </a:lnTo>
                  <a:lnTo>
                    <a:pt x="416" y="3641"/>
                  </a:lnTo>
                  <a:lnTo>
                    <a:pt x="298" y="3918"/>
                  </a:lnTo>
                  <a:lnTo>
                    <a:pt x="159" y="4175"/>
                  </a:lnTo>
                  <a:lnTo>
                    <a:pt x="1" y="4432"/>
                  </a:lnTo>
                  <a:lnTo>
                    <a:pt x="1" y="4452"/>
                  </a:lnTo>
                  <a:lnTo>
                    <a:pt x="278" y="3997"/>
                  </a:lnTo>
                  <a:lnTo>
                    <a:pt x="495" y="3660"/>
                  </a:lnTo>
                  <a:lnTo>
                    <a:pt x="673" y="3344"/>
                  </a:lnTo>
                  <a:lnTo>
                    <a:pt x="891" y="3383"/>
                  </a:lnTo>
                  <a:lnTo>
                    <a:pt x="911" y="3284"/>
                  </a:lnTo>
                  <a:lnTo>
                    <a:pt x="950" y="3166"/>
                  </a:lnTo>
                  <a:lnTo>
                    <a:pt x="1010" y="2849"/>
                  </a:lnTo>
                  <a:lnTo>
                    <a:pt x="1049" y="2533"/>
                  </a:lnTo>
                  <a:lnTo>
                    <a:pt x="1049" y="2355"/>
                  </a:lnTo>
                  <a:lnTo>
                    <a:pt x="1030" y="2196"/>
                  </a:lnTo>
                  <a:lnTo>
                    <a:pt x="1030" y="2038"/>
                  </a:lnTo>
                  <a:lnTo>
                    <a:pt x="990" y="1880"/>
                  </a:lnTo>
                  <a:lnTo>
                    <a:pt x="970" y="1781"/>
                  </a:lnTo>
                  <a:lnTo>
                    <a:pt x="1128" y="1781"/>
                  </a:lnTo>
                  <a:lnTo>
                    <a:pt x="1524" y="1741"/>
                  </a:lnTo>
                  <a:lnTo>
                    <a:pt x="1722" y="1682"/>
                  </a:lnTo>
                  <a:lnTo>
                    <a:pt x="1920" y="1623"/>
                  </a:lnTo>
                  <a:lnTo>
                    <a:pt x="2098" y="1543"/>
                  </a:lnTo>
                  <a:lnTo>
                    <a:pt x="2296" y="1445"/>
                  </a:lnTo>
                  <a:lnTo>
                    <a:pt x="2395" y="1346"/>
                  </a:lnTo>
                  <a:lnTo>
                    <a:pt x="2375" y="1227"/>
                  </a:lnTo>
                  <a:lnTo>
                    <a:pt x="2454" y="1306"/>
                  </a:lnTo>
                  <a:lnTo>
                    <a:pt x="2573" y="1148"/>
                  </a:lnTo>
                  <a:lnTo>
                    <a:pt x="2632" y="1049"/>
                  </a:lnTo>
                  <a:lnTo>
                    <a:pt x="2652" y="950"/>
                  </a:lnTo>
                  <a:lnTo>
                    <a:pt x="2672" y="831"/>
                  </a:lnTo>
                  <a:lnTo>
                    <a:pt x="2691" y="732"/>
                  </a:lnTo>
                  <a:lnTo>
                    <a:pt x="2691" y="633"/>
                  </a:lnTo>
                  <a:lnTo>
                    <a:pt x="2672" y="534"/>
                  </a:lnTo>
                  <a:lnTo>
                    <a:pt x="2632" y="337"/>
                  </a:lnTo>
                  <a:lnTo>
                    <a:pt x="2553" y="159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340450" y="3177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4427975" y="3061250"/>
              <a:ext cx="59375" cy="27250"/>
            </a:xfrm>
            <a:custGeom>
              <a:rect b="b" l="l" r="r" t="t"/>
              <a:pathLst>
                <a:path extrusionOk="0" h="1090" w="2375">
                  <a:moveTo>
                    <a:pt x="1" y="1"/>
                  </a:moveTo>
                  <a:lnTo>
                    <a:pt x="21" y="120"/>
                  </a:lnTo>
                  <a:lnTo>
                    <a:pt x="60" y="258"/>
                  </a:lnTo>
                  <a:lnTo>
                    <a:pt x="80" y="357"/>
                  </a:lnTo>
                  <a:lnTo>
                    <a:pt x="139" y="436"/>
                  </a:lnTo>
                  <a:lnTo>
                    <a:pt x="179" y="535"/>
                  </a:lnTo>
                  <a:lnTo>
                    <a:pt x="258" y="634"/>
                  </a:lnTo>
                  <a:lnTo>
                    <a:pt x="337" y="733"/>
                  </a:lnTo>
                  <a:lnTo>
                    <a:pt x="436" y="832"/>
                  </a:lnTo>
                  <a:lnTo>
                    <a:pt x="555" y="911"/>
                  </a:lnTo>
                  <a:lnTo>
                    <a:pt x="693" y="990"/>
                  </a:lnTo>
                  <a:lnTo>
                    <a:pt x="832" y="1030"/>
                  </a:lnTo>
                  <a:lnTo>
                    <a:pt x="990" y="1069"/>
                  </a:lnTo>
                  <a:lnTo>
                    <a:pt x="1188" y="1089"/>
                  </a:lnTo>
                  <a:lnTo>
                    <a:pt x="1287" y="1089"/>
                  </a:lnTo>
                  <a:lnTo>
                    <a:pt x="1425" y="1069"/>
                  </a:lnTo>
                  <a:lnTo>
                    <a:pt x="1564" y="1030"/>
                  </a:lnTo>
                  <a:lnTo>
                    <a:pt x="1682" y="990"/>
                  </a:lnTo>
                  <a:lnTo>
                    <a:pt x="1801" y="951"/>
                  </a:lnTo>
                  <a:lnTo>
                    <a:pt x="1999" y="852"/>
                  </a:lnTo>
                  <a:lnTo>
                    <a:pt x="2157" y="733"/>
                  </a:lnTo>
                  <a:lnTo>
                    <a:pt x="2276" y="654"/>
                  </a:lnTo>
                  <a:lnTo>
                    <a:pt x="2375" y="555"/>
                  </a:lnTo>
                  <a:lnTo>
                    <a:pt x="1940" y="654"/>
                  </a:lnTo>
                  <a:lnTo>
                    <a:pt x="1722" y="693"/>
                  </a:lnTo>
                  <a:lnTo>
                    <a:pt x="1504" y="713"/>
                  </a:lnTo>
                  <a:lnTo>
                    <a:pt x="1267" y="733"/>
                  </a:lnTo>
                  <a:lnTo>
                    <a:pt x="1049" y="713"/>
                  </a:lnTo>
                  <a:lnTo>
                    <a:pt x="931" y="693"/>
                  </a:lnTo>
                  <a:lnTo>
                    <a:pt x="832" y="654"/>
                  </a:lnTo>
                  <a:lnTo>
                    <a:pt x="733" y="614"/>
                  </a:lnTo>
                  <a:lnTo>
                    <a:pt x="634" y="575"/>
                  </a:lnTo>
                  <a:lnTo>
                    <a:pt x="535" y="515"/>
                  </a:lnTo>
                  <a:lnTo>
                    <a:pt x="456" y="456"/>
                  </a:lnTo>
                  <a:lnTo>
                    <a:pt x="377" y="377"/>
                  </a:lnTo>
                  <a:lnTo>
                    <a:pt x="298" y="317"/>
                  </a:lnTo>
                  <a:lnTo>
                    <a:pt x="238" y="258"/>
                  </a:lnTo>
                  <a:lnTo>
                    <a:pt x="179" y="199"/>
                  </a:lnTo>
                  <a:lnTo>
                    <a:pt x="100" y="80"/>
                  </a:lnTo>
                  <a:lnTo>
                    <a:pt x="80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3910150" y="2646800"/>
              <a:ext cx="246325" cy="571775"/>
            </a:xfrm>
            <a:custGeom>
              <a:rect b="b" l="l" r="r" t="t"/>
              <a:pathLst>
                <a:path extrusionOk="0" h="22871" w="9853">
                  <a:moveTo>
                    <a:pt x="3462" y="0"/>
                  </a:moveTo>
                  <a:lnTo>
                    <a:pt x="3245" y="20"/>
                  </a:lnTo>
                  <a:lnTo>
                    <a:pt x="3027" y="40"/>
                  </a:lnTo>
                  <a:lnTo>
                    <a:pt x="2810" y="79"/>
                  </a:lnTo>
                  <a:lnTo>
                    <a:pt x="2612" y="139"/>
                  </a:lnTo>
                  <a:lnTo>
                    <a:pt x="2335" y="218"/>
                  </a:lnTo>
                  <a:lnTo>
                    <a:pt x="2097" y="317"/>
                  </a:lnTo>
                  <a:lnTo>
                    <a:pt x="1840" y="416"/>
                  </a:lnTo>
                  <a:lnTo>
                    <a:pt x="1603" y="534"/>
                  </a:lnTo>
                  <a:lnTo>
                    <a:pt x="1128" y="791"/>
                  </a:lnTo>
                  <a:lnTo>
                    <a:pt x="673" y="1088"/>
                  </a:lnTo>
                  <a:lnTo>
                    <a:pt x="337" y="1326"/>
                  </a:lnTo>
                  <a:lnTo>
                    <a:pt x="0" y="1563"/>
                  </a:lnTo>
                  <a:lnTo>
                    <a:pt x="178" y="1642"/>
                  </a:lnTo>
                  <a:lnTo>
                    <a:pt x="317" y="1563"/>
                  </a:lnTo>
                  <a:lnTo>
                    <a:pt x="772" y="1345"/>
                  </a:lnTo>
                  <a:lnTo>
                    <a:pt x="1266" y="1148"/>
                  </a:lnTo>
                  <a:lnTo>
                    <a:pt x="1741" y="970"/>
                  </a:lnTo>
                  <a:lnTo>
                    <a:pt x="2236" y="811"/>
                  </a:lnTo>
                  <a:lnTo>
                    <a:pt x="2473" y="752"/>
                  </a:lnTo>
                  <a:lnTo>
                    <a:pt x="2711" y="712"/>
                  </a:lnTo>
                  <a:lnTo>
                    <a:pt x="2968" y="673"/>
                  </a:lnTo>
                  <a:lnTo>
                    <a:pt x="3245" y="653"/>
                  </a:lnTo>
                  <a:lnTo>
                    <a:pt x="3443" y="673"/>
                  </a:lnTo>
                  <a:lnTo>
                    <a:pt x="3640" y="693"/>
                  </a:lnTo>
                  <a:lnTo>
                    <a:pt x="3858" y="772"/>
                  </a:lnTo>
                  <a:lnTo>
                    <a:pt x="3937" y="811"/>
                  </a:lnTo>
                  <a:lnTo>
                    <a:pt x="4016" y="851"/>
                  </a:lnTo>
                  <a:lnTo>
                    <a:pt x="4076" y="890"/>
                  </a:lnTo>
                  <a:lnTo>
                    <a:pt x="4115" y="910"/>
                  </a:lnTo>
                  <a:lnTo>
                    <a:pt x="4194" y="989"/>
                  </a:lnTo>
                  <a:lnTo>
                    <a:pt x="4274" y="1049"/>
                  </a:lnTo>
                  <a:lnTo>
                    <a:pt x="4353" y="1128"/>
                  </a:lnTo>
                  <a:lnTo>
                    <a:pt x="4471" y="1306"/>
                  </a:lnTo>
                  <a:lnTo>
                    <a:pt x="4570" y="1504"/>
                  </a:lnTo>
                  <a:lnTo>
                    <a:pt x="4649" y="1721"/>
                  </a:lnTo>
                  <a:lnTo>
                    <a:pt x="4689" y="1959"/>
                  </a:lnTo>
                  <a:lnTo>
                    <a:pt x="4729" y="2196"/>
                  </a:lnTo>
                  <a:lnTo>
                    <a:pt x="4729" y="2453"/>
                  </a:lnTo>
                  <a:lnTo>
                    <a:pt x="4729" y="2710"/>
                  </a:lnTo>
                  <a:lnTo>
                    <a:pt x="4689" y="2968"/>
                  </a:lnTo>
                  <a:lnTo>
                    <a:pt x="4669" y="3225"/>
                  </a:lnTo>
                  <a:lnTo>
                    <a:pt x="4610" y="3482"/>
                  </a:lnTo>
                  <a:lnTo>
                    <a:pt x="4550" y="3739"/>
                  </a:lnTo>
                  <a:lnTo>
                    <a:pt x="4491" y="3977"/>
                  </a:lnTo>
                  <a:lnTo>
                    <a:pt x="4293" y="4590"/>
                  </a:lnTo>
                  <a:lnTo>
                    <a:pt x="4867" y="4570"/>
                  </a:lnTo>
                  <a:lnTo>
                    <a:pt x="5520" y="4550"/>
                  </a:lnTo>
                  <a:lnTo>
                    <a:pt x="5876" y="4550"/>
                  </a:lnTo>
                  <a:lnTo>
                    <a:pt x="6232" y="4590"/>
                  </a:lnTo>
                  <a:lnTo>
                    <a:pt x="6568" y="4630"/>
                  </a:lnTo>
                  <a:lnTo>
                    <a:pt x="6885" y="4709"/>
                  </a:lnTo>
                  <a:lnTo>
                    <a:pt x="7202" y="4808"/>
                  </a:lnTo>
                  <a:lnTo>
                    <a:pt x="7518" y="4926"/>
                  </a:lnTo>
                  <a:lnTo>
                    <a:pt x="7815" y="5065"/>
                  </a:lnTo>
                  <a:lnTo>
                    <a:pt x="8072" y="5243"/>
                  </a:lnTo>
                  <a:lnTo>
                    <a:pt x="8210" y="5362"/>
                  </a:lnTo>
                  <a:lnTo>
                    <a:pt x="8329" y="5460"/>
                  </a:lnTo>
                  <a:lnTo>
                    <a:pt x="8448" y="5599"/>
                  </a:lnTo>
                  <a:lnTo>
                    <a:pt x="8567" y="5718"/>
                  </a:lnTo>
                  <a:lnTo>
                    <a:pt x="8666" y="5856"/>
                  </a:lnTo>
                  <a:lnTo>
                    <a:pt x="8764" y="5995"/>
                  </a:lnTo>
                  <a:lnTo>
                    <a:pt x="8863" y="6133"/>
                  </a:lnTo>
                  <a:lnTo>
                    <a:pt x="8962" y="6291"/>
                  </a:lnTo>
                  <a:lnTo>
                    <a:pt x="9121" y="6608"/>
                  </a:lnTo>
                  <a:lnTo>
                    <a:pt x="9259" y="6964"/>
                  </a:lnTo>
                  <a:lnTo>
                    <a:pt x="9358" y="7320"/>
                  </a:lnTo>
                  <a:lnTo>
                    <a:pt x="9437" y="7676"/>
                  </a:lnTo>
                  <a:lnTo>
                    <a:pt x="9496" y="8052"/>
                  </a:lnTo>
                  <a:lnTo>
                    <a:pt x="9536" y="8448"/>
                  </a:lnTo>
                  <a:lnTo>
                    <a:pt x="9556" y="8824"/>
                  </a:lnTo>
                  <a:lnTo>
                    <a:pt x="9536" y="9219"/>
                  </a:lnTo>
                  <a:lnTo>
                    <a:pt x="9516" y="9615"/>
                  </a:lnTo>
                  <a:lnTo>
                    <a:pt x="9457" y="9991"/>
                  </a:lnTo>
                  <a:lnTo>
                    <a:pt x="9397" y="10387"/>
                  </a:lnTo>
                  <a:lnTo>
                    <a:pt x="9338" y="10762"/>
                  </a:lnTo>
                  <a:lnTo>
                    <a:pt x="9239" y="11138"/>
                  </a:lnTo>
                  <a:lnTo>
                    <a:pt x="9140" y="11514"/>
                  </a:lnTo>
                  <a:lnTo>
                    <a:pt x="8883" y="12246"/>
                  </a:lnTo>
                  <a:lnTo>
                    <a:pt x="8745" y="12602"/>
                  </a:lnTo>
                  <a:lnTo>
                    <a:pt x="8586" y="12958"/>
                  </a:lnTo>
                  <a:lnTo>
                    <a:pt x="8547" y="13018"/>
                  </a:lnTo>
                  <a:lnTo>
                    <a:pt x="8586" y="13117"/>
                  </a:lnTo>
                  <a:lnTo>
                    <a:pt x="8745" y="13710"/>
                  </a:lnTo>
                  <a:lnTo>
                    <a:pt x="8863" y="14324"/>
                  </a:lnTo>
                  <a:lnTo>
                    <a:pt x="8942" y="14937"/>
                  </a:lnTo>
                  <a:lnTo>
                    <a:pt x="8982" y="15550"/>
                  </a:lnTo>
                  <a:lnTo>
                    <a:pt x="9002" y="16183"/>
                  </a:lnTo>
                  <a:lnTo>
                    <a:pt x="8982" y="16797"/>
                  </a:lnTo>
                  <a:lnTo>
                    <a:pt x="8923" y="17410"/>
                  </a:lnTo>
                  <a:lnTo>
                    <a:pt x="8844" y="18023"/>
                  </a:lnTo>
                  <a:lnTo>
                    <a:pt x="8745" y="18656"/>
                  </a:lnTo>
                  <a:lnTo>
                    <a:pt x="8626" y="19250"/>
                  </a:lnTo>
                  <a:lnTo>
                    <a:pt x="8468" y="19863"/>
                  </a:lnTo>
                  <a:lnTo>
                    <a:pt x="8290" y="20476"/>
                  </a:lnTo>
                  <a:lnTo>
                    <a:pt x="8092" y="21070"/>
                  </a:lnTo>
                  <a:lnTo>
                    <a:pt x="7894" y="21663"/>
                  </a:lnTo>
                  <a:lnTo>
                    <a:pt x="7657" y="22237"/>
                  </a:lnTo>
                  <a:lnTo>
                    <a:pt x="7419" y="22831"/>
                  </a:lnTo>
                  <a:lnTo>
                    <a:pt x="7478" y="22870"/>
                  </a:lnTo>
                  <a:lnTo>
                    <a:pt x="7835" y="22356"/>
                  </a:lnTo>
                  <a:lnTo>
                    <a:pt x="8151" y="21802"/>
                  </a:lnTo>
                  <a:lnTo>
                    <a:pt x="8448" y="21248"/>
                  </a:lnTo>
                  <a:lnTo>
                    <a:pt x="8705" y="20654"/>
                  </a:lnTo>
                  <a:lnTo>
                    <a:pt x="8942" y="20061"/>
                  </a:lnTo>
                  <a:lnTo>
                    <a:pt x="9160" y="19428"/>
                  </a:lnTo>
                  <a:lnTo>
                    <a:pt x="9318" y="18795"/>
                  </a:lnTo>
                  <a:lnTo>
                    <a:pt x="9457" y="18162"/>
                  </a:lnTo>
                  <a:lnTo>
                    <a:pt x="9576" y="17509"/>
                  </a:lnTo>
                  <a:lnTo>
                    <a:pt x="9635" y="16836"/>
                  </a:lnTo>
                  <a:lnTo>
                    <a:pt x="9655" y="16163"/>
                  </a:lnTo>
                  <a:lnTo>
                    <a:pt x="9615" y="15511"/>
                  </a:lnTo>
                  <a:lnTo>
                    <a:pt x="9516" y="14838"/>
                  </a:lnTo>
                  <a:lnTo>
                    <a:pt x="9378" y="14185"/>
                  </a:lnTo>
                  <a:lnTo>
                    <a:pt x="9180" y="13552"/>
                  </a:lnTo>
                  <a:lnTo>
                    <a:pt x="8962" y="13038"/>
                  </a:lnTo>
                  <a:lnTo>
                    <a:pt x="9160" y="12365"/>
                  </a:lnTo>
                  <a:lnTo>
                    <a:pt x="9378" y="11593"/>
                  </a:lnTo>
                  <a:lnTo>
                    <a:pt x="9457" y="11218"/>
                  </a:lnTo>
                  <a:lnTo>
                    <a:pt x="9556" y="10822"/>
                  </a:lnTo>
                  <a:lnTo>
                    <a:pt x="9615" y="10426"/>
                  </a:lnTo>
                  <a:lnTo>
                    <a:pt x="9694" y="10030"/>
                  </a:lnTo>
                  <a:lnTo>
                    <a:pt x="9754" y="9635"/>
                  </a:lnTo>
                  <a:lnTo>
                    <a:pt x="9793" y="9239"/>
                  </a:lnTo>
                  <a:lnTo>
                    <a:pt x="9853" y="8487"/>
                  </a:lnTo>
                  <a:lnTo>
                    <a:pt x="9813" y="8527"/>
                  </a:lnTo>
                  <a:lnTo>
                    <a:pt x="9655" y="8705"/>
                  </a:lnTo>
                  <a:lnTo>
                    <a:pt x="9754" y="8487"/>
                  </a:lnTo>
                  <a:lnTo>
                    <a:pt x="9853" y="8290"/>
                  </a:lnTo>
                  <a:lnTo>
                    <a:pt x="9833" y="7953"/>
                  </a:lnTo>
                  <a:lnTo>
                    <a:pt x="9813" y="7617"/>
                  </a:lnTo>
                  <a:lnTo>
                    <a:pt x="9773" y="7201"/>
                  </a:lnTo>
                  <a:lnTo>
                    <a:pt x="9694" y="6806"/>
                  </a:lnTo>
                  <a:lnTo>
                    <a:pt x="9576" y="6410"/>
                  </a:lnTo>
                  <a:lnTo>
                    <a:pt x="9516" y="6212"/>
                  </a:lnTo>
                  <a:lnTo>
                    <a:pt x="9437" y="6014"/>
                  </a:lnTo>
                  <a:lnTo>
                    <a:pt x="9338" y="5817"/>
                  </a:lnTo>
                  <a:lnTo>
                    <a:pt x="9239" y="5638"/>
                  </a:lnTo>
                  <a:lnTo>
                    <a:pt x="9140" y="5460"/>
                  </a:lnTo>
                  <a:lnTo>
                    <a:pt x="9022" y="5282"/>
                  </a:lnTo>
                  <a:lnTo>
                    <a:pt x="8764" y="4966"/>
                  </a:lnTo>
                  <a:lnTo>
                    <a:pt x="8626" y="4808"/>
                  </a:lnTo>
                  <a:lnTo>
                    <a:pt x="8468" y="4669"/>
                  </a:lnTo>
                  <a:lnTo>
                    <a:pt x="8309" y="4550"/>
                  </a:lnTo>
                  <a:lnTo>
                    <a:pt x="8131" y="4432"/>
                  </a:lnTo>
                  <a:lnTo>
                    <a:pt x="7973" y="4313"/>
                  </a:lnTo>
                  <a:lnTo>
                    <a:pt x="7795" y="4234"/>
                  </a:lnTo>
                  <a:lnTo>
                    <a:pt x="7439" y="4076"/>
                  </a:lnTo>
                  <a:lnTo>
                    <a:pt x="7063" y="3937"/>
                  </a:lnTo>
                  <a:lnTo>
                    <a:pt x="6687" y="3838"/>
                  </a:lnTo>
                  <a:lnTo>
                    <a:pt x="6311" y="3779"/>
                  </a:lnTo>
                  <a:lnTo>
                    <a:pt x="5856" y="3719"/>
                  </a:lnTo>
                  <a:lnTo>
                    <a:pt x="5381" y="3700"/>
                  </a:lnTo>
                  <a:lnTo>
                    <a:pt x="5381" y="3680"/>
                  </a:lnTo>
                  <a:lnTo>
                    <a:pt x="5441" y="3383"/>
                  </a:lnTo>
                  <a:lnTo>
                    <a:pt x="5480" y="3067"/>
                  </a:lnTo>
                  <a:lnTo>
                    <a:pt x="5500" y="2750"/>
                  </a:lnTo>
                  <a:lnTo>
                    <a:pt x="5500" y="2434"/>
                  </a:lnTo>
                  <a:lnTo>
                    <a:pt x="5480" y="2117"/>
                  </a:lnTo>
                  <a:lnTo>
                    <a:pt x="5421" y="1781"/>
                  </a:lnTo>
                  <a:lnTo>
                    <a:pt x="5342" y="1464"/>
                  </a:lnTo>
                  <a:lnTo>
                    <a:pt x="5282" y="1306"/>
                  </a:lnTo>
                  <a:lnTo>
                    <a:pt x="5223" y="1148"/>
                  </a:lnTo>
                  <a:lnTo>
                    <a:pt x="5045" y="851"/>
                  </a:lnTo>
                  <a:lnTo>
                    <a:pt x="4946" y="712"/>
                  </a:lnTo>
                  <a:lnTo>
                    <a:pt x="4847" y="594"/>
                  </a:lnTo>
                  <a:lnTo>
                    <a:pt x="4729" y="475"/>
                  </a:lnTo>
                  <a:lnTo>
                    <a:pt x="4590" y="376"/>
                  </a:lnTo>
                  <a:lnTo>
                    <a:pt x="4471" y="277"/>
                  </a:lnTo>
                  <a:lnTo>
                    <a:pt x="4452" y="257"/>
                  </a:lnTo>
                  <a:lnTo>
                    <a:pt x="4432" y="257"/>
                  </a:lnTo>
                  <a:lnTo>
                    <a:pt x="4392" y="238"/>
                  </a:lnTo>
                  <a:lnTo>
                    <a:pt x="4333" y="198"/>
                  </a:lnTo>
                  <a:lnTo>
                    <a:pt x="4194" y="139"/>
                  </a:lnTo>
                  <a:lnTo>
                    <a:pt x="4036" y="79"/>
                  </a:lnTo>
                  <a:lnTo>
                    <a:pt x="3878" y="40"/>
                  </a:lnTo>
                  <a:lnTo>
                    <a:pt x="3739" y="20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013525" y="2669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013025" y="2669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3910150" y="2646800"/>
              <a:ext cx="246325" cy="571775"/>
            </a:xfrm>
            <a:custGeom>
              <a:rect b="b" l="l" r="r" t="t"/>
              <a:pathLst>
                <a:path extrusionOk="0" fill="none" h="22871" w="9853">
                  <a:moveTo>
                    <a:pt x="3462" y="0"/>
                  </a:moveTo>
                  <a:lnTo>
                    <a:pt x="3462" y="0"/>
                  </a:lnTo>
                  <a:lnTo>
                    <a:pt x="3245" y="20"/>
                  </a:lnTo>
                  <a:lnTo>
                    <a:pt x="3027" y="40"/>
                  </a:lnTo>
                  <a:lnTo>
                    <a:pt x="2810" y="79"/>
                  </a:lnTo>
                  <a:lnTo>
                    <a:pt x="2612" y="139"/>
                  </a:lnTo>
                  <a:lnTo>
                    <a:pt x="2612" y="139"/>
                  </a:lnTo>
                  <a:lnTo>
                    <a:pt x="2335" y="218"/>
                  </a:lnTo>
                  <a:lnTo>
                    <a:pt x="2097" y="317"/>
                  </a:lnTo>
                  <a:lnTo>
                    <a:pt x="1840" y="416"/>
                  </a:lnTo>
                  <a:lnTo>
                    <a:pt x="1603" y="534"/>
                  </a:lnTo>
                  <a:lnTo>
                    <a:pt x="1603" y="534"/>
                  </a:lnTo>
                  <a:lnTo>
                    <a:pt x="1128" y="791"/>
                  </a:lnTo>
                  <a:lnTo>
                    <a:pt x="673" y="1088"/>
                  </a:lnTo>
                  <a:lnTo>
                    <a:pt x="673" y="1088"/>
                  </a:lnTo>
                  <a:lnTo>
                    <a:pt x="337" y="1326"/>
                  </a:lnTo>
                  <a:lnTo>
                    <a:pt x="0" y="1563"/>
                  </a:lnTo>
                  <a:lnTo>
                    <a:pt x="0" y="1563"/>
                  </a:lnTo>
                  <a:lnTo>
                    <a:pt x="178" y="1642"/>
                  </a:lnTo>
                  <a:lnTo>
                    <a:pt x="178" y="1642"/>
                  </a:lnTo>
                  <a:lnTo>
                    <a:pt x="317" y="1563"/>
                  </a:lnTo>
                  <a:lnTo>
                    <a:pt x="317" y="1563"/>
                  </a:lnTo>
                  <a:lnTo>
                    <a:pt x="772" y="1345"/>
                  </a:lnTo>
                  <a:lnTo>
                    <a:pt x="772" y="1345"/>
                  </a:lnTo>
                  <a:lnTo>
                    <a:pt x="1266" y="1148"/>
                  </a:lnTo>
                  <a:lnTo>
                    <a:pt x="1741" y="970"/>
                  </a:lnTo>
                  <a:lnTo>
                    <a:pt x="1741" y="970"/>
                  </a:lnTo>
                  <a:lnTo>
                    <a:pt x="2236" y="811"/>
                  </a:lnTo>
                  <a:lnTo>
                    <a:pt x="2473" y="752"/>
                  </a:lnTo>
                  <a:lnTo>
                    <a:pt x="2711" y="712"/>
                  </a:lnTo>
                  <a:lnTo>
                    <a:pt x="2711" y="712"/>
                  </a:lnTo>
                  <a:lnTo>
                    <a:pt x="2968" y="673"/>
                  </a:lnTo>
                  <a:lnTo>
                    <a:pt x="3245" y="653"/>
                  </a:lnTo>
                  <a:lnTo>
                    <a:pt x="3245" y="653"/>
                  </a:lnTo>
                  <a:lnTo>
                    <a:pt x="3443" y="673"/>
                  </a:lnTo>
                  <a:lnTo>
                    <a:pt x="3640" y="693"/>
                  </a:lnTo>
                  <a:lnTo>
                    <a:pt x="3640" y="693"/>
                  </a:lnTo>
                  <a:lnTo>
                    <a:pt x="3858" y="772"/>
                  </a:lnTo>
                  <a:lnTo>
                    <a:pt x="3858" y="772"/>
                  </a:lnTo>
                  <a:lnTo>
                    <a:pt x="3937" y="811"/>
                  </a:lnTo>
                  <a:lnTo>
                    <a:pt x="3937" y="811"/>
                  </a:lnTo>
                  <a:lnTo>
                    <a:pt x="4016" y="851"/>
                  </a:lnTo>
                  <a:lnTo>
                    <a:pt x="4076" y="89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94" y="989"/>
                  </a:lnTo>
                  <a:lnTo>
                    <a:pt x="4194" y="989"/>
                  </a:lnTo>
                  <a:lnTo>
                    <a:pt x="4274" y="1049"/>
                  </a:lnTo>
                  <a:lnTo>
                    <a:pt x="4353" y="1128"/>
                  </a:lnTo>
                  <a:lnTo>
                    <a:pt x="4353" y="1128"/>
                  </a:lnTo>
                  <a:lnTo>
                    <a:pt x="4471" y="1306"/>
                  </a:lnTo>
                  <a:lnTo>
                    <a:pt x="4570" y="1504"/>
                  </a:lnTo>
                  <a:lnTo>
                    <a:pt x="4570" y="1504"/>
                  </a:lnTo>
                  <a:lnTo>
                    <a:pt x="4649" y="1721"/>
                  </a:lnTo>
                  <a:lnTo>
                    <a:pt x="4649" y="1721"/>
                  </a:lnTo>
                  <a:lnTo>
                    <a:pt x="4689" y="1959"/>
                  </a:lnTo>
                  <a:lnTo>
                    <a:pt x="4729" y="2196"/>
                  </a:lnTo>
                  <a:lnTo>
                    <a:pt x="4729" y="2453"/>
                  </a:lnTo>
                  <a:lnTo>
                    <a:pt x="4729" y="2710"/>
                  </a:lnTo>
                  <a:lnTo>
                    <a:pt x="4689" y="2968"/>
                  </a:lnTo>
                  <a:lnTo>
                    <a:pt x="4689" y="2968"/>
                  </a:lnTo>
                  <a:lnTo>
                    <a:pt x="4669" y="3225"/>
                  </a:lnTo>
                  <a:lnTo>
                    <a:pt x="4610" y="3482"/>
                  </a:lnTo>
                  <a:lnTo>
                    <a:pt x="4610" y="3482"/>
                  </a:lnTo>
                  <a:lnTo>
                    <a:pt x="4550" y="3739"/>
                  </a:lnTo>
                  <a:lnTo>
                    <a:pt x="4491" y="3977"/>
                  </a:lnTo>
                  <a:lnTo>
                    <a:pt x="4293" y="4590"/>
                  </a:lnTo>
                  <a:lnTo>
                    <a:pt x="4867" y="4570"/>
                  </a:lnTo>
                  <a:lnTo>
                    <a:pt x="4867" y="4570"/>
                  </a:lnTo>
                  <a:lnTo>
                    <a:pt x="5520" y="4550"/>
                  </a:lnTo>
                  <a:lnTo>
                    <a:pt x="5520" y="4550"/>
                  </a:lnTo>
                  <a:lnTo>
                    <a:pt x="5876" y="4550"/>
                  </a:lnTo>
                  <a:lnTo>
                    <a:pt x="6232" y="4590"/>
                  </a:lnTo>
                  <a:lnTo>
                    <a:pt x="6232" y="4590"/>
                  </a:lnTo>
                  <a:lnTo>
                    <a:pt x="6568" y="4630"/>
                  </a:lnTo>
                  <a:lnTo>
                    <a:pt x="6885" y="4709"/>
                  </a:lnTo>
                  <a:lnTo>
                    <a:pt x="7202" y="4808"/>
                  </a:lnTo>
                  <a:lnTo>
                    <a:pt x="7518" y="4926"/>
                  </a:lnTo>
                  <a:lnTo>
                    <a:pt x="7518" y="4926"/>
                  </a:lnTo>
                  <a:lnTo>
                    <a:pt x="7815" y="5065"/>
                  </a:lnTo>
                  <a:lnTo>
                    <a:pt x="8072" y="5243"/>
                  </a:lnTo>
                  <a:lnTo>
                    <a:pt x="8072" y="5243"/>
                  </a:lnTo>
                  <a:lnTo>
                    <a:pt x="8210" y="5362"/>
                  </a:lnTo>
                  <a:lnTo>
                    <a:pt x="8329" y="5460"/>
                  </a:lnTo>
                  <a:lnTo>
                    <a:pt x="8329" y="5460"/>
                  </a:lnTo>
                  <a:lnTo>
                    <a:pt x="8448" y="5599"/>
                  </a:lnTo>
                  <a:lnTo>
                    <a:pt x="8567" y="5718"/>
                  </a:lnTo>
                  <a:lnTo>
                    <a:pt x="8567" y="5718"/>
                  </a:lnTo>
                  <a:lnTo>
                    <a:pt x="8666" y="5856"/>
                  </a:lnTo>
                  <a:lnTo>
                    <a:pt x="8764" y="5995"/>
                  </a:lnTo>
                  <a:lnTo>
                    <a:pt x="8863" y="6133"/>
                  </a:lnTo>
                  <a:lnTo>
                    <a:pt x="8962" y="6291"/>
                  </a:lnTo>
                  <a:lnTo>
                    <a:pt x="8962" y="6291"/>
                  </a:lnTo>
                  <a:lnTo>
                    <a:pt x="9121" y="6608"/>
                  </a:lnTo>
                  <a:lnTo>
                    <a:pt x="9259" y="6964"/>
                  </a:lnTo>
                  <a:lnTo>
                    <a:pt x="9259" y="6964"/>
                  </a:lnTo>
                  <a:lnTo>
                    <a:pt x="9358" y="7320"/>
                  </a:lnTo>
                  <a:lnTo>
                    <a:pt x="9437" y="7676"/>
                  </a:lnTo>
                  <a:lnTo>
                    <a:pt x="9437" y="7676"/>
                  </a:lnTo>
                  <a:lnTo>
                    <a:pt x="9496" y="8052"/>
                  </a:lnTo>
                  <a:lnTo>
                    <a:pt x="9536" y="8448"/>
                  </a:lnTo>
                  <a:lnTo>
                    <a:pt x="9536" y="8448"/>
                  </a:lnTo>
                  <a:lnTo>
                    <a:pt x="9556" y="8824"/>
                  </a:lnTo>
                  <a:lnTo>
                    <a:pt x="9536" y="9219"/>
                  </a:lnTo>
                  <a:lnTo>
                    <a:pt x="9536" y="9219"/>
                  </a:lnTo>
                  <a:lnTo>
                    <a:pt x="9516" y="9615"/>
                  </a:lnTo>
                  <a:lnTo>
                    <a:pt x="9457" y="9991"/>
                  </a:lnTo>
                  <a:lnTo>
                    <a:pt x="9457" y="9991"/>
                  </a:lnTo>
                  <a:lnTo>
                    <a:pt x="9397" y="10387"/>
                  </a:lnTo>
                  <a:lnTo>
                    <a:pt x="9338" y="10762"/>
                  </a:lnTo>
                  <a:lnTo>
                    <a:pt x="9338" y="10762"/>
                  </a:lnTo>
                  <a:lnTo>
                    <a:pt x="9239" y="11138"/>
                  </a:lnTo>
                  <a:lnTo>
                    <a:pt x="9140" y="11514"/>
                  </a:lnTo>
                  <a:lnTo>
                    <a:pt x="9140" y="11514"/>
                  </a:lnTo>
                  <a:lnTo>
                    <a:pt x="8883" y="12246"/>
                  </a:lnTo>
                  <a:lnTo>
                    <a:pt x="8883" y="12246"/>
                  </a:lnTo>
                  <a:lnTo>
                    <a:pt x="8745" y="12602"/>
                  </a:lnTo>
                  <a:lnTo>
                    <a:pt x="8586" y="12958"/>
                  </a:lnTo>
                  <a:lnTo>
                    <a:pt x="8547" y="13018"/>
                  </a:lnTo>
                  <a:lnTo>
                    <a:pt x="8586" y="13117"/>
                  </a:lnTo>
                  <a:lnTo>
                    <a:pt x="8745" y="13710"/>
                  </a:lnTo>
                  <a:lnTo>
                    <a:pt x="8863" y="14324"/>
                  </a:lnTo>
                  <a:lnTo>
                    <a:pt x="8942" y="14937"/>
                  </a:lnTo>
                  <a:lnTo>
                    <a:pt x="8942" y="14937"/>
                  </a:lnTo>
                  <a:lnTo>
                    <a:pt x="8982" y="15550"/>
                  </a:lnTo>
                  <a:lnTo>
                    <a:pt x="8982" y="15550"/>
                  </a:lnTo>
                  <a:lnTo>
                    <a:pt x="9002" y="16183"/>
                  </a:lnTo>
                  <a:lnTo>
                    <a:pt x="8982" y="16797"/>
                  </a:lnTo>
                  <a:lnTo>
                    <a:pt x="8923" y="17410"/>
                  </a:lnTo>
                  <a:lnTo>
                    <a:pt x="8844" y="18023"/>
                  </a:lnTo>
                  <a:lnTo>
                    <a:pt x="8844" y="18023"/>
                  </a:lnTo>
                  <a:lnTo>
                    <a:pt x="8745" y="18656"/>
                  </a:lnTo>
                  <a:lnTo>
                    <a:pt x="8626" y="19250"/>
                  </a:lnTo>
                  <a:lnTo>
                    <a:pt x="8468" y="19863"/>
                  </a:lnTo>
                  <a:lnTo>
                    <a:pt x="8290" y="20476"/>
                  </a:lnTo>
                  <a:lnTo>
                    <a:pt x="8092" y="21070"/>
                  </a:lnTo>
                  <a:lnTo>
                    <a:pt x="7894" y="21663"/>
                  </a:lnTo>
                  <a:lnTo>
                    <a:pt x="7657" y="22237"/>
                  </a:lnTo>
                  <a:lnTo>
                    <a:pt x="7419" y="22831"/>
                  </a:lnTo>
                  <a:lnTo>
                    <a:pt x="7478" y="22870"/>
                  </a:lnTo>
                  <a:lnTo>
                    <a:pt x="7478" y="22870"/>
                  </a:lnTo>
                  <a:lnTo>
                    <a:pt x="7835" y="22356"/>
                  </a:lnTo>
                  <a:lnTo>
                    <a:pt x="7835" y="22356"/>
                  </a:lnTo>
                  <a:lnTo>
                    <a:pt x="8151" y="21802"/>
                  </a:lnTo>
                  <a:lnTo>
                    <a:pt x="8151" y="21802"/>
                  </a:lnTo>
                  <a:lnTo>
                    <a:pt x="8448" y="21248"/>
                  </a:lnTo>
                  <a:lnTo>
                    <a:pt x="8448" y="21248"/>
                  </a:lnTo>
                  <a:lnTo>
                    <a:pt x="8705" y="20654"/>
                  </a:lnTo>
                  <a:lnTo>
                    <a:pt x="8942" y="20061"/>
                  </a:lnTo>
                  <a:lnTo>
                    <a:pt x="8942" y="20061"/>
                  </a:lnTo>
                  <a:lnTo>
                    <a:pt x="9160" y="19428"/>
                  </a:lnTo>
                  <a:lnTo>
                    <a:pt x="9318" y="18795"/>
                  </a:lnTo>
                  <a:lnTo>
                    <a:pt x="9318" y="18795"/>
                  </a:lnTo>
                  <a:lnTo>
                    <a:pt x="9457" y="18162"/>
                  </a:lnTo>
                  <a:lnTo>
                    <a:pt x="9576" y="17509"/>
                  </a:lnTo>
                  <a:lnTo>
                    <a:pt x="9635" y="16836"/>
                  </a:lnTo>
                  <a:lnTo>
                    <a:pt x="9655" y="16163"/>
                  </a:lnTo>
                  <a:lnTo>
                    <a:pt x="9655" y="16163"/>
                  </a:lnTo>
                  <a:lnTo>
                    <a:pt x="9615" y="15511"/>
                  </a:lnTo>
                  <a:lnTo>
                    <a:pt x="9615" y="15511"/>
                  </a:lnTo>
                  <a:lnTo>
                    <a:pt x="9516" y="14838"/>
                  </a:lnTo>
                  <a:lnTo>
                    <a:pt x="9378" y="14185"/>
                  </a:lnTo>
                  <a:lnTo>
                    <a:pt x="9180" y="13552"/>
                  </a:lnTo>
                  <a:lnTo>
                    <a:pt x="8962" y="13038"/>
                  </a:lnTo>
                  <a:lnTo>
                    <a:pt x="8962" y="13038"/>
                  </a:lnTo>
                  <a:lnTo>
                    <a:pt x="9160" y="12365"/>
                  </a:lnTo>
                  <a:lnTo>
                    <a:pt x="9160" y="12365"/>
                  </a:lnTo>
                  <a:lnTo>
                    <a:pt x="9378" y="11593"/>
                  </a:lnTo>
                  <a:lnTo>
                    <a:pt x="9378" y="11593"/>
                  </a:lnTo>
                  <a:lnTo>
                    <a:pt x="9457" y="11218"/>
                  </a:lnTo>
                  <a:lnTo>
                    <a:pt x="9556" y="10822"/>
                  </a:lnTo>
                  <a:lnTo>
                    <a:pt x="9556" y="10822"/>
                  </a:lnTo>
                  <a:lnTo>
                    <a:pt x="9615" y="10426"/>
                  </a:lnTo>
                  <a:lnTo>
                    <a:pt x="9694" y="10030"/>
                  </a:lnTo>
                  <a:lnTo>
                    <a:pt x="9694" y="10030"/>
                  </a:lnTo>
                  <a:lnTo>
                    <a:pt x="9754" y="9635"/>
                  </a:lnTo>
                  <a:lnTo>
                    <a:pt x="9793" y="9239"/>
                  </a:lnTo>
                  <a:lnTo>
                    <a:pt x="9793" y="9239"/>
                  </a:lnTo>
                  <a:lnTo>
                    <a:pt x="9853" y="8487"/>
                  </a:lnTo>
                  <a:lnTo>
                    <a:pt x="9853" y="8487"/>
                  </a:lnTo>
                  <a:lnTo>
                    <a:pt x="9813" y="8527"/>
                  </a:lnTo>
                  <a:lnTo>
                    <a:pt x="9813" y="8527"/>
                  </a:lnTo>
                  <a:lnTo>
                    <a:pt x="9655" y="8705"/>
                  </a:lnTo>
                  <a:lnTo>
                    <a:pt x="9655" y="8705"/>
                  </a:lnTo>
                  <a:lnTo>
                    <a:pt x="9754" y="8487"/>
                  </a:lnTo>
                  <a:lnTo>
                    <a:pt x="9754" y="8487"/>
                  </a:lnTo>
                  <a:lnTo>
                    <a:pt x="9853" y="8290"/>
                  </a:lnTo>
                  <a:lnTo>
                    <a:pt x="9853" y="8290"/>
                  </a:lnTo>
                  <a:lnTo>
                    <a:pt x="9833" y="7953"/>
                  </a:lnTo>
                  <a:lnTo>
                    <a:pt x="9813" y="7617"/>
                  </a:lnTo>
                  <a:lnTo>
                    <a:pt x="9813" y="7617"/>
                  </a:lnTo>
                  <a:lnTo>
                    <a:pt x="9773" y="7201"/>
                  </a:lnTo>
                  <a:lnTo>
                    <a:pt x="9694" y="6806"/>
                  </a:lnTo>
                  <a:lnTo>
                    <a:pt x="9694" y="6806"/>
                  </a:lnTo>
                  <a:lnTo>
                    <a:pt x="9576" y="6410"/>
                  </a:lnTo>
                  <a:lnTo>
                    <a:pt x="9516" y="6212"/>
                  </a:lnTo>
                  <a:lnTo>
                    <a:pt x="9437" y="6014"/>
                  </a:lnTo>
                  <a:lnTo>
                    <a:pt x="9338" y="5817"/>
                  </a:lnTo>
                  <a:lnTo>
                    <a:pt x="9239" y="5638"/>
                  </a:lnTo>
                  <a:lnTo>
                    <a:pt x="9239" y="5638"/>
                  </a:lnTo>
                  <a:lnTo>
                    <a:pt x="9140" y="5460"/>
                  </a:lnTo>
                  <a:lnTo>
                    <a:pt x="9022" y="5282"/>
                  </a:lnTo>
                  <a:lnTo>
                    <a:pt x="9022" y="5282"/>
                  </a:lnTo>
                  <a:lnTo>
                    <a:pt x="8764" y="4966"/>
                  </a:lnTo>
                  <a:lnTo>
                    <a:pt x="8626" y="4808"/>
                  </a:lnTo>
                  <a:lnTo>
                    <a:pt x="8468" y="4669"/>
                  </a:lnTo>
                  <a:lnTo>
                    <a:pt x="8468" y="4669"/>
                  </a:lnTo>
                  <a:lnTo>
                    <a:pt x="8309" y="4550"/>
                  </a:lnTo>
                  <a:lnTo>
                    <a:pt x="8131" y="4432"/>
                  </a:lnTo>
                  <a:lnTo>
                    <a:pt x="7973" y="4313"/>
                  </a:lnTo>
                  <a:lnTo>
                    <a:pt x="7795" y="4234"/>
                  </a:lnTo>
                  <a:lnTo>
                    <a:pt x="7795" y="4234"/>
                  </a:lnTo>
                  <a:lnTo>
                    <a:pt x="7439" y="4076"/>
                  </a:lnTo>
                  <a:lnTo>
                    <a:pt x="7063" y="3937"/>
                  </a:lnTo>
                  <a:lnTo>
                    <a:pt x="6687" y="3838"/>
                  </a:lnTo>
                  <a:lnTo>
                    <a:pt x="6311" y="3779"/>
                  </a:lnTo>
                  <a:lnTo>
                    <a:pt x="6311" y="3779"/>
                  </a:lnTo>
                  <a:lnTo>
                    <a:pt x="5856" y="3719"/>
                  </a:lnTo>
                  <a:lnTo>
                    <a:pt x="5381" y="3700"/>
                  </a:lnTo>
                  <a:lnTo>
                    <a:pt x="5381" y="3700"/>
                  </a:lnTo>
                  <a:lnTo>
                    <a:pt x="5381" y="3680"/>
                  </a:lnTo>
                  <a:lnTo>
                    <a:pt x="5381" y="3680"/>
                  </a:lnTo>
                  <a:lnTo>
                    <a:pt x="5441" y="3383"/>
                  </a:lnTo>
                  <a:lnTo>
                    <a:pt x="5480" y="3067"/>
                  </a:lnTo>
                  <a:lnTo>
                    <a:pt x="5500" y="2750"/>
                  </a:lnTo>
                  <a:lnTo>
                    <a:pt x="5500" y="2434"/>
                  </a:lnTo>
                  <a:lnTo>
                    <a:pt x="5480" y="2117"/>
                  </a:lnTo>
                  <a:lnTo>
                    <a:pt x="5480" y="2117"/>
                  </a:lnTo>
                  <a:lnTo>
                    <a:pt x="5421" y="1781"/>
                  </a:lnTo>
                  <a:lnTo>
                    <a:pt x="5421" y="1781"/>
                  </a:lnTo>
                  <a:lnTo>
                    <a:pt x="5342" y="1464"/>
                  </a:lnTo>
                  <a:lnTo>
                    <a:pt x="5342" y="1464"/>
                  </a:lnTo>
                  <a:lnTo>
                    <a:pt x="5282" y="1306"/>
                  </a:lnTo>
                  <a:lnTo>
                    <a:pt x="5223" y="1148"/>
                  </a:lnTo>
                  <a:lnTo>
                    <a:pt x="5223" y="1148"/>
                  </a:lnTo>
                  <a:lnTo>
                    <a:pt x="5045" y="851"/>
                  </a:lnTo>
                  <a:lnTo>
                    <a:pt x="4946" y="712"/>
                  </a:lnTo>
                  <a:lnTo>
                    <a:pt x="4847" y="594"/>
                  </a:lnTo>
                  <a:lnTo>
                    <a:pt x="4847" y="594"/>
                  </a:lnTo>
                  <a:lnTo>
                    <a:pt x="4729" y="475"/>
                  </a:lnTo>
                  <a:lnTo>
                    <a:pt x="4590" y="376"/>
                  </a:lnTo>
                  <a:lnTo>
                    <a:pt x="4471" y="277"/>
                  </a:lnTo>
                  <a:lnTo>
                    <a:pt x="4471" y="277"/>
                  </a:lnTo>
                  <a:lnTo>
                    <a:pt x="4471" y="277"/>
                  </a:lnTo>
                  <a:lnTo>
                    <a:pt x="4452" y="257"/>
                  </a:lnTo>
                  <a:lnTo>
                    <a:pt x="4432" y="257"/>
                  </a:lnTo>
                  <a:lnTo>
                    <a:pt x="4432" y="257"/>
                  </a:lnTo>
                  <a:lnTo>
                    <a:pt x="4392" y="238"/>
                  </a:lnTo>
                  <a:lnTo>
                    <a:pt x="4333" y="198"/>
                  </a:lnTo>
                  <a:lnTo>
                    <a:pt x="4333" y="198"/>
                  </a:lnTo>
                  <a:lnTo>
                    <a:pt x="4194" y="139"/>
                  </a:lnTo>
                  <a:lnTo>
                    <a:pt x="4036" y="79"/>
                  </a:lnTo>
                  <a:lnTo>
                    <a:pt x="4036" y="79"/>
                  </a:lnTo>
                  <a:lnTo>
                    <a:pt x="3878" y="40"/>
                  </a:lnTo>
                  <a:lnTo>
                    <a:pt x="3739" y="20"/>
                  </a:lnTo>
                  <a:lnTo>
                    <a:pt x="3739" y="20"/>
                  </a:lnTo>
                  <a:lnTo>
                    <a:pt x="34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3887400" y="2682900"/>
              <a:ext cx="12375" cy="2500"/>
            </a:xfrm>
            <a:custGeom>
              <a:rect b="b" l="l" r="r" t="t"/>
              <a:pathLst>
                <a:path extrusionOk="0" h="100" w="495">
                  <a:moveTo>
                    <a:pt x="198" y="0"/>
                  </a:moveTo>
                  <a:lnTo>
                    <a:pt x="99" y="20"/>
                  </a:lnTo>
                  <a:lnTo>
                    <a:pt x="0" y="20"/>
                  </a:lnTo>
                  <a:lnTo>
                    <a:pt x="475" y="99"/>
                  </a:lnTo>
                  <a:lnTo>
                    <a:pt x="495" y="2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3887400" y="2682900"/>
              <a:ext cx="12375" cy="2500"/>
            </a:xfrm>
            <a:custGeom>
              <a:rect b="b" l="l" r="r" t="t"/>
              <a:pathLst>
                <a:path extrusionOk="0" fill="none" h="100" w="495">
                  <a:moveTo>
                    <a:pt x="198" y="0"/>
                  </a:moveTo>
                  <a:lnTo>
                    <a:pt x="198" y="0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75" y="99"/>
                  </a:lnTo>
                  <a:lnTo>
                    <a:pt x="475" y="99"/>
                  </a:lnTo>
                  <a:lnTo>
                    <a:pt x="495" y="20"/>
                  </a:lnTo>
                  <a:lnTo>
                    <a:pt x="495" y="20"/>
                  </a:lnTo>
                  <a:lnTo>
                    <a:pt x="1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844850" y="2683400"/>
              <a:ext cx="108350" cy="41550"/>
            </a:xfrm>
            <a:custGeom>
              <a:rect b="b" l="l" r="r" t="t"/>
              <a:pathLst>
                <a:path extrusionOk="0" h="1662" w="4334">
                  <a:moveTo>
                    <a:pt x="1702" y="0"/>
                  </a:moveTo>
                  <a:lnTo>
                    <a:pt x="1504" y="20"/>
                  </a:lnTo>
                  <a:lnTo>
                    <a:pt x="1306" y="79"/>
                  </a:lnTo>
                  <a:lnTo>
                    <a:pt x="1089" y="158"/>
                  </a:lnTo>
                  <a:lnTo>
                    <a:pt x="871" y="257"/>
                  </a:lnTo>
                  <a:lnTo>
                    <a:pt x="693" y="376"/>
                  </a:lnTo>
                  <a:lnTo>
                    <a:pt x="535" y="495"/>
                  </a:lnTo>
                  <a:lnTo>
                    <a:pt x="396" y="613"/>
                  </a:lnTo>
                  <a:lnTo>
                    <a:pt x="298" y="712"/>
                  </a:lnTo>
                  <a:lnTo>
                    <a:pt x="119" y="910"/>
                  </a:lnTo>
                  <a:lnTo>
                    <a:pt x="21" y="1049"/>
                  </a:lnTo>
                  <a:lnTo>
                    <a:pt x="1" y="1108"/>
                  </a:lnTo>
                  <a:lnTo>
                    <a:pt x="179" y="970"/>
                  </a:lnTo>
                  <a:lnTo>
                    <a:pt x="377" y="831"/>
                  </a:lnTo>
                  <a:lnTo>
                    <a:pt x="654" y="673"/>
                  </a:lnTo>
                  <a:lnTo>
                    <a:pt x="990" y="514"/>
                  </a:lnTo>
                  <a:lnTo>
                    <a:pt x="1188" y="435"/>
                  </a:lnTo>
                  <a:lnTo>
                    <a:pt x="1386" y="396"/>
                  </a:lnTo>
                  <a:lnTo>
                    <a:pt x="1603" y="356"/>
                  </a:lnTo>
                  <a:lnTo>
                    <a:pt x="1801" y="336"/>
                  </a:lnTo>
                  <a:lnTo>
                    <a:pt x="1860" y="336"/>
                  </a:lnTo>
                  <a:lnTo>
                    <a:pt x="2058" y="356"/>
                  </a:lnTo>
                  <a:lnTo>
                    <a:pt x="2256" y="376"/>
                  </a:lnTo>
                  <a:lnTo>
                    <a:pt x="2454" y="435"/>
                  </a:lnTo>
                  <a:lnTo>
                    <a:pt x="2672" y="514"/>
                  </a:lnTo>
                  <a:lnTo>
                    <a:pt x="2869" y="594"/>
                  </a:lnTo>
                  <a:lnTo>
                    <a:pt x="3067" y="693"/>
                  </a:lnTo>
                  <a:lnTo>
                    <a:pt x="3245" y="811"/>
                  </a:lnTo>
                  <a:lnTo>
                    <a:pt x="3423" y="910"/>
                  </a:lnTo>
                  <a:lnTo>
                    <a:pt x="3720" y="1148"/>
                  </a:lnTo>
                  <a:lnTo>
                    <a:pt x="4175" y="1504"/>
                  </a:lnTo>
                  <a:lnTo>
                    <a:pt x="4333" y="1662"/>
                  </a:lnTo>
                  <a:lnTo>
                    <a:pt x="4234" y="1464"/>
                  </a:lnTo>
                  <a:lnTo>
                    <a:pt x="4076" y="1246"/>
                  </a:lnTo>
                  <a:lnTo>
                    <a:pt x="3977" y="1128"/>
                  </a:lnTo>
                  <a:lnTo>
                    <a:pt x="3878" y="989"/>
                  </a:lnTo>
                  <a:lnTo>
                    <a:pt x="3740" y="851"/>
                  </a:lnTo>
                  <a:lnTo>
                    <a:pt x="3601" y="693"/>
                  </a:lnTo>
                  <a:lnTo>
                    <a:pt x="3423" y="554"/>
                  </a:lnTo>
                  <a:lnTo>
                    <a:pt x="3245" y="416"/>
                  </a:lnTo>
                  <a:lnTo>
                    <a:pt x="3028" y="297"/>
                  </a:lnTo>
                  <a:lnTo>
                    <a:pt x="2810" y="178"/>
                  </a:lnTo>
                  <a:lnTo>
                    <a:pt x="2790" y="178"/>
                  </a:lnTo>
                  <a:lnTo>
                    <a:pt x="2612" y="99"/>
                  </a:lnTo>
                  <a:lnTo>
                    <a:pt x="2315" y="20"/>
                  </a:lnTo>
                  <a:lnTo>
                    <a:pt x="2197" y="0"/>
                  </a:lnTo>
                  <a:lnTo>
                    <a:pt x="2177" y="79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580250" y="3156225"/>
              <a:ext cx="169675" cy="104375"/>
            </a:xfrm>
            <a:custGeom>
              <a:rect b="b" l="l" r="r" t="t"/>
              <a:pathLst>
                <a:path extrusionOk="0" h="4175" w="6787">
                  <a:moveTo>
                    <a:pt x="99" y="0"/>
                  </a:moveTo>
                  <a:lnTo>
                    <a:pt x="40" y="238"/>
                  </a:lnTo>
                  <a:lnTo>
                    <a:pt x="0" y="455"/>
                  </a:lnTo>
                  <a:lnTo>
                    <a:pt x="0" y="693"/>
                  </a:lnTo>
                  <a:lnTo>
                    <a:pt x="20" y="930"/>
                  </a:lnTo>
                  <a:lnTo>
                    <a:pt x="80" y="1187"/>
                  </a:lnTo>
                  <a:lnTo>
                    <a:pt x="159" y="1405"/>
                  </a:lnTo>
                  <a:lnTo>
                    <a:pt x="198" y="1524"/>
                  </a:lnTo>
                  <a:lnTo>
                    <a:pt x="258" y="1642"/>
                  </a:lnTo>
                  <a:lnTo>
                    <a:pt x="337" y="1741"/>
                  </a:lnTo>
                  <a:lnTo>
                    <a:pt x="416" y="1860"/>
                  </a:lnTo>
                  <a:lnTo>
                    <a:pt x="515" y="1959"/>
                  </a:lnTo>
                  <a:lnTo>
                    <a:pt x="614" y="2038"/>
                  </a:lnTo>
                  <a:lnTo>
                    <a:pt x="713" y="2117"/>
                  </a:lnTo>
                  <a:lnTo>
                    <a:pt x="831" y="2196"/>
                  </a:lnTo>
                  <a:lnTo>
                    <a:pt x="970" y="2236"/>
                  </a:lnTo>
                  <a:lnTo>
                    <a:pt x="1089" y="2276"/>
                  </a:lnTo>
                  <a:lnTo>
                    <a:pt x="1227" y="2295"/>
                  </a:lnTo>
                  <a:lnTo>
                    <a:pt x="1366" y="2315"/>
                  </a:lnTo>
                  <a:lnTo>
                    <a:pt x="1425" y="2315"/>
                  </a:lnTo>
                  <a:lnTo>
                    <a:pt x="1603" y="2295"/>
                  </a:lnTo>
                  <a:lnTo>
                    <a:pt x="1741" y="2276"/>
                  </a:lnTo>
                  <a:lnTo>
                    <a:pt x="1860" y="2256"/>
                  </a:lnTo>
                  <a:lnTo>
                    <a:pt x="2078" y="2196"/>
                  </a:lnTo>
                  <a:lnTo>
                    <a:pt x="2196" y="2177"/>
                  </a:lnTo>
                  <a:lnTo>
                    <a:pt x="2256" y="2414"/>
                  </a:lnTo>
                  <a:lnTo>
                    <a:pt x="2375" y="2750"/>
                  </a:lnTo>
                  <a:lnTo>
                    <a:pt x="2533" y="3087"/>
                  </a:lnTo>
                  <a:lnTo>
                    <a:pt x="2632" y="3265"/>
                  </a:lnTo>
                  <a:lnTo>
                    <a:pt x="2731" y="3423"/>
                  </a:lnTo>
                  <a:lnTo>
                    <a:pt x="2869" y="3562"/>
                  </a:lnTo>
                  <a:lnTo>
                    <a:pt x="3008" y="3700"/>
                  </a:lnTo>
                  <a:lnTo>
                    <a:pt x="3186" y="3819"/>
                  </a:lnTo>
                  <a:lnTo>
                    <a:pt x="3364" y="3918"/>
                  </a:lnTo>
                  <a:lnTo>
                    <a:pt x="3542" y="3997"/>
                  </a:lnTo>
                  <a:lnTo>
                    <a:pt x="3740" y="4076"/>
                  </a:lnTo>
                  <a:lnTo>
                    <a:pt x="3918" y="4115"/>
                  </a:lnTo>
                  <a:lnTo>
                    <a:pt x="4115" y="4155"/>
                  </a:lnTo>
                  <a:lnTo>
                    <a:pt x="4412" y="4175"/>
                  </a:lnTo>
                  <a:lnTo>
                    <a:pt x="4511" y="4175"/>
                  </a:lnTo>
                  <a:lnTo>
                    <a:pt x="4709" y="4155"/>
                  </a:lnTo>
                  <a:lnTo>
                    <a:pt x="4907" y="4115"/>
                  </a:lnTo>
                  <a:lnTo>
                    <a:pt x="5263" y="4036"/>
                  </a:lnTo>
                  <a:lnTo>
                    <a:pt x="5441" y="3957"/>
                  </a:lnTo>
                  <a:lnTo>
                    <a:pt x="5599" y="3898"/>
                  </a:lnTo>
                  <a:lnTo>
                    <a:pt x="5777" y="3819"/>
                  </a:lnTo>
                  <a:lnTo>
                    <a:pt x="5936" y="3740"/>
                  </a:lnTo>
                  <a:lnTo>
                    <a:pt x="6094" y="3641"/>
                  </a:lnTo>
                  <a:lnTo>
                    <a:pt x="6232" y="3542"/>
                  </a:lnTo>
                  <a:lnTo>
                    <a:pt x="6391" y="3443"/>
                  </a:lnTo>
                  <a:lnTo>
                    <a:pt x="6529" y="3324"/>
                  </a:lnTo>
                  <a:lnTo>
                    <a:pt x="6786" y="3087"/>
                  </a:lnTo>
                  <a:lnTo>
                    <a:pt x="6747" y="3008"/>
                  </a:lnTo>
                  <a:lnTo>
                    <a:pt x="6410" y="3087"/>
                  </a:lnTo>
                  <a:lnTo>
                    <a:pt x="6074" y="3146"/>
                  </a:lnTo>
                  <a:lnTo>
                    <a:pt x="5738" y="3225"/>
                  </a:lnTo>
                  <a:lnTo>
                    <a:pt x="5579" y="3245"/>
                  </a:lnTo>
                  <a:lnTo>
                    <a:pt x="5421" y="3285"/>
                  </a:lnTo>
                  <a:lnTo>
                    <a:pt x="5105" y="3324"/>
                  </a:lnTo>
                  <a:lnTo>
                    <a:pt x="4788" y="3364"/>
                  </a:lnTo>
                  <a:lnTo>
                    <a:pt x="4491" y="3383"/>
                  </a:lnTo>
                  <a:lnTo>
                    <a:pt x="4036" y="3383"/>
                  </a:lnTo>
                  <a:lnTo>
                    <a:pt x="3898" y="3364"/>
                  </a:lnTo>
                  <a:lnTo>
                    <a:pt x="3759" y="3324"/>
                  </a:lnTo>
                  <a:lnTo>
                    <a:pt x="3621" y="3285"/>
                  </a:lnTo>
                  <a:lnTo>
                    <a:pt x="3364" y="3186"/>
                  </a:lnTo>
                  <a:lnTo>
                    <a:pt x="3245" y="3106"/>
                  </a:lnTo>
                  <a:lnTo>
                    <a:pt x="3107" y="3027"/>
                  </a:lnTo>
                  <a:lnTo>
                    <a:pt x="2988" y="2948"/>
                  </a:lnTo>
                  <a:lnTo>
                    <a:pt x="2869" y="2849"/>
                  </a:lnTo>
                  <a:lnTo>
                    <a:pt x="2750" y="2731"/>
                  </a:lnTo>
                  <a:lnTo>
                    <a:pt x="2651" y="2612"/>
                  </a:lnTo>
                  <a:lnTo>
                    <a:pt x="2553" y="2473"/>
                  </a:lnTo>
                  <a:lnTo>
                    <a:pt x="2473" y="2315"/>
                  </a:lnTo>
                  <a:lnTo>
                    <a:pt x="2414" y="2177"/>
                  </a:lnTo>
                  <a:lnTo>
                    <a:pt x="2394" y="2018"/>
                  </a:lnTo>
                  <a:lnTo>
                    <a:pt x="2375" y="1900"/>
                  </a:lnTo>
                  <a:lnTo>
                    <a:pt x="2256" y="1919"/>
                  </a:lnTo>
                  <a:lnTo>
                    <a:pt x="2038" y="1959"/>
                  </a:lnTo>
                  <a:lnTo>
                    <a:pt x="1979" y="1959"/>
                  </a:lnTo>
                  <a:lnTo>
                    <a:pt x="1840" y="1939"/>
                  </a:lnTo>
                  <a:lnTo>
                    <a:pt x="1741" y="1939"/>
                  </a:lnTo>
                  <a:lnTo>
                    <a:pt x="1643" y="1900"/>
                  </a:lnTo>
                  <a:lnTo>
                    <a:pt x="1544" y="1880"/>
                  </a:lnTo>
                  <a:lnTo>
                    <a:pt x="1464" y="1840"/>
                  </a:lnTo>
                  <a:lnTo>
                    <a:pt x="1306" y="1741"/>
                  </a:lnTo>
                  <a:lnTo>
                    <a:pt x="1227" y="1702"/>
                  </a:lnTo>
                  <a:lnTo>
                    <a:pt x="1168" y="1642"/>
                  </a:lnTo>
                  <a:lnTo>
                    <a:pt x="1029" y="1544"/>
                  </a:lnTo>
                  <a:lnTo>
                    <a:pt x="911" y="1425"/>
                  </a:lnTo>
                  <a:lnTo>
                    <a:pt x="851" y="1366"/>
                  </a:lnTo>
                  <a:lnTo>
                    <a:pt x="792" y="1286"/>
                  </a:lnTo>
                  <a:lnTo>
                    <a:pt x="693" y="1128"/>
                  </a:lnTo>
                  <a:lnTo>
                    <a:pt x="594" y="970"/>
                  </a:lnTo>
                  <a:lnTo>
                    <a:pt x="515" y="792"/>
                  </a:lnTo>
                  <a:lnTo>
                    <a:pt x="416" y="614"/>
                  </a:lnTo>
                  <a:lnTo>
                    <a:pt x="337" y="416"/>
                  </a:lnTo>
                  <a:lnTo>
                    <a:pt x="258" y="2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3580250" y="3156225"/>
              <a:ext cx="169675" cy="104375"/>
            </a:xfrm>
            <a:custGeom>
              <a:rect b="b" l="l" r="r" t="t"/>
              <a:pathLst>
                <a:path extrusionOk="0" fill="none" h="4175" w="6787">
                  <a:moveTo>
                    <a:pt x="17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40" y="238"/>
                  </a:lnTo>
                  <a:lnTo>
                    <a:pt x="40" y="238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693"/>
                  </a:lnTo>
                  <a:lnTo>
                    <a:pt x="0" y="693"/>
                  </a:lnTo>
                  <a:lnTo>
                    <a:pt x="20" y="930"/>
                  </a:lnTo>
                  <a:lnTo>
                    <a:pt x="20" y="930"/>
                  </a:lnTo>
                  <a:lnTo>
                    <a:pt x="80" y="1187"/>
                  </a:lnTo>
                  <a:lnTo>
                    <a:pt x="159" y="1405"/>
                  </a:lnTo>
                  <a:lnTo>
                    <a:pt x="159" y="1405"/>
                  </a:lnTo>
                  <a:lnTo>
                    <a:pt x="198" y="1524"/>
                  </a:lnTo>
                  <a:lnTo>
                    <a:pt x="258" y="1642"/>
                  </a:lnTo>
                  <a:lnTo>
                    <a:pt x="258" y="1642"/>
                  </a:lnTo>
                  <a:lnTo>
                    <a:pt x="337" y="1741"/>
                  </a:lnTo>
                  <a:lnTo>
                    <a:pt x="416" y="1860"/>
                  </a:lnTo>
                  <a:lnTo>
                    <a:pt x="416" y="1860"/>
                  </a:lnTo>
                  <a:lnTo>
                    <a:pt x="515" y="1959"/>
                  </a:lnTo>
                  <a:lnTo>
                    <a:pt x="614" y="2038"/>
                  </a:lnTo>
                  <a:lnTo>
                    <a:pt x="614" y="2038"/>
                  </a:lnTo>
                  <a:lnTo>
                    <a:pt x="713" y="2117"/>
                  </a:lnTo>
                  <a:lnTo>
                    <a:pt x="831" y="2196"/>
                  </a:lnTo>
                  <a:lnTo>
                    <a:pt x="831" y="2196"/>
                  </a:lnTo>
                  <a:lnTo>
                    <a:pt x="970" y="2236"/>
                  </a:lnTo>
                  <a:lnTo>
                    <a:pt x="1089" y="2276"/>
                  </a:lnTo>
                  <a:lnTo>
                    <a:pt x="1089" y="2276"/>
                  </a:lnTo>
                  <a:lnTo>
                    <a:pt x="1227" y="2295"/>
                  </a:lnTo>
                  <a:lnTo>
                    <a:pt x="1366" y="2315"/>
                  </a:lnTo>
                  <a:lnTo>
                    <a:pt x="1366" y="2315"/>
                  </a:lnTo>
                  <a:lnTo>
                    <a:pt x="1425" y="2315"/>
                  </a:lnTo>
                  <a:lnTo>
                    <a:pt x="1425" y="2315"/>
                  </a:lnTo>
                  <a:lnTo>
                    <a:pt x="1603" y="2295"/>
                  </a:lnTo>
                  <a:lnTo>
                    <a:pt x="1741" y="2276"/>
                  </a:lnTo>
                  <a:lnTo>
                    <a:pt x="1860" y="2256"/>
                  </a:lnTo>
                  <a:lnTo>
                    <a:pt x="1860" y="2256"/>
                  </a:lnTo>
                  <a:lnTo>
                    <a:pt x="2078" y="2196"/>
                  </a:lnTo>
                  <a:lnTo>
                    <a:pt x="2078" y="2196"/>
                  </a:lnTo>
                  <a:lnTo>
                    <a:pt x="2196" y="2177"/>
                  </a:lnTo>
                  <a:lnTo>
                    <a:pt x="2196" y="2177"/>
                  </a:lnTo>
                  <a:lnTo>
                    <a:pt x="2256" y="2414"/>
                  </a:lnTo>
                  <a:lnTo>
                    <a:pt x="2256" y="2414"/>
                  </a:lnTo>
                  <a:lnTo>
                    <a:pt x="2375" y="2750"/>
                  </a:lnTo>
                  <a:lnTo>
                    <a:pt x="2375" y="2750"/>
                  </a:lnTo>
                  <a:lnTo>
                    <a:pt x="2533" y="3087"/>
                  </a:lnTo>
                  <a:lnTo>
                    <a:pt x="2632" y="3265"/>
                  </a:lnTo>
                  <a:lnTo>
                    <a:pt x="2731" y="3423"/>
                  </a:lnTo>
                  <a:lnTo>
                    <a:pt x="2731" y="3423"/>
                  </a:lnTo>
                  <a:lnTo>
                    <a:pt x="2869" y="3562"/>
                  </a:lnTo>
                  <a:lnTo>
                    <a:pt x="3008" y="3700"/>
                  </a:lnTo>
                  <a:lnTo>
                    <a:pt x="3008" y="3700"/>
                  </a:lnTo>
                  <a:lnTo>
                    <a:pt x="3186" y="3819"/>
                  </a:lnTo>
                  <a:lnTo>
                    <a:pt x="3364" y="3918"/>
                  </a:lnTo>
                  <a:lnTo>
                    <a:pt x="3364" y="3918"/>
                  </a:lnTo>
                  <a:lnTo>
                    <a:pt x="3542" y="3997"/>
                  </a:lnTo>
                  <a:lnTo>
                    <a:pt x="3740" y="4076"/>
                  </a:lnTo>
                  <a:lnTo>
                    <a:pt x="3918" y="4115"/>
                  </a:lnTo>
                  <a:lnTo>
                    <a:pt x="4115" y="4155"/>
                  </a:lnTo>
                  <a:lnTo>
                    <a:pt x="4115" y="4155"/>
                  </a:lnTo>
                  <a:lnTo>
                    <a:pt x="4412" y="4175"/>
                  </a:lnTo>
                  <a:lnTo>
                    <a:pt x="4412" y="4175"/>
                  </a:lnTo>
                  <a:lnTo>
                    <a:pt x="4511" y="4175"/>
                  </a:lnTo>
                  <a:lnTo>
                    <a:pt x="4511" y="4175"/>
                  </a:lnTo>
                  <a:lnTo>
                    <a:pt x="4709" y="4155"/>
                  </a:lnTo>
                  <a:lnTo>
                    <a:pt x="4907" y="4115"/>
                  </a:lnTo>
                  <a:lnTo>
                    <a:pt x="4907" y="4115"/>
                  </a:lnTo>
                  <a:lnTo>
                    <a:pt x="5263" y="4036"/>
                  </a:lnTo>
                  <a:lnTo>
                    <a:pt x="5263" y="4036"/>
                  </a:lnTo>
                  <a:lnTo>
                    <a:pt x="5441" y="3957"/>
                  </a:lnTo>
                  <a:lnTo>
                    <a:pt x="5599" y="3898"/>
                  </a:lnTo>
                  <a:lnTo>
                    <a:pt x="5599" y="3898"/>
                  </a:lnTo>
                  <a:lnTo>
                    <a:pt x="5777" y="3819"/>
                  </a:lnTo>
                  <a:lnTo>
                    <a:pt x="5936" y="3740"/>
                  </a:lnTo>
                  <a:lnTo>
                    <a:pt x="5936" y="3740"/>
                  </a:lnTo>
                  <a:lnTo>
                    <a:pt x="6094" y="3641"/>
                  </a:lnTo>
                  <a:lnTo>
                    <a:pt x="6232" y="3542"/>
                  </a:lnTo>
                  <a:lnTo>
                    <a:pt x="6232" y="3542"/>
                  </a:lnTo>
                  <a:lnTo>
                    <a:pt x="6391" y="3443"/>
                  </a:lnTo>
                  <a:lnTo>
                    <a:pt x="6529" y="3324"/>
                  </a:lnTo>
                  <a:lnTo>
                    <a:pt x="6529" y="3324"/>
                  </a:lnTo>
                  <a:lnTo>
                    <a:pt x="6786" y="3087"/>
                  </a:lnTo>
                  <a:lnTo>
                    <a:pt x="6747" y="3008"/>
                  </a:lnTo>
                  <a:lnTo>
                    <a:pt x="6747" y="3008"/>
                  </a:lnTo>
                  <a:lnTo>
                    <a:pt x="6410" y="3087"/>
                  </a:lnTo>
                  <a:lnTo>
                    <a:pt x="6074" y="3146"/>
                  </a:lnTo>
                  <a:lnTo>
                    <a:pt x="6074" y="3146"/>
                  </a:lnTo>
                  <a:lnTo>
                    <a:pt x="5738" y="3225"/>
                  </a:lnTo>
                  <a:lnTo>
                    <a:pt x="5738" y="3225"/>
                  </a:lnTo>
                  <a:lnTo>
                    <a:pt x="5579" y="3245"/>
                  </a:lnTo>
                  <a:lnTo>
                    <a:pt x="5421" y="3285"/>
                  </a:lnTo>
                  <a:lnTo>
                    <a:pt x="5421" y="3285"/>
                  </a:lnTo>
                  <a:lnTo>
                    <a:pt x="5105" y="3324"/>
                  </a:lnTo>
                  <a:lnTo>
                    <a:pt x="5105" y="3324"/>
                  </a:lnTo>
                  <a:lnTo>
                    <a:pt x="4788" y="3364"/>
                  </a:lnTo>
                  <a:lnTo>
                    <a:pt x="4788" y="3364"/>
                  </a:lnTo>
                  <a:lnTo>
                    <a:pt x="4491" y="3383"/>
                  </a:lnTo>
                  <a:lnTo>
                    <a:pt x="4491" y="3383"/>
                  </a:lnTo>
                  <a:lnTo>
                    <a:pt x="4353" y="3383"/>
                  </a:lnTo>
                  <a:lnTo>
                    <a:pt x="4353" y="3383"/>
                  </a:lnTo>
                  <a:lnTo>
                    <a:pt x="4274" y="3383"/>
                  </a:lnTo>
                  <a:lnTo>
                    <a:pt x="4274" y="3383"/>
                  </a:lnTo>
                  <a:lnTo>
                    <a:pt x="4195" y="3383"/>
                  </a:lnTo>
                  <a:lnTo>
                    <a:pt x="4195" y="3383"/>
                  </a:lnTo>
                  <a:lnTo>
                    <a:pt x="4195" y="3383"/>
                  </a:lnTo>
                  <a:lnTo>
                    <a:pt x="4036" y="3383"/>
                  </a:lnTo>
                  <a:lnTo>
                    <a:pt x="3898" y="3364"/>
                  </a:lnTo>
                  <a:lnTo>
                    <a:pt x="3898" y="3364"/>
                  </a:lnTo>
                  <a:lnTo>
                    <a:pt x="3759" y="3324"/>
                  </a:lnTo>
                  <a:lnTo>
                    <a:pt x="3621" y="3285"/>
                  </a:lnTo>
                  <a:lnTo>
                    <a:pt x="3621" y="3285"/>
                  </a:lnTo>
                  <a:lnTo>
                    <a:pt x="3364" y="3186"/>
                  </a:lnTo>
                  <a:lnTo>
                    <a:pt x="3245" y="3106"/>
                  </a:lnTo>
                  <a:lnTo>
                    <a:pt x="3107" y="3027"/>
                  </a:lnTo>
                  <a:lnTo>
                    <a:pt x="3107" y="3027"/>
                  </a:lnTo>
                  <a:lnTo>
                    <a:pt x="2988" y="2948"/>
                  </a:lnTo>
                  <a:lnTo>
                    <a:pt x="2869" y="2849"/>
                  </a:lnTo>
                  <a:lnTo>
                    <a:pt x="2750" y="2731"/>
                  </a:lnTo>
                  <a:lnTo>
                    <a:pt x="2651" y="2612"/>
                  </a:lnTo>
                  <a:lnTo>
                    <a:pt x="2651" y="2612"/>
                  </a:lnTo>
                  <a:lnTo>
                    <a:pt x="2553" y="2473"/>
                  </a:lnTo>
                  <a:lnTo>
                    <a:pt x="2473" y="2315"/>
                  </a:lnTo>
                  <a:lnTo>
                    <a:pt x="2473" y="2315"/>
                  </a:lnTo>
                  <a:lnTo>
                    <a:pt x="2414" y="2177"/>
                  </a:lnTo>
                  <a:lnTo>
                    <a:pt x="2394" y="2018"/>
                  </a:lnTo>
                  <a:lnTo>
                    <a:pt x="2375" y="1900"/>
                  </a:lnTo>
                  <a:lnTo>
                    <a:pt x="2256" y="1919"/>
                  </a:lnTo>
                  <a:lnTo>
                    <a:pt x="2256" y="1919"/>
                  </a:lnTo>
                  <a:lnTo>
                    <a:pt x="2038" y="1959"/>
                  </a:lnTo>
                  <a:lnTo>
                    <a:pt x="2038" y="1959"/>
                  </a:lnTo>
                  <a:lnTo>
                    <a:pt x="1979" y="1959"/>
                  </a:lnTo>
                  <a:lnTo>
                    <a:pt x="1979" y="1959"/>
                  </a:lnTo>
                  <a:lnTo>
                    <a:pt x="1840" y="1939"/>
                  </a:lnTo>
                  <a:lnTo>
                    <a:pt x="1741" y="1939"/>
                  </a:lnTo>
                  <a:lnTo>
                    <a:pt x="1741" y="1939"/>
                  </a:lnTo>
                  <a:lnTo>
                    <a:pt x="1643" y="1900"/>
                  </a:lnTo>
                  <a:lnTo>
                    <a:pt x="1643" y="1900"/>
                  </a:lnTo>
                  <a:lnTo>
                    <a:pt x="1544" y="1880"/>
                  </a:lnTo>
                  <a:lnTo>
                    <a:pt x="1464" y="1840"/>
                  </a:lnTo>
                  <a:lnTo>
                    <a:pt x="1464" y="1840"/>
                  </a:lnTo>
                  <a:lnTo>
                    <a:pt x="1306" y="1741"/>
                  </a:lnTo>
                  <a:lnTo>
                    <a:pt x="1227" y="1702"/>
                  </a:lnTo>
                  <a:lnTo>
                    <a:pt x="1168" y="1642"/>
                  </a:lnTo>
                  <a:lnTo>
                    <a:pt x="1168" y="1642"/>
                  </a:lnTo>
                  <a:lnTo>
                    <a:pt x="1029" y="1544"/>
                  </a:lnTo>
                  <a:lnTo>
                    <a:pt x="1029" y="1544"/>
                  </a:lnTo>
                  <a:lnTo>
                    <a:pt x="911" y="1425"/>
                  </a:lnTo>
                  <a:lnTo>
                    <a:pt x="911" y="1425"/>
                  </a:lnTo>
                  <a:lnTo>
                    <a:pt x="851" y="1366"/>
                  </a:lnTo>
                  <a:lnTo>
                    <a:pt x="792" y="1286"/>
                  </a:lnTo>
                  <a:lnTo>
                    <a:pt x="792" y="1286"/>
                  </a:lnTo>
                  <a:lnTo>
                    <a:pt x="693" y="1128"/>
                  </a:lnTo>
                  <a:lnTo>
                    <a:pt x="693" y="1128"/>
                  </a:lnTo>
                  <a:lnTo>
                    <a:pt x="594" y="970"/>
                  </a:lnTo>
                  <a:lnTo>
                    <a:pt x="515" y="792"/>
                  </a:lnTo>
                  <a:lnTo>
                    <a:pt x="515" y="792"/>
                  </a:lnTo>
                  <a:lnTo>
                    <a:pt x="416" y="614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258" y="218"/>
                  </a:lnTo>
                  <a:lnTo>
                    <a:pt x="258" y="218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650475" y="2846600"/>
              <a:ext cx="219125" cy="150875"/>
            </a:xfrm>
            <a:custGeom>
              <a:rect b="b" l="l" r="r" t="t"/>
              <a:pathLst>
                <a:path extrusionOk="0" h="6035" w="8765">
                  <a:moveTo>
                    <a:pt x="6351" y="1"/>
                  </a:moveTo>
                  <a:lnTo>
                    <a:pt x="6074" y="21"/>
                  </a:lnTo>
                  <a:lnTo>
                    <a:pt x="5936" y="21"/>
                  </a:lnTo>
                  <a:lnTo>
                    <a:pt x="5817" y="40"/>
                  </a:lnTo>
                  <a:lnTo>
                    <a:pt x="5698" y="60"/>
                  </a:lnTo>
                  <a:lnTo>
                    <a:pt x="5679" y="60"/>
                  </a:lnTo>
                  <a:lnTo>
                    <a:pt x="5659" y="80"/>
                  </a:lnTo>
                  <a:lnTo>
                    <a:pt x="5619" y="80"/>
                  </a:lnTo>
                  <a:lnTo>
                    <a:pt x="5540" y="100"/>
                  </a:lnTo>
                  <a:lnTo>
                    <a:pt x="5402" y="139"/>
                  </a:lnTo>
                  <a:lnTo>
                    <a:pt x="5263" y="199"/>
                  </a:lnTo>
                  <a:lnTo>
                    <a:pt x="5006" y="317"/>
                  </a:lnTo>
                  <a:lnTo>
                    <a:pt x="4769" y="495"/>
                  </a:lnTo>
                  <a:lnTo>
                    <a:pt x="4571" y="693"/>
                  </a:lnTo>
                  <a:lnTo>
                    <a:pt x="4393" y="931"/>
                  </a:lnTo>
                  <a:lnTo>
                    <a:pt x="4333" y="1049"/>
                  </a:lnTo>
                  <a:lnTo>
                    <a:pt x="4274" y="1168"/>
                  </a:lnTo>
                  <a:lnTo>
                    <a:pt x="4175" y="1425"/>
                  </a:lnTo>
                  <a:lnTo>
                    <a:pt x="4116" y="1682"/>
                  </a:lnTo>
                  <a:lnTo>
                    <a:pt x="4096" y="1940"/>
                  </a:lnTo>
                  <a:lnTo>
                    <a:pt x="4076" y="2197"/>
                  </a:lnTo>
                  <a:lnTo>
                    <a:pt x="4076" y="2573"/>
                  </a:lnTo>
                  <a:lnTo>
                    <a:pt x="3839" y="2573"/>
                  </a:lnTo>
                  <a:lnTo>
                    <a:pt x="3463" y="2592"/>
                  </a:lnTo>
                  <a:lnTo>
                    <a:pt x="3067" y="2612"/>
                  </a:lnTo>
                  <a:lnTo>
                    <a:pt x="2869" y="2632"/>
                  </a:lnTo>
                  <a:lnTo>
                    <a:pt x="2691" y="2632"/>
                  </a:lnTo>
                  <a:lnTo>
                    <a:pt x="2296" y="2691"/>
                  </a:lnTo>
                  <a:lnTo>
                    <a:pt x="2098" y="2751"/>
                  </a:lnTo>
                  <a:lnTo>
                    <a:pt x="1900" y="2790"/>
                  </a:lnTo>
                  <a:lnTo>
                    <a:pt x="1702" y="2869"/>
                  </a:lnTo>
                  <a:lnTo>
                    <a:pt x="1524" y="2949"/>
                  </a:lnTo>
                  <a:lnTo>
                    <a:pt x="1346" y="3047"/>
                  </a:lnTo>
                  <a:lnTo>
                    <a:pt x="1168" y="3166"/>
                  </a:lnTo>
                  <a:lnTo>
                    <a:pt x="1010" y="3305"/>
                  </a:lnTo>
                  <a:lnTo>
                    <a:pt x="871" y="3443"/>
                  </a:lnTo>
                  <a:lnTo>
                    <a:pt x="733" y="3601"/>
                  </a:lnTo>
                  <a:lnTo>
                    <a:pt x="594" y="3760"/>
                  </a:lnTo>
                  <a:lnTo>
                    <a:pt x="476" y="3938"/>
                  </a:lnTo>
                  <a:lnTo>
                    <a:pt x="377" y="4096"/>
                  </a:lnTo>
                  <a:lnTo>
                    <a:pt x="278" y="4294"/>
                  </a:lnTo>
                  <a:lnTo>
                    <a:pt x="218" y="4472"/>
                  </a:lnTo>
                  <a:lnTo>
                    <a:pt x="139" y="4670"/>
                  </a:lnTo>
                  <a:lnTo>
                    <a:pt x="80" y="4848"/>
                  </a:lnTo>
                  <a:lnTo>
                    <a:pt x="21" y="5243"/>
                  </a:lnTo>
                  <a:lnTo>
                    <a:pt x="1" y="5441"/>
                  </a:lnTo>
                  <a:lnTo>
                    <a:pt x="1" y="5639"/>
                  </a:lnTo>
                  <a:lnTo>
                    <a:pt x="21" y="5837"/>
                  </a:lnTo>
                  <a:lnTo>
                    <a:pt x="40" y="6035"/>
                  </a:lnTo>
                  <a:lnTo>
                    <a:pt x="119" y="6035"/>
                  </a:lnTo>
                  <a:lnTo>
                    <a:pt x="238" y="5679"/>
                  </a:lnTo>
                  <a:lnTo>
                    <a:pt x="377" y="5342"/>
                  </a:lnTo>
                  <a:lnTo>
                    <a:pt x="515" y="5006"/>
                  </a:lnTo>
                  <a:lnTo>
                    <a:pt x="693" y="4709"/>
                  </a:lnTo>
                  <a:lnTo>
                    <a:pt x="891" y="4413"/>
                  </a:lnTo>
                  <a:lnTo>
                    <a:pt x="1089" y="4155"/>
                  </a:lnTo>
                  <a:lnTo>
                    <a:pt x="1326" y="3918"/>
                  </a:lnTo>
                  <a:lnTo>
                    <a:pt x="1583" y="3700"/>
                  </a:lnTo>
                  <a:lnTo>
                    <a:pt x="1841" y="3483"/>
                  </a:lnTo>
                  <a:lnTo>
                    <a:pt x="1979" y="3384"/>
                  </a:lnTo>
                  <a:lnTo>
                    <a:pt x="2137" y="3305"/>
                  </a:lnTo>
                  <a:lnTo>
                    <a:pt x="2434" y="3127"/>
                  </a:lnTo>
                  <a:lnTo>
                    <a:pt x="2592" y="3047"/>
                  </a:lnTo>
                  <a:lnTo>
                    <a:pt x="2770" y="2988"/>
                  </a:lnTo>
                  <a:lnTo>
                    <a:pt x="2929" y="2929"/>
                  </a:lnTo>
                  <a:lnTo>
                    <a:pt x="3107" y="2869"/>
                  </a:lnTo>
                  <a:lnTo>
                    <a:pt x="3285" y="2850"/>
                  </a:lnTo>
                  <a:lnTo>
                    <a:pt x="3463" y="2810"/>
                  </a:lnTo>
                  <a:lnTo>
                    <a:pt x="3839" y="2810"/>
                  </a:lnTo>
                  <a:lnTo>
                    <a:pt x="4195" y="2830"/>
                  </a:lnTo>
                  <a:lnTo>
                    <a:pt x="4333" y="2830"/>
                  </a:lnTo>
                  <a:lnTo>
                    <a:pt x="4333" y="2691"/>
                  </a:lnTo>
                  <a:lnTo>
                    <a:pt x="4353" y="2474"/>
                  </a:lnTo>
                  <a:lnTo>
                    <a:pt x="4393" y="2236"/>
                  </a:lnTo>
                  <a:lnTo>
                    <a:pt x="4452" y="2019"/>
                  </a:lnTo>
                  <a:lnTo>
                    <a:pt x="4531" y="1801"/>
                  </a:lnTo>
                  <a:lnTo>
                    <a:pt x="4630" y="1603"/>
                  </a:lnTo>
                  <a:lnTo>
                    <a:pt x="4749" y="1425"/>
                  </a:lnTo>
                  <a:lnTo>
                    <a:pt x="4868" y="1267"/>
                  </a:lnTo>
                  <a:lnTo>
                    <a:pt x="5006" y="1128"/>
                  </a:lnTo>
                  <a:lnTo>
                    <a:pt x="5164" y="1010"/>
                  </a:lnTo>
                  <a:lnTo>
                    <a:pt x="5323" y="911"/>
                  </a:lnTo>
                  <a:lnTo>
                    <a:pt x="5520" y="851"/>
                  </a:lnTo>
                  <a:lnTo>
                    <a:pt x="5600" y="832"/>
                  </a:lnTo>
                  <a:lnTo>
                    <a:pt x="5698" y="812"/>
                  </a:lnTo>
                  <a:lnTo>
                    <a:pt x="5758" y="812"/>
                  </a:lnTo>
                  <a:lnTo>
                    <a:pt x="5778" y="792"/>
                  </a:lnTo>
                  <a:lnTo>
                    <a:pt x="5896" y="792"/>
                  </a:lnTo>
                  <a:lnTo>
                    <a:pt x="6094" y="772"/>
                  </a:lnTo>
                  <a:lnTo>
                    <a:pt x="6134" y="772"/>
                  </a:lnTo>
                  <a:lnTo>
                    <a:pt x="6332" y="792"/>
                  </a:lnTo>
                  <a:lnTo>
                    <a:pt x="6529" y="812"/>
                  </a:lnTo>
                  <a:lnTo>
                    <a:pt x="6727" y="832"/>
                  </a:lnTo>
                  <a:lnTo>
                    <a:pt x="6826" y="871"/>
                  </a:lnTo>
                  <a:lnTo>
                    <a:pt x="6925" y="891"/>
                  </a:lnTo>
                  <a:lnTo>
                    <a:pt x="7024" y="931"/>
                  </a:lnTo>
                  <a:lnTo>
                    <a:pt x="7103" y="950"/>
                  </a:lnTo>
                  <a:lnTo>
                    <a:pt x="7202" y="990"/>
                  </a:lnTo>
                  <a:lnTo>
                    <a:pt x="7281" y="1049"/>
                  </a:lnTo>
                  <a:lnTo>
                    <a:pt x="7380" y="1089"/>
                  </a:lnTo>
                  <a:lnTo>
                    <a:pt x="7459" y="1148"/>
                  </a:lnTo>
                  <a:lnTo>
                    <a:pt x="7538" y="1208"/>
                  </a:lnTo>
                  <a:lnTo>
                    <a:pt x="7617" y="1267"/>
                  </a:lnTo>
                  <a:lnTo>
                    <a:pt x="7756" y="1405"/>
                  </a:lnTo>
                  <a:lnTo>
                    <a:pt x="7894" y="1564"/>
                  </a:lnTo>
                  <a:lnTo>
                    <a:pt x="8033" y="1742"/>
                  </a:lnTo>
                  <a:lnTo>
                    <a:pt x="8152" y="1920"/>
                  </a:lnTo>
                  <a:lnTo>
                    <a:pt x="8191" y="2019"/>
                  </a:lnTo>
                  <a:lnTo>
                    <a:pt x="8251" y="2118"/>
                  </a:lnTo>
                  <a:lnTo>
                    <a:pt x="8349" y="2335"/>
                  </a:lnTo>
                  <a:lnTo>
                    <a:pt x="8429" y="2553"/>
                  </a:lnTo>
                  <a:lnTo>
                    <a:pt x="8508" y="2770"/>
                  </a:lnTo>
                  <a:lnTo>
                    <a:pt x="8547" y="2949"/>
                  </a:lnTo>
                  <a:lnTo>
                    <a:pt x="8765" y="2850"/>
                  </a:lnTo>
                  <a:lnTo>
                    <a:pt x="8765" y="2731"/>
                  </a:lnTo>
                  <a:lnTo>
                    <a:pt x="8765" y="2474"/>
                  </a:lnTo>
                  <a:lnTo>
                    <a:pt x="8745" y="2236"/>
                  </a:lnTo>
                  <a:lnTo>
                    <a:pt x="8725" y="2098"/>
                  </a:lnTo>
                  <a:lnTo>
                    <a:pt x="8686" y="1979"/>
                  </a:lnTo>
                  <a:lnTo>
                    <a:pt x="8666" y="1841"/>
                  </a:lnTo>
                  <a:lnTo>
                    <a:pt x="8626" y="1722"/>
                  </a:lnTo>
                  <a:lnTo>
                    <a:pt x="8547" y="1465"/>
                  </a:lnTo>
                  <a:lnTo>
                    <a:pt x="8429" y="1227"/>
                  </a:lnTo>
                  <a:lnTo>
                    <a:pt x="8270" y="990"/>
                  </a:lnTo>
                  <a:lnTo>
                    <a:pt x="8092" y="772"/>
                  </a:lnTo>
                  <a:lnTo>
                    <a:pt x="8013" y="673"/>
                  </a:lnTo>
                  <a:lnTo>
                    <a:pt x="7894" y="574"/>
                  </a:lnTo>
                  <a:lnTo>
                    <a:pt x="7796" y="495"/>
                  </a:lnTo>
                  <a:lnTo>
                    <a:pt x="7677" y="416"/>
                  </a:lnTo>
                  <a:lnTo>
                    <a:pt x="7439" y="258"/>
                  </a:lnTo>
                  <a:lnTo>
                    <a:pt x="7182" y="159"/>
                  </a:lnTo>
                  <a:lnTo>
                    <a:pt x="6905" y="80"/>
                  </a:lnTo>
                  <a:lnTo>
                    <a:pt x="6628" y="21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755825" y="2910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3794400" y="286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3794900" y="286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3650475" y="2846600"/>
              <a:ext cx="219125" cy="150875"/>
            </a:xfrm>
            <a:custGeom>
              <a:rect b="b" l="l" r="r" t="t"/>
              <a:pathLst>
                <a:path extrusionOk="0" fill="none" h="6035" w="8765">
                  <a:moveTo>
                    <a:pt x="6351" y="1"/>
                  </a:moveTo>
                  <a:lnTo>
                    <a:pt x="6351" y="1"/>
                  </a:lnTo>
                  <a:lnTo>
                    <a:pt x="6074" y="21"/>
                  </a:lnTo>
                  <a:lnTo>
                    <a:pt x="6074" y="21"/>
                  </a:lnTo>
                  <a:lnTo>
                    <a:pt x="5936" y="21"/>
                  </a:lnTo>
                  <a:lnTo>
                    <a:pt x="5817" y="40"/>
                  </a:lnTo>
                  <a:lnTo>
                    <a:pt x="5698" y="60"/>
                  </a:lnTo>
                  <a:lnTo>
                    <a:pt x="5679" y="60"/>
                  </a:lnTo>
                  <a:lnTo>
                    <a:pt x="5659" y="80"/>
                  </a:lnTo>
                  <a:lnTo>
                    <a:pt x="5659" y="80"/>
                  </a:lnTo>
                  <a:lnTo>
                    <a:pt x="5639" y="80"/>
                  </a:lnTo>
                  <a:lnTo>
                    <a:pt x="5619" y="80"/>
                  </a:lnTo>
                  <a:lnTo>
                    <a:pt x="5540" y="100"/>
                  </a:lnTo>
                  <a:lnTo>
                    <a:pt x="5540" y="100"/>
                  </a:lnTo>
                  <a:lnTo>
                    <a:pt x="5402" y="139"/>
                  </a:lnTo>
                  <a:lnTo>
                    <a:pt x="5263" y="199"/>
                  </a:lnTo>
                  <a:lnTo>
                    <a:pt x="5263" y="199"/>
                  </a:lnTo>
                  <a:lnTo>
                    <a:pt x="5006" y="317"/>
                  </a:lnTo>
                  <a:lnTo>
                    <a:pt x="5006" y="317"/>
                  </a:lnTo>
                  <a:lnTo>
                    <a:pt x="4769" y="495"/>
                  </a:lnTo>
                  <a:lnTo>
                    <a:pt x="4769" y="495"/>
                  </a:lnTo>
                  <a:lnTo>
                    <a:pt x="4571" y="693"/>
                  </a:lnTo>
                  <a:lnTo>
                    <a:pt x="4571" y="693"/>
                  </a:lnTo>
                  <a:lnTo>
                    <a:pt x="4393" y="931"/>
                  </a:lnTo>
                  <a:lnTo>
                    <a:pt x="4393" y="931"/>
                  </a:lnTo>
                  <a:lnTo>
                    <a:pt x="4333" y="1049"/>
                  </a:lnTo>
                  <a:lnTo>
                    <a:pt x="4274" y="1168"/>
                  </a:lnTo>
                  <a:lnTo>
                    <a:pt x="4274" y="1168"/>
                  </a:lnTo>
                  <a:lnTo>
                    <a:pt x="4175" y="1425"/>
                  </a:lnTo>
                  <a:lnTo>
                    <a:pt x="4116" y="1682"/>
                  </a:lnTo>
                  <a:lnTo>
                    <a:pt x="4116" y="1682"/>
                  </a:lnTo>
                  <a:lnTo>
                    <a:pt x="4096" y="1940"/>
                  </a:lnTo>
                  <a:lnTo>
                    <a:pt x="4076" y="2197"/>
                  </a:lnTo>
                  <a:lnTo>
                    <a:pt x="4076" y="2197"/>
                  </a:lnTo>
                  <a:lnTo>
                    <a:pt x="4076" y="2573"/>
                  </a:lnTo>
                  <a:lnTo>
                    <a:pt x="4076" y="2573"/>
                  </a:lnTo>
                  <a:lnTo>
                    <a:pt x="3957" y="2573"/>
                  </a:lnTo>
                  <a:lnTo>
                    <a:pt x="3957" y="2573"/>
                  </a:lnTo>
                  <a:lnTo>
                    <a:pt x="3839" y="2573"/>
                  </a:lnTo>
                  <a:lnTo>
                    <a:pt x="3839" y="2573"/>
                  </a:lnTo>
                  <a:lnTo>
                    <a:pt x="3463" y="2592"/>
                  </a:lnTo>
                  <a:lnTo>
                    <a:pt x="3463" y="2592"/>
                  </a:lnTo>
                  <a:lnTo>
                    <a:pt x="3067" y="2612"/>
                  </a:lnTo>
                  <a:lnTo>
                    <a:pt x="3067" y="2612"/>
                  </a:lnTo>
                  <a:lnTo>
                    <a:pt x="2869" y="2632"/>
                  </a:lnTo>
                  <a:lnTo>
                    <a:pt x="2691" y="2632"/>
                  </a:lnTo>
                  <a:lnTo>
                    <a:pt x="2691" y="2632"/>
                  </a:lnTo>
                  <a:lnTo>
                    <a:pt x="2296" y="2691"/>
                  </a:lnTo>
                  <a:lnTo>
                    <a:pt x="2296" y="2691"/>
                  </a:lnTo>
                  <a:lnTo>
                    <a:pt x="2098" y="2751"/>
                  </a:lnTo>
                  <a:lnTo>
                    <a:pt x="1900" y="2790"/>
                  </a:lnTo>
                  <a:lnTo>
                    <a:pt x="1702" y="2869"/>
                  </a:lnTo>
                  <a:lnTo>
                    <a:pt x="1702" y="2869"/>
                  </a:lnTo>
                  <a:lnTo>
                    <a:pt x="1524" y="2949"/>
                  </a:lnTo>
                  <a:lnTo>
                    <a:pt x="1524" y="2949"/>
                  </a:lnTo>
                  <a:lnTo>
                    <a:pt x="1346" y="3047"/>
                  </a:lnTo>
                  <a:lnTo>
                    <a:pt x="1346" y="3047"/>
                  </a:lnTo>
                  <a:lnTo>
                    <a:pt x="1168" y="3166"/>
                  </a:lnTo>
                  <a:lnTo>
                    <a:pt x="1168" y="3166"/>
                  </a:lnTo>
                  <a:lnTo>
                    <a:pt x="1010" y="3305"/>
                  </a:lnTo>
                  <a:lnTo>
                    <a:pt x="871" y="3443"/>
                  </a:lnTo>
                  <a:lnTo>
                    <a:pt x="733" y="3601"/>
                  </a:lnTo>
                  <a:lnTo>
                    <a:pt x="594" y="3760"/>
                  </a:lnTo>
                  <a:lnTo>
                    <a:pt x="594" y="3760"/>
                  </a:lnTo>
                  <a:lnTo>
                    <a:pt x="476" y="3938"/>
                  </a:lnTo>
                  <a:lnTo>
                    <a:pt x="377" y="4096"/>
                  </a:lnTo>
                  <a:lnTo>
                    <a:pt x="377" y="4096"/>
                  </a:lnTo>
                  <a:lnTo>
                    <a:pt x="278" y="4294"/>
                  </a:lnTo>
                  <a:lnTo>
                    <a:pt x="218" y="4472"/>
                  </a:lnTo>
                  <a:lnTo>
                    <a:pt x="218" y="4472"/>
                  </a:lnTo>
                  <a:lnTo>
                    <a:pt x="139" y="4670"/>
                  </a:lnTo>
                  <a:lnTo>
                    <a:pt x="80" y="4848"/>
                  </a:lnTo>
                  <a:lnTo>
                    <a:pt x="80" y="4848"/>
                  </a:lnTo>
                  <a:lnTo>
                    <a:pt x="21" y="5243"/>
                  </a:lnTo>
                  <a:lnTo>
                    <a:pt x="21" y="5243"/>
                  </a:lnTo>
                  <a:lnTo>
                    <a:pt x="1" y="5441"/>
                  </a:lnTo>
                  <a:lnTo>
                    <a:pt x="1" y="5639"/>
                  </a:lnTo>
                  <a:lnTo>
                    <a:pt x="21" y="5837"/>
                  </a:lnTo>
                  <a:lnTo>
                    <a:pt x="40" y="6035"/>
                  </a:lnTo>
                  <a:lnTo>
                    <a:pt x="119" y="6035"/>
                  </a:lnTo>
                  <a:lnTo>
                    <a:pt x="119" y="6035"/>
                  </a:lnTo>
                  <a:lnTo>
                    <a:pt x="238" y="5679"/>
                  </a:lnTo>
                  <a:lnTo>
                    <a:pt x="377" y="5342"/>
                  </a:lnTo>
                  <a:lnTo>
                    <a:pt x="377" y="5342"/>
                  </a:lnTo>
                  <a:lnTo>
                    <a:pt x="515" y="5006"/>
                  </a:lnTo>
                  <a:lnTo>
                    <a:pt x="693" y="4709"/>
                  </a:lnTo>
                  <a:lnTo>
                    <a:pt x="693" y="4709"/>
                  </a:lnTo>
                  <a:lnTo>
                    <a:pt x="891" y="4413"/>
                  </a:lnTo>
                  <a:lnTo>
                    <a:pt x="891" y="4413"/>
                  </a:lnTo>
                  <a:lnTo>
                    <a:pt x="1089" y="4155"/>
                  </a:lnTo>
                  <a:lnTo>
                    <a:pt x="1089" y="4155"/>
                  </a:lnTo>
                  <a:lnTo>
                    <a:pt x="1326" y="3918"/>
                  </a:lnTo>
                  <a:lnTo>
                    <a:pt x="1326" y="3918"/>
                  </a:lnTo>
                  <a:lnTo>
                    <a:pt x="1583" y="3700"/>
                  </a:lnTo>
                  <a:lnTo>
                    <a:pt x="1583" y="3700"/>
                  </a:lnTo>
                  <a:lnTo>
                    <a:pt x="1841" y="3483"/>
                  </a:lnTo>
                  <a:lnTo>
                    <a:pt x="1841" y="3483"/>
                  </a:lnTo>
                  <a:lnTo>
                    <a:pt x="1979" y="3384"/>
                  </a:lnTo>
                  <a:lnTo>
                    <a:pt x="2137" y="3305"/>
                  </a:lnTo>
                  <a:lnTo>
                    <a:pt x="2137" y="3305"/>
                  </a:lnTo>
                  <a:lnTo>
                    <a:pt x="2434" y="3127"/>
                  </a:lnTo>
                  <a:lnTo>
                    <a:pt x="2434" y="3127"/>
                  </a:lnTo>
                  <a:lnTo>
                    <a:pt x="2592" y="3047"/>
                  </a:lnTo>
                  <a:lnTo>
                    <a:pt x="2770" y="2988"/>
                  </a:lnTo>
                  <a:lnTo>
                    <a:pt x="2770" y="2988"/>
                  </a:lnTo>
                  <a:lnTo>
                    <a:pt x="2929" y="2929"/>
                  </a:lnTo>
                  <a:lnTo>
                    <a:pt x="3107" y="2869"/>
                  </a:lnTo>
                  <a:lnTo>
                    <a:pt x="3107" y="2869"/>
                  </a:lnTo>
                  <a:lnTo>
                    <a:pt x="3285" y="2850"/>
                  </a:lnTo>
                  <a:lnTo>
                    <a:pt x="3463" y="2810"/>
                  </a:lnTo>
                  <a:lnTo>
                    <a:pt x="3463" y="2810"/>
                  </a:lnTo>
                  <a:lnTo>
                    <a:pt x="3839" y="2810"/>
                  </a:lnTo>
                  <a:lnTo>
                    <a:pt x="3839" y="2810"/>
                  </a:lnTo>
                  <a:lnTo>
                    <a:pt x="4195" y="2830"/>
                  </a:lnTo>
                  <a:lnTo>
                    <a:pt x="4333" y="2830"/>
                  </a:lnTo>
                  <a:lnTo>
                    <a:pt x="4333" y="2691"/>
                  </a:lnTo>
                  <a:lnTo>
                    <a:pt x="4333" y="2691"/>
                  </a:lnTo>
                  <a:lnTo>
                    <a:pt x="4353" y="2474"/>
                  </a:lnTo>
                  <a:lnTo>
                    <a:pt x="4393" y="2236"/>
                  </a:lnTo>
                  <a:lnTo>
                    <a:pt x="4393" y="2236"/>
                  </a:lnTo>
                  <a:lnTo>
                    <a:pt x="4452" y="2019"/>
                  </a:lnTo>
                  <a:lnTo>
                    <a:pt x="4531" y="1801"/>
                  </a:lnTo>
                  <a:lnTo>
                    <a:pt x="4531" y="1801"/>
                  </a:lnTo>
                  <a:lnTo>
                    <a:pt x="4630" y="1603"/>
                  </a:lnTo>
                  <a:lnTo>
                    <a:pt x="4749" y="1425"/>
                  </a:lnTo>
                  <a:lnTo>
                    <a:pt x="4749" y="1425"/>
                  </a:lnTo>
                  <a:lnTo>
                    <a:pt x="4868" y="1267"/>
                  </a:lnTo>
                  <a:lnTo>
                    <a:pt x="4868" y="1267"/>
                  </a:lnTo>
                  <a:lnTo>
                    <a:pt x="5006" y="1128"/>
                  </a:lnTo>
                  <a:lnTo>
                    <a:pt x="5164" y="1010"/>
                  </a:lnTo>
                  <a:lnTo>
                    <a:pt x="5323" y="911"/>
                  </a:lnTo>
                  <a:lnTo>
                    <a:pt x="5323" y="911"/>
                  </a:lnTo>
                  <a:lnTo>
                    <a:pt x="5520" y="851"/>
                  </a:lnTo>
                  <a:lnTo>
                    <a:pt x="5520" y="851"/>
                  </a:lnTo>
                  <a:lnTo>
                    <a:pt x="5600" y="832"/>
                  </a:lnTo>
                  <a:lnTo>
                    <a:pt x="5698" y="812"/>
                  </a:lnTo>
                  <a:lnTo>
                    <a:pt x="5758" y="812"/>
                  </a:lnTo>
                  <a:lnTo>
                    <a:pt x="5778" y="792"/>
                  </a:lnTo>
                  <a:lnTo>
                    <a:pt x="5778" y="792"/>
                  </a:lnTo>
                  <a:lnTo>
                    <a:pt x="5778" y="792"/>
                  </a:lnTo>
                  <a:lnTo>
                    <a:pt x="5896" y="792"/>
                  </a:lnTo>
                  <a:lnTo>
                    <a:pt x="5896" y="792"/>
                  </a:lnTo>
                  <a:lnTo>
                    <a:pt x="6094" y="772"/>
                  </a:lnTo>
                  <a:lnTo>
                    <a:pt x="6094" y="772"/>
                  </a:lnTo>
                  <a:lnTo>
                    <a:pt x="6134" y="772"/>
                  </a:lnTo>
                  <a:lnTo>
                    <a:pt x="6134" y="772"/>
                  </a:lnTo>
                  <a:lnTo>
                    <a:pt x="6332" y="792"/>
                  </a:lnTo>
                  <a:lnTo>
                    <a:pt x="6529" y="812"/>
                  </a:lnTo>
                  <a:lnTo>
                    <a:pt x="6727" y="832"/>
                  </a:lnTo>
                  <a:lnTo>
                    <a:pt x="6727" y="832"/>
                  </a:lnTo>
                  <a:lnTo>
                    <a:pt x="6826" y="871"/>
                  </a:lnTo>
                  <a:lnTo>
                    <a:pt x="6925" y="891"/>
                  </a:lnTo>
                  <a:lnTo>
                    <a:pt x="6925" y="891"/>
                  </a:lnTo>
                  <a:lnTo>
                    <a:pt x="7024" y="931"/>
                  </a:lnTo>
                  <a:lnTo>
                    <a:pt x="7103" y="950"/>
                  </a:lnTo>
                  <a:lnTo>
                    <a:pt x="7103" y="950"/>
                  </a:lnTo>
                  <a:lnTo>
                    <a:pt x="7202" y="990"/>
                  </a:lnTo>
                  <a:lnTo>
                    <a:pt x="7281" y="1049"/>
                  </a:lnTo>
                  <a:lnTo>
                    <a:pt x="7380" y="1089"/>
                  </a:lnTo>
                  <a:lnTo>
                    <a:pt x="7459" y="1148"/>
                  </a:lnTo>
                  <a:lnTo>
                    <a:pt x="7459" y="1148"/>
                  </a:lnTo>
                  <a:lnTo>
                    <a:pt x="7538" y="1208"/>
                  </a:lnTo>
                  <a:lnTo>
                    <a:pt x="7617" y="1267"/>
                  </a:lnTo>
                  <a:lnTo>
                    <a:pt x="7617" y="1267"/>
                  </a:lnTo>
                  <a:lnTo>
                    <a:pt x="7756" y="1405"/>
                  </a:lnTo>
                  <a:lnTo>
                    <a:pt x="7894" y="1564"/>
                  </a:lnTo>
                  <a:lnTo>
                    <a:pt x="8033" y="1742"/>
                  </a:lnTo>
                  <a:lnTo>
                    <a:pt x="8033" y="1742"/>
                  </a:lnTo>
                  <a:lnTo>
                    <a:pt x="8152" y="1920"/>
                  </a:lnTo>
                  <a:lnTo>
                    <a:pt x="8152" y="1920"/>
                  </a:lnTo>
                  <a:lnTo>
                    <a:pt x="8191" y="2019"/>
                  </a:lnTo>
                  <a:lnTo>
                    <a:pt x="8251" y="2118"/>
                  </a:lnTo>
                  <a:lnTo>
                    <a:pt x="8251" y="2118"/>
                  </a:lnTo>
                  <a:lnTo>
                    <a:pt x="8349" y="2335"/>
                  </a:lnTo>
                  <a:lnTo>
                    <a:pt x="8429" y="2553"/>
                  </a:lnTo>
                  <a:lnTo>
                    <a:pt x="8508" y="2770"/>
                  </a:lnTo>
                  <a:lnTo>
                    <a:pt x="8508" y="2770"/>
                  </a:lnTo>
                  <a:lnTo>
                    <a:pt x="8547" y="2949"/>
                  </a:lnTo>
                  <a:lnTo>
                    <a:pt x="8547" y="2949"/>
                  </a:lnTo>
                  <a:lnTo>
                    <a:pt x="8765" y="2850"/>
                  </a:lnTo>
                  <a:lnTo>
                    <a:pt x="8765" y="2850"/>
                  </a:lnTo>
                  <a:lnTo>
                    <a:pt x="8765" y="2731"/>
                  </a:lnTo>
                  <a:lnTo>
                    <a:pt x="8765" y="2474"/>
                  </a:lnTo>
                  <a:lnTo>
                    <a:pt x="8745" y="2236"/>
                  </a:lnTo>
                  <a:lnTo>
                    <a:pt x="8745" y="2236"/>
                  </a:lnTo>
                  <a:lnTo>
                    <a:pt x="8725" y="2098"/>
                  </a:lnTo>
                  <a:lnTo>
                    <a:pt x="8686" y="1979"/>
                  </a:lnTo>
                  <a:lnTo>
                    <a:pt x="8686" y="1979"/>
                  </a:lnTo>
                  <a:lnTo>
                    <a:pt x="8666" y="1841"/>
                  </a:lnTo>
                  <a:lnTo>
                    <a:pt x="8626" y="1722"/>
                  </a:lnTo>
                  <a:lnTo>
                    <a:pt x="8626" y="1722"/>
                  </a:lnTo>
                  <a:lnTo>
                    <a:pt x="8547" y="1465"/>
                  </a:lnTo>
                  <a:lnTo>
                    <a:pt x="8429" y="1227"/>
                  </a:lnTo>
                  <a:lnTo>
                    <a:pt x="8429" y="1227"/>
                  </a:lnTo>
                  <a:lnTo>
                    <a:pt x="8270" y="990"/>
                  </a:lnTo>
                  <a:lnTo>
                    <a:pt x="8092" y="772"/>
                  </a:lnTo>
                  <a:lnTo>
                    <a:pt x="8092" y="772"/>
                  </a:lnTo>
                  <a:lnTo>
                    <a:pt x="8013" y="673"/>
                  </a:lnTo>
                  <a:lnTo>
                    <a:pt x="7894" y="574"/>
                  </a:lnTo>
                  <a:lnTo>
                    <a:pt x="7796" y="495"/>
                  </a:lnTo>
                  <a:lnTo>
                    <a:pt x="7677" y="416"/>
                  </a:lnTo>
                  <a:lnTo>
                    <a:pt x="7677" y="416"/>
                  </a:lnTo>
                  <a:lnTo>
                    <a:pt x="7439" y="258"/>
                  </a:lnTo>
                  <a:lnTo>
                    <a:pt x="7182" y="159"/>
                  </a:lnTo>
                  <a:lnTo>
                    <a:pt x="7182" y="159"/>
                  </a:lnTo>
                  <a:lnTo>
                    <a:pt x="6905" y="80"/>
                  </a:lnTo>
                  <a:lnTo>
                    <a:pt x="6628" y="21"/>
                  </a:lnTo>
                  <a:lnTo>
                    <a:pt x="6351" y="1"/>
                  </a:lnTo>
                  <a:lnTo>
                    <a:pt x="6351" y="1"/>
                  </a:lnTo>
                  <a:lnTo>
                    <a:pt x="63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823100" y="2913375"/>
              <a:ext cx="124150" cy="67775"/>
            </a:xfrm>
            <a:custGeom>
              <a:rect b="b" l="l" r="r" t="t"/>
              <a:pathLst>
                <a:path extrusionOk="0" h="2711" w="4966">
                  <a:moveTo>
                    <a:pt x="2849" y="1"/>
                  </a:moveTo>
                  <a:lnTo>
                    <a:pt x="2651" y="20"/>
                  </a:lnTo>
                  <a:lnTo>
                    <a:pt x="2453" y="40"/>
                  </a:lnTo>
                  <a:lnTo>
                    <a:pt x="2157" y="99"/>
                  </a:lnTo>
                  <a:lnTo>
                    <a:pt x="1998" y="139"/>
                  </a:lnTo>
                  <a:lnTo>
                    <a:pt x="1860" y="179"/>
                  </a:lnTo>
                  <a:lnTo>
                    <a:pt x="1642" y="278"/>
                  </a:lnTo>
                  <a:lnTo>
                    <a:pt x="1464" y="376"/>
                  </a:lnTo>
                  <a:lnTo>
                    <a:pt x="1306" y="475"/>
                  </a:lnTo>
                  <a:lnTo>
                    <a:pt x="1069" y="653"/>
                  </a:lnTo>
                  <a:lnTo>
                    <a:pt x="851" y="871"/>
                  </a:lnTo>
                  <a:lnTo>
                    <a:pt x="653" y="1089"/>
                  </a:lnTo>
                  <a:lnTo>
                    <a:pt x="515" y="1306"/>
                  </a:lnTo>
                  <a:lnTo>
                    <a:pt x="376" y="1524"/>
                  </a:lnTo>
                  <a:lnTo>
                    <a:pt x="277" y="1742"/>
                  </a:lnTo>
                  <a:lnTo>
                    <a:pt x="198" y="1939"/>
                  </a:lnTo>
                  <a:lnTo>
                    <a:pt x="119" y="2117"/>
                  </a:lnTo>
                  <a:lnTo>
                    <a:pt x="40" y="2434"/>
                  </a:lnTo>
                  <a:lnTo>
                    <a:pt x="20" y="2632"/>
                  </a:lnTo>
                  <a:lnTo>
                    <a:pt x="0" y="2711"/>
                  </a:lnTo>
                  <a:lnTo>
                    <a:pt x="119" y="2454"/>
                  </a:lnTo>
                  <a:lnTo>
                    <a:pt x="257" y="2177"/>
                  </a:lnTo>
                  <a:lnTo>
                    <a:pt x="455" y="1840"/>
                  </a:lnTo>
                  <a:lnTo>
                    <a:pt x="594" y="1662"/>
                  </a:lnTo>
                  <a:lnTo>
                    <a:pt x="732" y="1465"/>
                  </a:lnTo>
                  <a:lnTo>
                    <a:pt x="891" y="1287"/>
                  </a:lnTo>
                  <a:lnTo>
                    <a:pt x="1069" y="1089"/>
                  </a:lnTo>
                  <a:lnTo>
                    <a:pt x="1286" y="930"/>
                  </a:lnTo>
                  <a:lnTo>
                    <a:pt x="1504" y="772"/>
                  </a:lnTo>
                  <a:lnTo>
                    <a:pt x="1741" y="634"/>
                  </a:lnTo>
                  <a:lnTo>
                    <a:pt x="1979" y="535"/>
                  </a:lnTo>
                  <a:lnTo>
                    <a:pt x="2117" y="475"/>
                  </a:lnTo>
                  <a:lnTo>
                    <a:pt x="2236" y="436"/>
                  </a:lnTo>
                  <a:lnTo>
                    <a:pt x="2513" y="376"/>
                  </a:lnTo>
                  <a:lnTo>
                    <a:pt x="2770" y="357"/>
                  </a:lnTo>
                  <a:lnTo>
                    <a:pt x="3047" y="337"/>
                  </a:lnTo>
                  <a:lnTo>
                    <a:pt x="3087" y="337"/>
                  </a:lnTo>
                  <a:lnTo>
                    <a:pt x="3561" y="357"/>
                  </a:lnTo>
                  <a:lnTo>
                    <a:pt x="3799" y="396"/>
                  </a:lnTo>
                  <a:lnTo>
                    <a:pt x="4016" y="436"/>
                  </a:lnTo>
                  <a:lnTo>
                    <a:pt x="4412" y="515"/>
                  </a:lnTo>
                  <a:lnTo>
                    <a:pt x="4709" y="574"/>
                  </a:lnTo>
                  <a:lnTo>
                    <a:pt x="4966" y="653"/>
                  </a:lnTo>
                  <a:lnTo>
                    <a:pt x="4729" y="515"/>
                  </a:lnTo>
                  <a:lnTo>
                    <a:pt x="4452" y="376"/>
                  </a:lnTo>
                  <a:lnTo>
                    <a:pt x="4274" y="297"/>
                  </a:lnTo>
                  <a:lnTo>
                    <a:pt x="4076" y="218"/>
                  </a:lnTo>
                  <a:lnTo>
                    <a:pt x="3838" y="159"/>
                  </a:lnTo>
                  <a:lnTo>
                    <a:pt x="3601" y="80"/>
                  </a:lnTo>
                  <a:lnTo>
                    <a:pt x="3344" y="40"/>
                  </a:lnTo>
                  <a:lnTo>
                    <a:pt x="3047" y="20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151500" y="2813975"/>
              <a:ext cx="111325" cy="50450"/>
            </a:xfrm>
            <a:custGeom>
              <a:rect b="b" l="l" r="r" t="t"/>
              <a:pathLst>
                <a:path extrusionOk="0" h="2018" w="4453">
                  <a:moveTo>
                    <a:pt x="2276" y="0"/>
                  </a:moveTo>
                  <a:lnTo>
                    <a:pt x="2118" y="20"/>
                  </a:lnTo>
                  <a:lnTo>
                    <a:pt x="1979" y="40"/>
                  </a:lnTo>
                  <a:lnTo>
                    <a:pt x="1722" y="139"/>
                  </a:lnTo>
                  <a:lnTo>
                    <a:pt x="1465" y="257"/>
                  </a:lnTo>
                  <a:lnTo>
                    <a:pt x="1227" y="396"/>
                  </a:lnTo>
                  <a:lnTo>
                    <a:pt x="1029" y="554"/>
                  </a:lnTo>
                  <a:lnTo>
                    <a:pt x="851" y="712"/>
                  </a:lnTo>
                  <a:lnTo>
                    <a:pt x="673" y="890"/>
                  </a:lnTo>
                  <a:lnTo>
                    <a:pt x="535" y="1068"/>
                  </a:lnTo>
                  <a:lnTo>
                    <a:pt x="416" y="1227"/>
                  </a:lnTo>
                  <a:lnTo>
                    <a:pt x="297" y="1424"/>
                  </a:lnTo>
                  <a:lnTo>
                    <a:pt x="199" y="1603"/>
                  </a:lnTo>
                  <a:lnTo>
                    <a:pt x="100" y="1800"/>
                  </a:lnTo>
                  <a:lnTo>
                    <a:pt x="1" y="2018"/>
                  </a:lnTo>
                  <a:lnTo>
                    <a:pt x="159" y="1840"/>
                  </a:lnTo>
                  <a:lnTo>
                    <a:pt x="199" y="1800"/>
                  </a:lnTo>
                  <a:lnTo>
                    <a:pt x="574" y="1365"/>
                  </a:lnTo>
                  <a:lnTo>
                    <a:pt x="871" y="1088"/>
                  </a:lnTo>
                  <a:lnTo>
                    <a:pt x="1049" y="950"/>
                  </a:lnTo>
                  <a:lnTo>
                    <a:pt x="1227" y="811"/>
                  </a:lnTo>
                  <a:lnTo>
                    <a:pt x="1425" y="673"/>
                  </a:lnTo>
                  <a:lnTo>
                    <a:pt x="1623" y="574"/>
                  </a:lnTo>
                  <a:lnTo>
                    <a:pt x="1841" y="475"/>
                  </a:lnTo>
                  <a:lnTo>
                    <a:pt x="2078" y="396"/>
                  </a:lnTo>
                  <a:lnTo>
                    <a:pt x="2197" y="376"/>
                  </a:lnTo>
                  <a:lnTo>
                    <a:pt x="2296" y="356"/>
                  </a:lnTo>
                  <a:lnTo>
                    <a:pt x="2533" y="356"/>
                  </a:lnTo>
                  <a:lnTo>
                    <a:pt x="2770" y="376"/>
                  </a:lnTo>
                  <a:lnTo>
                    <a:pt x="2988" y="415"/>
                  </a:lnTo>
                  <a:lnTo>
                    <a:pt x="3206" y="475"/>
                  </a:lnTo>
                  <a:lnTo>
                    <a:pt x="3403" y="574"/>
                  </a:lnTo>
                  <a:lnTo>
                    <a:pt x="3582" y="653"/>
                  </a:lnTo>
                  <a:lnTo>
                    <a:pt x="3760" y="752"/>
                  </a:lnTo>
                  <a:lnTo>
                    <a:pt x="4056" y="950"/>
                  </a:lnTo>
                  <a:lnTo>
                    <a:pt x="4274" y="1108"/>
                  </a:lnTo>
                  <a:lnTo>
                    <a:pt x="4452" y="1266"/>
                  </a:lnTo>
                  <a:lnTo>
                    <a:pt x="4452" y="1266"/>
                  </a:lnTo>
                  <a:lnTo>
                    <a:pt x="4314" y="1068"/>
                  </a:lnTo>
                  <a:lnTo>
                    <a:pt x="4135" y="851"/>
                  </a:lnTo>
                  <a:lnTo>
                    <a:pt x="4017" y="712"/>
                  </a:lnTo>
                  <a:lnTo>
                    <a:pt x="3878" y="594"/>
                  </a:lnTo>
                  <a:lnTo>
                    <a:pt x="3720" y="455"/>
                  </a:lnTo>
                  <a:lnTo>
                    <a:pt x="3522" y="317"/>
                  </a:lnTo>
                  <a:lnTo>
                    <a:pt x="3324" y="198"/>
                  </a:lnTo>
                  <a:lnTo>
                    <a:pt x="3087" y="99"/>
                  </a:lnTo>
                  <a:lnTo>
                    <a:pt x="2948" y="59"/>
                  </a:lnTo>
                  <a:lnTo>
                    <a:pt x="2830" y="40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278625" y="2752625"/>
              <a:ext cx="185000" cy="236450"/>
            </a:xfrm>
            <a:custGeom>
              <a:rect b="b" l="l" r="r" t="t"/>
              <a:pathLst>
                <a:path extrusionOk="0" h="9458" w="7400">
                  <a:moveTo>
                    <a:pt x="811" y="1"/>
                  </a:moveTo>
                  <a:lnTo>
                    <a:pt x="633" y="21"/>
                  </a:lnTo>
                  <a:lnTo>
                    <a:pt x="356" y="21"/>
                  </a:lnTo>
                  <a:lnTo>
                    <a:pt x="158" y="40"/>
                  </a:lnTo>
                  <a:lnTo>
                    <a:pt x="0" y="60"/>
                  </a:lnTo>
                  <a:lnTo>
                    <a:pt x="158" y="80"/>
                  </a:lnTo>
                  <a:lnTo>
                    <a:pt x="356" y="120"/>
                  </a:lnTo>
                  <a:lnTo>
                    <a:pt x="613" y="159"/>
                  </a:lnTo>
                  <a:lnTo>
                    <a:pt x="930" y="218"/>
                  </a:lnTo>
                  <a:lnTo>
                    <a:pt x="1108" y="258"/>
                  </a:lnTo>
                  <a:lnTo>
                    <a:pt x="1306" y="298"/>
                  </a:lnTo>
                  <a:lnTo>
                    <a:pt x="1721" y="416"/>
                  </a:lnTo>
                  <a:lnTo>
                    <a:pt x="2176" y="555"/>
                  </a:lnTo>
                  <a:lnTo>
                    <a:pt x="2651" y="733"/>
                  </a:lnTo>
                  <a:lnTo>
                    <a:pt x="3166" y="950"/>
                  </a:lnTo>
                  <a:lnTo>
                    <a:pt x="3423" y="1069"/>
                  </a:lnTo>
                  <a:lnTo>
                    <a:pt x="3680" y="1188"/>
                  </a:lnTo>
                  <a:lnTo>
                    <a:pt x="3937" y="1326"/>
                  </a:lnTo>
                  <a:lnTo>
                    <a:pt x="4194" y="1485"/>
                  </a:lnTo>
                  <a:lnTo>
                    <a:pt x="4432" y="1663"/>
                  </a:lnTo>
                  <a:lnTo>
                    <a:pt x="4689" y="1841"/>
                  </a:lnTo>
                  <a:lnTo>
                    <a:pt x="5164" y="2236"/>
                  </a:lnTo>
                  <a:lnTo>
                    <a:pt x="5381" y="2454"/>
                  </a:lnTo>
                  <a:lnTo>
                    <a:pt x="5599" y="2691"/>
                  </a:lnTo>
                  <a:lnTo>
                    <a:pt x="5797" y="2929"/>
                  </a:lnTo>
                  <a:lnTo>
                    <a:pt x="5896" y="3048"/>
                  </a:lnTo>
                  <a:lnTo>
                    <a:pt x="5975" y="3186"/>
                  </a:lnTo>
                  <a:lnTo>
                    <a:pt x="6133" y="3443"/>
                  </a:lnTo>
                  <a:lnTo>
                    <a:pt x="6212" y="3582"/>
                  </a:lnTo>
                  <a:lnTo>
                    <a:pt x="6291" y="3720"/>
                  </a:lnTo>
                  <a:lnTo>
                    <a:pt x="6430" y="3997"/>
                  </a:lnTo>
                  <a:lnTo>
                    <a:pt x="6529" y="4294"/>
                  </a:lnTo>
                  <a:lnTo>
                    <a:pt x="6628" y="4571"/>
                  </a:lnTo>
                  <a:lnTo>
                    <a:pt x="6687" y="4868"/>
                  </a:lnTo>
                  <a:lnTo>
                    <a:pt x="6727" y="5145"/>
                  </a:lnTo>
                  <a:lnTo>
                    <a:pt x="6746" y="5441"/>
                  </a:lnTo>
                  <a:lnTo>
                    <a:pt x="6746" y="5738"/>
                  </a:lnTo>
                  <a:lnTo>
                    <a:pt x="6727" y="6015"/>
                  </a:lnTo>
                  <a:lnTo>
                    <a:pt x="6687" y="6292"/>
                  </a:lnTo>
                  <a:lnTo>
                    <a:pt x="6628" y="6569"/>
                  </a:lnTo>
                  <a:lnTo>
                    <a:pt x="6568" y="6826"/>
                  </a:lnTo>
                  <a:lnTo>
                    <a:pt x="6489" y="7083"/>
                  </a:lnTo>
                  <a:lnTo>
                    <a:pt x="6311" y="7558"/>
                  </a:lnTo>
                  <a:lnTo>
                    <a:pt x="6113" y="7974"/>
                  </a:lnTo>
                  <a:lnTo>
                    <a:pt x="5915" y="8369"/>
                  </a:lnTo>
                  <a:lnTo>
                    <a:pt x="5718" y="8686"/>
                  </a:lnTo>
                  <a:lnTo>
                    <a:pt x="5540" y="8963"/>
                  </a:lnTo>
                  <a:lnTo>
                    <a:pt x="5282" y="9319"/>
                  </a:lnTo>
                  <a:lnTo>
                    <a:pt x="5183" y="9457"/>
                  </a:lnTo>
                  <a:lnTo>
                    <a:pt x="5302" y="9359"/>
                  </a:lnTo>
                  <a:lnTo>
                    <a:pt x="5460" y="9240"/>
                  </a:lnTo>
                  <a:lnTo>
                    <a:pt x="5658" y="9042"/>
                  </a:lnTo>
                  <a:lnTo>
                    <a:pt x="5876" y="8805"/>
                  </a:lnTo>
                  <a:lnTo>
                    <a:pt x="6133" y="8528"/>
                  </a:lnTo>
                  <a:lnTo>
                    <a:pt x="6410" y="8172"/>
                  </a:lnTo>
                  <a:lnTo>
                    <a:pt x="6687" y="7736"/>
                  </a:lnTo>
                  <a:lnTo>
                    <a:pt x="6806" y="7519"/>
                  </a:lnTo>
                  <a:lnTo>
                    <a:pt x="6944" y="7261"/>
                  </a:lnTo>
                  <a:lnTo>
                    <a:pt x="7063" y="7004"/>
                  </a:lnTo>
                  <a:lnTo>
                    <a:pt x="7162" y="6727"/>
                  </a:lnTo>
                  <a:lnTo>
                    <a:pt x="7241" y="6431"/>
                  </a:lnTo>
                  <a:lnTo>
                    <a:pt x="7320" y="6114"/>
                  </a:lnTo>
                  <a:lnTo>
                    <a:pt x="7360" y="5778"/>
                  </a:lnTo>
                  <a:lnTo>
                    <a:pt x="7399" y="5441"/>
                  </a:lnTo>
                  <a:lnTo>
                    <a:pt x="7399" y="5105"/>
                  </a:lnTo>
                  <a:lnTo>
                    <a:pt x="7360" y="4749"/>
                  </a:lnTo>
                  <a:lnTo>
                    <a:pt x="7300" y="4413"/>
                  </a:lnTo>
                  <a:lnTo>
                    <a:pt x="7201" y="4057"/>
                  </a:lnTo>
                  <a:lnTo>
                    <a:pt x="7083" y="3720"/>
                  </a:lnTo>
                  <a:lnTo>
                    <a:pt x="6944" y="3404"/>
                  </a:lnTo>
                  <a:lnTo>
                    <a:pt x="6865" y="3226"/>
                  </a:lnTo>
                  <a:lnTo>
                    <a:pt x="6766" y="3067"/>
                  </a:lnTo>
                  <a:lnTo>
                    <a:pt x="6588" y="2771"/>
                  </a:lnTo>
                  <a:lnTo>
                    <a:pt x="6489" y="2612"/>
                  </a:lnTo>
                  <a:lnTo>
                    <a:pt x="6370" y="2474"/>
                  </a:lnTo>
                  <a:lnTo>
                    <a:pt x="6133" y="2197"/>
                  </a:lnTo>
                  <a:lnTo>
                    <a:pt x="6014" y="2078"/>
                  </a:lnTo>
                  <a:lnTo>
                    <a:pt x="5896" y="1940"/>
                  </a:lnTo>
                  <a:lnTo>
                    <a:pt x="5757" y="1821"/>
                  </a:lnTo>
                  <a:lnTo>
                    <a:pt x="5638" y="1702"/>
                  </a:lnTo>
                  <a:lnTo>
                    <a:pt x="5362" y="1485"/>
                  </a:lnTo>
                  <a:lnTo>
                    <a:pt x="5085" y="1287"/>
                  </a:lnTo>
                  <a:lnTo>
                    <a:pt x="4808" y="1109"/>
                  </a:lnTo>
                  <a:lnTo>
                    <a:pt x="4511" y="931"/>
                  </a:lnTo>
                  <a:lnTo>
                    <a:pt x="4214" y="772"/>
                  </a:lnTo>
                  <a:lnTo>
                    <a:pt x="3937" y="654"/>
                  </a:lnTo>
                  <a:lnTo>
                    <a:pt x="3640" y="535"/>
                  </a:lnTo>
                  <a:lnTo>
                    <a:pt x="3363" y="436"/>
                  </a:lnTo>
                  <a:lnTo>
                    <a:pt x="3086" y="337"/>
                  </a:lnTo>
                  <a:lnTo>
                    <a:pt x="2809" y="258"/>
                  </a:lnTo>
                  <a:lnTo>
                    <a:pt x="2275" y="139"/>
                  </a:lnTo>
                  <a:lnTo>
                    <a:pt x="1781" y="80"/>
                  </a:lnTo>
                  <a:lnTo>
                    <a:pt x="1345" y="21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4278625" y="2752625"/>
              <a:ext cx="185000" cy="236450"/>
            </a:xfrm>
            <a:custGeom>
              <a:rect b="b" l="l" r="r" t="t"/>
              <a:pathLst>
                <a:path extrusionOk="0" fill="none" h="9458" w="7400">
                  <a:moveTo>
                    <a:pt x="811" y="1"/>
                  </a:moveTo>
                  <a:lnTo>
                    <a:pt x="811" y="1"/>
                  </a:lnTo>
                  <a:lnTo>
                    <a:pt x="633" y="21"/>
                  </a:lnTo>
                  <a:lnTo>
                    <a:pt x="633" y="21"/>
                  </a:lnTo>
                  <a:lnTo>
                    <a:pt x="356" y="21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58" y="80"/>
                  </a:lnTo>
                  <a:lnTo>
                    <a:pt x="158" y="80"/>
                  </a:lnTo>
                  <a:lnTo>
                    <a:pt x="356" y="120"/>
                  </a:lnTo>
                  <a:lnTo>
                    <a:pt x="356" y="120"/>
                  </a:lnTo>
                  <a:lnTo>
                    <a:pt x="613" y="159"/>
                  </a:lnTo>
                  <a:lnTo>
                    <a:pt x="613" y="159"/>
                  </a:lnTo>
                  <a:lnTo>
                    <a:pt x="930" y="218"/>
                  </a:lnTo>
                  <a:lnTo>
                    <a:pt x="930" y="218"/>
                  </a:lnTo>
                  <a:lnTo>
                    <a:pt x="1108" y="258"/>
                  </a:lnTo>
                  <a:lnTo>
                    <a:pt x="1306" y="298"/>
                  </a:lnTo>
                  <a:lnTo>
                    <a:pt x="1306" y="298"/>
                  </a:lnTo>
                  <a:lnTo>
                    <a:pt x="1721" y="416"/>
                  </a:lnTo>
                  <a:lnTo>
                    <a:pt x="2176" y="555"/>
                  </a:lnTo>
                  <a:lnTo>
                    <a:pt x="2176" y="555"/>
                  </a:lnTo>
                  <a:lnTo>
                    <a:pt x="2651" y="733"/>
                  </a:lnTo>
                  <a:lnTo>
                    <a:pt x="3166" y="950"/>
                  </a:lnTo>
                  <a:lnTo>
                    <a:pt x="3166" y="950"/>
                  </a:lnTo>
                  <a:lnTo>
                    <a:pt x="3423" y="1069"/>
                  </a:lnTo>
                  <a:lnTo>
                    <a:pt x="3680" y="1188"/>
                  </a:lnTo>
                  <a:lnTo>
                    <a:pt x="3680" y="1188"/>
                  </a:lnTo>
                  <a:lnTo>
                    <a:pt x="3937" y="1326"/>
                  </a:lnTo>
                  <a:lnTo>
                    <a:pt x="3937" y="1326"/>
                  </a:lnTo>
                  <a:lnTo>
                    <a:pt x="4194" y="1485"/>
                  </a:lnTo>
                  <a:lnTo>
                    <a:pt x="4194" y="1485"/>
                  </a:lnTo>
                  <a:lnTo>
                    <a:pt x="4432" y="1663"/>
                  </a:lnTo>
                  <a:lnTo>
                    <a:pt x="4689" y="1841"/>
                  </a:lnTo>
                  <a:lnTo>
                    <a:pt x="5164" y="2236"/>
                  </a:lnTo>
                  <a:lnTo>
                    <a:pt x="5164" y="2236"/>
                  </a:lnTo>
                  <a:lnTo>
                    <a:pt x="5381" y="2454"/>
                  </a:lnTo>
                  <a:lnTo>
                    <a:pt x="5599" y="2691"/>
                  </a:lnTo>
                  <a:lnTo>
                    <a:pt x="5797" y="2929"/>
                  </a:lnTo>
                  <a:lnTo>
                    <a:pt x="5896" y="3048"/>
                  </a:lnTo>
                  <a:lnTo>
                    <a:pt x="5975" y="3186"/>
                  </a:lnTo>
                  <a:lnTo>
                    <a:pt x="6133" y="3443"/>
                  </a:lnTo>
                  <a:lnTo>
                    <a:pt x="6133" y="3443"/>
                  </a:lnTo>
                  <a:lnTo>
                    <a:pt x="6212" y="3582"/>
                  </a:lnTo>
                  <a:lnTo>
                    <a:pt x="6291" y="3720"/>
                  </a:lnTo>
                  <a:lnTo>
                    <a:pt x="6430" y="3997"/>
                  </a:lnTo>
                  <a:lnTo>
                    <a:pt x="6430" y="3997"/>
                  </a:lnTo>
                  <a:lnTo>
                    <a:pt x="6529" y="4294"/>
                  </a:lnTo>
                  <a:lnTo>
                    <a:pt x="6529" y="4294"/>
                  </a:lnTo>
                  <a:lnTo>
                    <a:pt x="6628" y="4571"/>
                  </a:lnTo>
                  <a:lnTo>
                    <a:pt x="6687" y="4868"/>
                  </a:lnTo>
                  <a:lnTo>
                    <a:pt x="6687" y="4868"/>
                  </a:lnTo>
                  <a:lnTo>
                    <a:pt x="6727" y="5145"/>
                  </a:lnTo>
                  <a:lnTo>
                    <a:pt x="6746" y="5441"/>
                  </a:lnTo>
                  <a:lnTo>
                    <a:pt x="6746" y="5441"/>
                  </a:lnTo>
                  <a:lnTo>
                    <a:pt x="6746" y="5738"/>
                  </a:lnTo>
                  <a:lnTo>
                    <a:pt x="6727" y="6015"/>
                  </a:lnTo>
                  <a:lnTo>
                    <a:pt x="6687" y="6292"/>
                  </a:lnTo>
                  <a:lnTo>
                    <a:pt x="6628" y="6569"/>
                  </a:lnTo>
                  <a:lnTo>
                    <a:pt x="6628" y="6569"/>
                  </a:lnTo>
                  <a:lnTo>
                    <a:pt x="6568" y="6826"/>
                  </a:lnTo>
                  <a:lnTo>
                    <a:pt x="6489" y="7083"/>
                  </a:lnTo>
                  <a:lnTo>
                    <a:pt x="6311" y="7558"/>
                  </a:lnTo>
                  <a:lnTo>
                    <a:pt x="6311" y="7558"/>
                  </a:lnTo>
                  <a:lnTo>
                    <a:pt x="6113" y="7974"/>
                  </a:lnTo>
                  <a:lnTo>
                    <a:pt x="5915" y="8369"/>
                  </a:lnTo>
                  <a:lnTo>
                    <a:pt x="5718" y="8686"/>
                  </a:lnTo>
                  <a:lnTo>
                    <a:pt x="5540" y="8963"/>
                  </a:lnTo>
                  <a:lnTo>
                    <a:pt x="5540" y="8963"/>
                  </a:lnTo>
                  <a:lnTo>
                    <a:pt x="5282" y="9319"/>
                  </a:lnTo>
                  <a:lnTo>
                    <a:pt x="5183" y="9457"/>
                  </a:lnTo>
                  <a:lnTo>
                    <a:pt x="5183" y="9457"/>
                  </a:lnTo>
                  <a:lnTo>
                    <a:pt x="5302" y="9359"/>
                  </a:lnTo>
                  <a:lnTo>
                    <a:pt x="5460" y="9240"/>
                  </a:lnTo>
                  <a:lnTo>
                    <a:pt x="5658" y="9042"/>
                  </a:lnTo>
                  <a:lnTo>
                    <a:pt x="5658" y="9042"/>
                  </a:lnTo>
                  <a:lnTo>
                    <a:pt x="5876" y="8805"/>
                  </a:lnTo>
                  <a:lnTo>
                    <a:pt x="6133" y="8528"/>
                  </a:lnTo>
                  <a:lnTo>
                    <a:pt x="6410" y="8172"/>
                  </a:lnTo>
                  <a:lnTo>
                    <a:pt x="6687" y="7736"/>
                  </a:lnTo>
                  <a:lnTo>
                    <a:pt x="6687" y="7736"/>
                  </a:lnTo>
                  <a:lnTo>
                    <a:pt x="6806" y="7519"/>
                  </a:lnTo>
                  <a:lnTo>
                    <a:pt x="6944" y="7261"/>
                  </a:lnTo>
                  <a:lnTo>
                    <a:pt x="7063" y="7004"/>
                  </a:lnTo>
                  <a:lnTo>
                    <a:pt x="7162" y="6727"/>
                  </a:lnTo>
                  <a:lnTo>
                    <a:pt x="7162" y="6727"/>
                  </a:lnTo>
                  <a:lnTo>
                    <a:pt x="7241" y="6431"/>
                  </a:lnTo>
                  <a:lnTo>
                    <a:pt x="7320" y="6114"/>
                  </a:lnTo>
                  <a:lnTo>
                    <a:pt x="7360" y="5778"/>
                  </a:lnTo>
                  <a:lnTo>
                    <a:pt x="7399" y="5441"/>
                  </a:lnTo>
                  <a:lnTo>
                    <a:pt x="7399" y="5441"/>
                  </a:lnTo>
                  <a:lnTo>
                    <a:pt x="7399" y="5105"/>
                  </a:lnTo>
                  <a:lnTo>
                    <a:pt x="7360" y="4749"/>
                  </a:lnTo>
                  <a:lnTo>
                    <a:pt x="7300" y="4413"/>
                  </a:lnTo>
                  <a:lnTo>
                    <a:pt x="7201" y="4057"/>
                  </a:lnTo>
                  <a:lnTo>
                    <a:pt x="7201" y="4057"/>
                  </a:lnTo>
                  <a:lnTo>
                    <a:pt x="7083" y="3720"/>
                  </a:lnTo>
                  <a:lnTo>
                    <a:pt x="6944" y="3404"/>
                  </a:lnTo>
                  <a:lnTo>
                    <a:pt x="6944" y="3404"/>
                  </a:lnTo>
                  <a:lnTo>
                    <a:pt x="6865" y="3226"/>
                  </a:lnTo>
                  <a:lnTo>
                    <a:pt x="6766" y="3067"/>
                  </a:lnTo>
                  <a:lnTo>
                    <a:pt x="6588" y="2771"/>
                  </a:lnTo>
                  <a:lnTo>
                    <a:pt x="6489" y="2612"/>
                  </a:lnTo>
                  <a:lnTo>
                    <a:pt x="6370" y="2474"/>
                  </a:lnTo>
                  <a:lnTo>
                    <a:pt x="6133" y="2197"/>
                  </a:lnTo>
                  <a:lnTo>
                    <a:pt x="6133" y="2197"/>
                  </a:lnTo>
                  <a:lnTo>
                    <a:pt x="6014" y="2078"/>
                  </a:lnTo>
                  <a:lnTo>
                    <a:pt x="5896" y="1940"/>
                  </a:lnTo>
                  <a:lnTo>
                    <a:pt x="5896" y="1940"/>
                  </a:lnTo>
                  <a:lnTo>
                    <a:pt x="5757" y="1821"/>
                  </a:lnTo>
                  <a:lnTo>
                    <a:pt x="5638" y="1702"/>
                  </a:lnTo>
                  <a:lnTo>
                    <a:pt x="5638" y="1702"/>
                  </a:lnTo>
                  <a:lnTo>
                    <a:pt x="5362" y="1485"/>
                  </a:lnTo>
                  <a:lnTo>
                    <a:pt x="5085" y="1287"/>
                  </a:lnTo>
                  <a:lnTo>
                    <a:pt x="4808" y="1109"/>
                  </a:lnTo>
                  <a:lnTo>
                    <a:pt x="4511" y="931"/>
                  </a:lnTo>
                  <a:lnTo>
                    <a:pt x="4511" y="931"/>
                  </a:lnTo>
                  <a:lnTo>
                    <a:pt x="4214" y="772"/>
                  </a:lnTo>
                  <a:lnTo>
                    <a:pt x="4214" y="772"/>
                  </a:lnTo>
                  <a:lnTo>
                    <a:pt x="3937" y="654"/>
                  </a:lnTo>
                  <a:lnTo>
                    <a:pt x="3937" y="654"/>
                  </a:lnTo>
                  <a:lnTo>
                    <a:pt x="3640" y="535"/>
                  </a:lnTo>
                  <a:lnTo>
                    <a:pt x="3363" y="436"/>
                  </a:lnTo>
                  <a:lnTo>
                    <a:pt x="3363" y="436"/>
                  </a:lnTo>
                  <a:lnTo>
                    <a:pt x="3086" y="337"/>
                  </a:lnTo>
                  <a:lnTo>
                    <a:pt x="2809" y="258"/>
                  </a:lnTo>
                  <a:lnTo>
                    <a:pt x="2275" y="139"/>
                  </a:lnTo>
                  <a:lnTo>
                    <a:pt x="2275" y="139"/>
                  </a:lnTo>
                  <a:lnTo>
                    <a:pt x="1781" y="80"/>
                  </a:lnTo>
                  <a:lnTo>
                    <a:pt x="1345" y="21"/>
                  </a:lnTo>
                  <a:lnTo>
                    <a:pt x="1345" y="21"/>
                  </a:lnTo>
                  <a:lnTo>
                    <a:pt x="950" y="1"/>
                  </a:lnTo>
                  <a:lnTo>
                    <a:pt x="950" y="1"/>
                  </a:lnTo>
                  <a:lnTo>
                    <a:pt x="811" y="1"/>
                  </a:lnTo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207400" y="2729875"/>
              <a:ext cx="71250" cy="77200"/>
            </a:xfrm>
            <a:custGeom>
              <a:rect b="b" l="l" r="r" t="t"/>
              <a:pathLst>
                <a:path extrusionOk="0" h="3088" w="2850">
                  <a:moveTo>
                    <a:pt x="792" y="1"/>
                  </a:moveTo>
                  <a:lnTo>
                    <a:pt x="455" y="40"/>
                  </a:lnTo>
                  <a:lnTo>
                    <a:pt x="198" y="80"/>
                  </a:lnTo>
                  <a:lnTo>
                    <a:pt x="0" y="139"/>
                  </a:lnTo>
                  <a:lnTo>
                    <a:pt x="218" y="139"/>
                  </a:lnTo>
                  <a:lnTo>
                    <a:pt x="455" y="179"/>
                  </a:lnTo>
                  <a:lnTo>
                    <a:pt x="772" y="218"/>
                  </a:lnTo>
                  <a:lnTo>
                    <a:pt x="1128" y="298"/>
                  </a:lnTo>
                  <a:lnTo>
                    <a:pt x="1524" y="396"/>
                  </a:lnTo>
                  <a:lnTo>
                    <a:pt x="1702" y="476"/>
                  </a:lnTo>
                  <a:lnTo>
                    <a:pt x="1880" y="575"/>
                  </a:lnTo>
                  <a:lnTo>
                    <a:pt x="2058" y="693"/>
                  </a:lnTo>
                  <a:lnTo>
                    <a:pt x="2196" y="851"/>
                  </a:lnTo>
                  <a:lnTo>
                    <a:pt x="2335" y="1010"/>
                  </a:lnTo>
                  <a:lnTo>
                    <a:pt x="2414" y="1188"/>
                  </a:lnTo>
                  <a:lnTo>
                    <a:pt x="2493" y="1366"/>
                  </a:lnTo>
                  <a:lnTo>
                    <a:pt x="2533" y="1564"/>
                  </a:lnTo>
                  <a:lnTo>
                    <a:pt x="2552" y="1762"/>
                  </a:lnTo>
                  <a:lnTo>
                    <a:pt x="2552" y="1959"/>
                  </a:lnTo>
                  <a:lnTo>
                    <a:pt x="2533" y="2157"/>
                  </a:lnTo>
                  <a:lnTo>
                    <a:pt x="2533" y="2335"/>
                  </a:lnTo>
                  <a:lnTo>
                    <a:pt x="2473" y="2632"/>
                  </a:lnTo>
                  <a:lnTo>
                    <a:pt x="2434" y="2889"/>
                  </a:lnTo>
                  <a:lnTo>
                    <a:pt x="2394" y="3087"/>
                  </a:lnTo>
                  <a:lnTo>
                    <a:pt x="2513" y="2909"/>
                  </a:lnTo>
                  <a:lnTo>
                    <a:pt x="2612" y="2672"/>
                  </a:lnTo>
                  <a:lnTo>
                    <a:pt x="2671" y="2533"/>
                  </a:lnTo>
                  <a:lnTo>
                    <a:pt x="2730" y="2375"/>
                  </a:lnTo>
                  <a:lnTo>
                    <a:pt x="2790" y="2197"/>
                  </a:lnTo>
                  <a:lnTo>
                    <a:pt x="2829" y="1979"/>
                  </a:lnTo>
                  <a:lnTo>
                    <a:pt x="2849" y="1762"/>
                  </a:lnTo>
                  <a:lnTo>
                    <a:pt x="2849" y="1544"/>
                  </a:lnTo>
                  <a:lnTo>
                    <a:pt x="2829" y="1287"/>
                  </a:lnTo>
                  <a:lnTo>
                    <a:pt x="2790" y="1168"/>
                  </a:lnTo>
                  <a:lnTo>
                    <a:pt x="2750" y="1049"/>
                  </a:lnTo>
                  <a:lnTo>
                    <a:pt x="2691" y="931"/>
                  </a:lnTo>
                  <a:lnTo>
                    <a:pt x="2631" y="812"/>
                  </a:lnTo>
                  <a:lnTo>
                    <a:pt x="2473" y="594"/>
                  </a:lnTo>
                  <a:lnTo>
                    <a:pt x="2374" y="495"/>
                  </a:lnTo>
                  <a:lnTo>
                    <a:pt x="2275" y="416"/>
                  </a:lnTo>
                  <a:lnTo>
                    <a:pt x="2058" y="278"/>
                  </a:lnTo>
                  <a:lnTo>
                    <a:pt x="1840" y="179"/>
                  </a:lnTo>
                  <a:lnTo>
                    <a:pt x="1623" y="100"/>
                  </a:lnTo>
                  <a:lnTo>
                    <a:pt x="1425" y="60"/>
                  </a:lnTo>
                  <a:lnTo>
                    <a:pt x="1247" y="21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458575" y="2978175"/>
              <a:ext cx="130100" cy="324975"/>
            </a:xfrm>
            <a:custGeom>
              <a:rect b="b" l="l" r="r" t="t"/>
              <a:pathLst>
                <a:path extrusionOk="0" h="12999" w="5204">
                  <a:moveTo>
                    <a:pt x="3403" y="0"/>
                  </a:moveTo>
                  <a:lnTo>
                    <a:pt x="3305" y="20"/>
                  </a:lnTo>
                  <a:lnTo>
                    <a:pt x="3186" y="40"/>
                  </a:lnTo>
                  <a:lnTo>
                    <a:pt x="3067" y="79"/>
                  </a:lnTo>
                  <a:lnTo>
                    <a:pt x="2968" y="119"/>
                  </a:lnTo>
                  <a:lnTo>
                    <a:pt x="2850" y="178"/>
                  </a:lnTo>
                  <a:lnTo>
                    <a:pt x="2751" y="238"/>
                  </a:lnTo>
                  <a:lnTo>
                    <a:pt x="2553" y="396"/>
                  </a:lnTo>
                  <a:lnTo>
                    <a:pt x="2394" y="574"/>
                  </a:lnTo>
                  <a:lnTo>
                    <a:pt x="2315" y="673"/>
                  </a:lnTo>
                  <a:lnTo>
                    <a:pt x="2256" y="752"/>
                  </a:lnTo>
                  <a:lnTo>
                    <a:pt x="2216" y="831"/>
                  </a:lnTo>
                  <a:lnTo>
                    <a:pt x="2177" y="891"/>
                  </a:lnTo>
                  <a:lnTo>
                    <a:pt x="2157" y="910"/>
                  </a:lnTo>
                  <a:lnTo>
                    <a:pt x="2137" y="950"/>
                  </a:lnTo>
                  <a:lnTo>
                    <a:pt x="2058" y="1148"/>
                  </a:lnTo>
                  <a:lnTo>
                    <a:pt x="1959" y="1365"/>
                  </a:lnTo>
                  <a:lnTo>
                    <a:pt x="1900" y="1583"/>
                  </a:lnTo>
                  <a:lnTo>
                    <a:pt x="1841" y="1801"/>
                  </a:lnTo>
                  <a:lnTo>
                    <a:pt x="1821" y="2018"/>
                  </a:lnTo>
                  <a:lnTo>
                    <a:pt x="1781" y="2256"/>
                  </a:lnTo>
                  <a:lnTo>
                    <a:pt x="1781" y="2473"/>
                  </a:lnTo>
                  <a:lnTo>
                    <a:pt x="1801" y="2711"/>
                  </a:lnTo>
                  <a:lnTo>
                    <a:pt x="1841" y="2928"/>
                  </a:lnTo>
                  <a:lnTo>
                    <a:pt x="1880" y="3166"/>
                  </a:lnTo>
                  <a:lnTo>
                    <a:pt x="1939" y="3383"/>
                  </a:lnTo>
                  <a:lnTo>
                    <a:pt x="2019" y="3601"/>
                  </a:lnTo>
                  <a:lnTo>
                    <a:pt x="2118" y="3799"/>
                  </a:lnTo>
                  <a:lnTo>
                    <a:pt x="2216" y="3997"/>
                  </a:lnTo>
                  <a:lnTo>
                    <a:pt x="2236" y="4036"/>
                  </a:lnTo>
                  <a:lnTo>
                    <a:pt x="1979" y="4194"/>
                  </a:lnTo>
                  <a:lnTo>
                    <a:pt x="1821" y="4274"/>
                  </a:lnTo>
                  <a:lnTo>
                    <a:pt x="1682" y="4372"/>
                  </a:lnTo>
                  <a:lnTo>
                    <a:pt x="1386" y="4590"/>
                  </a:lnTo>
                  <a:lnTo>
                    <a:pt x="1109" y="4827"/>
                  </a:lnTo>
                  <a:lnTo>
                    <a:pt x="990" y="4966"/>
                  </a:lnTo>
                  <a:lnTo>
                    <a:pt x="871" y="5104"/>
                  </a:lnTo>
                  <a:lnTo>
                    <a:pt x="752" y="5243"/>
                  </a:lnTo>
                  <a:lnTo>
                    <a:pt x="634" y="5381"/>
                  </a:lnTo>
                  <a:lnTo>
                    <a:pt x="535" y="5540"/>
                  </a:lnTo>
                  <a:lnTo>
                    <a:pt x="436" y="5698"/>
                  </a:lnTo>
                  <a:lnTo>
                    <a:pt x="357" y="5856"/>
                  </a:lnTo>
                  <a:lnTo>
                    <a:pt x="278" y="6034"/>
                  </a:lnTo>
                  <a:lnTo>
                    <a:pt x="218" y="6193"/>
                  </a:lnTo>
                  <a:lnTo>
                    <a:pt x="159" y="6371"/>
                  </a:lnTo>
                  <a:lnTo>
                    <a:pt x="100" y="6549"/>
                  </a:lnTo>
                  <a:lnTo>
                    <a:pt x="60" y="6727"/>
                  </a:lnTo>
                  <a:lnTo>
                    <a:pt x="20" y="6905"/>
                  </a:lnTo>
                  <a:lnTo>
                    <a:pt x="1" y="7083"/>
                  </a:lnTo>
                  <a:lnTo>
                    <a:pt x="1" y="7281"/>
                  </a:lnTo>
                  <a:lnTo>
                    <a:pt x="1" y="7459"/>
                  </a:lnTo>
                  <a:lnTo>
                    <a:pt x="1" y="7637"/>
                  </a:lnTo>
                  <a:lnTo>
                    <a:pt x="1" y="7815"/>
                  </a:lnTo>
                  <a:lnTo>
                    <a:pt x="60" y="8171"/>
                  </a:lnTo>
                  <a:lnTo>
                    <a:pt x="119" y="8507"/>
                  </a:lnTo>
                  <a:lnTo>
                    <a:pt x="198" y="8844"/>
                  </a:lnTo>
                  <a:lnTo>
                    <a:pt x="317" y="9180"/>
                  </a:lnTo>
                  <a:lnTo>
                    <a:pt x="436" y="9496"/>
                  </a:lnTo>
                  <a:lnTo>
                    <a:pt x="574" y="9813"/>
                  </a:lnTo>
                  <a:lnTo>
                    <a:pt x="733" y="10130"/>
                  </a:lnTo>
                  <a:lnTo>
                    <a:pt x="891" y="10426"/>
                  </a:lnTo>
                  <a:lnTo>
                    <a:pt x="1069" y="10723"/>
                  </a:lnTo>
                  <a:lnTo>
                    <a:pt x="1267" y="11000"/>
                  </a:lnTo>
                  <a:lnTo>
                    <a:pt x="1445" y="11277"/>
                  </a:lnTo>
                  <a:lnTo>
                    <a:pt x="1662" y="11554"/>
                  </a:lnTo>
                  <a:lnTo>
                    <a:pt x="2078" y="12068"/>
                  </a:lnTo>
                  <a:lnTo>
                    <a:pt x="2315" y="12306"/>
                  </a:lnTo>
                  <a:lnTo>
                    <a:pt x="2553" y="12543"/>
                  </a:lnTo>
                  <a:lnTo>
                    <a:pt x="2790" y="12781"/>
                  </a:lnTo>
                  <a:lnTo>
                    <a:pt x="3047" y="12998"/>
                  </a:lnTo>
                  <a:lnTo>
                    <a:pt x="3047" y="12998"/>
                  </a:lnTo>
                  <a:lnTo>
                    <a:pt x="2652" y="12464"/>
                  </a:lnTo>
                  <a:lnTo>
                    <a:pt x="2276" y="11910"/>
                  </a:lnTo>
                  <a:lnTo>
                    <a:pt x="1939" y="11356"/>
                  </a:lnTo>
                  <a:lnTo>
                    <a:pt x="1623" y="10782"/>
                  </a:lnTo>
                  <a:lnTo>
                    <a:pt x="1326" y="10209"/>
                  </a:lnTo>
                  <a:lnTo>
                    <a:pt x="1207" y="9912"/>
                  </a:lnTo>
                  <a:lnTo>
                    <a:pt x="1089" y="9615"/>
                  </a:lnTo>
                  <a:lnTo>
                    <a:pt x="970" y="9299"/>
                  </a:lnTo>
                  <a:lnTo>
                    <a:pt x="891" y="9002"/>
                  </a:lnTo>
                  <a:lnTo>
                    <a:pt x="812" y="8685"/>
                  </a:lnTo>
                  <a:lnTo>
                    <a:pt x="752" y="8389"/>
                  </a:lnTo>
                  <a:lnTo>
                    <a:pt x="693" y="8072"/>
                  </a:lnTo>
                  <a:lnTo>
                    <a:pt x="673" y="7775"/>
                  </a:lnTo>
                  <a:lnTo>
                    <a:pt x="673" y="7617"/>
                  </a:lnTo>
                  <a:lnTo>
                    <a:pt x="673" y="7459"/>
                  </a:lnTo>
                  <a:lnTo>
                    <a:pt x="693" y="7320"/>
                  </a:lnTo>
                  <a:lnTo>
                    <a:pt x="713" y="7162"/>
                  </a:lnTo>
                  <a:lnTo>
                    <a:pt x="733" y="7023"/>
                  </a:lnTo>
                  <a:lnTo>
                    <a:pt x="752" y="6865"/>
                  </a:lnTo>
                  <a:lnTo>
                    <a:pt x="792" y="6727"/>
                  </a:lnTo>
                  <a:lnTo>
                    <a:pt x="832" y="6588"/>
                  </a:lnTo>
                  <a:lnTo>
                    <a:pt x="871" y="6450"/>
                  </a:lnTo>
                  <a:lnTo>
                    <a:pt x="930" y="6311"/>
                  </a:lnTo>
                  <a:lnTo>
                    <a:pt x="990" y="6173"/>
                  </a:lnTo>
                  <a:lnTo>
                    <a:pt x="1069" y="6054"/>
                  </a:lnTo>
                  <a:lnTo>
                    <a:pt x="1148" y="5935"/>
                  </a:lnTo>
                  <a:lnTo>
                    <a:pt x="1227" y="5817"/>
                  </a:lnTo>
                  <a:lnTo>
                    <a:pt x="1326" y="5698"/>
                  </a:lnTo>
                  <a:lnTo>
                    <a:pt x="1425" y="5579"/>
                  </a:lnTo>
                  <a:lnTo>
                    <a:pt x="1623" y="5362"/>
                  </a:lnTo>
                  <a:lnTo>
                    <a:pt x="1841" y="5164"/>
                  </a:lnTo>
                  <a:lnTo>
                    <a:pt x="2098" y="4966"/>
                  </a:lnTo>
                  <a:lnTo>
                    <a:pt x="2216" y="4887"/>
                  </a:lnTo>
                  <a:lnTo>
                    <a:pt x="2355" y="4808"/>
                  </a:lnTo>
                  <a:lnTo>
                    <a:pt x="2474" y="4709"/>
                  </a:lnTo>
                  <a:lnTo>
                    <a:pt x="2612" y="4649"/>
                  </a:lnTo>
                  <a:lnTo>
                    <a:pt x="2889" y="4491"/>
                  </a:lnTo>
                  <a:lnTo>
                    <a:pt x="3285" y="4274"/>
                  </a:lnTo>
                  <a:lnTo>
                    <a:pt x="3008" y="3957"/>
                  </a:lnTo>
                  <a:lnTo>
                    <a:pt x="2909" y="3819"/>
                  </a:lnTo>
                  <a:lnTo>
                    <a:pt x="2810" y="3660"/>
                  </a:lnTo>
                  <a:lnTo>
                    <a:pt x="2711" y="3502"/>
                  </a:lnTo>
                  <a:lnTo>
                    <a:pt x="2632" y="3344"/>
                  </a:lnTo>
                  <a:lnTo>
                    <a:pt x="2573" y="3166"/>
                  </a:lnTo>
                  <a:lnTo>
                    <a:pt x="2513" y="2988"/>
                  </a:lnTo>
                  <a:lnTo>
                    <a:pt x="2454" y="2810"/>
                  </a:lnTo>
                  <a:lnTo>
                    <a:pt x="2414" y="2631"/>
                  </a:lnTo>
                  <a:lnTo>
                    <a:pt x="2394" y="2434"/>
                  </a:lnTo>
                  <a:lnTo>
                    <a:pt x="2375" y="2256"/>
                  </a:lnTo>
                  <a:lnTo>
                    <a:pt x="2394" y="2078"/>
                  </a:lnTo>
                  <a:lnTo>
                    <a:pt x="2394" y="1880"/>
                  </a:lnTo>
                  <a:lnTo>
                    <a:pt x="2434" y="1702"/>
                  </a:lnTo>
                  <a:lnTo>
                    <a:pt x="2474" y="1524"/>
                  </a:lnTo>
                  <a:lnTo>
                    <a:pt x="2533" y="1326"/>
                  </a:lnTo>
                  <a:lnTo>
                    <a:pt x="2592" y="1148"/>
                  </a:lnTo>
                  <a:lnTo>
                    <a:pt x="2592" y="1128"/>
                  </a:lnTo>
                  <a:lnTo>
                    <a:pt x="2632" y="1069"/>
                  </a:lnTo>
                  <a:lnTo>
                    <a:pt x="2671" y="989"/>
                  </a:lnTo>
                  <a:lnTo>
                    <a:pt x="2711" y="891"/>
                  </a:lnTo>
                  <a:lnTo>
                    <a:pt x="2770" y="811"/>
                  </a:lnTo>
                  <a:lnTo>
                    <a:pt x="2869" y="673"/>
                  </a:lnTo>
                  <a:lnTo>
                    <a:pt x="2988" y="554"/>
                  </a:lnTo>
                  <a:lnTo>
                    <a:pt x="3067" y="515"/>
                  </a:lnTo>
                  <a:lnTo>
                    <a:pt x="3126" y="455"/>
                  </a:lnTo>
                  <a:lnTo>
                    <a:pt x="3206" y="416"/>
                  </a:lnTo>
                  <a:lnTo>
                    <a:pt x="3285" y="376"/>
                  </a:lnTo>
                  <a:lnTo>
                    <a:pt x="3384" y="337"/>
                  </a:lnTo>
                  <a:lnTo>
                    <a:pt x="3463" y="317"/>
                  </a:lnTo>
                  <a:lnTo>
                    <a:pt x="3562" y="297"/>
                  </a:lnTo>
                  <a:lnTo>
                    <a:pt x="3641" y="297"/>
                  </a:lnTo>
                  <a:lnTo>
                    <a:pt x="3819" y="277"/>
                  </a:lnTo>
                  <a:lnTo>
                    <a:pt x="4037" y="297"/>
                  </a:lnTo>
                  <a:lnTo>
                    <a:pt x="4234" y="317"/>
                  </a:lnTo>
                  <a:lnTo>
                    <a:pt x="4432" y="356"/>
                  </a:lnTo>
                  <a:lnTo>
                    <a:pt x="4828" y="475"/>
                  </a:lnTo>
                  <a:lnTo>
                    <a:pt x="5006" y="554"/>
                  </a:lnTo>
                  <a:lnTo>
                    <a:pt x="5204" y="653"/>
                  </a:lnTo>
                  <a:lnTo>
                    <a:pt x="5204" y="653"/>
                  </a:lnTo>
                  <a:lnTo>
                    <a:pt x="5026" y="515"/>
                  </a:lnTo>
                  <a:lnTo>
                    <a:pt x="4848" y="396"/>
                  </a:lnTo>
                  <a:lnTo>
                    <a:pt x="4670" y="297"/>
                  </a:lnTo>
                  <a:lnTo>
                    <a:pt x="4492" y="198"/>
                  </a:lnTo>
                  <a:lnTo>
                    <a:pt x="4274" y="119"/>
                  </a:lnTo>
                  <a:lnTo>
                    <a:pt x="4076" y="60"/>
                  </a:lnTo>
                  <a:lnTo>
                    <a:pt x="3858" y="20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3523375" y="3074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3544150" y="2883200"/>
              <a:ext cx="80625" cy="83125"/>
            </a:xfrm>
            <a:custGeom>
              <a:rect b="b" l="l" r="r" t="t"/>
              <a:pathLst>
                <a:path extrusionOk="0" h="3325" w="3225">
                  <a:moveTo>
                    <a:pt x="2711" y="1"/>
                  </a:moveTo>
                  <a:lnTo>
                    <a:pt x="2414" y="40"/>
                  </a:lnTo>
                  <a:lnTo>
                    <a:pt x="2236" y="80"/>
                  </a:lnTo>
                  <a:lnTo>
                    <a:pt x="2018" y="139"/>
                  </a:lnTo>
                  <a:lnTo>
                    <a:pt x="1820" y="218"/>
                  </a:lnTo>
                  <a:lnTo>
                    <a:pt x="1603" y="298"/>
                  </a:lnTo>
                  <a:lnTo>
                    <a:pt x="1504" y="357"/>
                  </a:lnTo>
                  <a:lnTo>
                    <a:pt x="1385" y="416"/>
                  </a:lnTo>
                  <a:lnTo>
                    <a:pt x="1286" y="476"/>
                  </a:lnTo>
                  <a:lnTo>
                    <a:pt x="1187" y="535"/>
                  </a:lnTo>
                  <a:lnTo>
                    <a:pt x="989" y="693"/>
                  </a:lnTo>
                  <a:lnTo>
                    <a:pt x="792" y="851"/>
                  </a:lnTo>
                  <a:lnTo>
                    <a:pt x="614" y="1049"/>
                  </a:lnTo>
                  <a:lnTo>
                    <a:pt x="475" y="1247"/>
                  </a:lnTo>
                  <a:lnTo>
                    <a:pt x="396" y="1346"/>
                  </a:lnTo>
                  <a:lnTo>
                    <a:pt x="337" y="1465"/>
                  </a:lnTo>
                  <a:lnTo>
                    <a:pt x="238" y="1682"/>
                  </a:lnTo>
                  <a:lnTo>
                    <a:pt x="178" y="1781"/>
                  </a:lnTo>
                  <a:lnTo>
                    <a:pt x="139" y="1900"/>
                  </a:lnTo>
                  <a:lnTo>
                    <a:pt x="79" y="2098"/>
                  </a:lnTo>
                  <a:lnTo>
                    <a:pt x="60" y="2197"/>
                  </a:lnTo>
                  <a:lnTo>
                    <a:pt x="40" y="2315"/>
                  </a:lnTo>
                  <a:lnTo>
                    <a:pt x="20" y="2494"/>
                  </a:lnTo>
                  <a:lnTo>
                    <a:pt x="0" y="2672"/>
                  </a:lnTo>
                  <a:lnTo>
                    <a:pt x="0" y="2830"/>
                  </a:lnTo>
                  <a:lnTo>
                    <a:pt x="20" y="3087"/>
                  </a:lnTo>
                  <a:lnTo>
                    <a:pt x="40" y="3324"/>
                  </a:lnTo>
                  <a:lnTo>
                    <a:pt x="79" y="3087"/>
                  </a:lnTo>
                  <a:lnTo>
                    <a:pt x="139" y="2850"/>
                  </a:lnTo>
                  <a:lnTo>
                    <a:pt x="178" y="2711"/>
                  </a:lnTo>
                  <a:lnTo>
                    <a:pt x="218" y="2533"/>
                  </a:lnTo>
                  <a:lnTo>
                    <a:pt x="277" y="2375"/>
                  </a:lnTo>
                  <a:lnTo>
                    <a:pt x="337" y="2197"/>
                  </a:lnTo>
                  <a:lnTo>
                    <a:pt x="435" y="1999"/>
                  </a:lnTo>
                  <a:lnTo>
                    <a:pt x="475" y="1900"/>
                  </a:lnTo>
                  <a:lnTo>
                    <a:pt x="515" y="1821"/>
                  </a:lnTo>
                  <a:lnTo>
                    <a:pt x="633" y="1643"/>
                  </a:lnTo>
                  <a:lnTo>
                    <a:pt x="693" y="1544"/>
                  </a:lnTo>
                  <a:lnTo>
                    <a:pt x="752" y="1465"/>
                  </a:lnTo>
                  <a:lnTo>
                    <a:pt x="891" y="1287"/>
                  </a:lnTo>
                  <a:lnTo>
                    <a:pt x="1049" y="1128"/>
                  </a:lnTo>
                  <a:lnTo>
                    <a:pt x="1207" y="970"/>
                  </a:lnTo>
                  <a:lnTo>
                    <a:pt x="1385" y="832"/>
                  </a:lnTo>
                  <a:lnTo>
                    <a:pt x="1563" y="713"/>
                  </a:lnTo>
                  <a:lnTo>
                    <a:pt x="1761" y="594"/>
                  </a:lnTo>
                  <a:lnTo>
                    <a:pt x="1939" y="495"/>
                  </a:lnTo>
                  <a:lnTo>
                    <a:pt x="2117" y="396"/>
                  </a:lnTo>
                  <a:lnTo>
                    <a:pt x="2473" y="258"/>
                  </a:lnTo>
                  <a:lnTo>
                    <a:pt x="2770" y="139"/>
                  </a:lnTo>
                  <a:lnTo>
                    <a:pt x="3007" y="60"/>
                  </a:lnTo>
                  <a:lnTo>
                    <a:pt x="3225" y="21"/>
                  </a:lnTo>
                  <a:lnTo>
                    <a:pt x="3166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770675" y="2869350"/>
              <a:ext cx="46500" cy="32675"/>
            </a:xfrm>
            <a:custGeom>
              <a:rect b="b" l="l" r="r" t="t"/>
              <a:pathLst>
                <a:path extrusionOk="0" h="1307" w="1860">
                  <a:moveTo>
                    <a:pt x="1167" y="1"/>
                  </a:moveTo>
                  <a:lnTo>
                    <a:pt x="1069" y="21"/>
                  </a:lnTo>
                  <a:lnTo>
                    <a:pt x="950" y="40"/>
                  </a:lnTo>
                  <a:lnTo>
                    <a:pt x="831" y="80"/>
                  </a:lnTo>
                  <a:lnTo>
                    <a:pt x="712" y="139"/>
                  </a:lnTo>
                  <a:lnTo>
                    <a:pt x="594" y="199"/>
                  </a:lnTo>
                  <a:lnTo>
                    <a:pt x="495" y="258"/>
                  </a:lnTo>
                  <a:lnTo>
                    <a:pt x="396" y="357"/>
                  </a:lnTo>
                  <a:lnTo>
                    <a:pt x="317" y="436"/>
                  </a:lnTo>
                  <a:lnTo>
                    <a:pt x="238" y="535"/>
                  </a:lnTo>
                  <a:lnTo>
                    <a:pt x="178" y="634"/>
                  </a:lnTo>
                  <a:lnTo>
                    <a:pt x="139" y="713"/>
                  </a:lnTo>
                  <a:lnTo>
                    <a:pt x="60" y="911"/>
                  </a:lnTo>
                  <a:lnTo>
                    <a:pt x="20" y="1069"/>
                  </a:lnTo>
                  <a:lnTo>
                    <a:pt x="0" y="1188"/>
                  </a:lnTo>
                  <a:lnTo>
                    <a:pt x="20" y="1307"/>
                  </a:lnTo>
                  <a:lnTo>
                    <a:pt x="79" y="1208"/>
                  </a:lnTo>
                  <a:lnTo>
                    <a:pt x="238" y="1010"/>
                  </a:lnTo>
                  <a:lnTo>
                    <a:pt x="356" y="871"/>
                  </a:lnTo>
                  <a:lnTo>
                    <a:pt x="495" y="733"/>
                  </a:lnTo>
                  <a:lnTo>
                    <a:pt x="633" y="614"/>
                  </a:lnTo>
                  <a:lnTo>
                    <a:pt x="792" y="495"/>
                  </a:lnTo>
                  <a:lnTo>
                    <a:pt x="871" y="456"/>
                  </a:lnTo>
                  <a:lnTo>
                    <a:pt x="970" y="416"/>
                  </a:lnTo>
                  <a:lnTo>
                    <a:pt x="1148" y="337"/>
                  </a:lnTo>
                  <a:lnTo>
                    <a:pt x="1306" y="278"/>
                  </a:lnTo>
                  <a:lnTo>
                    <a:pt x="1484" y="238"/>
                  </a:lnTo>
                  <a:lnTo>
                    <a:pt x="1622" y="218"/>
                  </a:lnTo>
                  <a:lnTo>
                    <a:pt x="1741" y="199"/>
                  </a:lnTo>
                  <a:lnTo>
                    <a:pt x="1860" y="159"/>
                  </a:lnTo>
                  <a:lnTo>
                    <a:pt x="1761" y="120"/>
                  </a:lnTo>
                  <a:lnTo>
                    <a:pt x="1642" y="60"/>
                  </a:lnTo>
                  <a:lnTo>
                    <a:pt x="1484" y="21"/>
                  </a:lnTo>
                  <a:lnTo>
                    <a:pt x="1405" y="21"/>
                  </a:lnTo>
                  <a:lnTo>
                    <a:pt x="1306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4382975" y="2811975"/>
              <a:ext cx="55425" cy="123675"/>
            </a:xfrm>
            <a:custGeom>
              <a:rect b="b" l="l" r="r" t="t"/>
              <a:pathLst>
                <a:path extrusionOk="0" h="4947" w="2217">
                  <a:moveTo>
                    <a:pt x="0" y="1"/>
                  </a:moveTo>
                  <a:lnTo>
                    <a:pt x="40" y="60"/>
                  </a:lnTo>
                  <a:lnTo>
                    <a:pt x="179" y="199"/>
                  </a:lnTo>
                  <a:lnTo>
                    <a:pt x="357" y="397"/>
                  </a:lnTo>
                  <a:lnTo>
                    <a:pt x="594" y="674"/>
                  </a:lnTo>
                  <a:lnTo>
                    <a:pt x="713" y="832"/>
                  </a:lnTo>
                  <a:lnTo>
                    <a:pt x="831" y="1010"/>
                  </a:lnTo>
                  <a:lnTo>
                    <a:pt x="950" y="1188"/>
                  </a:lnTo>
                  <a:lnTo>
                    <a:pt x="1069" y="1386"/>
                  </a:lnTo>
                  <a:lnTo>
                    <a:pt x="1168" y="1603"/>
                  </a:lnTo>
                  <a:lnTo>
                    <a:pt x="1267" y="1801"/>
                  </a:lnTo>
                  <a:lnTo>
                    <a:pt x="1306" y="1920"/>
                  </a:lnTo>
                  <a:lnTo>
                    <a:pt x="1346" y="2039"/>
                  </a:lnTo>
                  <a:lnTo>
                    <a:pt x="1425" y="2256"/>
                  </a:lnTo>
                  <a:lnTo>
                    <a:pt x="1445" y="2375"/>
                  </a:lnTo>
                  <a:lnTo>
                    <a:pt x="1464" y="2494"/>
                  </a:lnTo>
                  <a:lnTo>
                    <a:pt x="1504" y="2731"/>
                  </a:lnTo>
                  <a:lnTo>
                    <a:pt x="1544" y="3186"/>
                  </a:lnTo>
                  <a:lnTo>
                    <a:pt x="1524" y="3641"/>
                  </a:lnTo>
                  <a:lnTo>
                    <a:pt x="1464" y="4057"/>
                  </a:lnTo>
                  <a:lnTo>
                    <a:pt x="1445" y="4235"/>
                  </a:lnTo>
                  <a:lnTo>
                    <a:pt x="1425" y="4413"/>
                  </a:lnTo>
                  <a:lnTo>
                    <a:pt x="1366" y="4690"/>
                  </a:lnTo>
                  <a:lnTo>
                    <a:pt x="1346" y="4947"/>
                  </a:lnTo>
                  <a:lnTo>
                    <a:pt x="1504" y="4749"/>
                  </a:lnTo>
                  <a:lnTo>
                    <a:pt x="1682" y="4512"/>
                  </a:lnTo>
                  <a:lnTo>
                    <a:pt x="1781" y="4353"/>
                  </a:lnTo>
                  <a:lnTo>
                    <a:pt x="1880" y="4175"/>
                  </a:lnTo>
                  <a:lnTo>
                    <a:pt x="1979" y="3977"/>
                  </a:lnTo>
                  <a:lnTo>
                    <a:pt x="2058" y="3760"/>
                  </a:lnTo>
                  <a:lnTo>
                    <a:pt x="2177" y="3245"/>
                  </a:lnTo>
                  <a:lnTo>
                    <a:pt x="2216" y="2968"/>
                  </a:lnTo>
                  <a:lnTo>
                    <a:pt x="2216" y="2672"/>
                  </a:lnTo>
                  <a:lnTo>
                    <a:pt x="2177" y="2375"/>
                  </a:lnTo>
                  <a:lnTo>
                    <a:pt x="2157" y="2217"/>
                  </a:lnTo>
                  <a:lnTo>
                    <a:pt x="2137" y="2078"/>
                  </a:lnTo>
                  <a:lnTo>
                    <a:pt x="2038" y="1781"/>
                  </a:lnTo>
                  <a:lnTo>
                    <a:pt x="1979" y="1643"/>
                  </a:lnTo>
                  <a:lnTo>
                    <a:pt x="1920" y="1524"/>
                  </a:lnTo>
                  <a:lnTo>
                    <a:pt x="1840" y="1386"/>
                  </a:lnTo>
                  <a:lnTo>
                    <a:pt x="1781" y="1267"/>
                  </a:lnTo>
                  <a:lnTo>
                    <a:pt x="1603" y="1030"/>
                  </a:lnTo>
                  <a:lnTo>
                    <a:pt x="1425" y="812"/>
                  </a:lnTo>
                  <a:lnTo>
                    <a:pt x="1346" y="733"/>
                  </a:lnTo>
                  <a:lnTo>
                    <a:pt x="1247" y="634"/>
                  </a:lnTo>
                  <a:lnTo>
                    <a:pt x="1049" y="495"/>
                  </a:lnTo>
                  <a:lnTo>
                    <a:pt x="871" y="357"/>
                  </a:lnTo>
                  <a:lnTo>
                    <a:pt x="693" y="258"/>
                  </a:lnTo>
                  <a:lnTo>
                    <a:pt x="535" y="179"/>
                  </a:lnTo>
                  <a:lnTo>
                    <a:pt x="238" y="60"/>
                  </a:lnTo>
                  <a:lnTo>
                    <a:pt x="6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4382975" y="2811975"/>
              <a:ext cx="55425" cy="123675"/>
            </a:xfrm>
            <a:custGeom>
              <a:rect b="b" l="l" r="r" t="t"/>
              <a:pathLst>
                <a:path extrusionOk="0" fill="none" h="4947" w="2217">
                  <a:moveTo>
                    <a:pt x="0" y="1"/>
                  </a:moveTo>
                  <a:lnTo>
                    <a:pt x="0" y="1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179" y="199"/>
                  </a:lnTo>
                  <a:lnTo>
                    <a:pt x="179" y="199"/>
                  </a:lnTo>
                  <a:lnTo>
                    <a:pt x="357" y="397"/>
                  </a:lnTo>
                  <a:lnTo>
                    <a:pt x="357" y="397"/>
                  </a:lnTo>
                  <a:lnTo>
                    <a:pt x="594" y="674"/>
                  </a:lnTo>
                  <a:lnTo>
                    <a:pt x="594" y="674"/>
                  </a:lnTo>
                  <a:lnTo>
                    <a:pt x="713" y="832"/>
                  </a:lnTo>
                  <a:lnTo>
                    <a:pt x="713" y="832"/>
                  </a:lnTo>
                  <a:lnTo>
                    <a:pt x="831" y="1010"/>
                  </a:lnTo>
                  <a:lnTo>
                    <a:pt x="831" y="1010"/>
                  </a:lnTo>
                  <a:lnTo>
                    <a:pt x="950" y="1188"/>
                  </a:lnTo>
                  <a:lnTo>
                    <a:pt x="950" y="1188"/>
                  </a:lnTo>
                  <a:lnTo>
                    <a:pt x="1069" y="1386"/>
                  </a:lnTo>
                  <a:lnTo>
                    <a:pt x="1069" y="1386"/>
                  </a:lnTo>
                  <a:lnTo>
                    <a:pt x="1168" y="1603"/>
                  </a:lnTo>
                  <a:lnTo>
                    <a:pt x="1267" y="1801"/>
                  </a:lnTo>
                  <a:lnTo>
                    <a:pt x="1267" y="1801"/>
                  </a:lnTo>
                  <a:lnTo>
                    <a:pt x="1306" y="1920"/>
                  </a:lnTo>
                  <a:lnTo>
                    <a:pt x="1346" y="2039"/>
                  </a:lnTo>
                  <a:lnTo>
                    <a:pt x="1425" y="2256"/>
                  </a:lnTo>
                  <a:lnTo>
                    <a:pt x="1425" y="2256"/>
                  </a:lnTo>
                  <a:lnTo>
                    <a:pt x="1445" y="2375"/>
                  </a:lnTo>
                  <a:lnTo>
                    <a:pt x="1464" y="2494"/>
                  </a:lnTo>
                  <a:lnTo>
                    <a:pt x="1464" y="2494"/>
                  </a:lnTo>
                  <a:lnTo>
                    <a:pt x="1504" y="2731"/>
                  </a:lnTo>
                  <a:lnTo>
                    <a:pt x="1504" y="2731"/>
                  </a:lnTo>
                  <a:lnTo>
                    <a:pt x="1544" y="3186"/>
                  </a:lnTo>
                  <a:lnTo>
                    <a:pt x="1544" y="3186"/>
                  </a:lnTo>
                  <a:lnTo>
                    <a:pt x="1524" y="3641"/>
                  </a:lnTo>
                  <a:lnTo>
                    <a:pt x="1524" y="3641"/>
                  </a:lnTo>
                  <a:lnTo>
                    <a:pt x="1464" y="4057"/>
                  </a:lnTo>
                  <a:lnTo>
                    <a:pt x="1464" y="4057"/>
                  </a:lnTo>
                  <a:lnTo>
                    <a:pt x="1445" y="4235"/>
                  </a:lnTo>
                  <a:lnTo>
                    <a:pt x="1445" y="4235"/>
                  </a:lnTo>
                  <a:lnTo>
                    <a:pt x="1425" y="4413"/>
                  </a:lnTo>
                  <a:lnTo>
                    <a:pt x="1425" y="4413"/>
                  </a:lnTo>
                  <a:lnTo>
                    <a:pt x="1366" y="4690"/>
                  </a:lnTo>
                  <a:lnTo>
                    <a:pt x="1366" y="4690"/>
                  </a:lnTo>
                  <a:lnTo>
                    <a:pt x="1346" y="4947"/>
                  </a:lnTo>
                  <a:lnTo>
                    <a:pt x="1346" y="4947"/>
                  </a:lnTo>
                  <a:lnTo>
                    <a:pt x="1504" y="4749"/>
                  </a:lnTo>
                  <a:lnTo>
                    <a:pt x="1504" y="4749"/>
                  </a:lnTo>
                  <a:lnTo>
                    <a:pt x="1682" y="4512"/>
                  </a:lnTo>
                  <a:lnTo>
                    <a:pt x="1682" y="4512"/>
                  </a:lnTo>
                  <a:lnTo>
                    <a:pt x="1781" y="4353"/>
                  </a:lnTo>
                  <a:lnTo>
                    <a:pt x="1781" y="4353"/>
                  </a:lnTo>
                  <a:lnTo>
                    <a:pt x="1880" y="4175"/>
                  </a:lnTo>
                  <a:lnTo>
                    <a:pt x="1880" y="4175"/>
                  </a:lnTo>
                  <a:lnTo>
                    <a:pt x="1979" y="3977"/>
                  </a:lnTo>
                  <a:lnTo>
                    <a:pt x="2058" y="3760"/>
                  </a:lnTo>
                  <a:lnTo>
                    <a:pt x="2058" y="3760"/>
                  </a:lnTo>
                  <a:lnTo>
                    <a:pt x="2177" y="3245"/>
                  </a:lnTo>
                  <a:lnTo>
                    <a:pt x="2177" y="3245"/>
                  </a:lnTo>
                  <a:lnTo>
                    <a:pt x="2216" y="2968"/>
                  </a:lnTo>
                  <a:lnTo>
                    <a:pt x="2216" y="2672"/>
                  </a:lnTo>
                  <a:lnTo>
                    <a:pt x="2216" y="2672"/>
                  </a:lnTo>
                  <a:lnTo>
                    <a:pt x="2177" y="2375"/>
                  </a:lnTo>
                  <a:lnTo>
                    <a:pt x="2177" y="2375"/>
                  </a:lnTo>
                  <a:lnTo>
                    <a:pt x="2157" y="2217"/>
                  </a:lnTo>
                  <a:lnTo>
                    <a:pt x="2137" y="2078"/>
                  </a:lnTo>
                  <a:lnTo>
                    <a:pt x="2038" y="1781"/>
                  </a:lnTo>
                  <a:lnTo>
                    <a:pt x="2038" y="1781"/>
                  </a:lnTo>
                  <a:lnTo>
                    <a:pt x="1979" y="1643"/>
                  </a:lnTo>
                  <a:lnTo>
                    <a:pt x="1920" y="1524"/>
                  </a:lnTo>
                  <a:lnTo>
                    <a:pt x="1920" y="1524"/>
                  </a:lnTo>
                  <a:lnTo>
                    <a:pt x="1840" y="1386"/>
                  </a:lnTo>
                  <a:lnTo>
                    <a:pt x="1781" y="1267"/>
                  </a:lnTo>
                  <a:lnTo>
                    <a:pt x="1603" y="1030"/>
                  </a:lnTo>
                  <a:lnTo>
                    <a:pt x="1603" y="1030"/>
                  </a:lnTo>
                  <a:lnTo>
                    <a:pt x="1425" y="812"/>
                  </a:lnTo>
                  <a:lnTo>
                    <a:pt x="1425" y="812"/>
                  </a:lnTo>
                  <a:lnTo>
                    <a:pt x="1346" y="733"/>
                  </a:lnTo>
                  <a:lnTo>
                    <a:pt x="1247" y="634"/>
                  </a:lnTo>
                  <a:lnTo>
                    <a:pt x="1247" y="634"/>
                  </a:lnTo>
                  <a:lnTo>
                    <a:pt x="1049" y="495"/>
                  </a:lnTo>
                  <a:lnTo>
                    <a:pt x="1049" y="495"/>
                  </a:lnTo>
                  <a:lnTo>
                    <a:pt x="871" y="357"/>
                  </a:lnTo>
                  <a:lnTo>
                    <a:pt x="871" y="357"/>
                  </a:lnTo>
                  <a:lnTo>
                    <a:pt x="693" y="258"/>
                  </a:lnTo>
                  <a:lnTo>
                    <a:pt x="535" y="179"/>
                  </a:lnTo>
                  <a:lnTo>
                    <a:pt x="535" y="179"/>
                  </a:lnTo>
                  <a:lnTo>
                    <a:pt x="238" y="60"/>
                  </a:lnTo>
                  <a:lnTo>
                    <a:pt x="238" y="60"/>
                  </a:lnTo>
                  <a:lnTo>
                    <a:pt x="60" y="21"/>
                  </a:lnTo>
                  <a:lnTo>
                    <a:pt x="60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30825" y="2768950"/>
              <a:ext cx="106350" cy="89550"/>
            </a:xfrm>
            <a:custGeom>
              <a:rect b="b" l="l" r="r" t="t"/>
              <a:pathLst>
                <a:path extrusionOk="0" h="3582" w="4254">
                  <a:moveTo>
                    <a:pt x="1445" y="1"/>
                  </a:moveTo>
                  <a:lnTo>
                    <a:pt x="1187" y="20"/>
                  </a:lnTo>
                  <a:lnTo>
                    <a:pt x="950" y="40"/>
                  </a:lnTo>
                  <a:lnTo>
                    <a:pt x="732" y="80"/>
                  </a:lnTo>
                  <a:lnTo>
                    <a:pt x="535" y="139"/>
                  </a:lnTo>
                  <a:lnTo>
                    <a:pt x="238" y="238"/>
                  </a:lnTo>
                  <a:lnTo>
                    <a:pt x="60" y="337"/>
                  </a:lnTo>
                  <a:lnTo>
                    <a:pt x="0" y="377"/>
                  </a:lnTo>
                  <a:lnTo>
                    <a:pt x="277" y="396"/>
                  </a:lnTo>
                  <a:lnTo>
                    <a:pt x="574" y="416"/>
                  </a:lnTo>
                  <a:lnTo>
                    <a:pt x="950" y="476"/>
                  </a:lnTo>
                  <a:lnTo>
                    <a:pt x="1385" y="555"/>
                  </a:lnTo>
                  <a:lnTo>
                    <a:pt x="1623" y="614"/>
                  </a:lnTo>
                  <a:lnTo>
                    <a:pt x="1860" y="673"/>
                  </a:lnTo>
                  <a:lnTo>
                    <a:pt x="2078" y="772"/>
                  </a:lnTo>
                  <a:lnTo>
                    <a:pt x="2295" y="871"/>
                  </a:lnTo>
                  <a:lnTo>
                    <a:pt x="2513" y="1010"/>
                  </a:lnTo>
                  <a:lnTo>
                    <a:pt x="2731" y="1148"/>
                  </a:lnTo>
                  <a:lnTo>
                    <a:pt x="2909" y="1306"/>
                  </a:lnTo>
                  <a:lnTo>
                    <a:pt x="3087" y="1484"/>
                  </a:lnTo>
                  <a:lnTo>
                    <a:pt x="3245" y="1682"/>
                  </a:lnTo>
                  <a:lnTo>
                    <a:pt x="3383" y="1880"/>
                  </a:lnTo>
                  <a:lnTo>
                    <a:pt x="3522" y="2078"/>
                  </a:lnTo>
                  <a:lnTo>
                    <a:pt x="3641" y="2296"/>
                  </a:lnTo>
                  <a:lnTo>
                    <a:pt x="3740" y="2493"/>
                  </a:lnTo>
                  <a:lnTo>
                    <a:pt x="3819" y="2691"/>
                  </a:lnTo>
                  <a:lnTo>
                    <a:pt x="3977" y="3047"/>
                  </a:lnTo>
                  <a:lnTo>
                    <a:pt x="4096" y="3324"/>
                  </a:lnTo>
                  <a:lnTo>
                    <a:pt x="4195" y="3582"/>
                  </a:lnTo>
                  <a:lnTo>
                    <a:pt x="4234" y="3305"/>
                  </a:lnTo>
                  <a:lnTo>
                    <a:pt x="4254" y="3166"/>
                  </a:lnTo>
                  <a:lnTo>
                    <a:pt x="4254" y="2988"/>
                  </a:lnTo>
                  <a:lnTo>
                    <a:pt x="4254" y="2810"/>
                  </a:lnTo>
                  <a:lnTo>
                    <a:pt x="4234" y="2573"/>
                  </a:lnTo>
                  <a:lnTo>
                    <a:pt x="4214" y="2335"/>
                  </a:lnTo>
                  <a:lnTo>
                    <a:pt x="4155" y="2098"/>
                  </a:lnTo>
                  <a:lnTo>
                    <a:pt x="4076" y="1821"/>
                  </a:lnTo>
                  <a:lnTo>
                    <a:pt x="3957" y="1564"/>
                  </a:lnTo>
                  <a:lnTo>
                    <a:pt x="3819" y="1287"/>
                  </a:lnTo>
                  <a:lnTo>
                    <a:pt x="3641" y="1029"/>
                  </a:lnTo>
                  <a:lnTo>
                    <a:pt x="3423" y="792"/>
                  </a:lnTo>
                  <a:lnTo>
                    <a:pt x="3304" y="673"/>
                  </a:lnTo>
                  <a:lnTo>
                    <a:pt x="3166" y="574"/>
                  </a:lnTo>
                  <a:lnTo>
                    <a:pt x="2889" y="377"/>
                  </a:lnTo>
                  <a:lnTo>
                    <a:pt x="2612" y="238"/>
                  </a:lnTo>
                  <a:lnTo>
                    <a:pt x="2454" y="179"/>
                  </a:lnTo>
                  <a:lnTo>
                    <a:pt x="2315" y="119"/>
                  </a:lnTo>
                  <a:lnTo>
                    <a:pt x="2018" y="60"/>
                  </a:lnTo>
                  <a:lnTo>
                    <a:pt x="1722" y="20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030825" y="2768950"/>
              <a:ext cx="106350" cy="89550"/>
            </a:xfrm>
            <a:custGeom>
              <a:rect b="b" l="l" r="r" t="t"/>
              <a:pathLst>
                <a:path extrusionOk="0" fill="none" h="3582" w="4254">
                  <a:moveTo>
                    <a:pt x="1445" y="1"/>
                  </a:moveTo>
                  <a:lnTo>
                    <a:pt x="1445" y="1"/>
                  </a:lnTo>
                  <a:lnTo>
                    <a:pt x="1187" y="20"/>
                  </a:lnTo>
                  <a:lnTo>
                    <a:pt x="950" y="40"/>
                  </a:lnTo>
                  <a:lnTo>
                    <a:pt x="950" y="40"/>
                  </a:lnTo>
                  <a:lnTo>
                    <a:pt x="732" y="80"/>
                  </a:lnTo>
                  <a:lnTo>
                    <a:pt x="535" y="139"/>
                  </a:lnTo>
                  <a:lnTo>
                    <a:pt x="238" y="238"/>
                  </a:lnTo>
                  <a:lnTo>
                    <a:pt x="238" y="238"/>
                  </a:lnTo>
                  <a:lnTo>
                    <a:pt x="60" y="337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277" y="396"/>
                  </a:lnTo>
                  <a:lnTo>
                    <a:pt x="277" y="396"/>
                  </a:lnTo>
                  <a:lnTo>
                    <a:pt x="574" y="416"/>
                  </a:lnTo>
                  <a:lnTo>
                    <a:pt x="950" y="476"/>
                  </a:lnTo>
                  <a:lnTo>
                    <a:pt x="950" y="476"/>
                  </a:lnTo>
                  <a:lnTo>
                    <a:pt x="1385" y="555"/>
                  </a:lnTo>
                  <a:lnTo>
                    <a:pt x="1623" y="614"/>
                  </a:lnTo>
                  <a:lnTo>
                    <a:pt x="1860" y="673"/>
                  </a:lnTo>
                  <a:lnTo>
                    <a:pt x="1860" y="673"/>
                  </a:lnTo>
                  <a:lnTo>
                    <a:pt x="2078" y="772"/>
                  </a:lnTo>
                  <a:lnTo>
                    <a:pt x="2295" y="871"/>
                  </a:lnTo>
                  <a:lnTo>
                    <a:pt x="2295" y="871"/>
                  </a:lnTo>
                  <a:lnTo>
                    <a:pt x="2513" y="1010"/>
                  </a:lnTo>
                  <a:lnTo>
                    <a:pt x="2731" y="1148"/>
                  </a:lnTo>
                  <a:lnTo>
                    <a:pt x="2731" y="1148"/>
                  </a:lnTo>
                  <a:lnTo>
                    <a:pt x="2909" y="1306"/>
                  </a:lnTo>
                  <a:lnTo>
                    <a:pt x="3087" y="1484"/>
                  </a:lnTo>
                  <a:lnTo>
                    <a:pt x="3087" y="1484"/>
                  </a:lnTo>
                  <a:lnTo>
                    <a:pt x="3245" y="1682"/>
                  </a:lnTo>
                  <a:lnTo>
                    <a:pt x="3245" y="1682"/>
                  </a:lnTo>
                  <a:lnTo>
                    <a:pt x="3383" y="1880"/>
                  </a:lnTo>
                  <a:lnTo>
                    <a:pt x="3383" y="1880"/>
                  </a:lnTo>
                  <a:lnTo>
                    <a:pt x="3522" y="2078"/>
                  </a:lnTo>
                  <a:lnTo>
                    <a:pt x="3522" y="2078"/>
                  </a:lnTo>
                  <a:lnTo>
                    <a:pt x="3641" y="2296"/>
                  </a:lnTo>
                  <a:lnTo>
                    <a:pt x="3641" y="2296"/>
                  </a:lnTo>
                  <a:lnTo>
                    <a:pt x="3740" y="2493"/>
                  </a:lnTo>
                  <a:lnTo>
                    <a:pt x="3819" y="2691"/>
                  </a:lnTo>
                  <a:lnTo>
                    <a:pt x="3819" y="2691"/>
                  </a:lnTo>
                  <a:lnTo>
                    <a:pt x="3977" y="3047"/>
                  </a:lnTo>
                  <a:lnTo>
                    <a:pt x="3977" y="3047"/>
                  </a:lnTo>
                  <a:lnTo>
                    <a:pt x="4096" y="3324"/>
                  </a:lnTo>
                  <a:lnTo>
                    <a:pt x="4096" y="3324"/>
                  </a:lnTo>
                  <a:lnTo>
                    <a:pt x="4195" y="3582"/>
                  </a:lnTo>
                  <a:lnTo>
                    <a:pt x="4195" y="3582"/>
                  </a:lnTo>
                  <a:lnTo>
                    <a:pt x="4234" y="3305"/>
                  </a:lnTo>
                  <a:lnTo>
                    <a:pt x="4234" y="3305"/>
                  </a:lnTo>
                  <a:lnTo>
                    <a:pt x="4254" y="3166"/>
                  </a:lnTo>
                  <a:lnTo>
                    <a:pt x="4254" y="2988"/>
                  </a:lnTo>
                  <a:lnTo>
                    <a:pt x="4254" y="2988"/>
                  </a:lnTo>
                  <a:lnTo>
                    <a:pt x="4254" y="2810"/>
                  </a:lnTo>
                  <a:lnTo>
                    <a:pt x="4254" y="2810"/>
                  </a:lnTo>
                  <a:lnTo>
                    <a:pt x="4234" y="2573"/>
                  </a:lnTo>
                  <a:lnTo>
                    <a:pt x="4234" y="2573"/>
                  </a:lnTo>
                  <a:lnTo>
                    <a:pt x="4214" y="2335"/>
                  </a:lnTo>
                  <a:lnTo>
                    <a:pt x="4155" y="2098"/>
                  </a:lnTo>
                  <a:lnTo>
                    <a:pt x="4155" y="2098"/>
                  </a:lnTo>
                  <a:lnTo>
                    <a:pt x="4076" y="1821"/>
                  </a:lnTo>
                  <a:lnTo>
                    <a:pt x="4076" y="1821"/>
                  </a:lnTo>
                  <a:lnTo>
                    <a:pt x="3957" y="1564"/>
                  </a:lnTo>
                  <a:lnTo>
                    <a:pt x="3957" y="1564"/>
                  </a:lnTo>
                  <a:lnTo>
                    <a:pt x="3819" y="1287"/>
                  </a:lnTo>
                  <a:lnTo>
                    <a:pt x="3819" y="1287"/>
                  </a:lnTo>
                  <a:lnTo>
                    <a:pt x="3641" y="1029"/>
                  </a:lnTo>
                  <a:lnTo>
                    <a:pt x="3641" y="1029"/>
                  </a:lnTo>
                  <a:lnTo>
                    <a:pt x="3423" y="792"/>
                  </a:lnTo>
                  <a:lnTo>
                    <a:pt x="3304" y="673"/>
                  </a:lnTo>
                  <a:lnTo>
                    <a:pt x="3166" y="574"/>
                  </a:lnTo>
                  <a:lnTo>
                    <a:pt x="3166" y="574"/>
                  </a:lnTo>
                  <a:lnTo>
                    <a:pt x="2889" y="377"/>
                  </a:lnTo>
                  <a:lnTo>
                    <a:pt x="2612" y="238"/>
                  </a:lnTo>
                  <a:lnTo>
                    <a:pt x="2612" y="238"/>
                  </a:lnTo>
                  <a:lnTo>
                    <a:pt x="2454" y="179"/>
                  </a:lnTo>
                  <a:lnTo>
                    <a:pt x="2315" y="119"/>
                  </a:lnTo>
                  <a:lnTo>
                    <a:pt x="2018" y="60"/>
                  </a:lnTo>
                  <a:lnTo>
                    <a:pt x="2018" y="60"/>
                  </a:lnTo>
                  <a:lnTo>
                    <a:pt x="1722" y="20"/>
                  </a:lnTo>
                  <a:lnTo>
                    <a:pt x="14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84800" y="3116650"/>
              <a:ext cx="48475" cy="146425"/>
            </a:xfrm>
            <a:custGeom>
              <a:rect b="b" l="l" r="r" t="t"/>
              <a:pathLst>
                <a:path extrusionOk="0" h="5857" w="1939">
                  <a:moveTo>
                    <a:pt x="1405" y="1"/>
                  </a:moveTo>
                  <a:lnTo>
                    <a:pt x="1128" y="139"/>
                  </a:lnTo>
                  <a:lnTo>
                    <a:pt x="1009" y="218"/>
                  </a:lnTo>
                  <a:lnTo>
                    <a:pt x="851" y="337"/>
                  </a:lnTo>
                  <a:lnTo>
                    <a:pt x="693" y="476"/>
                  </a:lnTo>
                  <a:lnTo>
                    <a:pt x="534" y="654"/>
                  </a:lnTo>
                  <a:lnTo>
                    <a:pt x="376" y="871"/>
                  </a:lnTo>
                  <a:lnTo>
                    <a:pt x="238" y="1128"/>
                  </a:lnTo>
                  <a:lnTo>
                    <a:pt x="139" y="1405"/>
                  </a:lnTo>
                  <a:lnTo>
                    <a:pt x="60" y="1722"/>
                  </a:lnTo>
                  <a:lnTo>
                    <a:pt x="20" y="2038"/>
                  </a:lnTo>
                  <a:lnTo>
                    <a:pt x="0" y="2375"/>
                  </a:lnTo>
                  <a:lnTo>
                    <a:pt x="40" y="2711"/>
                  </a:lnTo>
                  <a:lnTo>
                    <a:pt x="99" y="3028"/>
                  </a:lnTo>
                  <a:lnTo>
                    <a:pt x="178" y="3364"/>
                  </a:lnTo>
                  <a:lnTo>
                    <a:pt x="297" y="3661"/>
                  </a:lnTo>
                  <a:lnTo>
                    <a:pt x="416" y="3957"/>
                  </a:lnTo>
                  <a:lnTo>
                    <a:pt x="554" y="4234"/>
                  </a:lnTo>
                  <a:lnTo>
                    <a:pt x="712" y="4492"/>
                  </a:lnTo>
                  <a:lnTo>
                    <a:pt x="851" y="4729"/>
                  </a:lnTo>
                  <a:lnTo>
                    <a:pt x="1009" y="4947"/>
                  </a:lnTo>
                  <a:lnTo>
                    <a:pt x="1167" y="5125"/>
                  </a:lnTo>
                  <a:lnTo>
                    <a:pt x="1464" y="5461"/>
                  </a:lnTo>
                  <a:lnTo>
                    <a:pt x="1702" y="5679"/>
                  </a:lnTo>
                  <a:lnTo>
                    <a:pt x="1880" y="5817"/>
                  </a:lnTo>
                  <a:lnTo>
                    <a:pt x="1939" y="5857"/>
                  </a:lnTo>
                  <a:lnTo>
                    <a:pt x="1939" y="5857"/>
                  </a:lnTo>
                  <a:lnTo>
                    <a:pt x="1524" y="4907"/>
                  </a:lnTo>
                  <a:lnTo>
                    <a:pt x="1345" y="4452"/>
                  </a:lnTo>
                  <a:lnTo>
                    <a:pt x="1148" y="3957"/>
                  </a:lnTo>
                  <a:lnTo>
                    <a:pt x="970" y="3423"/>
                  </a:lnTo>
                  <a:lnTo>
                    <a:pt x="811" y="2869"/>
                  </a:lnTo>
                  <a:lnTo>
                    <a:pt x="752" y="2592"/>
                  </a:lnTo>
                  <a:lnTo>
                    <a:pt x="712" y="2315"/>
                  </a:lnTo>
                  <a:lnTo>
                    <a:pt x="693" y="2058"/>
                  </a:lnTo>
                  <a:lnTo>
                    <a:pt x="693" y="1801"/>
                  </a:lnTo>
                  <a:lnTo>
                    <a:pt x="712" y="1544"/>
                  </a:lnTo>
                  <a:lnTo>
                    <a:pt x="752" y="1306"/>
                  </a:lnTo>
                  <a:lnTo>
                    <a:pt x="811" y="1089"/>
                  </a:lnTo>
                  <a:lnTo>
                    <a:pt x="890" y="871"/>
                  </a:lnTo>
                  <a:lnTo>
                    <a:pt x="970" y="693"/>
                  </a:lnTo>
                  <a:lnTo>
                    <a:pt x="1069" y="515"/>
                  </a:lnTo>
                  <a:lnTo>
                    <a:pt x="1227" y="238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84800" y="3116650"/>
              <a:ext cx="48475" cy="146425"/>
            </a:xfrm>
            <a:custGeom>
              <a:rect b="b" l="l" r="r" t="t"/>
              <a:pathLst>
                <a:path extrusionOk="0" fill="none" h="5857" w="1939">
                  <a:moveTo>
                    <a:pt x="1405" y="1"/>
                  </a:moveTo>
                  <a:lnTo>
                    <a:pt x="1405" y="1"/>
                  </a:lnTo>
                  <a:lnTo>
                    <a:pt x="1128" y="139"/>
                  </a:lnTo>
                  <a:lnTo>
                    <a:pt x="1128" y="139"/>
                  </a:lnTo>
                  <a:lnTo>
                    <a:pt x="1009" y="218"/>
                  </a:lnTo>
                  <a:lnTo>
                    <a:pt x="851" y="337"/>
                  </a:lnTo>
                  <a:lnTo>
                    <a:pt x="851" y="337"/>
                  </a:lnTo>
                  <a:lnTo>
                    <a:pt x="693" y="476"/>
                  </a:lnTo>
                  <a:lnTo>
                    <a:pt x="534" y="654"/>
                  </a:lnTo>
                  <a:lnTo>
                    <a:pt x="534" y="654"/>
                  </a:lnTo>
                  <a:lnTo>
                    <a:pt x="376" y="871"/>
                  </a:lnTo>
                  <a:lnTo>
                    <a:pt x="238" y="1128"/>
                  </a:lnTo>
                  <a:lnTo>
                    <a:pt x="238" y="1128"/>
                  </a:lnTo>
                  <a:lnTo>
                    <a:pt x="139" y="1405"/>
                  </a:lnTo>
                  <a:lnTo>
                    <a:pt x="60" y="1722"/>
                  </a:lnTo>
                  <a:lnTo>
                    <a:pt x="60" y="1722"/>
                  </a:lnTo>
                  <a:lnTo>
                    <a:pt x="20" y="2038"/>
                  </a:lnTo>
                  <a:lnTo>
                    <a:pt x="0" y="2375"/>
                  </a:lnTo>
                  <a:lnTo>
                    <a:pt x="0" y="2375"/>
                  </a:lnTo>
                  <a:lnTo>
                    <a:pt x="40" y="2711"/>
                  </a:lnTo>
                  <a:lnTo>
                    <a:pt x="99" y="3028"/>
                  </a:lnTo>
                  <a:lnTo>
                    <a:pt x="99" y="3028"/>
                  </a:lnTo>
                  <a:lnTo>
                    <a:pt x="178" y="3364"/>
                  </a:lnTo>
                  <a:lnTo>
                    <a:pt x="297" y="3661"/>
                  </a:lnTo>
                  <a:lnTo>
                    <a:pt x="297" y="3661"/>
                  </a:lnTo>
                  <a:lnTo>
                    <a:pt x="416" y="3957"/>
                  </a:lnTo>
                  <a:lnTo>
                    <a:pt x="554" y="4234"/>
                  </a:lnTo>
                  <a:lnTo>
                    <a:pt x="554" y="4234"/>
                  </a:lnTo>
                  <a:lnTo>
                    <a:pt x="712" y="4492"/>
                  </a:lnTo>
                  <a:lnTo>
                    <a:pt x="851" y="4729"/>
                  </a:lnTo>
                  <a:lnTo>
                    <a:pt x="1009" y="4947"/>
                  </a:lnTo>
                  <a:lnTo>
                    <a:pt x="1167" y="5125"/>
                  </a:lnTo>
                  <a:lnTo>
                    <a:pt x="1167" y="5125"/>
                  </a:lnTo>
                  <a:lnTo>
                    <a:pt x="1464" y="5461"/>
                  </a:lnTo>
                  <a:lnTo>
                    <a:pt x="1702" y="5679"/>
                  </a:lnTo>
                  <a:lnTo>
                    <a:pt x="1702" y="5679"/>
                  </a:lnTo>
                  <a:lnTo>
                    <a:pt x="1880" y="5817"/>
                  </a:lnTo>
                  <a:lnTo>
                    <a:pt x="1939" y="5857"/>
                  </a:lnTo>
                  <a:lnTo>
                    <a:pt x="1939" y="5857"/>
                  </a:lnTo>
                  <a:lnTo>
                    <a:pt x="1524" y="4907"/>
                  </a:lnTo>
                  <a:lnTo>
                    <a:pt x="1524" y="4907"/>
                  </a:lnTo>
                  <a:lnTo>
                    <a:pt x="1345" y="4452"/>
                  </a:lnTo>
                  <a:lnTo>
                    <a:pt x="1148" y="3957"/>
                  </a:lnTo>
                  <a:lnTo>
                    <a:pt x="970" y="3423"/>
                  </a:lnTo>
                  <a:lnTo>
                    <a:pt x="811" y="2869"/>
                  </a:lnTo>
                  <a:lnTo>
                    <a:pt x="811" y="2869"/>
                  </a:lnTo>
                  <a:lnTo>
                    <a:pt x="752" y="2592"/>
                  </a:lnTo>
                  <a:lnTo>
                    <a:pt x="712" y="2315"/>
                  </a:lnTo>
                  <a:lnTo>
                    <a:pt x="712" y="2315"/>
                  </a:lnTo>
                  <a:lnTo>
                    <a:pt x="693" y="2058"/>
                  </a:lnTo>
                  <a:lnTo>
                    <a:pt x="693" y="2058"/>
                  </a:lnTo>
                  <a:lnTo>
                    <a:pt x="693" y="1801"/>
                  </a:lnTo>
                  <a:lnTo>
                    <a:pt x="693" y="1801"/>
                  </a:lnTo>
                  <a:lnTo>
                    <a:pt x="712" y="1544"/>
                  </a:lnTo>
                  <a:lnTo>
                    <a:pt x="752" y="1306"/>
                  </a:lnTo>
                  <a:lnTo>
                    <a:pt x="752" y="1306"/>
                  </a:lnTo>
                  <a:lnTo>
                    <a:pt x="811" y="1089"/>
                  </a:lnTo>
                  <a:lnTo>
                    <a:pt x="811" y="1089"/>
                  </a:lnTo>
                  <a:lnTo>
                    <a:pt x="890" y="871"/>
                  </a:lnTo>
                  <a:lnTo>
                    <a:pt x="890" y="871"/>
                  </a:lnTo>
                  <a:lnTo>
                    <a:pt x="970" y="693"/>
                  </a:lnTo>
                  <a:lnTo>
                    <a:pt x="1069" y="515"/>
                  </a:lnTo>
                  <a:lnTo>
                    <a:pt x="1069" y="515"/>
                  </a:lnTo>
                  <a:lnTo>
                    <a:pt x="1227" y="238"/>
                  </a:lnTo>
                  <a:lnTo>
                    <a:pt x="1227" y="238"/>
                  </a:lnTo>
                  <a:lnTo>
                    <a:pt x="14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960100" y="2602275"/>
              <a:ext cx="133550" cy="39600"/>
            </a:xfrm>
            <a:custGeom>
              <a:rect b="b" l="l" r="r" t="t"/>
              <a:pathLst>
                <a:path extrusionOk="0" h="1584" w="5342">
                  <a:moveTo>
                    <a:pt x="2651" y="1"/>
                  </a:moveTo>
                  <a:lnTo>
                    <a:pt x="2355" y="40"/>
                  </a:lnTo>
                  <a:lnTo>
                    <a:pt x="2058" y="99"/>
                  </a:lnTo>
                  <a:lnTo>
                    <a:pt x="1781" y="179"/>
                  </a:lnTo>
                  <a:lnTo>
                    <a:pt x="1504" y="278"/>
                  </a:lnTo>
                  <a:lnTo>
                    <a:pt x="1267" y="376"/>
                  </a:lnTo>
                  <a:lnTo>
                    <a:pt x="1029" y="515"/>
                  </a:lnTo>
                  <a:lnTo>
                    <a:pt x="831" y="634"/>
                  </a:lnTo>
                  <a:lnTo>
                    <a:pt x="653" y="772"/>
                  </a:lnTo>
                  <a:lnTo>
                    <a:pt x="495" y="911"/>
                  </a:lnTo>
                  <a:lnTo>
                    <a:pt x="356" y="1049"/>
                  </a:lnTo>
                  <a:lnTo>
                    <a:pt x="238" y="1188"/>
                  </a:lnTo>
                  <a:lnTo>
                    <a:pt x="159" y="1287"/>
                  </a:lnTo>
                  <a:lnTo>
                    <a:pt x="40" y="1465"/>
                  </a:lnTo>
                  <a:lnTo>
                    <a:pt x="0" y="1524"/>
                  </a:lnTo>
                  <a:lnTo>
                    <a:pt x="40" y="1583"/>
                  </a:lnTo>
                  <a:lnTo>
                    <a:pt x="258" y="1465"/>
                  </a:lnTo>
                  <a:lnTo>
                    <a:pt x="515" y="1346"/>
                  </a:lnTo>
                  <a:lnTo>
                    <a:pt x="831" y="1188"/>
                  </a:lnTo>
                  <a:lnTo>
                    <a:pt x="1227" y="1049"/>
                  </a:lnTo>
                  <a:lnTo>
                    <a:pt x="1682" y="891"/>
                  </a:lnTo>
                  <a:lnTo>
                    <a:pt x="1939" y="831"/>
                  </a:lnTo>
                  <a:lnTo>
                    <a:pt x="2177" y="792"/>
                  </a:lnTo>
                  <a:lnTo>
                    <a:pt x="2434" y="752"/>
                  </a:lnTo>
                  <a:lnTo>
                    <a:pt x="2711" y="733"/>
                  </a:lnTo>
                  <a:lnTo>
                    <a:pt x="3225" y="733"/>
                  </a:lnTo>
                  <a:lnTo>
                    <a:pt x="3482" y="752"/>
                  </a:lnTo>
                  <a:lnTo>
                    <a:pt x="3720" y="812"/>
                  </a:lnTo>
                  <a:lnTo>
                    <a:pt x="3957" y="851"/>
                  </a:lnTo>
                  <a:lnTo>
                    <a:pt x="4175" y="930"/>
                  </a:lnTo>
                  <a:lnTo>
                    <a:pt x="4373" y="1010"/>
                  </a:lnTo>
                  <a:lnTo>
                    <a:pt x="4570" y="1108"/>
                  </a:lnTo>
                  <a:lnTo>
                    <a:pt x="4887" y="1287"/>
                  </a:lnTo>
                  <a:lnTo>
                    <a:pt x="5105" y="1445"/>
                  </a:lnTo>
                  <a:lnTo>
                    <a:pt x="5302" y="1583"/>
                  </a:lnTo>
                  <a:lnTo>
                    <a:pt x="5342" y="1524"/>
                  </a:lnTo>
                  <a:lnTo>
                    <a:pt x="5322" y="1465"/>
                  </a:lnTo>
                  <a:lnTo>
                    <a:pt x="5223" y="1267"/>
                  </a:lnTo>
                  <a:lnTo>
                    <a:pt x="5164" y="1148"/>
                  </a:lnTo>
                  <a:lnTo>
                    <a:pt x="5065" y="1010"/>
                  </a:lnTo>
                  <a:lnTo>
                    <a:pt x="4927" y="851"/>
                  </a:lnTo>
                  <a:lnTo>
                    <a:pt x="4768" y="713"/>
                  </a:lnTo>
                  <a:lnTo>
                    <a:pt x="4590" y="555"/>
                  </a:lnTo>
                  <a:lnTo>
                    <a:pt x="4373" y="396"/>
                  </a:lnTo>
                  <a:lnTo>
                    <a:pt x="4135" y="278"/>
                  </a:lnTo>
                  <a:lnTo>
                    <a:pt x="3858" y="159"/>
                  </a:lnTo>
                  <a:lnTo>
                    <a:pt x="3581" y="80"/>
                  </a:lnTo>
                  <a:lnTo>
                    <a:pt x="3284" y="20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964550" y="2952450"/>
              <a:ext cx="152850" cy="148400"/>
            </a:xfrm>
            <a:custGeom>
              <a:rect b="b" l="l" r="r" t="t"/>
              <a:pathLst>
                <a:path extrusionOk="0" h="5936" w="6114">
                  <a:moveTo>
                    <a:pt x="5500" y="0"/>
                  </a:moveTo>
                  <a:lnTo>
                    <a:pt x="5401" y="40"/>
                  </a:lnTo>
                  <a:lnTo>
                    <a:pt x="5322" y="99"/>
                  </a:lnTo>
                  <a:lnTo>
                    <a:pt x="5283" y="179"/>
                  </a:lnTo>
                  <a:lnTo>
                    <a:pt x="5263" y="238"/>
                  </a:lnTo>
                  <a:lnTo>
                    <a:pt x="5283" y="277"/>
                  </a:lnTo>
                  <a:lnTo>
                    <a:pt x="5342" y="594"/>
                  </a:lnTo>
                  <a:lnTo>
                    <a:pt x="5421" y="950"/>
                  </a:lnTo>
                  <a:lnTo>
                    <a:pt x="5461" y="1346"/>
                  </a:lnTo>
                  <a:lnTo>
                    <a:pt x="5520" y="1741"/>
                  </a:lnTo>
                  <a:lnTo>
                    <a:pt x="5540" y="2137"/>
                  </a:lnTo>
                  <a:lnTo>
                    <a:pt x="5540" y="2553"/>
                  </a:lnTo>
                  <a:lnTo>
                    <a:pt x="5540" y="2968"/>
                  </a:lnTo>
                  <a:lnTo>
                    <a:pt x="5481" y="3364"/>
                  </a:lnTo>
                  <a:lnTo>
                    <a:pt x="5401" y="3740"/>
                  </a:lnTo>
                  <a:lnTo>
                    <a:pt x="5302" y="4116"/>
                  </a:lnTo>
                  <a:lnTo>
                    <a:pt x="5223" y="4294"/>
                  </a:lnTo>
                  <a:lnTo>
                    <a:pt x="5144" y="4452"/>
                  </a:lnTo>
                  <a:lnTo>
                    <a:pt x="5065" y="4610"/>
                  </a:lnTo>
                  <a:lnTo>
                    <a:pt x="4966" y="4749"/>
                  </a:lnTo>
                  <a:lnTo>
                    <a:pt x="4847" y="4887"/>
                  </a:lnTo>
                  <a:lnTo>
                    <a:pt x="4729" y="5006"/>
                  </a:lnTo>
                  <a:lnTo>
                    <a:pt x="4590" y="5124"/>
                  </a:lnTo>
                  <a:lnTo>
                    <a:pt x="4452" y="5223"/>
                  </a:lnTo>
                  <a:lnTo>
                    <a:pt x="4294" y="5322"/>
                  </a:lnTo>
                  <a:lnTo>
                    <a:pt x="4115" y="5382"/>
                  </a:lnTo>
                  <a:lnTo>
                    <a:pt x="3918" y="5441"/>
                  </a:lnTo>
                  <a:lnTo>
                    <a:pt x="3720" y="5500"/>
                  </a:lnTo>
                  <a:lnTo>
                    <a:pt x="3542" y="5520"/>
                  </a:lnTo>
                  <a:lnTo>
                    <a:pt x="3364" y="5520"/>
                  </a:lnTo>
                  <a:lnTo>
                    <a:pt x="3186" y="5500"/>
                  </a:lnTo>
                  <a:lnTo>
                    <a:pt x="3027" y="5481"/>
                  </a:lnTo>
                  <a:lnTo>
                    <a:pt x="2869" y="5421"/>
                  </a:lnTo>
                  <a:lnTo>
                    <a:pt x="2711" y="5362"/>
                  </a:lnTo>
                  <a:lnTo>
                    <a:pt x="2572" y="5283"/>
                  </a:lnTo>
                  <a:lnTo>
                    <a:pt x="2414" y="5184"/>
                  </a:lnTo>
                  <a:lnTo>
                    <a:pt x="2295" y="5085"/>
                  </a:lnTo>
                  <a:lnTo>
                    <a:pt x="2157" y="4966"/>
                  </a:lnTo>
                  <a:lnTo>
                    <a:pt x="1919" y="4709"/>
                  </a:lnTo>
                  <a:lnTo>
                    <a:pt x="1682" y="4412"/>
                  </a:lnTo>
                  <a:lnTo>
                    <a:pt x="1484" y="4096"/>
                  </a:lnTo>
                  <a:lnTo>
                    <a:pt x="1306" y="3740"/>
                  </a:lnTo>
                  <a:lnTo>
                    <a:pt x="1148" y="3384"/>
                  </a:lnTo>
                  <a:lnTo>
                    <a:pt x="1009" y="3027"/>
                  </a:lnTo>
                  <a:lnTo>
                    <a:pt x="871" y="2652"/>
                  </a:lnTo>
                  <a:lnTo>
                    <a:pt x="772" y="2295"/>
                  </a:lnTo>
                  <a:lnTo>
                    <a:pt x="693" y="1939"/>
                  </a:lnTo>
                  <a:lnTo>
                    <a:pt x="554" y="1326"/>
                  </a:lnTo>
                  <a:lnTo>
                    <a:pt x="554" y="1286"/>
                  </a:lnTo>
                  <a:lnTo>
                    <a:pt x="515" y="1247"/>
                  </a:lnTo>
                  <a:lnTo>
                    <a:pt x="455" y="1207"/>
                  </a:lnTo>
                  <a:lnTo>
                    <a:pt x="357" y="1188"/>
                  </a:lnTo>
                  <a:lnTo>
                    <a:pt x="258" y="1207"/>
                  </a:lnTo>
                  <a:lnTo>
                    <a:pt x="139" y="1247"/>
                  </a:lnTo>
                  <a:lnTo>
                    <a:pt x="60" y="1306"/>
                  </a:lnTo>
                  <a:lnTo>
                    <a:pt x="20" y="1385"/>
                  </a:lnTo>
                  <a:lnTo>
                    <a:pt x="0" y="1425"/>
                  </a:lnTo>
                  <a:lnTo>
                    <a:pt x="0" y="1484"/>
                  </a:lnTo>
                  <a:lnTo>
                    <a:pt x="80" y="1840"/>
                  </a:lnTo>
                  <a:lnTo>
                    <a:pt x="159" y="2236"/>
                  </a:lnTo>
                  <a:lnTo>
                    <a:pt x="277" y="2632"/>
                  </a:lnTo>
                  <a:lnTo>
                    <a:pt x="416" y="3047"/>
                  </a:lnTo>
                  <a:lnTo>
                    <a:pt x="574" y="3443"/>
                  </a:lnTo>
                  <a:lnTo>
                    <a:pt x="752" y="3858"/>
                  </a:lnTo>
                  <a:lnTo>
                    <a:pt x="950" y="4234"/>
                  </a:lnTo>
                  <a:lnTo>
                    <a:pt x="1187" y="4610"/>
                  </a:lnTo>
                  <a:lnTo>
                    <a:pt x="1445" y="4946"/>
                  </a:lnTo>
                  <a:lnTo>
                    <a:pt x="1722" y="5243"/>
                  </a:lnTo>
                  <a:lnTo>
                    <a:pt x="1860" y="5382"/>
                  </a:lnTo>
                  <a:lnTo>
                    <a:pt x="2018" y="5500"/>
                  </a:lnTo>
                  <a:lnTo>
                    <a:pt x="2196" y="5599"/>
                  </a:lnTo>
                  <a:lnTo>
                    <a:pt x="2355" y="5698"/>
                  </a:lnTo>
                  <a:lnTo>
                    <a:pt x="2533" y="5777"/>
                  </a:lnTo>
                  <a:lnTo>
                    <a:pt x="2711" y="5856"/>
                  </a:lnTo>
                  <a:lnTo>
                    <a:pt x="2909" y="5896"/>
                  </a:lnTo>
                  <a:lnTo>
                    <a:pt x="3106" y="5936"/>
                  </a:lnTo>
                  <a:lnTo>
                    <a:pt x="3522" y="5936"/>
                  </a:lnTo>
                  <a:lnTo>
                    <a:pt x="3740" y="5916"/>
                  </a:lnTo>
                  <a:lnTo>
                    <a:pt x="3957" y="5856"/>
                  </a:lnTo>
                  <a:lnTo>
                    <a:pt x="4195" y="5797"/>
                  </a:lnTo>
                  <a:lnTo>
                    <a:pt x="4392" y="5718"/>
                  </a:lnTo>
                  <a:lnTo>
                    <a:pt x="4590" y="5619"/>
                  </a:lnTo>
                  <a:lnTo>
                    <a:pt x="4768" y="5520"/>
                  </a:lnTo>
                  <a:lnTo>
                    <a:pt x="4946" y="5401"/>
                  </a:lnTo>
                  <a:lnTo>
                    <a:pt x="5085" y="5263"/>
                  </a:lnTo>
                  <a:lnTo>
                    <a:pt x="5223" y="5124"/>
                  </a:lnTo>
                  <a:lnTo>
                    <a:pt x="5362" y="4966"/>
                  </a:lnTo>
                  <a:lnTo>
                    <a:pt x="5481" y="4808"/>
                  </a:lnTo>
                  <a:lnTo>
                    <a:pt x="5579" y="4650"/>
                  </a:lnTo>
                  <a:lnTo>
                    <a:pt x="5678" y="4472"/>
                  </a:lnTo>
                  <a:lnTo>
                    <a:pt x="5758" y="4294"/>
                  </a:lnTo>
                  <a:lnTo>
                    <a:pt x="5896" y="3898"/>
                  </a:lnTo>
                  <a:lnTo>
                    <a:pt x="5995" y="3502"/>
                  </a:lnTo>
                  <a:lnTo>
                    <a:pt x="6074" y="3087"/>
                  </a:lnTo>
                  <a:lnTo>
                    <a:pt x="6094" y="2652"/>
                  </a:lnTo>
                  <a:lnTo>
                    <a:pt x="6114" y="2216"/>
                  </a:lnTo>
                  <a:lnTo>
                    <a:pt x="6094" y="1781"/>
                  </a:lnTo>
                  <a:lnTo>
                    <a:pt x="6054" y="1346"/>
                  </a:lnTo>
                  <a:lnTo>
                    <a:pt x="5995" y="911"/>
                  </a:lnTo>
                  <a:lnTo>
                    <a:pt x="5916" y="515"/>
                  </a:lnTo>
                  <a:lnTo>
                    <a:pt x="5837" y="139"/>
                  </a:lnTo>
                  <a:lnTo>
                    <a:pt x="5817" y="80"/>
                  </a:lnTo>
                  <a:lnTo>
                    <a:pt x="5797" y="40"/>
                  </a:lnTo>
                  <a:lnTo>
                    <a:pt x="5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44575" y="2923275"/>
              <a:ext cx="152850" cy="148400"/>
            </a:xfrm>
            <a:custGeom>
              <a:rect b="b" l="l" r="r" t="t"/>
              <a:pathLst>
                <a:path extrusionOk="0" h="5936" w="6114">
                  <a:moveTo>
                    <a:pt x="5501" y="0"/>
                  </a:moveTo>
                  <a:lnTo>
                    <a:pt x="5402" y="40"/>
                  </a:lnTo>
                  <a:lnTo>
                    <a:pt x="5323" y="99"/>
                  </a:lnTo>
                  <a:lnTo>
                    <a:pt x="5283" y="178"/>
                  </a:lnTo>
                  <a:lnTo>
                    <a:pt x="5263" y="238"/>
                  </a:lnTo>
                  <a:lnTo>
                    <a:pt x="5283" y="277"/>
                  </a:lnTo>
                  <a:lnTo>
                    <a:pt x="5342" y="614"/>
                  </a:lnTo>
                  <a:lnTo>
                    <a:pt x="5421" y="950"/>
                  </a:lnTo>
                  <a:lnTo>
                    <a:pt x="5481" y="1346"/>
                  </a:lnTo>
                  <a:lnTo>
                    <a:pt x="5520" y="1741"/>
                  </a:lnTo>
                  <a:lnTo>
                    <a:pt x="5540" y="2137"/>
                  </a:lnTo>
                  <a:lnTo>
                    <a:pt x="5540" y="2552"/>
                  </a:lnTo>
                  <a:lnTo>
                    <a:pt x="5540" y="2968"/>
                  </a:lnTo>
                  <a:lnTo>
                    <a:pt x="5481" y="3363"/>
                  </a:lnTo>
                  <a:lnTo>
                    <a:pt x="5421" y="3739"/>
                  </a:lnTo>
                  <a:lnTo>
                    <a:pt x="5303" y="4115"/>
                  </a:lnTo>
                  <a:lnTo>
                    <a:pt x="5224" y="4293"/>
                  </a:lnTo>
                  <a:lnTo>
                    <a:pt x="5144" y="4452"/>
                  </a:lnTo>
                  <a:lnTo>
                    <a:pt x="5065" y="4610"/>
                  </a:lnTo>
                  <a:lnTo>
                    <a:pt x="4966" y="4748"/>
                  </a:lnTo>
                  <a:lnTo>
                    <a:pt x="4848" y="4887"/>
                  </a:lnTo>
                  <a:lnTo>
                    <a:pt x="4729" y="5006"/>
                  </a:lnTo>
                  <a:lnTo>
                    <a:pt x="4591" y="5124"/>
                  </a:lnTo>
                  <a:lnTo>
                    <a:pt x="4452" y="5223"/>
                  </a:lnTo>
                  <a:lnTo>
                    <a:pt x="4294" y="5322"/>
                  </a:lnTo>
                  <a:lnTo>
                    <a:pt x="4116" y="5401"/>
                  </a:lnTo>
                  <a:lnTo>
                    <a:pt x="3918" y="5441"/>
                  </a:lnTo>
                  <a:lnTo>
                    <a:pt x="3720" y="5500"/>
                  </a:lnTo>
                  <a:lnTo>
                    <a:pt x="3542" y="5520"/>
                  </a:lnTo>
                  <a:lnTo>
                    <a:pt x="3364" y="5520"/>
                  </a:lnTo>
                  <a:lnTo>
                    <a:pt x="3186" y="5500"/>
                  </a:lnTo>
                  <a:lnTo>
                    <a:pt x="3028" y="5480"/>
                  </a:lnTo>
                  <a:lnTo>
                    <a:pt x="2869" y="5421"/>
                  </a:lnTo>
                  <a:lnTo>
                    <a:pt x="2711" y="5362"/>
                  </a:lnTo>
                  <a:lnTo>
                    <a:pt x="2573" y="5283"/>
                  </a:lnTo>
                  <a:lnTo>
                    <a:pt x="2414" y="5184"/>
                  </a:lnTo>
                  <a:lnTo>
                    <a:pt x="2296" y="5085"/>
                  </a:lnTo>
                  <a:lnTo>
                    <a:pt x="2157" y="4966"/>
                  </a:lnTo>
                  <a:lnTo>
                    <a:pt x="1920" y="4709"/>
                  </a:lnTo>
                  <a:lnTo>
                    <a:pt x="1682" y="4412"/>
                  </a:lnTo>
                  <a:lnTo>
                    <a:pt x="1484" y="4095"/>
                  </a:lnTo>
                  <a:lnTo>
                    <a:pt x="1306" y="3739"/>
                  </a:lnTo>
                  <a:lnTo>
                    <a:pt x="1148" y="3383"/>
                  </a:lnTo>
                  <a:lnTo>
                    <a:pt x="1010" y="3027"/>
                  </a:lnTo>
                  <a:lnTo>
                    <a:pt x="871" y="2651"/>
                  </a:lnTo>
                  <a:lnTo>
                    <a:pt x="772" y="2295"/>
                  </a:lnTo>
                  <a:lnTo>
                    <a:pt x="693" y="1939"/>
                  </a:lnTo>
                  <a:lnTo>
                    <a:pt x="555" y="1326"/>
                  </a:lnTo>
                  <a:lnTo>
                    <a:pt x="555" y="1286"/>
                  </a:lnTo>
                  <a:lnTo>
                    <a:pt x="515" y="1247"/>
                  </a:lnTo>
                  <a:lnTo>
                    <a:pt x="456" y="1207"/>
                  </a:lnTo>
                  <a:lnTo>
                    <a:pt x="357" y="1187"/>
                  </a:lnTo>
                  <a:lnTo>
                    <a:pt x="258" y="1207"/>
                  </a:lnTo>
                  <a:lnTo>
                    <a:pt x="139" y="1247"/>
                  </a:lnTo>
                  <a:lnTo>
                    <a:pt x="60" y="1306"/>
                  </a:lnTo>
                  <a:lnTo>
                    <a:pt x="20" y="1385"/>
                  </a:lnTo>
                  <a:lnTo>
                    <a:pt x="1" y="1425"/>
                  </a:lnTo>
                  <a:lnTo>
                    <a:pt x="1" y="1484"/>
                  </a:lnTo>
                  <a:lnTo>
                    <a:pt x="80" y="1840"/>
                  </a:lnTo>
                  <a:lnTo>
                    <a:pt x="159" y="2236"/>
                  </a:lnTo>
                  <a:lnTo>
                    <a:pt x="278" y="2631"/>
                  </a:lnTo>
                  <a:lnTo>
                    <a:pt x="416" y="3047"/>
                  </a:lnTo>
                  <a:lnTo>
                    <a:pt x="574" y="3443"/>
                  </a:lnTo>
                  <a:lnTo>
                    <a:pt x="752" y="3858"/>
                  </a:lnTo>
                  <a:lnTo>
                    <a:pt x="950" y="4234"/>
                  </a:lnTo>
                  <a:lnTo>
                    <a:pt x="1188" y="4610"/>
                  </a:lnTo>
                  <a:lnTo>
                    <a:pt x="1445" y="4946"/>
                  </a:lnTo>
                  <a:lnTo>
                    <a:pt x="1722" y="5243"/>
                  </a:lnTo>
                  <a:lnTo>
                    <a:pt x="1860" y="5381"/>
                  </a:lnTo>
                  <a:lnTo>
                    <a:pt x="2019" y="5500"/>
                  </a:lnTo>
                  <a:lnTo>
                    <a:pt x="2197" y="5619"/>
                  </a:lnTo>
                  <a:lnTo>
                    <a:pt x="2355" y="5698"/>
                  </a:lnTo>
                  <a:lnTo>
                    <a:pt x="2533" y="5777"/>
                  </a:lnTo>
                  <a:lnTo>
                    <a:pt x="2711" y="5856"/>
                  </a:lnTo>
                  <a:lnTo>
                    <a:pt x="2909" y="5896"/>
                  </a:lnTo>
                  <a:lnTo>
                    <a:pt x="3107" y="5935"/>
                  </a:lnTo>
                  <a:lnTo>
                    <a:pt x="3522" y="5935"/>
                  </a:lnTo>
                  <a:lnTo>
                    <a:pt x="3740" y="5916"/>
                  </a:lnTo>
                  <a:lnTo>
                    <a:pt x="3957" y="5856"/>
                  </a:lnTo>
                  <a:lnTo>
                    <a:pt x="4195" y="5797"/>
                  </a:lnTo>
                  <a:lnTo>
                    <a:pt x="4393" y="5718"/>
                  </a:lnTo>
                  <a:lnTo>
                    <a:pt x="4591" y="5619"/>
                  </a:lnTo>
                  <a:lnTo>
                    <a:pt x="4769" y="5520"/>
                  </a:lnTo>
                  <a:lnTo>
                    <a:pt x="4947" y="5401"/>
                  </a:lnTo>
                  <a:lnTo>
                    <a:pt x="5085" y="5263"/>
                  </a:lnTo>
                  <a:lnTo>
                    <a:pt x="5224" y="5124"/>
                  </a:lnTo>
                  <a:lnTo>
                    <a:pt x="5362" y="4966"/>
                  </a:lnTo>
                  <a:lnTo>
                    <a:pt x="5481" y="4808"/>
                  </a:lnTo>
                  <a:lnTo>
                    <a:pt x="5580" y="4649"/>
                  </a:lnTo>
                  <a:lnTo>
                    <a:pt x="5679" y="4471"/>
                  </a:lnTo>
                  <a:lnTo>
                    <a:pt x="5758" y="4293"/>
                  </a:lnTo>
                  <a:lnTo>
                    <a:pt x="5896" y="3898"/>
                  </a:lnTo>
                  <a:lnTo>
                    <a:pt x="5995" y="3502"/>
                  </a:lnTo>
                  <a:lnTo>
                    <a:pt x="6074" y="3087"/>
                  </a:lnTo>
                  <a:lnTo>
                    <a:pt x="6094" y="2651"/>
                  </a:lnTo>
                  <a:lnTo>
                    <a:pt x="6114" y="2216"/>
                  </a:lnTo>
                  <a:lnTo>
                    <a:pt x="6094" y="1781"/>
                  </a:lnTo>
                  <a:lnTo>
                    <a:pt x="6055" y="1346"/>
                  </a:lnTo>
                  <a:lnTo>
                    <a:pt x="5995" y="910"/>
                  </a:lnTo>
                  <a:lnTo>
                    <a:pt x="5916" y="515"/>
                  </a:lnTo>
                  <a:lnTo>
                    <a:pt x="5837" y="139"/>
                  </a:lnTo>
                  <a:lnTo>
                    <a:pt x="5817" y="79"/>
                  </a:lnTo>
                  <a:lnTo>
                    <a:pt x="5797" y="60"/>
                  </a:lnTo>
                  <a:lnTo>
                    <a:pt x="5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942775" y="2842650"/>
              <a:ext cx="159300" cy="128125"/>
            </a:xfrm>
            <a:custGeom>
              <a:rect b="b" l="l" r="r" t="t"/>
              <a:pathLst>
                <a:path extrusionOk="0" h="5125" w="6372">
                  <a:moveTo>
                    <a:pt x="5244" y="0"/>
                  </a:moveTo>
                  <a:lnTo>
                    <a:pt x="5165" y="317"/>
                  </a:lnTo>
                  <a:lnTo>
                    <a:pt x="5046" y="614"/>
                  </a:lnTo>
                  <a:lnTo>
                    <a:pt x="4907" y="891"/>
                  </a:lnTo>
                  <a:lnTo>
                    <a:pt x="4769" y="1148"/>
                  </a:lnTo>
                  <a:lnTo>
                    <a:pt x="4611" y="1405"/>
                  </a:lnTo>
                  <a:lnTo>
                    <a:pt x="4433" y="1643"/>
                  </a:lnTo>
                  <a:lnTo>
                    <a:pt x="4254" y="1860"/>
                  </a:lnTo>
                  <a:lnTo>
                    <a:pt x="4057" y="2058"/>
                  </a:lnTo>
                  <a:lnTo>
                    <a:pt x="3839" y="2256"/>
                  </a:lnTo>
                  <a:lnTo>
                    <a:pt x="3641" y="2434"/>
                  </a:lnTo>
                  <a:lnTo>
                    <a:pt x="3424" y="2612"/>
                  </a:lnTo>
                  <a:lnTo>
                    <a:pt x="3206" y="2750"/>
                  </a:lnTo>
                  <a:lnTo>
                    <a:pt x="2751" y="3027"/>
                  </a:lnTo>
                  <a:lnTo>
                    <a:pt x="2296" y="3265"/>
                  </a:lnTo>
                  <a:lnTo>
                    <a:pt x="1861" y="3463"/>
                  </a:lnTo>
                  <a:lnTo>
                    <a:pt x="1445" y="3621"/>
                  </a:lnTo>
                  <a:lnTo>
                    <a:pt x="1049" y="3740"/>
                  </a:lnTo>
                  <a:lnTo>
                    <a:pt x="713" y="3839"/>
                  </a:lnTo>
                  <a:lnTo>
                    <a:pt x="199" y="3957"/>
                  </a:lnTo>
                  <a:lnTo>
                    <a:pt x="1" y="3977"/>
                  </a:lnTo>
                  <a:lnTo>
                    <a:pt x="139" y="5124"/>
                  </a:lnTo>
                  <a:lnTo>
                    <a:pt x="416" y="5085"/>
                  </a:lnTo>
                  <a:lnTo>
                    <a:pt x="693" y="5026"/>
                  </a:lnTo>
                  <a:lnTo>
                    <a:pt x="1049" y="4946"/>
                  </a:lnTo>
                  <a:lnTo>
                    <a:pt x="1445" y="4848"/>
                  </a:lnTo>
                  <a:lnTo>
                    <a:pt x="1900" y="4689"/>
                  </a:lnTo>
                  <a:lnTo>
                    <a:pt x="2395" y="4511"/>
                  </a:lnTo>
                  <a:lnTo>
                    <a:pt x="2909" y="4274"/>
                  </a:lnTo>
                  <a:lnTo>
                    <a:pt x="3443" y="3997"/>
                  </a:lnTo>
                  <a:lnTo>
                    <a:pt x="3701" y="3839"/>
                  </a:lnTo>
                  <a:lnTo>
                    <a:pt x="3958" y="3660"/>
                  </a:lnTo>
                  <a:lnTo>
                    <a:pt x="4215" y="3463"/>
                  </a:lnTo>
                  <a:lnTo>
                    <a:pt x="4472" y="3265"/>
                  </a:lnTo>
                  <a:lnTo>
                    <a:pt x="4709" y="3047"/>
                  </a:lnTo>
                  <a:lnTo>
                    <a:pt x="4947" y="2810"/>
                  </a:lnTo>
                  <a:lnTo>
                    <a:pt x="5184" y="2572"/>
                  </a:lnTo>
                  <a:lnTo>
                    <a:pt x="5402" y="2295"/>
                  </a:lnTo>
                  <a:lnTo>
                    <a:pt x="5600" y="2018"/>
                  </a:lnTo>
                  <a:lnTo>
                    <a:pt x="5798" y="1702"/>
                  </a:lnTo>
                  <a:lnTo>
                    <a:pt x="5956" y="1385"/>
                  </a:lnTo>
                  <a:lnTo>
                    <a:pt x="6114" y="1049"/>
                  </a:lnTo>
                  <a:lnTo>
                    <a:pt x="6253" y="693"/>
                  </a:lnTo>
                  <a:lnTo>
                    <a:pt x="6371" y="317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155950" y="2805050"/>
              <a:ext cx="147925" cy="90550"/>
            </a:xfrm>
            <a:custGeom>
              <a:rect b="b" l="l" r="r" t="t"/>
              <a:pathLst>
                <a:path extrusionOk="0" h="3622" w="5917">
                  <a:moveTo>
                    <a:pt x="1010" y="1"/>
                  </a:moveTo>
                  <a:lnTo>
                    <a:pt x="1" y="575"/>
                  </a:lnTo>
                  <a:lnTo>
                    <a:pt x="119" y="753"/>
                  </a:lnTo>
                  <a:lnTo>
                    <a:pt x="377" y="1109"/>
                  </a:lnTo>
                  <a:lnTo>
                    <a:pt x="555" y="1346"/>
                  </a:lnTo>
                  <a:lnTo>
                    <a:pt x="772" y="1603"/>
                  </a:lnTo>
                  <a:lnTo>
                    <a:pt x="1029" y="1880"/>
                  </a:lnTo>
                  <a:lnTo>
                    <a:pt x="1306" y="2157"/>
                  </a:lnTo>
                  <a:lnTo>
                    <a:pt x="1643" y="2434"/>
                  </a:lnTo>
                  <a:lnTo>
                    <a:pt x="1999" y="2692"/>
                  </a:lnTo>
                  <a:lnTo>
                    <a:pt x="2375" y="2949"/>
                  </a:lnTo>
                  <a:lnTo>
                    <a:pt x="2810" y="3166"/>
                  </a:lnTo>
                  <a:lnTo>
                    <a:pt x="3028" y="3265"/>
                  </a:lnTo>
                  <a:lnTo>
                    <a:pt x="3245" y="3364"/>
                  </a:lnTo>
                  <a:lnTo>
                    <a:pt x="3483" y="3443"/>
                  </a:lnTo>
                  <a:lnTo>
                    <a:pt x="3740" y="3503"/>
                  </a:lnTo>
                  <a:lnTo>
                    <a:pt x="3997" y="3562"/>
                  </a:lnTo>
                  <a:lnTo>
                    <a:pt x="4254" y="3602"/>
                  </a:lnTo>
                  <a:lnTo>
                    <a:pt x="4511" y="3621"/>
                  </a:lnTo>
                  <a:lnTo>
                    <a:pt x="5065" y="3621"/>
                  </a:lnTo>
                  <a:lnTo>
                    <a:pt x="5342" y="3602"/>
                  </a:lnTo>
                  <a:lnTo>
                    <a:pt x="5619" y="3542"/>
                  </a:lnTo>
                  <a:lnTo>
                    <a:pt x="5916" y="3483"/>
                  </a:lnTo>
                  <a:lnTo>
                    <a:pt x="5639" y="2375"/>
                  </a:lnTo>
                  <a:lnTo>
                    <a:pt x="5382" y="2415"/>
                  </a:lnTo>
                  <a:lnTo>
                    <a:pt x="5125" y="2454"/>
                  </a:lnTo>
                  <a:lnTo>
                    <a:pt x="4887" y="2474"/>
                  </a:lnTo>
                  <a:lnTo>
                    <a:pt x="4630" y="2454"/>
                  </a:lnTo>
                  <a:lnTo>
                    <a:pt x="4413" y="2434"/>
                  </a:lnTo>
                  <a:lnTo>
                    <a:pt x="4175" y="2415"/>
                  </a:lnTo>
                  <a:lnTo>
                    <a:pt x="3957" y="2355"/>
                  </a:lnTo>
                  <a:lnTo>
                    <a:pt x="3740" y="2296"/>
                  </a:lnTo>
                  <a:lnTo>
                    <a:pt x="3542" y="2217"/>
                  </a:lnTo>
                  <a:lnTo>
                    <a:pt x="3324" y="2138"/>
                  </a:lnTo>
                  <a:lnTo>
                    <a:pt x="2949" y="1940"/>
                  </a:lnTo>
                  <a:lnTo>
                    <a:pt x="2612" y="1722"/>
                  </a:lnTo>
                  <a:lnTo>
                    <a:pt x="2296" y="1485"/>
                  </a:lnTo>
                  <a:lnTo>
                    <a:pt x="2019" y="1228"/>
                  </a:lnTo>
                  <a:lnTo>
                    <a:pt x="1761" y="970"/>
                  </a:lnTo>
                  <a:lnTo>
                    <a:pt x="1544" y="733"/>
                  </a:lnTo>
                  <a:lnTo>
                    <a:pt x="1366" y="515"/>
                  </a:lnTo>
                  <a:lnTo>
                    <a:pt x="1109" y="159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349825" y="3168100"/>
              <a:ext cx="352675" cy="178075"/>
            </a:xfrm>
            <a:custGeom>
              <a:rect b="b" l="l" r="r" t="t"/>
              <a:pathLst>
                <a:path extrusionOk="0" h="7123" w="14107">
                  <a:moveTo>
                    <a:pt x="10427" y="0"/>
                  </a:moveTo>
                  <a:lnTo>
                    <a:pt x="10289" y="20"/>
                  </a:lnTo>
                  <a:lnTo>
                    <a:pt x="10091" y="79"/>
                  </a:lnTo>
                  <a:lnTo>
                    <a:pt x="9853" y="178"/>
                  </a:lnTo>
                  <a:lnTo>
                    <a:pt x="9596" y="297"/>
                  </a:lnTo>
                  <a:lnTo>
                    <a:pt x="9339" y="455"/>
                  </a:lnTo>
                  <a:lnTo>
                    <a:pt x="9062" y="614"/>
                  </a:lnTo>
                  <a:lnTo>
                    <a:pt x="8785" y="811"/>
                  </a:lnTo>
                  <a:lnTo>
                    <a:pt x="8528" y="1009"/>
                  </a:lnTo>
                  <a:lnTo>
                    <a:pt x="8290" y="1207"/>
                  </a:lnTo>
                  <a:lnTo>
                    <a:pt x="8093" y="1405"/>
                  </a:lnTo>
                  <a:lnTo>
                    <a:pt x="7954" y="1603"/>
                  </a:lnTo>
                  <a:lnTo>
                    <a:pt x="7895" y="1682"/>
                  </a:lnTo>
                  <a:lnTo>
                    <a:pt x="7855" y="1781"/>
                  </a:lnTo>
                  <a:lnTo>
                    <a:pt x="7835" y="1860"/>
                  </a:lnTo>
                  <a:lnTo>
                    <a:pt x="7835" y="1959"/>
                  </a:lnTo>
                  <a:lnTo>
                    <a:pt x="7855" y="2038"/>
                  </a:lnTo>
                  <a:lnTo>
                    <a:pt x="7895" y="2097"/>
                  </a:lnTo>
                  <a:lnTo>
                    <a:pt x="7954" y="2176"/>
                  </a:lnTo>
                  <a:lnTo>
                    <a:pt x="8033" y="2236"/>
                  </a:lnTo>
                  <a:lnTo>
                    <a:pt x="7954" y="2612"/>
                  </a:lnTo>
                  <a:lnTo>
                    <a:pt x="7855" y="3027"/>
                  </a:lnTo>
                  <a:lnTo>
                    <a:pt x="7717" y="3522"/>
                  </a:lnTo>
                  <a:lnTo>
                    <a:pt x="7618" y="3799"/>
                  </a:lnTo>
                  <a:lnTo>
                    <a:pt x="7519" y="4076"/>
                  </a:lnTo>
                  <a:lnTo>
                    <a:pt x="7380" y="4353"/>
                  </a:lnTo>
                  <a:lnTo>
                    <a:pt x="7242" y="4630"/>
                  </a:lnTo>
                  <a:lnTo>
                    <a:pt x="7103" y="4887"/>
                  </a:lnTo>
                  <a:lnTo>
                    <a:pt x="6925" y="5144"/>
                  </a:lnTo>
                  <a:lnTo>
                    <a:pt x="6727" y="5381"/>
                  </a:lnTo>
                  <a:lnTo>
                    <a:pt x="6510" y="5579"/>
                  </a:lnTo>
                  <a:lnTo>
                    <a:pt x="6292" y="5738"/>
                  </a:lnTo>
                  <a:lnTo>
                    <a:pt x="6035" y="5876"/>
                  </a:lnTo>
                  <a:lnTo>
                    <a:pt x="5916" y="5935"/>
                  </a:lnTo>
                  <a:lnTo>
                    <a:pt x="5778" y="5975"/>
                  </a:lnTo>
                  <a:lnTo>
                    <a:pt x="5620" y="6015"/>
                  </a:lnTo>
                  <a:lnTo>
                    <a:pt x="5481" y="6015"/>
                  </a:lnTo>
                  <a:lnTo>
                    <a:pt x="5323" y="6034"/>
                  </a:lnTo>
                  <a:lnTo>
                    <a:pt x="5165" y="6015"/>
                  </a:lnTo>
                  <a:lnTo>
                    <a:pt x="4986" y="5995"/>
                  </a:lnTo>
                  <a:lnTo>
                    <a:pt x="4828" y="5955"/>
                  </a:lnTo>
                  <a:lnTo>
                    <a:pt x="4650" y="5896"/>
                  </a:lnTo>
                  <a:lnTo>
                    <a:pt x="4452" y="5817"/>
                  </a:lnTo>
                  <a:lnTo>
                    <a:pt x="4274" y="5738"/>
                  </a:lnTo>
                  <a:lnTo>
                    <a:pt x="4076" y="5619"/>
                  </a:lnTo>
                  <a:lnTo>
                    <a:pt x="3879" y="5500"/>
                  </a:lnTo>
                  <a:lnTo>
                    <a:pt x="3661" y="5362"/>
                  </a:lnTo>
                  <a:lnTo>
                    <a:pt x="3443" y="5184"/>
                  </a:lnTo>
                  <a:lnTo>
                    <a:pt x="3226" y="5006"/>
                  </a:lnTo>
                  <a:lnTo>
                    <a:pt x="2751" y="4570"/>
                  </a:lnTo>
                  <a:lnTo>
                    <a:pt x="2256" y="4036"/>
                  </a:lnTo>
                  <a:lnTo>
                    <a:pt x="1742" y="3423"/>
                  </a:lnTo>
                  <a:lnTo>
                    <a:pt x="1188" y="2691"/>
                  </a:lnTo>
                  <a:lnTo>
                    <a:pt x="614" y="1860"/>
                  </a:lnTo>
                  <a:lnTo>
                    <a:pt x="1" y="930"/>
                  </a:lnTo>
                  <a:lnTo>
                    <a:pt x="258" y="1464"/>
                  </a:lnTo>
                  <a:lnTo>
                    <a:pt x="575" y="2038"/>
                  </a:lnTo>
                  <a:lnTo>
                    <a:pt x="990" y="2750"/>
                  </a:lnTo>
                  <a:lnTo>
                    <a:pt x="1505" y="3561"/>
                  </a:lnTo>
                  <a:lnTo>
                    <a:pt x="1782" y="3977"/>
                  </a:lnTo>
                  <a:lnTo>
                    <a:pt x="2078" y="4392"/>
                  </a:lnTo>
                  <a:lnTo>
                    <a:pt x="2375" y="4808"/>
                  </a:lnTo>
                  <a:lnTo>
                    <a:pt x="2711" y="5203"/>
                  </a:lnTo>
                  <a:lnTo>
                    <a:pt x="3048" y="5579"/>
                  </a:lnTo>
                  <a:lnTo>
                    <a:pt x="3384" y="5935"/>
                  </a:lnTo>
                  <a:lnTo>
                    <a:pt x="3740" y="6252"/>
                  </a:lnTo>
                  <a:lnTo>
                    <a:pt x="4116" y="6529"/>
                  </a:lnTo>
                  <a:lnTo>
                    <a:pt x="4472" y="6766"/>
                  </a:lnTo>
                  <a:lnTo>
                    <a:pt x="4650" y="6865"/>
                  </a:lnTo>
                  <a:lnTo>
                    <a:pt x="4848" y="6944"/>
                  </a:lnTo>
                  <a:lnTo>
                    <a:pt x="5026" y="7004"/>
                  </a:lnTo>
                  <a:lnTo>
                    <a:pt x="5204" y="7063"/>
                  </a:lnTo>
                  <a:lnTo>
                    <a:pt x="5402" y="7103"/>
                  </a:lnTo>
                  <a:lnTo>
                    <a:pt x="5580" y="7122"/>
                  </a:lnTo>
                  <a:lnTo>
                    <a:pt x="5778" y="7122"/>
                  </a:lnTo>
                  <a:lnTo>
                    <a:pt x="5956" y="7103"/>
                  </a:lnTo>
                  <a:lnTo>
                    <a:pt x="6134" y="7063"/>
                  </a:lnTo>
                  <a:lnTo>
                    <a:pt x="6312" y="7004"/>
                  </a:lnTo>
                  <a:lnTo>
                    <a:pt x="6510" y="6905"/>
                  </a:lnTo>
                  <a:lnTo>
                    <a:pt x="6688" y="6806"/>
                  </a:lnTo>
                  <a:lnTo>
                    <a:pt x="6866" y="6687"/>
                  </a:lnTo>
                  <a:lnTo>
                    <a:pt x="7024" y="6529"/>
                  </a:lnTo>
                  <a:lnTo>
                    <a:pt x="7202" y="6351"/>
                  </a:lnTo>
                  <a:lnTo>
                    <a:pt x="7380" y="6153"/>
                  </a:lnTo>
                  <a:lnTo>
                    <a:pt x="7539" y="5916"/>
                  </a:lnTo>
                  <a:lnTo>
                    <a:pt x="7717" y="5658"/>
                  </a:lnTo>
                  <a:lnTo>
                    <a:pt x="7875" y="5362"/>
                  </a:lnTo>
                  <a:lnTo>
                    <a:pt x="8033" y="5045"/>
                  </a:lnTo>
                  <a:lnTo>
                    <a:pt x="8191" y="4709"/>
                  </a:lnTo>
                  <a:lnTo>
                    <a:pt x="8350" y="4333"/>
                  </a:lnTo>
                  <a:lnTo>
                    <a:pt x="8488" y="3917"/>
                  </a:lnTo>
                  <a:lnTo>
                    <a:pt x="8627" y="3482"/>
                  </a:lnTo>
                  <a:lnTo>
                    <a:pt x="8785" y="3007"/>
                  </a:lnTo>
                  <a:lnTo>
                    <a:pt x="8904" y="2493"/>
                  </a:lnTo>
                  <a:lnTo>
                    <a:pt x="9062" y="2572"/>
                  </a:lnTo>
                  <a:lnTo>
                    <a:pt x="9240" y="2651"/>
                  </a:lnTo>
                  <a:lnTo>
                    <a:pt x="9477" y="2770"/>
                  </a:lnTo>
                  <a:lnTo>
                    <a:pt x="9754" y="2869"/>
                  </a:lnTo>
                  <a:lnTo>
                    <a:pt x="10091" y="2948"/>
                  </a:lnTo>
                  <a:lnTo>
                    <a:pt x="10467" y="3007"/>
                  </a:lnTo>
                  <a:lnTo>
                    <a:pt x="10842" y="3047"/>
                  </a:lnTo>
                  <a:lnTo>
                    <a:pt x="11060" y="3047"/>
                  </a:lnTo>
                  <a:lnTo>
                    <a:pt x="11258" y="3027"/>
                  </a:lnTo>
                  <a:lnTo>
                    <a:pt x="11476" y="2988"/>
                  </a:lnTo>
                  <a:lnTo>
                    <a:pt x="11693" y="2948"/>
                  </a:lnTo>
                  <a:lnTo>
                    <a:pt x="11911" y="2889"/>
                  </a:lnTo>
                  <a:lnTo>
                    <a:pt x="12128" y="2810"/>
                  </a:lnTo>
                  <a:lnTo>
                    <a:pt x="12346" y="2691"/>
                  </a:lnTo>
                  <a:lnTo>
                    <a:pt x="12544" y="2572"/>
                  </a:lnTo>
                  <a:lnTo>
                    <a:pt x="12761" y="2414"/>
                  </a:lnTo>
                  <a:lnTo>
                    <a:pt x="12979" y="2236"/>
                  </a:lnTo>
                  <a:lnTo>
                    <a:pt x="13177" y="2038"/>
                  </a:lnTo>
                  <a:lnTo>
                    <a:pt x="13375" y="1801"/>
                  </a:lnTo>
                  <a:lnTo>
                    <a:pt x="13573" y="1524"/>
                  </a:lnTo>
                  <a:lnTo>
                    <a:pt x="13751" y="1227"/>
                  </a:lnTo>
                  <a:lnTo>
                    <a:pt x="13929" y="910"/>
                  </a:lnTo>
                  <a:lnTo>
                    <a:pt x="14107" y="534"/>
                  </a:lnTo>
                  <a:lnTo>
                    <a:pt x="8627" y="1346"/>
                  </a:lnTo>
                  <a:lnTo>
                    <a:pt x="8963" y="1167"/>
                  </a:lnTo>
                  <a:lnTo>
                    <a:pt x="9299" y="989"/>
                  </a:lnTo>
                  <a:lnTo>
                    <a:pt x="9675" y="772"/>
                  </a:lnTo>
                  <a:lnTo>
                    <a:pt x="10051" y="534"/>
                  </a:lnTo>
                  <a:lnTo>
                    <a:pt x="10348" y="317"/>
                  </a:lnTo>
                  <a:lnTo>
                    <a:pt x="10447" y="218"/>
                  </a:lnTo>
                  <a:lnTo>
                    <a:pt x="10506" y="139"/>
                  </a:lnTo>
                  <a:lnTo>
                    <a:pt x="10546" y="60"/>
                  </a:lnTo>
                  <a:lnTo>
                    <a:pt x="10526" y="40"/>
                  </a:lnTo>
                  <a:lnTo>
                    <a:pt x="10506" y="20"/>
                  </a:lnTo>
                  <a:lnTo>
                    <a:pt x="104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562500" y="3202725"/>
              <a:ext cx="46525" cy="31175"/>
            </a:xfrm>
            <a:custGeom>
              <a:rect b="b" l="l" r="r" t="t"/>
              <a:pathLst>
                <a:path extrusionOk="0" h="1247" w="1861">
                  <a:moveTo>
                    <a:pt x="199" y="0"/>
                  </a:moveTo>
                  <a:lnTo>
                    <a:pt x="100" y="20"/>
                  </a:lnTo>
                  <a:lnTo>
                    <a:pt x="21" y="79"/>
                  </a:lnTo>
                  <a:lnTo>
                    <a:pt x="1" y="99"/>
                  </a:lnTo>
                  <a:lnTo>
                    <a:pt x="1" y="119"/>
                  </a:lnTo>
                  <a:lnTo>
                    <a:pt x="21" y="139"/>
                  </a:lnTo>
                  <a:lnTo>
                    <a:pt x="80" y="139"/>
                  </a:lnTo>
                  <a:lnTo>
                    <a:pt x="337" y="158"/>
                  </a:lnTo>
                  <a:lnTo>
                    <a:pt x="575" y="218"/>
                  </a:lnTo>
                  <a:lnTo>
                    <a:pt x="812" y="297"/>
                  </a:lnTo>
                  <a:lnTo>
                    <a:pt x="1010" y="416"/>
                  </a:lnTo>
                  <a:lnTo>
                    <a:pt x="1208" y="574"/>
                  </a:lnTo>
                  <a:lnTo>
                    <a:pt x="1366" y="752"/>
                  </a:lnTo>
                  <a:lnTo>
                    <a:pt x="1485" y="950"/>
                  </a:lnTo>
                  <a:lnTo>
                    <a:pt x="1544" y="1068"/>
                  </a:lnTo>
                  <a:lnTo>
                    <a:pt x="1584" y="1207"/>
                  </a:lnTo>
                  <a:lnTo>
                    <a:pt x="1603" y="1227"/>
                  </a:lnTo>
                  <a:lnTo>
                    <a:pt x="1643" y="1246"/>
                  </a:lnTo>
                  <a:lnTo>
                    <a:pt x="1742" y="1227"/>
                  </a:lnTo>
                  <a:lnTo>
                    <a:pt x="1841" y="1187"/>
                  </a:lnTo>
                  <a:lnTo>
                    <a:pt x="1861" y="1167"/>
                  </a:lnTo>
                  <a:lnTo>
                    <a:pt x="1861" y="1128"/>
                  </a:lnTo>
                  <a:lnTo>
                    <a:pt x="1821" y="989"/>
                  </a:lnTo>
                  <a:lnTo>
                    <a:pt x="1762" y="851"/>
                  </a:lnTo>
                  <a:lnTo>
                    <a:pt x="1702" y="732"/>
                  </a:lnTo>
                  <a:lnTo>
                    <a:pt x="1623" y="633"/>
                  </a:lnTo>
                  <a:lnTo>
                    <a:pt x="1524" y="534"/>
                  </a:lnTo>
                  <a:lnTo>
                    <a:pt x="1445" y="435"/>
                  </a:lnTo>
                  <a:lnTo>
                    <a:pt x="1228" y="277"/>
                  </a:lnTo>
                  <a:lnTo>
                    <a:pt x="990" y="158"/>
                  </a:lnTo>
                  <a:lnTo>
                    <a:pt x="733" y="79"/>
                  </a:lnTo>
                  <a:lnTo>
                    <a:pt x="476" y="2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598625" y="3218550"/>
              <a:ext cx="83100" cy="13375"/>
            </a:xfrm>
            <a:custGeom>
              <a:rect b="b" l="l" r="r" t="t"/>
              <a:pathLst>
                <a:path extrusionOk="0" h="535" w="3324">
                  <a:moveTo>
                    <a:pt x="3185" y="0"/>
                  </a:moveTo>
                  <a:lnTo>
                    <a:pt x="3126" y="20"/>
                  </a:lnTo>
                  <a:lnTo>
                    <a:pt x="2770" y="158"/>
                  </a:lnTo>
                  <a:lnTo>
                    <a:pt x="2394" y="257"/>
                  </a:lnTo>
                  <a:lnTo>
                    <a:pt x="2038" y="317"/>
                  </a:lnTo>
                  <a:lnTo>
                    <a:pt x="1682" y="337"/>
                  </a:lnTo>
                  <a:lnTo>
                    <a:pt x="1326" y="317"/>
                  </a:lnTo>
                  <a:lnTo>
                    <a:pt x="970" y="277"/>
                  </a:lnTo>
                  <a:lnTo>
                    <a:pt x="613" y="198"/>
                  </a:lnTo>
                  <a:lnTo>
                    <a:pt x="238" y="99"/>
                  </a:lnTo>
                  <a:lnTo>
                    <a:pt x="178" y="79"/>
                  </a:lnTo>
                  <a:lnTo>
                    <a:pt x="139" y="99"/>
                  </a:lnTo>
                  <a:lnTo>
                    <a:pt x="40" y="139"/>
                  </a:lnTo>
                  <a:lnTo>
                    <a:pt x="20" y="178"/>
                  </a:lnTo>
                  <a:lnTo>
                    <a:pt x="0" y="218"/>
                  </a:lnTo>
                  <a:lnTo>
                    <a:pt x="20" y="238"/>
                  </a:lnTo>
                  <a:lnTo>
                    <a:pt x="60" y="277"/>
                  </a:lnTo>
                  <a:lnTo>
                    <a:pt x="475" y="376"/>
                  </a:lnTo>
                  <a:lnTo>
                    <a:pt x="871" y="475"/>
                  </a:lnTo>
                  <a:lnTo>
                    <a:pt x="1286" y="515"/>
                  </a:lnTo>
                  <a:lnTo>
                    <a:pt x="1662" y="534"/>
                  </a:lnTo>
                  <a:lnTo>
                    <a:pt x="2058" y="495"/>
                  </a:lnTo>
                  <a:lnTo>
                    <a:pt x="2453" y="435"/>
                  </a:lnTo>
                  <a:lnTo>
                    <a:pt x="2849" y="337"/>
                  </a:lnTo>
                  <a:lnTo>
                    <a:pt x="3245" y="178"/>
                  </a:lnTo>
                  <a:lnTo>
                    <a:pt x="3304" y="139"/>
                  </a:lnTo>
                  <a:lnTo>
                    <a:pt x="3324" y="119"/>
                  </a:lnTo>
                  <a:lnTo>
                    <a:pt x="3324" y="79"/>
                  </a:lnTo>
                  <a:lnTo>
                    <a:pt x="3304" y="40"/>
                  </a:lnTo>
                  <a:lnTo>
                    <a:pt x="3265" y="20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4593175" y="3199750"/>
              <a:ext cx="95975" cy="19800"/>
            </a:xfrm>
            <a:custGeom>
              <a:rect b="b" l="l" r="r" t="t"/>
              <a:pathLst>
                <a:path extrusionOk="0" h="792" w="3839">
                  <a:moveTo>
                    <a:pt x="3700" y="0"/>
                  </a:moveTo>
                  <a:lnTo>
                    <a:pt x="3641" y="20"/>
                  </a:lnTo>
                  <a:lnTo>
                    <a:pt x="3206" y="178"/>
                  </a:lnTo>
                  <a:lnTo>
                    <a:pt x="2790" y="317"/>
                  </a:lnTo>
                  <a:lnTo>
                    <a:pt x="2375" y="436"/>
                  </a:lnTo>
                  <a:lnTo>
                    <a:pt x="1959" y="515"/>
                  </a:lnTo>
                  <a:lnTo>
                    <a:pt x="1524" y="574"/>
                  </a:lnTo>
                  <a:lnTo>
                    <a:pt x="1108" y="594"/>
                  </a:lnTo>
                  <a:lnTo>
                    <a:pt x="653" y="594"/>
                  </a:lnTo>
                  <a:lnTo>
                    <a:pt x="198" y="554"/>
                  </a:lnTo>
                  <a:lnTo>
                    <a:pt x="139" y="574"/>
                  </a:lnTo>
                  <a:lnTo>
                    <a:pt x="99" y="574"/>
                  </a:lnTo>
                  <a:lnTo>
                    <a:pt x="20" y="653"/>
                  </a:lnTo>
                  <a:lnTo>
                    <a:pt x="1" y="673"/>
                  </a:lnTo>
                  <a:lnTo>
                    <a:pt x="20" y="713"/>
                  </a:lnTo>
                  <a:lnTo>
                    <a:pt x="40" y="732"/>
                  </a:lnTo>
                  <a:lnTo>
                    <a:pt x="99" y="752"/>
                  </a:lnTo>
                  <a:lnTo>
                    <a:pt x="594" y="792"/>
                  </a:lnTo>
                  <a:lnTo>
                    <a:pt x="1069" y="792"/>
                  </a:lnTo>
                  <a:lnTo>
                    <a:pt x="1524" y="772"/>
                  </a:lnTo>
                  <a:lnTo>
                    <a:pt x="1959" y="713"/>
                  </a:lnTo>
                  <a:lnTo>
                    <a:pt x="2414" y="614"/>
                  </a:lnTo>
                  <a:lnTo>
                    <a:pt x="2849" y="495"/>
                  </a:lnTo>
                  <a:lnTo>
                    <a:pt x="3304" y="357"/>
                  </a:lnTo>
                  <a:lnTo>
                    <a:pt x="3779" y="178"/>
                  </a:lnTo>
                  <a:lnTo>
                    <a:pt x="3819" y="139"/>
                  </a:lnTo>
                  <a:lnTo>
                    <a:pt x="3839" y="119"/>
                  </a:lnTo>
                  <a:lnTo>
                    <a:pt x="3839" y="80"/>
                  </a:lnTo>
                  <a:lnTo>
                    <a:pt x="3839" y="40"/>
                  </a:lnTo>
                  <a:lnTo>
                    <a:pt x="3799" y="20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4582800" y="3184900"/>
              <a:ext cx="105850" cy="24775"/>
            </a:xfrm>
            <a:custGeom>
              <a:rect b="b" l="l" r="r" t="t"/>
              <a:pathLst>
                <a:path extrusionOk="0" h="991" w="4234">
                  <a:moveTo>
                    <a:pt x="4095" y="1"/>
                  </a:moveTo>
                  <a:lnTo>
                    <a:pt x="4016" y="21"/>
                  </a:lnTo>
                  <a:lnTo>
                    <a:pt x="3541" y="238"/>
                  </a:lnTo>
                  <a:lnTo>
                    <a:pt x="3086" y="397"/>
                  </a:lnTo>
                  <a:lnTo>
                    <a:pt x="2612" y="555"/>
                  </a:lnTo>
                  <a:lnTo>
                    <a:pt x="2157" y="674"/>
                  </a:lnTo>
                  <a:lnTo>
                    <a:pt x="1682" y="753"/>
                  </a:lnTo>
                  <a:lnTo>
                    <a:pt x="1207" y="812"/>
                  </a:lnTo>
                  <a:lnTo>
                    <a:pt x="712" y="852"/>
                  </a:lnTo>
                  <a:lnTo>
                    <a:pt x="198" y="871"/>
                  </a:lnTo>
                  <a:lnTo>
                    <a:pt x="119" y="891"/>
                  </a:lnTo>
                  <a:lnTo>
                    <a:pt x="40" y="931"/>
                  </a:lnTo>
                  <a:lnTo>
                    <a:pt x="20" y="951"/>
                  </a:lnTo>
                  <a:lnTo>
                    <a:pt x="0" y="970"/>
                  </a:lnTo>
                  <a:lnTo>
                    <a:pt x="20" y="990"/>
                  </a:lnTo>
                  <a:lnTo>
                    <a:pt x="79" y="990"/>
                  </a:lnTo>
                  <a:lnTo>
                    <a:pt x="633" y="970"/>
                  </a:lnTo>
                  <a:lnTo>
                    <a:pt x="1148" y="931"/>
                  </a:lnTo>
                  <a:lnTo>
                    <a:pt x="1682" y="871"/>
                  </a:lnTo>
                  <a:lnTo>
                    <a:pt x="2176" y="772"/>
                  </a:lnTo>
                  <a:lnTo>
                    <a:pt x="2691" y="634"/>
                  </a:lnTo>
                  <a:lnTo>
                    <a:pt x="3185" y="476"/>
                  </a:lnTo>
                  <a:lnTo>
                    <a:pt x="3680" y="298"/>
                  </a:lnTo>
                  <a:lnTo>
                    <a:pt x="4174" y="80"/>
                  </a:lnTo>
                  <a:lnTo>
                    <a:pt x="4214" y="40"/>
                  </a:lnTo>
                  <a:lnTo>
                    <a:pt x="4234" y="21"/>
                  </a:lnTo>
                  <a:lnTo>
                    <a:pt x="4214" y="21"/>
                  </a:lnTo>
                  <a:lnTo>
                    <a:pt x="4194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037750" y="3103800"/>
              <a:ext cx="255225" cy="228025"/>
            </a:xfrm>
            <a:custGeom>
              <a:rect b="b" l="l" r="r" t="t"/>
              <a:pathLst>
                <a:path extrusionOk="0" h="9121" w="10209">
                  <a:moveTo>
                    <a:pt x="5995" y="0"/>
                  </a:moveTo>
                  <a:lnTo>
                    <a:pt x="5481" y="20"/>
                  </a:lnTo>
                  <a:lnTo>
                    <a:pt x="4966" y="60"/>
                  </a:lnTo>
                  <a:lnTo>
                    <a:pt x="4452" y="139"/>
                  </a:lnTo>
                  <a:lnTo>
                    <a:pt x="3937" y="258"/>
                  </a:lnTo>
                  <a:lnTo>
                    <a:pt x="3463" y="396"/>
                  </a:lnTo>
                  <a:lnTo>
                    <a:pt x="3027" y="574"/>
                  </a:lnTo>
                  <a:lnTo>
                    <a:pt x="2592" y="772"/>
                  </a:lnTo>
                  <a:lnTo>
                    <a:pt x="2216" y="990"/>
                  </a:lnTo>
                  <a:lnTo>
                    <a:pt x="1860" y="1227"/>
                  </a:lnTo>
                  <a:lnTo>
                    <a:pt x="1524" y="1464"/>
                  </a:lnTo>
                  <a:lnTo>
                    <a:pt x="1227" y="1722"/>
                  </a:lnTo>
                  <a:lnTo>
                    <a:pt x="950" y="1979"/>
                  </a:lnTo>
                  <a:lnTo>
                    <a:pt x="732" y="2236"/>
                  </a:lnTo>
                  <a:lnTo>
                    <a:pt x="515" y="2493"/>
                  </a:lnTo>
                  <a:lnTo>
                    <a:pt x="357" y="2731"/>
                  </a:lnTo>
                  <a:lnTo>
                    <a:pt x="218" y="2968"/>
                  </a:lnTo>
                  <a:lnTo>
                    <a:pt x="99" y="3186"/>
                  </a:lnTo>
                  <a:lnTo>
                    <a:pt x="40" y="3383"/>
                  </a:lnTo>
                  <a:lnTo>
                    <a:pt x="0" y="3542"/>
                  </a:lnTo>
                  <a:lnTo>
                    <a:pt x="0" y="3641"/>
                  </a:lnTo>
                  <a:lnTo>
                    <a:pt x="20" y="3759"/>
                  </a:lnTo>
                  <a:lnTo>
                    <a:pt x="119" y="4036"/>
                  </a:lnTo>
                  <a:lnTo>
                    <a:pt x="277" y="4373"/>
                  </a:lnTo>
                  <a:lnTo>
                    <a:pt x="515" y="4788"/>
                  </a:lnTo>
                  <a:lnTo>
                    <a:pt x="792" y="5223"/>
                  </a:lnTo>
                  <a:lnTo>
                    <a:pt x="1108" y="5678"/>
                  </a:lnTo>
                  <a:lnTo>
                    <a:pt x="1781" y="6648"/>
                  </a:lnTo>
                  <a:lnTo>
                    <a:pt x="2473" y="7578"/>
                  </a:lnTo>
                  <a:lnTo>
                    <a:pt x="3067" y="8369"/>
                  </a:lnTo>
                  <a:lnTo>
                    <a:pt x="3660" y="9121"/>
                  </a:lnTo>
                  <a:lnTo>
                    <a:pt x="8765" y="8250"/>
                  </a:lnTo>
                  <a:lnTo>
                    <a:pt x="9022" y="7340"/>
                  </a:lnTo>
                  <a:lnTo>
                    <a:pt x="9299" y="6391"/>
                  </a:lnTo>
                  <a:lnTo>
                    <a:pt x="9596" y="5263"/>
                  </a:lnTo>
                  <a:lnTo>
                    <a:pt x="9873" y="4096"/>
                  </a:lnTo>
                  <a:lnTo>
                    <a:pt x="9991" y="3542"/>
                  </a:lnTo>
                  <a:lnTo>
                    <a:pt x="10090" y="3007"/>
                  </a:lnTo>
                  <a:lnTo>
                    <a:pt x="10169" y="2513"/>
                  </a:lnTo>
                  <a:lnTo>
                    <a:pt x="10209" y="2097"/>
                  </a:lnTo>
                  <a:lnTo>
                    <a:pt x="10209" y="1761"/>
                  </a:lnTo>
                  <a:lnTo>
                    <a:pt x="10189" y="1623"/>
                  </a:lnTo>
                  <a:lnTo>
                    <a:pt x="10169" y="1504"/>
                  </a:lnTo>
                  <a:lnTo>
                    <a:pt x="10149" y="1425"/>
                  </a:lnTo>
                  <a:lnTo>
                    <a:pt x="10090" y="1346"/>
                  </a:lnTo>
                  <a:lnTo>
                    <a:pt x="9971" y="1187"/>
                  </a:lnTo>
                  <a:lnTo>
                    <a:pt x="9793" y="1029"/>
                  </a:lnTo>
                  <a:lnTo>
                    <a:pt x="9556" y="871"/>
                  </a:lnTo>
                  <a:lnTo>
                    <a:pt x="9299" y="732"/>
                  </a:lnTo>
                  <a:lnTo>
                    <a:pt x="8982" y="574"/>
                  </a:lnTo>
                  <a:lnTo>
                    <a:pt x="8646" y="436"/>
                  </a:lnTo>
                  <a:lnTo>
                    <a:pt x="8250" y="317"/>
                  </a:lnTo>
                  <a:lnTo>
                    <a:pt x="7855" y="218"/>
                  </a:lnTo>
                  <a:lnTo>
                    <a:pt x="7419" y="119"/>
                  </a:lnTo>
                  <a:lnTo>
                    <a:pt x="6964" y="60"/>
                  </a:lnTo>
                  <a:lnTo>
                    <a:pt x="6489" y="2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019950" y="3227450"/>
              <a:ext cx="93500" cy="82625"/>
            </a:xfrm>
            <a:custGeom>
              <a:rect b="b" l="l" r="r" t="t"/>
              <a:pathLst>
                <a:path extrusionOk="0" h="3305" w="3740">
                  <a:moveTo>
                    <a:pt x="752" y="0"/>
                  </a:moveTo>
                  <a:lnTo>
                    <a:pt x="435" y="40"/>
                  </a:lnTo>
                  <a:lnTo>
                    <a:pt x="297" y="60"/>
                  </a:lnTo>
                  <a:lnTo>
                    <a:pt x="198" y="99"/>
                  </a:lnTo>
                  <a:lnTo>
                    <a:pt x="99" y="159"/>
                  </a:lnTo>
                  <a:lnTo>
                    <a:pt x="40" y="218"/>
                  </a:lnTo>
                  <a:lnTo>
                    <a:pt x="0" y="317"/>
                  </a:lnTo>
                  <a:lnTo>
                    <a:pt x="0" y="455"/>
                  </a:lnTo>
                  <a:lnTo>
                    <a:pt x="20" y="633"/>
                  </a:lnTo>
                  <a:lnTo>
                    <a:pt x="79" y="851"/>
                  </a:lnTo>
                  <a:lnTo>
                    <a:pt x="238" y="1326"/>
                  </a:lnTo>
                  <a:lnTo>
                    <a:pt x="455" y="1840"/>
                  </a:lnTo>
                  <a:lnTo>
                    <a:pt x="693" y="2335"/>
                  </a:lnTo>
                  <a:lnTo>
                    <a:pt x="950" y="2770"/>
                  </a:lnTo>
                  <a:lnTo>
                    <a:pt x="1069" y="2968"/>
                  </a:lnTo>
                  <a:lnTo>
                    <a:pt x="1187" y="3106"/>
                  </a:lnTo>
                  <a:lnTo>
                    <a:pt x="1286" y="3225"/>
                  </a:lnTo>
                  <a:lnTo>
                    <a:pt x="1365" y="3265"/>
                  </a:lnTo>
                  <a:lnTo>
                    <a:pt x="1464" y="3304"/>
                  </a:lnTo>
                  <a:lnTo>
                    <a:pt x="1583" y="3304"/>
                  </a:lnTo>
                  <a:lnTo>
                    <a:pt x="1919" y="3265"/>
                  </a:lnTo>
                  <a:lnTo>
                    <a:pt x="2295" y="3185"/>
                  </a:lnTo>
                  <a:lnTo>
                    <a:pt x="2711" y="3067"/>
                  </a:lnTo>
                  <a:lnTo>
                    <a:pt x="3443" y="2849"/>
                  </a:lnTo>
                  <a:lnTo>
                    <a:pt x="3739" y="2750"/>
                  </a:lnTo>
                  <a:lnTo>
                    <a:pt x="3640" y="2196"/>
                  </a:lnTo>
                  <a:lnTo>
                    <a:pt x="3443" y="2295"/>
                  </a:lnTo>
                  <a:lnTo>
                    <a:pt x="2948" y="2533"/>
                  </a:lnTo>
                  <a:lnTo>
                    <a:pt x="2671" y="2632"/>
                  </a:lnTo>
                  <a:lnTo>
                    <a:pt x="2394" y="2730"/>
                  </a:lnTo>
                  <a:lnTo>
                    <a:pt x="2157" y="2770"/>
                  </a:lnTo>
                  <a:lnTo>
                    <a:pt x="2038" y="2770"/>
                  </a:lnTo>
                  <a:lnTo>
                    <a:pt x="1959" y="2750"/>
                  </a:lnTo>
                  <a:lnTo>
                    <a:pt x="1860" y="2711"/>
                  </a:lnTo>
                  <a:lnTo>
                    <a:pt x="1741" y="2651"/>
                  </a:lnTo>
                  <a:lnTo>
                    <a:pt x="1504" y="2434"/>
                  </a:lnTo>
                  <a:lnTo>
                    <a:pt x="1207" y="2137"/>
                  </a:lnTo>
                  <a:lnTo>
                    <a:pt x="930" y="1801"/>
                  </a:lnTo>
                  <a:lnTo>
                    <a:pt x="693" y="1464"/>
                  </a:lnTo>
                  <a:lnTo>
                    <a:pt x="574" y="1306"/>
                  </a:lnTo>
                  <a:lnTo>
                    <a:pt x="495" y="1148"/>
                  </a:lnTo>
                  <a:lnTo>
                    <a:pt x="435" y="1009"/>
                  </a:lnTo>
                  <a:lnTo>
                    <a:pt x="396" y="871"/>
                  </a:lnTo>
                  <a:lnTo>
                    <a:pt x="376" y="772"/>
                  </a:lnTo>
                  <a:lnTo>
                    <a:pt x="416" y="673"/>
                  </a:lnTo>
                  <a:lnTo>
                    <a:pt x="475" y="614"/>
                  </a:lnTo>
                  <a:lnTo>
                    <a:pt x="554" y="554"/>
                  </a:lnTo>
                  <a:lnTo>
                    <a:pt x="653" y="515"/>
                  </a:lnTo>
                  <a:lnTo>
                    <a:pt x="772" y="475"/>
                  </a:lnTo>
                  <a:lnTo>
                    <a:pt x="1049" y="416"/>
                  </a:lnTo>
                  <a:lnTo>
                    <a:pt x="1326" y="376"/>
                  </a:lnTo>
                  <a:lnTo>
                    <a:pt x="1603" y="356"/>
                  </a:lnTo>
                  <a:lnTo>
                    <a:pt x="2078" y="356"/>
                  </a:lnTo>
                  <a:lnTo>
                    <a:pt x="1899" y="79"/>
                  </a:lnTo>
                  <a:lnTo>
                    <a:pt x="1642" y="60"/>
                  </a:lnTo>
                  <a:lnTo>
                    <a:pt x="1385" y="2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129250" y="3282850"/>
              <a:ext cx="125650" cy="44525"/>
            </a:xfrm>
            <a:custGeom>
              <a:rect b="b" l="l" r="r" t="t"/>
              <a:pathLst>
                <a:path extrusionOk="0" h="1781" w="5026">
                  <a:moveTo>
                    <a:pt x="3166" y="0"/>
                  </a:moveTo>
                  <a:lnTo>
                    <a:pt x="2849" y="40"/>
                  </a:lnTo>
                  <a:lnTo>
                    <a:pt x="2533" y="119"/>
                  </a:lnTo>
                  <a:lnTo>
                    <a:pt x="2236" y="218"/>
                  </a:lnTo>
                  <a:lnTo>
                    <a:pt x="1939" y="336"/>
                  </a:lnTo>
                  <a:lnTo>
                    <a:pt x="1662" y="455"/>
                  </a:lnTo>
                  <a:lnTo>
                    <a:pt x="1385" y="613"/>
                  </a:lnTo>
                  <a:lnTo>
                    <a:pt x="1128" y="772"/>
                  </a:lnTo>
                  <a:lnTo>
                    <a:pt x="693" y="1068"/>
                  </a:lnTo>
                  <a:lnTo>
                    <a:pt x="337" y="1345"/>
                  </a:lnTo>
                  <a:lnTo>
                    <a:pt x="99" y="1543"/>
                  </a:lnTo>
                  <a:lnTo>
                    <a:pt x="0" y="1642"/>
                  </a:lnTo>
                  <a:lnTo>
                    <a:pt x="119" y="1781"/>
                  </a:lnTo>
                  <a:lnTo>
                    <a:pt x="436" y="1504"/>
                  </a:lnTo>
                  <a:lnTo>
                    <a:pt x="772" y="1246"/>
                  </a:lnTo>
                  <a:lnTo>
                    <a:pt x="1207" y="950"/>
                  </a:lnTo>
                  <a:lnTo>
                    <a:pt x="1464" y="791"/>
                  </a:lnTo>
                  <a:lnTo>
                    <a:pt x="1722" y="653"/>
                  </a:lnTo>
                  <a:lnTo>
                    <a:pt x="1999" y="514"/>
                  </a:lnTo>
                  <a:lnTo>
                    <a:pt x="2276" y="396"/>
                  </a:lnTo>
                  <a:lnTo>
                    <a:pt x="2572" y="297"/>
                  </a:lnTo>
                  <a:lnTo>
                    <a:pt x="2869" y="237"/>
                  </a:lnTo>
                  <a:lnTo>
                    <a:pt x="3166" y="198"/>
                  </a:lnTo>
                  <a:lnTo>
                    <a:pt x="3463" y="178"/>
                  </a:lnTo>
                  <a:lnTo>
                    <a:pt x="3660" y="198"/>
                  </a:lnTo>
                  <a:lnTo>
                    <a:pt x="3858" y="237"/>
                  </a:lnTo>
                  <a:lnTo>
                    <a:pt x="4056" y="297"/>
                  </a:lnTo>
                  <a:lnTo>
                    <a:pt x="4234" y="376"/>
                  </a:lnTo>
                  <a:lnTo>
                    <a:pt x="4412" y="475"/>
                  </a:lnTo>
                  <a:lnTo>
                    <a:pt x="4570" y="594"/>
                  </a:lnTo>
                  <a:lnTo>
                    <a:pt x="4729" y="732"/>
                  </a:lnTo>
                  <a:lnTo>
                    <a:pt x="4867" y="871"/>
                  </a:lnTo>
                  <a:lnTo>
                    <a:pt x="5025" y="752"/>
                  </a:lnTo>
                  <a:lnTo>
                    <a:pt x="4847" y="574"/>
                  </a:lnTo>
                  <a:lnTo>
                    <a:pt x="4689" y="435"/>
                  </a:lnTo>
                  <a:lnTo>
                    <a:pt x="4511" y="317"/>
                  </a:lnTo>
                  <a:lnTo>
                    <a:pt x="4313" y="198"/>
                  </a:lnTo>
                  <a:lnTo>
                    <a:pt x="4115" y="119"/>
                  </a:lnTo>
                  <a:lnTo>
                    <a:pt x="3918" y="59"/>
                  </a:lnTo>
                  <a:lnTo>
                    <a:pt x="3700" y="20"/>
                  </a:lnTo>
                  <a:lnTo>
                    <a:pt x="3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3966025" y="3243775"/>
              <a:ext cx="98950" cy="118725"/>
            </a:xfrm>
            <a:custGeom>
              <a:rect b="b" l="l" r="r" t="t"/>
              <a:pathLst>
                <a:path extrusionOk="0" h="4749" w="3958">
                  <a:moveTo>
                    <a:pt x="1979" y="0"/>
                  </a:moveTo>
                  <a:lnTo>
                    <a:pt x="1781" y="20"/>
                  </a:lnTo>
                  <a:lnTo>
                    <a:pt x="1583" y="60"/>
                  </a:lnTo>
                  <a:lnTo>
                    <a:pt x="1386" y="119"/>
                  </a:lnTo>
                  <a:lnTo>
                    <a:pt x="1208" y="198"/>
                  </a:lnTo>
                  <a:lnTo>
                    <a:pt x="1049" y="297"/>
                  </a:lnTo>
                  <a:lnTo>
                    <a:pt x="871" y="416"/>
                  </a:lnTo>
                  <a:lnTo>
                    <a:pt x="733" y="554"/>
                  </a:lnTo>
                  <a:lnTo>
                    <a:pt x="575" y="693"/>
                  </a:lnTo>
                  <a:lnTo>
                    <a:pt x="456" y="871"/>
                  </a:lnTo>
                  <a:lnTo>
                    <a:pt x="337" y="1049"/>
                  </a:lnTo>
                  <a:lnTo>
                    <a:pt x="238" y="1247"/>
                  </a:lnTo>
                  <a:lnTo>
                    <a:pt x="159" y="1444"/>
                  </a:lnTo>
                  <a:lnTo>
                    <a:pt x="100" y="1662"/>
                  </a:lnTo>
                  <a:lnTo>
                    <a:pt x="40" y="1899"/>
                  </a:lnTo>
                  <a:lnTo>
                    <a:pt x="21" y="2137"/>
                  </a:lnTo>
                  <a:lnTo>
                    <a:pt x="1" y="2374"/>
                  </a:lnTo>
                  <a:lnTo>
                    <a:pt x="21" y="2612"/>
                  </a:lnTo>
                  <a:lnTo>
                    <a:pt x="40" y="2849"/>
                  </a:lnTo>
                  <a:lnTo>
                    <a:pt x="100" y="3086"/>
                  </a:lnTo>
                  <a:lnTo>
                    <a:pt x="159" y="3304"/>
                  </a:lnTo>
                  <a:lnTo>
                    <a:pt x="238" y="3502"/>
                  </a:lnTo>
                  <a:lnTo>
                    <a:pt x="337" y="3700"/>
                  </a:lnTo>
                  <a:lnTo>
                    <a:pt x="456" y="3878"/>
                  </a:lnTo>
                  <a:lnTo>
                    <a:pt x="575" y="4056"/>
                  </a:lnTo>
                  <a:lnTo>
                    <a:pt x="733" y="4214"/>
                  </a:lnTo>
                  <a:lnTo>
                    <a:pt x="871" y="4353"/>
                  </a:lnTo>
                  <a:lnTo>
                    <a:pt x="1049" y="4471"/>
                  </a:lnTo>
                  <a:lnTo>
                    <a:pt x="1208" y="4570"/>
                  </a:lnTo>
                  <a:lnTo>
                    <a:pt x="1386" y="4649"/>
                  </a:lnTo>
                  <a:lnTo>
                    <a:pt x="1583" y="4709"/>
                  </a:lnTo>
                  <a:lnTo>
                    <a:pt x="1781" y="4728"/>
                  </a:lnTo>
                  <a:lnTo>
                    <a:pt x="1979" y="4748"/>
                  </a:lnTo>
                  <a:lnTo>
                    <a:pt x="2197" y="4728"/>
                  </a:lnTo>
                  <a:lnTo>
                    <a:pt x="2375" y="4709"/>
                  </a:lnTo>
                  <a:lnTo>
                    <a:pt x="2573" y="4649"/>
                  </a:lnTo>
                  <a:lnTo>
                    <a:pt x="2751" y="4570"/>
                  </a:lnTo>
                  <a:lnTo>
                    <a:pt x="2929" y="4471"/>
                  </a:lnTo>
                  <a:lnTo>
                    <a:pt x="3087" y="4353"/>
                  </a:lnTo>
                  <a:lnTo>
                    <a:pt x="3245" y="4214"/>
                  </a:lnTo>
                  <a:lnTo>
                    <a:pt x="3384" y="4056"/>
                  </a:lnTo>
                  <a:lnTo>
                    <a:pt x="3522" y="3878"/>
                  </a:lnTo>
                  <a:lnTo>
                    <a:pt x="3621" y="3700"/>
                  </a:lnTo>
                  <a:lnTo>
                    <a:pt x="3720" y="3502"/>
                  </a:lnTo>
                  <a:lnTo>
                    <a:pt x="3819" y="3304"/>
                  </a:lnTo>
                  <a:lnTo>
                    <a:pt x="3878" y="3086"/>
                  </a:lnTo>
                  <a:lnTo>
                    <a:pt x="3918" y="2849"/>
                  </a:lnTo>
                  <a:lnTo>
                    <a:pt x="3958" y="2612"/>
                  </a:lnTo>
                  <a:lnTo>
                    <a:pt x="3958" y="2374"/>
                  </a:lnTo>
                  <a:lnTo>
                    <a:pt x="3958" y="2137"/>
                  </a:lnTo>
                  <a:lnTo>
                    <a:pt x="3918" y="1899"/>
                  </a:lnTo>
                  <a:lnTo>
                    <a:pt x="3878" y="1662"/>
                  </a:lnTo>
                  <a:lnTo>
                    <a:pt x="3819" y="1444"/>
                  </a:lnTo>
                  <a:lnTo>
                    <a:pt x="3720" y="1247"/>
                  </a:lnTo>
                  <a:lnTo>
                    <a:pt x="3621" y="1049"/>
                  </a:lnTo>
                  <a:lnTo>
                    <a:pt x="3522" y="871"/>
                  </a:lnTo>
                  <a:lnTo>
                    <a:pt x="3384" y="693"/>
                  </a:lnTo>
                  <a:lnTo>
                    <a:pt x="3245" y="554"/>
                  </a:lnTo>
                  <a:lnTo>
                    <a:pt x="3087" y="416"/>
                  </a:lnTo>
                  <a:lnTo>
                    <a:pt x="2929" y="297"/>
                  </a:lnTo>
                  <a:lnTo>
                    <a:pt x="2751" y="198"/>
                  </a:lnTo>
                  <a:lnTo>
                    <a:pt x="2573" y="119"/>
                  </a:lnTo>
                  <a:lnTo>
                    <a:pt x="2375" y="60"/>
                  </a:lnTo>
                  <a:lnTo>
                    <a:pt x="2197" y="2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3782550" y="3217550"/>
              <a:ext cx="221100" cy="201825"/>
            </a:xfrm>
            <a:custGeom>
              <a:rect b="b" l="l" r="r" t="t"/>
              <a:pathLst>
                <a:path extrusionOk="0" h="8073" w="8844">
                  <a:moveTo>
                    <a:pt x="475" y="1"/>
                  </a:moveTo>
                  <a:lnTo>
                    <a:pt x="396" y="317"/>
                  </a:lnTo>
                  <a:lnTo>
                    <a:pt x="237" y="1148"/>
                  </a:lnTo>
                  <a:lnTo>
                    <a:pt x="158" y="1702"/>
                  </a:lnTo>
                  <a:lnTo>
                    <a:pt x="79" y="2315"/>
                  </a:lnTo>
                  <a:lnTo>
                    <a:pt x="20" y="2988"/>
                  </a:lnTo>
                  <a:lnTo>
                    <a:pt x="0" y="3700"/>
                  </a:lnTo>
                  <a:lnTo>
                    <a:pt x="0" y="4412"/>
                  </a:lnTo>
                  <a:lnTo>
                    <a:pt x="20" y="4769"/>
                  </a:lnTo>
                  <a:lnTo>
                    <a:pt x="59" y="5105"/>
                  </a:lnTo>
                  <a:lnTo>
                    <a:pt x="99" y="5441"/>
                  </a:lnTo>
                  <a:lnTo>
                    <a:pt x="178" y="5777"/>
                  </a:lnTo>
                  <a:lnTo>
                    <a:pt x="257" y="6094"/>
                  </a:lnTo>
                  <a:lnTo>
                    <a:pt x="356" y="6391"/>
                  </a:lnTo>
                  <a:lnTo>
                    <a:pt x="475" y="6688"/>
                  </a:lnTo>
                  <a:lnTo>
                    <a:pt x="613" y="6945"/>
                  </a:lnTo>
                  <a:lnTo>
                    <a:pt x="772" y="7182"/>
                  </a:lnTo>
                  <a:lnTo>
                    <a:pt x="969" y="7400"/>
                  </a:lnTo>
                  <a:lnTo>
                    <a:pt x="1167" y="7598"/>
                  </a:lnTo>
                  <a:lnTo>
                    <a:pt x="1405" y="7756"/>
                  </a:lnTo>
                  <a:lnTo>
                    <a:pt x="1662" y="7875"/>
                  </a:lnTo>
                  <a:lnTo>
                    <a:pt x="1959" y="7973"/>
                  </a:lnTo>
                  <a:lnTo>
                    <a:pt x="2275" y="8033"/>
                  </a:lnTo>
                  <a:lnTo>
                    <a:pt x="2572" y="8072"/>
                  </a:lnTo>
                  <a:lnTo>
                    <a:pt x="3185" y="8072"/>
                  </a:lnTo>
                  <a:lnTo>
                    <a:pt x="3502" y="8053"/>
                  </a:lnTo>
                  <a:lnTo>
                    <a:pt x="3798" y="8013"/>
                  </a:lnTo>
                  <a:lnTo>
                    <a:pt x="4115" y="7954"/>
                  </a:lnTo>
                  <a:lnTo>
                    <a:pt x="4412" y="7875"/>
                  </a:lnTo>
                  <a:lnTo>
                    <a:pt x="4709" y="7795"/>
                  </a:lnTo>
                  <a:lnTo>
                    <a:pt x="5005" y="7697"/>
                  </a:lnTo>
                  <a:lnTo>
                    <a:pt x="5579" y="7459"/>
                  </a:lnTo>
                  <a:lnTo>
                    <a:pt x="6113" y="7202"/>
                  </a:lnTo>
                  <a:lnTo>
                    <a:pt x="6628" y="6925"/>
                  </a:lnTo>
                  <a:lnTo>
                    <a:pt x="7102" y="6648"/>
                  </a:lnTo>
                  <a:lnTo>
                    <a:pt x="7518" y="6351"/>
                  </a:lnTo>
                  <a:lnTo>
                    <a:pt x="7914" y="6094"/>
                  </a:lnTo>
                  <a:lnTo>
                    <a:pt x="8230" y="5837"/>
                  </a:lnTo>
                  <a:lnTo>
                    <a:pt x="8685" y="5461"/>
                  </a:lnTo>
                  <a:lnTo>
                    <a:pt x="8843" y="5322"/>
                  </a:lnTo>
                  <a:lnTo>
                    <a:pt x="8131" y="3997"/>
                  </a:lnTo>
                  <a:lnTo>
                    <a:pt x="7755" y="4313"/>
                  </a:lnTo>
                  <a:lnTo>
                    <a:pt x="7320" y="4670"/>
                  </a:lnTo>
                  <a:lnTo>
                    <a:pt x="6766" y="5085"/>
                  </a:lnTo>
                  <a:lnTo>
                    <a:pt x="6113" y="5540"/>
                  </a:lnTo>
                  <a:lnTo>
                    <a:pt x="5777" y="5758"/>
                  </a:lnTo>
                  <a:lnTo>
                    <a:pt x="5401" y="5956"/>
                  </a:lnTo>
                  <a:lnTo>
                    <a:pt x="5025" y="6153"/>
                  </a:lnTo>
                  <a:lnTo>
                    <a:pt x="4649" y="6331"/>
                  </a:lnTo>
                  <a:lnTo>
                    <a:pt x="4254" y="6470"/>
                  </a:lnTo>
                  <a:lnTo>
                    <a:pt x="3858" y="6589"/>
                  </a:lnTo>
                  <a:lnTo>
                    <a:pt x="3482" y="6688"/>
                  </a:lnTo>
                  <a:lnTo>
                    <a:pt x="3106" y="6727"/>
                  </a:lnTo>
                  <a:lnTo>
                    <a:pt x="2928" y="6727"/>
                  </a:lnTo>
                  <a:lnTo>
                    <a:pt x="2730" y="6707"/>
                  </a:lnTo>
                  <a:lnTo>
                    <a:pt x="2552" y="6688"/>
                  </a:lnTo>
                  <a:lnTo>
                    <a:pt x="2374" y="6648"/>
                  </a:lnTo>
                  <a:lnTo>
                    <a:pt x="2216" y="6608"/>
                  </a:lnTo>
                  <a:lnTo>
                    <a:pt x="2038" y="6549"/>
                  </a:lnTo>
                  <a:lnTo>
                    <a:pt x="1879" y="6470"/>
                  </a:lnTo>
                  <a:lnTo>
                    <a:pt x="1741" y="6371"/>
                  </a:lnTo>
                  <a:lnTo>
                    <a:pt x="1583" y="6252"/>
                  </a:lnTo>
                  <a:lnTo>
                    <a:pt x="1444" y="6114"/>
                  </a:lnTo>
                  <a:lnTo>
                    <a:pt x="1306" y="5975"/>
                  </a:lnTo>
                  <a:lnTo>
                    <a:pt x="1167" y="5797"/>
                  </a:lnTo>
                  <a:lnTo>
                    <a:pt x="1049" y="5619"/>
                  </a:lnTo>
                  <a:lnTo>
                    <a:pt x="950" y="5402"/>
                  </a:lnTo>
                  <a:lnTo>
                    <a:pt x="831" y="5184"/>
                  </a:lnTo>
                  <a:lnTo>
                    <a:pt x="752" y="4927"/>
                  </a:lnTo>
                  <a:lnTo>
                    <a:pt x="653" y="4650"/>
                  </a:lnTo>
                  <a:lnTo>
                    <a:pt x="574" y="4353"/>
                  </a:lnTo>
                  <a:lnTo>
                    <a:pt x="514" y="4037"/>
                  </a:lnTo>
                  <a:lnTo>
                    <a:pt x="455" y="3700"/>
                  </a:lnTo>
                  <a:lnTo>
                    <a:pt x="415" y="3324"/>
                  </a:lnTo>
                  <a:lnTo>
                    <a:pt x="396" y="2948"/>
                  </a:lnTo>
                  <a:lnTo>
                    <a:pt x="376" y="2513"/>
                  </a:lnTo>
                  <a:lnTo>
                    <a:pt x="356" y="2078"/>
                  </a:lnTo>
                  <a:lnTo>
                    <a:pt x="376" y="1603"/>
                  </a:lnTo>
                  <a:lnTo>
                    <a:pt x="396" y="1089"/>
                  </a:lnTo>
                  <a:lnTo>
                    <a:pt x="415" y="5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3984825" y="3264050"/>
              <a:ext cx="31175" cy="19300"/>
            </a:xfrm>
            <a:custGeom>
              <a:rect b="b" l="l" r="r" t="t"/>
              <a:pathLst>
                <a:path extrusionOk="0" h="772" w="1247">
                  <a:moveTo>
                    <a:pt x="1148" y="0"/>
                  </a:moveTo>
                  <a:lnTo>
                    <a:pt x="990" y="40"/>
                  </a:lnTo>
                  <a:lnTo>
                    <a:pt x="812" y="79"/>
                  </a:lnTo>
                  <a:lnTo>
                    <a:pt x="634" y="139"/>
                  </a:lnTo>
                  <a:lnTo>
                    <a:pt x="456" y="218"/>
                  </a:lnTo>
                  <a:lnTo>
                    <a:pt x="297" y="297"/>
                  </a:lnTo>
                  <a:lnTo>
                    <a:pt x="159" y="416"/>
                  </a:lnTo>
                  <a:lnTo>
                    <a:pt x="60" y="554"/>
                  </a:lnTo>
                  <a:lnTo>
                    <a:pt x="20" y="614"/>
                  </a:lnTo>
                  <a:lnTo>
                    <a:pt x="1" y="693"/>
                  </a:lnTo>
                  <a:lnTo>
                    <a:pt x="1" y="732"/>
                  </a:lnTo>
                  <a:lnTo>
                    <a:pt x="20" y="752"/>
                  </a:lnTo>
                  <a:lnTo>
                    <a:pt x="60" y="772"/>
                  </a:lnTo>
                  <a:lnTo>
                    <a:pt x="119" y="772"/>
                  </a:lnTo>
                  <a:lnTo>
                    <a:pt x="218" y="732"/>
                  </a:lnTo>
                  <a:lnTo>
                    <a:pt x="258" y="713"/>
                  </a:lnTo>
                  <a:lnTo>
                    <a:pt x="278" y="673"/>
                  </a:lnTo>
                  <a:lnTo>
                    <a:pt x="317" y="574"/>
                  </a:lnTo>
                  <a:lnTo>
                    <a:pt x="396" y="475"/>
                  </a:lnTo>
                  <a:lnTo>
                    <a:pt x="515" y="396"/>
                  </a:lnTo>
                  <a:lnTo>
                    <a:pt x="634" y="337"/>
                  </a:lnTo>
                  <a:lnTo>
                    <a:pt x="752" y="277"/>
                  </a:lnTo>
                  <a:lnTo>
                    <a:pt x="891" y="238"/>
                  </a:lnTo>
                  <a:lnTo>
                    <a:pt x="1108" y="198"/>
                  </a:lnTo>
                  <a:lnTo>
                    <a:pt x="1168" y="178"/>
                  </a:lnTo>
                  <a:lnTo>
                    <a:pt x="1207" y="159"/>
                  </a:lnTo>
                  <a:lnTo>
                    <a:pt x="1247" y="119"/>
                  </a:lnTo>
                  <a:lnTo>
                    <a:pt x="1247" y="99"/>
                  </a:lnTo>
                  <a:lnTo>
                    <a:pt x="1247" y="60"/>
                  </a:lnTo>
                  <a:lnTo>
                    <a:pt x="1247" y="2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022900" y="3263050"/>
              <a:ext cx="16350" cy="93500"/>
            </a:xfrm>
            <a:custGeom>
              <a:rect b="b" l="l" r="r" t="t"/>
              <a:pathLst>
                <a:path extrusionOk="0" h="3740" w="654">
                  <a:moveTo>
                    <a:pt x="199" y="1"/>
                  </a:moveTo>
                  <a:lnTo>
                    <a:pt x="139" y="21"/>
                  </a:lnTo>
                  <a:lnTo>
                    <a:pt x="100" y="21"/>
                  </a:lnTo>
                  <a:lnTo>
                    <a:pt x="40" y="60"/>
                  </a:lnTo>
                  <a:lnTo>
                    <a:pt x="21" y="80"/>
                  </a:lnTo>
                  <a:lnTo>
                    <a:pt x="1" y="119"/>
                  </a:lnTo>
                  <a:lnTo>
                    <a:pt x="21" y="179"/>
                  </a:lnTo>
                  <a:lnTo>
                    <a:pt x="120" y="357"/>
                  </a:lnTo>
                  <a:lnTo>
                    <a:pt x="199" y="555"/>
                  </a:lnTo>
                  <a:lnTo>
                    <a:pt x="258" y="753"/>
                  </a:lnTo>
                  <a:lnTo>
                    <a:pt x="317" y="970"/>
                  </a:lnTo>
                  <a:lnTo>
                    <a:pt x="357" y="1188"/>
                  </a:lnTo>
                  <a:lnTo>
                    <a:pt x="377" y="1425"/>
                  </a:lnTo>
                  <a:lnTo>
                    <a:pt x="377" y="1880"/>
                  </a:lnTo>
                  <a:lnTo>
                    <a:pt x="357" y="2355"/>
                  </a:lnTo>
                  <a:lnTo>
                    <a:pt x="317" y="2810"/>
                  </a:lnTo>
                  <a:lnTo>
                    <a:pt x="199" y="3661"/>
                  </a:lnTo>
                  <a:lnTo>
                    <a:pt x="199" y="3700"/>
                  </a:lnTo>
                  <a:lnTo>
                    <a:pt x="238" y="3720"/>
                  </a:lnTo>
                  <a:lnTo>
                    <a:pt x="278" y="3740"/>
                  </a:lnTo>
                  <a:lnTo>
                    <a:pt x="317" y="3740"/>
                  </a:lnTo>
                  <a:lnTo>
                    <a:pt x="377" y="3720"/>
                  </a:lnTo>
                  <a:lnTo>
                    <a:pt x="416" y="3700"/>
                  </a:lnTo>
                  <a:lnTo>
                    <a:pt x="456" y="3681"/>
                  </a:lnTo>
                  <a:lnTo>
                    <a:pt x="476" y="3641"/>
                  </a:lnTo>
                  <a:lnTo>
                    <a:pt x="594" y="2770"/>
                  </a:lnTo>
                  <a:lnTo>
                    <a:pt x="634" y="2296"/>
                  </a:lnTo>
                  <a:lnTo>
                    <a:pt x="654" y="1821"/>
                  </a:lnTo>
                  <a:lnTo>
                    <a:pt x="654" y="1346"/>
                  </a:lnTo>
                  <a:lnTo>
                    <a:pt x="614" y="1109"/>
                  </a:lnTo>
                  <a:lnTo>
                    <a:pt x="575" y="871"/>
                  </a:lnTo>
                  <a:lnTo>
                    <a:pt x="535" y="654"/>
                  </a:lnTo>
                  <a:lnTo>
                    <a:pt x="456" y="436"/>
                  </a:lnTo>
                  <a:lnTo>
                    <a:pt x="377" y="238"/>
                  </a:lnTo>
                  <a:lnTo>
                    <a:pt x="278" y="40"/>
                  </a:lnTo>
                  <a:lnTo>
                    <a:pt x="238" y="2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030325" y="3325375"/>
              <a:ext cx="31200" cy="13875"/>
            </a:xfrm>
            <a:custGeom>
              <a:rect b="b" l="l" r="r" t="t"/>
              <a:pathLst>
                <a:path extrusionOk="0" h="555" w="1248">
                  <a:moveTo>
                    <a:pt x="1109" y="0"/>
                  </a:moveTo>
                  <a:lnTo>
                    <a:pt x="970" y="20"/>
                  </a:lnTo>
                  <a:lnTo>
                    <a:pt x="851" y="40"/>
                  </a:lnTo>
                  <a:lnTo>
                    <a:pt x="574" y="119"/>
                  </a:lnTo>
                  <a:lnTo>
                    <a:pt x="317" y="218"/>
                  </a:lnTo>
                  <a:lnTo>
                    <a:pt x="80" y="357"/>
                  </a:lnTo>
                  <a:lnTo>
                    <a:pt x="20" y="376"/>
                  </a:lnTo>
                  <a:lnTo>
                    <a:pt x="1" y="416"/>
                  </a:lnTo>
                  <a:lnTo>
                    <a:pt x="1" y="456"/>
                  </a:lnTo>
                  <a:lnTo>
                    <a:pt x="20" y="495"/>
                  </a:lnTo>
                  <a:lnTo>
                    <a:pt x="60" y="535"/>
                  </a:lnTo>
                  <a:lnTo>
                    <a:pt x="100" y="554"/>
                  </a:lnTo>
                  <a:lnTo>
                    <a:pt x="159" y="554"/>
                  </a:lnTo>
                  <a:lnTo>
                    <a:pt x="199" y="535"/>
                  </a:lnTo>
                  <a:lnTo>
                    <a:pt x="416" y="416"/>
                  </a:lnTo>
                  <a:lnTo>
                    <a:pt x="634" y="317"/>
                  </a:lnTo>
                  <a:lnTo>
                    <a:pt x="851" y="258"/>
                  </a:lnTo>
                  <a:lnTo>
                    <a:pt x="1089" y="218"/>
                  </a:lnTo>
                  <a:lnTo>
                    <a:pt x="1148" y="218"/>
                  </a:lnTo>
                  <a:lnTo>
                    <a:pt x="1188" y="198"/>
                  </a:lnTo>
                  <a:lnTo>
                    <a:pt x="1227" y="159"/>
                  </a:lnTo>
                  <a:lnTo>
                    <a:pt x="1247" y="119"/>
                  </a:lnTo>
                  <a:lnTo>
                    <a:pt x="1227" y="80"/>
                  </a:lnTo>
                  <a:lnTo>
                    <a:pt x="1207" y="40"/>
                  </a:lnTo>
                  <a:lnTo>
                    <a:pt x="1168" y="2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033800" y="3302125"/>
              <a:ext cx="29700" cy="11400"/>
            </a:xfrm>
            <a:custGeom>
              <a:rect b="b" l="l" r="r" t="t"/>
              <a:pathLst>
                <a:path extrusionOk="0" h="456" w="1188">
                  <a:moveTo>
                    <a:pt x="871" y="1"/>
                  </a:moveTo>
                  <a:lnTo>
                    <a:pt x="712" y="20"/>
                  </a:lnTo>
                  <a:lnTo>
                    <a:pt x="574" y="80"/>
                  </a:lnTo>
                  <a:lnTo>
                    <a:pt x="435" y="139"/>
                  </a:lnTo>
                  <a:lnTo>
                    <a:pt x="297" y="238"/>
                  </a:lnTo>
                  <a:lnTo>
                    <a:pt x="20" y="396"/>
                  </a:lnTo>
                  <a:lnTo>
                    <a:pt x="0" y="416"/>
                  </a:lnTo>
                  <a:lnTo>
                    <a:pt x="0" y="436"/>
                  </a:lnTo>
                  <a:lnTo>
                    <a:pt x="0" y="456"/>
                  </a:lnTo>
                  <a:lnTo>
                    <a:pt x="139" y="456"/>
                  </a:lnTo>
                  <a:lnTo>
                    <a:pt x="238" y="416"/>
                  </a:lnTo>
                  <a:lnTo>
                    <a:pt x="396" y="297"/>
                  </a:lnTo>
                  <a:lnTo>
                    <a:pt x="574" y="198"/>
                  </a:lnTo>
                  <a:lnTo>
                    <a:pt x="653" y="139"/>
                  </a:lnTo>
                  <a:lnTo>
                    <a:pt x="752" y="119"/>
                  </a:lnTo>
                  <a:lnTo>
                    <a:pt x="851" y="119"/>
                  </a:lnTo>
                  <a:lnTo>
                    <a:pt x="950" y="139"/>
                  </a:lnTo>
                  <a:lnTo>
                    <a:pt x="1029" y="139"/>
                  </a:lnTo>
                  <a:lnTo>
                    <a:pt x="1128" y="100"/>
                  </a:lnTo>
                  <a:lnTo>
                    <a:pt x="1187" y="60"/>
                  </a:lnTo>
                  <a:lnTo>
                    <a:pt x="1187" y="40"/>
                  </a:lnTo>
                  <a:lnTo>
                    <a:pt x="1187" y="20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031325" y="3272450"/>
              <a:ext cx="25250" cy="15350"/>
            </a:xfrm>
            <a:custGeom>
              <a:rect b="b" l="l" r="r" t="t"/>
              <a:pathLst>
                <a:path extrusionOk="0" h="614" w="1010">
                  <a:moveTo>
                    <a:pt x="811" y="1"/>
                  </a:moveTo>
                  <a:lnTo>
                    <a:pt x="673" y="20"/>
                  </a:lnTo>
                  <a:lnTo>
                    <a:pt x="554" y="60"/>
                  </a:lnTo>
                  <a:lnTo>
                    <a:pt x="416" y="119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20" y="495"/>
                  </a:lnTo>
                  <a:lnTo>
                    <a:pt x="0" y="555"/>
                  </a:lnTo>
                  <a:lnTo>
                    <a:pt x="20" y="574"/>
                  </a:lnTo>
                  <a:lnTo>
                    <a:pt x="60" y="594"/>
                  </a:lnTo>
                  <a:lnTo>
                    <a:pt x="99" y="614"/>
                  </a:lnTo>
                  <a:lnTo>
                    <a:pt x="218" y="594"/>
                  </a:lnTo>
                  <a:lnTo>
                    <a:pt x="257" y="555"/>
                  </a:lnTo>
                  <a:lnTo>
                    <a:pt x="277" y="535"/>
                  </a:lnTo>
                  <a:lnTo>
                    <a:pt x="376" y="396"/>
                  </a:lnTo>
                  <a:lnTo>
                    <a:pt x="495" y="278"/>
                  </a:lnTo>
                  <a:lnTo>
                    <a:pt x="574" y="238"/>
                  </a:lnTo>
                  <a:lnTo>
                    <a:pt x="633" y="218"/>
                  </a:lnTo>
                  <a:lnTo>
                    <a:pt x="712" y="198"/>
                  </a:lnTo>
                  <a:lnTo>
                    <a:pt x="891" y="198"/>
                  </a:lnTo>
                  <a:lnTo>
                    <a:pt x="950" y="179"/>
                  </a:lnTo>
                  <a:lnTo>
                    <a:pt x="989" y="139"/>
                  </a:lnTo>
                  <a:lnTo>
                    <a:pt x="1009" y="119"/>
                  </a:lnTo>
                  <a:lnTo>
                    <a:pt x="1009" y="80"/>
                  </a:lnTo>
                  <a:lnTo>
                    <a:pt x="989" y="40"/>
                  </a:lnTo>
                  <a:lnTo>
                    <a:pt x="950" y="20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2"/>
          <p:cNvSpPr/>
          <p:nvPr/>
        </p:nvSpPr>
        <p:spPr>
          <a:xfrm>
            <a:off x="3412350" y="1660946"/>
            <a:ext cx="2319300" cy="2309700"/>
          </a:xfrm>
          <a:prstGeom prst="roundRect">
            <a:avLst>
              <a:gd fmla="val 25592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2137200" y="493750"/>
            <a:ext cx="48696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Background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8" name="Google Shape;938;p32"/>
          <p:cNvSpPr txBox="1"/>
          <p:nvPr/>
        </p:nvSpPr>
        <p:spPr>
          <a:xfrm>
            <a:off x="6536750" y="1876825"/>
            <a:ext cx="23193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4042  </a:t>
            </a: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Observations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57  </a:t>
            </a: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Variables 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39" name="Google Shape;939;p32"/>
          <p:cNvSpPr txBox="1"/>
          <p:nvPr/>
        </p:nvSpPr>
        <p:spPr>
          <a:xfrm>
            <a:off x="6536753" y="1537307"/>
            <a:ext cx="187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Rows and Columns</a:t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340150" y="1883888"/>
            <a:ext cx="22671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“James Hoffman” and Coffee Company “Cometeer”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732847" y="1537307"/>
            <a:ext cx="187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Creator</a:t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942" name="Google Shape;942;p32"/>
          <p:cNvSpPr txBox="1"/>
          <p:nvPr/>
        </p:nvSpPr>
        <p:spPr>
          <a:xfrm>
            <a:off x="6536750" y="3754632"/>
            <a:ext cx="187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13</a:t>
            </a: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Numeric </a:t>
            </a:r>
            <a:b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44</a:t>
            </a: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Character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3" name="Google Shape;943;p32"/>
          <p:cNvSpPr txBox="1"/>
          <p:nvPr/>
        </p:nvSpPr>
        <p:spPr>
          <a:xfrm>
            <a:off x="6536753" y="3331938"/>
            <a:ext cx="187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Data types</a:t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734047" y="3674463"/>
            <a:ext cx="187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Youtube Survey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732847" y="3308775"/>
            <a:ext cx="187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Online Event</a:t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grpSp>
        <p:nvGrpSpPr>
          <p:cNvPr id="946" name="Google Shape;946;p32"/>
          <p:cNvGrpSpPr/>
          <p:nvPr/>
        </p:nvGrpSpPr>
        <p:grpSpPr>
          <a:xfrm>
            <a:off x="3464581" y="1720148"/>
            <a:ext cx="2267217" cy="1956149"/>
            <a:chOff x="833075" y="238125"/>
            <a:chExt cx="5953825" cy="5238750"/>
          </a:xfrm>
        </p:grpSpPr>
        <p:sp>
          <p:nvSpPr>
            <p:cNvPr id="947" name="Google Shape;947;p32"/>
            <p:cNvSpPr/>
            <p:nvPr/>
          </p:nvSpPr>
          <p:spPr>
            <a:xfrm>
              <a:off x="1375050" y="2473925"/>
              <a:ext cx="4616425" cy="2471175"/>
            </a:xfrm>
            <a:custGeom>
              <a:rect b="b" l="l" r="r" t="t"/>
              <a:pathLst>
                <a:path extrusionOk="0" h="98847" w="184657">
                  <a:moveTo>
                    <a:pt x="2580" y="0"/>
                  </a:moveTo>
                  <a:lnTo>
                    <a:pt x="2037" y="136"/>
                  </a:lnTo>
                  <a:lnTo>
                    <a:pt x="1720" y="407"/>
                  </a:lnTo>
                  <a:lnTo>
                    <a:pt x="1584" y="543"/>
                  </a:lnTo>
                  <a:lnTo>
                    <a:pt x="1448" y="679"/>
                  </a:lnTo>
                  <a:lnTo>
                    <a:pt x="1177" y="951"/>
                  </a:lnTo>
                  <a:lnTo>
                    <a:pt x="905" y="1267"/>
                  </a:lnTo>
                  <a:lnTo>
                    <a:pt x="905" y="1222"/>
                  </a:lnTo>
                  <a:lnTo>
                    <a:pt x="769" y="1403"/>
                  </a:lnTo>
                  <a:lnTo>
                    <a:pt x="679" y="1629"/>
                  </a:lnTo>
                  <a:lnTo>
                    <a:pt x="634" y="1811"/>
                  </a:lnTo>
                  <a:lnTo>
                    <a:pt x="634" y="2037"/>
                  </a:lnTo>
                  <a:lnTo>
                    <a:pt x="588" y="2263"/>
                  </a:lnTo>
                  <a:lnTo>
                    <a:pt x="543" y="2489"/>
                  </a:lnTo>
                  <a:lnTo>
                    <a:pt x="498" y="2716"/>
                  </a:lnTo>
                  <a:lnTo>
                    <a:pt x="317" y="2897"/>
                  </a:lnTo>
                  <a:lnTo>
                    <a:pt x="317" y="2851"/>
                  </a:lnTo>
                  <a:lnTo>
                    <a:pt x="181" y="3711"/>
                  </a:lnTo>
                  <a:lnTo>
                    <a:pt x="91" y="4526"/>
                  </a:lnTo>
                  <a:lnTo>
                    <a:pt x="0" y="5341"/>
                  </a:lnTo>
                  <a:lnTo>
                    <a:pt x="0" y="6155"/>
                  </a:lnTo>
                  <a:lnTo>
                    <a:pt x="0" y="6970"/>
                  </a:lnTo>
                  <a:lnTo>
                    <a:pt x="91" y="7830"/>
                  </a:lnTo>
                  <a:lnTo>
                    <a:pt x="181" y="8645"/>
                  </a:lnTo>
                  <a:lnTo>
                    <a:pt x="317" y="9459"/>
                  </a:lnTo>
                  <a:lnTo>
                    <a:pt x="362" y="10546"/>
                  </a:lnTo>
                  <a:lnTo>
                    <a:pt x="453" y="10727"/>
                  </a:lnTo>
                  <a:lnTo>
                    <a:pt x="543" y="10908"/>
                  </a:lnTo>
                  <a:lnTo>
                    <a:pt x="634" y="11360"/>
                  </a:lnTo>
                  <a:lnTo>
                    <a:pt x="634" y="11768"/>
                  </a:lnTo>
                  <a:lnTo>
                    <a:pt x="634" y="12175"/>
                  </a:lnTo>
                  <a:lnTo>
                    <a:pt x="588" y="12627"/>
                  </a:lnTo>
                  <a:lnTo>
                    <a:pt x="588" y="13035"/>
                  </a:lnTo>
                  <a:lnTo>
                    <a:pt x="679" y="13442"/>
                  </a:lnTo>
                  <a:lnTo>
                    <a:pt x="769" y="13668"/>
                  </a:lnTo>
                  <a:lnTo>
                    <a:pt x="860" y="13849"/>
                  </a:lnTo>
                  <a:lnTo>
                    <a:pt x="905" y="14936"/>
                  </a:lnTo>
                  <a:lnTo>
                    <a:pt x="996" y="15117"/>
                  </a:lnTo>
                  <a:lnTo>
                    <a:pt x="1086" y="15252"/>
                  </a:lnTo>
                  <a:lnTo>
                    <a:pt x="1177" y="15615"/>
                  </a:lnTo>
                  <a:lnTo>
                    <a:pt x="1177" y="15977"/>
                  </a:lnTo>
                  <a:lnTo>
                    <a:pt x="1177" y="16339"/>
                  </a:lnTo>
                  <a:lnTo>
                    <a:pt x="1132" y="16701"/>
                  </a:lnTo>
                  <a:lnTo>
                    <a:pt x="1177" y="17063"/>
                  </a:lnTo>
                  <a:lnTo>
                    <a:pt x="1267" y="17380"/>
                  </a:lnTo>
                  <a:lnTo>
                    <a:pt x="1313" y="17561"/>
                  </a:lnTo>
                  <a:lnTo>
                    <a:pt x="1448" y="17742"/>
                  </a:lnTo>
                  <a:lnTo>
                    <a:pt x="1448" y="17968"/>
                  </a:lnTo>
                  <a:lnTo>
                    <a:pt x="1448" y="18240"/>
                  </a:lnTo>
                  <a:lnTo>
                    <a:pt x="1629" y="18466"/>
                  </a:lnTo>
                  <a:lnTo>
                    <a:pt x="1675" y="18737"/>
                  </a:lnTo>
                  <a:lnTo>
                    <a:pt x="1720" y="19054"/>
                  </a:lnTo>
                  <a:lnTo>
                    <a:pt x="1720" y="19326"/>
                  </a:lnTo>
                  <a:lnTo>
                    <a:pt x="1720" y="19643"/>
                  </a:lnTo>
                  <a:lnTo>
                    <a:pt x="1720" y="19914"/>
                  </a:lnTo>
                  <a:lnTo>
                    <a:pt x="1810" y="20231"/>
                  </a:lnTo>
                  <a:lnTo>
                    <a:pt x="1991" y="20457"/>
                  </a:lnTo>
                  <a:lnTo>
                    <a:pt x="1991" y="20729"/>
                  </a:lnTo>
                  <a:lnTo>
                    <a:pt x="1991" y="21000"/>
                  </a:lnTo>
                  <a:lnTo>
                    <a:pt x="2173" y="21227"/>
                  </a:lnTo>
                  <a:lnTo>
                    <a:pt x="2218" y="21498"/>
                  </a:lnTo>
                  <a:lnTo>
                    <a:pt x="2263" y="21815"/>
                  </a:lnTo>
                  <a:lnTo>
                    <a:pt x="2263" y="22087"/>
                  </a:lnTo>
                  <a:lnTo>
                    <a:pt x="2263" y="22403"/>
                  </a:lnTo>
                  <a:lnTo>
                    <a:pt x="2263" y="22675"/>
                  </a:lnTo>
                  <a:lnTo>
                    <a:pt x="2354" y="22947"/>
                  </a:lnTo>
                  <a:lnTo>
                    <a:pt x="2489" y="23218"/>
                  </a:lnTo>
                  <a:lnTo>
                    <a:pt x="2535" y="24259"/>
                  </a:lnTo>
                  <a:lnTo>
                    <a:pt x="2670" y="24440"/>
                  </a:lnTo>
                  <a:lnTo>
                    <a:pt x="2761" y="24666"/>
                  </a:lnTo>
                  <a:lnTo>
                    <a:pt x="2806" y="24893"/>
                  </a:lnTo>
                  <a:lnTo>
                    <a:pt x="2806" y="25119"/>
                  </a:lnTo>
                  <a:lnTo>
                    <a:pt x="2806" y="25345"/>
                  </a:lnTo>
                  <a:lnTo>
                    <a:pt x="2851" y="25572"/>
                  </a:lnTo>
                  <a:lnTo>
                    <a:pt x="2942" y="25798"/>
                  </a:lnTo>
                  <a:lnTo>
                    <a:pt x="3078" y="25979"/>
                  </a:lnTo>
                  <a:lnTo>
                    <a:pt x="3123" y="27020"/>
                  </a:lnTo>
                  <a:lnTo>
                    <a:pt x="3213" y="27156"/>
                  </a:lnTo>
                  <a:lnTo>
                    <a:pt x="3259" y="27291"/>
                  </a:lnTo>
                  <a:lnTo>
                    <a:pt x="3349" y="27608"/>
                  </a:lnTo>
                  <a:lnTo>
                    <a:pt x="3440" y="27880"/>
                  </a:lnTo>
                  <a:lnTo>
                    <a:pt x="3530" y="28061"/>
                  </a:lnTo>
                  <a:lnTo>
                    <a:pt x="3621" y="28151"/>
                  </a:lnTo>
                  <a:lnTo>
                    <a:pt x="3666" y="28423"/>
                  </a:lnTo>
                  <a:lnTo>
                    <a:pt x="3666" y="28694"/>
                  </a:lnTo>
                  <a:lnTo>
                    <a:pt x="3802" y="28875"/>
                  </a:lnTo>
                  <a:lnTo>
                    <a:pt x="3847" y="29057"/>
                  </a:lnTo>
                  <a:lnTo>
                    <a:pt x="3892" y="29283"/>
                  </a:lnTo>
                  <a:lnTo>
                    <a:pt x="3892" y="29509"/>
                  </a:lnTo>
                  <a:lnTo>
                    <a:pt x="3938" y="29735"/>
                  </a:lnTo>
                  <a:lnTo>
                    <a:pt x="3938" y="29962"/>
                  </a:lnTo>
                  <a:lnTo>
                    <a:pt x="4028" y="30188"/>
                  </a:lnTo>
                  <a:lnTo>
                    <a:pt x="4164" y="30369"/>
                  </a:lnTo>
                  <a:lnTo>
                    <a:pt x="4209" y="30595"/>
                  </a:lnTo>
                  <a:lnTo>
                    <a:pt x="4209" y="30867"/>
                  </a:lnTo>
                  <a:lnTo>
                    <a:pt x="4300" y="31003"/>
                  </a:lnTo>
                  <a:lnTo>
                    <a:pt x="4345" y="31138"/>
                  </a:lnTo>
                  <a:lnTo>
                    <a:pt x="4435" y="31455"/>
                  </a:lnTo>
                  <a:lnTo>
                    <a:pt x="4526" y="31727"/>
                  </a:lnTo>
                  <a:lnTo>
                    <a:pt x="4616" y="31908"/>
                  </a:lnTo>
                  <a:lnTo>
                    <a:pt x="4707" y="31998"/>
                  </a:lnTo>
                  <a:lnTo>
                    <a:pt x="4752" y="32270"/>
                  </a:lnTo>
                  <a:lnTo>
                    <a:pt x="4752" y="32541"/>
                  </a:lnTo>
                  <a:lnTo>
                    <a:pt x="4843" y="32677"/>
                  </a:lnTo>
                  <a:lnTo>
                    <a:pt x="4933" y="32813"/>
                  </a:lnTo>
                  <a:lnTo>
                    <a:pt x="4979" y="33085"/>
                  </a:lnTo>
                  <a:lnTo>
                    <a:pt x="5069" y="33401"/>
                  </a:lnTo>
                  <a:lnTo>
                    <a:pt x="5160" y="33537"/>
                  </a:lnTo>
                  <a:lnTo>
                    <a:pt x="5250" y="33673"/>
                  </a:lnTo>
                  <a:lnTo>
                    <a:pt x="5295" y="33945"/>
                  </a:lnTo>
                  <a:lnTo>
                    <a:pt x="5295" y="34216"/>
                  </a:lnTo>
                  <a:lnTo>
                    <a:pt x="5386" y="34307"/>
                  </a:lnTo>
                  <a:lnTo>
                    <a:pt x="5476" y="34442"/>
                  </a:lnTo>
                  <a:lnTo>
                    <a:pt x="5567" y="34759"/>
                  </a:lnTo>
                  <a:lnTo>
                    <a:pt x="5612" y="35031"/>
                  </a:lnTo>
                  <a:lnTo>
                    <a:pt x="5703" y="35167"/>
                  </a:lnTo>
                  <a:lnTo>
                    <a:pt x="5793" y="35302"/>
                  </a:lnTo>
                  <a:lnTo>
                    <a:pt x="5838" y="35574"/>
                  </a:lnTo>
                  <a:lnTo>
                    <a:pt x="5838" y="35845"/>
                  </a:lnTo>
                  <a:lnTo>
                    <a:pt x="5929" y="35981"/>
                  </a:lnTo>
                  <a:lnTo>
                    <a:pt x="6020" y="36117"/>
                  </a:lnTo>
                  <a:lnTo>
                    <a:pt x="6110" y="36389"/>
                  </a:lnTo>
                  <a:lnTo>
                    <a:pt x="6201" y="36705"/>
                  </a:lnTo>
                  <a:lnTo>
                    <a:pt x="6246" y="36841"/>
                  </a:lnTo>
                  <a:lnTo>
                    <a:pt x="6336" y="36977"/>
                  </a:lnTo>
                  <a:lnTo>
                    <a:pt x="6382" y="37203"/>
                  </a:lnTo>
                  <a:lnTo>
                    <a:pt x="6382" y="37475"/>
                  </a:lnTo>
                  <a:lnTo>
                    <a:pt x="6517" y="37656"/>
                  </a:lnTo>
                  <a:lnTo>
                    <a:pt x="6608" y="37882"/>
                  </a:lnTo>
                  <a:lnTo>
                    <a:pt x="6653" y="38108"/>
                  </a:lnTo>
                  <a:lnTo>
                    <a:pt x="6653" y="38335"/>
                  </a:lnTo>
                  <a:lnTo>
                    <a:pt x="6653" y="38561"/>
                  </a:lnTo>
                  <a:lnTo>
                    <a:pt x="6698" y="38787"/>
                  </a:lnTo>
                  <a:lnTo>
                    <a:pt x="6789" y="38968"/>
                  </a:lnTo>
                  <a:lnTo>
                    <a:pt x="6925" y="39149"/>
                  </a:lnTo>
                  <a:lnTo>
                    <a:pt x="7060" y="39330"/>
                  </a:lnTo>
                  <a:lnTo>
                    <a:pt x="7151" y="39557"/>
                  </a:lnTo>
                  <a:lnTo>
                    <a:pt x="7196" y="39783"/>
                  </a:lnTo>
                  <a:lnTo>
                    <a:pt x="7196" y="40009"/>
                  </a:lnTo>
                  <a:lnTo>
                    <a:pt x="7242" y="40236"/>
                  </a:lnTo>
                  <a:lnTo>
                    <a:pt x="7242" y="40417"/>
                  </a:lnTo>
                  <a:lnTo>
                    <a:pt x="7332" y="40643"/>
                  </a:lnTo>
                  <a:lnTo>
                    <a:pt x="7468" y="40824"/>
                  </a:lnTo>
                  <a:lnTo>
                    <a:pt x="7604" y="40914"/>
                  </a:lnTo>
                  <a:lnTo>
                    <a:pt x="7649" y="41050"/>
                  </a:lnTo>
                  <a:lnTo>
                    <a:pt x="7739" y="41367"/>
                  </a:lnTo>
                  <a:lnTo>
                    <a:pt x="7830" y="41639"/>
                  </a:lnTo>
                  <a:lnTo>
                    <a:pt x="7920" y="41774"/>
                  </a:lnTo>
                  <a:lnTo>
                    <a:pt x="8011" y="41910"/>
                  </a:lnTo>
                  <a:lnTo>
                    <a:pt x="8056" y="42182"/>
                  </a:lnTo>
                  <a:lnTo>
                    <a:pt x="8056" y="42408"/>
                  </a:lnTo>
                  <a:lnTo>
                    <a:pt x="8147" y="42544"/>
                  </a:lnTo>
                  <a:lnTo>
                    <a:pt x="8192" y="42680"/>
                  </a:lnTo>
                  <a:lnTo>
                    <a:pt x="8282" y="42996"/>
                  </a:lnTo>
                  <a:lnTo>
                    <a:pt x="8418" y="43313"/>
                  </a:lnTo>
                  <a:lnTo>
                    <a:pt x="8464" y="43449"/>
                  </a:lnTo>
                  <a:lnTo>
                    <a:pt x="8599" y="43585"/>
                  </a:lnTo>
                  <a:lnTo>
                    <a:pt x="8599" y="43539"/>
                  </a:lnTo>
                  <a:lnTo>
                    <a:pt x="8690" y="43675"/>
                  </a:lnTo>
                  <a:lnTo>
                    <a:pt x="8780" y="43811"/>
                  </a:lnTo>
                  <a:lnTo>
                    <a:pt x="8871" y="44083"/>
                  </a:lnTo>
                  <a:lnTo>
                    <a:pt x="8916" y="44399"/>
                  </a:lnTo>
                  <a:lnTo>
                    <a:pt x="9007" y="44535"/>
                  </a:lnTo>
                  <a:lnTo>
                    <a:pt x="9097" y="44671"/>
                  </a:lnTo>
                  <a:lnTo>
                    <a:pt x="9142" y="44897"/>
                  </a:lnTo>
                  <a:lnTo>
                    <a:pt x="9142" y="45169"/>
                  </a:lnTo>
                  <a:lnTo>
                    <a:pt x="9369" y="45486"/>
                  </a:lnTo>
                  <a:lnTo>
                    <a:pt x="9640" y="45757"/>
                  </a:lnTo>
                  <a:lnTo>
                    <a:pt x="9686" y="46029"/>
                  </a:lnTo>
                  <a:lnTo>
                    <a:pt x="9686" y="46255"/>
                  </a:lnTo>
                  <a:lnTo>
                    <a:pt x="10183" y="46843"/>
                  </a:lnTo>
                  <a:lnTo>
                    <a:pt x="10229" y="47115"/>
                  </a:lnTo>
                  <a:lnTo>
                    <a:pt x="10229" y="47387"/>
                  </a:lnTo>
                  <a:lnTo>
                    <a:pt x="10319" y="47522"/>
                  </a:lnTo>
                  <a:lnTo>
                    <a:pt x="10410" y="47658"/>
                  </a:lnTo>
                  <a:lnTo>
                    <a:pt x="10500" y="47975"/>
                  </a:lnTo>
                  <a:lnTo>
                    <a:pt x="10591" y="48246"/>
                  </a:lnTo>
                  <a:lnTo>
                    <a:pt x="10681" y="48382"/>
                  </a:lnTo>
                  <a:lnTo>
                    <a:pt x="10772" y="48518"/>
                  </a:lnTo>
                  <a:lnTo>
                    <a:pt x="10862" y="48654"/>
                  </a:lnTo>
                  <a:lnTo>
                    <a:pt x="10953" y="48790"/>
                  </a:lnTo>
                  <a:lnTo>
                    <a:pt x="11043" y="49061"/>
                  </a:lnTo>
                  <a:lnTo>
                    <a:pt x="11134" y="49378"/>
                  </a:lnTo>
                  <a:lnTo>
                    <a:pt x="11224" y="49514"/>
                  </a:lnTo>
                  <a:lnTo>
                    <a:pt x="11315" y="49604"/>
                  </a:lnTo>
                  <a:lnTo>
                    <a:pt x="11451" y="49740"/>
                  </a:lnTo>
                  <a:lnTo>
                    <a:pt x="11496" y="49876"/>
                  </a:lnTo>
                  <a:lnTo>
                    <a:pt x="11586" y="50147"/>
                  </a:lnTo>
                  <a:lnTo>
                    <a:pt x="11722" y="50464"/>
                  </a:lnTo>
                  <a:lnTo>
                    <a:pt x="11767" y="50600"/>
                  </a:lnTo>
                  <a:lnTo>
                    <a:pt x="11903" y="50736"/>
                  </a:lnTo>
                  <a:lnTo>
                    <a:pt x="11994" y="50826"/>
                  </a:lnTo>
                  <a:lnTo>
                    <a:pt x="12039" y="50962"/>
                  </a:lnTo>
                  <a:lnTo>
                    <a:pt x="12129" y="51279"/>
                  </a:lnTo>
                  <a:lnTo>
                    <a:pt x="12220" y="51550"/>
                  </a:lnTo>
                  <a:lnTo>
                    <a:pt x="12311" y="51686"/>
                  </a:lnTo>
                  <a:lnTo>
                    <a:pt x="12401" y="51822"/>
                  </a:lnTo>
                  <a:lnTo>
                    <a:pt x="12446" y="52048"/>
                  </a:lnTo>
                  <a:lnTo>
                    <a:pt x="12446" y="52320"/>
                  </a:lnTo>
                  <a:lnTo>
                    <a:pt x="12718" y="52637"/>
                  </a:lnTo>
                  <a:lnTo>
                    <a:pt x="12989" y="52908"/>
                  </a:lnTo>
                  <a:lnTo>
                    <a:pt x="13080" y="53044"/>
                  </a:lnTo>
                  <a:lnTo>
                    <a:pt x="13170" y="53180"/>
                  </a:lnTo>
                  <a:lnTo>
                    <a:pt x="13261" y="53451"/>
                  </a:lnTo>
                  <a:lnTo>
                    <a:pt x="13351" y="53768"/>
                  </a:lnTo>
                  <a:lnTo>
                    <a:pt x="13442" y="53904"/>
                  </a:lnTo>
                  <a:lnTo>
                    <a:pt x="13533" y="53994"/>
                  </a:lnTo>
                  <a:lnTo>
                    <a:pt x="13623" y="54130"/>
                  </a:lnTo>
                  <a:lnTo>
                    <a:pt x="13714" y="54266"/>
                  </a:lnTo>
                  <a:lnTo>
                    <a:pt x="13804" y="54583"/>
                  </a:lnTo>
                  <a:lnTo>
                    <a:pt x="13895" y="54854"/>
                  </a:lnTo>
                  <a:lnTo>
                    <a:pt x="13985" y="54990"/>
                  </a:lnTo>
                  <a:lnTo>
                    <a:pt x="14076" y="55126"/>
                  </a:lnTo>
                  <a:lnTo>
                    <a:pt x="14166" y="55216"/>
                  </a:lnTo>
                  <a:lnTo>
                    <a:pt x="14257" y="55352"/>
                  </a:lnTo>
                  <a:lnTo>
                    <a:pt x="14347" y="55669"/>
                  </a:lnTo>
                  <a:lnTo>
                    <a:pt x="14483" y="55940"/>
                  </a:lnTo>
                  <a:lnTo>
                    <a:pt x="14528" y="56076"/>
                  </a:lnTo>
                  <a:lnTo>
                    <a:pt x="14664" y="56212"/>
                  </a:lnTo>
                  <a:lnTo>
                    <a:pt x="14619" y="56212"/>
                  </a:lnTo>
                  <a:lnTo>
                    <a:pt x="14890" y="56484"/>
                  </a:lnTo>
                  <a:lnTo>
                    <a:pt x="15162" y="56755"/>
                  </a:lnTo>
                  <a:lnTo>
                    <a:pt x="15298" y="56891"/>
                  </a:lnTo>
                  <a:lnTo>
                    <a:pt x="15343" y="57027"/>
                  </a:lnTo>
                  <a:lnTo>
                    <a:pt x="15479" y="57298"/>
                  </a:lnTo>
                  <a:lnTo>
                    <a:pt x="15569" y="57615"/>
                  </a:lnTo>
                  <a:lnTo>
                    <a:pt x="15614" y="57751"/>
                  </a:lnTo>
                  <a:lnTo>
                    <a:pt x="15750" y="57841"/>
                  </a:lnTo>
                  <a:lnTo>
                    <a:pt x="16248" y="58384"/>
                  </a:lnTo>
                  <a:lnTo>
                    <a:pt x="16293" y="58656"/>
                  </a:lnTo>
                  <a:lnTo>
                    <a:pt x="16293" y="58882"/>
                  </a:lnTo>
                  <a:lnTo>
                    <a:pt x="16565" y="59199"/>
                  </a:lnTo>
                  <a:lnTo>
                    <a:pt x="16836" y="59516"/>
                  </a:lnTo>
                  <a:lnTo>
                    <a:pt x="16927" y="59652"/>
                  </a:lnTo>
                  <a:lnTo>
                    <a:pt x="17017" y="59788"/>
                  </a:lnTo>
                  <a:lnTo>
                    <a:pt x="17108" y="60059"/>
                  </a:lnTo>
                  <a:lnTo>
                    <a:pt x="17199" y="60376"/>
                  </a:lnTo>
                  <a:lnTo>
                    <a:pt x="17289" y="60512"/>
                  </a:lnTo>
                  <a:lnTo>
                    <a:pt x="17425" y="60602"/>
                  </a:lnTo>
                  <a:lnTo>
                    <a:pt x="17380" y="60602"/>
                  </a:lnTo>
                  <a:lnTo>
                    <a:pt x="17651" y="60874"/>
                  </a:lnTo>
                  <a:lnTo>
                    <a:pt x="17923" y="61145"/>
                  </a:lnTo>
                  <a:lnTo>
                    <a:pt x="17923" y="61191"/>
                  </a:lnTo>
                  <a:lnTo>
                    <a:pt x="18013" y="61281"/>
                  </a:lnTo>
                  <a:lnTo>
                    <a:pt x="18104" y="61417"/>
                  </a:lnTo>
                  <a:lnTo>
                    <a:pt x="18194" y="61734"/>
                  </a:lnTo>
                  <a:lnTo>
                    <a:pt x="18330" y="62005"/>
                  </a:lnTo>
                  <a:lnTo>
                    <a:pt x="18375" y="62141"/>
                  </a:lnTo>
                  <a:lnTo>
                    <a:pt x="18466" y="62232"/>
                  </a:lnTo>
                  <a:lnTo>
                    <a:pt x="19009" y="62820"/>
                  </a:lnTo>
                  <a:lnTo>
                    <a:pt x="19145" y="62956"/>
                  </a:lnTo>
                  <a:lnTo>
                    <a:pt x="19190" y="63091"/>
                  </a:lnTo>
                  <a:lnTo>
                    <a:pt x="19326" y="63363"/>
                  </a:lnTo>
                  <a:lnTo>
                    <a:pt x="19416" y="63680"/>
                  </a:lnTo>
                  <a:lnTo>
                    <a:pt x="19507" y="63770"/>
                  </a:lnTo>
                  <a:lnTo>
                    <a:pt x="19597" y="63906"/>
                  </a:lnTo>
                  <a:lnTo>
                    <a:pt x="19869" y="64178"/>
                  </a:lnTo>
                  <a:lnTo>
                    <a:pt x="20140" y="64449"/>
                  </a:lnTo>
                  <a:lnTo>
                    <a:pt x="20638" y="64992"/>
                  </a:lnTo>
                  <a:lnTo>
                    <a:pt x="20683" y="65264"/>
                  </a:lnTo>
                  <a:lnTo>
                    <a:pt x="20683" y="65490"/>
                  </a:lnTo>
                  <a:lnTo>
                    <a:pt x="20955" y="65807"/>
                  </a:lnTo>
                  <a:lnTo>
                    <a:pt x="21227" y="66124"/>
                  </a:lnTo>
                  <a:lnTo>
                    <a:pt x="21498" y="66395"/>
                  </a:lnTo>
                  <a:lnTo>
                    <a:pt x="21770" y="66667"/>
                  </a:lnTo>
                  <a:lnTo>
                    <a:pt x="21860" y="66803"/>
                  </a:lnTo>
                  <a:lnTo>
                    <a:pt x="21951" y="66938"/>
                  </a:lnTo>
                  <a:lnTo>
                    <a:pt x="22041" y="67210"/>
                  </a:lnTo>
                  <a:lnTo>
                    <a:pt x="22177" y="67527"/>
                  </a:lnTo>
                  <a:lnTo>
                    <a:pt x="22222" y="67617"/>
                  </a:lnTo>
                  <a:lnTo>
                    <a:pt x="22358" y="67753"/>
                  </a:lnTo>
                  <a:lnTo>
                    <a:pt x="22584" y="68025"/>
                  </a:lnTo>
                  <a:lnTo>
                    <a:pt x="22901" y="68296"/>
                  </a:lnTo>
                  <a:lnTo>
                    <a:pt x="23127" y="68568"/>
                  </a:lnTo>
                  <a:lnTo>
                    <a:pt x="23444" y="68885"/>
                  </a:lnTo>
                  <a:lnTo>
                    <a:pt x="23535" y="68975"/>
                  </a:lnTo>
                  <a:lnTo>
                    <a:pt x="23625" y="69111"/>
                  </a:lnTo>
                  <a:lnTo>
                    <a:pt x="23716" y="69428"/>
                  </a:lnTo>
                  <a:lnTo>
                    <a:pt x="23806" y="69699"/>
                  </a:lnTo>
                  <a:lnTo>
                    <a:pt x="23897" y="69835"/>
                  </a:lnTo>
                  <a:lnTo>
                    <a:pt x="23987" y="69971"/>
                  </a:lnTo>
                  <a:lnTo>
                    <a:pt x="23987" y="69926"/>
                  </a:lnTo>
                  <a:lnTo>
                    <a:pt x="24259" y="70242"/>
                  </a:lnTo>
                  <a:lnTo>
                    <a:pt x="24530" y="70514"/>
                  </a:lnTo>
                  <a:lnTo>
                    <a:pt x="24530" y="70469"/>
                  </a:lnTo>
                  <a:lnTo>
                    <a:pt x="24802" y="70786"/>
                  </a:lnTo>
                  <a:lnTo>
                    <a:pt x="25119" y="71057"/>
                  </a:lnTo>
                  <a:lnTo>
                    <a:pt x="25074" y="71057"/>
                  </a:lnTo>
                  <a:lnTo>
                    <a:pt x="25345" y="71329"/>
                  </a:lnTo>
                  <a:lnTo>
                    <a:pt x="25617" y="71600"/>
                  </a:lnTo>
                  <a:lnTo>
                    <a:pt x="26160" y="72143"/>
                  </a:lnTo>
                  <a:lnTo>
                    <a:pt x="26703" y="72732"/>
                  </a:lnTo>
                  <a:lnTo>
                    <a:pt x="27291" y="73275"/>
                  </a:lnTo>
                  <a:lnTo>
                    <a:pt x="27789" y="73818"/>
                  </a:lnTo>
                  <a:lnTo>
                    <a:pt x="27834" y="73818"/>
                  </a:lnTo>
                  <a:lnTo>
                    <a:pt x="28106" y="74089"/>
                  </a:lnTo>
                  <a:lnTo>
                    <a:pt x="28332" y="74361"/>
                  </a:lnTo>
                  <a:lnTo>
                    <a:pt x="28377" y="74406"/>
                  </a:lnTo>
                  <a:lnTo>
                    <a:pt x="28649" y="74633"/>
                  </a:lnTo>
                  <a:lnTo>
                    <a:pt x="28875" y="74904"/>
                  </a:lnTo>
                  <a:lnTo>
                    <a:pt x="28921" y="74949"/>
                  </a:lnTo>
                  <a:lnTo>
                    <a:pt x="29192" y="75176"/>
                  </a:lnTo>
                  <a:lnTo>
                    <a:pt x="29418" y="75447"/>
                  </a:lnTo>
                  <a:lnTo>
                    <a:pt x="29464" y="75492"/>
                  </a:lnTo>
                  <a:lnTo>
                    <a:pt x="29962" y="76081"/>
                  </a:lnTo>
                  <a:lnTo>
                    <a:pt x="30550" y="76579"/>
                  </a:lnTo>
                  <a:lnTo>
                    <a:pt x="30867" y="76850"/>
                  </a:lnTo>
                  <a:lnTo>
                    <a:pt x="31093" y="77122"/>
                  </a:lnTo>
                  <a:lnTo>
                    <a:pt x="31138" y="77167"/>
                  </a:lnTo>
                  <a:lnTo>
                    <a:pt x="31410" y="77393"/>
                  </a:lnTo>
                  <a:lnTo>
                    <a:pt x="31636" y="77665"/>
                  </a:lnTo>
                  <a:lnTo>
                    <a:pt x="31681" y="77710"/>
                  </a:lnTo>
                  <a:lnTo>
                    <a:pt x="31953" y="77936"/>
                  </a:lnTo>
                  <a:lnTo>
                    <a:pt x="32179" y="78208"/>
                  </a:lnTo>
                  <a:lnTo>
                    <a:pt x="32225" y="78253"/>
                  </a:lnTo>
                  <a:lnTo>
                    <a:pt x="32496" y="78480"/>
                  </a:lnTo>
                  <a:lnTo>
                    <a:pt x="32768" y="78751"/>
                  </a:lnTo>
                  <a:lnTo>
                    <a:pt x="32768" y="78796"/>
                  </a:lnTo>
                  <a:lnTo>
                    <a:pt x="33311" y="79294"/>
                  </a:lnTo>
                  <a:lnTo>
                    <a:pt x="33311" y="79339"/>
                  </a:lnTo>
                  <a:lnTo>
                    <a:pt x="33854" y="79883"/>
                  </a:lnTo>
                  <a:lnTo>
                    <a:pt x="34442" y="80426"/>
                  </a:lnTo>
                  <a:lnTo>
                    <a:pt x="34985" y="80969"/>
                  </a:lnTo>
                  <a:lnTo>
                    <a:pt x="34985" y="80924"/>
                  </a:lnTo>
                  <a:lnTo>
                    <a:pt x="35257" y="81240"/>
                  </a:lnTo>
                  <a:lnTo>
                    <a:pt x="35528" y="81512"/>
                  </a:lnTo>
                  <a:lnTo>
                    <a:pt x="35528" y="81467"/>
                  </a:lnTo>
                  <a:lnTo>
                    <a:pt x="35800" y="81783"/>
                  </a:lnTo>
                  <a:lnTo>
                    <a:pt x="36117" y="82055"/>
                  </a:lnTo>
                  <a:lnTo>
                    <a:pt x="36117" y="82055"/>
                  </a:lnTo>
                  <a:lnTo>
                    <a:pt x="36072" y="82010"/>
                  </a:lnTo>
                  <a:lnTo>
                    <a:pt x="36207" y="82146"/>
                  </a:lnTo>
                  <a:lnTo>
                    <a:pt x="36343" y="82236"/>
                  </a:lnTo>
                  <a:lnTo>
                    <a:pt x="36615" y="82327"/>
                  </a:lnTo>
                  <a:lnTo>
                    <a:pt x="36886" y="82417"/>
                  </a:lnTo>
                  <a:lnTo>
                    <a:pt x="37022" y="82508"/>
                  </a:lnTo>
                  <a:lnTo>
                    <a:pt x="37158" y="82643"/>
                  </a:lnTo>
                  <a:lnTo>
                    <a:pt x="37701" y="83141"/>
                  </a:lnTo>
                  <a:lnTo>
                    <a:pt x="37701" y="83187"/>
                  </a:lnTo>
                  <a:lnTo>
                    <a:pt x="38289" y="83684"/>
                  </a:lnTo>
                  <a:lnTo>
                    <a:pt x="38561" y="84001"/>
                  </a:lnTo>
                  <a:lnTo>
                    <a:pt x="38832" y="84227"/>
                  </a:lnTo>
                  <a:lnTo>
                    <a:pt x="38968" y="84363"/>
                  </a:lnTo>
                  <a:lnTo>
                    <a:pt x="39059" y="84409"/>
                  </a:lnTo>
                  <a:lnTo>
                    <a:pt x="39375" y="84544"/>
                  </a:lnTo>
                  <a:lnTo>
                    <a:pt x="39692" y="84635"/>
                  </a:lnTo>
                  <a:lnTo>
                    <a:pt x="39783" y="84725"/>
                  </a:lnTo>
                  <a:lnTo>
                    <a:pt x="39919" y="84816"/>
                  </a:lnTo>
                  <a:lnTo>
                    <a:pt x="40507" y="85359"/>
                  </a:lnTo>
                  <a:lnTo>
                    <a:pt x="40462" y="85359"/>
                  </a:lnTo>
                  <a:lnTo>
                    <a:pt x="40597" y="85449"/>
                  </a:lnTo>
                  <a:lnTo>
                    <a:pt x="40733" y="85540"/>
                  </a:lnTo>
                  <a:lnTo>
                    <a:pt x="41005" y="85631"/>
                  </a:lnTo>
                  <a:lnTo>
                    <a:pt x="41322" y="85721"/>
                  </a:lnTo>
                  <a:lnTo>
                    <a:pt x="41457" y="85812"/>
                  </a:lnTo>
                  <a:lnTo>
                    <a:pt x="41548" y="85902"/>
                  </a:lnTo>
                  <a:lnTo>
                    <a:pt x="41548" y="85947"/>
                  </a:lnTo>
                  <a:lnTo>
                    <a:pt x="42136" y="86445"/>
                  </a:lnTo>
                  <a:lnTo>
                    <a:pt x="42408" y="86717"/>
                  </a:lnTo>
                  <a:lnTo>
                    <a:pt x="42725" y="86988"/>
                  </a:lnTo>
                  <a:lnTo>
                    <a:pt x="42996" y="86988"/>
                  </a:lnTo>
                  <a:lnTo>
                    <a:pt x="43222" y="87034"/>
                  </a:lnTo>
                  <a:lnTo>
                    <a:pt x="43766" y="87577"/>
                  </a:lnTo>
                  <a:lnTo>
                    <a:pt x="43766" y="87531"/>
                  </a:lnTo>
                  <a:lnTo>
                    <a:pt x="43901" y="87667"/>
                  </a:lnTo>
                  <a:lnTo>
                    <a:pt x="44037" y="87712"/>
                  </a:lnTo>
                  <a:lnTo>
                    <a:pt x="44309" y="87848"/>
                  </a:lnTo>
                  <a:lnTo>
                    <a:pt x="44625" y="87939"/>
                  </a:lnTo>
                  <a:lnTo>
                    <a:pt x="44761" y="88029"/>
                  </a:lnTo>
                  <a:lnTo>
                    <a:pt x="44852" y="88120"/>
                  </a:lnTo>
                  <a:lnTo>
                    <a:pt x="45440" y="88663"/>
                  </a:lnTo>
                  <a:lnTo>
                    <a:pt x="45531" y="88753"/>
                  </a:lnTo>
                  <a:lnTo>
                    <a:pt x="45666" y="88844"/>
                  </a:lnTo>
                  <a:lnTo>
                    <a:pt x="45983" y="88934"/>
                  </a:lnTo>
                  <a:lnTo>
                    <a:pt x="46255" y="89025"/>
                  </a:lnTo>
                  <a:lnTo>
                    <a:pt x="46391" y="89115"/>
                  </a:lnTo>
                  <a:lnTo>
                    <a:pt x="46526" y="89206"/>
                  </a:lnTo>
                  <a:lnTo>
                    <a:pt x="46798" y="89478"/>
                  </a:lnTo>
                  <a:lnTo>
                    <a:pt x="47115" y="89749"/>
                  </a:lnTo>
                  <a:lnTo>
                    <a:pt x="47386" y="89749"/>
                  </a:lnTo>
                  <a:lnTo>
                    <a:pt x="47613" y="89794"/>
                  </a:lnTo>
                  <a:lnTo>
                    <a:pt x="48201" y="90292"/>
                  </a:lnTo>
                  <a:lnTo>
                    <a:pt x="48156" y="90292"/>
                  </a:lnTo>
                  <a:lnTo>
                    <a:pt x="48291" y="90383"/>
                  </a:lnTo>
                  <a:lnTo>
                    <a:pt x="48427" y="90473"/>
                  </a:lnTo>
                  <a:lnTo>
                    <a:pt x="48744" y="90564"/>
                  </a:lnTo>
                  <a:lnTo>
                    <a:pt x="49061" y="90654"/>
                  </a:lnTo>
                  <a:lnTo>
                    <a:pt x="49197" y="90745"/>
                  </a:lnTo>
                  <a:lnTo>
                    <a:pt x="49287" y="90835"/>
                  </a:lnTo>
                  <a:lnTo>
                    <a:pt x="49559" y="90881"/>
                  </a:lnTo>
                  <a:lnTo>
                    <a:pt x="49830" y="90881"/>
                  </a:lnTo>
                  <a:lnTo>
                    <a:pt x="50373" y="91424"/>
                  </a:lnTo>
                  <a:lnTo>
                    <a:pt x="50373" y="91378"/>
                  </a:lnTo>
                  <a:lnTo>
                    <a:pt x="50509" y="91514"/>
                  </a:lnTo>
                  <a:lnTo>
                    <a:pt x="50645" y="91559"/>
                  </a:lnTo>
                  <a:lnTo>
                    <a:pt x="50916" y="91695"/>
                  </a:lnTo>
                  <a:lnTo>
                    <a:pt x="51233" y="91786"/>
                  </a:lnTo>
                  <a:lnTo>
                    <a:pt x="51369" y="91831"/>
                  </a:lnTo>
                  <a:lnTo>
                    <a:pt x="51505" y="91922"/>
                  </a:lnTo>
                  <a:lnTo>
                    <a:pt x="51776" y="91967"/>
                  </a:lnTo>
                  <a:lnTo>
                    <a:pt x="52048" y="92012"/>
                  </a:lnTo>
                  <a:lnTo>
                    <a:pt x="52591" y="92510"/>
                  </a:lnTo>
                  <a:lnTo>
                    <a:pt x="52682" y="92600"/>
                  </a:lnTo>
                  <a:lnTo>
                    <a:pt x="52817" y="92691"/>
                  </a:lnTo>
                  <a:lnTo>
                    <a:pt x="53134" y="92781"/>
                  </a:lnTo>
                  <a:lnTo>
                    <a:pt x="53406" y="92872"/>
                  </a:lnTo>
                  <a:lnTo>
                    <a:pt x="53542" y="92963"/>
                  </a:lnTo>
                  <a:lnTo>
                    <a:pt x="53677" y="93053"/>
                  </a:lnTo>
                  <a:lnTo>
                    <a:pt x="53813" y="93144"/>
                  </a:lnTo>
                  <a:lnTo>
                    <a:pt x="53949" y="93234"/>
                  </a:lnTo>
                  <a:lnTo>
                    <a:pt x="54220" y="93325"/>
                  </a:lnTo>
                  <a:lnTo>
                    <a:pt x="54537" y="93415"/>
                  </a:lnTo>
                  <a:lnTo>
                    <a:pt x="54673" y="93506"/>
                  </a:lnTo>
                  <a:lnTo>
                    <a:pt x="54809" y="93596"/>
                  </a:lnTo>
                  <a:lnTo>
                    <a:pt x="55080" y="93596"/>
                  </a:lnTo>
                  <a:lnTo>
                    <a:pt x="55352" y="93641"/>
                  </a:lnTo>
                  <a:lnTo>
                    <a:pt x="55623" y="93913"/>
                  </a:lnTo>
                  <a:lnTo>
                    <a:pt x="55940" y="94139"/>
                  </a:lnTo>
                  <a:lnTo>
                    <a:pt x="56167" y="94139"/>
                  </a:lnTo>
                  <a:lnTo>
                    <a:pt x="56438" y="94184"/>
                  </a:lnTo>
                  <a:lnTo>
                    <a:pt x="56529" y="94275"/>
                  </a:lnTo>
                  <a:lnTo>
                    <a:pt x="56664" y="94366"/>
                  </a:lnTo>
                  <a:lnTo>
                    <a:pt x="56981" y="94456"/>
                  </a:lnTo>
                  <a:lnTo>
                    <a:pt x="57298" y="94547"/>
                  </a:lnTo>
                  <a:lnTo>
                    <a:pt x="57434" y="94592"/>
                  </a:lnTo>
                  <a:lnTo>
                    <a:pt x="57570" y="94682"/>
                  </a:lnTo>
                  <a:lnTo>
                    <a:pt x="57841" y="94682"/>
                  </a:lnTo>
                  <a:lnTo>
                    <a:pt x="58067" y="94728"/>
                  </a:lnTo>
                  <a:lnTo>
                    <a:pt x="58203" y="94818"/>
                  </a:lnTo>
                  <a:lnTo>
                    <a:pt x="58339" y="94909"/>
                  </a:lnTo>
                  <a:lnTo>
                    <a:pt x="58656" y="94999"/>
                  </a:lnTo>
                  <a:lnTo>
                    <a:pt x="58927" y="95090"/>
                  </a:lnTo>
                  <a:lnTo>
                    <a:pt x="59063" y="95135"/>
                  </a:lnTo>
                  <a:lnTo>
                    <a:pt x="59199" y="95271"/>
                  </a:lnTo>
                  <a:lnTo>
                    <a:pt x="59742" y="95271"/>
                  </a:lnTo>
                  <a:lnTo>
                    <a:pt x="59833" y="95406"/>
                  </a:lnTo>
                  <a:lnTo>
                    <a:pt x="59968" y="95452"/>
                  </a:lnTo>
                  <a:lnTo>
                    <a:pt x="60285" y="95542"/>
                  </a:lnTo>
                  <a:lnTo>
                    <a:pt x="60602" y="95633"/>
                  </a:lnTo>
                  <a:lnTo>
                    <a:pt x="60738" y="95678"/>
                  </a:lnTo>
                  <a:lnTo>
                    <a:pt x="60828" y="95814"/>
                  </a:lnTo>
                  <a:lnTo>
                    <a:pt x="61371" y="95814"/>
                  </a:lnTo>
                  <a:lnTo>
                    <a:pt x="61507" y="95950"/>
                  </a:lnTo>
                  <a:lnTo>
                    <a:pt x="61643" y="95995"/>
                  </a:lnTo>
                  <a:lnTo>
                    <a:pt x="61960" y="96085"/>
                  </a:lnTo>
                  <a:lnTo>
                    <a:pt x="62231" y="96176"/>
                  </a:lnTo>
                  <a:lnTo>
                    <a:pt x="62367" y="96266"/>
                  </a:lnTo>
                  <a:lnTo>
                    <a:pt x="62503" y="96357"/>
                  </a:lnTo>
                  <a:lnTo>
                    <a:pt x="62774" y="96357"/>
                  </a:lnTo>
                  <a:lnTo>
                    <a:pt x="63046" y="96402"/>
                  </a:lnTo>
                  <a:lnTo>
                    <a:pt x="63136" y="96493"/>
                  </a:lnTo>
                  <a:lnTo>
                    <a:pt x="63272" y="96538"/>
                  </a:lnTo>
                  <a:lnTo>
                    <a:pt x="63589" y="96628"/>
                  </a:lnTo>
                  <a:lnTo>
                    <a:pt x="63906" y="96719"/>
                  </a:lnTo>
                  <a:lnTo>
                    <a:pt x="64042" y="96810"/>
                  </a:lnTo>
                  <a:lnTo>
                    <a:pt x="64177" y="96900"/>
                  </a:lnTo>
                  <a:lnTo>
                    <a:pt x="64675" y="96900"/>
                  </a:lnTo>
                  <a:lnTo>
                    <a:pt x="64902" y="97081"/>
                  </a:lnTo>
                  <a:lnTo>
                    <a:pt x="65218" y="97172"/>
                  </a:lnTo>
                  <a:lnTo>
                    <a:pt x="66078" y="97172"/>
                  </a:lnTo>
                  <a:lnTo>
                    <a:pt x="66350" y="97217"/>
                  </a:lnTo>
                  <a:lnTo>
                    <a:pt x="66621" y="97262"/>
                  </a:lnTo>
                  <a:lnTo>
                    <a:pt x="66893" y="97443"/>
                  </a:lnTo>
                  <a:lnTo>
                    <a:pt x="67164" y="97443"/>
                  </a:lnTo>
                  <a:lnTo>
                    <a:pt x="67436" y="97488"/>
                  </a:lnTo>
                  <a:lnTo>
                    <a:pt x="67662" y="97624"/>
                  </a:lnTo>
                  <a:lnTo>
                    <a:pt x="67979" y="97715"/>
                  </a:lnTo>
                  <a:lnTo>
                    <a:pt x="68839" y="97715"/>
                  </a:lnTo>
                  <a:lnTo>
                    <a:pt x="69111" y="97760"/>
                  </a:lnTo>
                  <a:lnTo>
                    <a:pt x="69427" y="97850"/>
                  </a:lnTo>
                  <a:lnTo>
                    <a:pt x="69654" y="97986"/>
                  </a:lnTo>
                  <a:lnTo>
                    <a:pt x="70740" y="98032"/>
                  </a:lnTo>
                  <a:lnTo>
                    <a:pt x="70921" y="98122"/>
                  </a:lnTo>
                  <a:lnTo>
                    <a:pt x="71102" y="98213"/>
                  </a:lnTo>
                  <a:lnTo>
                    <a:pt x="71509" y="98303"/>
                  </a:lnTo>
                  <a:lnTo>
                    <a:pt x="71962" y="98303"/>
                  </a:lnTo>
                  <a:lnTo>
                    <a:pt x="72369" y="98258"/>
                  </a:lnTo>
                  <a:lnTo>
                    <a:pt x="73229" y="98258"/>
                  </a:lnTo>
                  <a:lnTo>
                    <a:pt x="73637" y="98348"/>
                  </a:lnTo>
                  <a:lnTo>
                    <a:pt x="73863" y="98439"/>
                  </a:lnTo>
                  <a:lnTo>
                    <a:pt x="74044" y="98529"/>
                  </a:lnTo>
                  <a:lnTo>
                    <a:pt x="75130" y="98575"/>
                  </a:lnTo>
                  <a:lnTo>
                    <a:pt x="75447" y="98710"/>
                  </a:lnTo>
                  <a:lnTo>
                    <a:pt x="75764" y="98801"/>
                  </a:lnTo>
                  <a:lnTo>
                    <a:pt x="76081" y="98846"/>
                  </a:lnTo>
                  <a:lnTo>
                    <a:pt x="76397" y="98846"/>
                  </a:lnTo>
                  <a:lnTo>
                    <a:pt x="77031" y="98801"/>
                  </a:lnTo>
                  <a:lnTo>
                    <a:pt x="77665" y="98801"/>
                  </a:lnTo>
                  <a:lnTo>
                    <a:pt x="78751" y="98620"/>
                  </a:lnTo>
                  <a:lnTo>
                    <a:pt x="79837" y="98529"/>
                  </a:lnTo>
                  <a:lnTo>
                    <a:pt x="80968" y="98439"/>
                  </a:lnTo>
                  <a:lnTo>
                    <a:pt x="82055" y="98439"/>
                  </a:lnTo>
                  <a:lnTo>
                    <a:pt x="84227" y="98394"/>
                  </a:lnTo>
                  <a:lnTo>
                    <a:pt x="85313" y="98348"/>
                  </a:lnTo>
                  <a:lnTo>
                    <a:pt x="86400" y="98303"/>
                  </a:lnTo>
                  <a:lnTo>
                    <a:pt x="87848" y="98213"/>
                  </a:lnTo>
                  <a:lnTo>
                    <a:pt x="89251" y="98077"/>
                  </a:lnTo>
                  <a:lnTo>
                    <a:pt x="90699" y="97896"/>
                  </a:lnTo>
                  <a:lnTo>
                    <a:pt x="92102" y="97669"/>
                  </a:lnTo>
                  <a:lnTo>
                    <a:pt x="93505" y="97398"/>
                  </a:lnTo>
                  <a:lnTo>
                    <a:pt x="94908" y="97126"/>
                  </a:lnTo>
                  <a:lnTo>
                    <a:pt x="97669" y="96538"/>
                  </a:lnTo>
                  <a:lnTo>
                    <a:pt x="100430" y="95814"/>
                  </a:lnTo>
                  <a:lnTo>
                    <a:pt x="103145" y="95044"/>
                  </a:lnTo>
                  <a:lnTo>
                    <a:pt x="105861" y="94184"/>
                  </a:lnTo>
                  <a:lnTo>
                    <a:pt x="108576" y="93279"/>
                  </a:lnTo>
                  <a:lnTo>
                    <a:pt x="111247" y="92374"/>
                  </a:lnTo>
                  <a:lnTo>
                    <a:pt x="113827" y="91378"/>
                  </a:lnTo>
                  <a:lnTo>
                    <a:pt x="116406" y="90337"/>
                  </a:lnTo>
                  <a:lnTo>
                    <a:pt x="118941" y="89206"/>
                  </a:lnTo>
                  <a:lnTo>
                    <a:pt x="121475" y="87984"/>
                  </a:lnTo>
                  <a:lnTo>
                    <a:pt x="123919" y="86762"/>
                  </a:lnTo>
                  <a:lnTo>
                    <a:pt x="126363" y="85449"/>
                  </a:lnTo>
                  <a:lnTo>
                    <a:pt x="128762" y="84046"/>
                  </a:lnTo>
                  <a:lnTo>
                    <a:pt x="131161" y="82643"/>
                  </a:lnTo>
                  <a:lnTo>
                    <a:pt x="133514" y="81195"/>
                  </a:lnTo>
                  <a:lnTo>
                    <a:pt x="135822" y="79656"/>
                  </a:lnTo>
                  <a:lnTo>
                    <a:pt x="138131" y="78117"/>
                  </a:lnTo>
                  <a:lnTo>
                    <a:pt x="140439" y="76533"/>
                  </a:lnTo>
                  <a:lnTo>
                    <a:pt x="142657" y="74904"/>
                  </a:lnTo>
                  <a:lnTo>
                    <a:pt x="144919" y="73229"/>
                  </a:lnTo>
                  <a:lnTo>
                    <a:pt x="147137" y="71510"/>
                  </a:lnTo>
                  <a:lnTo>
                    <a:pt x="148495" y="70514"/>
                  </a:lnTo>
                  <a:lnTo>
                    <a:pt x="149174" y="69971"/>
                  </a:lnTo>
                  <a:lnTo>
                    <a:pt x="149807" y="69428"/>
                  </a:lnTo>
                  <a:lnTo>
                    <a:pt x="150396" y="68839"/>
                  </a:lnTo>
                  <a:lnTo>
                    <a:pt x="150984" y="68206"/>
                  </a:lnTo>
                  <a:lnTo>
                    <a:pt x="151210" y="67844"/>
                  </a:lnTo>
                  <a:lnTo>
                    <a:pt x="151437" y="67482"/>
                  </a:lnTo>
                  <a:lnTo>
                    <a:pt x="151663" y="67120"/>
                  </a:lnTo>
                  <a:lnTo>
                    <a:pt x="151844" y="66712"/>
                  </a:lnTo>
                  <a:lnTo>
                    <a:pt x="151210" y="65716"/>
                  </a:lnTo>
                  <a:lnTo>
                    <a:pt x="150486" y="64811"/>
                  </a:lnTo>
                  <a:lnTo>
                    <a:pt x="149762" y="63906"/>
                  </a:lnTo>
                  <a:lnTo>
                    <a:pt x="148993" y="63046"/>
                  </a:lnTo>
                  <a:lnTo>
                    <a:pt x="147499" y="61281"/>
                  </a:lnTo>
                  <a:lnTo>
                    <a:pt x="146775" y="60376"/>
                  </a:lnTo>
                  <a:lnTo>
                    <a:pt x="146096" y="59425"/>
                  </a:lnTo>
                  <a:lnTo>
                    <a:pt x="145870" y="59018"/>
                  </a:lnTo>
                  <a:lnTo>
                    <a:pt x="145644" y="58566"/>
                  </a:lnTo>
                  <a:lnTo>
                    <a:pt x="145372" y="58113"/>
                  </a:lnTo>
                  <a:lnTo>
                    <a:pt x="145146" y="57706"/>
                  </a:lnTo>
                  <a:lnTo>
                    <a:pt x="144829" y="57344"/>
                  </a:lnTo>
                  <a:lnTo>
                    <a:pt x="144693" y="57162"/>
                  </a:lnTo>
                  <a:lnTo>
                    <a:pt x="144512" y="57027"/>
                  </a:lnTo>
                  <a:lnTo>
                    <a:pt x="144286" y="56936"/>
                  </a:lnTo>
                  <a:lnTo>
                    <a:pt x="144060" y="56891"/>
                  </a:lnTo>
                  <a:lnTo>
                    <a:pt x="143833" y="56846"/>
                  </a:lnTo>
                  <a:lnTo>
                    <a:pt x="143562" y="56846"/>
                  </a:lnTo>
                  <a:lnTo>
                    <a:pt x="143335" y="56891"/>
                  </a:lnTo>
                  <a:lnTo>
                    <a:pt x="143109" y="56981"/>
                  </a:lnTo>
                  <a:lnTo>
                    <a:pt x="142883" y="57117"/>
                  </a:lnTo>
                  <a:lnTo>
                    <a:pt x="142747" y="57253"/>
                  </a:lnTo>
                  <a:lnTo>
                    <a:pt x="142566" y="57434"/>
                  </a:lnTo>
                  <a:lnTo>
                    <a:pt x="142430" y="57615"/>
                  </a:lnTo>
                  <a:lnTo>
                    <a:pt x="142249" y="58022"/>
                  </a:lnTo>
                  <a:lnTo>
                    <a:pt x="142068" y="58475"/>
                  </a:lnTo>
                  <a:lnTo>
                    <a:pt x="141932" y="58973"/>
                  </a:lnTo>
                  <a:lnTo>
                    <a:pt x="141797" y="59471"/>
                  </a:lnTo>
                  <a:lnTo>
                    <a:pt x="141616" y="59923"/>
                  </a:lnTo>
                  <a:lnTo>
                    <a:pt x="141344" y="60557"/>
                  </a:lnTo>
                  <a:lnTo>
                    <a:pt x="141118" y="61191"/>
                  </a:lnTo>
                  <a:lnTo>
                    <a:pt x="140122" y="63227"/>
                  </a:lnTo>
                  <a:lnTo>
                    <a:pt x="139624" y="64268"/>
                  </a:lnTo>
                  <a:lnTo>
                    <a:pt x="139081" y="65219"/>
                  </a:lnTo>
                  <a:lnTo>
                    <a:pt x="138493" y="66169"/>
                  </a:lnTo>
                  <a:lnTo>
                    <a:pt x="138131" y="66622"/>
                  </a:lnTo>
                  <a:lnTo>
                    <a:pt x="137769" y="67029"/>
                  </a:lnTo>
                  <a:lnTo>
                    <a:pt x="137406" y="67436"/>
                  </a:lnTo>
                  <a:lnTo>
                    <a:pt x="136954" y="67844"/>
                  </a:lnTo>
                  <a:lnTo>
                    <a:pt x="136501" y="68206"/>
                  </a:lnTo>
                  <a:lnTo>
                    <a:pt x="136049" y="68568"/>
                  </a:lnTo>
                  <a:lnTo>
                    <a:pt x="135370" y="68975"/>
                  </a:lnTo>
                  <a:lnTo>
                    <a:pt x="135053" y="69156"/>
                  </a:lnTo>
                  <a:lnTo>
                    <a:pt x="134736" y="69292"/>
                  </a:lnTo>
                  <a:lnTo>
                    <a:pt x="134374" y="69382"/>
                  </a:lnTo>
                  <a:lnTo>
                    <a:pt x="134012" y="69428"/>
                  </a:lnTo>
                  <a:lnTo>
                    <a:pt x="133650" y="69382"/>
                  </a:lnTo>
                  <a:lnTo>
                    <a:pt x="133243" y="69201"/>
                  </a:lnTo>
                  <a:lnTo>
                    <a:pt x="132926" y="69020"/>
                  </a:lnTo>
                  <a:lnTo>
                    <a:pt x="132700" y="68749"/>
                  </a:lnTo>
                  <a:lnTo>
                    <a:pt x="132564" y="68432"/>
                  </a:lnTo>
                  <a:lnTo>
                    <a:pt x="132519" y="68115"/>
                  </a:lnTo>
                  <a:lnTo>
                    <a:pt x="132473" y="67798"/>
                  </a:lnTo>
                  <a:lnTo>
                    <a:pt x="132473" y="67436"/>
                  </a:lnTo>
                  <a:lnTo>
                    <a:pt x="132473" y="66757"/>
                  </a:lnTo>
                  <a:lnTo>
                    <a:pt x="132473" y="66079"/>
                  </a:lnTo>
                  <a:lnTo>
                    <a:pt x="132519" y="65445"/>
                  </a:lnTo>
                  <a:lnTo>
                    <a:pt x="132609" y="64811"/>
                  </a:lnTo>
                  <a:lnTo>
                    <a:pt x="132700" y="64178"/>
                  </a:lnTo>
                  <a:lnTo>
                    <a:pt x="132835" y="63589"/>
                  </a:lnTo>
                  <a:lnTo>
                    <a:pt x="133016" y="62956"/>
                  </a:lnTo>
                  <a:lnTo>
                    <a:pt x="133424" y="61779"/>
                  </a:lnTo>
                  <a:lnTo>
                    <a:pt x="133922" y="60602"/>
                  </a:lnTo>
                  <a:lnTo>
                    <a:pt x="134465" y="59471"/>
                  </a:lnTo>
                  <a:lnTo>
                    <a:pt x="135098" y="58384"/>
                  </a:lnTo>
                  <a:lnTo>
                    <a:pt x="135732" y="57298"/>
                  </a:lnTo>
                  <a:lnTo>
                    <a:pt x="136366" y="56212"/>
                  </a:lnTo>
                  <a:lnTo>
                    <a:pt x="136637" y="55759"/>
                  </a:lnTo>
                  <a:lnTo>
                    <a:pt x="136818" y="55397"/>
                  </a:lnTo>
                  <a:lnTo>
                    <a:pt x="136909" y="55035"/>
                  </a:lnTo>
                  <a:lnTo>
                    <a:pt x="136999" y="54718"/>
                  </a:lnTo>
                  <a:lnTo>
                    <a:pt x="136999" y="54492"/>
                  </a:lnTo>
                  <a:lnTo>
                    <a:pt x="136954" y="54266"/>
                  </a:lnTo>
                  <a:lnTo>
                    <a:pt x="136818" y="54040"/>
                  </a:lnTo>
                  <a:lnTo>
                    <a:pt x="136637" y="53904"/>
                  </a:lnTo>
                  <a:lnTo>
                    <a:pt x="136366" y="53768"/>
                  </a:lnTo>
                  <a:lnTo>
                    <a:pt x="136003" y="53632"/>
                  </a:lnTo>
                  <a:lnTo>
                    <a:pt x="135596" y="53542"/>
                  </a:lnTo>
                  <a:lnTo>
                    <a:pt x="135144" y="53451"/>
                  </a:lnTo>
                  <a:lnTo>
                    <a:pt x="133967" y="53270"/>
                  </a:lnTo>
                  <a:lnTo>
                    <a:pt x="133016" y="53134"/>
                  </a:lnTo>
                  <a:lnTo>
                    <a:pt x="132111" y="52953"/>
                  </a:lnTo>
                  <a:lnTo>
                    <a:pt x="131206" y="52727"/>
                  </a:lnTo>
                  <a:lnTo>
                    <a:pt x="130346" y="52410"/>
                  </a:lnTo>
                  <a:lnTo>
                    <a:pt x="129486" y="52093"/>
                  </a:lnTo>
                  <a:lnTo>
                    <a:pt x="128671" y="51686"/>
                  </a:lnTo>
                  <a:lnTo>
                    <a:pt x="127857" y="51188"/>
                  </a:lnTo>
                  <a:lnTo>
                    <a:pt x="127087" y="50645"/>
                  </a:lnTo>
                  <a:lnTo>
                    <a:pt x="126454" y="50147"/>
                  </a:lnTo>
                  <a:lnTo>
                    <a:pt x="126182" y="49831"/>
                  </a:lnTo>
                  <a:lnTo>
                    <a:pt x="125911" y="49514"/>
                  </a:lnTo>
                  <a:lnTo>
                    <a:pt x="125730" y="49152"/>
                  </a:lnTo>
                  <a:lnTo>
                    <a:pt x="125594" y="48790"/>
                  </a:lnTo>
                  <a:lnTo>
                    <a:pt x="125549" y="48382"/>
                  </a:lnTo>
                  <a:lnTo>
                    <a:pt x="125549" y="47930"/>
                  </a:lnTo>
                  <a:lnTo>
                    <a:pt x="125684" y="47522"/>
                  </a:lnTo>
                  <a:lnTo>
                    <a:pt x="125911" y="47160"/>
                  </a:lnTo>
                  <a:lnTo>
                    <a:pt x="126137" y="46843"/>
                  </a:lnTo>
                  <a:lnTo>
                    <a:pt x="126454" y="46617"/>
                  </a:lnTo>
                  <a:lnTo>
                    <a:pt x="126816" y="46391"/>
                  </a:lnTo>
                  <a:lnTo>
                    <a:pt x="127178" y="46255"/>
                  </a:lnTo>
                  <a:lnTo>
                    <a:pt x="127993" y="45938"/>
                  </a:lnTo>
                  <a:lnTo>
                    <a:pt x="128536" y="45757"/>
                  </a:lnTo>
                  <a:lnTo>
                    <a:pt x="129124" y="45621"/>
                  </a:lnTo>
                  <a:lnTo>
                    <a:pt x="129667" y="45531"/>
                  </a:lnTo>
                  <a:lnTo>
                    <a:pt x="130256" y="45486"/>
                  </a:lnTo>
                  <a:lnTo>
                    <a:pt x="130799" y="45440"/>
                  </a:lnTo>
                  <a:lnTo>
                    <a:pt x="131342" y="45440"/>
                  </a:lnTo>
                  <a:lnTo>
                    <a:pt x="132473" y="45531"/>
                  </a:lnTo>
                  <a:lnTo>
                    <a:pt x="133605" y="45712"/>
                  </a:lnTo>
                  <a:lnTo>
                    <a:pt x="134691" y="45938"/>
                  </a:lnTo>
                  <a:lnTo>
                    <a:pt x="136909" y="46436"/>
                  </a:lnTo>
                  <a:lnTo>
                    <a:pt x="138176" y="46662"/>
                  </a:lnTo>
                  <a:lnTo>
                    <a:pt x="138719" y="46708"/>
                  </a:lnTo>
                  <a:lnTo>
                    <a:pt x="139172" y="46753"/>
                  </a:lnTo>
                  <a:lnTo>
                    <a:pt x="139579" y="46753"/>
                  </a:lnTo>
                  <a:lnTo>
                    <a:pt x="139896" y="46708"/>
                  </a:lnTo>
                  <a:lnTo>
                    <a:pt x="140167" y="46572"/>
                  </a:lnTo>
                  <a:lnTo>
                    <a:pt x="140394" y="46436"/>
                  </a:lnTo>
                  <a:lnTo>
                    <a:pt x="140575" y="46255"/>
                  </a:lnTo>
                  <a:lnTo>
                    <a:pt x="140710" y="45983"/>
                  </a:lnTo>
                  <a:lnTo>
                    <a:pt x="140756" y="45667"/>
                  </a:lnTo>
                  <a:lnTo>
                    <a:pt x="140801" y="45259"/>
                  </a:lnTo>
                  <a:lnTo>
                    <a:pt x="140801" y="44807"/>
                  </a:lnTo>
                  <a:lnTo>
                    <a:pt x="140756" y="44309"/>
                  </a:lnTo>
                  <a:lnTo>
                    <a:pt x="140575" y="43042"/>
                  </a:lnTo>
                  <a:lnTo>
                    <a:pt x="140348" y="41639"/>
                  </a:lnTo>
                  <a:lnTo>
                    <a:pt x="140213" y="40281"/>
                  </a:lnTo>
                  <a:lnTo>
                    <a:pt x="140122" y="38923"/>
                  </a:lnTo>
                  <a:lnTo>
                    <a:pt x="140122" y="37565"/>
                  </a:lnTo>
                  <a:lnTo>
                    <a:pt x="140213" y="36207"/>
                  </a:lnTo>
                  <a:lnTo>
                    <a:pt x="140394" y="34850"/>
                  </a:lnTo>
                  <a:lnTo>
                    <a:pt x="140665" y="33492"/>
                  </a:lnTo>
                  <a:lnTo>
                    <a:pt x="140846" y="32813"/>
                  </a:lnTo>
                  <a:lnTo>
                    <a:pt x="141027" y="32179"/>
                  </a:lnTo>
                  <a:lnTo>
                    <a:pt x="141435" y="30912"/>
                  </a:lnTo>
                  <a:lnTo>
                    <a:pt x="141706" y="30279"/>
                  </a:lnTo>
                  <a:lnTo>
                    <a:pt x="142023" y="29735"/>
                  </a:lnTo>
                  <a:lnTo>
                    <a:pt x="142204" y="29464"/>
                  </a:lnTo>
                  <a:lnTo>
                    <a:pt x="142430" y="29238"/>
                  </a:lnTo>
                  <a:lnTo>
                    <a:pt x="142657" y="29057"/>
                  </a:lnTo>
                  <a:lnTo>
                    <a:pt x="142928" y="28875"/>
                  </a:lnTo>
                  <a:lnTo>
                    <a:pt x="143200" y="28785"/>
                  </a:lnTo>
                  <a:lnTo>
                    <a:pt x="143516" y="28694"/>
                  </a:lnTo>
                  <a:lnTo>
                    <a:pt x="143879" y="28649"/>
                  </a:lnTo>
                  <a:lnTo>
                    <a:pt x="144286" y="28649"/>
                  </a:lnTo>
                  <a:lnTo>
                    <a:pt x="144648" y="28694"/>
                  </a:lnTo>
                  <a:lnTo>
                    <a:pt x="145010" y="28785"/>
                  </a:lnTo>
                  <a:lnTo>
                    <a:pt x="145282" y="28921"/>
                  </a:lnTo>
                  <a:lnTo>
                    <a:pt x="145553" y="29102"/>
                  </a:lnTo>
                  <a:lnTo>
                    <a:pt x="145779" y="29283"/>
                  </a:lnTo>
                  <a:lnTo>
                    <a:pt x="146006" y="29509"/>
                  </a:lnTo>
                  <a:lnTo>
                    <a:pt x="146187" y="29735"/>
                  </a:lnTo>
                  <a:lnTo>
                    <a:pt x="146323" y="30007"/>
                  </a:lnTo>
                  <a:lnTo>
                    <a:pt x="146594" y="30595"/>
                  </a:lnTo>
                  <a:lnTo>
                    <a:pt x="146730" y="31274"/>
                  </a:lnTo>
                  <a:lnTo>
                    <a:pt x="146866" y="31908"/>
                  </a:lnTo>
                  <a:lnTo>
                    <a:pt x="146956" y="32587"/>
                  </a:lnTo>
                  <a:lnTo>
                    <a:pt x="147092" y="33763"/>
                  </a:lnTo>
                  <a:lnTo>
                    <a:pt x="147137" y="34985"/>
                  </a:lnTo>
                  <a:lnTo>
                    <a:pt x="147137" y="36162"/>
                  </a:lnTo>
                  <a:lnTo>
                    <a:pt x="147092" y="37384"/>
                  </a:lnTo>
                  <a:lnTo>
                    <a:pt x="147001" y="38561"/>
                  </a:lnTo>
                  <a:lnTo>
                    <a:pt x="146866" y="39738"/>
                  </a:lnTo>
                  <a:lnTo>
                    <a:pt x="146639" y="40960"/>
                  </a:lnTo>
                  <a:lnTo>
                    <a:pt x="146413" y="42136"/>
                  </a:lnTo>
                  <a:lnTo>
                    <a:pt x="146232" y="42634"/>
                  </a:lnTo>
                  <a:lnTo>
                    <a:pt x="146051" y="43223"/>
                  </a:lnTo>
                  <a:lnTo>
                    <a:pt x="145870" y="43766"/>
                  </a:lnTo>
                  <a:lnTo>
                    <a:pt x="145734" y="44309"/>
                  </a:lnTo>
                  <a:lnTo>
                    <a:pt x="145644" y="44852"/>
                  </a:lnTo>
                  <a:lnTo>
                    <a:pt x="145644" y="45124"/>
                  </a:lnTo>
                  <a:lnTo>
                    <a:pt x="145689" y="45350"/>
                  </a:lnTo>
                  <a:lnTo>
                    <a:pt x="145779" y="45576"/>
                  </a:lnTo>
                  <a:lnTo>
                    <a:pt x="145915" y="45802"/>
                  </a:lnTo>
                  <a:lnTo>
                    <a:pt x="146051" y="45983"/>
                  </a:lnTo>
                  <a:lnTo>
                    <a:pt x="146323" y="46165"/>
                  </a:lnTo>
                  <a:lnTo>
                    <a:pt x="146549" y="46255"/>
                  </a:lnTo>
                  <a:lnTo>
                    <a:pt x="146730" y="46300"/>
                  </a:lnTo>
                  <a:lnTo>
                    <a:pt x="146956" y="46300"/>
                  </a:lnTo>
                  <a:lnTo>
                    <a:pt x="147182" y="46255"/>
                  </a:lnTo>
                  <a:lnTo>
                    <a:pt x="147409" y="46165"/>
                  </a:lnTo>
                  <a:lnTo>
                    <a:pt x="147590" y="46074"/>
                  </a:lnTo>
                  <a:lnTo>
                    <a:pt x="147997" y="45757"/>
                  </a:lnTo>
                  <a:lnTo>
                    <a:pt x="148450" y="45350"/>
                  </a:lnTo>
                  <a:lnTo>
                    <a:pt x="148812" y="44943"/>
                  </a:lnTo>
                  <a:lnTo>
                    <a:pt x="149219" y="44580"/>
                  </a:lnTo>
                  <a:lnTo>
                    <a:pt x="149626" y="44218"/>
                  </a:lnTo>
                  <a:lnTo>
                    <a:pt x="151754" y="42680"/>
                  </a:lnTo>
                  <a:lnTo>
                    <a:pt x="152840" y="41955"/>
                  </a:lnTo>
                  <a:lnTo>
                    <a:pt x="153926" y="41277"/>
                  </a:lnTo>
                  <a:lnTo>
                    <a:pt x="155058" y="40688"/>
                  </a:lnTo>
                  <a:lnTo>
                    <a:pt x="155646" y="40417"/>
                  </a:lnTo>
                  <a:lnTo>
                    <a:pt x="156280" y="40190"/>
                  </a:lnTo>
                  <a:lnTo>
                    <a:pt x="156868" y="39964"/>
                  </a:lnTo>
                  <a:lnTo>
                    <a:pt x="157501" y="39783"/>
                  </a:lnTo>
                  <a:lnTo>
                    <a:pt x="158135" y="39647"/>
                  </a:lnTo>
                  <a:lnTo>
                    <a:pt x="158814" y="39511"/>
                  </a:lnTo>
                  <a:lnTo>
                    <a:pt x="159402" y="39466"/>
                  </a:lnTo>
                  <a:lnTo>
                    <a:pt x="159945" y="39466"/>
                  </a:lnTo>
                  <a:lnTo>
                    <a:pt x="160489" y="39557"/>
                  </a:lnTo>
                  <a:lnTo>
                    <a:pt x="160986" y="39647"/>
                  </a:lnTo>
                  <a:lnTo>
                    <a:pt x="161484" y="39873"/>
                  </a:lnTo>
                  <a:lnTo>
                    <a:pt x="161937" y="40145"/>
                  </a:lnTo>
                  <a:lnTo>
                    <a:pt x="162344" y="40552"/>
                  </a:lnTo>
                  <a:lnTo>
                    <a:pt x="162706" y="41005"/>
                  </a:lnTo>
                  <a:lnTo>
                    <a:pt x="162842" y="41277"/>
                  </a:lnTo>
                  <a:lnTo>
                    <a:pt x="162933" y="41548"/>
                  </a:lnTo>
                  <a:lnTo>
                    <a:pt x="163023" y="41774"/>
                  </a:lnTo>
                  <a:lnTo>
                    <a:pt x="163068" y="42046"/>
                  </a:lnTo>
                  <a:lnTo>
                    <a:pt x="163068" y="42544"/>
                  </a:lnTo>
                  <a:lnTo>
                    <a:pt x="162978" y="43042"/>
                  </a:lnTo>
                  <a:lnTo>
                    <a:pt x="162842" y="43494"/>
                  </a:lnTo>
                  <a:lnTo>
                    <a:pt x="162616" y="43947"/>
                  </a:lnTo>
                  <a:lnTo>
                    <a:pt x="162344" y="44399"/>
                  </a:lnTo>
                  <a:lnTo>
                    <a:pt x="162027" y="44807"/>
                  </a:lnTo>
                  <a:lnTo>
                    <a:pt x="161394" y="45621"/>
                  </a:lnTo>
                  <a:lnTo>
                    <a:pt x="160715" y="46346"/>
                  </a:lnTo>
                  <a:lnTo>
                    <a:pt x="159991" y="47024"/>
                  </a:lnTo>
                  <a:lnTo>
                    <a:pt x="159267" y="47658"/>
                  </a:lnTo>
                  <a:lnTo>
                    <a:pt x="158452" y="48292"/>
                  </a:lnTo>
                  <a:lnTo>
                    <a:pt x="157637" y="48835"/>
                  </a:lnTo>
                  <a:lnTo>
                    <a:pt x="156777" y="49378"/>
                  </a:lnTo>
                  <a:lnTo>
                    <a:pt x="155917" y="49831"/>
                  </a:lnTo>
                  <a:lnTo>
                    <a:pt x="153338" y="51143"/>
                  </a:lnTo>
                  <a:lnTo>
                    <a:pt x="150713" y="52365"/>
                  </a:lnTo>
                  <a:lnTo>
                    <a:pt x="150351" y="52546"/>
                  </a:lnTo>
                  <a:lnTo>
                    <a:pt x="149943" y="52818"/>
                  </a:lnTo>
                  <a:lnTo>
                    <a:pt x="149626" y="53089"/>
                  </a:lnTo>
                  <a:lnTo>
                    <a:pt x="149400" y="53406"/>
                  </a:lnTo>
                  <a:lnTo>
                    <a:pt x="149310" y="53542"/>
                  </a:lnTo>
                  <a:lnTo>
                    <a:pt x="149264" y="53723"/>
                  </a:lnTo>
                  <a:lnTo>
                    <a:pt x="149264" y="53904"/>
                  </a:lnTo>
                  <a:lnTo>
                    <a:pt x="149264" y="54085"/>
                  </a:lnTo>
                  <a:lnTo>
                    <a:pt x="149310" y="54266"/>
                  </a:lnTo>
                  <a:lnTo>
                    <a:pt x="149445" y="54447"/>
                  </a:lnTo>
                  <a:lnTo>
                    <a:pt x="149581" y="54673"/>
                  </a:lnTo>
                  <a:lnTo>
                    <a:pt x="149762" y="54854"/>
                  </a:lnTo>
                  <a:lnTo>
                    <a:pt x="150667" y="55714"/>
                  </a:lnTo>
                  <a:lnTo>
                    <a:pt x="151437" y="56665"/>
                  </a:lnTo>
                  <a:lnTo>
                    <a:pt x="152206" y="57615"/>
                  </a:lnTo>
                  <a:lnTo>
                    <a:pt x="152930" y="58611"/>
                  </a:lnTo>
                  <a:lnTo>
                    <a:pt x="154379" y="60557"/>
                  </a:lnTo>
                  <a:lnTo>
                    <a:pt x="155148" y="61553"/>
                  </a:lnTo>
                  <a:lnTo>
                    <a:pt x="155963" y="62458"/>
                  </a:lnTo>
                  <a:lnTo>
                    <a:pt x="156370" y="62367"/>
                  </a:lnTo>
                  <a:lnTo>
                    <a:pt x="156732" y="62277"/>
                  </a:lnTo>
                  <a:lnTo>
                    <a:pt x="157094" y="62141"/>
                  </a:lnTo>
                  <a:lnTo>
                    <a:pt x="157411" y="61960"/>
                  </a:lnTo>
                  <a:lnTo>
                    <a:pt x="157683" y="61779"/>
                  </a:lnTo>
                  <a:lnTo>
                    <a:pt x="157999" y="61598"/>
                  </a:lnTo>
                  <a:lnTo>
                    <a:pt x="158542" y="61145"/>
                  </a:lnTo>
                  <a:lnTo>
                    <a:pt x="159040" y="60602"/>
                  </a:lnTo>
                  <a:lnTo>
                    <a:pt x="159493" y="60059"/>
                  </a:lnTo>
                  <a:lnTo>
                    <a:pt x="160398" y="58973"/>
                  </a:lnTo>
                  <a:lnTo>
                    <a:pt x="161530" y="57660"/>
                  </a:lnTo>
                  <a:lnTo>
                    <a:pt x="162661" y="56348"/>
                  </a:lnTo>
                  <a:lnTo>
                    <a:pt x="163747" y="54990"/>
                  </a:lnTo>
                  <a:lnTo>
                    <a:pt x="164833" y="53632"/>
                  </a:lnTo>
                  <a:lnTo>
                    <a:pt x="165874" y="52274"/>
                  </a:lnTo>
                  <a:lnTo>
                    <a:pt x="166870" y="50917"/>
                  </a:lnTo>
                  <a:lnTo>
                    <a:pt x="167866" y="49514"/>
                  </a:lnTo>
                  <a:lnTo>
                    <a:pt x="168816" y="48111"/>
                  </a:lnTo>
                  <a:lnTo>
                    <a:pt x="169767" y="46662"/>
                  </a:lnTo>
                  <a:lnTo>
                    <a:pt x="170672" y="45259"/>
                  </a:lnTo>
                  <a:lnTo>
                    <a:pt x="171532" y="43811"/>
                  </a:lnTo>
                  <a:lnTo>
                    <a:pt x="172392" y="42317"/>
                  </a:lnTo>
                  <a:lnTo>
                    <a:pt x="173252" y="40869"/>
                  </a:lnTo>
                  <a:lnTo>
                    <a:pt x="174066" y="39376"/>
                  </a:lnTo>
                  <a:lnTo>
                    <a:pt x="174836" y="37882"/>
                  </a:lnTo>
                  <a:lnTo>
                    <a:pt x="175605" y="36343"/>
                  </a:lnTo>
                  <a:lnTo>
                    <a:pt x="176329" y="34850"/>
                  </a:lnTo>
                  <a:lnTo>
                    <a:pt x="177008" y="33311"/>
                  </a:lnTo>
                  <a:lnTo>
                    <a:pt x="178366" y="30188"/>
                  </a:lnTo>
                  <a:lnTo>
                    <a:pt x="179588" y="27065"/>
                  </a:lnTo>
                  <a:lnTo>
                    <a:pt x="180765" y="23852"/>
                  </a:lnTo>
                  <a:lnTo>
                    <a:pt x="181806" y="20593"/>
                  </a:lnTo>
                  <a:lnTo>
                    <a:pt x="182801" y="17289"/>
                  </a:lnTo>
                  <a:lnTo>
                    <a:pt x="183661" y="13985"/>
                  </a:lnTo>
                  <a:lnTo>
                    <a:pt x="184431" y="10591"/>
                  </a:lnTo>
                  <a:lnTo>
                    <a:pt x="184566" y="9912"/>
                  </a:lnTo>
                  <a:lnTo>
                    <a:pt x="184612" y="9278"/>
                  </a:lnTo>
                  <a:lnTo>
                    <a:pt x="184657" y="8645"/>
                  </a:lnTo>
                  <a:lnTo>
                    <a:pt x="184612" y="8011"/>
                  </a:lnTo>
                  <a:lnTo>
                    <a:pt x="184566" y="7332"/>
                  </a:lnTo>
                  <a:lnTo>
                    <a:pt x="184431" y="6744"/>
                  </a:lnTo>
                  <a:lnTo>
                    <a:pt x="184250" y="6110"/>
                  </a:lnTo>
                  <a:lnTo>
                    <a:pt x="184023" y="5477"/>
                  </a:lnTo>
                  <a:lnTo>
                    <a:pt x="183661" y="4662"/>
                  </a:lnTo>
                  <a:lnTo>
                    <a:pt x="183480" y="4300"/>
                  </a:lnTo>
                  <a:lnTo>
                    <a:pt x="183254" y="4028"/>
                  </a:lnTo>
                  <a:lnTo>
                    <a:pt x="183073" y="3802"/>
                  </a:lnTo>
                  <a:lnTo>
                    <a:pt x="182847" y="3576"/>
                  </a:lnTo>
                  <a:lnTo>
                    <a:pt x="182620" y="3440"/>
                  </a:lnTo>
                  <a:lnTo>
                    <a:pt x="182394" y="3349"/>
                  </a:lnTo>
                  <a:lnTo>
                    <a:pt x="182122" y="3304"/>
                  </a:lnTo>
                  <a:lnTo>
                    <a:pt x="181851" y="3304"/>
                  </a:lnTo>
                  <a:lnTo>
                    <a:pt x="181579" y="3349"/>
                  </a:lnTo>
                  <a:lnTo>
                    <a:pt x="181262" y="3440"/>
                  </a:lnTo>
                  <a:lnTo>
                    <a:pt x="180900" y="3576"/>
                  </a:lnTo>
                  <a:lnTo>
                    <a:pt x="180538" y="3757"/>
                  </a:lnTo>
                  <a:lnTo>
                    <a:pt x="179678" y="4209"/>
                  </a:lnTo>
                  <a:lnTo>
                    <a:pt x="179633" y="4345"/>
                  </a:lnTo>
                  <a:lnTo>
                    <a:pt x="179588" y="4436"/>
                  </a:lnTo>
                  <a:lnTo>
                    <a:pt x="179543" y="4707"/>
                  </a:lnTo>
                  <a:lnTo>
                    <a:pt x="179497" y="4979"/>
                  </a:lnTo>
                  <a:lnTo>
                    <a:pt x="179452" y="5114"/>
                  </a:lnTo>
                  <a:lnTo>
                    <a:pt x="179362" y="5205"/>
                  </a:lnTo>
                  <a:lnTo>
                    <a:pt x="178909" y="5748"/>
                  </a:lnTo>
                  <a:lnTo>
                    <a:pt x="178230" y="6563"/>
                  </a:lnTo>
                  <a:lnTo>
                    <a:pt x="177868" y="6970"/>
                  </a:lnTo>
                  <a:lnTo>
                    <a:pt x="177642" y="7151"/>
                  </a:lnTo>
                  <a:lnTo>
                    <a:pt x="177415" y="7287"/>
                  </a:lnTo>
                  <a:lnTo>
                    <a:pt x="177144" y="7558"/>
                  </a:lnTo>
                  <a:lnTo>
                    <a:pt x="176872" y="7830"/>
                  </a:lnTo>
                  <a:lnTo>
                    <a:pt x="176284" y="8373"/>
                  </a:lnTo>
                  <a:lnTo>
                    <a:pt x="175741" y="8916"/>
                  </a:lnTo>
                  <a:lnTo>
                    <a:pt x="174700" y="8961"/>
                  </a:lnTo>
                  <a:lnTo>
                    <a:pt x="173614" y="9142"/>
                  </a:lnTo>
                  <a:lnTo>
                    <a:pt x="172527" y="9414"/>
                  </a:lnTo>
                  <a:lnTo>
                    <a:pt x="171441" y="9731"/>
                  </a:lnTo>
                  <a:lnTo>
                    <a:pt x="170355" y="10093"/>
                  </a:lnTo>
                  <a:lnTo>
                    <a:pt x="169314" y="10455"/>
                  </a:lnTo>
                  <a:lnTo>
                    <a:pt x="168228" y="10772"/>
                  </a:lnTo>
                  <a:lnTo>
                    <a:pt x="167142" y="11089"/>
                  </a:lnTo>
                  <a:lnTo>
                    <a:pt x="166010" y="11315"/>
                  </a:lnTo>
                  <a:lnTo>
                    <a:pt x="160670" y="12175"/>
                  </a:lnTo>
                  <a:lnTo>
                    <a:pt x="155284" y="12899"/>
                  </a:lnTo>
                  <a:lnTo>
                    <a:pt x="149943" y="13578"/>
                  </a:lnTo>
                  <a:lnTo>
                    <a:pt x="144557" y="14121"/>
                  </a:lnTo>
                  <a:lnTo>
                    <a:pt x="139126" y="14574"/>
                  </a:lnTo>
                  <a:lnTo>
                    <a:pt x="136456" y="14755"/>
                  </a:lnTo>
                  <a:lnTo>
                    <a:pt x="133741" y="14936"/>
                  </a:lnTo>
                  <a:lnTo>
                    <a:pt x="131025" y="15071"/>
                  </a:lnTo>
                  <a:lnTo>
                    <a:pt x="128309" y="15162"/>
                  </a:lnTo>
                  <a:lnTo>
                    <a:pt x="125594" y="15252"/>
                  </a:lnTo>
                  <a:lnTo>
                    <a:pt x="122878" y="15252"/>
                  </a:lnTo>
                  <a:lnTo>
                    <a:pt x="118307" y="15343"/>
                  </a:lnTo>
                  <a:lnTo>
                    <a:pt x="113736" y="15524"/>
                  </a:lnTo>
                  <a:lnTo>
                    <a:pt x="109120" y="15660"/>
                  </a:lnTo>
                  <a:lnTo>
                    <a:pt x="104548" y="15750"/>
                  </a:lnTo>
                  <a:lnTo>
                    <a:pt x="97443" y="15841"/>
                  </a:lnTo>
                  <a:lnTo>
                    <a:pt x="90382" y="15841"/>
                  </a:lnTo>
                  <a:lnTo>
                    <a:pt x="83322" y="15796"/>
                  </a:lnTo>
                  <a:lnTo>
                    <a:pt x="79792" y="15750"/>
                  </a:lnTo>
                  <a:lnTo>
                    <a:pt x="76262" y="15660"/>
                  </a:lnTo>
                  <a:lnTo>
                    <a:pt x="69880" y="15524"/>
                  </a:lnTo>
                  <a:lnTo>
                    <a:pt x="63498" y="15388"/>
                  </a:lnTo>
                  <a:lnTo>
                    <a:pt x="60330" y="15298"/>
                  </a:lnTo>
                  <a:lnTo>
                    <a:pt x="57162" y="15162"/>
                  </a:lnTo>
                  <a:lnTo>
                    <a:pt x="53949" y="14981"/>
                  </a:lnTo>
                  <a:lnTo>
                    <a:pt x="50781" y="14755"/>
                  </a:lnTo>
                  <a:lnTo>
                    <a:pt x="42906" y="14166"/>
                  </a:lnTo>
                  <a:lnTo>
                    <a:pt x="38968" y="13804"/>
                  </a:lnTo>
                  <a:lnTo>
                    <a:pt x="35031" y="13442"/>
                  </a:lnTo>
                  <a:lnTo>
                    <a:pt x="31138" y="13035"/>
                  </a:lnTo>
                  <a:lnTo>
                    <a:pt x="27201" y="12492"/>
                  </a:lnTo>
                  <a:lnTo>
                    <a:pt x="25255" y="12220"/>
                  </a:lnTo>
                  <a:lnTo>
                    <a:pt x="23308" y="11858"/>
                  </a:lnTo>
                  <a:lnTo>
                    <a:pt x="21362" y="11496"/>
                  </a:lnTo>
                  <a:lnTo>
                    <a:pt x="19461" y="11134"/>
                  </a:lnTo>
                  <a:lnTo>
                    <a:pt x="18058" y="10817"/>
                  </a:lnTo>
                  <a:lnTo>
                    <a:pt x="16655" y="10500"/>
                  </a:lnTo>
                  <a:lnTo>
                    <a:pt x="15298" y="10093"/>
                  </a:lnTo>
                  <a:lnTo>
                    <a:pt x="13940" y="9640"/>
                  </a:lnTo>
                  <a:lnTo>
                    <a:pt x="13306" y="9369"/>
                  </a:lnTo>
                  <a:lnTo>
                    <a:pt x="12627" y="9097"/>
                  </a:lnTo>
                  <a:lnTo>
                    <a:pt x="11994" y="8780"/>
                  </a:lnTo>
                  <a:lnTo>
                    <a:pt x="11360" y="8418"/>
                  </a:lnTo>
                  <a:lnTo>
                    <a:pt x="10772" y="8011"/>
                  </a:lnTo>
                  <a:lnTo>
                    <a:pt x="10183" y="7604"/>
                  </a:lnTo>
                  <a:lnTo>
                    <a:pt x="9595" y="7106"/>
                  </a:lnTo>
                  <a:lnTo>
                    <a:pt x="9052" y="6608"/>
                  </a:lnTo>
                  <a:lnTo>
                    <a:pt x="8826" y="5793"/>
                  </a:lnTo>
                  <a:lnTo>
                    <a:pt x="8645" y="5431"/>
                  </a:lnTo>
                  <a:lnTo>
                    <a:pt x="8373" y="5114"/>
                  </a:lnTo>
                  <a:lnTo>
                    <a:pt x="8056" y="4933"/>
                  </a:lnTo>
                  <a:lnTo>
                    <a:pt x="7694" y="4752"/>
                  </a:lnTo>
                  <a:lnTo>
                    <a:pt x="6879" y="4436"/>
                  </a:lnTo>
                  <a:lnTo>
                    <a:pt x="6020" y="4164"/>
                  </a:lnTo>
                  <a:lnTo>
                    <a:pt x="5205" y="3802"/>
                  </a:lnTo>
                  <a:lnTo>
                    <a:pt x="4843" y="3621"/>
                  </a:lnTo>
                  <a:lnTo>
                    <a:pt x="4435" y="3395"/>
                  </a:lnTo>
                  <a:lnTo>
                    <a:pt x="4119" y="3168"/>
                  </a:lnTo>
                  <a:lnTo>
                    <a:pt x="3802" y="2897"/>
                  </a:lnTo>
                  <a:lnTo>
                    <a:pt x="3530" y="2580"/>
                  </a:lnTo>
                  <a:lnTo>
                    <a:pt x="3304" y="2263"/>
                  </a:lnTo>
                  <a:lnTo>
                    <a:pt x="3123" y="1856"/>
                  </a:lnTo>
                  <a:lnTo>
                    <a:pt x="2942" y="1403"/>
                  </a:lnTo>
                  <a:lnTo>
                    <a:pt x="2851" y="860"/>
                  </a:lnTo>
                  <a:lnTo>
                    <a:pt x="2851" y="317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   </a:t>
              </a:r>
              <a:endParaRPr b="1"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499500" y="878525"/>
              <a:ext cx="4336975" cy="1853400"/>
            </a:xfrm>
            <a:custGeom>
              <a:rect b="b" l="l" r="r" t="t"/>
              <a:pathLst>
                <a:path extrusionOk="0" h="74136" w="173479">
                  <a:moveTo>
                    <a:pt x="82553" y="1"/>
                  </a:moveTo>
                  <a:lnTo>
                    <a:pt x="80833" y="91"/>
                  </a:lnTo>
                  <a:lnTo>
                    <a:pt x="79928" y="182"/>
                  </a:lnTo>
                  <a:lnTo>
                    <a:pt x="79068" y="272"/>
                  </a:lnTo>
                  <a:lnTo>
                    <a:pt x="78480" y="182"/>
                  </a:lnTo>
                  <a:lnTo>
                    <a:pt x="77846" y="589"/>
                  </a:lnTo>
                  <a:lnTo>
                    <a:pt x="77303" y="725"/>
                  </a:lnTo>
                  <a:lnTo>
                    <a:pt x="77212" y="815"/>
                  </a:lnTo>
                  <a:lnTo>
                    <a:pt x="77077" y="861"/>
                  </a:lnTo>
                  <a:lnTo>
                    <a:pt x="76760" y="951"/>
                  </a:lnTo>
                  <a:lnTo>
                    <a:pt x="76443" y="1042"/>
                  </a:lnTo>
                  <a:lnTo>
                    <a:pt x="76307" y="1132"/>
                  </a:lnTo>
                  <a:lnTo>
                    <a:pt x="76217" y="1223"/>
                  </a:lnTo>
                  <a:lnTo>
                    <a:pt x="75990" y="1268"/>
                  </a:lnTo>
                  <a:lnTo>
                    <a:pt x="75764" y="1268"/>
                  </a:lnTo>
                  <a:lnTo>
                    <a:pt x="75583" y="1358"/>
                  </a:lnTo>
                  <a:lnTo>
                    <a:pt x="75402" y="1494"/>
                  </a:lnTo>
                  <a:lnTo>
                    <a:pt x="75085" y="1721"/>
                  </a:lnTo>
                  <a:lnTo>
                    <a:pt x="74859" y="1811"/>
                  </a:lnTo>
                  <a:lnTo>
                    <a:pt x="74633" y="1811"/>
                  </a:lnTo>
                  <a:lnTo>
                    <a:pt x="74497" y="1902"/>
                  </a:lnTo>
                  <a:lnTo>
                    <a:pt x="74316" y="1992"/>
                  </a:lnTo>
                  <a:lnTo>
                    <a:pt x="73999" y="2083"/>
                  </a:lnTo>
                  <a:lnTo>
                    <a:pt x="73728" y="2173"/>
                  </a:lnTo>
                  <a:lnTo>
                    <a:pt x="73592" y="2264"/>
                  </a:lnTo>
                  <a:lnTo>
                    <a:pt x="73456" y="2399"/>
                  </a:lnTo>
                  <a:lnTo>
                    <a:pt x="73456" y="2354"/>
                  </a:lnTo>
                  <a:lnTo>
                    <a:pt x="73365" y="2445"/>
                  </a:lnTo>
                  <a:lnTo>
                    <a:pt x="73184" y="2535"/>
                  </a:lnTo>
                  <a:lnTo>
                    <a:pt x="72913" y="2626"/>
                  </a:lnTo>
                  <a:lnTo>
                    <a:pt x="72596" y="2716"/>
                  </a:lnTo>
                  <a:lnTo>
                    <a:pt x="72460" y="2807"/>
                  </a:lnTo>
                  <a:lnTo>
                    <a:pt x="72370" y="2943"/>
                  </a:lnTo>
                  <a:lnTo>
                    <a:pt x="72370" y="2897"/>
                  </a:lnTo>
                  <a:lnTo>
                    <a:pt x="71827" y="3395"/>
                  </a:lnTo>
                  <a:lnTo>
                    <a:pt x="71600" y="3486"/>
                  </a:lnTo>
                  <a:lnTo>
                    <a:pt x="71374" y="3486"/>
                  </a:lnTo>
                  <a:lnTo>
                    <a:pt x="71193" y="3576"/>
                  </a:lnTo>
                  <a:lnTo>
                    <a:pt x="71012" y="3712"/>
                  </a:lnTo>
                  <a:lnTo>
                    <a:pt x="70695" y="4029"/>
                  </a:lnTo>
                  <a:lnTo>
                    <a:pt x="70740" y="4029"/>
                  </a:lnTo>
                  <a:lnTo>
                    <a:pt x="70152" y="4481"/>
                  </a:lnTo>
                  <a:lnTo>
                    <a:pt x="69926" y="4572"/>
                  </a:lnTo>
                  <a:lnTo>
                    <a:pt x="69699" y="4572"/>
                  </a:lnTo>
                  <a:lnTo>
                    <a:pt x="69518" y="4708"/>
                  </a:lnTo>
                  <a:lnTo>
                    <a:pt x="69337" y="4798"/>
                  </a:lnTo>
                  <a:lnTo>
                    <a:pt x="69066" y="5115"/>
                  </a:lnTo>
                  <a:lnTo>
                    <a:pt x="68794" y="5341"/>
                  </a:lnTo>
                  <a:lnTo>
                    <a:pt x="68477" y="5613"/>
                  </a:lnTo>
                  <a:lnTo>
                    <a:pt x="68432" y="5658"/>
                  </a:lnTo>
                  <a:lnTo>
                    <a:pt x="68251" y="5884"/>
                  </a:lnTo>
                  <a:lnTo>
                    <a:pt x="67980" y="6111"/>
                  </a:lnTo>
                  <a:lnTo>
                    <a:pt x="67753" y="6201"/>
                  </a:lnTo>
                  <a:lnTo>
                    <a:pt x="67527" y="6246"/>
                  </a:lnTo>
                  <a:lnTo>
                    <a:pt x="67346" y="6337"/>
                  </a:lnTo>
                  <a:lnTo>
                    <a:pt x="67165" y="6473"/>
                  </a:lnTo>
                  <a:lnTo>
                    <a:pt x="66984" y="6609"/>
                  </a:lnTo>
                  <a:lnTo>
                    <a:pt x="66862" y="6771"/>
                  </a:lnTo>
                  <a:lnTo>
                    <a:pt x="66577" y="7016"/>
                  </a:lnTo>
                  <a:lnTo>
                    <a:pt x="66305" y="7287"/>
                  </a:lnTo>
                  <a:lnTo>
                    <a:pt x="65717" y="7831"/>
                  </a:lnTo>
                  <a:lnTo>
                    <a:pt x="65174" y="8374"/>
                  </a:lnTo>
                  <a:lnTo>
                    <a:pt x="64902" y="8645"/>
                  </a:lnTo>
                  <a:lnTo>
                    <a:pt x="64630" y="8917"/>
                  </a:lnTo>
                  <a:lnTo>
                    <a:pt x="64585" y="8917"/>
                  </a:lnTo>
                  <a:lnTo>
                    <a:pt x="64359" y="9188"/>
                  </a:lnTo>
                  <a:lnTo>
                    <a:pt x="64133" y="9415"/>
                  </a:lnTo>
                  <a:lnTo>
                    <a:pt x="63454" y="10048"/>
                  </a:lnTo>
                  <a:lnTo>
                    <a:pt x="63227" y="10320"/>
                  </a:lnTo>
                  <a:lnTo>
                    <a:pt x="62956" y="10546"/>
                  </a:lnTo>
                  <a:lnTo>
                    <a:pt x="62956" y="10591"/>
                  </a:lnTo>
                  <a:lnTo>
                    <a:pt x="62684" y="10863"/>
                  </a:lnTo>
                  <a:lnTo>
                    <a:pt x="62458" y="11134"/>
                  </a:lnTo>
                  <a:lnTo>
                    <a:pt x="62413" y="11134"/>
                  </a:lnTo>
                  <a:lnTo>
                    <a:pt x="62186" y="11406"/>
                  </a:lnTo>
                  <a:lnTo>
                    <a:pt x="61915" y="11723"/>
                  </a:lnTo>
                  <a:lnTo>
                    <a:pt x="61915" y="11678"/>
                  </a:lnTo>
                  <a:lnTo>
                    <a:pt x="61598" y="11994"/>
                  </a:lnTo>
                  <a:lnTo>
                    <a:pt x="61372" y="12266"/>
                  </a:lnTo>
                  <a:lnTo>
                    <a:pt x="61281" y="12356"/>
                  </a:lnTo>
                  <a:lnTo>
                    <a:pt x="61191" y="12492"/>
                  </a:lnTo>
                  <a:lnTo>
                    <a:pt x="61100" y="12764"/>
                  </a:lnTo>
                  <a:lnTo>
                    <a:pt x="60964" y="13081"/>
                  </a:lnTo>
                  <a:lnTo>
                    <a:pt x="60874" y="13216"/>
                  </a:lnTo>
                  <a:lnTo>
                    <a:pt x="60783" y="13307"/>
                  </a:lnTo>
                  <a:lnTo>
                    <a:pt x="60738" y="13352"/>
                  </a:lnTo>
                  <a:lnTo>
                    <a:pt x="60512" y="13624"/>
                  </a:lnTo>
                  <a:lnTo>
                    <a:pt x="60267" y="13909"/>
                  </a:lnTo>
                  <a:lnTo>
                    <a:pt x="60267" y="13909"/>
                  </a:lnTo>
                  <a:lnTo>
                    <a:pt x="60105" y="14031"/>
                  </a:lnTo>
                  <a:lnTo>
                    <a:pt x="59969" y="14212"/>
                  </a:lnTo>
                  <a:lnTo>
                    <a:pt x="59833" y="14393"/>
                  </a:lnTo>
                  <a:lnTo>
                    <a:pt x="59742" y="14574"/>
                  </a:lnTo>
                  <a:lnTo>
                    <a:pt x="59697" y="14800"/>
                  </a:lnTo>
                  <a:lnTo>
                    <a:pt x="59607" y="15027"/>
                  </a:lnTo>
                  <a:lnTo>
                    <a:pt x="59154" y="15570"/>
                  </a:lnTo>
                  <a:lnTo>
                    <a:pt x="59064" y="15660"/>
                  </a:lnTo>
                  <a:lnTo>
                    <a:pt x="58973" y="15796"/>
                  </a:lnTo>
                  <a:lnTo>
                    <a:pt x="58883" y="16068"/>
                  </a:lnTo>
                  <a:lnTo>
                    <a:pt x="58792" y="16385"/>
                  </a:lnTo>
                  <a:lnTo>
                    <a:pt x="58702" y="16520"/>
                  </a:lnTo>
                  <a:lnTo>
                    <a:pt x="58566" y="16611"/>
                  </a:lnTo>
                  <a:lnTo>
                    <a:pt x="58566" y="16656"/>
                  </a:lnTo>
                  <a:lnTo>
                    <a:pt x="58475" y="16747"/>
                  </a:lnTo>
                  <a:lnTo>
                    <a:pt x="58430" y="16882"/>
                  </a:lnTo>
                  <a:lnTo>
                    <a:pt x="58339" y="17199"/>
                  </a:lnTo>
                  <a:lnTo>
                    <a:pt x="58204" y="17471"/>
                  </a:lnTo>
                  <a:lnTo>
                    <a:pt x="58158" y="17607"/>
                  </a:lnTo>
                  <a:lnTo>
                    <a:pt x="58023" y="17697"/>
                  </a:lnTo>
                  <a:lnTo>
                    <a:pt x="58023" y="17742"/>
                  </a:lnTo>
                  <a:lnTo>
                    <a:pt x="57932" y="17878"/>
                  </a:lnTo>
                  <a:lnTo>
                    <a:pt x="57842" y="18014"/>
                  </a:lnTo>
                  <a:lnTo>
                    <a:pt x="57751" y="18285"/>
                  </a:lnTo>
                  <a:lnTo>
                    <a:pt x="57661" y="18602"/>
                  </a:lnTo>
                  <a:lnTo>
                    <a:pt x="57615" y="18738"/>
                  </a:lnTo>
                  <a:lnTo>
                    <a:pt x="57480" y="18829"/>
                  </a:lnTo>
                  <a:lnTo>
                    <a:pt x="57389" y="18964"/>
                  </a:lnTo>
                  <a:lnTo>
                    <a:pt x="57298" y="19100"/>
                  </a:lnTo>
                  <a:lnTo>
                    <a:pt x="57208" y="19417"/>
                  </a:lnTo>
                  <a:lnTo>
                    <a:pt x="57117" y="19688"/>
                  </a:lnTo>
                  <a:lnTo>
                    <a:pt x="57072" y="19824"/>
                  </a:lnTo>
                  <a:lnTo>
                    <a:pt x="56982" y="19960"/>
                  </a:lnTo>
                  <a:lnTo>
                    <a:pt x="56801" y="20186"/>
                  </a:lnTo>
                  <a:lnTo>
                    <a:pt x="56665" y="20458"/>
                  </a:lnTo>
                  <a:lnTo>
                    <a:pt x="56665" y="20775"/>
                  </a:lnTo>
                  <a:lnTo>
                    <a:pt x="56665" y="21046"/>
                  </a:lnTo>
                  <a:lnTo>
                    <a:pt x="56574" y="21363"/>
                  </a:lnTo>
                  <a:lnTo>
                    <a:pt x="56484" y="21499"/>
                  </a:lnTo>
                  <a:lnTo>
                    <a:pt x="56393" y="21589"/>
                  </a:lnTo>
                  <a:lnTo>
                    <a:pt x="56212" y="21861"/>
                  </a:lnTo>
                  <a:lnTo>
                    <a:pt x="56167" y="22132"/>
                  </a:lnTo>
                  <a:lnTo>
                    <a:pt x="56122" y="22449"/>
                  </a:lnTo>
                  <a:lnTo>
                    <a:pt x="56122" y="22721"/>
                  </a:lnTo>
                  <a:lnTo>
                    <a:pt x="56122" y="23038"/>
                  </a:lnTo>
                  <a:lnTo>
                    <a:pt x="56122" y="23309"/>
                  </a:lnTo>
                  <a:lnTo>
                    <a:pt x="56031" y="23626"/>
                  </a:lnTo>
                  <a:lnTo>
                    <a:pt x="55850" y="23898"/>
                  </a:lnTo>
                  <a:lnTo>
                    <a:pt x="55895" y="24124"/>
                  </a:lnTo>
                  <a:lnTo>
                    <a:pt x="55850" y="24350"/>
                  </a:lnTo>
                  <a:lnTo>
                    <a:pt x="55669" y="24757"/>
                  </a:lnTo>
                  <a:lnTo>
                    <a:pt x="55579" y="25165"/>
                  </a:lnTo>
                  <a:lnTo>
                    <a:pt x="55533" y="25572"/>
                  </a:lnTo>
                  <a:lnTo>
                    <a:pt x="55533" y="25979"/>
                  </a:lnTo>
                  <a:lnTo>
                    <a:pt x="55579" y="26839"/>
                  </a:lnTo>
                  <a:lnTo>
                    <a:pt x="55579" y="27247"/>
                  </a:lnTo>
                  <a:lnTo>
                    <a:pt x="55533" y="27654"/>
                  </a:lnTo>
                  <a:lnTo>
                    <a:pt x="55443" y="27926"/>
                  </a:lnTo>
                  <a:lnTo>
                    <a:pt x="55352" y="28242"/>
                  </a:lnTo>
                  <a:lnTo>
                    <a:pt x="55352" y="28514"/>
                  </a:lnTo>
                  <a:lnTo>
                    <a:pt x="55352" y="28831"/>
                  </a:lnTo>
                  <a:lnTo>
                    <a:pt x="55488" y="29238"/>
                  </a:lnTo>
                  <a:lnTo>
                    <a:pt x="55624" y="29691"/>
                  </a:lnTo>
                  <a:lnTo>
                    <a:pt x="55895" y="30505"/>
                  </a:lnTo>
                  <a:lnTo>
                    <a:pt x="56031" y="30822"/>
                  </a:lnTo>
                  <a:lnTo>
                    <a:pt x="56167" y="31139"/>
                  </a:lnTo>
                  <a:lnTo>
                    <a:pt x="56574" y="31908"/>
                  </a:lnTo>
                  <a:lnTo>
                    <a:pt x="56710" y="32135"/>
                  </a:lnTo>
                  <a:lnTo>
                    <a:pt x="56801" y="32361"/>
                  </a:lnTo>
                  <a:lnTo>
                    <a:pt x="56755" y="32497"/>
                  </a:lnTo>
                  <a:lnTo>
                    <a:pt x="56710" y="32587"/>
                  </a:lnTo>
                  <a:lnTo>
                    <a:pt x="56620" y="32678"/>
                  </a:lnTo>
                  <a:lnTo>
                    <a:pt x="56484" y="32723"/>
                  </a:lnTo>
                  <a:lnTo>
                    <a:pt x="56031" y="32904"/>
                  </a:lnTo>
                  <a:lnTo>
                    <a:pt x="55579" y="33176"/>
                  </a:lnTo>
                  <a:lnTo>
                    <a:pt x="54900" y="33311"/>
                  </a:lnTo>
                  <a:lnTo>
                    <a:pt x="54221" y="33402"/>
                  </a:lnTo>
                  <a:lnTo>
                    <a:pt x="53587" y="33447"/>
                  </a:lnTo>
                  <a:lnTo>
                    <a:pt x="52908" y="33402"/>
                  </a:lnTo>
                  <a:lnTo>
                    <a:pt x="52275" y="33357"/>
                  </a:lnTo>
                  <a:lnTo>
                    <a:pt x="51641" y="33266"/>
                  </a:lnTo>
                  <a:lnTo>
                    <a:pt x="51007" y="33130"/>
                  </a:lnTo>
                  <a:lnTo>
                    <a:pt x="50374" y="32949"/>
                  </a:lnTo>
                  <a:lnTo>
                    <a:pt x="49152" y="32542"/>
                  </a:lnTo>
                  <a:lnTo>
                    <a:pt x="47975" y="32089"/>
                  </a:lnTo>
                  <a:lnTo>
                    <a:pt x="45576" y="31139"/>
                  </a:lnTo>
                  <a:lnTo>
                    <a:pt x="43494" y="30370"/>
                  </a:lnTo>
                  <a:lnTo>
                    <a:pt x="41413" y="29691"/>
                  </a:lnTo>
                  <a:lnTo>
                    <a:pt x="39331" y="29102"/>
                  </a:lnTo>
                  <a:lnTo>
                    <a:pt x="37249" y="28559"/>
                  </a:lnTo>
                  <a:lnTo>
                    <a:pt x="35167" y="28152"/>
                  </a:lnTo>
                  <a:lnTo>
                    <a:pt x="33085" y="27790"/>
                  </a:lnTo>
                  <a:lnTo>
                    <a:pt x="31003" y="27564"/>
                  </a:lnTo>
                  <a:lnTo>
                    <a:pt x="28921" y="27383"/>
                  </a:lnTo>
                  <a:lnTo>
                    <a:pt x="26839" y="27337"/>
                  </a:lnTo>
                  <a:lnTo>
                    <a:pt x="24757" y="27383"/>
                  </a:lnTo>
                  <a:lnTo>
                    <a:pt x="23716" y="27473"/>
                  </a:lnTo>
                  <a:lnTo>
                    <a:pt x="22675" y="27564"/>
                  </a:lnTo>
                  <a:lnTo>
                    <a:pt x="21634" y="27699"/>
                  </a:lnTo>
                  <a:lnTo>
                    <a:pt x="20548" y="27835"/>
                  </a:lnTo>
                  <a:lnTo>
                    <a:pt x="19507" y="28016"/>
                  </a:lnTo>
                  <a:lnTo>
                    <a:pt x="18466" y="28242"/>
                  </a:lnTo>
                  <a:lnTo>
                    <a:pt x="17425" y="28469"/>
                  </a:lnTo>
                  <a:lnTo>
                    <a:pt x="16384" y="28740"/>
                  </a:lnTo>
                  <a:lnTo>
                    <a:pt x="15298" y="29057"/>
                  </a:lnTo>
                  <a:lnTo>
                    <a:pt x="14257" y="29374"/>
                  </a:lnTo>
                  <a:lnTo>
                    <a:pt x="13216" y="29736"/>
                  </a:lnTo>
                  <a:lnTo>
                    <a:pt x="12130" y="30143"/>
                  </a:lnTo>
                  <a:lnTo>
                    <a:pt x="11723" y="30189"/>
                  </a:lnTo>
                  <a:lnTo>
                    <a:pt x="11270" y="30370"/>
                  </a:lnTo>
                  <a:lnTo>
                    <a:pt x="11044" y="30641"/>
                  </a:lnTo>
                  <a:lnTo>
                    <a:pt x="10772" y="30822"/>
                  </a:lnTo>
                  <a:lnTo>
                    <a:pt x="10591" y="30913"/>
                  </a:lnTo>
                  <a:lnTo>
                    <a:pt x="10320" y="31003"/>
                  </a:lnTo>
                  <a:lnTo>
                    <a:pt x="10139" y="31094"/>
                  </a:lnTo>
                  <a:lnTo>
                    <a:pt x="9958" y="31230"/>
                  </a:lnTo>
                  <a:lnTo>
                    <a:pt x="9686" y="31501"/>
                  </a:lnTo>
                  <a:lnTo>
                    <a:pt x="9369" y="31773"/>
                  </a:lnTo>
                  <a:lnTo>
                    <a:pt x="9119" y="32065"/>
                  </a:lnTo>
                  <a:lnTo>
                    <a:pt x="8826" y="32316"/>
                  </a:lnTo>
                  <a:lnTo>
                    <a:pt x="8575" y="32608"/>
                  </a:lnTo>
                  <a:lnTo>
                    <a:pt x="8575" y="32608"/>
                  </a:lnTo>
                  <a:lnTo>
                    <a:pt x="8283" y="32859"/>
                  </a:lnTo>
                  <a:lnTo>
                    <a:pt x="8011" y="33176"/>
                  </a:lnTo>
                  <a:lnTo>
                    <a:pt x="8057" y="33176"/>
                  </a:lnTo>
                  <a:lnTo>
                    <a:pt x="7740" y="33402"/>
                  </a:lnTo>
                  <a:lnTo>
                    <a:pt x="7468" y="33719"/>
                  </a:lnTo>
                  <a:lnTo>
                    <a:pt x="7514" y="33719"/>
                  </a:lnTo>
                  <a:lnTo>
                    <a:pt x="7197" y="33990"/>
                  </a:lnTo>
                  <a:lnTo>
                    <a:pt x="6955" y="34272"/>
                  </a:lnTo>
                  <a:lnTo>
                    <a:pt x="6955" y="34272"/>
                  </a:lnTo>
                  <a:lnTo>
                    <a:pt x="6835" y="34352"/>
                  </a:lnTo>
                  <a:lnTo>
                    <a:pt x="6744" y="34488"/>
                  </a:lnTo>
                  <a:lnTo>
                    <a:pt x="6654" y="34805"/>
                  </a:lnTo>
                  <a:lnTo>
                    <a:pt x="6518" y="35077"/>
                  </a:lnTo>
                  <a:lnTo>
                    <a:pt x="6427" y="35212"/>
                  </a:lnTo>
                  <a:lnTo>
                    <a:pt x="6337" y="35303"/>
                  </a:lnTo>
                  <a:lnTo>
                    <a:pt x="6292" y="35348"/>
                  </a:lnTo>
                  <a:lnTo>
                    <a:pt x="5794" y="35891"/>
                  </a:lnTo>
                  <a:lnTo>
                    <a:pt x="5522" y="36163"/>
                  </a:lnTo>
                  <a:lnTo>
                    <a:pt x="5251" y="36480"/>
                  </a:lnTo>
                  <a:lnTo>
                    <a:pt x="5296" y="36480"/>
                  </a:lnTo>
                  <a:lnTo>
                    <a:pt x="5205" y="36570"/>
                  </a:lnTo>
                  <a:lnTo>
                    <a:pt x="5115" y="36706"/>
                  </a:lnTo>
                  <a:lnTo>
                    <a:pt x="4979" y="36977"/>
                  </a:lnTo>
                  <a:lnTo>
                    <a:pt x="4889" y="37294"/>
                  </a:lnTo>
                  <a:lnTo>
                    <a:pt x="4708" y="37521"/>
                  </a:lnTo>
                  <a:lnTo>
                    <a:pt x="4572" y="37702"/>
                  </a:lnTo>
                  <a:lnTo>
                    <a:pt x="4481" y="37883"/>
                  </a:lnTo>
                  <a:lnTo>
                    <a:pt x="4436" y="38109"/>
                  </a:lnTo>
                  <a:lnTo>
                    <a:pt x="4481" y="38290"/>
                  </a:lnTo>
                  <a:lnTo>
                    <a:pt x="4662" y="38562"/>
                  </a:lnTo>
                  <a:lnTo>
                    <a:pt x="4889" y="38743"/>
                  </a:lnTo>
                  <a:lnTo>
                    <a:pt x="5024" y="38788"/>
                  </a:lnTo>
                  <a:lnTo>
                    <a:pt x="5160" y="38788"/>
                  </a:lnTo>
                  <a:lnTo>
                    <a:pt x="5477" y="38743"/>
                  </a:lnTo>
                  <a:lnTo>
                    <a:pt x="5884" y="38516"/>
                  </a:lnTo>
                  <a:lnTo>
                    <a:pt x="6292" y="38199"/>
                  </a:lnTo>
                  <a:lnTo>
                    <a:pt x="7016" y="37611"/>
                  </a:lnTo>
                  <a:lnTo>
                    <a:pt x="7740" y="36977"/>
                  </a:lnTo>
                  <a:lnTo>
                    <a:pt x="8102" y="36661"/>
                  </a:lnTo>
                  <a:lnTo>
                    <a:pt x="8509" y="36389"/>
                  </a:lnTo>
                  <a:lnTo>
                    <a:pt x="9188" y="35846"/>
                  </a:lnTo>
                  <a:lnTo>
                    <a:pt x="9822" y="35303"/>
                  </a:lnTo>
                  <a:lnTo>
                    <a:pt x="10501" y="34760"/>
                  </a:lnTo>
                  <a:lnTo>
                    <a:pt x="10863" y="34488"/>
                  </a:lnTo>
                  <a:lnTo>
                    <a:pt x="11270" y="34307"/>
                  </a:lnTo>
                  <a:lnTo>
                    <a:pt x="11270" y="34307"/>
                  </a:lnTo>
                  <a:lnTo>
                    <a:pt x="10455" y="35077"/>
                  </a:lnTo>
                  <a:lnTo>
                    <a:pt x="9731" y="35846"/>
                  </a:lnTo>
                  <a:lnTo>
                    <a:pt x="9098" y="36615"/>
                  </a:lnTo>
                  <a:lnTo>
                    <a:pt x="8464" y="37430"/>
                  </a:lnTo>
                  <a:lnTo>
                    <a:pt x="7876" y="38245"/>
                  </a:lnTo>
                  <a:lnTo>
                    <a:pt x="7333" y="39059"/>
                  </a:lnTo>
                  <a:lnTo>
                    <a:pt x="6835" y="39874"/>
                  </a:lnTo>
                  <a:lnTo>
                    <a:pt x="6382" y="40734"/>
                  </a:lnTo>
                  <a:lnTo>
                    <a:pt x="5975" y="41594"/>
                  </a:lnTo>
                  <a:lnTo>
                    <a:pt x="5613" y="42454"/>
                  </a:lnTo>
                  <a:lnTo>
                    <a:pt x="5296" y="43314"/>
                  </a:lnTo>
                  <a:lnTo>
                    <a:pt x="4979" y="44174"/>
                  </a:lnTo>
                  <a:lnTo>
                    <a:pt x="4753" y="45034"/>
                  </a:lnTo>
                  <a:lnTo>
                    <a:pt x="4526" y="45939"/>
                  </a:lnTo>
                  <a:lnTo>
                    <a:pt x="4300" y="46844"/>
                  </a:lnTo>
                  <a:lnTo>
                    <a:pt x="4164" y="47749"/>
                  </a:lnTo>
                  <a:lnTo>
                    <a:pt x="4029" y="48654"/>
                  </a:lnTo>
                  <a:lnTo>
                    <a:pt x="3938" y="49560"/>
                  </a:lnTo>
                  <a:lnTo>
                    <a:pt x="3802" y="51415"/>
                  </a:lnTo>
                  <a:lnTo>
                    <a:pt x="3802" y="53271"/>
                  </a:lnTo>
                  <a:lnTo>
                    <a:pt x="3848" y="55172"/>
                  </a:lnTo>
                  <a:lnTo>
                    <a:pt x="4029" y="57073"/>
                  </a:lnTo>
                  <a:lnTo>
                    <a:pt x="4210" y="58973"/>
                  </a:lnTo>
                  <a:lnTo>
                    <a:pt x="4481" y="60920"/>
                  </a:lnTo>
                  <a:lnTo>
                    <a:pt x="4798" y="62820"/>
                  </a:lnTo>
                  <a:lnTo>
                    <a:pt x="4436" y="62277"/>
                  </a:lnTo>
                  <a:lnTo>
                    <a:pt x="4074" y="61734"/>
                  </a:lnTo>
                  <a:lnTo>
                    <a:pt x="3712" y="61191"/>
                  </a:lnTo>
                  <a:lnTo>
                    <a:pt x="3440" y="60648"/>
                  </a:lnTo>
                  <a:lnTo>
                    <a:pt x="3169" y="60060"/>
                  </a:lnTo>
                  <a:lnTo>
                    <a:pt x="2942" y="59471"/>
                  </a:lnTo>
                  <a:lnTo>
                    <a:pt x="2761" y="58838"/>
                  </a:lnTo>
                  <a:lnTo>
                    <a:pt x="2580" y="58159"/>
                  </a:lnTo>
                  <a:lnTo>
                    <a:pt x="2445" y="57435"/>
                  </a:lnTo>
                  <a:lnTo>
                    <a:pt x="2309" y="56710"/>
                  </a:lnTo>
                  <a:lnTo>
                    <a:pt x="2218" y="55896"/>
                  </a:lnTo>
                  <a:lnTo>
                    <a:pt x="2173" y="55036"/>
                  </a:lnTo>
                  <a:lnTo>
                    <a:pt x="2128" y="53135"/>
                  </a:lnTo>
                  <a:lnTo>
                    <a:pt x="2128" y="50963"/>
                  </a:lnTo>
                  <a:lnTo>
                    <a:pt x="2082" y="50510"/>
                  </a:lnTo>
                  <a:lnTo>
                    <a:pt x="2082" y="50103"/>
                  </a:lnTo>
                  <a:lnTo>
                    <a:pt x="2082" y="49695"/>
                  </a:lnTo>
                  <a:lnTo>
                    <a:pt x="2037" y="49243"/>
                  </a:lnTo>
                  <a:lnTo>
                    <a:pt x="1947" y="48881"/>
                  </a:lnTo>
                  <a:lnTo>
                    <a:pt x="1811" y="48519"/>
                  </a:lnTo>
                  <a:lnTo>
                    <a:pt x="1675" y="48338"/>
                  </a:lnTo>
                  <a:lnTo>
                    <a:pt x="1494" y="48156"/>
                  </a:lnTo>
                  <a:lnTo>
                    <a:pt x="1313" y="48021"/>
                  </a:lnTo>
                  <a:lnTo>
                    <a:pt x="1087" y="47885"/>
                  </a:lnTo>
                  <a:lnTo>
                    <a:pt x="951" y="47930"/>
                  </a:lnTo>
                  <a:lnTo>
                    <a:pt x="815" y="48021"/>
                  </a:lnTo>
                  <a:lnTo>
                    <a:pt x="725" y="48111"/>
                  </a:lnTo>
                  <a:lnTo>
                    <a:pt x="679" y="48247"/>
                  </a:lnTo>
                  <a:lnTo>
                    <a:pt x="589" y="48473"/>
                  </a:lnTo>
                  <a:lnTo>
                    <a:pt x="589" y="48745"/>
                  </a:lnTo>
                  <a:lnTo>
                    <a:pt x="544" y="49288"/>
                  </a:lnTo>
                  <a:lnTo>
                    <a:pt x="498" y="49514"/>
                  </a:lnTo>
                  <a:lnTo>
                    <a:pt x="408" y="49650"/>
                  </a:lnTo>
                  <a:lnTo>
                    <a:pt x="317" y="49741"/>
                  </a:lnTo>
                  <a:lnTo>
                    <a:pt x="272" y="50736"/>
                  </a:lnTo>
                  <a:lnTo>
                    <a:pt x="136" y="51460"/>
                  </a:lnTo>
                  <a:lnTo>
                    <a:pt x="46" y="52185"/>
                  </a:lnTo>
                  <a:lnTo>
                    <a:pt x="1" y="52863"/>
                  </a:lnTo>
                  <a:lnTo>
                    <a:pt x="1" y="53588"/>
                  </a:lnTo>
                  <a:lnTo>
                    <a:pt x="46" y="55036"/>
                  </a:lnTo>
                  <a:lnTo>
                    <a:pt x="46" y="55715"/>
                  </a:lnTo>
                  <a:lnTo>
                    <a:pt x="46" y="56439"/>
                  </a:lnTo>
                  <a:lnTo>
                    <a:pt x="46" y="56665"/>
                  </a:lnTo>
                  <a:lnTo>
                    <a:pt x="91" y="56937"/>
                  </a:lnTo>
                  <a:lnTo>
                    <a:pt x="182" y="57118"/>
                  </a:lnTo>
                  <a:lnTo>
                    <a:pt x="317" y="57344"/>
                  </a:lnTo>
                  <a:lnTo>
                    <a:pt x="317" y="58340"/>
                  </a:lnTo>
                  <a:lnTo>
                    <a:pt x="498" y="58611"/>
                  </a:lnTo>
                  <a:lnTo>
                    <a:pt x="544" y="58883"/>
                  </a:lnTo>
                  <a:lnTo>
                    <a:pt x="589" y="59200"/>
                  </a:lnTo>
                  <a:lnTo>
                    <a:pt x="589" y="59517"/>
                  </a:lnTo>
                  <a:lnTo>
                    <a:pt x="589" y="59788"/>
                  </a:lnTo>
                  <a:lnTo>
                    <a:pt x="589" y="60105"/>
                  </a:lnTo>
                  <a:lnTo>
                    <a:pt x="679" y="60376"/>
                  </a:lnTo>
                  <a:lnTo>
                    <a:pt x="815" y="60648"/>
                  </a:lnTo>
                  <a:lnTo>
                    <a:pt x="906" y="60874"/>
                  </a:lnTo>
                  <a:lnTo>
                    <a:pt x="860" y="61101"/>
                  </a:lnTo>
                  <a:lnTo>
                    <a:pt x="996" y="61327"/>
                  </a:lnTo>
                  <a:lnTo>
                    <a:pt x="1087" y="61508"/>
                  </a:lnTo>
                  <a:lnTo>
                    <a:pt x="1132" y="61734"/>
                  </a:lnTo>
                  <a:lnTo>
                    <a:pt x="1132" y="61961"/>
                  </a:lnTo>
                  <a:lnTo>
                    <a:pt x="1177" y="62413"/>
                  </a:lnTo>
                  <a:lnTo>
                    <a:pt x="1223" y="62639"/>
                  </a:lnTo>
                  <a:lnTo>
                    <a:pt x="1358" y="62820"/>
                  </a:lnTo>
                  <a:lnTo>
                    <a:pt x="1449" y="63092"/>
                  </a:lnTo>
                  <a:lnTo>
                    <a:pt x="1449" y="63364"/>
                  </a:lnTo>
                  <a:lnTo>
                    <a:pt x="1404" y="63726"/>
                  </a:lnTo>
                  <a:lnTo>
                    <a:pt x="1404" y="64223"/>
                  </a:lnTo>
                  <a:lnTo>
                    <a:pt x="1494" y="64767"/>
                  </a:lnTo>
                  <a:lnTo>
                    <a:pt x="1585" y="65083"/>
                  </a:lnTo>
                  <a:lnTo>
                    <a:pt x="1675" y="65445"/>
                  </a:lnTo>
                  <a:lnTo>
                    <a:pt x="1856" y="65989"/>
                  </a:lnTo>
                  <a:lnTo>
                    <a:pt x="2037" y="66486"/>
                  </a:lnTo>
                  <a:lnTo>
                    <a:pt x="2490" y="67482"/>
                  </a:lnTo>
                  <a:lnTo>
                    <a:pt x="2988" y="68433"/>
                  </a:lnTo>
                  <a:lnTo>
                    <a:pt x="3531" y="69428"/>
                  </a:lnTo>
                  <a:lnTo>
                    <a:pt x="3486" y="70107"/>
                  </a:lnTo>
                  <a:lnTo>
                    <a:pt x="3576" y="70379"/>
                  </a:lnTo>
                  <a:lnTo>
                    <a:pt x="3712" y="70560"/>
                  </a:lnTo>
                  <a:lnTo>
                    <a:pt x="3848" y="70696"/>
                  </a:lnTo>
                  <a:lnTo>
                    <a:pt x="4029" y="70786"/>
                  </a:lnTo>
                  <a:lnTo>
                    <a:pt x="4210" y="70786"/>
                  </a:lnTo>
                  <a:lnTo>
                    <a:pt x="4436" y="70741"/>
                  </a:lnTo>
                  <a:lnTo>
                    <a:pt x="4617" y="70650"/>
                  </a:lnTo>
                  <a:lnTo>
                    <a:pt x="4889" y="70515"/>
                  </a:lnTo>
                  <a:lnTo>
                    <a:pt x="5024" y="70333"/>
                  </a:lnTo>
                  <a:lnTo>
                    <a:pt x="5205" y="70152"/>
                  </a:lnTo>
                  <a:lnTo>
                    <a:pt x="5386" y="70017"/>
                  </a:lnTo>
                  <a:lnTo>
                    <a:pt x="5567" y="69926"/>
                  </a:lnTo>
                  <a:lnTo>
                    <a:pt x="5930" y="69790"/>
                  </a:lnTo>
                  <a:lnTo>
                    <a:pt x="6654" y="69790"/>
                  </a:lnTo>
                  <a:lnTo>
                    <a:pt x="7061" y="69881"/>
                  </a:lnTo>
                  <a:lnTo>
                    <a:pt x="7876" y="70107"/>
                  </a:lnTo>
                  <a:lnTo>
                    <a:pt x="9233" y="70515"/>
                  </a:lnTo>
                  <a:lnTo>
                    <a:pt x="10591" y="70877"/>
                  </a:lnTo>
                  <a:lnTo>
                    <a:pt x="11949" y="71239"/>
                  </a:lnTo>
                  <a:lnTo>
                    <a:pt x="13307" y="71555"/>
                  </a:lnTo>
                  <a:lnTo>
                    <a:pt x="16113" y="72099"/>
                  </a:lnTo>
                  <a:lnTo>
                    <a:pt x="18874" y="72506"/>
                  </a:lnTo>
                  <a:lnTo>
                    <a:pt x="21680" y="72868"/>
                  </a:lnTo>
                  <a:lnTo>
                    <a:pt x="24440" y="73140"/>
                  </a:lnTo>
                  <a:lnTo>
                    <a:pt x="27247" y="73321"/>
                  </a:lnTo>
                  <a:lnTo>
                    <a:pt x="30053" y="73411"/>
                  </a:lnTo>
                  <a:lnTo>
                    <a:pt x="35438" y="73547"/>
                  </a:lnTo>
                  <a:lnTo>
                    <a:pt x="40824" y="73592"/>
                  </a:lnTo>
                  <a:lnTo>
                    <a:pt x="51641" y="73637"/>
                  </a:lnTo>
                  <a:lnTo>
                    <a:pt x="57027" y="73683"/>
                  </a:lnTo>
                  <a:lnTo>
                    <a:pt x="62413" y="73728"/>
                  </a:lnTo>
                  <a:lnTo>
                    <a:pt x="67799" y="73864"/>
                  </a:lnTo>
                  <a:lnTo>
                    <a:pt x="73184" y="73999"/>
                  </a:lnTo>
                  <a:lnTo>
                    <a:pt x="77756" y="74135"/>
                  </a:lnTo>
                  <a:lnTo>
                    <a:pt x="82327" y="74135"/>
                  </a:lnTo>
                  <a:lnTo>
                    <a:pt x="86853" y="74090"/>
                  </a:lnTo>
                  <a:lnTo>
                    <a:pt x="91424" y="74045"/>
                  </a:lnTo>
                  <a:lnTo>
                    <a:pt x="100566" y="73773"/>
                  </a:lnTo>
                  <a:lnTo>
                    <a:pt x="105137" y="73683"/>
                  </a:lnTo>
                  <a:lnTo>
                    <a:pt x="109708" y="73592"/>
                  </a:lnTo>
                  <a:lnTo>
                    <a:pt x="122472" y="73592"/>
                  </a:lnTo>
                  <a:lnTo>
                    <a:pt x="125640" y="73547"/>
                  </a:lnTo>
                  <a:lnTo>
                    <a:pt x="128853" y="73411"/>
                  </a:lnTo>
                  <a:lnTo>
                    <a:pt x="132021" y="73230"/>
                  </a:lnTo>
                  <a:lnTo>
                    <a:pt x="133605" y="73094"/>
                  </a:lnTo>
                  <a:lnTo>
                    <a:pt x="135189" y="72913"/>
                  </a:lnTo>
                  <a:lnTo>
                    <a:pt x="138086" y="72551"/>
                  </a:lnTo>
                  <a:lnTo>
                    <a:pt x="140982" y="72144"/>
                  </a:lnTo>
                  <a:lnTo>
                    <a:pt x="143879" y="71691"/>
                  </a:lnTo>
                  <a:lnTo>
                    <a:pt x="146730" y="71103"/>
                  </a:lnTo>
                  <a:lnTo>
                    <a:pt x="148133" y="70786"/>
                  </a:lnTo>
                  <a:lnTo>
                    <a:pt x="149536" y="70424"/>
                  </a:lnTo>
                  <a:lnTo>
                    <a:pt x="150939" y="70017"/>
                  </a:lnTo>
                  <a:lnTo>
                    <a:pt x="152342" y="69609"/>
                  </a:lnTo>
                  <a:lnTo>
                    <a:pt x="153745" y="69157"/>
                  </a:lnTo>
                  <a:lnTo>
                    <a:pt x="155103" y="68704"/>
                  </a:lnTo>
                  <a:lnTo>
                    <a:pt x="156506" y="68161"/>
                  </a:lnTo>
                  <a:lnTo>
                    <a:pt x="157864" y="67618"/>
                  </a:lnTo>
                  <a:lnTo>
                    <a:pt x="159403" y="66894"/>
                  </a:lnTo>
                  <a:lnTo>
                    <a:pt x="160896" y="66124"/>
                  </a:lnTo>
                  <a:lnTo>
                    <a:pt x="161621" y="65717"/>
                  </a:lnTo>
                  <a:lnTo>
                    <a:pt x="162345" y="65264"/>
                  </a:lnTo>
                  <a:lnTo>
                    <a:pt x="163024" y="64812"/>
                  </a:lnTo>
                  <a:lnTo>
                    <a:pt x="163657" y="64314"/>
                  </a:lnTo>
                  <a:lnTo>
                    <a:pt x="164291" y="63771"/>
                  </a:lnTo>
                  <a:lnTo>
                    <a:pt x="164879" y="63183"/>
                  </a:lnTo>
                  <a:lnTo>
                    <a:pt x="165422" y="62594"/>
                  </a:lnTo>
                  <a:lnTo>
                    <a:pt x="165965" y="61961"/>
                  </a:lnTo>
                  <a:lnTo>
                    <a:pt x="166463" y="61282"/>
                  </a:lnTo>
                  <a:lnTo>
                    <a:pt x="166961" y="60557"/>
                  </a:lnTo>
                  <a:lnTo>
                    <a:pt x="167368" y="59788"/>
                  </a:lnTo>
                  <a:lnTo>
                    <a:pt x="167731" y="59019"/>
                  </a:lnTo>
                  <a:lnTo>
                    <a:pt x="168907" y="56439"/>
                  </a:lnTo>
                  <a:lnTo>
                    <a:pt x="170039" y="53859"/>
                  </a:lnTo>
                  <a:lnTo>
                    <a:pt x="170582" y="52547"/>
                  </a:lnTo>
                  <a:lnTo>
                    <a:pt x="171125" y="51279"/>
                  </a:lnTo>
                  <a:lnTo>
                    <a:pt x="171623" y="49922"/>
                  </a:lnTo>
                  <a:lnTo>
                    <a:pt x="172075" y="48609"/>
                  </a:lnTo>
                  <a:lnTo>
                    <a:pt x="172483" y="47251"/>
                  </a:lnTo>
                  <a:lnTo>
                    <a:pt x="172800" y="45939"/>
                  </a:lnTo>
                  <a:lnTo>
                    <a:pt x="173071" y="44626"/>
                  </a:lnTo>
                  <a:lnTo>
                    <a:pt x="173252" y="43268"/>
                  </a:lnTo>
                  <a:lnTo>
                    <a:pt x="173388" y="41956"/>
                  </a:lnTo>
                  <a:lnTo>
                    <a:pt x="173478" y="40643"/>
                  </a:lnTo>
                  <a:lnTo>
                    <a:pt x="173478" y="39331"/>
                  </a:lnTo>
                  <a:lnTo>
                    <a:pt x="173433" y="38064"/>
                  </a:lnTo>
                  <a:lnTo>
                    <a:pt x="173297" y="36751"/>
                  </a:lnTo>
                  <a:lnTo>
                    <a:pt x="173116" y="35439"/>
                  </a:lnTo>
                  <a:lnTo>
                    <a:pt x="172845" y="34171"/>
                  </a:lnTo>
                  <a:lnTo>
                    <a:pt x="172528" y="32904"/>
                  </a:lnTo>
                  <a:lnTo>
                    <a:pt x="172121" y="31592"/>
                  </a:lnTo>
                  <a:lnTo>
                    <a:pt x="171668" y="30324"/>
                  </a:lnTo>
                  <a:lnTo>
                    <a:pt x="171170" y="29057"/>
                  </a:lnTo>
                  <a:lnTo>
                    <a:pt x="170582" y="27790"/>
                  </a:lnTo>
                  <a:lnTo>
                    <a:pt x="170310" y="27337"/>
                  </a:lnTo>
                  <a:lnTo>
                    <a:pt x="170084" y="26930"/>
                  </a:lnTo>
                  <a:lnTo>
                    <a:pt x="169496" y="26070"/>
                  </a:lnTo>
                  <a:lnTo>
                    <a:pt x="168862" y="25255"/>
                  </a:lnTo>
                  <a:lnTo>
                    <a:pt x="168319" y="24395"/>
                  </a:lnTo>
                  <a:lnTo>
                    <a:pt x="168228" y="24079"/>
                  </a:lnTo>
                  <a:lnTo>
                    <a:pt x="168047" y="23807"/>
                  </a:lnTo>
                  <a:lnTo>
                    <a:pt x="168047" y="23762"/>
                  </a:lnTo>
                  <a:lnTo>
                    <a:pt x="167459" y="23264"/>
                  </a:lnTo>
                  <a:lnTo>
                    <a:pt x="167187" y="22992"/>
                  </a:lnTo>
                  <a:lnTo>
                    <a:pt x="166871" y="22721"/>
                  </a:lnTo>
                  <a:lnTo>
                    <a:pt x="166916" y="22721"/>
                  </a:lnTo>
                  <a:lnTo>
                    <a:pt x="166825" y="22630"/>
                  </a:lnTo>
                  <a:lnTo>
                    <a:pt x="166690" y="22540"/>
                  </a:lnTo>
                  <a:lnTo>
                    <a:pt x="166373" y="22449"/>
                  </a:lnTo>
                  <a:lnTo>
                    <a:pt x="166101" y="22313"/>
                  </a:lnTo>
                  <a:lnTo>
                    <a:pt x="165965" y="22268"/>
                  </a:lnTo>
                  <a:lnTo>
                    <a:pt x="165830" y="22132"/>
                  </a:lnTo>
                  <a:lnTo>
                    <a:pt x="165649" y="22042"/>
                  </a:lnTo>
                  <a:lnTo>
                    <a:pt x="165468" y="21951"/>
                  </a:lnTo>
                  <a:lnTo>
                    <a:pt x="165015" y="21951"/>
                  </a:lnTo>
                  <a:lnTo>
                    <a:pt x="164427" y="21997"/>
                  </a:lnTo>
                  <a:lnTo>
                    <a:pt x="163793" y="21997"/>
                  </a:lnTo>
                  <a:lnTo>
                    <a:pt x="163205" y="21951"/>
                  </a:lnTo>
                  <a:lnTo>
                    <a:pt x="162616" y="21861"/>
                  </a:lnTo>
                  <a:lnTo>
                    <a:pt x="160761" y="21544"/>
                  </a:lnTo>
                  <a:lnTo>
                    <a:pt x="158950" y="21227"/>
                  </a:lnTo>
                  <a:lnTo>
                    <a:pt x="158045" y="21046"/>
                  </a:lnTo>
                  <a:lnTo>
                    <a:pt x="157140" y="20956"/>
                  </a:lnTo>
                  <a:lnTo>
                    <a:pt x="156235" y="20865"/>
                  </a:lnTo>
                  <a:lnTo>
                    <a:pt x="155284" y="20865"/>
                  </a:lnTo>
                  <a:lnTo>
                    <a:pt x="153745" y="20910"/>
                  </a:lnTo>
                  <a:lnTo>
                    <a:pt x="152207" y="21001"/>
                  </a:lnTo>
                  <a:lnTo>
                    <a:pt x="150668" y="21091"/>
                  </a:lnTo>
                  <a:lnTo>
                    <a:pt x="149129" y="21273"/>
                  </a:lnTo>
                  <a:lnTo>
                    <a:pt x="147636" y="21499"/>
                  </a:lnTo>
                  <a:lnTo>
                    <a:pt x="146142" y="21770"/>
                  </a:lnTo>
                  <a:lnTo>
                    <a:pt x="144694" y="22087"/>
                  </a:lnTo>
                  <a:lnTo>
                    <a:pt x="143245" y="22449"/>
                  </a:lnTo>
                  <a:lnTo>
                    <a:pt x="141797" y="22857"/>
                  </a:lnTo>
                  <a:lnTo>
                    <a:pt x="140349" y="23354"/>
                  </a:lnTo>
                  <a:lnTo>
                    <a:pt x="138946" y="23898"/>
                  </a:lnTo>
                  <a:lnTo>
                    <a:pt x="137588" y="24486"/>
                  </a:lnTo>
                  <a:lnTo>
                    <a:pt x="136185" y="25165"/>
                  </a:lnTo>
                  <a:lnTo>
                    <a:pt x="134827" y="25889"/>
                  </a:lnTo>
                  <a:lnTo>
                    <a:pt x="133515" y="26704"/>
                  </a:lnTo>
                  <a:lnTo>
                    <a:pt x="132202" y="27564"/>
                  </a:lnTo>
                  <a:lnTo>
                    <a:pt x="130301" y="28786"/>
                  </a:lnTo>
                  <a:lnTo>
                    <a:pt x="129306" y="29419"/>
                  </a:lnTo>
                  <a:lnTo>
                    <a:pt x="128219" y="30143"/>
                  </a:lnTo>
                  <a:lnTo>
                    <a:pt x="128310" y="29826"/>
                  </a:lnTo>
                  <a:lnTo>
                    <a:pt x="128400" y="29510"/>
                  </a:lnTo>
                  <a:lnTo>
                    <a:pt x="128491" y="29283"/>
                  </a:lnTo>
                  <a:lnTo>
                    <a:pt x="128627" y="29057"/>
                  </a:lnTo>
                  <a:lnTo>
                    <a:pt x="128853" y="28695"/>
                  </a:lnTo>
                  <a:lnTo>
                    <a:pt x="129170" y="28378"/>
                  </a:lnTo>
                  <a:lnTo>
                    <a:pt x="130301" y="27337"/>
                  </a:lnTo>
                  <a:lnTo>
                    <a:pt x="131433" y="26387"/>
                  </a:lnTo>
                  <a:lnTo>
                    <a:pt x="132655" y="25482"/>
                  </a:lnTo>
                  <a:lnTo>
                    <a:pt x="133832" y="24622"/>
                  </a:lnTo>
                  <a:lnTo>
                    <a:pt x="135099" y="23898"/>
                  </a:lnTo>
                  <a:lnTo>
                    <a:pt x="136366" y="23173"/>
                  </a:lnTo>
                  <a:lnTo>
                    <a:pt x="137679" y="22585"/>
                  </a:lnTo>
                  <a:lnTo>
                    <a:pt x="138991" y="22042"/>
                  </a:lnTo>
                  <a:lnTo>
                    <a:pt x="140349" y="21589"/>
                  </a:lnTo>
                  <a:lnTo>
                    <a:pt x="141707" y="21182"/>
                  </a:lnTo>
                  <a:lnTo>
                    <a:pt x="143110" y="20865"/>
                  </a:lnTo>
                  <a:lnTo>
                    <a:pt x="144558" y="20594"/>
                  </a:lnTo>
                  <a:lnTo>
                    <a:pt x="146006" y="20413"/>
                  </a:lnTo>
                  <a:lnTo>
                    <a:pt x="147500" y="20322"/>
                  </a:lnTo>
                  <a:lnTo>
                    <a:pt x="149039" y="20277"/>
                  </a:lnTo>
                  <a:lnTo>
                    <a:pt x="150577" y="20322"/>
                  </a:lnTo>
                  <a:lnTo>
                    <a:pt x="152071" y="20413"/>
                  </a:lnTo>
                  <a:lnTo>
                    <a:pt x="153564" y="20503"/>
                  </a:lnTo>
                  <a:lnTo>
                    <a:pt x="155058" y="20639"/>
                  </a:lnTo>
                  <a:lnTo>
                    <a:pt x="156552" y="20820"/>
                  </a:lnTo>
                  <a:lnTo>
                    <a:pt x="159539" y="21227"/>
                  </a:lnTo>
                  <a:lnTo>
                    <a:pt x="162526" y="21725"/>
                  </a:lnTo>
                  <a:lnTo>
                    <a:pt x="163024" y="21861"/>
                  </a:lnTo>
                  <a:lnTo>
                    <a:pt x="163295" y="21906"/>
                  </a:lnTo>
                  <a:lnTo>
                    <a:pt x="163521" y="21951"/>
                  </a:lnTo>
                  <a:lnTo>
                    <a:pt x="163748" y="21861"/>
                  </a:lnTo>
                  <a:lnTo>
                    <a:pt x="163929" y="21725"/>
                  </a:lnTo>
                  <a:lnTo>
                    <a:pt x="164019" y="21499"/>
                  </a:lnTo>
                  <a:lnTo>
                    <a:pt x="164110" y="21091"/>
                  </a:lnTo>
                  <a:lnTo>
                    <a:pt x="164200" y="21046"/>
                  </a:lnTo>
                  <a:lnTo>
                    <a:pt x="163884" y="20775"/>
                  </a:lnTo>
                  <a:lnTo>
                    <a:pt x="163748" y="20639"/>
                  </a:lnTo>
                  <a:lnTo>
                    <a:pt x="163597" y="20526"/>
                  </a:lnTo>
                  <a:lnTo>
                    <a:pt x="163597" y="20526"/>
                  </a:lnTo>
                  <a:lnTo>
                    <a:pt x="163521" y="20413"/>
                  </a:lnTo>
                  <a:lnTo>
                    <a:pt x="163386" y="20322"/>
                  </a:lnTo>
                  <a:lnTo>
                    <a:pt x="163069" y="20232"/>
                  </a:lnTo>
                  <a:lnTo>
                    <a:pt x="162752" y="20141"/>
                  </a:lnTo>
                  <a:lnTo>
                    <a:pt x="162616" y="20051"/>
                  </a:lnTo>
                  <a:lnTo>
                    <a:pt x="162526" y="19960"/>
                  </a:lnTo>
                  <a:lnTo>
                    <a:pt x="162390" y="19869"/>
                  </a:lnTo>
                  <a:lnTo>
                    <a:pt x="162254" y="19779"/>
                  </a:lnTo>
                  <a:lnTo>
                    <a:pt x="161983" y="19688"/>
                  </a:lnTo>
                  <a:lnTo>
                    <a:pt x="161666" y="19598"/>
                  </a:lnTo>
                  <a:lnTo>
                    <a:pt x="161530" y="19507"/>
                  </a:lnTo>
                  <a:lnTo>
                    <a:pt x="161440" y="19372"/>
                  </a:lnTo>
                  <a:lnTo>
                    <a:pt x="161304" y="19281"/>
                  </a:lnTo>
                  <a:lnTo>
                    <a:pt x="161168" y="19236"/>
                  </a:lnTo>
                  <a:lnTo>
                    <a:pt x="160851" y="19145"/>
                  </a:lnTo>
                  <a:lnTo>
                    <a:pt x="160580" y="19010"/>
                  </a:lnTo>
                  <a:lnTo>
                    <a:pt x="160444" y="18964"/>
                  </a:lnTo>
                  <a:lnTo>
                    <a:pt x="160308" y="18829"/>
                  </a:lnTo>
                  <a:lnTo>
                    <a:pt x="160218" y="18738"/>
                  </a:lnTo>
                  <a:lnTo>
                    <a:pt x="160082" y="18693"/>
                  </a:lnTo>
                  <a:lnTo>
                    <a:pt x="159765" y="18557"/>
                  </a:lnTo>
                  <a:lnTo>
                    <a:pt x="159448" y="18466"/>
                  </a:lnTo>
                  <a:lnTo>
                    <a:pt x="159312" y="18421"/>
                  </a:lnTo>
                  <a:lnTo>
                    <a:pt x="159222" y="18331"/>
                  </a:lnTo>
                  <a:lnTo>
                    <a:pt x="159086" y="18195"/>
                  </a:lnTo>
                  <a:lnTo>
                    <a:pt x="158950" y="18104"/>
                  </a:lnTo>
                  <a:lnTo>
                    <a:pt x="158633" y="18014"/>
                  </a:lnTo>
                  <a:lnTo>
                    <a:pt x="158317" y="17923"/>
                  </a:lnTo>
                  <a:lnTo>
                    <a:pt x="158181" y="17878"/>
                  </a:lnTo>
                  <a:lnTo>
                    <a:pt x="158000" y="17788"/>
                  </a:lnTo>
                  <a:lnTo>
                    <a:pt x="157774" y="17788"/>
                  </a:lnTo>
                  <a:lnTo>
                    <a:pt x="157593" y="17742"/>
                  </a:lnTo>
                  <a:lnTo>
                    <a:pt x="157366" y="17607"/>
                  </a:lnTo>
                  <a:lnTo>
                    <a:pt x="157185" y="17516"/>
                  </a:lnTo>
                  <a:lnTo>
                    <a:pt x="156959" y="17471"/>
                  </a:lnTo>
                  <a:lnTo>
                    <a:pt x="156506" y="17471"/>
                  </a:lnTo>
                  <a:lnTo>
                    <a:pt x="156280" y="17425"/>
                  </a:lnTo>
                  <a:lnTo>
                    <a:pt x="156099" y="17335"/>
                  </a:lnTo>
                  <a:lnTo>
                    <a:pt x="155873" y="17199"/>
                  </a:lnTo>
                  <a:lnTo>
                    <a:pt x="155646" y="17199"/>
                  </a:lnTo>
                  <a:lnTo>
                    <a:pt x="155375" y="17154"/>
                  </a:lnTo>
                  <a:lnTo>
                    <a:pt x="155149" y="17018"/>
                  </a:lnTo>
                  <a:lnTo>
                    <a:pt x="154967" y="16973"/>
                  </a:lnTo>
                  <a:lnTo>
                    <a:pt x="154515" y="16928"/>
                  </a:lnTo>
                  <a:lnTo>
                    <a:pt x="154289" y="16928"/>
                  </a:lnTo>
                  <a:lnTo>
                    <a:pt x="154062" y="16882"/>
                  </a:lnTo>
                  <a:lnTo>
                    <a:pt x="153836" y="16792"/>
                  </a:lnTo>
                  <a:lnTo>
                    <a:pt x="153655" y="16656"/>
                  </a:lnTo>
                  <a:lnTo>
                    <a:pt x="152026" y="16566"/>
                  </a:lnTo>
                  <a:lnTo>
                    <a:pt x="151211" y="16475"/>
                  </a:lnTo>
                  <a:lnTo>
                    <a:pt x="150396" y="16385"/>
                  </a:lnTo>
                  <a:lnTo>
                    <a:pt x="149582" y="16339"/>
                  </a:lnTo>
                  <a:lnTo>
                    <a:pt x="147952" y="16339"/>
                  </a:lnTo>
                  <a:lnTo>
                    <a:pt x="147138" y="16385"/>
                  </a:lnTo>
                  <a:lnTo>
                    <a:pt x="146323" y="16475"/>
                  </a:lnTo>
                  <a:lnTo>
                    <a:pt x="145508" y="16566"/>
                  </a:lnTo>
                  <a:lnTo>
                    <a:pt x="144467" y="16656"/>
                  </a:lnTo>
                  <a:lnTo>
                    <a:pt x="144241" y="16792"/>
                  </a:lnTo>
                  <a:lnTo>
                    <a:pt x="144060" y="16882"/>
                  </a:lnTo>
                  <a:lnTo>
                    <a:pt x="143607" y="16928"/>
                  </a:lnTo>
                  <a:lnTo>
                    <a:pt x="143155" y="16973"/>
                  </a:lnTo>
                  <a:lnTo>
                    <a:pt x="142974" y="17018"/>
                  </a:lnTo>
                  <a:lnTo>
                    <a:pt x="142748" y="17109"/>
                  </a:lnTo>
                  <a:lnTo>
                    <a:pt x="142204" y="17199"/>
                  </a:lnTo>
                  <a:lnTo>
                    <a:pt x="142023" y="17335"/>
                  </a:lnTo>
                  <a:lnTo>
                    <a:pt x="141842" y="17425"/>
                  </a:lnTo>
                  <a:lnTo>
                    <a:pt x="141616" y="17471"/>
                  </a:lnTo>
                  <a:lnTo>
                    <a:pt x="141390" y="17471"/>
                  </a:lnTo>
                  <a:lnTo>
                    <a:pt x="140937" y="17516"/>
                  </a:lnTo>
                  <a:lnTo>
                    <a:pt x="140756" y="17561"/>
                  </a:lnTo>
                  <a:lnTo>
                    <a:pt x="140575" y="17652"/>
                  </a:lnTo>
                  <a:lnTo>
                    <a:pt x="139987" y="17742"/>
                  </a:lnTo>
                  <a:lnTo>
                    <a:pt x="139806" y="17878"/>
                  </a:lnTo>
                  <a:lnTo>
                    <a:pt x="139625" y="17969"/>
                  </a:lnTo>
                  <a:lnTo>
                    <a:pt x="139398" y="18014"/>
                  </a:lnTo>
                  <a:lnTo>
                    <a:pt x="139172" y="18014"/>
                  </a:lnTo>
                  <a:lnTo>
                    <a:pt x="138946" y="18059"/>
                  </a:lnTo>
                  <a:lnTo>
                    <a:pt x="138719" y="18059"/>
                  </a:lnTo>
                  <a:lnTo>
                    <a:pt x="138493" y="18150"/>
                  </a:lnTo>
                  <a:lnTo>
                    <a:pt x="138312" y="18285"/>
                  </a:lnTo>
                  <a:lnTo>
                    <a:pt x="138131" y="18331"/>
                  </a:lnTo>
                  <a:lnTo>
                    <a:pt x="137950" y="18331"/>
                  </a:lnTo>
                  <a:lnTo>
                    <a:pt x="137724" y="18421"/>
                  </a:lnTo>
                  <a:lnTo>
                    <a:pt x="137588" y="18512"/>
                  </a:lnTo>
                  <a:lnTo>
                    <a:pt x="137226" y="18783"/>
                  </a:lnTo>
                  <a:lnTo>
                    <a:pt x="137045" y="18874"/>
                  </a:lnTo>
                  <a:lnTo>
                    <a:pt x="136773" y="18874"/>
                  </a:lnTo>
                  <a:lnTo>
                    <a:pt x="136457" y="19100"/>
                  </a:lnTo>
                  <a:lnTo>
                    <a:pt x="136140" y="19372"/>
                  </a:lnTo>
                  <a:lnTo>
                    <a:pt x="136094" y="19372"/>
                  </a:lnTo>
                  <a:lnTo>
                    <a:pt x="136004" y="19507"/>
                  </a:lnTo>
                  <a:lnTo>
                    <a:pt x="135868" y="19598"/>
                  </a:lnTo>
                  <a:lnTo>
                    <a:pt x="135597" y="19688"/>
                  </a:lnTo>
                  <a:lnTo>
                    <a:pt x="135280" y="19779"/>
                  </a:lnTo>
                  <a:lnTo>
                    <a:pt x="135144" y="19824"/>
                  </a:lnTo>
                  <a:lnTo>
                    <a:pt x="135054" y="19960"/>
                  </a:lnTo>
                  <a:lnTo>
                    <a:pt x="134918" y="20051"/>
                  </a:lnTo>
                  <a:lnTo>
                    <a:pt x="134782" y="20141"/>
                  </a:lnTo>
                  <a:lnTo>
                    <a:pt x="134465" y="20232"/>
                  </a:lnTo>
                  <a:lnTo>
                    <a:pt x="134194" y="20322"/>
                  </a:lnTo>
                  <a:lnTo>
                    <a:pt x="134058" y="20413"/>
                  </a:lnTo>
                  <a:lnTo>
                    <a:pt x="133967" y="20503"/>
                  </a:lnTo>
                  <a:lnTo>
                    <a:pt x="133379" y="21001"/>
                  </a:lnTo>
                  <a:lnTo>
                    <a:pt x="133198" y="21046"/>
                  </a:lnTo>
                  <a:lnTo>
                    <a:pt x="132972" y="21091"/>
                  </a:lnTo>
                  <a:lnTo>
                    <a:pt x="132791" y="21182"/>
                  </a:lnTo>
                  <a:lnTo>
                    <a:pt x="132610" y="21318"/>
                  </a:lnTo>
                  <a:lnTo>
                    <a:pt x="132293" y="21589"/>
                  </a:lnTo>
                  <a:lnTo>
                    <a:pt x="132021" y="21861"/>
                  </a:lnTo>
                  <a:lnTo>
                    <a:pt x="131750" y="22042"/>
                  </a:lnTo>
                  <a:lnTo>
                    <a:pt x="131523" y="22132"/>
                  </a:lnTo>
                  <a:lnTo>
                    <a:pt x="131297" y="22178"/>
                  </a:lnTo>
                  <a:lnTo>
                    <a:pt x="130935" y="22404"/>
                  </a:lnTo>
                  <a:lnTo>
                    <a:pt x="130618" y="22721"/>
                  </a:lnTo>
                  <a:lnTo>
                    <a:pt x="130663" y="22721"/>
                  </a:lnTo>
                  <a:lnTo>
                    <a:pt x="130392" y="22947"/>
                  </a:lnTo>
                  <a:lnTo>
                    <a:pt x="130075" y="23173"/>
                  </a:lnTo>
                  <a:lnTo>
                    <a:pt x="130030" y="23219"/>
                  </a:lnTo>
                  <a:lnTo>
                    <a:pt x="129803" y="23490"/>
                  </a:lnTo>
                  <a:lnTo>
                    <a:pt x="129577" y="23671"/>
                  </a:lnTo>
                  <a:lnTo>
                    <a:pt x="129351" y="23762"/>
                  </a:lnTo>
                  <a:lnTo>
                    <a:pt x="129125" y="23852"/>
                  </a:lnTo>
                  <a:lnTo>
                    <a:pt x="128944" y="23943"/>
                  </a:lnTo>
                  <a:lnTo>
                    <a:pt x="128763" y="24079"/>
                  </a:lnTo>
                  <a:lnTo>
                    <a:pt x="128581" y="24214"/>
                  </a:lnTo>
                  <a:lnTo>
                    <a:pt x="128459" y="24377"/>
                  </a:lnTo>
                  <a:lnTo>
                    <a:pt x="128174" y="24622"/>
                  </a:lnTo>
                  <a:lnTo>
                    <a:pt x="127903" y="24939"/>
                  </a:lnTo>
                  <a:lnTo>
                    <a:pt x="127903" y="24893"/>
                  </a:lnTo>
                  <a:lnTo>
                    <a:pt x="127631" y="25165"/>
                  </a:lnTo>
                  <a:lnTo>
                    <a:pt x="127359" y="25482"/>
                  </a:lnTo>
                  <a:lnTo>
                    <a:pt x="127359" y="25436"/>
                  </a:lnTo>
                  <a:lnTo>
                    <a:pt x="127043" y="25708"/>
                  </a:lnTo>
                  <a:lnTo>
                    <a:pt x="126816" y="26025"/>
                  </a:lnTo>
                  <a:lnTo>
                    <a:pt x="126500" y="26251"/>
                  </a:lnTo>
                  <a:lnTo>
                    <a:pt x="126228" y="26568"/>
                  </a:lnTo>
                  <a:lnTo>
                    <a:pt x="126273" y="26568"/>
                  </a:lnTo>
                  <a:lnTo>
                    <a:pt x="125956" y="26839"/>
                  </a:lnTo>
                  <a:lnTo>
                    <a:pt x="125706" y="27132"/>
                  </a:lnTo>
                  <a:lnTo>
                    <a:pt x="125706" y="27132"/>
                  </a:lnTo>
                  <a:lnTo>
                    <a:pt x="125413" y="27383"/>
                  </a:lnTo>
                  <a:lnTo>
                    <a:pt x="125142" y="27699"/>
                  </a:lnTo>
                  <a:lnTo>
                    <a:pt x="125184" y="27657"/>
                  </a:lnTo>
                  <a:lnTo>
                    <a:pt x="125051" y="27790"/>
                  </a:lnTo>
                  <a:lnTo>
                    <a:pt x="125006" y="27880"/>
                  </a:lnTo>
                  <a:lnTo>
                    <a:pt x="124870" y="28197"/>
                  </a:lnTo>
                  <a:lnTo>
                    <a:pt x="124780" y="28469"/>
                  </a:lnTo>
                  <a:lnTo>
                    <a:pt x="124689" y="28604"/>
                  </a:lnTo>
                  <a:lnTo>
                    <a:pt x="124553" y="28695"/>
                  </a:lnTo>
                  <a:lnTo>
                    <a:pt x="124553" y="28740"/>
                  </a:lnTo>
                  <a:lnTo>
                    <a:pt x="124418" y="28921"/>
                  </a:lnTo>
                  <a:lnTo>
                    <a:pt x="124372" y="29148"/>
                  </a:lnTo>
                  <a:lnTo>
                    <a:pt x="124327" y="29600"/>
                  </a:lnTo>
                  <a:lnTo>
                    <a:pt x="124282" y="29826"/>
                  </a:lnTo>
                  <a:lnTo>
                    <a:pt x="124282" y="30008"/>
                  </a:lnTo>
                  <a:lnTo>
                    <a:pt x="124191" y="30234"/>
                  </a:lnTo>
                  <a:lnTo>
                    <a:pt x="124056" y="30415"/>
                  </a:lnTo>
                  <a:lnTo>
                    <a:pt x="123920" y="30505"/>
                  </a:lnTo>
                  <a:lnTo>
                    <a:pt x="123784" y="30551"/>
                  </a:lnTo>
                  <a:lnTo>
                    <a:pt x="123648" y="30505"/>
                  </a:lnTo>
                  <a:lnTo>
                    <a:pt x="123512" y="30415"/>
                  </a:lnTo>
                  <a:lnTo>
                    <a:pt x="123422" y="30143"/>
                  </a:lnTo>
                  <a:lnTo>
                    <a:pt x="123467" y="29917"/>
                  </a:lnTo>
                  <a:lnTo>
                    <a:pt x="123331" y="29691"/>
                  </a:lnTo>
                  <a:lnTo>
                    <a:pt x="123241" y="29464"/>
                  </a:lnTo>
                  <a:lnTo>
                    <a:pt x="123196" y="29193"/>
                  </a:lnTo>
                  <a:lnTo>
                    <a:pt x="123196" y="28967"/>
                  </a:lnTo>
                  <a:lnTo>
                    <a:pt x="123150" y="28423"/>
                  </a:lnTo>
                  <a:lnTo>
                    <a:pt x="123105" y="28197"/>
                  </a:lnTo>
                  <a:lnTo>
                    <a:pt x="122969" y="27971"/>
                  </a:lnTo>
                  <a:lnTo>
                    <a:pt x="122743" y="27699"/>
                  </a:lnTo>
                  <a:lnTo>
                    <a:pt x="122472" y="27473"/>
                  </a:lnTo>
                  <a:lnTo>
                    <a:pt x="121928" y="27111"/>
                  </a:lnTo>
                  <a:lnTo>
                    <a:pt x="121385" y="26749"/>
                  </a:lnTo>
                  <a:lnTo>
                    <a:pt x="120797" y="26432"/>
                  </a:lnTo>
                  <a:lnTo>
                    <a:pt x="120209" y="26070"/>
                  </a:lnTo>
                  <a:lnTo>
                    <a:pt x="119620" y="25708"/>
                  </a:lnTo>
                  <a:lnTo>
                    <a:pt x="119122" y="25255"/>
                  </a:lnTo>
                  <a:lnTo>
                    <a:pt x="118896" y="24984"/>
                  </a:lnTo>
                  <a:lnTo>
                    <a:pt x="118670" y="24712"/>
                  </a:lnTo>
                  <a:lnTo>
                    <a:pt x="117448" y="23038"/>
                  </a:lnTo>
                  <a:lnTo>
                    <a:pt x="116226" y="21408"/>
                  </a:lnTo>
                  <a:lnTo>
                    <a:pt x="113737" y="18150"/>
                  </a:lnTo>
                  <a:lnTo>
                    <a:pt x="112696" y="16701"/>
                  </a:lnTo>
                  <a:lnTo>
                    <a:pt x="111655" y="15208"/>
                  </a:lnTo>
                  <a:lnTo>
                    <a:pt x="110659" y="13759"/>
                  </a:lnTo>
                  <a:lnTo>
                    <a:pt x="109618" y="12311"/>
                  </a:lnTo>
                  <a:lnTo>
                    <a:pt x="109075" y="11587"/>
                  </a:lnTo>
                  <a:lnTo>
                    <a:pt x="108532" y="10908"/>
                  </a:lnTo>
                  <a:lnTo>
                    <a:pt x="107943" y="10229"/>
                  </a:lnTo>
                  <a:lnTo>
                    <a:pt x="107355" y="9596"/>
                  </a:lnTo>
                  <a:lnTo>
                    <a:pt x="106721" y="8962"/>
                  </a:lnTo>
                  <a:lnTo>
                    <a:pt x="106042" y="8374"/>
                  </a:lnTo>
                  <a:lnTo>
                    <a:pt x="105318" y="7831"/>
                  </a:lnTo>
                  <a:lnTo>
                    <a:pt x="104594" y="7333"/>
                  </a:lnTo>
                  <a:lnTo>
                    <a:pt x="103146" y="6428"/>
                  </a:lnTo>
                  <a:lnTo>
                    <a:pt x="101652" y="5568"/>
                  </a:lnTo>
                  <a:lnTo>
                    <a:pt x="100159" y="4753"/>
                  </a:lnTo>
                  <a:lnTo>
                    <a:pt x="98665" y="3984"/>
                  </a:lnTo>
                  <a:lnTo>
                    <a:pt x="97172" y="3259"/>
                  </a:lnTo>
                  <a:lnTo>
                    <a:pt x="95633" y="2580"/>
                  </a:lnTo>
                  <a:lnTo>
                    <a:pt x="94049" y="1992"/>
                  </a:lnTo>
                  <a:lnTo>
                    <a:pt x="92510" y="1449"/>
                  </a:lnTo>
                  <a:lnTo>
                    <a:pt x="90881" y="996"/>
                  </a:lnTo>
                  <a:lnTo>
                    <a:pt x="89297" y="634"/>
                  </a:lnTo>
                  <a:lnTo>
                    <a:pt x="87622" y="318"/>
                  </a:lnTo>
                  <a:lnTo>
                    <a:pt x="85993" y="91"/>
                  </a:lnTo>
                  <a:lnTo>
                    <a:pt x="84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880575" y="4517375"/>
              <a:ext cx="5403950" cy="896150"/>
            </a:xfrm>
            <a:custGeom>
              <a:rect b="b" l="l" r="r" t="t"/>
              <a:pathLst>
                <a:path extrusionOk="0" h="35846" w="216158">
                  <a:moveTo>
                    <a:pt x="51189" y="0"/>
                  </a:moveTo>
                  <a:lnTo>
                    <a:pt x="50555" y="45"/>
                  </a:lnTo>
                  <a:lnTo>
                    <a:pt x="49922" y="91"/>
                  </a:lnTo>
                  <a:lnTo>
                    <a:pt x="49333" y="181"/>
                  </a:lnTo>
                  <a:lnTo>
                    <a:pt x="48700" y="317"/>
                  </a:lnTo>
                  <a:lnTo>
                    <a:pt x="45441" y="362"/>
                  </a:lnTo>
                  <a:lnTo>
                    <a:pt x="45079" y="453"/>
                  </a:lnTo>
                  <a:lnTo>
                    <a:pt x="44762" y="543"/>
                  </a:lnTo>
                  <a:lnTo>
                    <a:pt x="44083" y="634"/>
                  </a:lnTo>
                  <a:lnTo>
                    <a:pt x="43359" y="634"/>
                  </a:lnTo>
                  <a:lnTo>
                    <a:pt x="42680" y="589"/>
                  </a:lnTo>
                  <a:lnTo>
                    <a:pt x="41277" y="589"/>
                  </a:lnTo>
                  <a:lnTo>
                    <a:pt x="40598" y="679"/>
                  </a:lnTo>
                  <a:lnTo>
                    <a:pt x="40236" y="770"/>
                  </a:lnTo>
                  <a:lnTo>
                    <a:pt x="39919" y="860"/>
                  </a:lnTo>
                  <a:lnTo>
                    <a:pt x="37747" y="905"/>
                  </a:lnTo>
                  <a:lnTo>
                    <a:pt x="37068" y="1086"/>
                  </a:lnTo>
                  <a:lnTo>
                    <a:pt x="36434" y="1177"/>
                  </a:lnTo>
                  <a:lnTo>
                    <a:pt x="35122" y="1177"/>
                  </a:lnTo>
                  <a:lnTo>
                    <a:pt x="33809" y="1132"/>
                  </a:lnTo>
                  <a:lnTo>
                    <a:pt x="33130" y="1132"/>
                  </a:lnTo>
                  <a:lnTo>
                    <a:pt x="32497" y="1177"/>
                  </a:lnTo>
                  <a:lnTo>
                    <a:pt x="32271" y="1177"/>
                  </a:lnTo>
                  <a:lnTo>
                    <a:pt x="32044" y="1222"/>
                  </a:lnTo>
                  <a:lnTo>
                    <a:pt x="31863" y="1313"/>
                  </a:lnTo>
                  <a:lnTo>
                    <a:pt x="31637" y="1403"/>
                  </a:lnTo>
                  <a:lnTo>
                    <a:pt x="30053" y="1449"/>
                  </a:lnTo>
                  <a:lnTo>
                    <a:pt x="29736" y="1539"/>
                  </a:lnTo>
                  <a:lnTo>
                    <a:pt x="29419" y="1630"/>
                  </a:lnTo>
                  <a:lnTo>
                    <a:pt x="28831" y="1720"/>
                  </a:lnTo>
                  <a:lnTo>
                    <a:pt x="27564" y="1720"/>
                  </a:lnTo>
                  <a:lnTo>
                    <a:pt x="26930" y="1675"/>
                  </a:lnTo>
                  <a:lnTo>
                    <a:pt x="26296" y="1675"/>
                  </a:lnTo>
                  <a:lnTo>
                    <a:pt x="25663" y="1765"/>
                  </a:lnTo>
                  <a:lnTo>
                    <a:pt x="25346" y="1856"/>
                  </a:lnTo>
                  <a:lnTo>
                    <a:pt x="25074" y="1946"/>
                  </a:lnTo>
                  <a:lnTo>
                    <a:pt x="24803" y="1992"/>
                  </a:lnTo>
                  <a:lnTo>
                    <a:pt x="24531" y="1992"/>
                  </a:lnTo>
                  <a:lnTo>
                    <a:pt x="24305" y="2127"/>
                  </a:lnTo>
                  <a:lnTo>
                    <a:pt x="24033" y="2218"/>
                  </a:lnTo>
                  <a:lnTo>
                    <a:pt x="23762" y="2263"/>
                  </a:lnTo>
                  <a:lnTo>
                    <a:pt x="22223" y="2263"/>
                  </a:lnTo>
                  <a:lnTo>
                    <a:pt x="22087" y="2308"/>
                  </a:lnTo>
                  <a:lnTo>
                    <a:pt x="21906" y="2399"/>
                  </a:lnTo>
                  <a:lnTo>
                    <a:pt x="21770" y="2535"/>
                  </a:lnTo>
                  <a:lnTo>
                    <a:pt x="21227" y="2535"/>
                  </a:lnTo>
                  <a:lnTo>
                    <a:pt x="21001" y="2671"/>
                  </a:lnTo>
                  <a:lnTo>
                    <a:pt x="20730" y="2761"/>
                  </a:lnTo>
                  <a:lnTo>
                    <a:pt x="20458" y="2806"/>
                  </a:lnTo>
                  <a:lnTo>
                    <a:pt x="19100" y="2806"/>
                  </a:lnTo>
                  <a:lnTo>
                    <a:pt x="18919" y="2852"/>
                  </a:lnTo>
                  <a:lnTo>
                    <a:pt x="18783" y="2897"/>
                  </a:lnTo>
                  <a:lnTo>
                    <a:pt x="18602" y="2942"/>
                  </a:lnTo>
                  <a:lnTo>
                    <a:pt x="18467" y="3078"/>
                  </a:lnTo>
                  <a:lnTo>
                    <a:pt x="17923" y="3078"/>
                  </a:lnTo>
                  <a:lnTo>
                    <a:pt x="17697" y="3259"/>
                  </a:lnTo>
                  <a:lnTo>
                    <a:pt x="17426" y="3304"/>
                  </a:lnTo>
                  <a:lnTo>
                    <a:pt x="17154" y="3349"/>
                  </a:lnTo>
                  <a:lnTo>
                    <a:pt x="16882" y="3395"/>
                  </a:lnTo>
                  <a:lnTo>
                    <a:pt x="16339" y="3349"/>
                  </a:lnTo>
                  <a:lnTo>
                    <a:pt x="15842" y="3349"/>
                  </a:lnTo>
                  <a:lnTo>
                    <a:pt x="15661" y="3395"/>
                  </a:lnTo>
                  <a:lnTo>
                    <a:pt x="15479" y="3440"/>
                  </a:lnTo>
                  <a:lnTo>
                    <a:pt x="15298" y="3485"/>
                  </a:lnTo>
                  <a:lnTo>
                    <a:pt x="15163" y="3621"/>
                  </a:lnTo>
                  <a:lnTo>
                    <a:pt x="14620" y="3621"/>
                  </a:lnTo>
                  <a:lnTo>
                    <a:pt x="14393" y="3802"/>
                  </a:lnTo>
                  <a:lnTo>
                    <a:pt x="14122" y="3893"/>
                  </a:lnTo>
                  <a:lnTo>
                    <a:pt x="13217" y="3893"/>
                  </a:lnTo>
                  <a:lnTo>
                    <a:pt x="12945" y="3938"/>
                  </a:lnTo>
                  <a:lnTo>
                    <a:pt x="12673" y="3983"/>
                  </a:lnTo>
                  <a:lnTo>
                    <a:pt x="12402" y="4164"/>
                  </a:lnTo>
                  <a:lnTo>
                    <a:pt x="12130" y="4209"/>
                  </a:lnTo>
                  <a:lnTo>
                    <a:pt x="11904" y="4164"/>
                  </a:lnTo>
                  <a:lnTo>
                    <a:pt x="11678" y="4345"/>
                  </a:lnTo>
                  <a:lnTo>
                    <a:pt x="11497" y="4390"/>
                  </a:lnTo>
                  <a:lnTo>
                    <a:pt x="11270" y="4436"/>
                  </a:lnTo>
                  <a:lnTo>
                    <a:pt x="11044" y="4481"/>
                  </a:lnTo>
                  <a:lnTo>
                    <a:pt x="10818" y="4481"/>
                  </a:lnTo>
                  <a:lnTo>
                    <a:pt x="10591" y="4526"/>
                  </a:lnTo>
                  <a:lnTo>
                    <a:pt x="10410" y="4571"/>
                  </a:lnTo>
                  <a:lnTo>
                    <a:pt x="10229" y="4752"/>
                  </a:lnTo>
                  <a:lnTo>
                    <a:pt x="10229" y="4707"/>
                  </a:lnTo>
                  <a:lnTo>
                    <a:pt x="10048" y="4888"/>
                  </a:lnTo>
                  <a:lnTo>
                    <a:pt x="9822" y="4979"/>
                  </a:lnTo>
                  <a:lnTo>
                    <a:pt x="9596" y="4979"/>
                  </a:lnTo>
                  <a:lnTo>
                    <a:pt x="9369" y="5024"/>
                  </a:lnTo>
                  <a:lnTo>
                    <a:pt x="9143" y="5024"/>
                  </a:lnTo>
                  <a:lnTo>
                    <a:pt x="8962" y="5069"/>
                  </a:lnTo>
                  <a:lnTo>
                    <a:pt x="8736" y="5115"/>
                  </a:lnTo>
                  <a:lnTo>
                    <a:pt x="8555" y="5296"/>
                  </a:lnTo>
                  <a:lnTo>
                    <a:pt x="8464" y="5386"/>
                  </a:lnTo>
                  <a:lnTo>
                    <a:pt x="8329" y="5477"/>
                  </a:lnTo>
                  <a:lnTo>
                    <a:pt x="8012" y="5567"/>
                  </a:lnTo>
                  <a:lnTo>
                    <a:pt x="7740" y="5658"/>
                  </a:lnTo>
                  <a:lnTo>
                    <a:pt x="7604" y="5703"/>
                  </a:lnTo>
                  <a:lnTo>
                    <a:pt x="7469" y="5793"/>
                  </a:lnTo>
                  <a:lnTo>
                    <a:pt x="7197" y="5839"/>
                  </a:lnTo>
                  <a:lnTo>
                    <a:pt x="6971" y="5839"/>
                  </a:lnTo>
                  <a:lnTo>
                    <a:pt x="6654" y="6065"/>
                  </a:lnTo>
                  <a:lnTo>
                    <a:pt x="6382" y="6337"/>
                  </a:lnTo>
                  <a:lnTo>
                    <a:pt x="6111" y="6382"/>
                  </a:lnTo>
                  <a:lnTo>
                    <a:pt x="5839" y="6382"/>
                  </a:lnTo>
                  <a:lnTo>
                    <a:pt x="5251" y="6880"/>
                  </a:lnTo>
                  <a:lnTo>
                    <a:pt x="5025" y="6925"/>
                  </a:lnTo>
                  <a:lnTo>
                    <a:pt x="4753" y="6925"/>
                  </a:lnTo>
                  <a:lnTo>
                    <a:pt x="4617" y="7061"/>
                  </a:lnTo>
                  <a:lnTo>
                    <a:pt x="4482" y="7106"/>
                  </a:lnTo>
                  <a:lnTo>
                    <a:pt x="4165" y="7196"/>
                  </a:lnTo>
                  <a:lnTo>
                    <a:pt x="3893" y="7287"/>
                  </a:lnTo>
                  <a:lnTo>
                    <a:pt x="3757" y="7377"/>
                  </a:lnTo>
                  <a:lnTo>
                    <a:pt x="3622" y="7513"/>
                  </a:lnTo>
                  <a:lnTo>
                    <a:pt x="3622" y="7468"/>
                  </a:lnTo>
                  <a:lnTo>
                    <a:pt x="3033" y="8011"/>
                  </a:lnTo>
                  <a:lnTo>
                    <a:pt x="2943" y="8147"/>
                  </a:lnTo>
                  <a:lnTo>
                    <a:pt x="2807" y="8192"/>
                  </a:lnTo>
                  <a:lnTo>
                    <a:pt x="2490" y="8328"/>
                  </a:lnTo>
                  <a:lnTo>
                    <a:pt x="2219" y="8418"/>
                  </a:lnTo>
                  <a:lnTo>
                    <a:pt x="2083" y="8509"/>
                  </a:lnTo>
                  <a:lnTo>
                    <a:pt x="1947" y="8599"/>
                  </a:lnTo>
                  <a:lnTo>
                    <a:pt x="1992" y="8599"/>
                  </a:lnTo>
                  <a:lnTo>
                    <a:pt x="1675" y="8871"/>
                  </a:lnTo>
                  <a:lnTo>
                    <a:pt x="1404" y="9143"/>
                  </a:lnTo>
                  <a:lnTo>
                    <a:pt x="861" y="9686"/>
                  </a:lnTo>
                  <a:lnTo>
                    <a:pt x="589" y="9957"/>
                  </a:lnTo>
                  <a:lnTo>
                    <a:pt x="318" y="10274"/>
                  </a:lnTo>
                  <a:lnTo>
                    <a:pt x="318" y="10546"/>
                  </a:lnTo>
                  <a:lnTo>
                    <a:pt x="318" y="10772"/>
                  </a:lnTo>
                  <a:lnTo>
                    <a:pt x="182" y="11179"/>
                  </a:lnTo>
                  <a:lnTo>
                    <a:pt x="91" y="11587"/>
                  </a:lnTo>
                  <a:lnTo>
                    <a:pt x="1" y="11994"/>
                  </a:lnTo>
                  <a:lnTo>
                    <a:pt x="1" y="12446"/>
                  </a:lnTo>
                  <a:lnTo>
                    <a:pt x="1" y="12854"/>
                  </a:lnTo>
                  <a:lnTo>
                    <a:pt x="91" y="13261"/>
                  </a:lnTo>
                  <a:lnTo>
                    <a:pt x="182" y="13668"/>
                  </a:lnTo>
                  <a:lnTo>
                    <a:pt x="318" y="14076"/>
                  </a:lnTo>
                  <a:lnTo>
                    <a:pt x="318" y="14302"/>
                  </a:lnTo>
                  <a:lnTo>
                    <a:pt x="318" y="14574"/>
                  </a:lnTo>
                  <a:lnTo>
                    <a:pt x="861" y="15162"/>
                  </a:lnTo>
                  <a:lnTo>
                    <a:pt x="1404" y="15705"/>
                  </a:lnTo>
                  <a:lnTo>
                    <a:pt x="1947" y="16248"/>
                  </a:lnTo>
                  <a:lnTo>
                    <a:pt x="2219" y="16565"/>
                  </a:lnTo>
                  <a:lnTo>
                    <a:pt x="2535" y="16791"/>
                  </a:lnTo>
                  <a:lnTo>
                    <a:pt x="2807" y="17108"/>
                  </a:lnTo>
                  <a:lnTo>
                    <a:pt x="3078" y="17334"/>
                  </a:lnTo>
                  <a:lnTo>
                    <a:pt x="3169" y="17470"/>
                  </a:lnTo>
                  <a:lnTo>
                    <a:pt x="3305" y="17516"/>
                  </a:lnTo>
                  <a:lnTo>
                    <a:pt x="3622" y="17651"/>
                  </a:lnTo>
                  <a:lnTo>
                    <a:pt x="3893" y="17742"/>
                  </a:lnTo>
                  <a:lnTo>
                    <a:pt x="4029" y="17832"/>
                  </a:lnTo>
                  <a:lnTo>
                    <a:pt x="4165" y="17923"/>
                  </a:lnTo>
                  <a:lnTo>
                    <a:pt x="4436" y="18194"/>
                  </a:lnTo>
                  <a:lnTo>
                    <a:pt x="4753" y="18466"/>
                  </a:lnTo>
                  <a:lnTo>
                    <a:pt x="4753" y="18466"/>
                  </a:lnTo>
                  <a:lnTo>
                    <a:pt x="4889" y="18602"/>
                  </a:lnTo>
                  <a:lnTo>
                    <a:pt x="5070" y="18692"/>
                  </a:lnTo>
                  <a:lnTo>
                    <a:pt x="5296" y="18738"/>
                  </a:lnTo>
                  <a:lnTo>
                    <a:pt x="5749" y="18738"/>
                  </a:lnTo>
                  <a:lnTo>
                    <a:pt x="5975" y="18783"/>
                  </a:lnTo>
                  <a:lnTo>
                    <a:pt x="6156" y="18873"/>
                  </a:lnTo>
                  <a:lnTo>
                    <a:pt x="6337" y="19009"/>
                  </a:lnTo>
                  <a:lnTo>
                    <a:pt x="6337" y="19054"/>
                  </a:lnTo>
                  <a:lnTo>
                    <a:pt x="6971" y="19552"/>
                  </a:lnTo>
                  <a:lnTo>
                    <a:pt x="7197" y="19552"/>
                  </a:lnTo>
                  <a:lnTo>
                    <a:pt x="7469" y="19597"/>
                  </a:lnTo>
                  <a:lnTo>
                    <a:pt x="7559" y="19688"/>
                  </a:lnTo>
                  <a:lnTo>
                    <a:pt x="7695" y="19733"/>
                  </a:lnTo>
                  <a:lnTo>
                    <a:pt x="8012" y="19824"/>
                  </a:lnTo>
                  <a:lnTo>
                    <a:pt x="8329" y="19960"/>
                  </a:lnTo>
                  <a:lnTo>
                    <a:pt x="8464" y="20005"/>
                  </a:lnTo>
                  <a:lnTo>
                    <a:pt x="8555" y="20095"/>
                  </a:lnTo>
                  <a:lnTo>
                    <a:pt x="8691" y="20231"/>
                  </a:lnTo>
                  <a:lnTo>
                    <a:pt x="8826" y="20276"/>
                  </a:lnTo>
                  <a:lnTo>
                    <a:pt x="9098" y="20412"/>
                  </a:lnTo>
                  <a:lnTo>
                    <a:pt x="9415" y="20503"/>
                  </a:lnTo>
                  <a:lnTo>
                    <a:pt x="9551" y="20548"/>
                  </a:lnTo>
                  <a:lnTo>
                    <a:pt x="9641" y="20638"/>
                  </a:lnTo>
                  <a:lnTo>
                    <a:pt x="9641" y="20638"/>
                  </a:lnTo>
                  <a:lnTo>
                    <a:pt x="9822" y="20819"/>
                  </a:lnTo>
                  <a:lnTo>
                    <a:pt x="10048" y="20865"/>
                  </a:lnTo>
                  <a:lnTo>
                    <a:pt x="10275" y="20910"/>
                  </a:lnTo>
                  <a:lnTo>
                    <a:pt x="10501" y="20955"/>
                  </a:lnTo>
                  <a:lnTo>
                    <a:pt x="10727" y="20955"/>
                  </a:lnTo>
                  <a:lnTo>
                    <a:pt x="10954" y="21000"/>
                  </a:lnTo>
                  <a:lnTo>
                    <a:pt x="11135" y="21046"/>
                  </a:lnTo>
                  <a:lnTo>
                    <a:pt x="11316" y="21227"/>
                  </a:lnTo>
                  <a:lnTo>
                    <a:pt x="11497" y="21363"/>
                  </a:lnTo>
                  <a:lnTo>
                    <a:pt x="11678" y="21453"/>
                  </a:lnTo>
                  <a:lnTo>
                    <a:pt x="11904" y="21453"/>
                  </a:lnTo>
                  <a:lnTo>
                    <a:pt x="12130" y="21498"/>
                  </a:lnTo>
                  <a:lnTo>
                    <a:pt x="12357" y="21498"/>
                  </a:lnTo>
                  <a:lnTo>
                    <a:pt x="12583" y="21544"/>
                  </a:lnTo>
                  <a:lnTo>
                    <a:pt x="12764" y="21634"/>
                  </a:lnTo>
                  <a:lnTo>
                    <a:pt x="12945" y="21770"/>
                  </a:lnTo>
                  <a:lnTo>
                    <a:pt x="13081" y="21860"/>
                  </a:lnTo>
                  <a:lnTo>
                    <a:pt x="13217" y="21951"/>
                  </a:lnTo>
                  <a:lnTo>
                    <a:pt x="13533" y="22041"/>
                  </a:lnTo>
                  <a:lnTo>
                    <a:pt x="13850" y="22132"/>
                  </a:lnTo>
                  <a:lnTo>
                    <a:pt x="13986" y="22222"/>
                  </a:lnTo>
                  <a:lnTo>
                    <a:pt x="14122" y="22313"/>
                  </a:lnTo>
                  <a:lnTo>
                    <a:pt x="14620" y="22313"/>
                  </a:lnTo>
                  <a:lnTo>
                    <a:pt x="14801" y="22449"/>
                  </a:lnTo>
                  <a:lnTo>
                    <a:pt x="14982" y="22539"/>
                  </a:lnTo>
                  <a:lnTo>
                    <a:pt x="15208" y="22585"/>
                  </a:lnTo>
                  <a:lnTo>
                    <a:pt x="15661" y="22585"/>
                  </a:lnTo>
                  <a:lnTo>
                    <a:pt x="15887" y="22630"/>
                  </a:lnTo>
                  <a:lnTo>
                    <a:pt x="16068" y="22720"/>
                  </a:lnTo>
                  <a:lnTo>
                    <a:pt x="16249" y="22856"/>
                  </a:lnTo>
                  <a:lnTo>
                    <a:pt x="16430" y="22992"/>
                  </a:lnTo>
                  <a:lnTo>
                    <a:pt x="16656" y="23082"/>
                  </a:lnTo>
                  <a:lnTo>
                    <a:pt x="16882" y="23128"/>
                  </a:lnTo>
                  <a:lnTo>
                    <a:pt x="17109" y="23128"/>
                  </a:lnTo>
                  <a:lnTo>
                    <a:pt x="17335" y="23173"/>
                  </a:lnTo>
                  <a:lnTo>
                    <a:pt x="17561" y="23173"/>
                  </a:lnTo>
                  <a:lnTo>
                    <a:pt x="17742" y="23263"/>
                  </a:lnTo>
                  <a:lnTo>
                    <a:pt x="17923" y="23399"/>
                  </a:lnTo>
                  <a:lnTo>
                    <a:pt x="18195" y="23399"/>
                  </a:lnTo>
                  <a:lnTo>
                    <a:pt x="18467" y="23444"/>
                  </a:lnTo>
                  <a:lnTo>
                    <a:pt x="18648" y="23580"/>
                  </a:lnTo>
                  <a:lnTo>
                    <a:pt x="18829" y="23626"/>
                  </a:lnTo>
                  <a:lnTo>
                    <a:pt x="19055" y="23671"/>
                  </a:lnTo>
                  <a:lnTo>
                    <a:pt x="19281" y="23671"/>
                  </a:lnTo>
                  <a:lnTo>
                    <a:pt x="19508" y="23716"/>
                  </a:lnTo>
                  <a:lnTo>
                    <a:pt x="19734" y="23716"/>
                  </a:lnTo>
                  <a:lnTo>
                    <a:pt x="19915" y="23807"/>
                  </a:lnTo>
                  <a:lnTo>
                    <a:pt x="20096" y="23988"/>
                  </a:lnTo>
                  <a:lnTo>
                    <a:pt x="20277" y="24123"/>
                  </a:lnTo>
                  <a:lnTo>
                    <a:pt x="20503" y="24169"/>
                  </a:lnTo>
                  <a:lnTo>
                    <a:pt x="20730" y="24214"/>
                  </a:lnTo>
                  <a:lnTo>
                    <a:pt x="20956" y="24214"/>
                  </a:lnTo>
                  <a:lnTo>
                    <a:pt x="21182" y="24259"/>
                  </a:lnTo>
                  <a:lnTo>
                    <a:pt x="21363" y="24304"/>
                  </a:lnTo>
                  <a:lnTo>
                    <a:pt x="21589" y="24350"/>
                  </a:lnTo>
                  <a:lnTo>
                    <a:pt x="21770" y="24531"/>
                  </a:lnTo>
                  <a:lnTo>
                    <a:pt x="21997" y="24666"/>
                  </a:lnTo>
                  <a:lnTo>
                    <a:pt x="22268" y="24757"/>
                  </a:lnTo>
                  <a:lnTo>
                    <a:pt x="22585" y="24802"/>
                  </a:lnTo>
                  <a:lnTo>
                    <a:pt x="23445" y="24802"/>
                  </a:lnTo>
                  <a:lnTo>
                    <a:pt x="23762" y="24893"/>
                  </a:lnTo>
                  <a:lnTo>
                    <a:pt x="23988" y="25074"/>
                  </a:lnTo>
                  <a:lnTo>
                    <a:pt x="24486" y="25074"/>
                  </a:lnTo>
                  <a:lnTo>
                    <a:pt x="24712" y="25210"/>
                  </a:lnTo>
                  <a:lnTo>
                    <a:pt x="24893" y="25300"/>
                  </a:lnTo>
                  <a:lnTo>
                    <a:pt x="25120" y="25345"/>
                  </a:lnTo>
                  <a:lnTo>
                    <a:pt x="25572" y="25345"/>
                  </a:lnTo>
                  <a:lnTo>
                    <a:pt x="25799" y="25391"/>
                  </a:lnTo>
                  <a:lnTo>
                    <a:pt x="25980" y="25481"/>
                  </a:lnTo>
                  <a:lnTo>
                    <a:pt x="26206" y="25617"/>
                  </a:lnTo>
                  <a:lnTo>
                    <a:pt x="26704" y="25617"/>
                  </a:lnTo>
                  <a:lnTo>
                    <a:pt x="26975" y="25798"/>
                  </a:lnTo>
                  <a:lnTo>
                    <a:pt x="27247" y="25888"/>
                  </a:lnTo>
                  <a:lnTo>
                    <a:pt x="28424" y="25888"/>
                  </a:lnTo>
                  <a:lnTo>
                    <a:pt x="28695" y="25979"/>
                  </a:lnTo>
                  <a:lnTo>
                    <a:pt x="28921" y="26160"/>
                  </a:lnTo>
                  <a:lnTo>
                    <a:pt x="29465" y="26160"/>
                  </a:lnTo>
                  <a:lnTo>
                    <a:pt x="29691" y="26341"/>
                  </a:lnTo>
                  <a:lnTo>
                    <a:pt x="29962" y="26432"/>
                  </a:lnTo>
                  <a:lnTo>
                    <a:pt x="30868" y="26432"/>
                  </a:lnTo>
                  <a:lnTo>
                    <a:pt x="31139" y="26477"/>
                  </a:lnTo>
                  <a:lnTo>
                    <a:pt x="31411" y="26567"/>
                  </a:lnTo>
                  <a:lnTo>
                    <a:pt x="31637" y="26703"/>
                  </a:lnTo>
                  <a:lnTo>
                    <a:pt x="31818" y="26839"/>
                  </a:lnTo>
                  <a:lnTo>
                    <a:pt x="31999" y="26884"/>
                  </a:lnTo>
                  <a:lnTo>
                    <a:pt x="32316" y="26975"/>
                  </a:lnTo>
                  <a:lnTo>
                    <a:pt x="32678" y="27020"/>
                  </a:lnTo>
                  <a:lnTo>
                    <a:pt x="33040" y="26975"/>
                  </a:lnTo>
                  <a:lnTo>
                    <a:pt x="33764" y="26975"/>
                  </a:lnTo>
                  <a:lnTo>
                    <a:pt x="34081" y="27065"/>
                  </a:lnTo>
                  <a:lnTo>
                    <a:pt x="34262" y="27156"/>
                  </a:lnTo>
                  <a:lnTo>
                    <a:pt x="34443" y="27246"/>
                  </a:lnTo>
                  <a:lnTo>
                    <a:pt x="34669" y="27246"/>
                  </a:lnTo>
                  <a:lnTo>
                    <a:pt x="34941" y="27292"/>
                  </a:lnTo>
                  <a:lnTo>
                    <a:pt x="35212" y="27427"/>
                  </a:lnTo>
                  <a:lnTo>
                    <a:pt x="35484" y="27518"/>
                  </a:lnTo>
                  <a:lnTo>
                    <a:pt x="35801" y="27563"/>
                  </a:lnTo>
                  <a:lnTo>
                    <a:pt x="36072" y="27518"/>
                  </a:lnTo>
                  <a:lnTo>
                    <a:pt x="36389" y="27518"/>
                  </a:lnTo>
                  <a:lnTo>
                    <a:pt x="36661" y="27563"/>
                  </a:lnTo>
                  <a:lnTo>
                    <a:pt x="36932" y="27654"/>
                  </a:lnTo>
                  <a:lnTo>
                    <a:pt x="37204" y="27789"/>
                  </a:lnTo>
                  <a:lnTo>
                    <a:pt x="38245" y="27835"/>
                  </a:lnTo>
                  <a:lnTo>
                    <a:pt x="38516" y="28016"/>
                  </a:lnTo>
                  <a:lnTo>
                    <a:pt x="38788" y="28061"/>
                  </a:lnTo>
                  <a:lnTo>
                    <a:pt x="39059" y="28106"/>
                  </a:lnTo>
                  <a:lnTo>
                    <a:pt x="39376" y="28106"/>
                  </a:lnTo>
                  <a:lnTo>
                    <a:pt x="39648" y="28061"/>
                  </a:lnTo>
                  <a:lnTo>
                    <a:pt x="39965" y="28106"/>
                  </a:lnTo>
                  <a:lnTo>
                    <a:pt x="40236" y="28197"/>
                  </a:lnTo>
                  <a:lnTo>
                    <a:pt x="40462" y="28378"/>
                  </a:lnTo>
                  <a:lnTo>
                    <a:pt x="41006" y="28378"/>
                  </a:lnTo>
                  <a:lnTo>
                    <a:pt x="41277" y="28559"/>
                  </a:lnTo>
                  <a:lnTo>
                    <a:pt x="41549" y="28604"/>
                  </a:lnTo>
                  <a:lnTo>
                    <a:pt x="41820" y="28649"/>
                  </a:lnTo>
                  <a:lnTo>
                    <a:pt x="42725" y="28649"/>
                  </a:lnTo>
                  <a:lnTo>
                    <a:pt x="42997" y="28740"/>
                  </a:lnTo>
                  <a:lnTo>
                    <a:pt x="43223" y="28921"/>
                  </a:lnTo>
                  <a:lnTo>
                    <a:pt x="44309" y="28921"/>
                  </a:lnTo>
                  <a:lnTo>
                    <a:pt x="44581" y="29102"/>
                  </a:lnTo>
                  <a:lnTo>
                    <a:pt x="44853" y="29192"/>
                  </a:lnTo>
                  <a:lnTo>
                    <a:pt x="45984" y="29192"/>
                  </a:lnTo>
                  <a:lnTo>
                    <a:pt x="46301" y="29283"/>
                  </a:lnTo>
                  <a:lnTo>
                    <a:pt x="46527" y="29464"/>
                  </a:lnTo>
                  <a:lnTo>
                    <a:pt x="48156" y="29464"/>
                  </a:lnTo>
                  <a:lnTo>
                    <a:pt x="48338" y="29600"/>
                  </a:lnTo>
                  <a:lnTo>
                    <a:pt x="48473" y="29645"/>
                  </a:lnTo>
                  <a:lnTo>
                    <a:pt x="48835" y="29736"/>
                  </a:lnTo>
                  <a:lnTo>
                    <a:pt x="50284" y="29736"/>
                  </a:lnTo>
                  <a:lnTo>
                    <a:pt x="50600" y="29826"/>
                  </a:lnTo>
                  <a:lnTo>
                    <a:pt x="50782" y="29917"/>
                  </a:lnTo>
                  <a:lnTo>
                    <a:pt x="50917" y="30007"/>
                  </a:lnTo>
                  <a:lnTo>
                    <a:pt x="52004" y="30052"/>
                  </a:lnTo>
                  <a:lnTo>
                    <a:pt x="52275" y="30188"/>
                  </a:lnTo>
                  <a:lnTo>
                    <a:pt x="52547" y="30279"/>
                  </a:lnTo>
                  <a:lnTo>
                    <a:pt x="53407" y="30279"/>
                  </a:lnTo>
                  <a:lnTo>
                    <a:pt x="53723" y="30324"/>
                  </a:lnTo>
                  <a:lnTo>
                    <a:pt x="53995" y="30369"/>
                  </a:lnTo>
                  <a:lnTo>
                    <a:pt x="54221" y="30550"/>
                  </a:lnTo>
                  <a:lnTo>
                    <a:pt x="54764" y="30550"/>
                  </a:lnTo>
                  <a:lnTo>
                    <a:pt x="54945" y="30686"/>
                  </a:lnTo>
                  <a:lnTo>
                    <a:pt x="55126" y="30776"/>
                  </a:lnTo>
                  <a:lnTo>
                    <a:pt x="55579" y="30867"/>
                  </a:lnTo>
                  <a:lnTo>
                    <a:pt x="55986" y="30867"/>
                  </a:lnTo>
                  <a:lnTo>
                    <a:pt x="56394" y="30822"/>
                  </a:lnTo>
                  <a:lnTo>
                    <a:pt x="57254" y="30822"/>
                  </a:lnTo>
                  <a:lnTo>
                    <a:pt x="57706" y="30912"/>
                  </a:lnTo>
                  <a:lnTo>
                    <a:pt x="57887" y="31003"/>
                  </a:lnTo>
                  <a:lnTo>
                    <a:pt x="58068" y="31093"/>
                  </a:lnTo>
                  <a:lnTo>
                    <a:pt x="58340" y="31093"/>
                  </a:lnTo>
                  <a:lnTo>
                    <a:pt x="58611" y="31139"/>
                  </a:lnTo>
                  <a:lnTo>
                    <a:pt x="58747" y="31229"/>
                  </a:lnTo>
                  <a:lnTo>
                    <a:pt x="58928" y="31320"/>
                  </a:lnTo>
                  <a:lnTo>
                    <a:pt x="59290" y="31365"/>
                  </a:lnTo>
                  <a:lnTo>
                    <a:pt x="59652" y="31410"/>
                  </a:lnTo>
                  <a:lnTo>
                    <a:pt x="60014" y="31410"/>
                  </a:lnTo>
                  <a:lnTo>
                    <a:pt x="60376" y="31365"/>
                  </a:lnTo>
                  <a:lnTo>
                    <a:pt x="60693" y="31410"/>
                  </a:lnTo>
                  <a:lnTo>
                    <a:pt x="61055" y="31455"/>
                  </a:lnTo>
                  <a:lnTo>
                    <a:pt x="61236" y="31546"/>
                  </a:lnTo>
                  <a:lnTo>
                    <a:pt x="61372" y="31636"/>
                  </a:lnTo>
                  <a:lnTo>
                    <a:pt x="63001" y="31682"/>
                  </a:lnTo>
                  <a:lnTo>
                    <a:pt x="63182" y="31772"/>
                  </a:lnTo>
                  <a:lnTo>
                    <a:pt x="63318" y="31863"/>
                  </a:lnTo>
                  <a:lnTo>
                    <a:pt x="63680" y="31953"/>
                  </a:lnTo>
                  <a:lnTo>
                    <a:pt x="64404" y="31953"/>
                  </a:lnTo>
                  <a:lnTo>
                    <a:pt x="64767" y="31908"/>
                  </a:lnTo>
                  <a:lnTo>
                    <a:pt x="65129" y="31953"/>
                  </a:lnTo>
                  <a:lnTo>
                    <a:pt x="65445" y="32044"/>
                  </a:lnTo>
                  <a:lnTo>
                    <a:pt x="65626" y="32089"/>
                  </a:lnTo>
                  <a:lnTo>
                    <a:pt x="65762" y="32225"/>
                  </a:lnTo>
                  <a:lnTo>
                    <a:pt x="67392" y="32225"/>
                  </a:lnTo>
                  <a:lnTo>
                    <a:pt x="67618" y="32361"/>
                  </a:lnTo>
                  <a:lnTo>
                    <a:pt x="67799" y="32406"/>
                  </a:lnTo>
                  <a:lnTo>
                    <a:pt x="68206" y="32496"/>
                  </a:lnTo>
                  <a:lnTo>
                    <a:pt x="69066" y="32496"/>
                  </a:lnTo>
                  <a:lnTo>
                    <a:pt x="69473" y="32451"/>
                  </a:lnTo>
                  <a:lnTo>
                    <a:pt x="69926" y="32496"/>
                  </a:lnTo>
                  <a:lnTo>
                    <a:pt x="70333" y="32587"/>
                  </a:lnTo>
                  <a:lnTo>
                    <a:pt x="70514" y="32632"/>
                  </a:lnTo>
                  <a:lnTo>
                    <a:pt x="70741" y="32768"/>
                  </a:lnTo>
                  <a:lnTo>
                    <a:pt x="71239" y="32768"/>
                  </a:lnTo>
                  <a:lnTo>
                    <a:pt x="71465" y="32904"/>
                  </a:lnTo>
                  <a:lnTo>
                    <a:pt x="71646" y="32949"/>
                  </a:lnTo>
                  <a:lnTo>
                    <a:pt x="72053" y="33039"/>
                  </a:lnTo>
                  <a:lnTo>
                    <a:pt x="73773" y="33039"/>
                  </a:lnTo>
                  <a:lnTo>
                    <a:pt x="74180" y="33130"/>
                  </a:lnTo>
                  <a:lnTo>
                    <a:pt x="74407" y="33175"/>
                  </a:lnTo>
                  <a:lnTo>
                    <a:pt x="74588" y="33311"/>
                  </a:lnTo>
                  <a:lnTo>
                    <a:pt x="75086" y="33311"/>
                  </a:lnTo>
                  <a:lnTo>
                    <a:pt x="75357" y="33447"/>
                  </a:lnTo>
                  <a:lnTo>
                    <a:pt x="75629" y="33537"/>
                  </a:lnTo>
                  <a:lnTo>
                    <a:pt x="76172" y="33628"/>
                  </a:lnTo>
                  <a:lnTo>
                    <a:pt x="76760" y="33628"/>
                  </a:lnTo>
                  <a:lnTo>
                    <a:pt x="77303" y="33583"/>
                  </a:lnTo>
                  <a:lnTo>
                    <a:pt x="77892" y="33537"/>
                  </a:lnTo>
                  <a:lnTo>
                    <a:pt x="78435" y="33583"/>
                  </a:lnTo>
                  <a:lnTo>
                    <a:pt x="79023" y="33673"/>
                  </a:lnTo>
                  <a:lnTo>
                    <a:pt x="79295" y="33718"/>
                  </a:lnTo>
                  <a:lnTo>
                    <a:pt x="79521" y="33854"/>
                  </a:lnTo>
                  <a:lnTo>
                    <a:pt x="81693" y="33899"/>
                  </a:lnTo>
                  <a:lnTo>
                    <a:pt x="81965" y="33990"/>
                  </a:lnTo>
                  <a:lnTo>
                    <a:pt x="82237" y="34080"/>
                  </a:lnTo>
                  <a:lnTo>
                    <a:pt x="82780" y="34171"/>
                  </a:lnTo>
                  <a:lnTo>
                    <a:pt x="83368" y="34171"/>
                  </a:lnTo>
                  <a:lnTo>
                    <a:pt x="83911" y="34126"/>
                  </a:lnTo>
                  <a:lnTo>
                    <a:pt x="85043" y="34126"/>
                  </a:lnTo>
                  <a:lnTo>
                    <a:pt x="85586" y="34216"/>
                  </a:lnTo>
                  <a:lnTo>
                    <a:pt x="85857" y="34307"/>
                  </a:lnTo>
                  <a:lnTo>
                    <a:pt x="86129" y="34397"/>
                  </a:lnTo>
                  <a:lnTo>
                    <a:pt x="87758" y="34442"/>
                  </a:lnTo>
                  <a:lnTo>
                    <a:pt x="88030" y="34533"/>
                  </a:lnTo>
                  <a:lnTo>
                    <a:pt x="88301" y="34623"/>
                  </a:lnTo>
                  <a:lnTo>
                    <a:pt x="88844" y="34714"/>
                  </a:lnTo>
                  <a:lnTo>
                    <a:pt x="89387" y="34714"/>
                  </a:lnTo>
                  <a:lnTo>
                    <a:pt x="89976" y="34669"/>
                  </a:lnTo>
                  <a:lnTo>
                    <a:pt x="91107" y="34669"/>
                  </a:lnTo>
                  <a:lnTo>
                    <a:pt x="91650" y="34759"/>
                  </a:lnTo>
                  <a:lnTo>
                    <a:pt x="91922" y="34850"/>
                  </a:lnTo>
                  <a:lnTo>
                    <a:pt x="92194" y="34940"/>
                  </a:lnTo>
                  <a:lnTo>
                    <a:pt x="94366" y="34986"/>
                  </a:lnTo>
                  <a:lnTo>
                    <a:pt x="94819" y="35076"/>
                  </a:lnTo>
                  <a:lnTo>
                    <a:pt x="95316" y="35167"/>
                  </a:lnTo>
                  <a:lnTo>
                    <a:pt x="96267" y="35257"/>
                  </a:lnTo>
                  <a:lnTo>
                    <a:pt x="98213" y="35257"/>
                  </a:lnTo>
                  <a:lnTo>
                    <a:pt x="99163" y="35212"/>
                  </a:lnTo>
                  <a:lnTo>
                    <a:pt x="100159" y="35212"/>
                  </a:lnTo>
                  <a:lnTo>
                    <a:pt x="101110" y="35302"/>
                  </a:lnTo>
                  <a:lnTo>
                    <a:pt x="101607" y="35393"/>
                  </a:lnTo>
                  <a:lnTo>
                    <a:pt x="102060" y="35529"/>
                  </a:lnTo>
                  <a:lnTo>
                    <a:pt x="105907" y="35529"/>
                  </a:lnTo>
                  <a:lnTo>
                    <a:pt x="107627" y="35664"/>
                  </a:lnTo>
                  <a:lnTo>
                    <a:pt x="109347" y="35755"/>
                  </a:lnTo>
                  <a:lnTo>
                    <a:pt x="111067" y="35845"/>
                  </a:lnTo>
                  <a:lnTo>
                    <a:pt x="114506" y="35845"/>
                  </a:lnTo>
                  <a:lnTo>
                    <a:pt x="116226" y="35755"/>
                  </a:lnTo>
                  <a:lnTo>
                    <a:pt x="117901" y="35664"/>
                  </a:lnTo>
                  <a:lnTo>
                    <a:pt x="119620" y="35529"/>
                  </a:lnTo>
                  <a:lnTo>
                    <a:pt x="123468" y="35529"/>
                  </a:lnTo>
                  <a:lnTo>
                    <a:pt x="123965" y="35393"/>
                  </a:lnTo>
                  <a:lnTo>
                    <a:pt x="124418" y="35302"/>
                  </a:lnTo>
                  <a:lnTo>
                    <a:pt x="125368" y="35212"/>
                  </a:lnTo>
                  <a:lnTo>
                    <a:pt x="126364" y="35212"/>
                  </a:lnTo>
                  <a:lnTo>
                    <a:pt x="127315" y="35257"/>
                  </a:lnTo>
                  <a:lnTo>
                    <a:pt x="129261" y="35257"/>
                  </a:lnTo>
                  <a:lnTo>
                    <a:pt x="130211" y="35167"/>
                  </a:lnTo>
                  <a:lnTo>
                    <a:pt x="130709" y="35076"/>
                  </a:lnTo>
                  <a:lnTo>
                    <a:pt x="131207" y="34986"/>
                  </a:lnTo>
                  <a:lnTo>
                    <a:pt x="133379" y="34940"/>
                  </a:lnTo>
                  <a:lnTo>
                    <a:pt x="133651" y="34850"/>
                  </a:lnTo>
                  <a:lnTo>
                    <a:pt x="133922" y="34759"/>
                  </a:lnTo>
                  <a:lnTo>
                    <a:pt x="134465" y="34669"/>
                  </a:lnTo>
                  <a:lnTo>
                    <a:pt x="135597" y="34669"/>
                  </a:lnTo>
                  <a:lnTo>
                    <a:pt x="136140" y="34714"/>
                  </a:lnTo>
                  <a:lnTo>
                    <a:pt x="136683" y="34714"/>
                  </a:lnTo>
                  <a:lnTo>
                    <a:pt x="137272" y="34623"/>
                  </a:lnTo>
                  <a:lnTo>
                    <a:pt x="137498" y="34533"/>
                  </a:lnTo>
                  <a:lnTo>
                    <a:pt x="137769" y="34442"/>
                  </a:lnTo>
                  <a:lnTo>
                    <a:pt x="139399" y="34397"/>
                  </a:lnTo>
                  <a:lnTo>
                    <a:pt x="139716" y="34307"/>
                  </a:lnTo>
                  <a:lnTo>
                    <a:pt x="140032" y="34216"/>
                  </a:lnTo>
                  <a:lnTo>
                    <a:pt x="140621" y="34126"/>
                  </a:lnTo>
                  <a:lnTo>
                    <a:pt x="141888" y="34126"/>
                  </a:lnTo>
                  <a:lnTo>
                    <a:pt x="142522" y="34171"/>
                  </a:lnTo>
                  <a:lnTo>
                    <a:pt x="143155" y="34171"/>
                  </a:lnTo>
                  <a:lnTo>
                    <a:pt x="143789" y="34080"/>
                  </a:lnTo>
                  <a:lnTo>
                    <a:pt x="144106" y="33990"/>
                  </a:lnTo>
                  <a:lnTo>
                    <a:pt x="144377" y="33854"/>
                  </a:lnTo>
                  <a:lnTo>
                    <a:pt x="145463" y="33854"/>
                  </a:lnTo>
                  <a:lnTo>
                    <a:pt x="145780" y="33764"/>
                  </a:lnTo>
                  <a:lnTo>
                    <a:pt x="146052" y="33673"/>
                  </a:lnTo>
                  <a:lnTo>
                    <a:pt x="146685" y="33583"/>
                  </a:lnTo>
                  <a:lnTo>
                    <a:pt x="147319" y="33537"/>
                  </a:lnTo>
                  <a:lnTo>
                    <a:pt x="147953" y="33583"/>
                  </a:lnTo>
                  <a:lnTo>
                    <a:pt x="148586" y="33628"/>
                  </a:lnTo>
                  <a:lnTo>
                    <a:pt x="149220" y="33583"/>
                  </a:lnTo>
                  <a:lnTo>
                    <a:pt x="149808" y="33537"/>
                  </a:lnTo>
                  <a:lnTo>
                    <a:pt x="150125" y="33447"/>
                  </a:lnTo>
                  <a:lnTo>
                    <a:pt x="150442" y="33311"/>
                  </a:lnTo>
                  <a:lnTo>
                    <a:pt x="150940" y="33311"/>
                  </a:lnTo>
                  <a:lnTo>
                    <a:pt x="151166" y="33175"/>
                  </a:lnTo>
                  <a:lnTo>
                    <a:pt x="151347" y="33130"/>
                  </a:lnTo>
                  <a:lnTo>
                    <a:pt x="151754" y="33039"/>
                  </a:lnTo>
                  <a:lnTo>
                    <a:pt x="152207" y="32994"/>
                  </a:lnTo>
                  <a:lnTo>
                    <a:pt x="152614" y="33039"/>
                  </a:lnTo>
                  <a:lnTo>
                    <a:pt x="153474" y="33039"/>
                  </a:lnTo>
                  <a:lnTo>
                    <a:pt x="153882" y="32949"/>
                  </a:lnTo>
                  <a:lnTo>
                    <a:pt x="154063" y="32904"/>
                  </a:lnTo>
                  <a:lnTo>
                    <a:pt x="154289" y="32768"/>
                  </a:lnTo>
                  <a:lnTo>
                    <a:pt x="155330" y="32768"/>
                  </a:lnTo>
                  <a:lnTo>
                    <a:pt x="155511" y="32632"/>
                  </a:lnTo>
                  <a:lnTo>
                    <a:pt x="155692" y="32587"/>
                  </a:lnTo>
                  <a:lnTo>
                    <a:pt x="156009" y="32496"/>
                  </a:lnTo>
                  <a:lnTo>
                    <a:pt x="157457" y="32496"/>
                  </a:lnTo>
                  <a:lnTo>
                    <a:pt x="157819" y="32406"/>
                  </a:lnTo>
                  <a:lnTo>
                    <a:pt x="157955" y="32361"/>
                  </a:lnTo>
                  <a:lnTo>
                    <a:pt x="158136" y="32225"/>
                  </a:lnTo>
                  <a:lnTo>
                    <a:pt x="159765" y="32225"/>
                  </a:lnTo>
                  <a:lnTo>
                    <a:pt x="159946" y="32089"/>
                  </a:lnTo>
                  <a:lnTo>
                    <a:pt x="160173" y="31998"/>
                  </a:lnTo>
                  <a:lnTo>
                    <a:pt x="160580" y="31953"/>
                  </a:lnTo>
                  <a:lnTo>
                    <a:pt x="160987" y="31908"/>
                  </a:lnTo>
                  <a:lnTo>
                    <a:pt x="161440" y="31953"/>
                  </a:lnTo>
                  <a:lnTo>
                    <a:pt x="162254" y="31953"/>
                  </a:lnTo>
                  <a:lnTo>
                    <a:pt x="162707" y="31863"/>
                  </a:lnTo>
                  <a:lnTo>
                    <a:pt x="162888" y="31772"/>
                  </a:lnTo>
                  <a:lnTo>
                    <a:pt x="163069" y="31682"/>
                  </a:lnTo>
                  <a:lnTo>
                    <a:pt x="164155" y="31682"/>
                  </a:lnTo>
                  <a:lnTo>
                    <a:pt x="164336" y="31546"/>
                  </a:lnTo>
                  <a:lnTo>
                    <a:pt x="164472" y="31455"/>
                  </a:lnTo>
                  <a:lnTo>
                    <a:pt x="164834" y="31410"/>
                  </a:lnTo>
                  <a:lnTo>
                    <a:pt x="165196" y="31365"/>
                  </a:lnTo>
                  <a:lnTo>
                    <a:pt x="165558" y="31365"/>
                  </a:lnTo>
                  <a:lnTo>
                    <a:pt x="165920" y="31410"/>
                  </a:lnTo>
                  <a:lnTo>
                    <a:pt x="166283" y="31365"/>
                  </a:lnTo>
                  <a:lnTo>
                    <a:pt x="166599" y="31320"/>
                  </a:lnTo>
                  <a:lnTo>
                    <a:pt x="166780" y="31229"/>
                  </a:lnTo>
                  <a:lnTo>
                    <a:pt x="166916" y="31139"/>
                  </a:lnTo>
                  <a:lnTo>
                    <a:pt x="167188" y="31093"/>
                  </a:lnTo>
                  <a:lnTo>
                    <a:pt x="167459" y="31093"/>
                  </a:lnTo>
                  <a:lnTo>
                    <a:pt x="167640" y="31003"/>
                  </a:lnTo>
                  <a:lnTo>
                    <a:pt x="167867" y="30912"/>
                  </a:lnTo>
                  <a:lnTo>
                    <a:pt x="168274" y="30822"/>
                  </a:lnTo>
                  <a:lnTo>
                    <a:pt x="169134" y="30822"/>
                  </a:lnTo>
                  <a:lnTo>
                    <a:pt x="169541" y="30867"/>
                  </a:lnTo>
                  <a:lnTo>
                    <a:pt x="169994" y="30867"/>
                  </a:lnTo>
                  <a:lnTo>
                    <a:pt x="170401" y="30776"/>
                  </a:lnTo>
                  <a:lnTo>
                    <a:pt x="170582" y="30686"/>
                  </a:lnTo>
                  <a:lnTo>
                    <a:pt x="170763" y="30595"/>
                  </a:lnTo>
                  <a:lnTo>
                    <a:pt x="171035" y="30550"/>
                  </a:lnTo>
                  <a:lnTo>
                    <a:pt x="171306" y="30550"/>
                  </a:lnTo>
                  <a:lnTo>
                    <a:pt x="171487" y="30460"/>
                  </a:lnTo>
                  <a:lnTo>
                    <a:pt x="171623" y="30369"/>
                  </a:lnTo>
                  <a:lnTo>
                    <a:pt x="171985" y="30279"/>
                  </a:lnTo>
                  <a:lnTo>
                    <a:pt x="172709" y="30279"/>
                  </a:lnTo>
                  <a:lnTo>
                    <a:pt x="173071" y="30324"/>
                  </a:lnTo>
                  <a:lnTo>
                    <a:pt x="173433" y="30279"/>
                  </a:lnTo>
                  <a:lnTo>
                    <a:pt x="173750" y="30188"/>
                  </a:lnTo>
                  <a:lnTo>
                    <a:pt x="173931" y="30143"/>
                  </a:lnTo>
                  <a:lnTo>
                    <a:pt x="174067" y="30007"/>
                  </a:lnTo>
                  <a:lnTo>
                    <a:pt x="174610" y="30007"/>
                  </a:lnTo>
                  <a:lnTo>
                    <a:pt x="174791" y="29917"/>
                  </a:lnTo>
                  <a:lnTo>
                    <a:pt x="174927" y="29826"/>
                  </a:lnTo>
                  <a:lnTo>
                    <a:pt x="175289" y="29736"/>
                  </a:lnTo>
                  <a:lnTo>
                    <a:pt x="176692" y="29736"/>
                  </a:lnTo>
                  <a:lnTo>
                    <a:pt x="177054" y="29645"/>
                  </a:lnTo>
                  <a:lnTo>
                    <a:pt x="177235" y="29600"/>
                  </a:lnTo>
                  <a:lnTo>
                    <a:pt x="177371" y="29509"/>
                  </a:lnTo>
                  <a:lnTo>
                    <a:pt x="179000" y="29464"/>
                  </a:lnTo>
                  <a:lnTo>
                    <a:pt x="179272" y="29283"/>
                  </a:lnTo>
                  <a:lnTo>
                    <a:pt x="179543" y="29192"/>
                  </a:lnTo>
                  <a:lnTo>
                    <a:pt x="180720" y="29192"/>
                  </a:lnTo>
                  <a:lnTo>
                    <a:pt x="180992" y="29102"/>
                  </a:lnTo>
                  <a:lnTo>
                    <a:pt x="181218" y="28921"/>
                  </a:lnTo>
                  <a:lnTo>
                    <a:pt x="182304" y="28921"/>
                  </a:lnTo>
                  <a:lnTo>
                    <a:pt x="182576" y="28740"/>
                  </a:lnTo>
                  <a:lnTo>
                    <a:pt x="182847" y="28649"/>
                  </a:lnTo>
                  <a:lnTo>
                    <a:pt x="183707" y="28649"/>
                  </a:lnTo>
                  <a:lnTo>
                    <a:pt x="183979" y="28604"/>
                  </a:lnTo>
                  <a:lnTo>
                    <a:pt x="184296" y="28559"/>
                  </a:lnTo>
                  <a:lnTo>
                    <a:pt x="184522" y="28378"/>
                  </a:lnTo>
                  <a:lnTo>
                    <a:pt x="185608" y="28332"/>
                  </a:lnTo>
                  <a:lnTo>
                    <a:pt x="185834" y="28197"/>
                  </a:lnTo>
                  <a:lnTo>
                    <a:pt x="186106" y="28106"/>
                  </a:lnTo>
                  <a:lnTo>
                    <a:pt x="187011" y="28106"/>
                  </a:lnTo>
                  <a:lnTo>
                    <a:pt x="187283" y="28061"/>
                  </a:lnTo>
                  <a:lnTo>
                    <a:pt x="187600" y="27970"/>
                  </a:lnTo>
                  <a:lnTo>
                    <a:pt x="187826" y="27835"/>
                  </a:lnTo>
                  <a:lnTo>
                    <a:pt x="188097" y="27789"/>
                  </a:lnTo>
                  <a:lnTo>
                    <a:pt x="188369" y="27789"/>
                  </a:lnTo>
                  <a:lnTo>
                    <a:pt x="188595" y="27654"/>
                  </a:lnTo>
                  <a:lnTo>
                    <a:pt x="188867" y="27563"/>
                  </a:lnTo>
                  <a:lnTo>
                    <a:pt x="189184" y="27518"/>
                  </a:lnTo>
                  <a:lnTo>
                    <a:pt x="189455" y="27518"/>
                  </a:lnTo>
                  <a:lnTo>
                    <a:pt x="189772" y="27563"/>
                  </a:lnTo>
                  <a:lnTo>
                    <a:pt x="190044" y="27518"/>
                  </a:lnTo>
                  <a:lnTo>
                    <a:pt x="190315" y="27427"/>
                  </a:lnTo>
                  <a:lnTo>
                    <a:pt x="190587" y="27292"/>
                  </a:lnTo>
                  <a:lnTo>
                    <a:pt x="191628" y="27246"/>
                  </a:lnTo>
                  <a:lnTo>
                    <a:pt x="191899" y="27110"/>
                  </a:lnTo>
                  <a:lnTo>
                    <a:pt x="192171" y="27020"/>
                  </a:lnTo>
                  <a:lnTo>
                    <a:pt x="192488" y="26975"/>
                  </a:lnTo>
                  <a:lnTo>
                    <a:pt x="193347" y="26975"/>
                  </a:lnTo>
                  <a:lnTo>
                    <a:pt x="193619" y="26884"/>
                  </a:lnTo>
                  <a:lnTo>
                    <a:pt x="193891" y="26748"/>
                  </a:lnTo>
                  <a:lnTo>
                    <a:pt x="194117" y="26703"/>
                  </a:lnTo>
                  <a:lnTo>
                    <a:pt x="194388" y="26703"/>
                  </a:lnTo>
                  <a:lnTo>
                    <a:pt x="194569" y="26567"/>
                  </a:lnTo>
                  <a:lnTo>
                    <a:pt x="194796" y="26477"/>
                  </a:lnTo>
                  <a:lnTo>
                    <a:pt x="195022" y="26432"/>
                  </a:lnTo>
                  <a:lnTo>
                    <a:pt x="195475" y="26432"/>
                  </a:lnTo>
                  <a:lnTo>
                    <a:pt x="195656" y="26386"/>
                  </a:lnTo>
                  <a:lnTo>
                    <a:pt x="195882" y="26341"/>
                  </a:lnTo>
                  <a:lnTo>
                    <a:pt x="196063" y="26205"/>
                  </a:lnTo>
                  <a:lnTo>
                    <a:pt x="196335" y="26160"/>
                  </a:lnTo>
                  <a:lnTo>
                    <a:pt x="196606" y="26160"/>
                  </a:lnTo>
                  <a:lnTo>
                    <a:pt x="196878" y="25979"/>
                  </a:lnTo>
                  <a:lnTo>
                    <a:pt x="197149" y="25888"/>
                  </a:lnTo>
                  <a:lnTo>
                    <a:pt x="198281" y="25888"/>
                  </a:lnTo>
                  <a:lnTo>
                    <a:pt x="198552" y="25798"/>
                  </a:lnTo>
                  <a:lnTo>
                    <a:pt x="198824" y="25617"/>
                  </a:lnTo>
                  <a:lnTo>
                    <a:pt x="199367" y="25617"/>
                  </a:lnTo>
                  <a:lnTo>
                    <a:pt x="199548" y="25481"/>
                  </a:lnTo>
                  <a:lnTo>
                    <a:pt x="199729" y="25391"/>
                  </a:lnTo>
                  <a:lnTo>
                    <a:pt x="199955" y="25345"/>
                  </a:lnTo>
                  <a:lnTo>
                    <a:pt x="200408" y="25345"/>
                  </a:lnTo>
                  <a:lnTo>
                    <a:pt x="200634" y="25300"/>
                  </a:lnTo>
                  <a:lnTo>
                    <a:pt x="200860" y="25210"/>
                  </a:lnTo>
                  <a:lnTo>
                    <a:pt x="201041" y="25074"/>
                  </a:lnTo>
                  <a:lnTo>
                    <a:pt x="201539" y="25074"/>
                  </a:lnTo>
                  <a:lnTo>
                    <a:pt x="201811" y="24893"/>
                  </a:lnTo>
                  <a:lnTo>
                    <a:pt x="202082" y="24802"/>
                  </a:lnTo>
                  <a:lnTo>
                    <a:pt x="202942" y="24802"/>
                  </a:lnTo>
                  <a:lnTo>
                    <a:pt x="203259" y="24757"/>
                  </a:lnTo>
                  <a:lnTo>
                    <a:pt x="203531" y="24666"/>
                  </a:lnTo>
                  <a:lnTo>
                    <a:pt x="203802" y="24531"/>
                  </a:lnTo>
                  <a:lnTo>
                    <a:pt x="203983" y="24350"/>
                  </a:lnTo>
                  <a:lnTo>
                    <a:pt x="204164" y="24304"/>
                  </a:lnTo>
                  <a:lnTo>
                    <a:pt x="204391" y="24259"/>
                  </a:lnTo>
                  <a:lnTo>
                    <a:pt x="204617" y="24259"/>
                  </a:lnTo>
                  <a:lnTo>
                    <a:pt x="204843" y="24214"/>
                  </a:lnTo>
                  <a:lnTo>
                    <a:pt x="205024" y="24214"/>
                  </a:lnTo>
                  <a:lnTo>
                    <a:pt x="205251" y="24123"/>
                  </a:lnTo>
                  <a:lnTo>
                    <a:pt x="205432" y="23988"/>
                  </a:lnTo>
                  <a:lnTo>
                    <a:pt x="205703" y="23942"/>
                  </a:lnTo>
                  <a:lnTo>
                    <a:pt x="205929" y="23942"/>
                  </a:lnTo>
                  <a:lnTo>
                    <a:pt x="206065" y="23852"/>
                  </a:lnTo>
                  <a:lnTo>
                    <a:pt x="206201" y="23807"/>
                  </a:lnTo>
                  <a:lnTo>
                    <a:pt x="206518" y="23716"/>
                  </a:lnTo>
                  <a:lnTo>
                    <a:pt x="206789" y="23626"/>
                  </a:lnTo>
                  <a:lnTo>
                    <a:pt x="206970" y="23535"/>
                  </a:lnTo>
                  <a:lnTo>
                    <a:pt x="207061" y="23444"/>
                  </a:lnTo>
                  <a:lnTo>
                    <a:pt x="207604" y="23399"/>
                  </a:lnTo>
                  <a:lnTo>
                    <a:pt x="207785" y="23263"/>
                  </a:lnTo>
                  <a:lnTo>
                    <a:pt x="208011" y="23173"/>
                  </a:lnTo>
                  <a:lnTo>
                    <a:pt x="208238" y="23173"/>
                  </a:lnTo>
                  <a:lnTo>
                    <a:pt x="208464" y="23128"/>
                  </a:lnTo>
                  <a:lnTo>
                    <a:pt x="208690" y="23128"/>
                  </a:lnTo>
                  <a:lnTo>
                    <a:pt x="208871" y="23082"/>
                  </a:lnTo>
                  <a:lnTo>
                    <a:pt x="209098" y="23037"/>
                  </a:lnTo>
                  <a:lnTo>
                    <a:pt x="209279" y="22901"/>
                  </a:lnTo>
                  <a:lnTo>
                    <a:pt x="209550" y="22856"/>
                  </a:lnTo>
                  <a:lnTo>
                    <a:pt x="209776" y="22856"/>
                  </a:lnTo>
                  <a:lnTo>
                    <a:pt x="209912" y="22766"/>
                  </a:lnTo>
                  <a:lnTo>
                    <a:pt x="210048" y="22675"/>
                  </a:lnTo>
                  <a:lnTo>
                    <a:pt x="210365" y="22585"/>
                  </a:lnTo>
                  <a:lnTo>
                    <a:pt x="210682" y="22494"/>
                  </a:lnTo>
                  <a:lnTo>
                    <a:pt x="210817" y="22449"/>
                  </a:lnTo>
                  <a:lnTo>
                    <a:pt x="210908" y="22358"/>
                  </a:lnTo>
                  <a:lnTo>
                    <a:pt x="211180" y="22313"/>
                  </a:lnTo>
                  <a:lnTo>
                    <a:pt x="211451" y="22313"/>
                  </a:lnTo>
                  <a:lnTo>
                    <a:pt x="211768" y="22132"/>
                  </a:lnTo>
                  <a:lnTo>
                    <a:pt x="212039" y="21951"/>
                  </a:lnTo>
                  <a:lnTo>
                    <a:pt x="212311" y="21725"/>
                  </a:lnTo>
                  <a:lnTo>
                    <a:pt x="212537" y="21453"/>
                  </a:lnTo>
                  <a:lnTo>
                    <a:pt x="213080" y="21182"/>
                  </a:lnTo>
                  <a:lnTo>
                    <a:pt x="213623" y="20865"/>
                  </a:lnTo>
                  <a:lnTo>
                    <a:pt x="214619" y="20141"/>
                  </a:lnTo>
                  <a:lnTo>
                    <a:pt x="214981" y="19824"/>
                  </a:lnTo>
                  <a:lnTo>
                    <a:pt x="215343" y="19552"/>
                  </a:lnTo>
                  <a:lnTo>
                    <a:pt x="215615" y="19235"/>
                  </a:lnTo>
                  <a:lnTo>
                    <a:pt x="215796" y="18964"/>
                  </a:lnTo>
                  <a:lnTo>
                    <a:pt x="215977" y="18692"/>
                  </a:lnTo>
                  <a:lnTo>
                    <a:pt x="216113" y="18375"/>
                  </a:lnTo>
                  <a:lnTo>
                    <a:pt x="216158" y="18104"/>
                  </a:lnTo>
                  <a:lnTo>
                    <a:pt x="216158" y="17832"/>
                  </a:lnTo>
                  <a:lnTo>
                    <a:pt x="216158" y="17561"/>
                  </a:lnTo>
                  <a:lnTo>
                    <a:pt x="216067" y="17244"/>
                  </a:lnTo>
                  <a:lnTo>
                    <a:pt x="215886" y="16972"/>
                  </a:lnTo>
                  <a:lnTo>
                    <a:pt x="215705" y="16746"/>
                  </a:lnTo>
                  <a:lnTo>
                    <a:pt x="215479" y="16475"/>
                  </a:lnTo>
                  <a:lnTo>
                    <a:pt x="215162" y="16203"/>
                  </a:lnTo>
                  <a:lnTo>
                    <a:pt x="214800" y="15977"/>
                  </a:lnTo>
                  <a:lnTo>
                    <a:pt x="214438" y="15705"/>
                  </a:lnTo>
                  <a:lnTo>
                    <a:pt x="213488" y="15253"/>
                  </a:lnTo>
                  <a:lnTo>
                    <a:pt x="212537" y="14800"/>
                  </a:lnTo>
                  <a:lnTo>
                    <a:pt x="211587" y="14483"/>
                  </a:lnTo>
                  <a:lnTo>
                    <a:pt x="210591" y="14212"/>
                  </a:lnTo>
                  <a:lnTo>
                    <a:pt x="207332" y="13442"/>
                  </a:lnTo>
                  <a:lnTo>
                    <a:pt x="204074" y="12718"/>
                  </a:lnTo>
                  <a:lnTo>
                    <a:pt x="200815" y="12084"/>
                  </a:lnTo>
                  <a:lnTo>
                    <a:pt x="197557" y="11587"/>
                  </a:lnTo>
                  <a:lnTo>
                    <a:pt x="194253" y="11134"/>
                  </a:lnTo>
                  <a:lnTo>
                    <a:pt x="192623" y="10953"/>
                  </a:lnTo>
                  <a:lnTo>
                    <a:pt x="190949" y="10817"/>
                  </a:lnTo>
                  <a:lnTo>
                    <a:pt x="189274" y="10681"/>
                  </a:lnTo>
                  <a:lnTo>
                    <a:pt x="187600" y="10591"/>
                  </a:lnTo>
                  <a:lnTo>
                    <a:pt x="185970" y="10546"/>
                  </a:lnTo>
                  <a:lnTo>
                    <a:pt x="181128" y="10546"/>
                  </a:lnTo>
                  <a:lnTo>
                    <a:pt x="177959" y="10591"/>
                  </a:lnTo>
                  <a:lnTo>
                    <a:pt x="174791" y="10546"/>
                  </a:lnTo>
                  <a:lnTo>
                    <a:pt x="173207" y="10500"/>
                  </a:lnTo>
                  <a:lnTo>
                    <a:pt x="171623" y="10410"/>
                  </a:lnTo>
                  <a:lnTo>
                    <a:pt x="170537" y="10636"/>
                  </a:lnTo>
                  <a:lnTo>
                    <a:pt x="169405" y="10953"/>
                  </a:lnTo>
                  <a:lnTo>
                    <a:pt x="168319" y="11270"/>
                  </a:lnTo>
                  <a:lnTo>
                    <a:pt x="167233" y="11632"/>
                  </a:lnTo>
                  <a:lnTo>
                    <a:pt x="166192" y="12039"/>
                  </a:lnTo>
                  <a:lnTo>
                    <a:pt x="165151" y="12492"/>
                  </a:lnTo>
                  <a:lnTo>
                    <a:pt x="164110" y="12990"/>
                  </a:lnTo>
                  <a:lnTo>
                    <a:pt x="163114" y="13533"/>
                  </a:lnTo>
                  <a:lnTo>
                    <a:pt x="162979" y="13623"/>
                  </a:lnTo>
                  <a:lnTo>
                    <a:pt x="162843" y="13714"/>
                  </a:lnTo>
                  <a:lnTo>
                    <a:pt x="162571" y="13804"/>
                  </a:lnTo>
                  <a:lnTo>
                    <a:pt x="162254" y="13895"/>
                  </a:lnTo>
                  <a:lnTo>
                    <a:pt x="162119" y="13940"/>
                  </a:lnTo>
                  <a:lnTo>
                    <a:pt x="161983" y="14031"/>
                  </a:lnTo>
                  <a:lnTo>
                    <a:pt x="160942" y="14076"/>
                  </a:lnTo>
                  <a:lnTo>
                    <a:pt x="160761" y="14212"/>
                  </a:lnTo>
                  <a:lnTo>
                    <a:pt x="160535" y="14302"/>
                  </a:lnTo>
                  <a:lnTo>
                    <a:pt x="160308" y="14347"/>
                  </a:lnTo>
                  <a:lnTo>
                    <a:pt x="159856" y="14347"/>
                  </a:lnTo>
                  <a:lnTo>
                    <a:pt x="159629" y="14393"/>
                  </a:lnTo>
                  <a:lnTo>
                    <a:pt x="159448" y="14483"/>
                  </a:lnTo>
                  <a:lnTo>
                    <a:pt x="159222" y="14619"/>
                  </a:lnTo>
                  <a:lnTo>
                    <a:pt x="158996" y="14664"/>
                  </a:lnTo>
                  <a:lnTo>
                    <a:pt x="158724" y="14619"/>
                  </a:lnTo>
                  <a:lnTo>
                    <a:pt x="158453" y="14800"/>
                  </a:lnTo>
                  <a:lnTo>
                    <a:pt x="158181" y="14890"/>
                  </a:lnTo>
                  <a:lnTo>
                    <a:pt x="157321" y="14890"/>
                  </a:lnTo>
                  <a:lnTo>
                    <a:pt x="157004" y="14936"/>
                  </a:lnTo>
                  <a:lnTo>
                    <a:pt x="156733" y="15026"/>
                  </a:lnTo>
                  <a:lnTo>
                    <a:pt x="156507" y="15162"/>
                  </a:lnTo>
                  <a:lnTo>
                    <a:pt x="156235" y="15343"/>
                  </a:lnTo>
                  <a:lnTo>
                    <a:pt x="155963" y="15434"/>
                  </a:lnTo>
                  <a:lnTo>
                    <a:pt x="155692" y="15479"/>
                  </a:lnTo>
                  <a:lnTo>
                    <a:pt x="155420" y="15479"/>
                  </a:lnTo>
                  <a:lnTo>
                    <a:pt x="155104" y="15434"/>
                  </a:lnTo>
                  <a:lnTo>
                    <a:pt x="154832" y="15479"/>
                  </a:lnTo>
                  <a:lnTo>
                    <a:pt x="154560" y="15569"/>
                  </a:lnTo>
                  <a:lnTo>
                    <a:pt x="154289" y="15705"/>
                  </a:lnTo>
                  <a:lnTo>
                    <a:pt x="154017" y="15750"/>
                  </a:lnTo>
                  <a:lnTo>
                    <a:pt x="153746" y="15750"/>
                  </a:lnTo>
                  <a:lnTo>
                    <a:pt x="153565" y="15886"/>
                  </a:lnTo>
                  <a:lnTo>
                    <a:pt x="153384" y="15977"/>
                  </a:lnTo>
                  <a:lnTo>
                    <a:pt x="153157" y="15977"/>
                  </a:lnTo>
                  <a:lnTo>
                    <a:pt x="152931" y="16022"/>
                  </a:lnTo>
                  <a:lnTo>
                    <a:pt x="152479" y="16067"/>
                  </a:lnTo>
                  <a:lnTo>
                    <a:pt x="152298" y="16112"/>
                  </a:lnTo>
                  <a:lnTo>
                    <a:pt x="152116" y="16248"/>
                  </a:lnTo>
                  <a:lnTo>
                    <a:pt x="151845" y="16294"/>
                  </a:lnTo>
                  <a:lnTo>
                    <a:pt x="151573" y="16294"/>
                  </a:lnTo>
                  <a:lnTo>
                    <a:pt x="151302" y="16429"/>
                  </a:lnTo>
                  <a:lnTo>
                    <a:pt x="151076" y="16520"/>
                  </a:lnTo>
                  <a:lnTo>
                    <a:pt x="150804" y="16565"/>
                  </a:lnTo>
                  <a:lnTo>
                    <a:pt x="149989" y="16565"/>
                  </a:lnTo>
                  <a:lnTo>
                    <a:pt x="149718" y="16520"/>
                  </a:lnTo>
                  <a:lnTo>
                    <a:pt x="149446" y="16565"/>
                  </a:lnTo>
                  <a:lnTo>
                    <a:pt x="149265" y="16565"/>
                  </a:lnTo>
                  <a:lnTo>
                    <a:pt x="149084" y="16610"/>
                  </a:lnTo>
                  <a:lnTo>
                    <a:pt x="148948" y="16701"/>
                  </a:lnTo>
                  <a:lnTo>
                    <a:pt x="148813" y="16837"/>
                  </a:lnTo>
                  <a:lnTo>
                    <a:pt x="147726" y="16837"/>
                  </a:lnTo>
                  <a:lnTo>
                    <a:pt x="147545" y="16972"/>
                  </a:lnTo>
                  <a:lnTo>
                    <a:pt x="147364" y="17063"/>
                  </a:lnTo>
                  <a:lnTo>
                    <a:pt x="147138" y="17108"/>
                  </a:lnTo>
                  <a:lnTo>
                    <a:pt x="146097" y="17108"/>
                  </a:lnTo>
                  <a:lnTo>
                    <a:pt x="145916" y="17153"/>
                  </a:lnTo>
                  <a:lnTo>
                    <a:pt x="145780" y="17199"/>
                  </a:lnTo>
                  <a:lnTo>
                    <a:pt x="145644" y="17244"/>
                  </a:lnTo>
                  <a:lnTo>
                    <a:pt x="145509" y="17380"/>
                  </a:lnTo>
                  <a:lnTo>
                    <a:pt x="143879" y="17380"/>
                  </a:lnTo>
                  <a:lnTo>
                    <a:pt x="143698" y="17516"/>
                  </a:lnTo>
                  <a:lnTo>
                    <a:pt x="143517" y="17561"/>
                  </a:lnTo>
                  <a:lnTo>
                    <a:pt x="143065" y="17651"/>
                  </a:lnTo>
                  <a:lnTo>
                    <a:pt x="142657" y="17697"/>
                  </a:lnTo>
                  <a:lnTo>
                    <a:pt x="142205" y="17651"/>
                  </a:lnTo>
                  <a:lnTo>
                    <a:pt x="141345" y="17651"/>
                  </a:lnTo>
                  <a:lnTo>
                    <a:pt x="140937" y="17742"/>
                  </a:lnTo>
                  <a:lnTo>
                    <a:pt x="140756" y="17787"/>
                  </a:lnTo>
                  <a:lnTo>
                    <a:pt x="140530" y="17923"/>
                  </a:lnTo>
                  <a:lnTo>
                    <a:pt x="140032" y="17923"/>
                  </a:lnTo>
                  <a:lnTo>
                    <a:pt x="139761" y="18104"/>
                  </a:lnTo>
                  <a:lnTo>
                    <a:pt x="139489" y="18194"/>
                  </a:lnTo>
                  <a:lnTo>
                    <a:pt x="138629" y="18194"/>
                  </a:lnTo>
                  <a:lnTo>
                    <a:pt x="138312" y="18240"/>
                  </a:lnTo>
                  <a:lnTo>
                    <a:pt x="138041" y="18285"/>
                  </a:lnTo>
                  <a:lnTo>
                    <a:pt x="137815" y="18466"/>
                  </a:lnTo>
                  <a:lnTo>
                    <a:pt x="136185" y="18466"/>
                  </a:lnTo>
                  <a:lnTo>
                    <a:pt x="136004" y="18602"/>
                  </a:lnTo>
                  <a:lnTo>
                    <a:pt x="135778" y="18692"/>
                  </a:lnTo>
                  <a:lnTo>
                    <a:pt x="135371" y="18783"/>
                  </a:lnTo>
                  <a:lnTo>
                    <a:pt x="134963" y="18783"/>
                  </a:lnTo>
                  <a:lnTo>
                    <a:pt x="134511" y="18738"/>
                  </a:lnTo>
                  <a:lnTo>
                    <a:pt x="133651" y="18738"/>
                  </a:lnTo>
                  <a:lnTo>
                    <a:pt x="133243" y="18828"/>
                  </a:lnTo>
                  <a:lnTo>
                    <a:pt x="133062" y="18919"/>
                  </a:lnTo>
                  <a:lnTo>
                    <a:pt x="132836" y="19009"/>
                  </a:lnTo>
                  <a:lnTo>
                    <a:pt x="131750" y="19054"/>
                  </a:lnTo>
                  <a:lnTo>
                    <a:pt x="131343" y="19145"/>
                  </a:lnTo>
                  <a:lnTo>
                    <a:pt x="130935" y="19235"/>
                  </a:lnTo>
                  <a:lnTo>
                    <a:pt x="130121" y="19326"/>
                  </a:lnTo>
                  <a:lnTo>
                    <a:pt x="128446" y="19326"/>
                  </a:lnTo>
                  <a:lnTo>
                    <a:pt x="127631" y="19281"/>
                  </a:lnTo>
                  <a:lnTo>
                    <a:pt x="126771" y="19281"/>
                  </a:lnTo>
                  <a:lnTo>
                    <a:pt x="125957" y="19371"/>
                  </a:lnTo>
                  <a:lnTo>
                    <a:pt x="125549" y="19462"/>
                  </a:lnTo>
                  <a:lnTo>
                    <a:pt x="125142" y="19552"/>
                  </a:lnTo>
                  <a:lnTo>
                    <a:pt x="124056" y="19597"/>
                  </a:lnTo>
                  <a:lnTo>
                    <a:pt x="123151" y="19733"/>
                  </a:lnTo>
                  <a:lnTo>
                    <a:pt x="122291" y="19824"/>
                  </a:lnTo>
                  <a:lnTo>
                    <a:pt x="121386" y="19914"/>
                  </a:lnTo>
                  <a:lnTo>
                    <a:pt x="119575" y="19914"/>
                  </a:lnTo>
                  <a:lnTo>
                    <a:pt x="118670" y="19824"/>
                  </a:lnTo>
                  <a:lnTo>
                    <a:pt x="117765" y="19733"/>
                  </a:lnTo>
                  <a:lnTo>
                    <a:pt x="116860" y="19597"/>
                  </a:lnTo>
                  <a:lnTo>
                    <a:pt x="112515" y="19597"/>
                  </a:lnTo>
                  <a:lnTo>
                    <a:pt x="111157" y="19733"/>
                  </a:lnTo>
                  <a:lnTo>
                    <a:pt x="109754" y="19824"/>
                  </a:lnTo>
                  <a:lnTo>
                    <a:pt x="108396" y="19914"/>
                  </a:lnTo>
                  <a:lnTo>
                    <a:pt x="105635" y="19914"/>
                  </a:lnTo>
                  <a:lnTo>
                    <a:pt x="104232" y="19824"/>
                  </a:lnTo>
                  <a:lnTo>
                    <a:pt x="102875" y="19733"/>
                  </a:lnTo>
                  <a:lnTo>
                    <a:pt x="101472" y="19597"/>
                  </a:lnTo>
                  <a:lnTo>
                    <a:pt x="100385" y="19552"/>
                  </a:lnTo>
                  <a:lnTo>
                    <a:pt x="100023" y="19462"/>
                  </a:lnTo>
                  <a:lnTo>
                    <a:pt x="99616" y="19371"/>
                  </a:lnTo>
                  <a:lnTo>
                    <a:pt x="98892" y="19281"/>
                  </a:lnTo>
                  <a:lnTo>
                    <a:pt x="98122" y="19281"/>
                  </a:lnTo>
                  <a:lnTo>
                    <a:pt x="97353" y="19326"/>
                  </a:lnTo>
                  <a:lnTo>
                    <a:pt x="95814" y="19326"/>
                  </a:lnTo>
                  <a:lnTo>
                    <a:pt x="95045" y="19235"/>
                  </a:lnTo>
                  <a:lnTo>
                    <a:pt x="94683" y="19145"/>
                  </a:lnTo>
                  <a:lnTo>
                    <a:pt x="94321" y="19054"/>
                  </a:lnTo>
                  <a:lnTo>
                    <a:pt x="92691" y="19009"/>
                  </a:lnTo>
                  <a:lnTo>
                    <a:pt x="92510" y="18919"/>
                  </a:lnTo>
                  <a:lnTo>
                    <a:pt x="92284" y="18828"/>
                  </a:lnTo>
                  <a:lnTo>
                    <a:pt x="91877" y="18738"/>
                  </a:lnTo>
                  <a:lnTo>
                    <a:pt x="91017" y="18738"/>
                  </a:lnTo>
                  <a:lnTo>
                    <a:pt x="90609" y="18783"/>
                  </a:lnTo>
                  <a:lnTo>
                    <a:pt x="90157" y="18783"/>
                  </a:lnTo>
                  <a:lnTo>
                    <a:pt x="89750" y="18692"/>
                  </a:lnTo>
                  <a:lnTo>
                    <a:pt x="89568" y="18602"/>
                  </a:lnTo>
                  <a:lnTo>
                    <a:pt x="89387" y="18466"/>
                  </a:lnTo>
                  <a:lnTo>
                    <a:pt x="88301" y="18466"/>
                  </a:lnTo>
                  <a:lnTo>
                    <a:pt x="88120" y="18375"/>
                  </a:lnTo>
                  <a:lnTo>
                    <a:pt x="87984" y="18285"/>
                  </a:lnTo>
                  <a:lnTo>
                    <a:pt x="87622" y="18194"/>
                  </a:lnTo>
                  <a:lnTo>
                    <a:pt x="86898" y="18194"/>
                  </a:lnTo>
                  <a:lnTo>
                    <a:pt x="86536" y="18240"/>
                  </a:lnTo>
                  <a:lnTo>
                    <a:pt x="86174" y="18194"/>
                  </a:lnTo>
                  <a:lnTo>
                    <a:pt x="85857" y="18104"/>
                  </a:lnTo>
                  <a:lnTo>
                    <a:pt x="85676" y="18059"/>
                  </a:lnTo>
                  <a:lnTo>
                    <a:pt x="85540" y="17923"/>
                  </a:lnTo>
                  <a:lnTo>
                    <a:pt x="84997" y="17923"/>
                  </a:lnTo>
                  <a:lnTo>
                    <a:pt x="84816" y="17787"/>
                  </a:lnTo>
                  <a:lnTo>
                    <a:pt x="84590" y="17742"/>
                  </a:lnTo>
                  <a:lnTo>
                    <a:pt x="84183" y="17651"/>
                  </a:lnTo>
                  <a:lnTo>
                    <a:pt x="83323" y="17651"/>
                  </a:lnTo>
                  <a:lnTo>
                    <a:pt x="82870" y="17697"/>
                  </a:lnTo>
                  <a:lnTo>
                    <a:pt x="82463" y="17651"/>
                  </a:lnTo>
                  <a:lnTo>
                    <a:pt x="82055" y="17561"/>
                  </a:lnTo>
                  <a:lnTo>
                    <a:pt x="81829" y="17516"/>
                  </a:lnTo>
                  <a:lnTo>
                    <a:pt x="81648" y="17380"/>
                  </a:lnTo>
                  <a:lnTo>
                    <a:pt x="80064" y="17380"/>
                  </a:lnTo>
                  <a:lnTo>
                    <a:pt x="79793" y="17199"/>
                  </a:lnTo>
                  <a:lnTo>
                    <a:pt x="79521" y="17108"/>
                  </a:lnTo>
                  <a:lnTo>
                    <a:pt x="78344" y="17108"/>
                  </a:lnTo>
                  <a:lnTo>
                    <a:pt x="78073" y="17018"/>
                  </a:lnTo>
                  <a:lnTo>
                    <a:pt x="77801" y="16837"/>
                  </a:lnTo>
                  <a:lnTo>
                    <a:pt x="76760" y="16791"/>
                  </a:lnTo>
                  <a:lnTo>
                    <a:pt x="76489" y="16656"/>
                  </a:lnTo>
                  <a:lnTo>
                    <a:pt x="76217" y="16565"/>
                  </a:lnTo>
                  <a:lnTo>
                    <a:pt x="75312" y="16565"/>
                  </a:lnTo>
                  <a:lnTo>
                    <a:pt x="75040" y="16520"/>
                  </a:lnTo>
                  <a:lnTo>
                    <a:pt x="74769" y="16475"/>
                  </a:lnTo>
                  <a:lnTo>
                    <a:pt x="74497" y="16294"/>
                  </a:lnTo>
                  <a:lnTo>
                    <a:pt x="73456" y="16248"/>
                  </a:lnTo>
                  <a:lnTo>
                    <a:pt x="72823" y="15750"/>
                  </a:lnTo>
                  <a:lnTo>
                    <a:pt x="71782" y="15705"/>
                  </a:lnTo>
                  <a:lnTo>
                    <a:pt x="71601" y="15569"/>
                  </a:lnTo>
                  <a:lnTo>
                    <a:pt x="71374" y="15479"/>
                  </a:lnTo>
                  <a:lnTo>
                    <a:pt x="70922" y="15434"/>
                  </a:lnTo>
                  <a:lnTo>
                    <a:pt x="70695" y="15434"/>
                  </a:lnTo>
                  <a:lnTo>
                    <a:pt x="70469" y="15388"/>
                  </a:lnTo>
                  <a:lnTo>
                    <a:pt x="70288" y="15343"/>
                  </a:lnTo>
                  <a:lnTo>
                    <a:pt x="70107" y="15207"/>
                  </a:lnTo>
                  <a:lnTo>
                    <a:pt x="69021" y="15117"/>
                  </a:lnTo>
                  <a:lnTo>
                    <a:pt x="68840" y="14981"/>
                  </a:lnTo>
                  <a:lnTo>
                    <a:pt x="68614" y="14936"/>
                  </a:lnTo>
                  <a:lnTo>
                    <a:pt x="68206" y="14890"/>
                  </a:lnTo>
                  <a:lnTo>
                    <a:pt x="67980" y="14890"/>
                  </a:lnTo>
                  <a:lnTo>
                    <a:pt x="67754" y="14845"/>
                  </a:lnTo>
                  <a:lnTo>
                    <a:pt x="67573" y="14800"/>
                  </a:lnTo>
                  <a:lnTo>
                    <a:pt x="67392" y="14619"/>
                  </a:lnTo>
                  <a:lnTo>
                    <a:pt x="66260" y="14528"/>
                  </a:lnTo>
                  <a:lnTo>
                    <a:pt x="65989" y="14438"/>
                  </a:lnTo>
                  <a:lnTo>
                    <a:pt x="65717" y="14347"/>
                  </a:lnTo>
                  <a:lnTo>
                    <a:pt x="65400" y="14257"/>
                  </a:lnTo>
                  <a:lnTo>
                    <a:pt x="65264" y="14166"/>
                  </a:lnTo>
                  <a:lnTo>
                    <a:pt x="65174" y="14076"/>
                  </a:lnTo>
                  <a:lnTo>
                    <a:pt x="64042" y="14166"/>
                  </a:lnTo>
                  <a:lnTo>
                    <a:pt x="63001" y="13895"/>
                  </a:lnTo>
                  <a:lnTo>
                    <a:pt x="61960" y="13623"/>
                  </a:lnTo>
                  <a:lnTo>
                    <a:pt x="59924" y="13035"/>
                  </a:lnTo>
                  <a:lnTo>
                    <a:pt x="57932" y="12356"/>
                  </a:lnTo>
                  <a:lnTo>
                    <a:pt x="55941" y="11587"/>
                  </a:lnTo>
                  <a:lnTo>
                    <a:pt x="55217" y="11315"/>
                  </a:lnTo>
                  <a:lnTo>
                    <a:pt x="54493" y="11089"/>
                  </a:lnTo>
                  <a:lnTo>
                    <a:pt x="53723" y="10817"/>
                  </a:lnTo>
                  <a:lnTo>
                    <a:pt x="52999" y="10546"/>
                  </a:lnTo>
                  <a:lnTo>
                    <a:pt x="52275" y="10229"/>
                  </a:lnTo>
                  <a:lnTo>
                    <a:pt x="51596" y="9821"/>
                  </a:lnTo>
                  <a:lnTo>
                    <a:pt x="51279" y="9595"/>
                  </a:lnTo>
                  <a:lnTo>
                    <a:pt x="50963" y="9324"/>
                  </a:lnTo>
                  <a:lnTo>
                    <a:pt x="50691" y="9007"/>
                  </a:lnTo>
                  <a:lnTo>
                    <a:pt x="50419" y="8690"/>
                  </a:lnTo>
                  <a:lnTo>
                    <a:pt x="50284" y="8328"/>
                  </a:lnTo>
                  <a:lnTo>
                    <a:pt x="50193" y="8011"/>
                  </a:lnTo>
                  <a:lnTo>
                    <a:pt x="50193" y="7740"/>
                  </a:lnTo>
                  <a:lnTo>
                    <a:pt x="50193" y="7513"/>
                  </a:lnTo>
                  <a:lnTo>
                    <a:pt x="50238" y="7287"/>
                  </a:lnTo>
                  <a:lnTo>
                    <a:pt x="50374" y="7151"/>
                  </a:lnTo>
                  <a:lnTo>
                    <a:pt x="50510" y="7015"/>
                  </a:lnTo>
                  <a:lnTo>
                    <a:pt x="50646" y="6880"/>
                  </a:lnTo>
                  <a:lnTo>
                    <a:pt x="51053" y="6744"/>
                  </a:lnTo>
                  <a:lnTo>
                    <a:pt x="51506" y="6699"/>
                  </a:lnTo>
                  <a:lnTo>
                    <a:pt x="52411" y="6608"/>
                  </a:lnTo>
                  <a:lnTo>
                    <a:pt x="54085" y="6427"/>
                  </a:lnTo>
                  <a:lnTo>
                    <a:pt x="55715" y="6291"/>
                  </a:lnTo>
                  <a:lnTo>
                    <a:pt x="56575" y="6155"/>
                  </a:lnTo>
                  <a:lnTo>
                    <a:pt x="57389" y="5974"/>
                  </a:lnTo>
                  <a:lnTo>
                    <a:pt x="58204" y="5748"/>
                  </a:lnTo>
                  <a:lnTo>
                    <a:pt x="58973" y="5431"/>
                  </a:lnTo>
                  <a:lnTo>
                    <a:pt x="59109" y="5296"/>
                  </a:lnTo>
                  <a:lnTo>
                    <a:pt x="59154" y="5115"/>
                  </a:lnTo>
                  <a:lnTo>
                    <a:pt x="59154" y="4933"/>
                  </a:lnTo>
                  <a:lnTo>
                    <a:pt x="59109" y="4752"/>
                  </a:lnTo>
                  <a:lnTo>
                    <a:pt x="59154" y="4752"/>
                  </a:lnTo>
                  <a:lnTo>
                    <a:pt x="59019" y="4662"/>
                  </a:lnTo>
                  <a:lnTo>
                    <a:pt x="58883" y="4571"/>
                  </a:lnTo>
                  <a:lnTo>
                    <a:pt x="58611" y="4481"/>
                  </a:lnTo>
                  <a:lnTo>
                    <a:pt x="58295" y="4345"/>
                  </a:lnTo>
                  <a:lnTo>
                    <a:pt x="58159" y="4300"/>
                  </a:lnTo>
                  <a:lnTo>
                    <a:pt x="58068" y="4164"/>
                  </a:lnTo>
                  <a:lnTo>
                    <a:pt x="57480" y="3621"/>
                  </a:lnTo>
                  <a:lnTo>
                    <a:pt x="57208" y="3349"/>
                  </a:lnTo>
                  <a:lnTo>
                    <a:pt x="56937" y="3078"/>
                  </a:lnTo>
                  <a:lnTo>
                    <a:pt x="56937" y="3123"/>
                  </a:lnTo>
                  <a:lnTo>
                    <a:pt x="56846" y="2987"/>
                  </a:lnTo>
                  <a:lnTo>
                    <a:pt x="56710" y="2897"/>
                  </a:lnTo>
                  <a:lnTo>
                    <a:pt x="56394" y="2806"/>
                  </a:lnTo>
                  <a:lnTo>
                    <a:pt x="56122" y="2716"/>
                  </a:lnTo>
                  <a:lnTo>
                    <a:pt x="55986" y="2625"/>
                  </a:lnTo>
                  <a:lnTo>
                    <a:pt x="55851" y="2535"/>
                  </a:lnTo>
                  <a:lnTo>
                    <a:pt x="55851" y="2489"/>
                  </a:lnTo>
                  <a:lnTo>
                    <a:pt x="55307" y="1992"/>
                  </a:lnTo>
                  <a:lnTo>
                    <a:pt x="54719" y="1449"/>
                  </a:lnTo>
                  <a:lnTo>
                    <a:pt x="54764" y="1449"/>
                  </a:lnTo>
                  <a:lnTo>
                    <a:pt x="54176" y="905"/>
                  </a:lnTo>
                  <a:lnTo>
                    <a:pt x="53904" y="589"/>
                  </a:lnTo>
                  <a:lnTo>
                    <a:pt x="53633" y="317"/>
                  </a:lnTo>
                  <a:lnTo>
                    <a:pt x="53633" y="362"/>
                  </a:lnTo>
                  <a:lnTo>
                    <a:pt x="53044" y="181"/>
                  </a:lnTo>
                  <a:lnTo>
                    <a:pt x="52411" y="91"/>
                  </a:lnTo>
                  <a:lnTo>
                    <a:pt x="51777" y="45"/>
                  </a:lnTo>
                  <a:lnTo>
                    <a:pt x="51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322300" y="2456950"/>
              <a:ext cx="2702000" cy="2516425"/>
            </a:xfrm>
            <a:custGeom>
              <a:rect b="b" l="l" r="r" t="t"/>
              <a:pathLst>
                <a:path extrusionOk="0" h="100657" w="108080">
                  <a:moveTo>
                    <a:pt x="100114" y="5748"/>
                  </a:moveTo>
                  <a:lnTo>
                    <a:pt x="100114" y="5793"/>
                  </a:lnTo>
                  <a:lnTo>
                    <a:pt x="100121" y="5783"/>
                  </a:lnTo>
                  <a:lnTo>
                    <a:pt x="100114" y="5748"/>
                  </a:lnTo>
                  <a:close/>
                  <a:moveTo>
                    <a:pt x="103870" y="0"/>
                  </a:moveTo>
                  <a:lnTo>
                    <a:pt x="103644" y="46"/>
                  </a:lnTo>
                  <a:lnTo>
                    <a:pt x="103463" y="136"/>
                  </a:lnTo>
                  <a:lnTo>
                    <a:pt x="103282" y="272"/>
                  </a:lnTo>
                  <a:lnTo>
                    <a:pt x="103101" y="408"/>
                  </a:lnTo>
                  <a:lnTo>
                    <a:pt x="102965" y="634"/>
                  </a:lnTo>
                  <a:lnTo>
                    <a:pt x="102829" y="860"/>
                  </a:lnTo>
                  <a:lnTo>
                    <a:pt x="102739" y="951"/>
                  </a:lnTo>
                  <a:lnTo>
                    <a:pt x="102648" y="1041"/>
                  </a:lnTo>
                  <a:lnTo>
                    <a:pt x="102558" y="1358"/>
                  </a:lnTo>
                  <a:lnTo>
                    <a:pt x="102467" y="1630"/>
                  </a:lnTo>
                  <a:lnTo>
                    <a:pt x="102377" y="1765"/>
                  </a:lnTo>
                  <a:lnTo>
                    <a:pt x="102286" y="1901"/>
                  </a:lnTo>
                  <a:lnTo>
                    <a:pt x="101698" y="2716"/>
                  </a:lnTo>
                  <a:lnTo>
                    <a:pt x="101200" y="3576"/>
                  </a:lnTo>
                  <a:lnTo>
                    <a:pt x="101110" y="3666"/>
                  </a:lnTo>
                  <a:lnTo>
                    <a:pt x="101019" y="3802"/>
                  </a:lnTo>
                  <a:lnTo>
                    <a:pt x="100883" y="4119"/>
                  </a:lnTo>
                  <a:lnTo>
                    <a:pt x="100793" y="4436"/>
                  </a:lnTo>
                  <a:lnTo>
                    <a:pt x="100747" y="4571"/>
                  </a:lnTo>
                  <a:lnTo>
                    <a:pt x="100657" y="4707"/>
                  </a:lnTo>
                  <a:lnTo>
                    <a:pt x="100657" y="4662"/>
                  </a:lnTo>
                  <a:lnTo>
                    <a:pt x="100521" y="4798"/>
                  </a:lnTo>
                  <a:lnTo>
                    <a:pt x="100476" y="4934"/>
                  </a:lnTo>
                  <a:lnTo>
                    <a:pt x="100340" y="5205"/>
                  </a:lnTo>
                  <a:lnTo>
                    <a:pt x="100250" y="5522"/>
                  </a:lnTo>
                  <a:lnTo>
                    <a:pt x="100204" y="5658"/>
                  </a:lnTo>
                  <a:lnTo>
                    <a:pt x="100121" y="5783"/>
                  </a:lnTo>
                  <a:lnTo>
                    <a:pt x="100204" y="6201"/>
                  </a:lnTo>
                  <a:lnTo>
                    <a:pt x="100250" y="6382"/>
                  </a:lnTo>
                  <a:lnTo>
                    <a:pt x="100340" y="6472"/>
                  </a:lnTo>
                  <a:lnTo>
                    <a:pt x="100431" y="6563"/>
                  </a:lnTo>
                  <a:lnTo>
                    <a:pt x="100521" y="6653"/>
                  </a:lnTo>
                  <a:lnTo>
                    <a:pt x="100702" y="6653"/>
                  </a:lnTo>
                  <a:lnTo>
                    <a:pt x="100928" y="6608"/>
                  </a:lnTo>
                  <a:lnTo>
                    <a:pt x="101200" y="6518"/>
                  </a:lnTo>
                  <a:lnTo>
                    <a:pt x="101743" y="6291"/>
                  </a:lnTo>
                  <a:lnTo>
                    <a:pt x="101698" y="6291"/>
                  </a:lnTo>
                  <a:lnTo>
                    <a:pt x="101788" y="6201"/>
                  </a:lnTo>
                  <a:lnTo>
                    <a:pt x="101834" y="6065"/>
                  </a:lnTo>
                  <a:lnTo>
                    <a:pt x="101834" y="5929"/>
                  </a:lnTo>
                  <a:lnTo>
                    <a:pt x="101743" y="5793"/>
                  </a:lnTo>
                  <a:lnTo>
                    <a:pt x="102377" y="5160"/>
                  </a:lnTo>
                  <a:lnTo>
                    <a:pt x="102648" y="4888"/>
                  </a:lnTo>
                  <a:lnTo>
                    <a:pt x="102920" y="4662"/>
                  </a:lnTo>
                  <a:lnTo>
                    <a:pt x="103191" y="4526"/>
                  </a:lnTo>
                  <a:lnTo>
                    <a:pt x="103463" y="4436"/>
                  </a:lnTo>
                  <a:lnTo>
                    <a:pt x="103689" y="4345"/>
                  </a:lnTo>
                  <a:lnTo>
                    <a:pt x="103916" y="4345"/>
                  </a:lnTo>
                  <a:lnTo>
                    <a:pt x="104142" y="4390"/>
                  </a:lnTo>
                  <a:lnTo>
                    <a:pt x="104368" y="4481"/>
                  </a:lnTo>
                  <a:lnTo>
                    <a:pt x="104549" y="4662"/>
                  </a:lnTo>
                  <a:lnTo>
                    <a:pt x="104776" y="4843"/>
                  </a:lnTo>
                  <a:lnTo>
                    <a:pt x="104957" y="5069"/>
                  </a:lnTo>
                  <a:lnTo>
                    <a:pt x="105092" y="5386"/>
                  </a:lnTo>
                  <a:lnTo>
                    <a:pt x="105454" y="6110"/>
                  </a:lnTo>
                  <a:lnTo>
                    <a:pt x="105816" y="7242"/>
                  </a:lnTo>
                  <a:lnTo>
                    <a:pt x="105952" y="7830"/>
                  </a:lnTo>
                  <a:lnTo>
                    <a:pt x="106088" y="8373"/>
                  </a:lnTo>
                  <a:lnTo>
                    <a:pt x="106133" y="8962"/>
                  </a:lnTo>
                  <a:lnTo>
                    <a:pt x="106133" y="9505"/>
                  </a:lnTo>
                  <a:lnTo>
                    <a:pt x="106133" y="10093"/>
                  </a:lnTo>
                  <a:lnTo>
                    <a:pt x="105998" y="10681"/>
                  </a:lnTo>
                  <a:lnTo>
                    <a:pt x="104640" y="16113"/>
                  </a:lnTo>
                  <a:lnTo>
                    <a:pt x="103916" y="18828"/>
                  </a:lnTo>
                  <a:lnTo>
                    <a:pt x="103146" y="21498"/>
                  </a:lnTo>
                  <a:lnTo>
                    <a:pt x="102332" y="24033"/>
                  </a:lnTo>
                  <a:lnTo>
                    <a:pt x="101472" y="26522"/>
                  </a:lnTo>
                  <a:lnTo>
                    <a:pt x="100521" y="28966"/>
                  </a:lnTo>
                  <a:lnTo>
                    <a:pt x="99480" y="31365"/>
                  </a:lnTo>
                  <a:lnTo>
                    <a:pt x="98439" y="33764"/>
                  </a:lnTo>
                  <a:lnTo>
                    <a:pt x="97308" y="36162"/>
                  </a:lnTo>
                  <a:lnTo>
                    <a:pt x="96131" y="38516"/>
                  </a:lnTo>
                  <a:lnTo>
                    <a:pt x="94909" y="40869"/>
                  </a:lnTo>
                  <a:lnTo>
                    <a:pt x="93959" y="42589"/>
                  </a:lnTo>
                  <a:lnTo>
                    <a:pt x="93008" y="44264"/>
                  </a:lnTo>
                  <a:lnTo>
                    <a:pt x="91967" y="45938"/>
                  </a:lnTo>
                  <a:lnTo>
                    <a:pt x="90926" y="47568"/>
                  </a:lnTo>
                  <a:lnTo>
                    <a:pt x="89840" y="49152"/>
                  </a:lnTo>
                  <a:lnTo>
                    <a:pt x="88709" y="50781"/>
                  </a:lnTo>
                  <a:lnTo>
                    <a:pt x="87577" y="52320"/>
                  </a:lnTo>
                  <a:lnTo>
                    <a:pt x="86400" y="53904"/>
                  </a:lnTo>
                  <a:lnTo>
                    <a:pt x="85631" y="54809"/>
                  </a:lnTo>
                  <a:lnTo>
                    <a:pt x="84862" y="55669"/>
                  </a:lnTo>
                  <a:lnTo>
                    <a:pt x="84092" y="56529"/>
                  </a:lnTo>
                  <a:lnTo>
                    <a:pt x="83413" y="57434"/>
                  </a:lnTo>
                  <a:lnTo>
                    <a:pt x="82825" y="58204"/>
                  </a:lnTo>
                  <a:lnTo>
                    <a:pt x="82237" y="58973"/>
                  </a:lnTo>
                  <a:lnTo>
                    <a:pt x="81603" y="59697"/>
                  </a:lnTo>
                  <a:lnTo>
                    <a:pt x="80924" y="60376"/>
                  </a:lnTo>
                  <a:lnTo>
                    <a:pt x="79566" y="61689"/>
                  </a:lnTo>
                  <a:lnTo>
                    <a:pt x="78118" y="62956"/>
                  </a:lnTo>
                  <a:lnTo>
                    <a:pt x="77982" y="63092"/>
                  </a:lnTo>
                  <a:lnTo>
                    <a:pt x="77846" y="63227"/>
                  </a:lnTo>
                  <a:lnTo>
                    <a:pt x="77756" y="63408"/>
                  </a:lnTo>
                  <a:lnTo>
                    <a:pt x="77665" y="63589"/>
                  </a:lnTo>
                  <a:lnTo>
                    <a:pt x="77665" y="64857"/>
                  </a:lnTo>
                  <a:lnTo>
                    <a:pt x="77620" y="65852"/>
                  </a:lnTo>
                  <a:lnTo>
                    <a:pt x="77575" y="66260"/>
                  </a:lnTo>
                  <a:lnTo>
                    <a:pt x="77484" y="66577"/>
                  </a:lnTo>
                  <a:lnTo>
                    <a:pt x="77349" y="66848"/>
                  </a:lnTo>
                  <a:lnTo>
                    <a:pt x="77168" y="67029"/>
                  </a:lnTo>
                  <a:lnTo>
                    <a:pt x="76986" y="67210"/>
                  </a:lnTo>
                  <a:lnTo>
                    <a:pt x="76760" y="67301"/>
                  </a:lnTo>
                  <a:lnTo>
                    <a:pt x="76489" y="67346"/>
                  </a:lnTo>
                  <a:lnTo>
                    <a:pt x="76172" y="67391"/>
                  </a:lnTo>
                  <a:lnTo>
                    <a:pt x="75810" y="67391"/>
                  </a:lnTo>
                  <a:lnTo>
                    <a:pt x="75402" y="67301"/>
                  </a:lnTo>
                  <a:lnTo>
                    <a:pt x="74361" y="67120"/>
                  </a:lnTo>
                  <a:lnTo>
                    <a:pt x="74180" y="67120"/>
                  </a:lnTo>
                  <a:lnTo>
                    <a:pt x="73999" y="67165"/>
                  </a:lnTo>
                  <a:lnTo>
                    <a:pt x="73818" y="67210"/>
                  </a:lnTo>
                  <a:lnTo>
                    <a:pt x="73683" y="67301"/>
                  </a:lnTo>
                  <a:lnTo>
                    <a:pt x="71284" y="69518"/>
                  </a:lnTo>
                  <a:lnTo>
                    <a:pt x="70062" y="70605"/>
                  </a:lnTo>
                  <a:lnTo>
                    <a:pt x="68795" y="71646"/>
                  </a:lnTo>
                  <a:lnTo>
                    <a:pt x="67120" y="72958"/>
                  </a:lnTo>
                  <a:lnTo>
                    <a:pt x="65400" y="74180"/>
                  </a:lnTo>
                  <a:lnTo>
                    <a:pt x="63635" y="75402"/>
                  </a:lnTo>
                  <a:lnTo>
                    <a:pt x="61960" y="76669"/>
                  </a:lnTo>
                  <a:lnTo>
                    <a:pt x="60014" y="78072"/>
                  </a:lnTo>
                  <a:lnTo>
                    <a:pt x="58023" y="79430"/>
                  </a:lnTo>
                  <a:lnTo>
                    <a:pt x="56032" y="80743"/>
                  </a:lnTo>
                  <a:lnTo>
                    <a:pt x="53995" y="82010"/>
                  </a:lnTo>
                  <a:lnTo>
                    <a:pt x="51958" y="83277"/>
                  </a:lnTo>
                  <a:lnTo>
                    <a:pt x="49876" y="84454"/>
                  </a:lnTo>
                  <a:lnTo>
                    <a:pt x="47794" y="85631"/>
                  </a:lnTo>
                  <a:lnTo>
                    <a:pt x="45712" y="86762"/>
                  </a:lnTo>
                  <a:lnTo>
                    <a:pt x="43676" y="87803"/>
                  </a:lnTo>
                  <a:lnTo>
                    <a:pt x="41639" y="88799"/>
                  </a:lnTo>
                  <a:lnTo>
                    <a:pt x="39603" y="89704"/>
                  </a:lnTo>
                  <a:lnTo>
                    <a:pt x="37521" y="90609"/>
                  </a:lnTo>
                  <a:lnTo>
                    <a:pt x="35348" y="91469"/>
                  </a:lnTo>
                  <a:lnTo>
                    <a:pt x="33176" y="92329"/>
                  </a:lnTo>
                  <a:lnTo>
                    <a:pt x="31003" y="93144"/>
                  </a:lnTo>
                  <a:lnTo>
                    <a:pt x="28786" y="93913"/>
                  </a:lnTo>
                  <a:lnTo>
                    <a:pt x="26704" y="94592"/>
                  </a:lnTo>
                  <a:lnTo>
                    <a:pt x="24622" y="95226"/>
                  </a:lnTo>
                  <a:lnTo>
                    <a:pt x="22540" y="95814"/>
                  </a:lnTo>
                  <a:lnTo>
                    <a:pt x="20413" y="96357"/>
                  </a:lnTo>
                  <a:lnTo>
                    <a:pt x="18150" y="96900"/>
                  </a:lnTo>
                  <a:lnTo>
                    <a:pt x="15887" y="97398"/>
                  </a:lnTo>
                  <a:lnTo>
                    <a:pt x="14710" y="97624"/>
                  </a:lnTo>
                  <a:lnTo>
                    <a:pt x="13579" y="97805"/>
                  </a:lnTo>
                  <a:lnTo>
                    <a:pt x="12447" y="97941"/>
                  </a:lnTo>
                  <a:lnTo>
                    <a:pt x="11316" y="98032"/>
                  </a:lnTo>
                  <a:lnTo>
                    <a:pt x="10048" y="98122"/>
                  </a:lnTo>
                  <a:lnTo>
                    <a:pt x="8826" y="98258"/>
                  </a:lnTo>
                  <a:lnTo>
                    <a:pt x="6382" y="98529"/>
                  </a:lnTo>
                  <a:lnTo>
                    <a:pt x="5160" y="98665"/>
                  </a:lnTo>
                  <a:lnTo>
                    <a:pt x="3938" y="98756"/>
                  </a:lnTo>
                  <a:lnTo>
                    <a:pt x="2716" y="98756"/>
                  </a:lnTo>
                  <a:lnTo>
                    <a:pt x="1494" y="98711"/>
                  </a:lnTo>
                  <a:lnTo>
                    <a:pt x="1042" y="98711"/>
                  </a:lnTo>
                  <a:lnTo>
                    <a:pt x="680" y="98756"/>
                  </a:lnTo>
                  <a:lnTo>
                    <a:pt x="499" y="98846"/>
                  </a:lnTo>
                  <a:lnTo>
                    <a:pt x="318" y="98937"/>
                  </a:lnTo>
                  <a:lnTo>
                    <a:pt x="137" y="99073"/>
                  </a:lnTo>
                  <a:lnTo>
                    <a:pt x="1" y="99208"/>
                  </a:lnTo>
                  <a:lnTo>
                    <a:pt x="227" y="99389"/>
                  </a:lnTo>
                  <a:lnTo>
                    <a:pt x="499" y="99480"/>
                  </a:lnTo>
                  <a:lnTo>
                    <a:pt x="816" y="99525"/>
                  </a:lnTo>
                  <a:lnTo>
                    <a:pt x="1721" y="99525"/>
                  </a:lnTo>
                  <a:lnTo>
                    <a:pt x="1992" y="99616"/>
                  </a:lnTo>
                  <a:lnTo>
                    <a:pt x="2219" y="99751"/>
                  </a:lnTo>
                  <a:lnTo>
                    <a:pt x="3260" y="99797"/>
                  </a:lnTo>
                  <a:lnTo>
                    <a:pt x="3576" y="99933"/>
                  </a:lnTo>
                  <a:lnTo>
                    <a:pt x="3893" y="99978"/>
                  </a:lnTo>
                  <a:lnTo>
                    <a:pt x="4527" y="100068"/>
                  </a:lnTo>
                  <a:lnTo>
                    <a:pt x="5794" y="100068"/>
                  </a:lnTo>
                  <a:lnTo>
                    <a:pt x="6428" y="100023"/>
                  </a:lnTo>
                  <a:lnTo>
                    <a:pt x="7061" y="100023"/>
                  </a:lnTo>
                  <a:lnTo>
                    <a:pt x="7695" y="100114"/>
                  </a:lnTo>
                  <a:lnTo>
                    <a:pt x="8012" y="100204"/>
                  </a:lnTo>
                  <a:lnTo>
                    <a:pt x="8329" y="100295"/>
                  </a:lnTo>
                  <a:lnTo>
                    <a:pt x="10410" y="100340"/>
                  </a:lnTo>
                  <a:lnTo>
                    <a:pt x="11587" y="100476"/>
                  </a:lnTo>
                  <a:lnTo>
                    <a:pt x="12764" y="100566"/>
                  </a:lnTo>
                  <a:lnTo>
                    <a:pt x="13941" y="100657"/>
                  </a:lnTo>
                  <a:lnTo>
                    <a:pt x="16249" y="100657"/>
                  </a:lnTo>
                  <a:lnTo>
                    <a:pt x="17426" y="100566"/>
                  </a:lnTo>
                  <a:lnTo>
                    <a:pt x="18602" y="100476"/>
                  </a:lnTo>
                  <a:lnTo>
                    <a:pt x="19779" y="100340"/>
                  </a:lnTo>
                  <a:lnTo>
                    <a:pt x="21906" y="100295"/>
                  </a:lnTo>
                  <a:lnTo>
                    <a:pt x="22178" y="100204"/>
                  </a:lnTo>
                  <a:lnTo>
                    <a:pt x="22495" y="100114"/>
                  </a:lnTo>
                  <a:lnTo>
                    <a:pt x="23128" y="100023"/>
                  </a:lnTo>
                  <a:lnTo>
                    <a:pt x="23762" y="100023"/>
                  </a:lnTo>
                  <a:lnTo>
                    <a:pt x="24395" y="100068"/>
                  </a:lnTo>
                  <a:lnTo>
                    <a:pt x="25663" y="100068"/>
                  </a:lnTo>
                  <a:lnTo>
                    <a:pt x="26296" y="99978"/>
                  </a:lnTo>
                  <a:lnTo>
                    <a:pt x="26613" y="99933"/>
                  </a:lnTo>
                  <a:lnTo>
                    <a:pt x="26930" y="99797"/>
                  </a:lnTo>
                  <a:lnTo>
                    <a:pt x="28469" y="99751"/>
                  </a:lnTo>
                  <a:lnTo>
                    <a:pt x="28740" y="99661"/>
                  </a:lnTo>
                  <a:lnTo>
                    <a:pt x="29012" y="99570"/>
                  </a:lnTo>
                  <a:lnTo>
                    <a:pt x="29600" y="99480"/>
                  </a:lnTo>
                  <a:lnTo>
                    <a:pt x="30143" y="99480"/>
                  </a:lnTo>
                  <a:lnTo>
                    <a:pt x="30732" y="99525"/>
                  </a:lnTo>
                  <a:lnTo>
                    <a:pt x="31863" y="99525"/>
                  </a:lnTo>
                  <a:lnTo>
                    <a:pt x="32406" y="99435"/>
                  </a:lnTo>
                  <a:lnTo>
                    <a:pt x="32678" y="99344"/>
                  </a:lnTo>
                  <a:lnTo>
                    <a:pt x="32949" y="99254"/>
                  </a:lnTo>
                  <a:lnTo>
                    <a:pt x="33990" y="99208"/>
                  </a:lnTo>
                  <a:lnTo>
                    <a:pt x="34217" y="99118"/>
                  </a:lnTo>
                  <a:lnTo>
                    <a:pt x="34398" y="99027"/>
                  </a:lnTo>
                  <a:lnTo>
                    <a:pt x="34805" y="98937"/>
                  </a:lnTo>
                  <a:lnTo>
                    <a:pt x="35665" y="98937"/>
                  </a:lnTo>
                  <a:lnTo>
                    <a:pt x="36118" y="98982"/>
                  </a:lnTo>
                  <a:lnTo>
                    <a:pt x="36525" y="98982"/>
                  </a:lnTo>
                  <a:lnTo>
                    <a:pt x="36977" y="98892"/>
                  </a:lnTo>
                  <a:lnTo>
                    <a:pt x="37159" y="98801"/>
                  </a:lnTo>
                  <a:lnTo>
                    <a:pt x="37385" y="98711"/>
                  </a:lnTo>
                  <a:lnTo>
                    <a:pt x="38381" y="98665"/>
                  </a:lnTo>
                  <a:lnTo>
                    <a:pt x="38652" y="98484"/>
                  </a:lnTo>
                  <a:lnTo>
                    <a:pt x="38924" y="98439"/>
                  </a:lnTo>
                  <a:lnTo>
                    <a:pt x="39240" y="98394"/>
                  </a:lnTo>
                  <a:lnTo>
                    <a:pt x="40100" y="98394"/>
                  </a:lnTo>
                  <a:lnTo>
                    <a:pt x="40417" y="98303"/>
                  </a:lnTo>
                  <a:lnTo>
                    <a:pt x="40643" y="98167"/>
                  </a:lnTo>
                  <a:lnTo>
                    <a:pt x="40915" y="98122"/>
                  </a:lnTo>
                  <a:lnTo>
                    <a:pt x="41187" y="98122"/>
                  </a:lnTo>
                  <a:lnTo>
                    <a:pt x="41458" y="97941"/>
                  </a:lnTo>
                  <a:lnTo>
                    <a:pt x="41730" y="97896"/>
                  </a:lnTo>
                  <a:lnTo>
                    <a:pt x="42001" y="97851"/>
                  </a:lnTo>
                  <a:lnTo>
                    <a:pt x="42861" y="97851"/>
                  </a:lnTo>
                  <a:lnTo>
                    <a:pt x="43178" y="97760"/>
                  </a:lnTo>
                  <a:lnTo>
                    <a:pt x="43404" y="97624"/>
                  </a:lnTo>
                  <a:lnTo>
                    <a:pt x="43631" y="97534"/>
                  </a:lnTo>
                  <a:lnTo>
                    <a:pt x="43857" y="97534"/>
                  </a:lnTo>
                  <a:lnTo>
                    <a:pt x="44083" y="97443"/>
                  </a:lnTo>
                  <a:lnTo>
                    <a:pt x="44264" y="97353"/>
                  </a:lnTo>
                  <a:lnTo>
                    <a:pt x="44762" y="97307"/>
                  </a:lnTo>
                  <a:lnTo>
                    <a:pt x="44988" y="97307"/>
                  </a:lnTo>
                  <a:lnTo>
                    <a:pt x="45215" y="97262"/>
                  </a:lnTo>
                  <a:lnTo>
                    <a:pt x="45441" y="97172"/>
                  </a:lnTo>
                  <a:lnTo>
                    <a:pt x="45622" y="97036"/>
                  </a:lnTo>
                  <a:lnTo>
                    <a:pt x="45803" y="96900"/>
                  </a:lnTo>
                  <a:lnTo>
                    <a:pt x="45984" y="96810"/>
                  </a:lnTo>
                  <a:lnTo>
                    <a:pt x="46210" y="96764"/>
                  </a:lnTo>
                  <a:lnTo>
                    <a:pt x="46663" y="96764"/>
                  </a:lnTo>
                  <a:lnTo>
                    <a:pt x="46889" y="96719"/>
                  </a:lnTo>
                  <a:lnTo>
                    <a:pt x="47070" y="96629"/>
                  </a:lnTo>
                  <a:lnTo>
                    <a:pt x="47251" y="96493"/>
                  </a:lnTo>
                  <a:lnTo>
                    <a:pt x="47432" y="96312"/>
                  </a:lnTo>
                  <a:lnTo>
                    <a:pt x="47659" y="96267"/>
                  </a:lnTo>
                  <a:lnTo>
                    <a:pt x="47885" y="96221"/>
                  </a:lnTo>
                  <a:lnTo>
                    <a:pt x="48111" y="96221"/>
                  </a:lnTo>
                  <a:lnTo>
                    <a:pt x="48292" y="96176"/>
                  </a:lnTo>
                  <a:lnTo>
                    <a:pt x="48519" y="96176"/>
                  </a:lnTo>
                  <a:lnTo>
                    <a:pt x="48745" y="96085"/>
                  </a:lnTo>
                  <a:lnTo>
                    <a:pt x="48926" y="95950"/>
                  </a:lnTo>
                  <a:lnTo>
                    <a:pt x="49107" y="95769"/>
                  </a:lnTo>
                  <a:lnTo>
                    <a:pt x="49288" y="95723"/>
                  </a:lnTo>
                  <a:lnTo>
                    <a:pt x="49514" y="95678"/>
                  </a:lnTo>
                  <a:lnTo>
                    <a:pt x="49741" y="95678"/>
                  </a:lnTo>
                  <a:lnTo>
                    <a:pt x="49967" y="95633"/>
                  </a:lnTo>
                  <a:lnTo>
                    <a:pt x="50193" y="95588"/>
                  </a:lnTo>
                  <a:lnTo>
                    <a:pt x="50374" y="95497"/>
                  </a:lnTo>
                  <a:lnTo>
                    <a:pt x="50555" y="95361"/>
                  </a:lnTo>
                  <a:lnTo>
                    <a:pt x="50691" y="95271"/>
                  </a:lnTo>
                  <a:lnTo>
                    <a:pt x="50827" y="95226"/>
                  </a:lnTo>
                  <a:lnTo>
                    <a:pt x="51098" y="95135"/>
                  </a:lnTo>
                  <a:lnTo>
                    <a:pt x="51415" y="95045"/>
                  </a:lnTo>
                  <a:lnTo>
                    <a:pt x="51551" y="94954"/>
                  </a:lnTo>
                  <a:lnTo>
                    <a:pt x="51641" y="94863"/>
                  </a:lnTo>
                  <a:lnTo>
                    <a:pt x="51868" y="94818"/>
                  </a:lnTo>
                  <a:lnTo>
                    <a:pt x="52139" y="94818"/>
                  </a:lnTo>
                  <a:lnTo>
                    <a:pt x="52275" y="94728"/>
                  </a:lnTo>
                  <a:lnTo>
                    <a:pt x="52411" y="94637"/>
                  </a:lnTo>
                  <a:lnTo>
                    <a:pt x="52728" y="94547"/>
                  </a:lnTo>
                  <a:lnTo>
                    <a:pt x="53044" y="94456"/>
                  </a:lnTo>
                  <a:lnTo>
                    <a:pt x="53180" y="94366"/>
                  </a:lnTo>
                  <a:lnTo>
                    <a:pt x="53316" y="94275"/>
                  </a:lnTo>
                  <a:lnTo>
                    <a:pt x="53407" y="94185"/>
                  </a:lnTo>
                  <a:lnTo>
                    <a:pt x="53542" y="94094"/>
                  </a:lnTo>
                  <a:lnTo>
                    <a:pt x="53859" y="94004"/>
                  </a:lnTo>
                  <a:lnTo>
                    <a:pt x="54176" y="93913"/>
                  </a:lnTo>
                  <a:lnTo>
                    <a:pt x="54312" y="93823"/>
                  </a:lnTo>
                  <a:lnTo>
                    <a:pt x="54402" y="93732"/>
                  </a:lnTo>
                  <a:lnTo>
                    <a:pt x="54538" y="93642"/>
                  </a:lnTo>
                  <a:lnTo>
                    <a:pt x="54674" y="93551"/>
                  </a:lnTo>
                  <a:lnTo>
                    <a:pt x="54945" y="93460"/>
                  </a:lnTo>
                  <a:lnTo>
                    <a:pt x="55262" y="93370"/>
                  </a:lnTo>
                  <a:lnTo>
                    <a:pt x="55398" y="93279"/>
                  </a:lnTo>
                  <a:lnTo>
                    <a:pt x="55534" y="93189"/>
                  </a:lnTo>
                  <a:lnTo>
                    <a:pt x="55488" y="93189"/>
                  </a:lnTo>
                  <a:lnTo>
                    <a:pt x="55624" y="93098"/>
                  </a:lnTo>
                  <a:lnTo>
                    <a:pt x="55760" y="93008"/>
                  </a:lnTo>
                  <a:lnTo>
                    <a:pt x="56077" y="92917"/>
                  </a:lnTo>
                  <a:lnTo>
                    <a:pt x="56348" y="92782"/>
                  </a:lnTo>
                  <a:lnTo>
                    <a:pt x="56484" y="92736"/>
                  </a:lnTo>
                  <a:lnTo>
                    <a:pt x="56620" y="92601"/>
                  </a:lnTo>
                  <a:lnTo>
                    <a:pt x="56575" y="92601"/>
                  </a:lnTo>
                  <a:lnTo>
                    <a:pt x="56710" y="92510"/>
                  </a:lnTo>
                  <a:lnTo>
                    <a:pt x="56846" y="92465"/>
                  </a:lnTo>
                  <a:lnTo>
                    <a:pt x="57163" y="92374"/>
                  </a:lnTo>
                  <a:lnTo>
                    <a:pt x="57480" y="92238"/>
                  </a:lnTo>
                  <a:lnTo>
                    <a:pt x="57570" y="92193"/>
                  </a:lnTo>
                  <a:lnTo>
                    <a:pt x="57706" y="92057"/>
                  </a:lnTo>
                  <a:lnTo>
                    <a:pt x="57842" y="91967"/>
                  </a:lnTo>
                  <a:lnTo>
                    <a:pt x="57978" y="91922"/>
                  </a:lnTo>
                  <a:lnTo>
                    <a:pt x="58249" y="91831"/>
                  </a:lnTo>
                  <a:lnTo>
                    <a:pt x="58566" y="91695"/>
                  </a:lnTo>
                  <a:lnTo>
                    <a:pt x="58702" y="91605"/>
                  </a:lnTo>
                  <a:lnTo>
                    <a:pt x="58792" y="91514"/>
                  </a:lnTo>
                  <a:lnTo>
                    <a:pt x="58928" y="91424"/>
                  </a:lnTo>
                  <a:lnTo>
                    <a:pt x="59064" y="91379"/>
                  </a:lnTo>
                  <a:lnTo>
                    <a:pt x="59381" y="91243"/>
                  </a:lnTo>
                  <a:lnTo>
                    <a:pt x="59652" y="91152"/>
                  </a:lnTo>
                  <a:lnTo>
                    <a:pt x="59788" y="91062"/>
                  </a:lnTo>
                  <a:lnTo>
                    <a:pt x="59924" y="90971"/>
                  </a:lnTo>
                  <a:lnTo>
                    <a:pt x="59879" y="90971"/>
                  </a:lnTo>
                  <a:lnTo>
                    <a:pt x="60014" y="90881"/>
                  </a:lnTo>
                  <a:lnTo>
                    <a:pt x="60150" y="90790"/>
                  </a:lnTo>
                  <a:lnTo>
                    <a:pt x="60467" y="90700"/>
                  </a:lnTo>
                  <a:lnTo>
                    <a:pt x="60738" y="90609"/>
                  </a:lnTo>
                  <a:lnTo>
                    <a:pt x="60874" y="90519"/>
                  </a:lnTo>
                  <a:lnTo>
                    <a:pt x="61003" y="90390"/>
                  </a:lnTo>
                  <a:lnTo>
                    <a:pt x="60965" y="90428"/>
                  </a:lnTo>
                  <a:lnTo>
                    <a:pt x="60965" y="90428"/>
                  </a:lnTo>
                  <a:lnTo>
                    <a:pt x="61282" y="90157"/>
                  </a:lnTo>
                  <a:lnTo>
                    <a:pt x="61553" y="89885"/>
                  </a:lnTo>
                  <a:lnTo>
                    <a:pt x="61689" y="89794"/>
                  </a:lnTo>
                  <a:lnTo>
                    <a:pt x="61825" y="89704"/>
                  </a:lnTo>
                  <a:lnTo>
                    <a:pt x="62096" y="89613"/>
                  </a:lnTo>
                  <a:lnTo>
                    <a:pt x="62413" y="89478"/>
                  </a:lnTo>
                  <a:lnTo>
                    <a:pt x="62549" y="89387"/>
                  </a:lnTo>
                  <a:lnTo>
                    <a:pt x="62639" y="89297"/>
                  </a:lnTo>
                  <a:lnTo>
                    <a:pt x="62956" y="89070"/>
                  </a:lnTo>
                  <a:lnTo>
                    <a:pt x="63228" y="88754"/>
                  </a:lnTo>
                  <a:lnTo>
                    <a:pt x="63182" y="88754"/>
                  </a:lnTo>
                  <a:lnTo>
                    <a:pt x="63545" y="88527"/>
                  </a:lnTo>
                  <a:lnTo>
                    <a:pt x="63861" y="88346"/>
                  </a:lnTo>
                  <a:lnTo>
                    <a:pt x="64585" y="87939"/>
                  </a:lnTo>
                  <a:lnTo>
                    <a:pt x="65310" y="87577"/>
                  </a:lnTo>
                  <a:lnTo>
                    <a:pt x="65626" y="87350"/>
                  </a:lnTo>
                  <a:lnTo>
                    <a:pt x="65943" y="87079"/>
                  </a:lnTo>
                  <a:lnTo>
                    <a:pt x="65943" y="87124"/>
                  </a:lnTo>
                  <a:lnTo>
                    <a:pt x="66215" y="86853"/>
                  </a:lnTo>
                  <a:lnTo>
                    <a:pt x="66532" y="86581"/>
                  </a:lnTo>
                  <a:lnTo>
                    <a:pt x="66486" y="86581"/>
                  </a:lnTo>
                  <a:lnTo>
                    <a:pt x="66894" y="86310"/>
                  </a:lnTo>
                  <a:lnTo>
                    <a:pt x="67346" y="86038"/>
                  </a:lnTo>
                  <a:lnTo>
                    <a:pt x="67754" y="85766"/>
                  </a:lnTo>
                  <a:lnTo>
                    <a:pt x="68161" y="85450"/>
                  </a:lnTo>
                  <a:lnTo>
                    <a:pt x="68116" y="85450"/>
                  </a:lnTo>
                  <a:lnTo>
                    <a:pt x="68704" y="85088"/>
                  </a:lnTo>
                  <a:lnTo>
                    <a:pt x="69247" y="84680"/>
                  </a:lnTo>
                  <a:lnTo>
                    <a:pt x="69790" y="84228"/>
                  </a:lnTo>
                  <a:lnTo>
                    <a:pt x="70333" y="83820"/>
                  </a:lnTo>
                  <a:lnTo>
                    <a:pt x="70786" y="83549"/>
                  </a:lnTo>
                  <a:lnTo>
                    <a:pt x="71239" y="83187"/>
                  </a:lnTo>
                  <a:lnTo>
                    <a:pt x="72008" y="82462"/>
                  </a:lnTo>
                  <a:lnTo>
                    <a:pt x="72777" y="81738"/>
                  </a:lnTo>
                  <a:lnTo>
                    <a:pt x="73230" y="81376"/>
                  </a:lnTo>
                  <a:lnTo>
                    <a:pt x="73637" y="81059"/>
                  </a:lnTo>
                  <a:lnTo>
                    <a:pt x="74226" y="80607"/>
                  </a:lnTo>
                  <a:lnTo>
                    <a:pt x="74271" y="80562"/>
                  </a:lnTo>
                  <a:lnTo>
                    <a:pt x="74452" y="80381"/>
                  </a:lnTo>
                  <a:lnTo>
                    <a:pt x="74633" y="80245"/>
                  </a:lnTo>
                  <a:lnTo>
                    <a:pt x="75040" y="79973"/>
                  </a:lnTo>
                  <a:lnTo>
                    <a:pt x="75448" y="79702"/>
                  </a:lnTo>
                  <a:lnTo>
                    <a:pt x="75674" y="79566"/>
                  </a:lnTo>
                  <a:lnTo>
                    <a:pt x="75810" y="79430"/>
                  </a:lnTo>
                  <a:lnTo>
                    <a:pt x="76127" y="79159"/>
                  </a:lnTo>
                  <a:lnTo>
                    <a:pt x="76398" y="78842"/>
                  </a:lnTo>
                  <a:lnTo>
                    <a:pt x="76353" y="78842"/>
                  </a:lnTo>
                  <a:lnTo>
                    <a:pt x="76670" y="78615"/>
                  </a:lnTo>
                  <a:lnTo>
                    <a:pt x="76941" y="78299"/>
                  </a:lnTo>
                  <a:lnTo>
                    <a:pt x="76896" y="78299"/>
                  </a:lnTo>
                  <a:lnTo>
                    <a:pt x="77258" y="78072"/>
                  </a:lnTo>
                  <a:lnTo>
                    <a:pt x="77484" y="77756"/>
                  </a:lnTo>
                  <a:lnTo>
                    <a:pt x="77801" y="77529"/>
                  </a:lnTo>
                  <a:lnTo>
                    <a:pt x="78027" y="77212"/>
                  </a:lnTo>
                  <a:lnTo>
                    <a:pt x="78344" y="76941"/>
                  </a:lnTo>
                  <a:lnTo>
                    <a:pt x="78595" y="76648"/>
                  </a:lnTo>
                  <a:lnTo>
                    <a:pt x="78595" y="76648"/>
                  </a:lnTo>
                  <a:lnTo>
                    <a:pt x="78887" y="76398"/>
                  </a:lnTo>
                  <a:lnTo>
                    <a:pt x="79138" y="76105"/>
                  </a:lnTo>
                  <a:lnTo>
                    <a:pt x="79430" y="75855"/>
                  </a:lnTo>
                  <a:lnTo>
                    <a:pt x="79681" y="75562"/>
                  </a:lnTo>
                  <a:lnTo>
                    <a:pt x="79974" y="75312"/>
                  </a:lnTo>
                  <a:lnTo>
                    <a:pt x="80245" y="74995"/>
                  </a:lnTo>
                  <a:lnTo>
                    <a:pt x="80200" y="74995"/>
                  </a:lnTo>
                  <a:lnTo>
                    <a:pt x="80788" y="74316"/>
                  </a:lnTo>
                  <a:lnTo>
                    <a:pt x="81331" y="73682"/>
                  </a:lnTo>
                  <a:lnTo>
                    <a:pt x="81920" y="73003"/>
                  </a:lnTo>
                  <a:lnTo>
                    <a:pt x="82463" y="72324"/>
                  </a:lnTo>
                  <a:lnTo>
                    <a:pt x="82508" y="72279"/>
                  </a:lnTo>
                  <a:lnTo>
                    <a:pt x="82734" y="72008"/>
                  </a:lnTo>
                  <a:lnTo>
                    <a:pt x="83006" y="71736"/>
                  </a:lnTo>
                  <a:lnTo>
                    <a:pt x="83277" y="71465"/>
                  </a:lnTo>
                  <a:lnTo>
                    <a:pt x="83549" y="71148"/>
                  </a:lnTo>
                  <a:lnTo>
                    <a:pt x="83549" y="71193"/>
                  </a:lnTo>
                  <a:lnTo>
                    <a:pt x="83821" y="70921"/>
                  </a:lnTo>
                  <a:lnTo>
                    <a:pt x="84092" y="70605"/>
                  </a:lnTo>
                  <a:lnTo>
                    <a:pt x="84092" y="70650"/>
                  </a:lnTo>
                  <a:lnTo>
                    <a:pt x="84228" y="70469"/>
                  </a:lnTo>
                  <a:lnTo>
                    <a:pt x="84409" y="70333"/>
                  </a:lnTo>
                  <a:lnTo>
                    <a:pt x="84545" y="70152"/>
                  </a:lnTo>
                  <a:lnTo>
                    <a:pt x="84635" y="69971"/>
                  </a:lnTo>
                  <a:lnTo>
                    <a:pt x="84635" y="69745"/>
                  </a:lnTo>
                  <a:lnTo>
                    <a:pt x="84726" y="69518"/>
                  </a:lnTo>
                  <a:lnTo>
                    <a:pt x="85224" y="68975"/>
                  </a:lnTo>
                  <a:lnTo>
                    <a:pt x="85178" y="68975"/>
                  </a:lnTo>
                  <a:lnTo>
                    <a:pt x="85495" y="68704"/>
                  </a:lnTo>
                  <a:lnTo>
                    <a:pt x="85746" y="68411"/>
                  </a:lnTo>
                  <a:lnTo>
                    <a:pt x="86038" y="68161"/>
                  </a:lnTo>
                  <a:lnTo>
                    <a:pt x="86310" y="67844"/>
                  </a:lnTo>
                  <a:lnTo>
                    <a:pt x="86265" y="67844"/>
                  </a:lnTo>
                  <a:lnTo>
                    <a:pt x="86762" y="67436"/>
                  </a:lnTo>
                  <a:lnTo>
                    <a:pt x="87260" y="66984"/>
                  </a:lnTo>
                  <a:lnTo>
                    <a:pt x="87487" y="66758"/>
                  </a:lnTo>
                  <a:lnTo>
                    <a:pt x="87984" y="66260"/>
                  </a:lnTo>
                  <a:lnTo>
                    <a:pt x="88211" y="65988"/>
                  </a:lnTo>
                  <a:lnTo>
                    <a:pt x="88437" y="65717"/>
                  </a:lnTo>
                  <a:lnTo>
                    <a:pt x="88663" y="65400"/>
                  </a:lnTo>
                  <a:lnTo>
                    <a:pt x="90157" y="63227"/>
                  </a:lnTo>
                  <a:lnTo>
                    <a:pt x="91560" y="61055"/>
                  </a:lnTo>
                  <a:lnTo>
                    <a:pt x="92918" y="58882"/>
                  </a:lnTo>
                  <a:lnTo>
                    <a:pt x="94230" y="56665"/>
                  </a:lnTo>
                  <a:lnTo>
                    <a:pt x="95452" y="54402"/>
                  </a:lnTo>
                  <a:lnTo>
                    <a:pt x="96629" y="52094"/>
                  </a:lnTo>
                  <a:lnTo>
                    <a:pt x="97715" y="49785"/>
                  </a:lnTo>
                  <a:lnTo>
                    <a:pt x="98801" y="47477"/>
                  </a:lnTo>
                  <a:lnTo>
                    <a:pt x="99797" y="45078"/>
                  </a:lnTo>
                  <a:lnTo>
                    <a:pt x="100747" y="42725"/>
                  </a:lnTo>
                  <a:lnTo>
                    <a:pt x="101653" y="40326"/>
                  </a:lnTo>
                  <a:lnTo>
                    <a:pt x="102467" y="37882"/>
                  </a:lnTo>
                  <a:lnTo>
                    <a:pt x="103282" y="35438"/>
                  </a:lnTo>
                  <a:lnTo>
                    <a:pt x="104051" y="32949"/>
                  </a:lnTo>
                  <a:lnTo>
                    <a:pt x="104730" y="30460"/>
                  </a:lnTo>
                  <a:lnTo>
                    <a:pt x="105409" y="27970"/>
                  </a:lnTo>
                  <a:lnTo>
                    <a:pt x="105681" y="26839"/>
                  </a:lnTo>
                  <a:lnTo>
                    <a:pt x="105816" y="26251"/>
                  </a:lnTo>
                  <a:lnTo>
                    <a:pt x="105952" y="25707"/>
                  </a:lnTo>
                  <a:lnTo>
                    <a:pt x="106043" y="25345"/>
                  </a:lnTo>
                  <a:lnTo>
                    <a:pt x="106133" y="24938"/>
                  </a:lnTo>
                  <a:lnTo>
                    <a:pt x="106269" y="23852"/>
                  </a:lnTo>
                  <a:lnTo>
                    <a:pt x="106405" y="23309"/>
                  </a:lnTo>
                  <a:lnTo>
                    <a:pt x="106541" y="22766"/>
                  </a:lnTo>
                  <a:lnTo>
                    <a:pt x="106631" y="22177"/>
                  </a:lnTo>
                  <a:lnTo>
                    <a:pt x="106676" y="21634"/>
                  </a:lnTo>
                  <a:lnTo>
                    <a:pt x="106676" y="21363"/>
                  </a:lnTo>
                  <a:lnTo>
                    <a:pt x="106586" y="21091"/>
                  </a:lnTo>
                  <a:lnTo>
                    <a:pt x="106450" y="20548"/>
                  </a:lnTo>
                  <a:lnTo>
                    <a:pt x="106405" y="20276"/>
                  </a:lnTo>
                  <a:lnTo>
                    <a:pt x="106405" y="20005"/>
                  </a:lnTo>
                  <a:lnTo>
                    <a:pt x="106450" y="19733"/>
                  </a:lnTo>
                  <a:lnTo>
                    <a:pt x="106631" y="19416"/>
                  </a:lnTo>
                  <a:lnTo>
                    <a:pt x="106631" y="19190"/>
                  </a:lnTo>
                  <a:lnTo>
                    <a:pt x="106676" y="18964"/>
                  </a:lnTo>
                  <a:lnTo>
                    <a:pt x="106767" y="18783"/>
                  </a:lnTo>
                  <a:lnTo>
                    <a:pt x="106857" y="18602"/>
                  </a:lnTo>
                  <a:lnTo>
                    <a:pt x="106948" y="18285"/>
                  </a:lnTo>
                  <a:lnTo>
                    <a:pt x="106948" y="17923"/>
                  </a:lnTo>
                  <a:lnTo>
                    <a:pt x="106948" y="17561"/>
                  </a:lnTo>
                  <a:lnTo>
                    <a:pt x="106903" y="17153"/>
                  </a:lnTo>
                  <a:lnTo>
                    <a:pt x="106948" y="16837"/>
                  </a:lnTo>
                  <a:lnTo>
                    <a:pt x="107038" y="16475"/>
                  </a:lnTo>
                  <a:lnTo>
                    <a:pt x="107084" y="16294"/>
                  </a:lnTo>
                  <a:lnTo>
                    <a:pt x="107174" y="16113"/>
                  </a:lnTo>
                  <a:lnTo>
                    <a:pt x="107174" y="15886"/>
                  </a:lnTo>
                  <a:lnTo>
                    <a:pt x="107220" y="15660"/>
                  </a:lnTo>
                  <a:lnTo>
                    <a:pt x="107401" y="15298"/>
                  </a:lnTo>
                  <a:lnTo>
                    <a:pt x="107491" y="14936"/>
                  </a:lnTo>
                  <a:lnTo>
                    <a:pt x="107491" y="14574"/>
                  </a:lnTo>
                  <a:lnTo>
                    <a:pt x="107491" y="14212"/>
                  </a:lnTo>
                  <a:lnTo>
                    <a:pt x="107491" y="13850"/>
                  </a:lnTo>
                  <a:lnTo>
                    <a:pt x="107491" y="13487"/>
                  </a:lnTo>
                  <a:lnTo>
                    <a:pt x="107582" y="13125"/>
                  </a:lnTo>
                  <a:lnTo>
                    <a:pt x="107717" y="12809"/>
                  </a:lnTo>
                  <a:lnTo>
                    <a:pt x="107763" y="11225"/>
                  </a:lnTo>
                  <a:lnTo>
                    <a:pt x="107944" y="10274"/>
                  </a:lnTo>
                  <a:lnTo>
                    <a:pt x="108034" y="9324"/>
                  </a:lnTo>
                  <a:lnTo>
                    <a:pt x="108079" y="8373"/>
                  </a:lnTo>
                  <a:lnTo>
                    <a:pt x="108079" y="7423"/>
                  </a:lnTo>
                  <a:lnTo>
                    <a:pt x="108079" y="6472"/>
                  </a:lnTo>
                  <a:lnTo>
                    <a:pt x="107989" y="5477"/>
                  </a:lnTo>
                  <a:lnTo>
                    <a:pt x="107808" y="3576"/>
                  </a:lnTo>
                  <a:lnTo>
                    <a:pt x="107717" y="2625"/>
                  </a:lnTo>
                  <a:lnTo>
                    <a:pt x="107627" y="2399"/>
                  </a:lnTo>
                  <a:lnTo>
                    <a:pt x="107491" y="2218"/>
                  </a:lnTo>
                  <a:lnTo>
                    <a:pt x="107220" y="1946"/>
                  </a:lnTo>
                  <a:lnTo>
                    <a:pt x="107220" y="1946"/>
                  </a:lnTo>
                  <a:lnTo>
                    <a:pt x="106948" y="1630"/>
                  </a:lnTo>
                  <a:lnTo>
                    <a:pt x="106631" y="1358"/>
                  </a:lnTo>
                  <a:lnTo>
                    <a:pt x="106631" y="1403"/>
                  </a:lnTo>
                  <a:lnTo>
                    <a:pt x="106405" y="1086"/>
                  </a:lnTo>
                  <a:lnTo>
                    <a:pt x="106043" y="815"/>
                  </a:lnTo>
                  <a:lnTo>
                    <a:pt x="106088" y="860"/>
                  </a:lnTo>
                  <a:lnTo>
                    <a:pt x="105907" y="724"/>
                  </a:lnTo>
                  <a:lnTo>
                    <a:pt x="105681" y="589"/>
                  </a:lnTo>
                  <a:lnTo>
                    <a:pt x="105228" y="498"/>
                  </a:lnTo>
                  <a:lnTo>
                    <a:pt x="104776" y="362"/>
                  </a:lnTo>
                  <a:lnTo>
                    <a:pt x="104594" y="272"/>
                  </a:lnTo>
                  <a:lnTo>
                    <a:pt x="104413" y="136"/>
                  </a:lnTo>
                  <a:lnTo>
                    <a:pt x="104142" y="46"/>
                  </a:lnTo>
                  <a:lnTo>
                    <a:pt x="1038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1605850" y="1534800"/>
              <a:ext cx="4361875" cy="1306875"/>
            </a:xfrm>
            <a:custGeom>
              <a:rect b="b" l="l" r="r" t="t"/>
              <a:pathLst>
                <a:path extrusionOk="0" h="52275" w="174475">
                  <a:moveTo>
                    <a:pt x="165830" y="0"/>
                  </a:moveTo>
                  <a:lnTo>
                    <a:pt x="165558" y="136"/>
                  </a:lnTo>
                  <a:lnTo>
                    <a:pt x="165468" y="226"/>
                  </a:lnTo>
                  <a:lnTo>
                    <a:pt x="165377" y="317"/>
                  </a:lnTo>
                  <a:lnTo>
                    <a:pt x="165332" y="407"/>
                  </a:lnTo>
                  <a:lnTo>
                    <a:pt x="165287" y="543"/>
                  </a:lnTo>
                  <a:lnTo>
                    <a:pt x="165332" y="679"/>
                  </a:lnTo>
                  <a:lnTo>
                    <a:pt x="165377" y="860"/>
                  </a:lnTo>
                  <a:lnTo>
                    <a:pt x="166102" y="2761"/>
                  </a:lnTo>
                  <a:lnTo>
                    <a:pt x="166826" y="4707"/>
                  </a:lnTo>
                  <a:lnTo>
                    <a:pt x="167188" y="5657"/>
                  </a:lnTo>
                  <a:lnTo>
                    <a:pt x="167459" y="6653"/>
                  </a:lnTo>
                  <a:lnTo>
                    <a:pt x="167731" y="7649"/>
                  </a:lnTo>
                  <a:lnTo>
                    <a:pt x="167912" y="8645"/>
                  </a:lnTo>
                  <a:lnTo>
                    <a:pt x="168048" y="9323"/>
                  </a:lnTo>
                  <a:lnTo>
                    <a:pt x="168183" y="10002"/>
                  </a:lnTo>
                  <a:lnTo>
                    <a:pt x="168455" y="11360"/>
                  </a:lnTo>
                  <a:lnTo>
                    <a:pt x="168591" y="11994"/>
                  </a:lnTo>
                  <a:lnTo>
                    <a:pt x="168681" y="12673"/>
                  </a:lnTo>
                  <a:lnTo>
                    <a:pt x="168681" y="13351"/>
                  </a:lnTo>
                  <a:lnTo>
                    <a:pt x="168636" y="14030"/>
                  </a:lnTo>
                  <a:lnTo>
                    <a:pt x="168410" y="15795"/>
                  </a:lnTo>
                  <a:lnTo>
                    <a:pt x="168093" y="17561"/>
                  </a:lnTo>
                  <a:lnTo>
                    <a:pt x="167776" y="19280"/>
                  </a:lnTo>
                  <a:lnTo>
                    <a:pt x="167369" y="21046"/>
                  </a:lnTo>
                  <a:lnTo>
                    <a:pt x="166961" y="22539"/>
                  </a:lnTo>
                  <a:lnTo>
                    <a:pt x="166464" y="23987"/>
                  </a:lnTo>
                  <a:lnTo>
                    <a:pt x="165921" y="25436"/>
                  </a:lnTo>
                  <a:lnTo>
                    <a:pt x="165332" y="26839"/>
                  </a:lnTo>
                  <a:lnTo>
                    <a:pt x="164744" y="28242"/>
                  </a:lnTo>
                  <a:lnTo>
                    <a:pt x="164065" y="29645"/>
                  </a:lnTo>
                  <a:lnTo>
                    <a:pt x="162798" y="32451"/>
                  </a:lnTo>
                  <a:lnTo>
                    <a:pt x="162345" y="33311"/>
                  </a:lnTo>
                  <a:lnTo>
                    <a:pt x="161847" y="34125"/>
                  </a:lnTo>
                  <a:lnTo>
                    <a:pt x="160852" y="35755"/>
                  </a:lnTo>
                  <a:lnTo>
                    <a:pt x="160670" y="36026"/>
                  </a:lnTo>
                  <a:lnTo>
                    <a:pt x="160444" y="36298"/>
                  </a:lnTo>
                  <a:lnTo>
                    <a:pt x="160173" y="36569"/>
                  </a:lnTo>
                  <a:lnTo>
                    <a:pt x="159901" y="36750"/>
                  </a:lnTo>
                  <a:lnTo>
                    <a:pt x="158181" y="37972"/>
                  </a:lnTo>
                  <a:lnTo>
                    <a:pt x="157276" y="38561"/>
                  </a:lnTo>
                  <a:lnTo>
                    <a:pt x="156371" y="39104"/>
                  </a:lnTo>
                  <a:lnTo>
                    <a:pt x="155466" y="39647"/>
                  </a:lnTo>
                  <a:lnTo>
                    <a:pt x="154515" y="40145"/>
                  </a:lnTo>
                  <a:lnTo>
                    <a:pt x="153565" y="40598"/>
                  </a:lnTo>
                  <a:lnTo>
                    <a:pt x="152569" y="40960"/>
                  </a:lnTo>
                  <a:lnTo>
                    <a:pt x="149582" y="42001"/>
                  </a:lnTo>
                  <a:lnTo>
                    <a:pt x="146595" y="42951"/>
                  </a:lnTo>
                  <a:lnTo>
                    <a:pt x="144558" y="43539"/>
                  </a:lnTo>
                  <a:lnTo>
                    <a:pt x="142522" y="44037"/>
                  </a:lnTo>
                  <a:lnTo>
                    <a:pt x="140440" y="44490"/>
                  </a:lnTo>
                  <a:lnTo>
                    <a:pt x="139399" y="44671"/>
                  </a:lnTo>
                  <a:lnTo>
                    <a:pt x="138358" y="44807"/>
                  </a:lnTo>
                  <a:lnTo>
                    <a:pt x="137181" y="44942"/>
                  </a:lnTo>
                  <a:lnTo>
                    <a:pt x="136004" y="45169"/>
                  </a:lnTo>
                  <a:lnTo>
                    <a:pt x="133651" y="45576"/>
                  </a:lnTo>
                  <a:lnTo>
                    <a:pt x="132474" y="45757"/>
                  </a:lnTo>
                  <a:lnTo>
                    <a:pt x="131297" y="45938"/>
                  </a:lnTo>
                  <a:lnTo>
                    <a:pt x="130075" y="45983"/>
                  </a:lnTo>
                  <a:lnTo>
                    <a:pt x="128899" y="45983"/>
                  </a:lnTo>
                  <a:lnTo>
                    <a:pt x="128129" y="46210"/>
                  </a:lnTo>
                  <a:lnTo>
                    <a:pt x="127360" y="46345"/>
                  </a:lnTo>
                  <a:lnTo>
                    <a:pt x="126545" y="46436"/>
                  </a:lnTo>
                  <a:lnTo>
                    <a:pt x="125776" y="46481"/>
                  </a:lnTo>
                  <a:lnTo>
                    <a:pt x="122653" y="46481"/>
                  </a:lnTo>
                  <a:lnTo>
                    <a:pt x="121431" y="46526"/>
                  </a:lnTo>
                  <a:lnTo>
                    <a:pt x="120254" y="46526"/>
                  </a:lnTo>
                  <a:lnTo>
                    <a:pt x="117855" y="46481"/>
                  </a:lnTo>
                  <a:lnTo>
                    <a:pt x="116633" y="46481"/>
                  </a:lnTo>
                  <a:lnTo>
                    <a:pt x="115457" y="46526"/>
                  </a:lnTo>
                  <a:lnTo>
                    <a:pt x="114280" y="46662"/>
                  </a:lnTo>
                  <a:lnTo>
                    <a:pt x="113646" y="46798"/>
                  </a:lnTo>
                  <a:lnTo>
                    <a:pt x="113058" y="46934"/>
                  </a:lnTo>
                  <a:lnTo>
                    <a:pt x="112832" y="46934"/>
                  </a:lnTo>
                  <a:lnTo>
                    <a:pt x="112515" y="46889"/>
                  </a:lnTo>
                  <a:lnTo>
                    <a:pt x="110659" y="46707"/>
                  </a:lnTo>
                  <a:lnTo>
                    <a:pt x="108758" y="46572"/>
                  </a:lnTo>
                  <a:lnTo>
                    <a:pt x="106857" y="46526"/>
                  </a:lnTo>
                  <a:lnTo>
                    <a:pt x="104957" y="46526"/>
                  </a:lnTo>
                  <a:lnTo>
                    <a:pt x="103418" y="46572"/>
                  </a:lnTo>
                  <a:lnTo>
                    <a:pt x="101879" y="46572"/>
                  </a:lnTo>
                  <a:lnTo>
                    <a:pt x="100340" y="46617"/>
                  </a:lnTo>
                  <a:lnTo>
                    <a:pt x="99571" y="46662"/>
                  </a:lnTo>
                  <a:lnTo>
                    <a:pt x="98801" y="46753"/>
                  </a:lnTo>
                  <a:lnTo>
                    <a:pt x="98349" y="46753"/>
                  </a:lnTo>
                  <a:lnTo>
                    <a:pt x="97941" y="46707"/>
                  </a:lnTo>
                  <a:lnTo>
                    <a:pt x="97127" y="46572"/>
                  </a:lnTo>
                  <a:lnTo>
                    <a:pt x="96719" y="46481"/>
                  </a:lnTo>
                  <a:lnTo>
                    <a:pt x="95950" y="46481"/>
                  </a:lnTo>
                  <a:lnTo>
                    <a:pt x="95588" y="46617"/>
                  </a:lnTo>
                  <a:lnTo>
                    <a:pt x="95181" y="46753"/>
                  </a:lnTo>
                  <a:lnTo>
                    <a:pt x="94773" y="46798"/>
                  </a:lnTo>
                  <a:lnTo>
                    <a:pt x="94366" y="46798"/>
                  </a:lnTo>
                  <a:lnTo>
                    <a:pt x="93959" y="46753"/>
                  </a:lnTo>
                  <a:lnTo>
                    <a:pt x="93144" y="46662"/>
                  </a:lnTo>
                  <a:lnTo>
                    <a:pt x="92737" y="46662"/>
                  </a:lnTo>
                  <a:lnTo>
                    <a:pt x="92329" y="46753"/>
                  </a:lnTo>
                  <a:lnTo>
                    <a:pt x="91560" y="46889"/>
                  </a:lnTo>
                  <a:lnTo>
                    <a:pt x="90745" y="46979"/>
                  </a:lnTo>
                  <a:lnTo>
                    <a:pt x="64631" y="46979"/>
                  </a:lnTo>
                  <a:lnTo>
                    <a:pt x="63680" y="47024"/>
                  </a:lnTo>
                  <a:lnTo>
                    <a:pt x="63183" y="47024"/>
                  </a:lnTo>
                  <a:lnTo>
                    <a:pt x="62730" y="46934"/>
                  </a:lnTo>
                  <a:lnTo>
                    <a:pt x="62142" y="46753"/>
                  </a:lnTo>
                  <a:lnTo>
                    <a:pt x="61508" y="46617"/>
                  </a:lnTo>
                  <a:lnTo>
                    <a:pt x="60920" y="46572"/>
                  </a:lnTo>
                  <a:lnTo>
                    <a:pt x="60286" y="46526"/>
                  </a:lnTo>
                  <a:lnTo>
                    <a:pt x="53180" y="46526"/>
                  </a:lnTo>
                  <a:lnTo>
                    <a:pt x="48519" y="46481"/>
                  </a:lnTo>
                  <a:lnTo>
                    <a:pt x="26568" y="46481"/>
                  </a:lnTo>
                  <a:lnTo>
                    <a:pt x="25482" y="46436"/>
                  </a:lnTo>
                  <a:lnTo>
                    <a:pt x="24396" y="46345"/>
                  </a:lnTo>
                  <a:lnTo>
                    <a:pt x="22223" y="46119"/>
                  </a:lnTo>
                  <a:lnTo>
                    <a:pt x="21137" y="45983"/>
                  </a:lnTo>
                  <a:lnTo>
                    <a:pt x="20005" y="45893"/>
                  </a:lnTo>
                  <a:lnTo>
                    <a:pt x="18919" y="45848"/>
                  </a:lnTo>
                  <a:lnTo>
                    <a:pt x="17833" y="45893"/>
                  </a:lnTo>
                  <a:lnTo>
                    <a:pt x="17697" y="45848"/>
                  </a:lnTo>
                  <a:lnTo>
                    <a:pt x="17561" y="45848"/>
                  </a:lnTo>
                  <a:lnTo>
                    <a:pt x="16883" y="45621"/>
                  </a:lnTo>
                  <a:lnTo>
                    <a:pt x="16158" y="45440"/>
                  </a:lnTo>
                  <a:lnTo>
                    <a:pt x="15480" y="45350"/>
                  </a:lnTo>
                  <a:lnTo>
                    <a:pt x="14755" y="45259"/>
                  </a:lnTo>
                  <a:lnTo>
                    <a:pt x="13307" y="45123"/>
                  </a:lnTo>
                  <a:lnTo>
                    <a:pt x="12628" y="45033"/>
                  </a:lnTo>
                  <a:lnTo>
                    <a:pt x="11904" y="44942"/>
                  </a:lnTo>
                  <a:lnTo>
                    <a:pt x="9641" y="44490"/>
                  </a:lnTo>
                  <a:lnTo>
                    <a:pt x="7333" y="44037"/>
                  </a:lnTo>
                  <a:lnTo>
                    <a:pt x="6201" y="43766"/>
                  </a:lnTo>
                  <a:lnTo>
                    <a:pt x="5115" y="43494"/>
                  </a:lnTo>
                  <a:lnTo>
                    <a:pt x="3984" y="43177"/>
                  </a:lnTo>
                  <a:lnTo>
                    <a:pt x="2897" y="42815"/>
                  </a:lnTo>
                  <a:lnTo>
                    <a:pt x="1857" y="42453"/>
                  </a:lnTo>
                  <a:lnTo>
                    <a:pt x="770" y="42182"/>
                  </a:lnTo>
                  <a:lnTo>
                    <a:pt x="454" y="42182"/>
                  </a:lnTo>
                  <a:lnTo>
                    <a:pt x="318" y="42272"/>
                  </a:lnTo>
                  <a:lnTo>
                    <a:pt x="182" y="42363"/>
                  </a:lnTo>
                  <a:lnTo>
                    <a:pt x="91" y="42498"/>
                  </a:lnTo>
                  <a:lnTo>
                    <a:pt x="46" y="42679"/>
                  </a:lnTo>
                  <a:lnTo>
                    <a:pt x="1" y="42860"/>
                  </a:lnTo>
                  <a:lnTo>
                    <a:pt x="1" y="43042"/>
                  </a:lnTo>
                  <a:lnTo>
                    <a:pt x="91" y="43358"/>
                  </a:lnTo>
                  <a:lnTo>
                    <a:pt x="182" y="43675"/>
                  </a:lnTo>
                  <a:lnTo>
                    <a:pt x="408" y="44354"/>
                  </a:lnTo>
                  <a:lnTo>
                    <a:pt x="589" y="44761"/>
                  </a:lnTo>
                  <a:lnTo>
                    <a:pt x="816" y="45078"/>
                  </a:lnTo>
                  <a:lnTo>
                    <a:pt x="1087" y="45395"/>
                  </a:lnTo>
                  <a:lnTo>
                    <a:pt x="1359" y="45667"/>
                  </a:lnTo>
                  <a:lnTo>
                    <a:pt x="1676" y="45893"/>
                  </a:lnTo>
                  <a:lnTo>
                    <a:pt x="1992" y="46119"/>
                  </a:lnTo>
                  <a:lnTo>
                    <a:pt x="2354" y="46255"/>
                  </a:lnTo>
                  <a:lnTo>
                    <a:pt x="2671" y="46391"/>
                  </a:lnTo>
                  <a:lnTo>
                    <a:pt x="3441" y="46617"/>
                  </a:lnTo>
                  <a:lnTo>
                    <a:pt x="4165" y="46798"/>
                  </a:lnTo>
                  <a:lnTo>
                    <a:pt x="4934" y="46979"/>
                  </a:lnTo>
                  <a:lnTo>
                    <a:pt x="5658" y="47160"/>
                  </a:lnTo>
                  <a:lnTo>
                    <a:pt x="7061" y="47567"/>
                  </a:lnTo>
                  <a:lnTo>
                    <a:pt x="8464" y="47929"/>
                  </a:lnTo>
                  <a:lnTo>
                    <a:pt x="9913" y="48246"/>
                  </a:lnTo>
                  <a:lnTo>
                    <a:pt x="11316" y="48563"/>
                  </a:lnTo>
                  <a:lnTo>
                    <a:pt x="12764" y="48835"/>
                  </a:lnTo>
                  <a:lnTo>
                    <a:pt x="14212" y="49061"/>
                  </a:lnTo>
                  <a:lnTo>
                    <a:pt x="17109" y="49423"/>
                  </a:lnTo>
                  <a:lnTo>
                    <a:pt x="20005" y="49740"/>
                  </a:lnTo>
                  <a:lnTo>
                    <a:pt x="22902" y="50011"/>
                  </a:lnTo>
                  <a:lnTo>
                    <a:pt x="28695" y="50555"/>
                  </a:lnTo>
                  <a:lnTo>
                    <a:pt x="31999" y="50826"/>
                  </a:lnTo>
                  <a:lnTo>
                    <a:pt x="35258" y="51052"/>
                  </a:lnTo>
                  <a:lnTo>
                    <a:pt x="38562" y="51233"/>
                  </a:lnTo>
                  <a:lnTo>
                    <a:pt x="41820" y="51369"/>
                  </a:lnTo>
                  <a:lnTo>
                    <a:pt x="45124" y="51505"/>
                  </a:lnTo>
                  <a:lnTo>
                    <a:pt x="48428" y="51595"/>
                  </a:lnTo>
                  <a:lnTo>
                    <a:pt x="54991" y="51731"/>
                  </a:lnTo>
                  <a:lnTo>
                    <a:pt x="68161" y="51912"/>
                  </a:lnTo>
                  <a:lnTo>
                    <a:pt x="74769" y="52003"/>
                  </a:lnTo>
                  <a:lnTo>
                    <a:pt x="81331" y="52184"/>
                  </a:lnTo>
                  <a:lnTo>
                    <a:pt x="83323" y="52229"/>
                  </a:lnTo>
                  <a:lnTo>
                    <a:pt x="85269" y="52274"/>
                  </a:lnTo>
                  <a:lnTo>
                    <a:pt x="89206" y="52229"/>
                  </a:lnTo>
                  <a:lnTo>
                    <a:pt x="93144" y="52139"/>
                  </a:lnTo>
                  <a:lnTo>
                    <a:pt x="97127" y="52003"/>
                  </a:lnTo>
                  <a:lnTo>
                    <a:pt x="101064" y="51867"/>
                  </a:lnTo>
                  <a:lnTo>
                    <a:pt x="105002" y="51731"/>
                  </a:lnTo>
                  <a:lnTo>
                    <a:pt x="108939" y="51686"/>
                  </a:lnTo>
                  <a:lnTo>
                    <a:pt x="118172" y="51686"/>
                  </a:lnTo>
                  <a:lnTo>
                    <a:pt x="120797" y="51641"/>
                  </a:lnTo>
                  <a:lnTo>
                    <a:pt x="123468" y="51550"/>
                  </a:lnTo>
                  <a:lnTo>
                    <a:pt x="126093" y="51414"/>
                  </a:lnTo>
                  <a:lnTo>
                    <a:pt x="128718" y="51279"/>
                  </a:lnTo>
                  <a:lnTo>
                    <a:pt x="133968" y="50962"/>
                  </a:lnTo>
                  <a:lnTo>
                    <a:pt x="139263" y="50509"/>
                  </a:lnTo>
                  <a:lnTo>
                    <a:pt x="144513" y="49966"/>
                  </a:lnTo>
                  <a:lnTo>
                    <a:pt x="149763" y="49378"/>
                  </a:lnTo>
                  <a:lnTo>
                    <a:pt x="155013" y="48744"/>
                  </a:lnTo>
                  <a:lnTo>
                    <a:pt x="157412" y="48427"/>
                  </a:lnTo>
                  <a:lnTo>
                    <a:pt x="158634" y="48246"/>
                  </a:lnTo>
                  <a:lnTo>
                    <a:pt x="159811" y="48020"/>
                  </a:lnTo>
                  <a:lnTo>
                    <a:pt x="161033" y="47658"/>
                  </a:lnTo>
                  <a:lnTo>
                    <a:pt x="161576" y="47477"/>
                  </a:lnTo>
                  <a:lnTo>
                    <a:pt x="162164" y="47251"/>
                  </a:lnTo>
                  <a:lnTo>
                    <a:pt x="162707" y="46979"/>
                  </a:lnTo>
                  <a:lnTo>
                    <a:pt x="163250" y="46662"/>
                  </a:lnTo>
                  <a:lnTo>
                    <a:pt x="163793" y="46345"/>
                  </a:lnTo>
                  <a:lnTo>
                    <a:pt x="164336" y="45938"/>
                  </a:lnTo>
                  <a:lnTo>
                    <a:pt x="164472" y="45848"/>
                  </a:lnTo>
                  <a:lnTo>
                    <a:pt x="164699" y="45893"/>
                  </a:lnTo>
                  <a:lnTo>
                    <a:pt x="165015" y="45757"/>
                  </a:lnTo>
                  <a:lnTo>
                    <a:pt x="165332" y="45667"/>
                  </a:lnTo>
                  <a:lnTo>
                    <a:pt x="165694" y="45576"/>
                  </a:lnTo>
                  <a:lnTo>
                    <a:pt x="165830" y="45485"/>
                  </a:lnTo>
                  <a:lnTo>
                    <a:pt x="165949" y="45366"/>
                  </a:lnTo>
                  <a:lnTo>
                    <a:pt x="166056" y="45259"/>
                  </a:lnTo>
                  <a:lnTo>
                    <a:pt x="166147" y="45123"/>
                  </a:lnTo>
                  <a:lnTo>
                    <a:pt x="166237" y="44852"/>
                  </a:lnTo>
                  <a:lnTo>
                    <a:pt x="166328" y="44535"/>
                  </a:lnTo>
                  <a:lnTo>
                    <a:pt x="166418" y="44399"/>
                  </a:lnTo>
                  <a:lnTo>
                    <a:pt x="166509" y="44264"/>
                  </a:lnTo>
                  <a:lnTo>
                    <a:pt x="166599" y="44173"/>
                  </a:lnTo>
                  <a:lnTo>
                    <a:pt x="166690" y="44037"/>
                  </a:lnTo>
                  <a:lnTo>
                    <a:pt x="166780" y="43720"/>
                  </a:lnTo>
                  <a:lnTo>
                    <a:pt x="166871" y="43449"/>
                  </a:lnTo>
                  <a:lnTo>
                    <a:pt x="166961" y="43313"/>
                  </a:lnTo>
                  <a:lnTo>
                    <a:pt x="167052" y="43177"/>
                  </a:lnTo>
                  <a:lnTo>
                    <a:pt x="167188" y="43042"/>
                  </a:lnTo>
                  <a:lnTo>
                    <a:pt x="167233" y="42906"/>
                  </a:lnTo>
                  <a:lnTo>
                    <a:pt x="167324" y="42634"/>
                  </a:lnTo>
                  <a:lnTo>
                    <a:pt x="167459" y="42317"/>
                  </a:lnTo>
                  <a:lnTo>
                    <a:pt x="167505" y="42182"/>
                  </a:lnTo>
                  <a:lnTo>
                    <a:pt x="167595" y="42046"/>
                  </a:lnTo>
                  <a:lnTo>
                    <a:pt x="167595" y="42091"/>
                  </a:lnTo>
                  <a:lnTo>
                    <a:pt x="167686" y="41955"/>
                  </a:lnTo>
                  <a:lnTo>
                    <a:pt x="167776" y="41820"/>
                  </a:lnTo>
                  <a:lnTo>
                    <a:pt x="167912" y="41548"/>
                  </a:lnTo>
                  <a:lnTo>
                    <a:pt x="168002" y="41231"/>
                  </a:lnTo>
                  <a:lnTo>
                    <a:pt x="168048" y="41095"/>
                  </a:lnTo>
                  <a:lnTo>
                    <a:pt x="168138" y="40960"/>
                  </a:lnTo>
                  <a:lnTo>
                    <a:pt x="168274" y="40869"/>
                  </a:lnTo>
                  <a:lnTo>
                    <a:pt x="168319" y="40733"/>
                  </a:lnTo>
                  <a:lnTo>
                    <a:pt x="168455" y="40416"/>
                  </a:lnTo>
                  <a:lnTo>
                    <a:pt x="168546" y="40100"/>
                  </a:lnTo>
                  <a:lnTo>
                    <a:pt x="168591" y="39964"/>
                  </a:lnTo>
                  <a:lnTo>
                    <a:pt x="168681" y="39828"/>
                  </a:lnTo>
                  <a:lnTo>
                    <a:pt x="168681" y="39873"/>
                  </a:lnTo>
                  <a:lnTo>
                    <a:pt x="168817" y="39738"/>
                  </a:lnTo>
                  <a:lnTo>
                    <a:pt x="168908" y="39602"/>
                  </a:lnTo>
                  <a:lnTo>
                    <a:pt x="168998" y="39285"/>
                  </a:lnTo>
                  <a:lnTo>
                    <a:pt x="169089" y="38968"/>
                  </a:lnTo>
                  <a:lnTo>
                    <a:pt x="169134" y="38832"/>
                  </a:lnTo>
                  <a:lnTo>
                    <a:pt x="169224" y="38697"/>
                  </a:lnTo>
                  <a:lnTo>
                    <a:pt x="169224" y="38561"/>
                  </a:lnTo>
                  <a:lnTo>
                    <a:pt x="169224" y="38425"/>
                  </a:lnTo>
                  <a:lnTo>
                    <a:pt x="169315" y="38335"/>
                  </a:lnTo>
                  <a:lnTo>
                    <a:pt x="169360" y="38199"/>
                  </a:lnTo>
                  <a:lnTo>
                    <a:pt x="169496" y="37927"/>
                  </a:lnTo>
                  <a:lnTo>
                    <a:pt x="169541" y="37656"/>
                  </a:lnTo>
                  <a:lnTo>
                    <a:pt x="169632" y="37384"/>
                  </a:lnTo>
                  <a:lnTo>
                    <a:pt x="169722" y="37248"/>
                  </a:lnTo>
                  <a:lnTo>
                    <a:pt x="169813" y="37113"/>
                  </a:lnTo>
                  <a:lnTo>
                    <a:pt x="169813" y="37158"/>
                  </a:lnTo>
                  <a:lnTo>
                    <a:pt x="169903" y="37022"/>
                  </a:lnTo>
                  <a:lnTo>
                    <a:pt x="169994" y="36841"/>
                  </a:lnTo>
                  <a:lnTo>
                    <a:pt x="170130" y="36524"/>
                  </a:lnTo>
                  <a:lnTo>
                    <a:pt x="170175" y="36207"/>
                  </a:lnTo>
                  <a:lnTo>
                    <a:pt x="170311" y="35891"/>
                  </a:lnTo>
                  <a:lnTo>
                    <a:pt x="170311" y="35800"/>
                  </a:lnTo>
                  <a:lnTo>
                    <a:pt x="170311" y="35664"/>
                  </a:lnTo>
                  <a:lnTo>
                    <a:pt x="170356" y="35574"/>
                  </a:lnTo>
                  <a:lnTo>
                    <a:pt x="170446" y="35483"/>
                  </a:lnTo>
                  <a:lnTo>
                    <a:pt x="170718" y="35121"/>
                  </a:lnTo>
                  <a:lnTo>
                    <a:pt x="170808" y="34940"/>
                  </a:lnTo>
                  <a:lnTo>
                    <a:pt x="170854" y="34714"/>
                  </a:lnTo>
                  <a:lnTo>
                    <a:pt x="170808" y="34623"/>
                  </a:lnTo>
                  <a:lnTo>
                    <a:pt x="170854" y="34533"/>
                  </a:lnTo>
                  <a:lnTo>
                    <a:pt x="170854" y="34442"/>
                  </a:lnTo>
                  <a:lnTo>
                    <a:pt x="170944" y="34397"/>
                  </a:lnTo>
                  <a:lnTo>
                    <a:pt x="171035" y="34261"/>
                  </a:lnTo>
                  <a:lnTo>
                    <a:pt x="171125" y="34080"/>
                  </a:lnTo>
                  <a:lnTo>
                    <a:pt x="171216" y="33763"/>
                  </a:lnTo>
                  <a:lnTo>
                    <a:pt x="171306" y="33447"/>
                  </a:lnTo>
                  <a:lnTo>
                    <a:pt x="171397" y="33084"/>
                  </a:lnTo>
                  <a:lnTo>
                    <a:pt x="171397" y="32994"/>
                  </a:lnTo>
                  <a:lnTo>
                    <a:pt x="171352" y="32903"/>
                  </a:lnTo>
                  <a:lnTo>
                    <a:pt x="171397" y="32813"/>
                  </a:lnTo>
                  <a:lnTo>
                    <a:pt x="171487" y="32722"/>
                  </a:lnTo>
                  <a:lnTo>
                    <a:pt x="171578" y="32632"/>
                  </a:lnTo>
                  <a:lnTo>
                    <a:pt x="171668" y="32496"/>
                  </a:lnTo>
                  <a:lnTo>
                    <a:pt x="171759" y="32179"/>
                  </a:lnTo>
                  <a:lnTo>
                    <a:pt x="171849" y="31862"/>
                  </a:lnTo>
                  <a:lnTo>
                    <a:pt x="171895" y="31727"/>
                  </a:lnTo>
                  <a:lnTo>
                    <a:pt x="171985" y="31591"/>
                  </a:lnTo>
                  <a:lnTo>
                    <a:pt x="171985" y="31636"/>
                  </a:lnTo>
                  <a:lnTo>
                    <a:pt x="172166" y="31365"/>
                  </a:lnTo>
                  <a:lnTo>
                    <a:pt x="172257" y="31093"/>
                  </a:lnTo>
                  <a:lnTo>
                    <a:pt x="172302" y="30822"/>
                  </a:lnTo>
                  <a:lnTo>
                    <a:pt x="172302" y="30505"/>
                  </a:lnTo>
                  <a:lnTo>
                    <a:pt x="172302" y="30233"/>
                  </a:lnTo>
                  <a:lnTo>
                    <a:pt x="172302" y="29916"/>
                  </a:lnTo>
                  <a:lnTo>
                    <a:pt x="172393" y="29645"/>
                  </a:lnTo>
                  <a:lnTo>
                    <a:pt x="172528" y="29418"/>
                  </a:lnTo>
                  <a:lnTo>
                    <a:pt x="172709" y="29192"/>
                  </a:lnTo>
                  <a:lnTo>
                    <a:pt x="172800" y="28921"/>
                  </a:lnTo>
                  <a:lnTo>
                    <a:pt x="172845" y="28604"/>
                  </a:lnTo>
                  <a:lnTo>
                    <a:pt x="172845" y="28332"/>
                  </a:lnTo>
                  <a:lnTo>
                    <a:pt x="172845" y="28015"/>
                  </a:lnTo>
                  <a:lnTo>
                    <a:pt x="172845" y="27744"/>
                  </a:lnTo>
                  <a:lnTo>
                    <a:pt x="172936" y="27472"/>
                  </a:lnTo>
                  <a:lnTo>
                    <a:pt x="173071" y="27201"/>
                  </a:lnTo>
                  <a:lnTo>
                    <a:pt x="173071" y="27246"/>
                  </a:lnTo>
                  <a:lnTo>
                    <a:pt x="173252" y="27065"/>
                  </a:lnTo>
                  <a:lnTo>
                    <a:pt x="173343" y="26839"/>
                  </a:lnTo>
                  <a:lnTo>
                    <a:pt x="173388" y="26612"/>
                  </a:lnTo>
                  <a:lnTo>
                    <a:pt x="173388" y="26386"/>
                  </a:lnTo>
                  <a:lnTo>
                    <a:pt x="173434" y="25934"/>
                  </a:lnTo>
                  <a:lnTo>
                    <a:pt x="173479" y="25707"/>
                  </a:lnTo>
                  <a:lnTo>
                    <a:pt x="173615" y="25526"/>
                  </a:lnTo>
                  <a:lnTo>
                    <a:pt x="173569" y="25571"/>
                  </a:lnTo>
                  <a:lnTo>
                    <a:pt x="173750" y="25345"/>
                  </a:lnTo>
                  <a:lnTo>
                    <a:pt x="173841" y="25119"/>
                  </a:lnTo>
                  <a:lnTo>
                    <a:pt x="173886" y="24893"/>
                  </a:lnTo>
                  <a:lnTo>
                    <a:pt x="173931" y="24621"/>
                  </a:lnTo>
                  <a:lnTo>
                    <a:pt x="173977" y="24168"/>
                  </a:lnTo>
                  <a:lnTo>
                    <a:pt x="173931" y="23671"/>
                  </a:lnTo>
                  <a:lnTo>
                    <a:pt x="173931" y="23173"/>
                  </a:lnTo>
                  <a:lnTo>
                    <a:pt x="173931" y="22675"/>
                  </a:lnTo>
                  <a:lnTo>
                    <a:pt x="174022" y="22177"/>
                  </a:lnTo>
                  <a:lnTo>
                    <a:pt x="174067" y="21951"/>
                  </a:lnTo>
                  <a:lnTo>
                    <a:pt x="174203" y="21724"/>
                  </a:lnTo>
                  <a:lnTo>
                    <a:pt x="174384" y="21453"/>
                  </a:lnTo>
                  <a:lnTo>
                    <a:pt x="174429" y="21317"/>
                  </a:lnTo>
                  <a:lnTo>
                    <a:pt x="174474" y="21181"/>
                  </a:lnTo>
                  <a:lnTo>
                    <a:pt x="174429" y="21046"/>
                  </a:lnTo>
                  <a:lnTo>
                    <a:pt x="174384" y="20910"/>
                  </a:lnTo>
                  <a:lnTo>
                    <a:pt x="174203" y="20638"/>
                  </a:lnTo>
                  <a:lnTo>
                    <a:pt x="174112" y="20321"/>
                  </a:lnTo>
                  <a:lnTo>
                    <a:pt x="174067" y="19959"/>
                  </a:lnTo>
                  <a:lnTo>
                    <a:pt x="174067" y="19326"/>
                  </a:lnTo>
                  <a:lnTo>
                    <a:pt x="174112" y="18647"/>
                  </a:lnTo>
                  <a:lnTo>
                    <a:pt x="174203" y="17968"/>
                  </a:lnTo>
                  <a:lnTo>
                    <a:pt x="174067" y="17742"/>
                  </a:lnTo>
                  <a:lnTo>
                    <a:pt x="174022" y="17515"/>
                  </a:lnTo>
                  <a:lnTo>
                    <a:pt x="173931" y="17017"/>
                  </a:lnTo>
                  <a:lnTo>
                    <a:pt x="173931" y="16520"/>
                  </a:lnTo>
                  <a:lnTo>
                    <a:pt x="173931" y="16022"/>
                  </a:lnTo>
                  <a:lnTo>
                    <a:pt x="173977" y="15524"/>
                  </a:lnTo>
                  <a:lnTo>
                    <a:pt x="173931" y="15026"/>
                  </a:lnTo>
                  <a:lnTo>
                    <a:pt x="173841" y="14528"/>
                  </a:lnTo>
                  <a:lnTo>
                    <a:pt x="173750" y="14302"/>
                  </a:lnTo>
                  <a:lnTo>
                    <a:pt x="173660" y="14030"/>
                  </a:lnTo>
                  <a:lnTo>
                    <a:pt x="173660" y="14076"/>
                  </a:lnTo>
                  <a:lnTo>
                    <a:pt x="173479" y="13804"/>
                  </a:lnTo>
                  <a:lnTo>
                    <a:pt x="173388" y="13533"/>
                  </a:lnTo>
                  <a:lnTo>
                    <a:pt x="173388" y="13261"/>
                  </a:lnTo>
                  <a:lnTo>
                    <a:pt x="173388" y="12944"/>
                  </a:lnTo>
                  <a:lnTo>
                    <a:pt x="173388" y="12673"/>
                  </a:lnTo>
                  <a:lnTo>
                    <a:pt x="173388" y="12401"/>
                  </a:lnTo>
                  <a:lnTo>
                    <a:pt x="173298" y="12129"/>
                  </a:lnTo>
                  <a:lnTo>
                    <a:pt x="173162" y="11858"/>
                  </a:lnTo>
                  <a:lnTo>
                    <a:pt x="173117" y="11722"/>
                  </a:lnTo>
                  <a:lnTo>
                    <a:pt x="173071" y="11632"/>
                  </a:lnTo>
                  <a:lnTo>
                    <a:pt x="173071" y="11496"/>
                  </a:lnTo>
                  <a:lnTo>
                    <a:pt x="173071" y="11405"/>
                  </a:lnTo>
                  <a:lnTo>
                    <a:pt x="172981" y="11270"/>
                  </a:lnTo>
                  <a:lnTo>
                    <a:pt x="172936" y="11089"/>
                  </a:lnTo>
                  <a:lnTo>
                    <a:pt x="172845" y="10772"/>
                  </a:lnTo>
                  <a:lnTo>
                    <a:pt x="172755" y="10455"/>
                  </a:lnTo>
                  <a:lnTo>
                    <a:pt x="172664" y="10319"/>
                  </a:lnTo>
                  <a:lnTo>
                    <a:pt x="172574" y="10183"/>
                  </a:lnTo>
                  <a:lnTo>
                    <a:pt x="172438" y="10002"/>
                  </a:lnTo>
                  <a:lnTo>
                    <a:pt x="172347" y="9821"/>
                  </a:lnTo>
                  <a:lnTo>
                    <a:pt x="172302" y="9595"/>
                  </a:lnTo>
                  <a:lnTo>
                    <a:pt x="172302" y="9369"/>
                  </a:lnTo>
                  <a:lnTo>
                    <a:pt x="172257" y="9142"/>
                  </a:lnTo>
                  <a:lnTo>
                    <a:pt x="172212" y="8916"/>
                  </a:lnTo>
                  <a:lnTo>
                    <a:pt x="172121" y="8735"/>
                  </a:lnTo>
                  <a:lnTo>
                    <a:pt x="171985" y="8554"/>
                  </a:lnTo>
                  <a:lnTo>
                    <a:pt x="171985" y="8599"/>
                  </a:lnTo>
                  <a:lnTo>
                    <a:pt x="171895" y="8463"/>
                  </a:lnTo>
                  <a:lnTo>
                    <a:pt x="171849" y="8328"/>
                  </a:lnTo>
                  <a:lnTo>
                    <a:pt x="171759" y="8011"/>
                  </a:lnTo>
                  <a:lnTo>
                    <a:pt x="171623" y="7694"/>
                  </a:lnTo>
                  <a:lnTo>
                    <a:pt x="171533" y="7558"/>
                  </a:lnTo>
                  <a:lnTo>
                    <a:pt x="171442" y="7468"/>
                  </a:lnTo>
                  <a:lnTo>
                    <a:pt x="171352" y="7377"/>
                  </a:lnTo>
                  <a:lnTo>
                    <a:pt x="171306" y="7196"/>
                  </a:lnTo>
                  <a:lnTo>
                    <a:pt x="171171" y="6925"/>
                  </a:lnTo>
                  <a:lnTo>
                    <a:pt x="171080" y="6608"/>
                  </a:lnTo>
                  <a:lnTo>
                    <a:pt x="170990" y="6472"/>
                  </a:lnTo>
                  <a:lnTo>
                    <a:pt x="170854" y="6382"/>
                  </a:lnTo>
                  <a:lnTo>
                    <a:pt x="170899" y="6382"/>
                  </a:lnTo>
                  <a:lnTo>
                    <a:pt x="170808" y="6246"/>
                  </a:lnTo>
                  <a:lnTo>
                    <a:pt x="170718" y="6110"/>
                  </a:lnTo>
                  <a:lnTo>
                    <a:pt x="170627" y="5793"/>
                  </a:lnTo>
                  <a:lnTo>
                    <a:pt x="170492" y="5522"/>
                  </a:lnTo>
                  <a:lnTo>
                    <a:pt x="170401" y="5386"/>
                  </a:lnTo>
                  <a:lnTo>
                    <a:pt x="170299" y="5318"/>
                  </a:lnTo>
                  <a:lnTo>
                    <a:pt x="170299" y="5318"/>
                  </a:lnTo>
                  <a:lnTo>
                    <a:pt x="170220" y="5160"/>
                  </a:lnTo>
                  <a:lnTo>
                    <a:pt x="170084" y="4979"/>
                  </a:lnTo>
                  <a:lnTo>
                    <a:pt x="169813" y="4707"/>
                  </a:lnTo>
                  <a:lnTo>
                    <a:pt x="169586" y="4481"/>
                  </a:lnTo>
                  <a:lnTo>
                    <a:pt x="169405" y="4164"/>
                  </a:lnTo>
                  <a:lnTo>
                    <a:pt x="169315" y="4073"/>
                  </a:lnTo>
                  <a:lnTo>
                    <a:pt x="169270" y="3983"/>
                  </a:lnTo>
                  <a:lnTo>
                    <a:pt x="169224" y="3847"/>
                  </a:lnTo>
                  <a:lnTo>
                    <a:pt x="169224" y="3757"/>
                  </a:lnTo>
                  <a:lnTo>
                    <a:pt x="169179" y="3530"/>
                  </a:lnTo>
                  <a:lnTo>
                    <a:pt x="169089" y="3349"/>
                  </a:lnTo>
                  <a:lnTo>
                    <a:pt x="168817" y="3032"/>
                  </a:lnTo>
                  <a:lnTo>
                    <a:pt x="168546" y="2761"/>
                  </a:lnTo>
                  <a:lnTo>
                    <a:pt x="168274" y="2444"/>
                  </a:lnTo>
                  <a:lnTo>
                    <a:pt x="168229" y="2399"/>
                  </a:lnTo>
                  <a:lnTo>
                    <a:pt x="168093" y="2308"/>
                  </a:lnTo>
                  <a:lnTo>
                    <a:pt x="168002" y="2172"/>
                  </a:lnTo>
                  <a:lnTo>
                    <a:pt x="167867" y="1901"/>
                  </a:lnTo>
                  <a:lnTo>
                    <a:pt x="167731" y="1629"/>
                  </a:lnTo>
                  <a:lnTo>
                    <a:pt x="167640" y="1539"/>
                  </a:lnTo>
                  <a:lnTo>
                    <a:pt x="167505" y="1448"/>
                  </a:lnTo>
                  <a:lnTo>
                    <a:pt x="167505" y="1448"/>
                  </a:lnTo>
                  <a:lnTo>
                    <a:pt x="167595" y="1494"/>
                  </a:lnTo>
                  <a:lnTo>
                    <a:pt x="167459" y="1313"/>
                  </a:lnTo>
                  <a:lnTo>
                    <a:pt x="167369" y="1132"/>
                  </a:lnTo>
                  <a:lnTo>
                    <a:pt x="167052" y="860"/>
                  </a:lnTo>
                  <a:lnTo>
                    <a:pt x="167052" y="905"/>
                  </a:lnTo>
                  <a:lnTo>
                    <a:pt x="166780" y="588"/>
                  </a:lnTo>
                  <a:lnTo>
                    <a:pt x="166509" y="272"/>
                  </a:lnTo>
                  <a:lnTo>
                    <a:pt x="166373" y="181"/>
                  </a:lnTo>
                  <a:lnTo>
                    <a:pt x="166192" y="91"/>
                  </a:lnTo>
                  <a:lnTo>
                    <a:pt x="166011" y="45"/>
                  </a:lnTo>
                  <a:lnTo>
                    <a:pt x="165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4655200" y="4517375"/>
              <a:ext cx="1863550" cy="547650"/>
            </a:xfrm>
            <a:custGeom>
              <a:rect b="b" l="l" r="r" t="t"/>
              <a:pathLst>
                <a:path extrusionOk="0" h="21906" w="74542">
                  <a:moveTo>
                    <a:pt x="23444" y="0"/>
                  </a:moveTo>
                  <a:lnTo>
                    <a:pt x="22675" y="45"/>
                  </a:lnTo>
                  <a:lnTo>
                    <a:pt x="22267" y="91"/>
                  </a:lnTo>
                  <a:lnTo>
                    <a:pt x="21905" y="181"/>
                  </a:lnTo>
                  <a:lnTo>
                    <a:pt x="21543" y="317"/>
                  </a:lnTo>
                  <a:lnTo>
                    <a:pt x="21181" y="453"/>
                  </a:lnTo>
                  <a:lnTo>
                    <a:pt x="20819" y="634"/>
                  </a:lnTo>
                  <a:lnTo>
                    <a:pt x="20502" y="860"/>
                  </a:lnTo>
                  <a:lnTo>
                    <a:pt x="20140" y="1177"/>
                  </a:lnTo>
                  <a:lnTo>
                    <a:pt x="19869" y="1449"/>
                  </a:lnTo>
                  <a:lnTo>
                    <a:pt x="19552" y="1720"/>
                  </a:lnTo>
                  <a:lnTo>
                    <a:pt x="19280" y="1992"/>
                  </a:lnTo>
                  <a:lnTo>
                    <a:pt x="19009" y="2263"/>
                  </a:lnTo>
                  <a:lnTo>
                    <a:pt x="18692" y="2535"/>
                  </a:lnTo>
                  <a:lnTo>
                    <a:pt x="18420" y="2806"/>
                  </a:lnTo>
                  <a:lnTo>
                    <a:pt x="18149" y="3033"/>
                  </a:lnTo>
                  <a:lnTo>
                    <a:pt x="18104" y="3033"/>
                  </a:lnTo>
                  <a:lnTo>
                    <a:pt x="18013" y="3168"/>
                  </a:lnTo>
                  <a:lnTo>
                    <a:pt x="17877" y="3259"/>
                  </a:lnTo>
                  <a:lnTo>
                    <a:pt x="17606" y="3349"/>
                  </a:lnTo>
                  <a:lnTo>
                    <a:pt x="17289" y="3485"/>
                  </a:lnTo>
                  <a:lnTo>
                    <a:pt x="17153" y="3576"/>
                  </a:lnTo>
                  <a:lnTo>
                    <a:pt x="17063" y="3666"/>
                  </a:lnTo>
                  <a:lnTo>
                    <a:pt x="17108" y="3666"/>
                  </a:lnTo>
                  <a:lnTo>
                    <a:pt x="16791" y="3893"/>
                  </a:lnTo>
                  <a:lnTo>
                    <a:pt x="16520" y="4209"/>
                  </a:lnTo>
                  <a:lnTo>
                    <a:pt x="16112" y="4481"/>
                  </a:lnTo>
                  <a:lnTo>
                    <a:pt x="15660" y="4752"/>
                  </a:lnTo>
                  <a:lnTo>
                    <a:pt x="15252" y="5024"/>
                  </a:lnTo>
                  <a:lnTo>
                    <a:pt x="14890" y="5341"/>
                  </a:lnTo>
                  <a:lnTo>
                    <a:pt x="14890" y="5296"/>
                  </a:lnTo>
                  <a:lnTo>
                    <a:pt x="14573" y="5567"/>
                  </a:lnTo>
                  <a:lnTo>
                    <a:pt x="14302" y="5793"/>
                  </a:lnTo>
                  <a:lnTo>
                    <a:pt x="14302" y="5839"/>
                  </a:lnTo>
                  <a:lnTo>
                    <a:pt x="14166" y="5929"/>
                  </a:lnTo>
                  <a:lnTo>
                    <a:pt x="14030" y="6020"/>
                  </a:lnTo>
                  <a:lnTo>
                    <a:pt x="13759" y="6110"/>
                  </a:lnTo>
                  <a:lnTo>
                    <a:pt x="13442" y="6201"/>
                  </a:lnTo>
                  <a:lnTo>
                    <a:pt x="13351" y="6291"/>
                  </a:lnTo>
                  <a:lnTo>
                    <a:pt x="13261" y="6382"/>
                  </a:lnTo>
                  <a:lnTo>
                    <a:pt x="13261" y="6382"/>
                  </a:lnTo>
                  <a:lnTo>
                    <a:pt x="12944" y="6653"/>
                  </a:lnTo>
                  <a:lnTo>
                    <a:pt x="12673" y="6925"/>
                  </a:lnTo>
                  <a:lnTo>
                    <a:pt x="12627" y="6925"/>
                  </a:lnTo>
                  <a:lnTo>
                    <a:pt x="12537" y="7015"/>
                  </a:lnTo>
                  <a:lnTo>
                    <a:pt x="12401" y="7106"/>
                  </a:lnTo>
                  <a:lnTo>
                    <a:pt x="12084" y="7196"/>
                  </a:lnTo>
                  <a:lnTo>
                    <a:pt x="11813" y="7332"/>
                  </a:lnTo>
                  <a:lnTo>
                    <a:pt x="11677" y="7423"/>
                  </a:lnTo>
                  <a:lnTo>
                    <a:pt x="11586" y="7513"/>
                  </a:lnTo>
                  <a:lnTo>
                    <a:pt x="10998" y="7966"/>
                  </a:lnTo>
                  <a:lnTo>
                    <a:pt x="10817" y="8056"/>
                  </a:lnTo>
                  <a:lnTo>
                    <a:pt x="10591" y="8056"/>
                  </a:lnTo>
                  <a:lnTo>
                    <a:pt x="10410" y="8147"/>
                  </a:lnTo>
                  <a:lnTo>
                    <a:pt x="10229" y="8283"/>
                  </a:lnTo>
                  <a:lnTo>
                    <a:pt x="9912" y="8599"/>
                  </a:lnTo>
                  <a:lnTo>
                    <a:pt x="9776" y="8690"/>
                  </a:lnTo>
                  <a:lnTo>
                    <a:pt x="9640" y="8781"/>
                  </a:lnTo>
                  <a:lnTo>
                    <a:pt x="9369" y="8871"/>
                  </a:lnTo>
                  <a:lnTo>
                    <a:pt x="9052" y="8962"/>
                  </a:lnTo>
                  <a:lnTo>
                    <a:pt x="8916" y="9052"/>
                  </a:lnTo>
                  <a:lnTo>
                    <a:pt x="8836" y="9172"/>
                  </a:lnTo>
                  <a:lnTo>
                    <a:pt x="8282" y="9640"/>
                  </a:lnTo>
                  <a:lnTo>
                    <a:pt x="8056" y="9686"/>
                  </a:lnTo>
                  <a:lnTo>
                    <a:pt x="7830" y="9731"/>
                  </a:lnTo>
                  <a:lnTo>
                    <a:pt x="7649" y="9821"/>
                  </a:lnTo>
                  <a:lnTo>
                    <a:pt x="7468" y="9912"/>
                  </a:lnTo>
                  <a:lnTo>
                    <a:pt x="7151" y="10184"/>
                  </a:lnTo>
                  <a:lnTo>
                    <a:pt x="7106" y="10229"/>
                  </a:lnTo>
                  <a:lnTo>
                    <a:pt x="7015" y="10319"/>
                  </a:lnTo>
                  <a:lnTo>
                    <a:pt x="6879" y="10410"/>
                  </a:lnTo>
                  <a:lnTo>
                    <a:pt x="6608" y="10500"/>
                  </a:lnTo>
                  <a:lnTo>
                    <a:pt x="6291" y="10591"/>
                  </a:lnTo>
                  <a:lnTo>
                    <a:pt x="6155" y="10681"/>
                  </a:lnTo>
                  <a:lnTo>
                    <a:pt x="6065" y="10772"/>
                  </a:lnTo>
                  <a:lnTo>
                    <a:pt x="6019" y="10772"/>
                  </a:lnTo>
                  <a:lnTo>
                    <a:pt x="5929" y="10862"/>
                  </a:lnTo>
                  <a:lnTo>
                    <a:pt x="5793" y="10953"/>
                  </a:lnTo>
                  <a:lnTo>
                    <a:pt x="5522" y="11043"/>
                  </a:lnTo>
                  <a:lnTo>
                    <a:pt x="5205" y="11134"/>
                  </a:lnTo>
                  <a:lnTo>
                    <a:pt x="5069" y="11225"/>
                  </a:lnTo>
                  <a:lnTo>
                    <a:pt x="4978" y="11315"/>
                  </a:lnTo>
                  <a:lnTo>
                    <a:pt x="4752" y="11360"/>
                  </a:lnTo>
                  <a:lnTo>
                    <a:pt x="4571" y="11360"/>
                  </a:lnTo>
                  <a:lnTo>
                    <a:pt x="4390" y="11451"/>
                  </a:lnTo>
                  <a:lnTo>
                    <a:pt x="4209" y="11587"/>
                  </a:lnTo>
                  <a:lnTo>
                    <a:pt x="3847" y="11858"/>
                  </a:lnTo>
                  <a:lnTo>
                    <a:pt x="3666" y="11903"/>
                  </a:lnTo>
                  <a:lnTo>
                    <a:pt x="3440" y="11949"/>
                  </a:lnTo>
                  <a:lnTo>
                    <a:pt x="3123" y="12039"/>
                  </a:lnTo>
                  <a:lnTo>
                    <a:pt x="2806" y="12130"/>
                  </a:lnTo>
                  <a:lnTo>
                    <a:pt x="2489" y="12265"/>
                  </a:lnTo>
                  <a:lnTo>
                    <a:pt x="2353" y="12356"/>
                  </a:lnTo>
                  <a:lnTo>
                    <a:pt x="2263" y="12446"/>
                  </a:lnTo>
                  <a:lnTo>
                    <a:pt x="2263" y="12446"/>
                  </a:lnTo>
                  <a:lnTo>
                    <a:pt x="2127" y="12537"/>
                  </a:lnTo>
                  <a:lnTo>
                    <a:pt x="1991" y="12628"/>
                  </a:lnTo>
                  <a:lnTo>
                    <a:pt x="1675" y="12718"/>
                  </a:lnTo>
                  <a:lnTo>
                    <a:pt x="1358" y="12809"/>
                  </a:lnTo>
                  <a:lnTo>
                    <a:pt x="1222" y="12899"/>
                  </a:lnTo>
                  <a:lnTo>
                    <a:pt x="1131" y="13035"/>
                  </a:lnTo>
                  <a:lnTo>
                    <a:pt x="1131" y="12990"/>
                  </a:lnTo>
                  <a:lnTo>
                    <a:pt x="996" y="13080"/>
                  </a:lnTo>
                  <a:lnTo>
                    <a:pt x="860" y="13171"/>
                  </a:lnTo>
                  <a:lnTo>
                    <a:pt x="588" y="13261"/>
                  </a:lnTo>
                  <a:lnTo>
                    <a:pt x="272" y="13352"/>
                  </a:lnTo>
                  <a:lnTo>
                    <a:pt x="136" y="13442"/>
                  </a:lnTo>
                  <a:lnTo>
                    <a:pt x="0" y="13533"/>
                  </a:lnTo>
                  <a:lnTo>
                    <a:pt x="45" y="13533"/>
                  </a:lnTo>
                  <a:lnTo>
                    <a:pt x="181" y="13759"/>
                  </a:lnTo>
                  <a:lnTo>
                    <a:pt x="317" y="13985"/>
                  </a:lnTo>
                  <a:lnTo>
                    <a:pt x="453" y="14121"/>
                  </a:lnTo>
                  <a:lnTo>
                    <a:pt x="588" y="14257"/>
                  </a:lnTo>
                  <a:lnTo>
                    <a:pt x="769" y="14347"/>
                  </a:lnTo>
                  <a:lnTo>
                    <a:pt x="905" y="14393"/>
                  </a:lnTo>
                  <a:lnTo>
                    <a:pt x="1267" y="14438"/>
                  </a:lnTo>
                  <a:lnTo>
                    <a:pt x="1629" y="14347"/>
                  </a:lnTo>
                  <a:lnTo>
                    <a:pt x="1991" y="14257"/>
                  </a:lnTo>
                  <a:lnTo>
                    <a:pt x="2399" y="14166"/>
                  </a:lnTo>
                  <a:lnTo>
                    <a:pt x="2761" y="14076"/>
                  </a:lnTo>
                  <a:lnTo>
                    <a:pt x="2987" y="14031"/>
                  </a:lnTo>
                  <a:lnTo>
                    <a:pt x="3259" y="14031"/>
                  </a:lnTo>
                  <a:lnTo>
                    <a:pt x="3440" y="13940"/>
                  </a:lnTo>
                  <a:lnTo>
                    <a:pt x="3666" y="13850"/>
                  </a:lnTo>
                  <a:lnTo>
                    <a:pt x="4073" y="13804"/>
                  </a:lnTo>
                  <a:lnTo>
                    <a:pt x="4481" y="13759"/>
                  </a:lnTo>
                  <a:lnTo>
                    <a:pt x="4933" y="13804"/>
                  </a:lnTo>
                  <a:lnTo>
                    <a:pt x="5793" y="13804"/>
                  </a:lnTo>
                  <a:lnTo>
                    <a:pt x="6200" y="13714"/>
                  </a:lnTo>
                  <a:lnTo>
                    <a:pt x="6382" y="13623"/>
                  </a:lnTo>
                  <a:lnTo>
                    <a:pt x="6608" y="13533"/>
                  </a:lnTo>
                  <a:lnTo>
                    <a:pt x="6834" y="13487"/>
                  </a:lnTo>
                  <a:lnTo>
                    <a:pt x="7060" y="13487"/>
                  </a:lnTo>
                  <a:lnTo>
                    <a:pt x="7332" y="13352"/>
                  </a:lnTo>
                  <a:lnTo>
                    <a:pt x="7604" y="13261"/>
                  </a:lnTo>
                  <a:lnTo>
                    <a:pt x="8509" y="13261"/>
                  </a:lnTo>
                  <a:lnTo>
                    <a:pt x="8826" y="13216"/>
                  </a:lnTo>
                  <a:lnTo>
                    <a:pt x="9097" y="13125"/>
                  </a:lnTo>
                  <a:lnTo>
                    <a:pt x="9369" y="12990"/>
                  </a:lnTo>
                  <a:lnTo>
                    <a:pt x="9595" y="12944"/>
                  </a:lnTo>
                  <a:lnTo>
                    <a:pt x="10500" y="12944"/>
                  </a:lnTo>
                  <a:lnTo>
                    <a:pt x="11134" y="12899"/>
                  </a:lnTo>
                  <a:lnTo>
                    <a:pt x="12446" y="12763"/>
                  </a:lnTo>
                  <a:lnTo>
                    <a:pt x="13713" y="12537"/>
                  </a:lnTo>
                  <a:lnTo>
                    <a:pt x="14981" y="12220"/>
                  </a:lnTo>
                  <a:lnTo>
                    <a:pt x="16203" y="11858"/>
                  </a:lnTo>
                  <a:lnTo>
                    <a:pt x="17425" y="11451"/>
                  </a:lnTo>
                  <a:lnTo>
                    <a:pt x="19869" y="10546"/>
                  </a:lnTo>
                  <a:lnTo>
                    <a:pt x="20457" y="10365"/>
                  </a:lnTo>
                  <a:lnTo>
                    <a:pt x="21045" y="10274"/>
                  </a:lnTo>
                  <a:lnTo>
                    <a:pt x="22177" y="10003"/>
                  </a:lnTo>
                  <a:lnTo>
                    <a:pt x="22177" y="10003"/>
                  </a:lnTo>
                  <a:lnTo>
                    <a:pt x="20955" y="10365"/>
                  </a:lnTo>
                  <a:lnTo>
                    <a:pt x="20638" y="10546"/>
                  </a:lnTo>
                  <a:lnTo>
                    <a:pt x="20367" y="10817"/>
                  </a:lnTo>
                  <a:lnTo>
                    <a:pt x="20638" y="11043"/>
                  </a:lnTo>
                  <a:lnTo>
                    <a:pt x="20910" y="11225"/>
                  </a:lnTo>
                  <a:lnTo>
                    <a:pt x="21181" y="11315"/>
                  </a:lnTo>
                  <a:lnTo>
                    <a:pt x="21498" y="11360"/>
                  </a:lnTo>
                  <a:lnTo>
                    <a:pt x="22086" y="11360"/>
                  </a:lnTo>
                  <a:lnTo>
                    <a:pt x="22720" y="11315"/>
                  </a:lnTo>
                  <a:lnTo>
                    <a:pt x="37927" y="11315"/>
                  </a:lnTo>
                  <a:lnTo>
                    <a:pt x="38561" y="11360"/>
                  </a:lnTo>
                  <a:lnTo>
                    <a:pt x="38832" y="11406"/>
                  </a:lnTo>
                  <a:lnTo>
                    <a:pt x="39149" y="11496"/>
                  </a:lnTo>
                  <a:lnTo>
                    <a:pt x="39556" y="11587"/>
                  </a:lnTo>
                  <a:lnTo>
                    <a:pt x="40009" y="11677"/>
                  </a:lnTo>
                  <a:lnTo>
                    <a:pt x="40869" y="11813"/>
                  </a:lnTo>
                  <a:lnTo>
                    <a:pt x="41774" y="11858"/>
                  </a:lnTo>
                  <a:lnTo>
                    <a:pt x="42634" y="11858"/>
                  </a:lnTo>
                  <a:lnTo>
                    <a:pt x="43584" y="11903"/>
                  </a:lnTo>
                  <a:lnTo>
                    <a:pt x="44082" y="11949"/>
                  </a:lnTo>
                  <a:lnTo>
                    <a:pt x="44535" y="11994"/>
                  </a:lnTo>
                  <a:lnTo>
                    <a:pt x="48834" y="12718"/>
                  </a:lnTo>
                  <a:lnTo>
                    <a:pt x="51007" y="13125"/>
                  </a:lnTo>
                  <a:lnTo>
                    <a:pt x="53134" y="13533"/>
                  </a:lnTo>
                  <a:lnTo>
                    <a:pt x="55578" y="14076"/>
                  </a:lnTo>
                  <a:lnTo>
                    <a:pt x="56845" y="14302"/>
                  </a:lnTo>
                  <a:lnTo>
                    <a:pt x="58067" y="14574"/>
                  </a:lnTo>
                  <a:lnTo>
                    <a:pt x="59289" y="14890"/>
                  </a:lnTo>
                  <a:lnTo>
                    <a:pt x="60466" y="15253"/>
                  </a:lnTo>
                  <a:lnTo>
                    <a:pt x="61643" y="15705"/>
                  </a:lnTo>
                  <a:lnTo>
                    <a:pt x="62820" y="16248"/>
                  </a:lnTo>
                  <a:lnTo>
                    <a:pt x="63317" y="16429"/>
                  </a:lnTo>
                  <a:lnTo>
                    <a:pt x="63589" y="16520"/>
                  </a:lnTo>
                  <a:lnTo>
                    <a:pt x="63815" y="16656"/>
                  </a:lnTo>
                  <a:lnTo>
                    <a:pt x="64177" y="16927"/>
                  </a:lnTo>
                  <a:lnTo>
                    <a:pt x="64494" y="17199"/>
                  </a:lnTo>
                  <a:lnTo>
                    <a:pt x="64630" y="17516"/>
                  </a:lnTo>
                  <a:lnTo>
                    <a:pt x="64720" y="17832"/>
                  </a:lnTo>
                  <a:lnTo>
                    <a:pt x="64675" y="18104"/>
                  </a:lnTo>
                  <a:lnTo>
                    <a:pt x="64585" y="18421"/>
                  </a:lnTo>
                  <a:lnTo>
                    <a:pt x="64313" y="18738"/>
                  </a:lnTo>
                  <a:lnTo>
                    <a:pt x="63996" y="19054"/>
                  </a:lnTo>
                  <a:lnTo>
                    <a:pt x="62910" y="19869"/>
                  </a:lnTo>
                  <a:lnTo>
                    <a:pt x="61733" y="20593"/>
                  </a:lnTo>
                  <a:lnTo>
                    <a:pt x="61462" y="20819"/>
                  </a:lnTo>
                  <a:lnTo>
                    <a:pt x="61281" y="21091"/>
                  </a:lnTo>
                  <a:lnTo>
                    <a:pt x="61145" y="21363"/>
                  </a:lnTo>
                  <a:lnTo>
                    <a:pt x="61100" y="21725"/>
                  </a:lnTo>
                  <a:lnTo>
                    <a:pt x="61190" y="21860"/>
                  </a:lnTo>
                  <a:lnTo>
                    <a:pt x="61326" y="21906"/>
                  </a:lnTo>
                  <a:lnTo>
                    <a:pt x="61462" y="21906"/>
                  </a:lnTo>
                  <a:lnTo>
                    <a:pt x="61598" y="21770"/>
                  </a:lnTo>
                  <a:lnTo>
                    <a:pt x="61552" y="21679"/>
                  </a:lnTo>
                  <a:lnTo>
                    <a:pt x="61824" y="21544"/>
                  </a:lnTo>
                  <a:lnTo>
                    <a:pt x="62141" y="21498"/>
                  </a:lnTo>
                  <a:lnTo>
                    <a:pt x="62729" y="21498"/>
                  </a:lnTo>
                  <a:lnTo>
                    <a:pt x="63001" y="21408"/>
                  </a:lnTo>
                  <a:lnTo>
                    <a:pt x="63227" y="21227"/>
                  </a:lnTo>
                  <a:lnTo>
                    <a:pt x="63272" y="21227"/>
                  </a:lnTo>
                  <a:lnTo>
                    <a:pt x="63453" y="21091"/>
                  </a:lnTo>
                  <a:lnTo>
                    <a:pt x="63634" y="21000"/>
                  </a:lnTo>
                  <a:lnTo>
                    <a:pt x="63860" y="20955"/>
                  </a:lnTo>
                  <a:lnTo>
                    <a:pt x="64087" y="20955"/>
                  </a:lnTo>
                  <a:lnTo>
                    <a:pt x="64313" y="20910"/>
                  </a:lnTo>
                  <a:lnTo>
                    <a:pt x="64494" y="20910"/>
                  </a:lnTo>
                  <a:lnTo>
                    <a:pt x="64720" y="20819"/>
                  </a:lnTo>
                  <a:lnTo>
                    <a:pt x="64901" y="20638"/>
                  </a:lnTo>
                  <a:lnTo>
                    <a:pt x="64901" y="20684"/>
                  </a:lnTo>
                  <a:lnTo>
                    <a:pt x="65082" y="20548"/>
                  </a:lnTo>
                  <a:lnTo>
                    <a:pt x="65264" y="20457"/>
                  </a:lnTo>
                  <a:lnTo>
                    <a:pt x="65716" y="20457"/>
                  </a:lnTo>
                  <a:lnTo>
                    <a:pt x="65988" y="20412"/>
                  </a:lnTo>
                  <a:lnTo>
                    <a:pt x="66259" y="20322"/>
                  </a:lnTo>
                  <a:lnTo>
                    <a:pt x="67119" y="20050"/>
                  </a:lnTo>
                  <a:lnTo>
                    <a:pt x="67662" y="19869"/>
                  </a:lnTo>
                  <a:lnTo>
                    <a:pt x="68432" y="19507"/>
                  </a:lnTo>
                  <a:lnTo>
                    <a:pt x="68929" y="19235"/>
                  </a:lnTo>
                  <a:lnTo>
                    <a:pt x="69608" y="18873"/>
                  </a:lnTo>
                  <a:lnTo>
                    <a:pt x="69835" y="18738"/>
                  </a:lnTo>
                  <a:lnTo>
                    <a:pt x="70061" y="18556"/>
                  </a:lnTo>
                  <a:lnTo>
                    <a:pt x="70468" y="18240"/>
                  </a:lnTo>
                  <a:lnTo>
                    <a:pt x="70921" y="17968"/>
                  </a:lnTo>
                  <a:lnTo>
                    <a:pt x="71373" y="17742"/>
                  </a:lnTo>
                  <a:lnTo>
                    <a:pt x="71600" y="17606"/>
                  </a:lnTo>
                  <a:lnTo>
                    <a:pt x="71826" y="17425"/>
                  </a:lnTo>
                  <a:lnTo>
                    <a:pt x="72233" y="17063"/>
                  </a:lnTo>
                  <a:lnTo>
                    <a:pt x="72414" y="16882"/>
                  </a:lnTo>
                  <a:lnTo>
                    <a:pt x="72822" y="16475"/>
                  </a:lnTo>
                  <a:lnTo>
                    <a:pt x="73048" y="16294"/>
                  </a:lnTo>
                  <a:lnTo>
                    <a:pt x="73455" y="15841"/>
                  </a:lnTo>
                  <a:lnTo>
                    <a:pt x="73682" y="15615"/>
                  </a:lnTo>
                  <a:lnTo>
                    <a:pt x="73908" y="15388"/>
                  </a:lnTo>
                  <a:lnTo>
                    <a:pt x="74089" y="15117"/>
                  </a:lnTo>
                  <a:lnTo>
                    <a:pt x="74225" y="14845"/>
                  </a:lnTo>
                  <a:lnTo>
                    <a:pt x="74361" y="14528"/>
                  </a:lnTo>
                  <a:lnTo>
                    <a:pt x="74451" y="14076"/>
                  </a:lnTo>
                  <a:lnTo>
                    <a:pt x="74496" y="13623"/>
                  </a:lnTo>
                  <a:lnTo>
                    <a:pt x="74542" y="12763"/>
                  </a:lnTo>
                  <a:lnTo>
                    <a:pt x="74496" y="11903"/>
                  </a:lnTo>
                  <a:lnTo>
                    <a:pt x="74496" y="10998"/>
                  </a:lnTo>
                  <a:lnTo>
                    <a:pt x="74496" y="10319"/>
                  </a:lnTo>
                  <a:lnTo>
                    <a:pt x="74361" y="10003"/>
                  </a:lnTo>
                  <a:lnTo>
                    <a:pt x="74180" y="9731"/>
                  </a:lnTo>
                  <a:lnTo>
                    <a:pt x="73953" y="9505"/>
                  </a:lnTo>
                  <a:lnTo>
                    <a:pt x="73501" y="9052"/>
                  </a:lnTo>
                  <a:lnTo>
                    <a:pt x="73320" y="8871"/>
                  </a:lnTo>
                  <a:lnTo>
                    <a:pt x="72867" y="8464"/>
                  </a:lnTo>
                  <a:lnTo>
                    <a:pt x="72686" y="8237"/>
                  </a:lnTo>
                  <a:lnTo>
                    <a:pt x="72460" y="8056"/>
                  </a:lnTo>
                  <a:lnTo>
                    <a:pt x="72233" y="7921"/>
                  </a:lnTo>
                  <a:lnTo>
                    <a:pt x="71962" y="7830"/>
                  </a:lnTo>
                  <a:lnTo>
                    <a:pt x="71690" y="7785"/>
                  </a:lnTo>
                  <a:lnTo>
                    <a:pt x="71464" y="7740"/>
                  </a:lnTo>
                  <a:lnTo>
                    <a:pt x="71283" y="7694"/>
                  </a:lnTo>
                  <a:lnTo>
                    <a:pt x="71102" y="7604"/>
                  </a:lnTo>
                  <a:lnTo>
                    <a:pt x="70921" y="7513"/>
                  </a:lnTo>
                  <a:lnTo>
                    <a:pt x="70830" y="7377"/>
                  </a:lnTo>
                  <a:lnTo>
                    <a:pt x="70695" y="7332"/>
                  </a:lnTo>
                  <a:lnTo>
                    <a:pt x="70378" y="7196"/>
                  </a:lnTo>
                  <a:lnTo>
                    <a:pt x="70106" y="7106"/>
                  </a:lnTo>
                  <a:lnTo>
                    <a:pt x="69925" y="7061"/>
                  </a:lnTo>
                  <a:lnTo>
                    <a:pt x="69835" y="6925"/>
                  </a:lnTo>
                  <a:lnTo>
                    <a:pt x="69835" y="6970"/>
                  </a:lnTo>
                  <a:lnTo>
                    <a:pt x="69699" y="6834"/>
                  </a:lnTo>
                  <a:lnTo>
                    <a:pt x="69563" y="6744"/>
                  </a:lnTo>
                  <a:lnTo>
                    <a:pt x="69292" y="6653"/>
                  </a:lnTo>
                  <a:lnTo>
                    <a:pt x="68975" y="6563"/>
                  </a:lnTo>
                  <a:lnTo>
                    <a:pt x="68839" y="6472"/>
                  </a:lnTo>
                  <a:lnTo>
                    <a:pt x="68703" y="6382"/>
                  </a:lnTo>
                  <a:lnTo>
                    <a:pt x="68613" y="6291"/>
                  </a:lnTo>
                  <a:lnTo>
                    <a:pt x="68477" y="6201"/>
                  </a:lnTo>
                  <a:lnTo>
                    <a:pt x="68205" y="6110"/>
                  </a:lnTo>
                  <a:lnTo>
                    <a:pt x="67889" y="6020"/>
                  </a:lnTo>
                  <a:lnTo>
                    <a:pt x="67753" y="5929"/>
                  </a:lnTo>
                  <a:lnTo>
                    <a:pt x="67617" y="5839"/>
                  </a:lnTo>
                  <a:lnTo>
                    <a:pt x="67617" y="5884"/>
                  </a:lnTo>
                  <a:lnTo>
                    <a:pt x="67391" y="5612"/>
                  </a:lnTo>
                  <a:lnTo>
                    <a:pt x="67164" y="5386"/>
                  </a:lnTo>
                  <a:lnTo>
                    <a:pt x="66938" y="5205"/>
                  </a:lnTo>
                  <a:lnTo>
                    <a:pt x="66667" y="5024"/>
                  </a:lnTo>
                  <a:lnTo>
                    <a:pt x="66350" y="4933"/>
                  </a:lnTo>
                  <a:lnTo>
                    <a:pt x="66033" y="4888"/>
                  </a:lnTo>
                  <a:lnTo>
                    <a:pt x="65716" y="4933"/>
                  </a:lnTo>
                  <a:lnTo>
                    <a:pt x="65399" y="4933"/>
                  </a:lnTo>
                  <a:lnTo>
                    <a:pt x="65082" y="4888"/>
                  </a:lnTo>
                  <a:lnTo>
                    <a:pt x="64947" y="4843"/>
                  </a:lnTo>
                  <a:lnTo>
                    <a:pt x="64811" y="4752"/>
                  </a:lnTo>
                  <a:lnTo>
                    <a:pt x="64539" y="4798"/>
                  </a:lnTo>
                  <a:lnTo>
                    <a:pt x="64358" y="4707"/>
                  </a:lnTo>
                  <a:lnTo>
                    <a:pt x="63544" y="4300"/>
                  </a:lnTo>
                  <a:lnTo>
                    <a:pt x="62774" y="3847"/>
                  </a:lnTo>
                  <a:lnTo>
                    <a:pt x="62457" y="3711"/>
                  </a:lnTo>
                  <a:lnTo>
                    <a:pt x="62095" y="3666"/>
                  </a:lnTo>
                  <a:lnTo>
                    <a:pt x="61643" y="3621"/>
                  </a:lnTo>
                  <a:lnTo>
                    <a:pt x="61190" y="3530"/>
                  </a:lnTo>
                  <a:lnTo>
                    <a:pt x="60783" y="3395"/>
                  </a:lnTo>
                  <a:lnTo>
                    <a:pt x="60376" y="3214"/>
                  </a:lnTo>
                  <a:lnTo>
                    <a:pt x="60104" y="3168"/>
                  </a:lnTo>
                  <a:lnTo>
                    <a:pt x="59832" y="3123"/>
                  </a:lnTo>
                  <a:lnTo>
                    <a:pt x="59516" y="3123"/>
                  </a:lnTo>
                  <a:lnTo>
                    <a:pt x="59244" y="3168"/>
                  </a:lnTo>
                  <a:lnTo>
                    <a:pt x="58701" y="3304"/>
                  </a:lnTo>
                  <a:lnTo>
                    <a:pt x="58158" y="3395"/>
                  </a:lnTo>
                  <a:lnTo>
                    <a:pt x="57886" y="3349"/>
                  </a:lnTo>
                  <a:lnTo>
                    <a:pt x="57615" y="3304"/>
                  </a:lnTo>
                  <a:lnTo>
                    <a:pt x="57343" y="3214"/>
                  </a:lnTo>
                  <a:lnTo>
                    <a:pt x="57072" y="3123"/>
                  </a:lnTo>
                  <a:lnTo>
                    <a:pt x="56076" y="3033"/>
                  </a:lnTo>
                  <a:lnTo>
                    <a:pt x="55759" y="2942"/>
                  </a:lnTo>
                  <a:lnTo>
                    <a:pt x="55442" y="2852"/>
                  </a:lnTo>
                  <a:lnTo>
                    <a:pt x="54718" y="2761"/>
                  </a:lnTo>
                  <a:lnTo>
                    <a:pt x="54401" y="2671"/>
                  </a:lnTo>
                  <a:lnTo>
                    <a:pt x="54039" y="2580"/>
                  </a:lnTo>
                  <a:lnTo>
                    <a:pt x="53722" y="2444"/>
                  </a:lnTo>
                  <a:lnTo>
                    <a:pt x="53451" y="2218"/>
                  </a:lnTo>
                  <a:lnTo>
                    <a:pt x="53044" y="2127"/>
                  </a:lnTo>
                  <a:lnTo>
                    <a:pt x="52636" y="2127"/>
                  </a:lnTo>
                  <a:lnTo>
                    <a:pt x="52274" y="2218"/>
                  </a:lnTo>
                  <a:lnTo>
                    <a:pt x="51912" y="2263"/>
                  </a:lnTo>
                  <a:lnTo>
                    <a:pt x="51550" y="2263"/>
                  </a:lnTo>
                  <a:lnTo>
                    <a:pt x="51188" y="2173"/>
                  </a:lnTo>
                  <a:lnTo>
                    <a:pt x="50871" y="2037"/>
                  </a:lnTo>
                  <a:lnTo>
                    <a:pt x="50554" y="1901"/>
                  </a:lnTo>
                  <a:lnTo>
                    <a:pt x="49875" y="1584"/>
                  </a:lnTo>
                  <a:lnTo>
                    <a:pt x="49468" y="1584"/>
                  </a:lnTo>
                  <a:lnTo>
                    <a:pt x="49061" y="1630"/>
                  </a:lnTo>
                  <a:lnTo>
                    <a:pt x="47748" y="1675"/>
                  </a:lnTo>
                  <a:lnTo>
                    <a:pt x="46481" y="1765"/>
                  </a:lnTo>
                  <a:lnTo>
                    <a:pt x="45847" y="1720"/>
                  </a:lnTo>
                  <a:lnTo>
                    <a:pt x="45214" y="1720"/>
                  </a:lnTo>
                  <a:lnTo>
                    <a:pt x="44535" y="1630"/>
                  </a:lnTo>
                  <a:lnTo>
                    <a:pt x="43901" y="1449"/>
                  </a:lnTo>
                  <a:lnTo>
                    <a:pt x="42906" y="1449"/>
                  </a:lnTo>
                  <a:lnTo>
                    <a:pt x="42543" y="1313"/>
                  </a:lnTo>
                  <a:lnTo>
                    <a:pt x="42227" y="1222"/>
                  </a:lnTo>
                  <a:lnTo>
                    <a:pt x="41503" y="1132"/>
                  </a:lnTo>
                  <a:lnTo>
                    <a:pt x="40099" y="1132"/>
                  </a:lnTo>
                  <a:lnTo>
                    <a:pt x="39375" y="1177"/>
                  </a:lnTo>
                  <a:lnTo>
                    <a:pt x="38696" y="1177"/>
                  </a:lnTo>
                  <a:lnTo>
                    <a:pt x="37972" y="1086"/>
                  </a:lnTo>
                  <a:lnTo>
                    <a:pt x="37656" y="1041"/>
                  </a:lnTo>
                  <a:lnTo>
                    <a:pt x="37293" y="905"/>
                  </a:lnTo>
                  <a:lnTo>
                    <a:pt x="34668" y="860"/>
                  </a:lnTo>
                  <a:lnTo>
                    <a:pt x="34306" y="770"/>
                  </a:lnTo>
                  <a:lnTo>
                    <a:pt x="33944" y="679"/>
                  </a:lnTo>
                  <a:lnTo>
                    <a:pt x="33265" y="589"/>
                  </a:lnTo>
                  <a:lnTo>
                    <a:pt x="31862" y="589"/>
                  </a:lnTo>
                  <a:lnTo>
                    <a:pt x="31138" y="634"/>
                  </a:lnTo>
                  <a:lnTo>
                    <a:pt x="30459" y="634"/>
                  </a:lnTo>
                  <a:lnTo>
                    <a:pt x="29780" y="543"/>
                  </a:lnTo>
                  <a:lnTo>
                    <a:pt x="29418" y="453"/>
                  </a:lnTo>
                  <a:lnTo>
                    <a:pt x="29102" y="362"/>
                  </a:lnTo>
                  <a:lnTo>
                    <a:pt x="25843" y="272"/>
                  </a:lnTo>
                  <a:lnTo>
                    <a:pt x="25028" y="136"/>
                  </a:lnTo>
                  <a:lnTo>
                    <a:pt x="24214" y="45"/>
                  </a:lnTo>
                  <a:lnTo>
                    <a:pt x="234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556975" y="2779425"/>
              <a:ext cx="1155250" cy="1399650"/>
            </a:xfrm>
            <a:custGeom>
              <a:rect b="b" l="l" r="r" t="t"/>
              <a:pathLst>
                <a:path extrusionOk="0" h="55986" w="46210">
                  <a:moveTo>
                    <a:pt x="32723" y="0"/>
                  </a:moveTo>
                  <a:lnTo>
                    <a:pt x="32451" y="181"/>
                  </a:lnTo>
                  <a:lnTo>
                    <a:pt x="32180" y="272"/>
                  </a:lnTo>
                  <a:lnTo>
                    <a:pt x="31320" y="272"/>
                  </a:lnTo>
                  <a:lnTo>
                    <a:pt x="31003" y="317"/>
                  </a:lnTo>
                  <a:lnTo>
                    <a:pt x="30731" y="407"/>
                  </a:lnTo>
                  <a:lnTo>
                    <a:pt x="30460" y="543"/>
                  </a:lnTo>
                  <a:lnTo>
                    <a:pt x="30233" y="724"/>
                  </a:lnTo>
                  <a:lnTo>
                    <a:pt x="29962" y="815"/>
                  </a:lnTo>
                  <a:lnTo>
                    <a:pt x="29690" y="860"/>
                  </a:lnTo>
                  <a:lnTo>
                    <a:pt x="29374" y="815"/>
                  </a:lnTo>
                  <a:lnTo>
                    <a:pt x="29102" y="815"/>
                  </a:lnTo>
                  <a:lnTo>
                    <a:pt x="28785" y="860"/>
                  </a:lnTo>
                  <a:lnTo>
                    <a:pt x="28514" y="951"/>
                  </a:lnTo>
                  <a:lnTo>
                    <a:pt x="28287" y="1132"/>
                  </a:lnTo>
                  <a:lnTo>
                    <a:pt x="28152" y="1222"/>
                  </a:lnTo>
                  <a:lnTo>
                    <a:pt x="28016" y="1267"/>
                  </a:lnTo>
                  <a:lnTo>
                    <a:pt x="27744" y="1358"/>
                  </a:lnTo>
                  <a:lnTo>
                    <a:pt x="27427" y="1448"/>
                  </a:lnTo>
                  <a:lnTo>
                    <a:pt x="27292" y="1539"/>
                  </a:lnTo>
                  <a:lnTo>
                    <a:pt x="27201" y="1629"/>
                  </a:lnTo>
                  <a:lnTo>
                    <a:pt x="26930" y="1675"/>
                  </a:lnTo>
                  <a:lnTo>
                    <a:pt x="26703" y="1675"/>
                  </a:lnTo>
                  <a:lnTo>
                    <a:pt x="26386" y="1901"/>
                  </a:lnTo>
                  <a:lnTo>
                    <a:pt x="26070" y="2173"/>
                  </a:lnTo>
                  <a:lnTo>
                    <a:pt x="25843" y="2218"/>
                  </a:lnTo>
                  <a:lnTo>
                    <a:pt x="25617" y="2218"/>
                  </a:lnTo>
                  <a:lnTo>
                    <a:pt x="25255" y="2489"/>
                  </a:lnTo>
                  <a:lnTo>
                    <a:pt x="24983" y="2761"/>
                  </a:lnTo>
                  <a:lnTo>
                    <a:pt x="24848" y="2851"/>
                  </a:lnTo>
                  <a:lnTo>
                    <a:pt x="24712" y="2942"/>
                  </a:lnTo>
                  <a:lnTo>
                    <a:pt x="24440" y="3032"/>
                  </a:lnTo>
                  <a:lnTo>
                    <a:pt x="24124" y="3123"/>
                  </a:lnTo>
                  <a:lnTo>
                    <a:pt x="23988" y="3214"/>
                  </a:lnTo>
                  <a:lnTo>
                    <a:pt x="23897" y="3304"/>
                  </a:lnTo>
                  <a:lnTo>
                    <a:pt x="23671" y="3485"/>
                  </a:lnTo>
                  <a:lnTo>
                    <a:pt x="23399" y="3576"/>
                  </a:lnTo>
                  <a:lnTo>
                    <a:pt x="23173" y="3757"/>
                  </a:lnTo>
                  <a:lnTo>
                    <a:pt x="22720" y="4119"/>
                  </a:lnTo>
                  <a:lnTo>
                    <a:pt x="22449" y="4254"/>
                  </a:lnTo>
                  <a:lnTo>
                    <a:pt x="22268" y="4436"/>
                  </a:lnTo>
                  <a:lnTo>
                    <a:pt x="21951" y="4662"/>
                  </a:lnTo>
                  <a:lnTo>
                    <a:pt x="21680" y="4979"/>
                  </a:lnTo>
                  <a:lnTo>
                    <a:pt x="21725" y="4979"/>
                  </a:lnTo>
                  <a:lnTo>
                    <a:pt x="21408" y="5250"/>
                  </a:lnTo>
                  <a:lnTo>
                    <a:pt x="21136" y="5522"/>
                  </a:lnTo>
                  <a:lnTo>
                    <a:pt x="20865" y="5793"/>
                  </a:lnTo>
                  <a:lnTo>
                    <a:pt x="20593" y="6065"/>
                  </a:lnTo>
                  <a:lnTo>
                    <a:pt x="20322" y="6336"/>
                  </a:lnTo>
                  <a:lnTo>
                    <a:pt x="20050" y="6608"/>
                  </a:lnTo>
                  <a:lnTo>
                    <a:pt x="19462" y="7151"/>
                  </a:lnTo>
                  <a:lnTo>
                    <a:pt x="19507" y="7151"/>
                  </a:lnTo>
                  <a:lnTo>
                    <a:pt x="19190" y="7423"/>
                  </a:lnTo>
                  <a:lnTo>
                    <a:pt x="18964" y="7739"/>
                  </a:lnTo>
                  <a:lnTo>
                    <a:pt x="18783" y="7920"/>
                  </a:lnTo>
                  <a:lnTo>
                    <a:pt x="18692" y="8102"/>
                  </a:lnTo>
                  <a:lnTo>
                    <a:pt x="18647" y="8328"/>
                  </a:lnTo>
                  <a:lnTo>
                    <a:pt x="18647" y="8554"/>
                  </a:lnTo>
                  <a:lnTo>
                    <a:pt x="18647" y="8780"/>
                  </a:lnTo>
                  <a:lnTo>
                    <a:pt x="18602" y="9007"/>
                  </a:lnTo>
                  <a:lnTo>
                    <a:pt x="18557" y="9188"/>
                  </a:lnTo>
                  <a:lnTo>
                    <a:pt x="18376" y="9414"/>
                  </a:lnTo>
                  <a:lnTo>
                    <a:pt x="18376" y="10455"/>
                  </a:lnTo>
                  <a:lnTo>
                    <a:pt x="18240" y="10591"/>
                  </a:lnTo>
                  <a:lnTo>
                    <a:pt x="18195" y="10727"/>
                  </a:lnTo>
                  <a:lnTo>
                    <a:pt x="18104" y="11043"/>
                  </a:lnTo>
                  <a:lnTo>
                    <a:pt x="18014" y="11315"/>
                  </a:lnTo>
                  <a:lnTo>
                    <a:pt x="17968" y="11496"/>
                  </a:lnTo>
                  <a:lnTo>
                    <a:pt x="17833" y="11586"/>
                  </a:lnTo>
                  <a:lnTo>
                    <a:pt x="17833" y="12673"/>
                  </a:lnTo>
                  <a:lnTo>
                    <a:pt x="17697" y="12854"/>
                  </a:lnTo>
                  <a:lnTo>
                    <a:pt x="17606" y="13035"/>
                  </a:lnTo>
                  <a:lnTo>
                    <a:pt x="17561" y="13261"/>
                  </a:lnTo>
                  <a:lnTo>
                    <a:pt x="17561" y="13487"/>
                  </a:lnTo>
                  <a:lnTo>
                    <a:pt x="17561" y="13714"/>
                  </a:lnTo>
                  <a:lnTo>
                    <a:pt x="17516" y="13940"/>
                  </a:lnTo>
                  <a:lnTo>
                    <a:pt x="17425" y="14166"/>
                  </a:lnTo>
                  <a:lnTo>
                    <a:pt x="17289" y="14347"/>
                  </a:lnTo>
                  <a:lnTo>
                    <a:pt x="17289" y="14619"/>
                  </a:lnTo>
                  <a:lnTo>
                    <a:pt x="17289" y="14845"/>
                  </a:lnTo>
                  <a:lnTo>
                    <a:pt x="17108" y="15117"/>
                  </a:lnTo>
                  <a:lnTo>
                    <a:pt x="17018" y="15388"/>
                  </a:lnTo>
                  <a:lnTo>
                    <a:pt x="17018" y="15660"/>
                  </a:lnTo>
                  <a:lnTo>
                    <a:pt x="17018" y="15977"/>
                  </a:lnTo>
                  <a:lnTo>
                    <a:pt x="17018" y="16248"/>
                  </a:lnTo>
                  <a:lnTo>
                    <a:pt x="16973" y="16520"/>
                  </a:lnTo>
                  <a:lnTo>
                    <a:pt x="16927" y="16791"/>
                  </a:lnTo>
                  <a:lnTo>
                    <a:pt x="16746" y="17063"/>
                  </a:lnTo>
                  <a:lnTo>
                    <a:pt x="16746" y="17289"/>
                  </a:lnTo>
                  <a:lnTo>
                    <a:pt x="16746" y="17515"/>
                  </a:lnTo>
                  <a:lnTo>
                    <a:pt x="16701" y="17923"/>
                  </a:lnTo>
                  <a:lnTo>
                    <a:pt x="16565" y="18330"/>
                  </a:lnTo>
                  <a:lnTo>
                    <a:pt x="16429" y="18737"/>
                  </a:lnTo>
                  <a:lnTo>
                    <a:pt x="16294" y="19190"/>
                  </a:lnTo>
                  <a:lnTo>
                    <a:pt x="16203" y="19597"/>
                  </a:lnTo>
                  <a:lnTo>
                    <a:pt x="16203" y="19824"/>
                  </a:lnTo>
                  <a:lnTo>
                    <a:pt x="16203" y="20050"/>
                  </a:lnTo>
                  <a:lnTo>
                    <a:pt x="16248" y="20276"/>
                  </a:lnTo>
                  <a:lnTo>
                    <a:pt x="16339" y="20503"/>
                  </a:lnTo>
                  <a:lnTo>
                    <a:pt x="16656" y="20412"/>
                  </a:lnTo>
                  <a:lnTo>
                    <a:pt x="16792" y="20367"/>
                  </a:lnTo>
                  <a:lnTo>
                    <a:pt x="16882" y="20321"/>
                  </a:lnTo>
                  <a:lnTo>
                    <a:pt x="17244" y="19824"/>
                  </a:lnTo>
                  <a:lnTo>
                    <a:pt x="17606" y="19326"/>
                  </a:lnTo>
                  <a:lnTo>
                    <a:pt x="18014" y="18873"/>
                  </a:lnTo>
                  <a:lnTo>
                    <a:pt x="18421" y="18421"/>
                  </a:lnTo>
                  <a:lnTo>
                    <a:pt x="19326" y="17561"/>
                  </a:lnTo>
                  <a:lnTo>
                    <a:pt x="20231" y="16791"/>
                  </a:lnTo>
                  <a:lnTo>
                    <a:pt x="21227" y="16067"/>
                  </a:lnTo>
                  <a:lnTo>
                    <a:pt x="22177" y="15343"/>
                  </a:lnTo>
                  <a:lnTo>
                    <a:pt x="24169" y="13895"/>
                  </a:lnTo>
                  <a:lnTo>
                    <a:pt x="24531" y="13668"/>
                  </a:lnTo>
                  <a:lnTo>
                    <a:pt x="24893" y="13442"/>
                  </a:lnTo>
                  <a:lnTo>
                    <a:pt x="25708" y="13080"/>
                  </a:lnTo>
                  <a:lnTo>
                    <a:pt x="26115" y="12899"/>
                  </a:lnTo>
                  <a:lnTo>
                    <a:pt x="26522" y="12673"/>
                  </a:lnTo>
                  <a:lnTo>
                    <a:pt x="26884" y="12446"/>
                  </a:lnTo>
                  <a:lnTo>
                    <a:pt x="27246" y="12175"/>
                  </a:lnTo>
                  <a:lnTo>
                    <a:pt x="27382" y="11949"/>
                  </a:lnTo>
                  <a:lnTo>
                    <a:pt x="27608" y="11768"/>
                  </a:lnTo>
                  <a:lnTo>
                    <a:pt x="27835" y="11632"/>
                  </a:lnTo>
                  <a:lnTo>
                    <a:pt x="28061" y="11541"/>
                  </a:lnTo>
                  <a:lnTo>
                    <a:pt x="28604" y="11360"/>
                  </a:lnTo>
                  <a:lnTo>
                    <a:pt x="28830" y="11270"/>
                  </a:lnTo>
                  <a:lnTo>
                    <a:pt x="29057" y="11134"/>
                  </a:lnTo>
                  <a:lnTo>
                    <a:pt x="29419" y="10862"/>
                  </a:lnTo>
                  <a:lnTo>
                    <a:pt x="29826" y="10636"/>
                  </a:lnTo>
                  <a:lnTo>
                    <a:pt x="30188" y="10455"/>
                  </a:lnTo>
                  <a:lnTo>
                    <a:pt x="30596" y="10274"/>
                  </a:lnTo>
                  <a:lnTo>
                    <a:pt x="31048" y="10138"/>
                  </a:lnTo>
                  <a:lnTo>
                    <a:pt x="31455" y="10048"/>
                  </a:lnTo>
                  <a:lnTo>
                    <a:pt x="31863" y="9957"/>
                  </a:lnTo>
                  <a:lnTo>
                    <a:pt x="32315" y="9912"/>
                  </a:lnTo>
                  <a:lnTo>
                    <a:pt x="33175" y="9912"/>
                  </a:lnTo>
                  <a:lnTo>
                    <a:pt x="34080" y="10002"/>
                  </a:lnTo>
                  <a:lnTo>
                    <a:pt x="34940" y="10183"/>
                  </a:lnTo>
                  <a:lnTo>
                    <a:pt x="35800" y="10455"/>
                  </a:lnTo>
                  <a:lnTo>
                    <a:pt x="36660" y="10817"/>
                  </a:lnTo>
                  <a:lnTo>
                    <a:pt x="37475" y="11224"/>
                  </a:lnTo>
                  <a:lnTo>
                    <a:pt x="38244" y="11768"/>
                  </a:lnTo>
                  <a:lnTo>
                    <a:pt x="38968" y="12356"/>
                  </a:lnTo>
                  <a:lnTo>
                    <a:pt x="39647" y="12990"/>
                  </a:lnTo>
                  <a:lnTo>
                    <a:pt x="40236" y="13714"/>
                  </a:lnTo>
                  <a:lnTo>
                    <a:pt x="40779" y="14483"/>
                  </a:lnTo>
                  <a:lnTo>
                    <a:pt x="41186" y="15343"/>
                  </a:lnTo>
                  <a:lnTo>
                    <a:pt x="41639" y="16384"/>
                  </a:lnTo>
                  <a:lnTo>
                    <a:pt x="41956" y="17425"/>
                  </a:lnTo>
                  <a:lnTo>
                    <a:pt x="42182" y="18466"/>
                  </a:lnTo>
                  <a:lnTo>
                    <a:pt x="42318" y="19552"/>
                  </a:lnTo>
                  <a:lnTo>
                    <a:pt x="42408" y="20593"/>
                  </a:lnTo>
                  <a:lnTo>
                    <a:pt x="42363" y="21679"/>
                  </a:lnTo>
                  <a:lnTo>
                    <a:pt x="42272" y="22765"/>
                  </a:lnTo>
                  <a:lnTo>
                    <a:pt x="42046" y="23852"/>
                  </a:lnTo>
                  <a:lnTo>
                    <a:pt x="41820" y="24983"/>
                  </a:lnTo>
                  <a:lnTo>
                    <a:pt x="41503" y="26069"/>
                  </a:lnTo>
                  <a:lnTo>
                    <a:pt x="41141" y="27156"/>
                  </a:lnTo>
                  <a:lnTo>
                    <a:pt x="40688" y="28242"/>
                  </a:lnTo>
                  <a:lnTo>
                    <a:pt x="40190" y="29328"/>
                  </a:lnTo>
                  <a:lnTo>
                    <a:pt x="39647" y="30414"/>
                  </a:lnTo>
                  <a:lnTo>
                    <a:pt x="39059" y="31455"/>
                  </a:lnTo>
                  <a:lnTo>
                    <a:pt x="38380" y="32541"/>
                  </a:lnTo>
                  <a:lnTo>
                    <a:pt x="37701" y="33537"/>
                  </a:lnTo>
                  <a:lnTo>
                    <a:pt x="36932" y="34578"/>
                  </a:lnTo>
                  <a:lnTo>
                    <a:pt x="36117" y="35574"/>
                  </a:lnTo>
                  <a:lnTo>
                    <a:pt x="35302" y="36570"/>
                  </a:lnTo>
                  <a:lnTo>
                    <a:pt x="34443" y="37520"/>
                  </a:lnTo>
                  <a:lnTo>
                    <a:pt x="33537" y="38470"/>
                  </a:lnTo>
                  <a:lnTo>
                    <a:pt x="32587" y="39376"/>
                  </a:lnTo>
                  <a:lnTo>
                    <a:pt x="31591" y="40236"/>
                  </a:lnTo>
                  <a:lnTo>
                    <a:pt x="30596" y="41095"/>
                  </a:lnTo>
                  <a:lnTo>
                    <a:pt x="29555" y="41955"/>
                  </a:lnTo>
                  <a:lnTo>
                    <a:pt x="28514" y="42725"/>
                  </a:lnTo>
                  <a:lnTo>
                    <a:pt x="27427" y="43494"/>
                  </a:lnTo>
                  <a:lnTo>
                    <a:pt x="26296" y="44218"/>
                  </a:lnTo>
                  <a:lnTo>
                    <a:pt x="25210" y="44897"/>
                  </a:lnTo>
                  <a:lnTo>
                    <a:pt x="24078" y="45531"/>
                  </a:lnTo>
                  <a:lnTo>
                    <a:pt x="22902" y="46119"/>
                  </a:lnTo>
                  <a:lnTo>
                    <a:pt x="21725" y="46708"/>
                  </a:lnTo>
                  <a:lnTo>
                    <a:pt x="20593" y="47205"/>
                  </a:lnTo>
                  <a:lnTo>
                    <a:pt x="19417" y="47658"/>
                  </a:lnTo>
                  <a:lnTo>
                    <a:pt x="18195" y="48111"/>
                  </a:lnTo>
                  <a:lnTo>
                    <a:pt x="17018" y="48473"/>
                  </a:lnTo>
                  <a:lnTo>
                    <a:pt x="15841" y="48790"/>
                  </a:lnTo>
                  <a:lnTo>
                    <a:pt x="14664" y="49016"/>
                  </a:lnTo>
                  <a:lnTo>
                    <a:pt x="13488" y="49242"/>
                  </a:lnTo>
                  <a:lnTo>
                    <a:pt x="12537" y="49378"/>
                  </a:lnTo>
                  <a:lnTo>
                    <a:pt x="11541" y="49468"/>
                  </a:lnTo>
                  <a:lnTo>
                    <a:pt x="10546" y="49514"/>
                  </a:lnTo>
                  <a:lnTo>
                    <a:pt x="9550" y="49514"/>
                  </a:lnTo>
                  <a:lnTo>
                    <a:pt x="8554" y="49423"/>
                  </a:lnTo>
                  <a:lnTo>
                    <a:pt x="7604" y="49287"/>
                  </a:lnTo>
                  <a:lnTo>
                    <a:pt x="6608" y="49061"/>
                  </a:lnTo>
                  <a:lnTo>
                    <a:pt x="5658" y="48744"/>
                  </a:lnTo>
                  <a:lnTo>
                    <a:pt x="5115" y="48563"/>
                  </a:lnTo>
                  <a:lnTo>
                    <a:pt x="4300" y="48563"/>
                  </a:lnTo>
                  <a:lnTo>
                    <a:pt x="4074" y="48654"/>
                  </a:lnTo>
                  <a:lnTo>
                    <a:pt x="3802" y="48790"/>
                  </a:lnTo>
                  <a:lnTo>
                    <a:pt x="3576" y="48925"/>
                  </a:lnTo>
                  <a:lnTo>
                    <a:pt x="3078" y="49423"/>
                  </a:lnTo>
                  <a:lnTo>
                    <a:pt x="2625" y="49966"/>
                  </a:lnTo>
                  <a:lnTo>
                    <a:pt x="2263" y="50555"/>
                  </a:lnTo>
                  <a:lnTo>
                    <a:pt x="1856" y="51143"/>
                  </a:lnTo>
                  <a:lnTo>
                    <a:pt x="1132" y="52274"/>
                  </a:lnTo>
                  <a:lnTo>
                    <a:pt x="679" y="52818"/>
                  </a:lnTo>
                  <a:lnTo>
                    <a:pt x="227" y="53361"/>
                  </a:lnTo>
                  <a:lnTo>
                    <a:pt x="91" y="53542"/>
                  </a:lnTo>
                  <a:lnTo>
                    <a:pt x="0" y="53813"/>
                  </a:lnTo>
                  <a:lnTo>
                    <a:pt x="0" y="54040"/>
                  </a:lnTo>
                  <a:lnTo>
                    <a:pt x="0" y="54311"/>
                  </a:lnTo>
                  <a:lnTo>
                    <a:pt x="91" y="54447"/>
                  </a:lnTo>
                  <a:lnTo>
                    <a:pt x="227" y="54537"/>
                  </a:lnTo>
                  <a:lnTo>
                    <a:pt x="363" y="54628"/>
                  </a:lnTo>
                  <a:lnTo>
                    <a:pt x="544" y="54673"/>
                  </a:lnTo>
                  <a:lnTo>
                    <a:pt x="770" y="54718"/>
                  </a:lnTo>
                  <a:lnTo>
                    <a:pt x="1766" y="54718"/>
                  </a:lnTo>
                  <a:lnTo>
                    <a:pt x="1992" y="54764"/>
                  </a:lnTo>
                  <a:lnTo>
                    <a:pt x="2218" y="54854"/>
                  </a:lnTo>
                  <a:lnTo>
                    <a:pt x="2444" y="54990"/>
                  </a:lnTo>
                  <a:lnTo>
                    <a:pt x="2671" y="55126"/>
                  </a:lnTo>
                  <a:lnTo>
                    <a:pt x="2897" y="55216"/>
                  </a:lnTo>
                  <a:lnTo>
                    <a:pt x="3350" y="55352"/>
                  </a:lnTo>
                  <a:lnTo>
                    <a:pt x="3621" y="55397"/>
                  </a:lnTo>
                  <a:lnTo>
                    <a:pt x="3847" y="55533"/>
                  </a:lnTo>
                  <a:lnTo>
                    <a:pt x="4028" y="55624"/>
                  </a:lnTo>
                  <a:lnTo>
                    <a:pt x="4255" y="55850"/>
                  </a:lnTo>
                  <a:lnTo>
                    <a:pt x="4526" y="55940"/>
                  </a:lnTo>
                  <a:lnTo>
                    <a:pt x="4843" y="55986"/>
                  </a:lnTo>
                  <a:lnTo>
                    <a:pt x="5160" y="55986"/>
                  </a:lnTo>
                  <a:lnTo>
                    <a:pt x="5477" y="55940"/>
                  </a:lnTo>
                  <a:lnTo>
                    <a:pt x="5748" y="55850"/>
                  </a:lnTo>
                  <a:lnTo>
                    <a:pt x="6065" y="55805"/>
                  </a:lnTo>
                  <a:lnTo>
                    <a:pt x="7332" y="55805"/>
                  </a:lnTo>
                  <a:lnTo>
                    <a:pt x="7649" y="55714"/>
                  </a:lnTo>
                  <a:lnTo>
                    <a:pt x="7921" y="55533"/>
                  </a:lnTo>
                  <a:lnTo>
                    <a:pt x="9550" y="55533"/>
                  </a:lnTo>
                  <a:lnTo>
                    <a:pt x="9822" y="55397"/>
                  </a:lnTo>
                  <a:lnTo>
                    <a:pt x="10138" y="55307"/>
                  </a:lnTo>
                  <a:lnTo>
                    <a:pt x="10410" y="55262"/>
                  </a:lnTo>
                  <a:lnTo>
                    <a:pt x="10727" y="55216"/>
                  </a:lnTo>
                  <a:lnTo>
                    <a:pt x="11315" y="55262"/>
                  </a:lnTo>
                  <a:lnTo>
                    <a:pt x="11949" y="55307"/>
                  </a:lnTo>
                  <a:lnTo>
                    <a:pt x="12266" y="55307"/>
                  </a:lnTo>
                  <a:lnTo>
                    <a:pt x="12628" y="55262"/>
                  </a:lnTo>
                  <a:lnTo>
                    <a:pt x="13171" y="55171"/>
                  </a:lnTo>
                  <a:lnTo>
                    <a:pt x="13669" y="55081"/>
                  </a:lnTo>
                  <a:lnTo>
                    <a:pt x="14755" y="54990"/>
                  </a:lnTo>
                  <a:lnTo>
                    <a:pt x="15026" y="54945"/>
                  </a:lnTo>
                  <a:lnTo>
                    <a:pt x="15298" y="54854"/>
                  </a:lnTo>
                  <a:lnTo>
                    <a:pt x="15524" y="54718"/>
                  </a:lnTo>
                  <a:lnTo>
                    <a:pt x="15751" y="54537"/>
                  </a:lnTo>
                  <a:lnTo>
                    <a:pt x="15977" y="54356"/>
                  </a:lnTo>
                  <a:lnTo>
                    <a:pt x="16203" y="54221"/>
                  </a:lnTo>
                  <a:lnTo>
                    <a:pt x="16475" y="54175"/>
                  </a:lnTo>
                  <a:lnTo>
                    <a:pt x="17063" y="54175"/>
                  </a:lnTo>
                  <a:lnTo>
                    <a:pt x="17335" y="54130"/>
                  </a:lnTo>
                  <a:lnTo>
                    <a:pt x="17606" y="54040"/>
                  </a:lnTo>
                  <a:lnTo>
                    <a:pt x="17833" y="53904"/>
                  </a:lnTo>
                  <a:lnTo>
                    <a:pt x="17923" y="53768"/>
                  </a:lnTo>
                  <a:lnTo>
                    <a:pt x="18059" y="53723"/>
                  </a:lnTo>
                  <a:lnTo>
                    <a:pt x="18376" y="53632"/>
                  </a:lnTo>
                  <a:lnTo>
                    <a:pt x="18647" y="53542"/>
                  </a:lnTo>
                  <a:lnTo>
                    <a:pt x="18783" y="53451"/>
                  </a:lnTo>
                  <a:lnTo>
                    <a:pt x="18919" y="53361"/>
                  </a:lnTo>
                  <a:lnTo>
                    <a:pt x="19190" y="53315"/>
                  </a:lnTo>
                  <a:lnTo>
                    <a:pt x="19417" y="53315"/>
                  </a:lnTo>
                  <a:lnTo>
                    <a:pt x="19552" y="53225"/>
                  </a:lnTo>
                  <a:lnTo>
                    <a:pt x="19688" y="53180"/>
                  </a:lnTo>
                  <a:lnTo>
                    <a:pt x="20005" y="53089"/>
                  </a:lnTo>
                  <a:lnTo>
                    <a:pt x="20322" y="52953"/>
                  </a:lnTo>
                  <a:lnTo>
                    <a:pt x="20458" y="52908"/>
                  </a:lnTo>
                  <a:lnTo>
                    <a:pt x="20548" y="52772"/>
                  </a:lnTo>
                  <a:lnTo>
                    <a:pt x="20684" y="52682"/>
                  </a:lnTo>
                  <a:lnTo>
                    <a:pt x="20820" y="52591"/>
                  </a:lnTo>
                  <a:lnTo>
                    <a:pt x="21136" y="52501"/>
                  </a:lnTo>
                  <a:lnTo>
                    <a:pt x="21408" y="52410"/>
                  </a:lnTo>
                  <a:lnTo>
                    <a:pt x="21544" y="52320"/>
                  </a:lnTo>
                  <a:lnTo>
                    <a:pt x="21680" y="52229"/>
                  </a:lnTo>
                  <a:lnTo>
                    <a:pt x="21770" y="52139"/>
                  </a:lnTo>
                  <a:lnTo>
                    <a:pt x="21906" y="52048"/>
                  </a:lnTo>
                  <a:lnTo>
                    <a:pt x="22223" y="51958"/>
                  </a:lnTo>
                  <a:lnTo>
                    <a:pt x="22494" y="51867"/>
                  </a:lnTo>
                  <a:lnTo>
                    <a:pt x="22675" y="51777"/>
                  </a:lnTo>
                  <a:lnTo>
                    <a:pt x="22766" y="51686"/>
                  </a:lnTo>
                  <a:lnTo>
                    <a:pt x="22902" y="51596"/>
                  </a:lnTo>
                  <a:lnTo>
                    <a:pt x="23037" y="51505"/>
                  </a:lnTo>
                  <a:lnTo>
                    <a:pt x="23309" y="51415"/>
                  </a:lnTo>
                  <a:lnTo>
                    <a:pt x="23626" y="51324"/>
                  </a:lnTo>
                  <a:lnTo>
                    <a:pt x="23761" y="51234"/>
                  </a:lnTo>
                  <a:lnTo>
                    <a:pt x="23897" y="51143"/>
                  </a:lnTo>
                  <a:lnTo>
                    <a:pt x="24124" y="51098"/>
                  </a:lnTo>
                  <a:lnTo>
                    <a:pt x="24350" y="51143"/>
                  </a:lnTo>
                  <a:lnTo>
                    <a:pt x="24667" y="50871"/>
                  </a:lnTo>
                  <a:lnTo>
                    <a:pt x="24983" y="50600"/>
                  </a:lnTo>
                  <a:lnTo>
                    <a:pt x="25119" y="50509"/>
                  </a:lnTo>
                  <a:lnTo>
                    <a:pt x="25255" y="50419"/>
                  </a:lnTo>
                  <a:lnTo>
                    <a:pt x="25527" y="50328"/>
                  </a:lnTo>
                  <a:lnTo>
                    <a:pt x="25798" y="50238"/>
                  </a:lnTo>
                  <a:lnTo>
                    <a:pt x="25934" y="50147"/>
                  </a:lnTo>
                  <a:lnTo>
                    <a:pt x="26070" y="50057"/>
                  </a:lnTo>
                  <a:lnTo>
                    <a:pt x="26296" y="50012"/>
                  </a:lnTo>
                  <a:lnTo>
                    <a:pt x="26567" y="50012"/>
                  </a:lnTo>
                  <a:lnTo>
                    <a:pt x="26884" y="49785"/>
                  </a:lnTo>
                  <a:lnTo>
                    <a:pt x="27156" y="49468"/>
                  </a:lnTo>
                  <a:lnTo>
                    <a:pt x="27427" y="49242"/>
                  </a:lnTo>
                  <a:lnTo>
                    <a:pt x="27744" y="48971"/>
                  </a:lnTo>
                  <a:lnTo>
                    <a:pt x="27835" y="48835"/>
                  </a:lnTo>
                  <a:lnTo>
                    <a:pt x="27971" y="48744"/>
                  </a:lnTo>
                  <a:lnTo>
                    <a:pt x="28287" y="48654"/>
                  </a:lnTo>
                  <a:lnTo>
                    <a:pt x="28559" y="48563"/>
                  </a:lnTo>
                  <a:lnTo>
                    <a:pt x="28695" y="48473"/>
                  </a:lnTo>
                  <a:lnTo>
                    <a:pt x="28830" y="48382"/>
                  </a:lnTo>
                  <a:lnTo>
                    <a:pt x="28785" y="48382"/>
                  </a:lnTo>
                  <a:lnTo>
                    <a:pt x="29102" y="48111"/>
                  </a:lnTo>
                  <a:lnTo>
                    <a:pt x="29374" y="47839"/>
                  </a:lnTo>
                  <a:lnTo>
                    <a:pt x="29917" y="47341"/>
                  </a:lnTo>
                  <a:lnTo>
                    <a:pt x="30143" y="47296"/>
                  </a:lnTo>
                  <a:lnTo>
                    <a:pt x="30415" y="47296"/>
                  </a:lnTo>
                  <a:lnTo>
                    <a:pt x="30731" y="47024"/>
                  </a:lnTo>
                  <a:lnTo>
                    <a:pt x="31048" y="46753"/>
                  </a:lnTo>
                  <a:lnTo>
                    <a:pt x="31591" y="46210"/>
                  </a:lnTo>
                  <a:lnTo>
                    <a:pt x="31727" y="46074"/>
                  </a:lnTo>
                  <a:lnTo>
                    <a:pt x="31863" y="46029"/>
                  </a:lnTo>
                  <a:lnTo>
                    <a:pt x="32134" y="45893"/>
                  </a:lnTo>
                  <a:lnTo>
                    <a:pt x="32406" y="45802"/>
                  </a:lnTo>
                  <a:lnTo>
                    <a:pt x="32542" y="45712"/>
                  </a:lnTo>
                  <a:lnTo>
                    <a:pt x="32677" y="45621"/>
                  </a:lnTo>
                  <a:lnTo>
                    <a:pt x="32632" y="45621"/>
                  </a:lnTo>
                  <a:lnTo>
                    <a:pt x="33221" y="45078"/>
                  </a:lnTo>
                  <a:lnTo>
                    <a:pt x="33764" y="44535"/>
                  </a:lnTo>
                  <a:lnTo>
                    <a:pt x="34307" y="44037"/>
                  </a:lnTo>
                  <a:lnTo>
                    <a:pt x="34352" y="43992"/>
                  </a:lnTo>
                  <a:lnTo>
                    <a:pt x="36524" y="42317"/>
                  </a:lnTo>
                  <a:lnTo>
                    <a:pt x="36479" y="42317"/>
                  </a:lnTo>
                  <a:lnTo>
                    <a:pt x="36796" y="42046"/>
                  </a:lnTo>
                  <a:lnTo>
                    <a:pt x="37068" y="41774"/>
                  </a:lnTo>
                  <a:lnTo>
                    <a:pt x="37022" y="41774"/>
                  </a:lnTo>
                  <a:lnTo>
                    <a:pt x="37339" y="41412"/>
                  </a:lnTo>
                  <a:lnTo>
                    <a:pt x="37611" y="40960"/>
                  </a:lnTo>
                  <a:lnTo>
                    <a:pt x="37882" y="40552"/>
                  </a:lnTo>
                  <a:lnTo>
                    <a:pt x="38199" y="40145"/>
                  </a:lnTo>
                  <a:lnTo>
                    <a:pt x="38742" y="39602"/>
                  </a:lnTo>
                  <a:lnTo>
                    <a:pt x="38697" y="39602"/>
                  </a:lnTo>
                  <a:lnTo>
                    <a:pt x="39014" y="39330"/>
                  </a:lnTo>
                  <a:lnTo>
                    <a:pt x="39240" y="39014"/>
                  </a:lnTo>
                  <a:lnTo>
                    <a:pt x="39376" y="38923"/>
                  </a:lnTo>
                  <a:lnTo>
                    <a:pt x="39421" y="38787"/>
                  </a:lnTo>
                  <a:lnTo>
                    <a:pt x="39557" y="38516"/>
                  </a:lnTo>
                  <a:lnTo>
                    <a:pt x="39647" y="38199"/>
                  </a:lnTo>
                  <a:lnTo>
                    <a:pt x="39738" y="38063"/>
                  </a:lnTo>
                  <a:lnTo>
                    <a:pt x="39828" y="37973"/>
                  </a:lnTo>
                  <a:lnTo>
                    <a:pt x="39828" y="37927"/>
                  </a:lnTo>
                  <a:lnTo>
                    <a:pt x="40372" y="37384"/>
                  </a:lnTo>
                  <a:lnTo>
                    <a:pt x="40462" y="37294"/>
                  </a:lnTo>
                  <a:lnTo>
                    <a:pt x="40553" y="37158"/>
                  </a:lnTo>
                  <a:lnTo>
                    <a:pt x="40643" y="36841"/>
                  </a:lnTo>
                  <a:lnTo>
                    <a:pt x="40734" y="36524"/>
                  </a:lnTo>
                  <a:lnTo>
                    <a:pt x="40824" y="36389"/>
                  </a:lnTo>
                  <a:lnTo>
                    <a:pt x="40915" y="36298"/>
                  </a:lnTo>
                  <a:lnTo>
                    <a:pt x="41005" y="36162"/>
                  </a:lnTo>
                  <a:lnTo>
                    <a:pt x="41096" y="36026"/>
                  </a:lnTo>
                  <a:lnTo>
                    <a:pt x="41186" y="35755"/>
                  </a:lnTo>
                  <a:lnTo>
                    <a:pt x="41277" y="35438"/>
                  </a:lnTo>
                  <a:lnTo>
                    <a:pt x="41367" y="35302"/>
                  </a:lnTo>
                  <a:lnTo>
                    <a:pt x="41458" y="35212"/>
                  </a:lnTo>
                  <a:lnTo>
                    <a:pt x="41775" y="34895"/>
                  </a:lnTo>
                  <a:lnTo>
                    <a:pt x="42001" y="34578"/>
                  </a:lnTo>
                  <a:lnTo>
                    <a:pt x="42001" y="34352"/>
                  </a:lnTo>
                  <a:lnTo>
                    <a:pt x="42046" y="34080"/>
                  </a:lnTo>
                  <a:lnTo>
                    <a:pt x="42544" y="33537"/>
                  </a:lnTo>
                  <a:lnTo>
                    <a:pt x="42680" y="33401"/>
                  </a:lnTo>
                  <a:lnTo>
                    <a:pt x="42725" y="33266"/>
                  </a:lnTo>
                  <a:lnTo>
                    <a:pt x="42861" y="32994"/>
                  </a:lnTo>
                  <a:lnTo>
                    <a:pt x="42951" y="32677"/>
                  </a:lnTo>
                  <a:lnTo>
                    <a:pt x="42997" y="32541"/>
                  </a:lnTo>
                  <a:lnTo>
                    <a:pt x="43087" y="32406"/>
                  </a:lnTo>
                  <a:lnTo>
                    <a:pt x="43132" y="32134"/>
                  </a:lnTo>
                  <a:lnTo>
                    <a:pt x="43132" y="31908"/>
                  </a:lnTo>
                  <a:lnTo>
                    <a:pt x="43404" y="31591"/>
                  </a:lnTo>
                  <a:lnTo>
                    <a:pt x="43675" y="31274"/>
                  </a:lnTo>
                  <a:lnTo>
                    <a:pt x="43675" y="31048"/>
                  </a:lnTo>
                  <a:lnTo>
                    <a:pt x="43675" y="30776"/>
                  </a:lnTo>
                  <a:lnTo>
                    <a:pt x="43766" y="30686"/>
                  </a:lnTo>
                  <a:lnTo>
                    <a:pt x="43856" y="30550"/>
                  </a:lnTo>
                  <a:lnTo>
                    <a:pt x="43947" y="30233"/>
                  </a:lnTo>
                  <a:lnTo>
                    <a:pt x="44037" y="29962"/>
                  </a:lnTo>
                  <a:lnTo>
                    <a:pt x="44128" y="29826"/>
                  </a:lnTo>
                  <a:lnTo>
                    <a:pt x="44219" y="29690"/>
                  </a:lnTo>
                  <a:lnTo>
                    <a:pt x="44354" y="29509"/>
                  </a:lnTo>
                  <a:lnTo>
                    <a:pt x="44445" y="29328"/>
                  </a:lnTo>
                  <a:lnTo>
                    <a:pt x="44490" y="29102"/>
                  </a:lnTo>
                  <a:lnTo>
                    <a:pt x="44490" y="28875"/>
                  </a:lnTo>
                  <a:lnTo>
                    <a:pt x="44490" y="28649"/>
                  </a:lnTo>
                  <a:lnTo>
                    <a:pt x="44535" y="28423"/>
                  </a:lnTo>
                  <a:lnTo>
                    <a:pt x="44626" y="28197"/>
                  </a:lnTo>
                  <a:lnTo>
                    <a:pt x="44762" y="28016"/>
                  </a:lnTo>
                  <a:lnTo>
                    <a:pt x="44762" y="27744"/>
                  </a:lnTo>
                  <a:lnTo>
                    <a:pt x="44807" y="27472"/>
                  </a:lnTo>
                  <a:lnTo>
                    <a:pt x="44943" y="27291"/>
                  </a:lnTo>
                  <a:lnTo>
                    <a:pt x="44988" y="27110"/>
                  </a:lnTo>
                  <a:lnTo>
                    <a:pt x="45033" y="26884"/>
                  </a:lnTo>
                  <a:lnTo>
                    <a:pt x="45033" y="26658"/>
                  </a:lnTo>
                  <a:lnTo>
                    <a:pt x="45033" y="26431"/>
                  </a:lnTo>
                  <a:lnTo>
                    <a:pt x="45078" y="26205"/>
                  </a:lnTo>
                  <a:lnTo>
                    <a:pt x="45169" y="25979"/>
                  </a:lnTo>
                  <a:lnTo>
                    <a:pt x="45305" y="25798"/>
                  </a:lnTo>
                  <a:lnTo>
                    <a:pt x="45305" y="25572"/>
                  </a:lnTo>
                  <a:lnTo>
                    <a:pt x="45350" y="25300"/>
                  </a:lnTo>
                  <a:lnTo>
                    <a:pt x="45486" y="25028"/>
                  </a:lnTo>
                  <a:lnTo>
                    <a:pt x="45576" y="24757"/>
                  </a:lnTo>
                  <a:lnTo>
                    <a:pt x="45576" y="24485"/>
                  </a:lnTo>
                  <a:lnTo>
                    <a:pt x="45576" y="24169"/>
                  </a:lnTo>
                  <a:lnTo>
                    <a:pt x="45576" y="23897"/>
                  </a:lnTo>
                  <a:lnTo>
                    <a:pt x="45622" y="23580"/>
                  </a:lnTo>
                  <a:lnTo>
                    <a:pt x="45712" y="23309"/>
                  </a:lnTo>
                  <a:lnTo>
                    <a:pt x="45848" y="23037"/>
                  </a:lnTo>
                  <a:lnTo>
                    <a:pt x="45848" y="22811"/>
                  </a:lnTo>
                  <a:lnTo>
                    <a:pt x="45893" y="22539"/>
                  </a:lnTo>
                  <a:lnTo>
                    <a:pt x="46029" y="21317"/>
                  </a:lnTo>
                  <a:lnTo>
                    <a:pt x="46119" y="20095"/>
                  </a:lnTo>
                  <a:lnTo>
                    <a:pt x="46165" y="18828"/>
                  </a:lnTo>
                  <a:lnTo>
                    <a:pt x="46210" y="17606"/>
                  </a:lnTo>
                  <a:lnTo>
                    <a:pt x="46165" y="16384"/>
                  </a:lnTo>
                  <a:lnTo>
                    <a:pt x="46119" y="15117"/>
                  </a:lnTo>
                  <a:lnTo>
                    <a:pt x="46029" y="13895"/>
                  </a:lnTo>
                  <a:lnTo>
                    <a:pt x="45893" y="12673"/>
                  </a:lnTo>
                  <a:lnTo>
                    <a:pt x="45848" y="11586"/>
                  </a:lnTo>
                  <a:lnTo>
                    <a:pt x="45757" y="11451"/>
                  </a:lnTo>
                  <a:lnTo>
                    <a:pt x="45712" y="11315"/>
                  </a:lnTo>
                  <a:lnTo>
                    <a:pt x="45622" y="11043"/>
                  </a:lnTo>
                  <a:lnTo>
                    <a:pt x="45531" y="10727"/>
                  </a:lnTo>
                  <a:lnTo>
                    <a:pt x="45441" y="10591"/>
                  </a:lnTo>
                  <a:lnTo>
                    <a:pt x="45350" y="10455"/>
                  </a:lnTo>
                  <a:lnTo>
                    <a:pt x="45305" y="10183"/>
                  </a:lnTo>
                  <a:lnTo>
                    <a:pt x="45305" y="9912"/>
                  </a:lnTo>
                  <a:lnTo>
                    <a:pt x="45214" y="9821"/>
                  </a:lnTo>
                  <a:lnTo>
                    <a:pt x="45124" y="9686"/>
                  </a:lnTo>
                  <a:lnTo>
                    <a:pt x="45033" y="9369"/>
                  </a:lnTo>
                  <a:lnTo>
                    <a:pt x="44988" y="9052"/>
                  </a:lnTo>
                  <a:lnTo>
                    <a:pt x="44897" y="8916"/>
                  </a:lnTo>
                  <a:lnTo>
                    <a:pt x="44807" y="8826"/>
                  </a:lnTo>
                  <a:lnTo>
                    <a:pt x="44762" y="8554"/>
                  </a:lnTo>
                  <a:lnTo>
                    <a:pt x="44762" y="8283"/>
                  </a:lnTo>
                  <a:lnTo>
                    <a:pt x="44671" y="8147"/>
                  </a:lnTo>
                  <a:lnTo>
                    <a:pt x="44581" y="8011"/>
                  </a:lnTo>
                  <a:lnTo>
                    <a:pt x="44490" y="7739"/>
                  </a:lnTo>
                  <a:lnTo>
                    <a:pt x="44400" y="7423"/>
                  </a:lnTo>
                  <a:lnTo>
                    <a:pt x="44309" y="7287"/>
                  </a:lnTo>
                  <a:lnTo>
                    <a:pt x="44219" y="7151"/>
                  </a:lnTo>
                  <a:lnTo>
                    <a:pt x="44128" y="7061"/>
                  </a:lnTo>
                  <a:lnTo>
                    <a:pt x="44037" y="6925"/>
                  </a:lnTo>
                  <a:lnTo>
                    <a:pt x="43947" y="6608"/>
                  </a:lnTo>
                  <a:lnTo>
                    <a:pt x="43856" y="6291"/>
                  </a:lnTo>
                  <a:lnTo>
                    <a:pt x="43766" y="6155"/>
                  </a:lnTo>
                  <a:lnTo>
                    <a:pt x="43630" y="6065"/>
                  </a:lnTo>
                  <a:lnTo>
                    <a:pt x="43675" y="6065"/>
                  </a:lnTo>
                  <a:lnTo>
                    <a:pt x="43132" y="5522"/>
                  </a:lnTo>
                  <a:lnTo>
                    <a:pt x="43087" y="5250"/>
                  </a:lnTo>
                  <a:lnTo>
                    <a:pt x="43087" y="5024"/>
                  </a:lnTo>
                  <a:lnTo>
                    <a:pt x="42861" y="4707"/>
                  </a:lnTo>
                  <a:lnTo>
                    <a:pt x="42544" y="4436"/>
                  </a:lnTo>
                  <a:lnTo>
                    <a:pt x="42318" y="4119"/>
                  </a:lnTo>
                  <a:lnTo>
                    <a:pt x="42001" y="3847"/>
                  </a:lnTo>
                  <a:lnTo>
                    <a:pt x="42001" y="3892"/>
                  </a:lnTo>
                  <a:lnTo>
                    <a:pt x="41458" y="3304"/>
                  </a:lnTo>
                  <a:lnTo>
                    <a:pt x="40915" y="2761"/>
                  </a:lnTo>
                  <a:lnTo>
                    <a:pt x="40643" y="2489"/>
                  </a:lnTo>
                  <a:lnTo>
                    <a:pt x="40372" y="2218"/>
                  </a:lnTo>
                  <a:lnTo>
                    <a:pt x="40236" y="2127"/>
                  </a:lnTo>
                  <a:lnTo>
                    <a:pt x="40100" y="2037"/>
                  </a:lnTo>
                  <a:lnTo>
                    <a:pt x="39828" y="1946"/>
                  </a:lnTo>
                  <a:lnTo>
                    <a:pt x="39512" y="1856"/>
                  </a:lnTo>
                  <a:lnTo>
                    <a:pt x="39376" y="1765"/>
                  </a:lnTo>
                  <a:lnTo>
                    <a:pt x="39285" y="1675"/>
                  </a:lnTo>
                  <a:lnTo>
                    <a:pt x="38968" y="1358"/>
                  </a:lnTo>
                  <a:lnTo>
                    <a:pt x="38652" y="1132"/>
                  </a:lnTo>
                  <a:lnTo>
                    <a:pt x="38425" y="1132"/>
                  </a:lnTo>
                  <a:lnTo>
                    <a:pt x="38154" y="1086"/>
                  </a:lnTo>
                  <a:lnTo>
                    <a:pt x="38063" y="996"/>
                  </a:lnTo>
                  <a:lnTo>
                    <a:pt x="37928" y="905"/>
                  </a:lnTo>
                  <a:lnTo>
                    <a:pt x="37611" y="815"/>
                  </a:lnTo>
                  <a:lnTo>
                    <a:pt x="37294" y="724"/>
                  </a:lnTo>
                  <a:lnTo>
                    <a:pt x="37158" y="679"/>
                  </a:lnTo>
                  <a:lnTo>
                    <a:pt x="37022" y="588"/>
                  </a:lnTo>
                  <a:lnTo>
                    <a:pt x="36796" y="588"/>
                  </a:lnTo>
                  <a:lnTo>
                    <a:pt x="36524" y="543"/>
                  </a:lnTo>
                  <a:lnTo>
                    <a:pt x="36343" y="407"/>
                  </a:lnTo>
                  <a:lnTo>
                    <a:pt x="36117" y="317"/>
                  </a:lnTo>
                  <a:lnTo>
                    <a:pt x="35891" y="317"/>
                  </a:lnTo>
                  <a:lnTo>
                    <a:pt x="35665" y="272"/>
                  </a:lnTo>
                  <a:lnTo>
                    <a:pt x="35438" y="272"/>
                  </a:lnTo>
                  <a:lnTo>
                    <a:pt x="35212" y="226"/>
                  </a:lnTo>
                  <a:lnTo>
                    <a:pt x="35031" y="181"/>
                  </a:lnTo>
                  <a:lnTo>
                    <a:pt x="34850" y="0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3472800" y="842325"/>
              <a:ext cx="1107725" cy="740000"/>
            </a:xfrm>
            <a:custGeom>
              <a:rect b="b" l="l" r="r" t="t"/>
              <a:pathLst>
                <a:path extrusionOk="0" h="29600" w="44309">
                  <a:moveTo>
                    <a:pt x="7287" y="0"/>
                  </a:moveTo>
                  <a:lnTo>
                    <a:pt x="7015" y="136"/>
                  </a:lnTo>
                  <a:lnTo>
                    <a:pt x="6744" y="181"/>
                  </a:lnTo>
                  <a:lnTo>
                    <a:pt x="6427" y="227"/>
                  </a:lnTo>
                  <a:lnTo>
                    <a:pt x="5522" y="227"/>
                  </a:lnTo>
                  <a:lnTo>
                    <a:pt x="5250" y="317"/>
                  </a:lnTo>
                  <a:lnTo>
                    <a:pt x="4979" y="408"/>
                  </a:lnTo>
                  <a:lnTo>
                    <a:pt x="3983" y="544"/>
                  </a:lnTo>
                  <a:lnTo>
                    <a:pt x="3757" y="634"/>
                  </a:lnTo>
                  <a:lnTo>
                    <a:pt x="3531" y="725"/>
                  </a:lnTo>
                  <a:lnTo>
                    <a:pt x="3078" y="770"/>
                  </a:lnTo>
                  <a:lnTo>
                    <a:pt x="2625" y="815"/>
                  </a:lnTo>
                  <a:lnTo>
                    <a:pt x="2444" y="860"/>
                  </a:lnTo>
                  <a:lnTo>
                    <a:pt x="2218" y="996"/>
                  </a:lnTo>
                  <a:lnTo>
                    <a:pt x="2127" y="1041"/>
                  </a:lnTo>
                  <a:lnTo>
                    <a:pt x="1992" y="1087"/>
                  </a:lnTo>
                  <a:lnTo>
                    <a:pt x="1765" y="1087"/>
                  </a:lnTo>
                  <a:lnTo>
                    <a:pt x="1584" y="1222"/>
                  </a:lnTo>
                  <a:lnTo>
                    <a:pt x="1358" y="1268"/>
                  </a:lnTo>
                  <a:lnTo>
                    <a:pt x="860" y="1313"/>
                  </a:lnTo>
                  <a:lnTo>
                    <a:pt x="634" y="1358"/>
                  </a:lnTo>
                  <a:lnTo>
                    <a:pt x="408" y="1358"/>
                  </a:lnTo>
                  <a:lnTo>
                    <a:pt x="227" y="1449"/>
                  </a:lnTo>
                  <a:lnTo>
                    <a:pt x="0" y="1584"/>
                  </a:lnTo>
                  <a:lnTo>
                    <a:pt x="136" y="1720"/>
                  </a:lnTo>
                  <a:lnTo>
                    <a:pt x="408" y="1947"/>
                  </a:lnTo>
                  <a:lnTo>
                    <a:pt x="724" y="2082"/>
                  </a:lnTo>
                  <a:lnTo>
                    <a:pt x="1041" y="2173"/>
                  </a:lnTo>
                  <a:lnTo>
                    <a:pt x="1403" y="2218"/>
                  </a:lnTo>
                  <a:lnTo>
                    <a:pt x="2082" y="2173"/>
                  </a:lnTo>
                  <a:lnTo>
                    <a:pt x="2761" y="2128"/>
                  </a:lnTo>
                  <a:lnTo>
                    <a:pt x="4934" y="2128"/>
                  </a:lnTo>
                  <a:lnTo>
                    <a:pt x="6020" y="2173"/>
                  </a:lnTo>
                  <a:lnTo>
                    <a:pt x="7106" y="2309"/>
                  </a:lnTo>
                  <a:lnTo>
                    <a:pt x="8192" y="2444"/>
                  </a:lnTo>
                  <a:lnTo>
                    <a:pt x="9278" y="2625"/>
                  </a:lnTo>
                  <a:lnTo>
                    <a:pt x="10319" y="2852"/>
                  </a:lnTo>
                  <a:lnTo>
                    <a:pt x="11406" y="3078"/>
                  </a:lnTo>
                  <a:lnTo>
                    <a:pt x="13080" y="3576"/>
                  </a:lnTo>
                  <a:lnTo>
                    <a:pt x="14755" y="4119"/>
                  </a:lnTo>
                  <a:lnTo>
                    <a:pt x="16384" y="4753"/>
                  </a:lnTo>
                  <a:lnTo>
                    <a:pt x="17968" y="5432"/>
                  </a:lnTo>
                  <a:lnTo>
                    <a:pt x="19552" y="6156"/>
                  </a:lnTo>
                  <a:lnTo>
                    <a:pt x="21136" y="6925"/>
                  </a:lnTo>
                  <a:lnTo>
                    <a:pt x="22675" y="7740"/>
                  </a:lnTo>
                  <a:lnTo>
                    <a:pt x="24214" y="8554"/>
                  </a:lnTo>
                  <a:lnTo>
                    <a:pt x="24848" y="8962"/>
                  </a:lnTo>
                  <a:lnTo>
                    <a:pt x="25481" y="9369"/>
                  </a:lnTo>
                  <a:lnTo>
                    <a:pt x="26115" y="9822"/>
                  </a:lnTo>
                  <a:lnTo>
                    <a:pt x="26658" y="10319"/>
                  </a:lnTo>
                  <a:lnTo>
                    <a:pt x="27201" y="10817"/>
                  </a:lnTo>
                  <a:lnTo>
                    <a:pt x="27744" y="11360"/>
                  </a:lnTo>
                  <a:lnTo>
                    <a:pt x="28242" y="11949"/>
                  </a:lnTo>
                  <a:lnTo>
                    <a:pt x="28695" y="12537"/>
                  </a:lnTo>
                  <a:lnTo>
                    <a:pt x="30369" y="14710"/>
                  </a:lnTo>
                  <a:lnTo>
                    <a:pt x="31953" y="16927"/>
                  </a:lnTo>
                  <a:lnTo>
                    <a:pt x="35167" y="21363"/>
                  </a:lnTo>
                  <a:lnTo>
                    <a:pt x="37430" y="24305"/>
                  </a:lnTo>
                  <a:lnTo>
                    <a:pt x="39692" y="27201"/>
                  </a:lnTo>
                  <a:lnTo>
                    <a:pt x="39919" y="27518"/>
                  </a:lnTo>
                  <a:lnTo>
                    <a:pt x="40190" y="27744"/>
                  </a:lnTo>
                  <a:lnTo>
                    <a:pt x="40462" y="28016"/>
                  </a:lnTo>
                  <a:lnTo>
                    <a:pt x="40779" y="28242"/>
                  </a:lnTo>
                  <a:lnTo>
                    <a:pt x="41412" y="28604"/>
                  </a:lnTo>
                  <a:lnTo>
                    <a:pt x="42136" y="28921"/>
                  </a:lnTo>
                  <a:lnTo>
                    <a:pt x="42996" y="29283"/>
                  </a:lnTo>
                  <a:lnTo>
                    <a:pt x="43902" y="29600"/>
                  </a:lnTo>
                  <a:lnTo>
                    <a:pt x="44083" y="29328"/>
                  </a:lnTo>
                  <a:lnTo>
                    <a:pt x="44218" y="29057"/>
                  </a:lnTo>
                  <a:lnTo>
                    <a:pt x="44309" y="28831"/>
                  </a:lnTo>
                  <a:lnTo>
                    <a:pt x="44309" y="28559"/>
                  </a:lnTo>
                  <a:lnTo>
                    <a:pt x="44264" y="28287"/>
                  </a:lnTo>
                  <a:lnTo>
                    <a:pt x="44218" y="28016"/>
                  </a:lnTo>
                  <a:lnTo>
                    <a:pt x="44037" y="27473"/>
                  </a:lnTo>
                  <a:lnTo>
                    <a:pt x="43947" y="27201"/>
                  </a:lnTo>
                  <a:lnTo>
                    <a:pt x="43902" y="26975"/>
                  </a:lnTo>
                  <a:lnTo>
                    <a:pt x="43902" y="26703"/>
                  </a:lnTo>
                  <a:lnTo>
                    <a:pt x="43947" y="26432"/>
                  </a:lnTo>
                  <a:lnTo>
                    <a:pt x="43811" y="26160"/>
                  </a:lnTo>
                  <a:lnTo>
                    <a:pt x="43721" y="25889"/>
                  </a:lnTo>
                  <a:lnTo>
                    <a:pt x="43721" y="25572"/>
                  </a:lnTo>
                  <a:lnTo>
                    <a:pt x="43721" y="25300"/>
                  </a:lnTo>
                  <a:lnTo>
                    <a:pt x="43721" y="24983"/>
                  </a:lnTo>
                  <a:lnTo>
                    <a:pt x="43721" y="24712"/>
                  </a:lnTo>
                  <a:lnTo>
                    <a:pt x="43630" y="24395"/>
                  </a:lnTo>
                  <a:lnTo>
                    <a:pt x="43449" y="24169"/>
                  </a:lnTo>
                  <a:lnTo>
                    <a:pt x="43404" y="24078"/>
                  </a:lnTo>
                  <a:lnTo>
                    <a:pt x="43358" y="23988"/>
                  </a:lnTo>
                  <a:lnTo>
                    <a:pt x="43358" y="23852"/>
                  </a:lnTo>
                  <a:lnTo>
                    <a:pt x="43404" y="23761"/>
                  </a:lnTo>
                  <a:lnTo>
                    <a:pt x="43268" y="23535"/>
                  </a:lnTo>
                  <a:lnTo>
                    <a:pt x="43223" y="23309"/>
                  </a:lnTo>
                  <a:lnTo>
                    <a:pt x="43177" y="22856"/>
                  </a:lnTo>
                  <a:lnTo>
                    <a:pt x="43177" y="22585"/>
                  </a:lnTo>
                  <a:lnTo>
                    <a:pt x="43132" y="22358"/>
                  </a:lnTo>
                  <a:lnTo>
                    <a:pt x="43042" y="22132"/>
                  </a:lnTo>
                  <a:lnTo>
                    <a:pt x="42861" y="21951"/>
                  </a:lnTo>
                  <a:lnTo>
                    <a:pt x="42861" y="21996"/>
                  </a:lnTo>
                  <a:lnTo>
                    <a:pt x="42770" y="21861"/>
                  </a:lnTo>
                  <a:lnTo>
                    <a:pt x="42725" y="21725"/>
                  </a:lnTo>
                  <a:lnTo>
                    <a:pt x="42634" y="21408"/>
                  </a:lnTo>
                  <a:lnTo>
                    <a:pt x="42544" y="21091"/>
                  </a:lnTo>
                  <a:lnTo>
                    <a:pt x="42453" y="20955"/>
                  </a:lnTo>
                  <a:lnTo>
                    <a:pt x="42363" y="20865"/>
                  </a:lnTo>
                  <a:lnTo>
                    <a:pt x="42318" y="20774"/>
                  </a:lnTo>
                  <a:lnTo>
                    <a:pt x="42272" y="20684"/>
                  </a:lnTo>
                  <a:lnTo>
                    <a:pt x="42272" y="20593"/>
                  </a:lnTo>
                  <a:lnTo>
                    <a:pt x="42272" y="20503"/>
                  </a:lnTo>
                  <a:lnTo>
                    <a:pt x="42182" y="20141"/>
                  </a:lnTo>
                  <a:lnTo>
                    <a:pt x="42091" y="19824"/>
                  </a:lnTo>
                  <a:lnTo>
                    <a:pt x="41955" y="19507"/>
                  </a:lnTo>
                  <a:lnTo>
                    <a:pt x="41910" y="19326"/>
                  </a:lnTo>
                  <a:lnTo>
                    <a:pt x="41774" y="19190"/>
                  </a:lnTo>
                  <a:lnTo>
                    <a:pt x="41774" y="19236"/>
                  </a:lnTo>
                  <a:lnTo>
                    <a:pt x="41684" y="19100"/>
                  </a:lnTo>
                  <a:lnTo>
                    <a:pt x="41639" y="18964"/>
                  </a:lnTo>
                  <a:lnTo>
                    <a:pt x="41503" y="18647"/>
                  </a:lnTo>
                  <a:lnTo>
                    <a:pt x="41412" y="18376"/>
                  </a:lnTo>
                  <a:lnTo>
                    <a:pt x="41322" y="18240"/>
                  </a:lnTo>
                  <a:lnTo>
                    <a:pt x="41231" y="18104"/>
                  </a:lnTo>
                  <a:lnTo>
                    <a:pt x="41141" y="17968"/>
                  </a:lnTo>
                  <a:lnTo>
                    <a:pt x="41050" y="17833"/>
                  </a:lnTo>
                  <a:lnTo>
                    <a:pt x="40960" y="17561"/>
                  </a:lnTo>
                  <a:lnTo>
                    <a:pt x="40869" y="17244"/>
                  </a:lnTo>
                  <a:lnTo>
                    <a:pt x="40779" y="17108"/>
                  </a:lnTo>
                  <a:lnTo>
                    <a:pt x="40643" y="17018"/>
                  </a:lnTo>
                  <a:lnTo>
                    <a:pt x="40688" y="17018"/>
                  </a:lnTo>
                  <a:lnTo>
                    <a:pt x="40598" y="16882"/>
                  </a:lnTo>
                  <a:lnTo>
                    <a:pt x="40507" y="16746"/>
                  </a:lnTo>
                  <a:lnTo>
                    <a:pt x="40417" y="16429"/>
                  </a:lnTo>
                  <a:lnTo>
                    <a:pt x="40326" y="16158"/>
                  </a:lnTo>
                  <a:lnTo>
                    <a:pt x="40236" y="16022"/>
                  </a:lnTo>
                  <a:lnTo>
                    <a:pt x="40100" y="15932"/>
                  </a:lnTo>
                  <a:lnTo>
                    <a:pt x="40145" y="15932"/>
                  </a:lnTo>
                  <a:lnTo>
                    <a:pt x="39692" y="15343"/>
                  </a:lnTo>
                  <a:lnTo>
                    <a:pt x="39647" y="15253"/>
                  </a:lnTo>
                  <a:lnTo>
                    <a:pt x="39557" y="15162"/>
                  </a:lnTo>
                  <a:lnTo>
                    <a:pt x="39557" y="15072"/>
                  </a:lnTo>
                  <a:lnTo>
                    <a:pt x="39557" y="14936"/>
                  </a:lnTo>
                  <a:lnTo>
                    <a:pt x="39466" y="14755"/>
                  </a:lnTo>
                  <a:lnTo>
                    <a:pt x="39330" y="14574"/>
                  </a:lnTo>
                  <a:lnTo>
                    <a:pt x="39014" y="14257"/>
                  </a:lnTo>
                  <a:lnTo>
                    <a:pt x="38742" y="13850"/>
                  </a:lnTo>
                  <a:lnTo>
                    <a:pt x="38516" y="13397"/>
                  </a:lnTo>
                  <a:lnTo>
                    <a:pt x="38199" y="12990"/>
                  </a:lnTo>
                  <a:lnTo>
                    <a:pt x="38063" y="12809"/>
                  </a:lnTo>
                  <a:lnTo>
                    <a:pt x="37837" y="12628"/>
                  </a:lnTo>
                  <a:lnTo>
                    <a:pt x="37927" y="12673"/>
                  </a:lnTo>
                  <a:lnTo>
                    <a:pt x="37792" y="12492"/>
                  </a:lnTo>
                  <a:lnTo>
                    <a:pt x="37656" y="12311"/>
                  </a:lnTo>
                  <a:lnTo>
                    <a:pt x="37339" y="12085"/>
                  </a:lnTo>
                  <a:lnTo>
                    <a:pt x="37384" y="12085"/>
                  </a:lnTo>
                  <a:lnTo>
                    <a:pt x="37113" y="11768"/>
                  </a:lnTo>
                  <a:lnTo>
                    <a:pt x="36841" y="11496"/>
                  </a:lnTo>
                  <a:lnTo>
                    <a:pt x="36570" y="11225"/>
                  </a:lnTo>
                  <a:lnTo>
                    <a:pt x="36343" y="10908"/>
                  </a:lnTo>
                  <a:lnTo>
                    <a:pt x="36298" y="10863"/>
                  </a:lnTo>
                  <a:lnTo>
                    <a:pt x="36162" y="10772"/>
                  </a:lnTo>
                  <a:lnTo>
                    <a:pt x="36027" y="10682"/>
                  </a:lnTo>
                  <a:lnTo>
                    <a:pt x="35936" y="10546"/>
                  </a:lnTo>
                  <a:lnTo>
                    <a:pt x="35845" y="10365"/>
                  </a:lnTo>
                  <a:lnTo>
                    <a:pt x="35755" y="10274"/>
                  </a:lnTo>
                  <a:lnTo>
                    <a:pt x="35619" y="10184"/>
                  </a:lnTo>
                  <a:lnTo>
                    <a:pt x="35483" y="10093"/>
                  </a:lnTo>
                  <a:lnTo>
                    <a:pt x="35393" y="9957"/>
                  </a:lnTo>
                  <a:lnTo>
                    <a:pt x="35302" y="9822"/>
                  </a:lnTo>
                  <a:lnTo>
                    <a:pt x="35212" y="9776"/>
                  </a:lnTo>
                  <a:lnTo>
                    <a:pt x="34940" y="9550"/>
                  </a:lnTo>
                  <a:lnTo>
                    <a:pt x="34714" y="9324"/>
                  </a:lnTo>
                  <a:lnTo>
                    <a:pt x="34080" y="8645"/>
                  </a:lnTo>
                  <a:lnTo>
                    <a:pt x="33809" y="8419"/>
                  </a:lnTo>
                  <a:lnTo>
                    <a:pt x="33583" y="8192"/>
                  </a:lnTo>
                  <a:lnTo>
                    <a:pt x="33537" y="8192"/>
                  </a:lnTo>
                  <a:lnTo>
                    <a:pt x="33266" y="7921"/>
                  </a:lnTo>
                  <a:lnTo>
                    <a:pt x="32973" y="7670"/>
                  </a:lnTo>
                  <a:lnTo>
                    <a:pt x="32723" y="7378"/>
                  </a:lnTo>
                  <a:lnTo>
                    <a:pt x="32406" y="7106"/>
                  </a:lnTo>
                  <a:lnTo>
                    <a:pt x="32270" y="6970"/>
                  </a:lnTo>
                  <a:lnTo>
                    <a:pt x="32089" y="6789"/>
                  </a:lnTo>
                  <a:lnTo>
                    <a:pt x="31908" y="6654"/>
                  </a:lnTo>
                  <a:lnTo>
                    <a:pt x="31682" y="6608"/>
                  </a:lnTo>
                  <a:lnTo>
                    <a:pt x="31591" y="6608"/>
                  </a:lnTo>
                  <a:lnTo>
                    <a:pt x="31455" y="6563"/>
                  </a:lnTo>
                  <a:lnTo>
                    <a:pt x="31410" y="6518"/>
                  </a:lnTo>
                  <a:lnTo>
                    <a:pt x="31320" y="6427"/>
                  </a:lnTo>
                  <a:lnTo>
                    <a:pt x="31048" y="6246"/>
                  </a:lnTo>
                  <a:lnTo>
                    <a:pt x="30822" y="5975"/>
                  </a:lnTo>
                  <a:lnTo>
                    <a:pt x="30505" y="5703"/>
                  </a:lnTo>
                  <a:lnTo>
                    <a:pt x="30369" y="5567"/>
                  </a:lnTo>
                  <a:lnTo>
                    <a:pt x="30211" y="5488"/>
                  </a:lnTo>
                  <a:lnTo>
                    <a:pt x="30211" y="5488"/>
                  </a:lnTo>
                  <a:lnTo>
                    <a:pt x="30143" y="5386"/>
                  </a:lnTo>
                  <a:lnTo>
                    <a:pt x="30007" y="5296"/>
                  </a:lnTo>
                  <a:lnTo>
                    <a:pt x="29690" y="5205"/>
                  </a:lnTo>
                  <a:lnTo>
                    <a:pt x="29419" y="5069"/>
                  </a:lnTo>
                  <a:lnTo>
                    <a:pt x="29283" y="4979"/>
                  </a:lnTo>
                  <a:lnTo>
                    <a:pt x="29147" y="4888"/>
                  </a:lnTo>
                  <a:lnTo>
                    <a:pt x="28876" y="4617"/>
                  </a:lnTo>
                  <a:lnTo>
                    <a:pt x="28695" y="4481"/>
                  </a:lnTo>
                  <a:lnTo>
                    <a:pt x="28559" y="4391"/>
                  </a:lnTo>
                  <a:lnTo>
                    <a:pt x="28559" y="4391"/>
                  </a:lnTo>
                  <a:lnTo>
                    <a:pt x="28591" y="4423"/>
                  </a:lnTo>
                  <a:lnTo>
                    <a:pt x="28468" y="4300"/>
                  </a:lnTo>
                  <a:lnTo>
                    <a:pt x="28332" y="4210"/>
                  </a:lnTo>
                  <a:lnTo>
                    <a:pt x="28061" y="4074"/>
                  </a:lnTo>
                  <a:lnTo>
                    <a:pt x="27744" y="3983"/>
                  </a:lnTo>
                  <a:lnTo>
                    <a:pt x="27608" y="3893"/>
                  </a:lnTo>
                  <a:lnTo>
                    <a:pt x="27473" y="3802"/>
                  </a:lnTo>
                  <a:lnTo>
                    <a:pt x="27518" y="3802"/>
                  </a:lnTo>
                  <a:lnTo>
                    <a:pt x="27382" y="3712"/>
                  </a:lnTo>
                  <a:lnTo>
                    <a:pt x="27246" y="3621"/>
                  </a:lnTo>
                  <a:lnTo>
                    <a:pt x="26929" y="3531"/>
                  </a:lnTo>
                  <a:lnTo>
                    <a:pt x="26658" y="3440"/>
                  </a:lnTo>
                  <a:lnTo>
                    <a:pt x="26522" y="3350"/>
                  </a:lnTo>
                  <a:lnTo>
                    <a:pt x="26386" y="3259"/>
                  </a:lnTo>
                  <a:lnTo>
                    <a:pt x="26296" y="3169"/>
                  </a:lnTo>
                  <a:lnTo>
                    <a:pt x="26160" y="3078"/>
                  </a:lnTo>
                  <a:lnTo>
                    <a:pt x="25843" y="2988"/>
                  </a:lnTo>
                  <a:lnTo>
                    <a:pt x="25526" y="2897"/>
                  </a:lnTo>
                  <a:lnTo>
                    <a:pt x="25391" y="2806"/>
                  </a:lnTo>
                  <a:lnTo>
                    <a:pt x="25255" y="2716"/>
                  </a:lnTo>
                  <a:lnTo>
                    <a:pt x="25300" y="2716"/>
                  </a:lnTo>
                  <a:lnTo>
                    <a:pt x="25164" y="2625"/>
                  </a:lnTo>
                  <a:lnTo>
                    <a:pt x="25029" y="2535"/>
                  </a:lnTo>
                  <a:lnTo>
                    <a:pt x="24712" y="2399"/>
                  </a:lnTo>
                  <a:lnTo>
                    <a:pt x="24395" y="2309"/>
                  </a:lnTo>
                  <a:lnTo>
                    <a:pt x="24259" y="2263"/>
                  </a:lnTo>
                  <a:lnTo>
                    <a:pt x="24123" y="2173"/>
                  </a:lnTo>
                  <a:lnTo>
                    <a:pt x="23852" y="2173"/>
                  </a:lnTo>
                  <a:lnTo>
                    <a:pt x="23761" y="2128"/>
                  </a:lnTo>
                  <a:lnTo>
                    <a:pt x="23626" y="2037"/>
                  </a:lnTo>
                  <a:lnTo>
                    <a:pt x="23309" y="1811"/>
                  </a:lnTo>
                  <a:lnTo>
                    <a:pt x="23128" y="1720"/>
                  </a:lnTo>
                  <a:lnTo>
                    <a:pt x="22901" y="1630"/>
                  </a:lnTo>
                  <a:lnTo>
                    <a:pt x="22811" y="1675"/>
                  </a:lnTo>
                  <a:lnTo>
                    <a:pt x="22720" y="1675"/>
                  </a:lnTo>
                  <a:lnTo>
                    <a:pt x="22630" y="1630"/>
                  </a:lnTo>
                  <a:lnTo>
                    <a:pt x="22539" y="1539"/>
                  </a:lnTo>
                  <a:lnTo>
                    <a:pt x="22268" y="1403"/>
                  </a:lnTo>
                  <a:lnTo>
                    <a:pt x="21951" y="1313"/>
                  </a:lnTo>
                  <a:lnTo>
                    <a:pt x="21589" y="1222"/>
                  </a:lnTo>
                  <a:lnTo>
                    <a:pt x="21317" y="1087"/>
                  </a:lnTo>
                  <a:lnTo>
                    <a:pt x="20322" y="951"/>
                  </a:lnTo>
                  <a:lnTo>
                    <a:pt x="20050" y="815"/>
                  </a:lnTo>
                  <a:lnTo>
                    <a:pt x="19733" y="770"/>
                  </a:lnTo>
                  <a:lnTo>
                    <a:pt x="19416" y="679"/>
                  </a:lnTo>
                  <a:lnTo>
                    <a:pt x="19100" y="544"/>
                  </a:lnTo>
                  <a:lnTo>
                    <a:pt x="18149" y="408"/>
                  </a:lnTo>
                  <a:lnTo>
                    <a:pt x="17878" y="317"/>
                  </a:lnTo>
                  <a:lnTo>
                    <a:pt x="17561" y="227"/>
                  </a:lnTo>
                  <a:lnTo>
                    <a:pt x="16701" y="227"/>
                  </a:lnTo>
                  <a:lnTo>
                    <a:pt x="16384" y="181"/>
                  </a:lnTo>
                  <a:lnTo>
                    <a:pt x="16113" y="136"/>
                  </a:lnTo>
                  <a:lnTo>
                    <a:pt x="158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1792550" y="1447675"/>
              <a:ext cx="1115675" cy="287400"/>
            </a:xfrm>
            <a:custGeom>
              <a:rect b="b" l="l" r="r" t="t"/>
              <a:pathLst>
                <a:path extrusionOk="0" h="11496" w="44627">
                  <a:moveTo>
                    <a:pt x="20096" y="0"/>
                  </a:moveTo>
                  <a:lnTo>
                    <a:pt x="19824" y="91"/>
                  </a:lnTo>
                  <a:lnTo>
                    <a:pt x="19507" y="181"/>
                  </a:lnTo>
                  <a:lnTo>
                    <a:pt x="19236" y="181"/>
                  </a:lnTo>
                  <a:lnTo>
                    <a:pt x="18919" y="226"/>
                  </a:lnTo>
                  <a:lnTo>
                    <a:pt x="18331" y="226"/>
                  </a:lnTo>
                  <a:lnTo>
                    <a:pt x="18014" y="272"/>
                  </a:lnTo>
                  <a:lnTo>
                    <a:pt x="17742" y="407"/>
                  </a:lnTo>
                  <a:lnTo>
                    <a:pt x="17109" y="543"/>
                  </a:lnTo>
                  <a:lnTo>
                    <a:pt x="16475" y="588"/>
                  </a:lnTo>
                  <a:lnTo>
                    <a:pt x="15796" y="588"/>
                  </a:lnTo>
                  <a:lnTo>
                    <a:pt x="15162" y="543"/>
                  </a:lnTo>
                  <a:lnTo>
                    <a:pt x="14846" y="634"/>
                  </a:lnTo>
                  <a:lnTo>
                    <a:pt x="14529" y="724"/>
                  </a:lnTo>
                  <a:lnTo>
                    <a:pt x="14212" y="815"/>
                  </a:lnTo>
                  <a:lnTo>
                    <a:pt x="13895" y="951"/>
                  </a:lnTo>
                  <a:lnTo>
                    <a:pt x="12945" y="1086"/>
                  </a:lnTo>
                  <a:lnTo>
                    <a:pt x="12628" y="1222"/>
                  </a:lnTo>
                  <a:lnTo>
                    <a:pt x="12311" y="1267"/>
                  </a:lnTo>
                  <a:lnTo>
                    <a:pt x="11994" y="1358"/>
                  </a:lnTo>
                  <a:lnTo>
                    <a:pt x="11677" y="1539"/>
                  </a:lnTo>
                  <a:lnTo>
                    <a:pt x="11496" y="1629"/>
                  </a:lnTo>
                  <a:lnTo>
                    <a:pt x="11270" y="1629"/>
                  </a:lnTo>
                  <a:lnTo>
                    <a:pt x="10953" y="1765"/>
                  </a:lnTo>
                  <a:lnTo>
                    <a:pt x="10637" y="1810"/>
                  </a:lnTo>
                  <a:lnTo>
                    <a:pt x="10365" y="1901"/>
                  </a:lnTo>
                  <a:lnTo>
                    <a:pt x="10048" y="2037"/>
                  </a:lnTo>
                  <a:lnTo>
                    <a:pt x="9822" y="2127"/>
                  </a:lnTo>
                  <a:lnTo>
                    <a:pt x="9550" y="2173"/>
                  </a:lnTo>
                  <a:lnTo>
                    <a:pt x="9415" y="2263"/>
                  </a:lnTo>
                  <a:lnTo>
                    <a:pt x="9279" y="2308"/>
                  </a:lnTo>
                  <a:lnTo>
                    <a:pt x="8962" y="2399"/>
                  </a:lnTo>
                  <a:lnTo>
                    <a:pt x="8645" y="2489"/>
                  </a:lnTo>
                  <a:lnTo>
                    <a:pt x="8509" y="2580"/>
                  </a:lnTo>
                  <a:lnTo>
                    <a:pt x="8374" y="2670"/>
                  </a:lnTo>
                  <a:lnTo>
                    <a:pt x="8283" y="2806"/>
                  </a:lnTo>
                  <a:lnTo>
                    <a:pt x="8147" y="2851"/>
                  </a:lnTo>
                  <a:lnTo>
                    <a:pt x="7830" y="2942"/>
                  </a:lnTo>
                  <a:lnTo>
                    <a:pt x="7559" y="3032"/>
                  </a:lnTo>
                  <a:lnTo>
                    <a:pt x="7423" y="3123"/>
                  </a:lnTo>
                  <a:lnTo>
                    <a:pt x="7287" y="3213"/>
                  </a:lnTo>
                  <a:lnTo>
                    <a:pt x="7197" y="3259"/>
                  </a:lnTo>
                  <a:lnTo>
                    <a:pt x="7106" y="3304"/>
                  </a:lnTo>
                  <a:lnTo>
                    <a:pt x="6925" y="3304"/>
                  </a:lnTo>
                  <a:lnTo>
                    <a:pt x="6699" y="3349"/>
                  </a:lnTo>
                  <a:lnTo>
                    <a:pt x="6563" y="3440"/>
                  </a:lnTo>
                  <a:lnTo>
                    <a:pt x="6201" y="3666"/>
                  </a:lnTo>
                  <a:lnTo>
                    <a:pt x="6111" y="3757"/>
                  </a:lnTo>
                  <a:lnTo>
                    <a:pt x="5975" y="3802"/>
                  </a:lnTo>
                  <a:lnTo>
                    <a:pt x="5703" y="3802"/>
                  </a:lnTo>
                  <a:lnTo>
                    <a:pt x="5568" y="3892"/>
                  </a:lnTo>
                  <a:lnTo>
                    <a:pt x="5432" y="3938"/>
                  </a:lnTo>
                  <a:lnTo>
                    <a:pt x="5115" y="4028"/>
                  </a:lnTo>
                  <a:lnTo>
                    <a:pt x="4798" y="4164"/>
                  </a:lnTo>
                  <a:lnTo>
                    <a:pt x="4662" y="4254"/>
                  </a:lnTo>
                  <a:lnTo>
                    <a:pt x="4527" y="4345"/>
                  </a:lnTo>
                  <a:lnTo>
                    <a:pt x="4572" y="4345"/>
                  </a:lnTo>
                  <a:lnTo>
                    <a:pt x="4436" y="4435"/>
                  </a:lnTo>
                  <a:lnTo>
                    <a:pt x="4300" y="4526"/>
                  </a:lnTo>
                  <a:lnTo>
                    <a:pt x="3983" y="4617"/>
                  </a:lnTo>
                  <a:lnTo>
                    <a:pt x="3667" y="4707"/>
                  </a:lnTo>
                  <a:lnTo>
                    <a:pt x="3576" y="4798"/>
                  </a:lnTo>
                  <a:lnTo>
                    <a:pt x="3486" y="4888"/>
                  </a:lnTo>
                  <a:lnTo>
                    <a:pt x="3305" y="5024"/>
                  </a:lnTo>
                  <a:lnTo>
                    <a:pt x="3169" y="5160"/>
                  </a:lnTo>
                  <a:lnTo>
                    <a:pt x="2852" y="5386"/>
                  </a:lnTo>
                  <a:lnTo>
                    <a:pt x="2852" y="5431"/>
                  </a:lnTo>
                  <a:lnTo>
                    <a:pt x="2716" y="5522"/>
                  </a:lnTo>
                  <a:lnTo>
                    <a:pt x="2626" y="5612"/>
                  </a:lnTo>
                  <a:lnTo>
                    <a:pt x="2309" y="5703"/>
                  </a:lnTo>
                  <a:lnTo>
                    <a:pt x="2037" y="5838"/>
                  </a:lnTo>
                  <a:lnTo>
                    <a:pt x="1902" y="5929"/>
                  </a:lnTo>
                  <a:lnTo>
                    <a:pt x="1834" y="6031"/>
                  </a:lnTo>
                  <a:lnTo>
                    <a:pt x="1834" y="6031"/>
                  </a:lnTo>
                  <a:lnTo>
                    <a:pt x="1675" y="6110"/>
                  </a:lnTo>
                  <a:lnTo>
                    <a:pt x="1539" y="6246"/>
                  </a:lnTo>
                  <a:lnTo>
                    <a:pt x="1358" y="6382"/>
                  </a:lnTo>
                  <a:lnTo>
                    <a:pt x="1223" y="6472"/>
                  </a:lnTo>
                  <a:lnTo>
                    <a:pt x="1177" y="6517"/>
                  </a:lnTo>
                  <a:lnTo>
                    <a:pt x="1042" y="6608"/>
                  </a:lnTo>
                  <a:lnTo>
                    <a:pt x="951" y="6698"/>
                  </a:lnTo>
                  <a:lnTo>
                    <a:pt x="634" y="6834"/>
                  </a:lnTo>
                  <a:lnTo>
                    <a:pt x="363" y="6925"/>
                  </a:lnTo>
                  <a:lnTo>
                    <a:pt x="272" y="7015"/>
                  </a:lnTo>
                  <a:lnTo>
                    <a:pt x="136" y="7151"/>
                  </a:lnTo>
                  <a:lnTo>
                    <a:pt x="136" y="7151"/>
                  </a:lnTo>
                  <a:lnTo>
                    <a:pt x="227" y="7106"/>
                  </a:lnTo>
                  <a:lnTo>
                    <a:pt x="227" y="7106"/>
                  </a:lnTo>
                  <a:lnTo>
                    <a:pt x="91" y="7196"/>
                  </a:lnTo>
                  <a:lnTo>
                    <a:pt x="1" y="7287"/>
                  </a:lnTo>
                  <a:lnTo>
                    <a:pt x="1" y="7423"/>
                  </a:lnTo>
                  <a:lnTo>
                    <a:pt x="91" y="7558"/>
                  </a:lnTo>
                  <a:lnTo>
                    <a:pt x="272" y="7785"/>
                  </a:lnTo>
                  <a:lnTo>
                    <a:pt x="453" y="7966"/>
                  </a:lnTo>
                  <a:lnTo>
                    <a:pt x="589" y="8011"/>
                  </a:lnTo>
                  <a:lnTo>
                    <a:pt x="680" y="8056"/>
                  </a:lnTo>
                  <a:lnTo>
                    <a:pt x="815" y="8011"/>
                  </a:lnTo>
                  <a:lnTo>
                    <a:pt x="996" y="8011"/>
                  </a:lnTo>
                  <a:lnTo>
                    <a:pt x="3033" y="7287"/>
                  </a:lnTo>
                  <a:lnTo>
                    <a:pt x="4074" y="6925"/>
                  </a:lnTo>
                  <a:lnTo>
                    <a:pt x="5115" y="6608"/>
                  </a:lnTo>
                  <a:lnTo>
                    <a:pt x="6563" y="6201"/>
                  </a:lnTo>
                  <a:lnTo>
                    <a:pt x="8012" y="5793"/>
                  </a:lnTo>
                  <a:lnTo>
                    <a:pt x="8736" y="5657"/>
                  </a:lnTo>
                  <a:lnTo>
                    <a:pt x="9505" y="5567"/>
                  </a:lnTo>
                  <a:lnTo>
                    <a:pt x="10229" y="5476"/>
                  </a:lnTo>
                  <a:lnTo>
                    <a:pt x="10999" y="5476"/>
                  </a:lnTo>
                  <a:lnTo>
                    <a:pt x="13624" y="5431"/>
                  </a:lnTo>
                  <a:lnTo>
                    <a:pt x="16294" y="5476"/>
                  </a:lnTo>
                  <a:lnTo>
                    <a:pt x="17606" y="5476"/>
                  </a:lnTo>
                  <a:lnTo>
                    <a:pt x="18964" y="5567"/>
                  </a:lnTo>
                  <a:lnTo>
                    <a:pt x="20277" y="5703"/>
                  </a:lnTo>
                  <a:lnTo>
                    <a:pt x="21634" y="5838"/>
                  </a:lnTo>
                  <a:lnTo>
                    <a:pt x="22947" y="6065"/>
                  </a:lnTo>
                  <a:lnTo>
                    <a:pt x="24259" y="6336"/>
                  </a:lnTo>
                  <a:lnTo>
                    <a:pt x="25572" y="6608"/>
                  </a:lnTo>
                  <a:lnTo>
                    <a:pt x="26839" y="6879"/>
                  </a:lnTo>
                  <a:lnTo>
                    <a:pt x="28107" y="7242"/>
                  </a:lnTo>
                  <a:lnTo>
                    <a:pt x="29374" y="7604"/>
                  </a:lnTo>
                  <a:lnTo>
                    <a:pt x="30641" y="8011"/>
                  </a:lnTo>
                  <a:lnTo>
                    <a:pt x="31908" y="8464"/>
                  </a:lnTo>
                  <a:lnTo>
                    <a:pt x="33764" y="9142"/>
                  </a:lnTo>
                  <a:lnTo>
                    <a:pt x="35665" y="9776"/>
                  </a:lnTo>
                  <a:lnTo>
                    <a:pt x="37520" y="10410"/>
                  </a:lnTo>
                  <a:lnTo>
                    <a:pt x="39376" y="11089"/>
                  </a:lnTo>
                  <a:lnTo>
                    <a:pt x="39829" y="11224"/>
                  </a:lnTo>
                  <a:lnTo>
                    <a:pt x="40326" y="11360"/>
                  </a:lnTo>
                  <a:lnTo>
                    <a:pt x="40779" y="11405"/>
                  </a:lnTo>
                  <a:lnTo>
                    <a:pt x="41277" y="11451"/>
                  </a:lnTo>
                  <a:lnTo>
                    <a:pt x="42182" y="11496"/>
                  </a:lnTo>
                  <a:lnTo>
                    <a:pt x="43133" y="11451"/>
                  </a:lnTo>
                  <a:lnTo>
                    <a:pt x="43404" y="11451"/>
                  </a:lnTo>
                  <a:lnTo>
                    <a:pt x="43630" y="11360"/>
                  </a:lnTo>
                  <a:lnTo>
                    <a:pt x="43857" y="11270"/>
                  </a:lnTo>
                  <a:lnTo>
                    <a:pt x="44038" y="11179"/>
                  </a:lnTo>
                  <a:lnTo>
                    <a:pt x="44219" y="11043"/>
                  </a:lnTo>
                  <a:lnTo>
                    <a:pt x="44400" y="10862"/>
                  </a:lnTo>
                  <a:lnTo>
                    <a:pt x="44536" y="10636"/>
                  </a:lnTo>
                  <a:lnTo>
                    <a:pt x="44626" y="10410"/>
                  </a:lnTo>
                  <a:lnTo>
                    <a:pt x="44626" y="10138"/>
                  </a:lnTo>
                  <a:lnTo>
                    <a:pt x="44490" y="9912"/>
                  </a:lnTo>
                  <a:lnTo>
                    <a:pt x="44309" y="9686"/>
                  </a:lnTo>
                  <a:lnTo>
                    <a:pt x="44083" y="9504"/>
                  </a:lnTo>
                  <a:lnTo>
                    <a:pt x="43811" y="9369"/>
                  </a:lnTo>
                  <a:lnTo>
                    <a:pt x="43359" y="9097"/>
                  </a:lnTo>
                  <a:lnTo>
                    <a:pt x="43133" y="8916"/>
                  </a:lnTo>
                  <a:lnTo>
                    <a:pt x="42725" y="8554"/>
                  </a:lnTo>
                  <a:lnTo>
                    <a:pt x="42544" y="8328"/>
                  </a:lnTo>
                  <a:lnTo>
                    <a:pt x="42137" y="7920"/>
                  </a:lnTo>
                  <a:lnTo>
                    <a:pt x="41911" y="7739"/>
                  </a:lnTo>
                  <a:lnTo>
                    <a:pt x="41458" y="7377"/>
                  </a:lnTo>
                  <a:lnTo>
                    <a:pt x="40960" y="7060"/>
                  </a:lnTo>
                  <a:lnTo>
                    <a:pt x="40236" y="6517"/>
                  </a:lnTo>
                  <a:lnTo>
                    <a:pt x="40010" y="6336"/>
                  </a:lnTo>
                  <a:lnTo>
                    <a:pt x="39557" y="5974"/>
                  </a:lnTo>
                  <a:lnTo>
                    <a:pt x="39331" y="5793"/>
                  </a:lnTo>
                  <a:lnTo>
                    <a:pt x="39059" y="5612"/>
                  </a:lnTo>
                  <a:lnTo>
                    <a:pt x="38335" y="5205"/>
                  </a:lnTo>
                  <a:lnTo>
                    <a:pt x="38109" y="5024"/>
                  </a:lnTo>
                  <a:lnTo>
                    <a:pt x="37656" y="4662"/>
                  </a:lnTo>
                  <a:lnTo>
                    <a:pt x="37385" y="4571"/>
                  </a:lnTo>
                  <a:lnTo>
                    <a:pt x="36842" y="4390"/>
                  </a:lnTo>
                  <a:lnTo>
                    <a:pt x="36706" y="4390"/>
                  </a:lnTo>
                  <a:lnTo>
                    <a:pt x="36570" y="4345"/>
                  </a:lnTo>
                  <a:lnTo>
                    <a:pt x="36479" y="4254"/>
                  </a:lnTo>
                  <a:lnTo>
                    <a:pt x="36389" y="4164"/>
                  </a:lnTo>
                  <a:lnTo>
                    <a:pt x="36117" y="3983"/>
                  </a:lnTo>
                  <a:lnTo>
                    <a:pt x="35891" y="3757"/>
                  </a:lnTo>
                  <a:lnTo>
                    <a:pt x="35529" y="3485"/>
                  </a:lnTo>
                  <a:lnTo>
                    <a:pt x="35348" y="3349"/>
                  </a:lnTo>
                  <a:lnTo>
                    <a:pt x="35122" y="3259"/>
                  </a:lnTo>
                  <a:lnTo>
                    <a:pt x="35031" y="3304"/>
                  </a:lnTo>
                  <a:lnTo>
                    <a:pt x="34941" y="3259"/>
                  </a:lnTo>
                  <a:lnTo>
                    <a:pt x="34850" y="3213"/>
                  </a:lnTo>
                  <a:lnTo>
                    <a:pt x="34760" y="3123"/>
                  </a:lnTo>
                  <a:lnTo>
                    <a:pt x="34171" y="2670"/>
                  </a:lnTo>
                  <a:lnTo>
                    <a:pt x="34035" y="2535"/>
                  </a:lnTo>
                  <a:lnTo>
                    <a:pt x="33900" y="2399"/>
                  </a:lnTo>
                  <a:lnTo>
                    <a:pt x="33673" y="2263"/>
                  </a:lnTo>
                  <a:lnTo>
                    <a:pt x="33447" y="2173"/>
                  </a:lnTo>
                  <a:lnTo>
                    <a:pt x="32542" y="2037"/>
                  </a:lnTo>
                  <a:lnTo>
                    <a:pt x="32270" y="1901"/>
                  </a:lnTo>
                  <a:lnTo>
                    <a:pt x="31999" y="1856"/>
                  </a:lnTo>
                  <a:lnTo>
                    <a:pt x="31682" y="1765"/>
                  </a:lnTo>
                  <a:lnTo>
                    <a:pt x="31546" y="1675"/>
                  </a:lnTo>
                  <a:lnTo>
                    <a:pt x="31456" y="1584"/>
                  </a:lnTo>
                  <a:lnTo>
                    <a:pt x="31365" y="1494"/>
                  </a:lnTo>
                  <a:lnTo>
                    <a:pt x="31229" y="1403"/>
                  </a:lnTo>
                  <a:lnTo>
                    <a:pt x="30913" y="1313"/>
                  </a:lnTo>
                  <a:lnTo>
                    <a:pt x="30596" y="1222"/>
                  </a:lnTo>
                  <a:lnTo>
                    <a:pt x="30460" y="1132"/>
                  </a:lnTo>
                  <a:lnTo>
                    <a:pt x="30369" y="1041"/>
                  </a:lnTo>
                  <a:lnTo>
                    <a:pt x="30188" y="951"/>
                  </a:lnTo>
                  <a:lnTo>
                    <a:pt x="30053" y="860"/>
                  </a:lnTo>
                  <a:lnTo>
                    <a:pt x="29691" y="769"/>
                  </a:lnTo>
                  <a:lnTo>
                    <a:pt x="29329" y="724"/>
                  </a:lnTo>
                  <a:lnTo>
                    <a:pt x="28966" y="769"/>
                  </a:lnTo>
                  <a:lnTo>
                    <a:pt x="28242" y="769"/>
                  </a:lnTo>
                  <a:lnTo>
                    <a:pt x="27880" y="679"/>
                  </a:lnTo>
                  <a:lnTo>
                    <a:pt x="27699" y="588"/>
                  </a:lnTo>
                  <a:lnTo>
                    <a:pt x="27563" y="498"/>
                  </a:lnTo>
                  <a:lnTo>
                    <a:pt x="27428" y="543"/>
                  </a:lnTo>
                  <a:lnTo>
                    <a:pt x="27292" y="498"/>
                  </a:lnTo>
                  <a:lnTo>
                    <a:pt x="27156" y="498"/>
                  </a:lnTo>
                  <a:lnTo>
                    <a:pt x="27066" y="407"/>
                  </a:lnTo>
                  <a:lnTo>
                    <a:pt x="26794" y="272"/>
                  </a:lnTo>
                  <a:lnTo>
                    <a:pt x="26477" y="226"/>
                  </a:lnTo>
                  <a:lnTo>
                    <a:pt x="25889" y="226"/>
                  </a:lnTo>
                  <a:lnTo>
                    <a:pt x="25572" y="181"/>
                  </a:lnTo>
                  <a:lnTo>
                    <a:pt x="25300" y="181"/>
                  </a:lnTo>
                  <a:lnTo>
                    <a:pt x="24984" y="91"/>
                  </a:lnTo>
                  <a:lnTo>
                    <a:pt x="24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1924925" y="283375"/>
              <a:ext cx="407375" cy="536350"/>
            </a:xfrm>
            <a:custGeom>
              <a:rect b="b" l="l" r="r" t="t"/>
              <a:pathLst>
                <a:path extrusionOk="0" h="21454" w="16295">
                  <a:moveTo>
                    <a:pt x="12719" y="0"/>
                  </a:moveTo>
                  <a:lnTo>
                    <a:pt x="12492" y="46"/>
                  </a:lnTo>
                  <a:lnTo>
                    <a:pt x="12311" y="91"/>
                  </a:lnTo>
                  <a:lnTo>
                    <a:pt x="12085" y="181"/>
                  </a:lnTo>
                  <a:lnTo>
                    <a:pt x="11904" y="317"/>
                  </a:lnTo>
                  <a:lnTo>
                    <a:pt x="11768" y="408"/>
                  </a:lnTo>
                  <a:lnTo>
                    <a:pt x="11633" y="498"/>
                  </a:lnTo>
                  <a:lnTo>
                    <a:pt x="11316" y="589"/>
                  </a:lnTo>
                  <a:lnTo>
                    <a:pt x="11180" y="634"/>
                  </a:lnTo>
                  <a:lnTo>
                    <a:pt x="11044" y="725"/>
                  </a:lnTo>
                  <a:lnTo>
                    <a:pt x="10908" y="815"/>
                  </a:lnTo>
                  <a:lnTo>
                    <a:pt x="10833" y="966"/>
                  </a:lnTo>
                  <a:lnTo>
                    <a:pt x="10682" y="996"/>
                  </a:lnTo>
                  <a:lnTo>
                    <a:pt x="10546" y="1087"/>
                  </a:lnTo>
                  <a:lnTo>
                    <a:pt x="10230" y="1358"/>
                  </a:lnTo>
                  <a:lnTo>
                    <a:pt x="10184" y="1449"/>
                  </a:lnTo>
                  <a:lnTo>
                    <a:pt x="10094" y="1494"/>
                  </a:lnTo>
                  <a:lnTo>
                    <a:pt x="9913" y="1494"/>
                  </a:lnTo>
                  <a:lnTo>
                    <a:pt x="9686" y="1539"/>
                  </a:lnTo>
                  <a:lnTo>
                    <a:pt x="9460" y="1630"/>
                  </a:lnTo>
                  <a:lnTo>
                    <a:pt x="9279" y="1811"/>
                  </a:lnTo>
                  <a:lnTo>
                    <a:pt x="9143" y="1947"/>
                  </a:lnTo>
                  <a:lnTo>
                    <a:pt x="9008" y="2082"/>
                  </a:lnTo>
                  <a:lnTo>
                    <a:pt x="8872" y="2128"/>
                  </a:lnTo>
                  <a:lnTo>
                    <a:pt x="8555" y="2263"/>
                  </a:lnTo>
                  <a:lnTo>
                    <a:pt x="8419" y="2309"/>
                  </a:lnTo>
                  <a:lnTo>
                    <a:pt x="8283" y="2399"/>
                  </a:lnTo>
                  <a:lnTo>
                    <a:pt x="8193" y="2490"/>
                  </a:lnTo>
                  <a:lnTo>
                    <a:pt x="8125" y="2591"/>
                  </a:lnTo>
                  <a:lnTo>
                    <a:pt x="7967" y="2671"/>
                  </a:lnTo>
                  <a:lnTo>
                    <a:pt x="7786" y="2761"/>
                  </a:lnTo>
                  <a:lnTo>
                    <a:pt x="7650" y="2942"/>
                  </a:lnTo>
                  <a:lnTo>
                    <a:pt x="7533" y="3097"/>
                  </a:lnTo>
                  <a:lnTo>
                    <a:pt x="7378" y="3214"/>
                  </a:lnTo>
                  <a:lnTo>
                    <a:pt x="7197" y="3304"/>
                  </a:lnTo>
                  <a:lnTo>
                    <a:pt x="6926" y="3621"/>
                  </a:lnTo>
                  <a:lnTo>
                    <a:pt x="6654" y="3847"/>
                  </a:lnTo>
                  <a:lnTo>
                    <a:pt x="6382" y="4074"/>
                  </a:lnTo>
                  <a:lnTo>
                    <a:pt x="6292" y="4119"/>
                  </a:lnTo>
                  <a:lnTo>
                    <a:pt x="6201" y="4255"/>
                  </a:lnTo>
                  <a:lnTo>
                    <a:pt x="6066" y="4345"/>
                  </a:lnTo>
                  <a:lnTo>
                    <a:pt x="5794" y="4436"/>
                  </a:lnTo>
                  <a:lnTo>
                    <a:pt x="5523" y="4526"/>
                  </a:lnTo>
                  <a:lnTo>
                    <a:pt x="5387" y="4617"/>
                  </a:lnTo>
                  <a:lnTo>
                    <a:pt x="5296" y="4707"/>
                  </a:lnTo>
                  <a:lnTo>
                    <a:pt x="5025" y="4979"/>
                  </a:lnTo>
                  <a:lnTo>
                    <a:pt x="4708" y="5205"/>
                  </a:lnTo>
                  <a:lnTo>
                    <a:pt x="4663" y="5250"/>
                  </a:lnTo>
                  <a:lnTo>
                    <a:pt x="4482" y="5477"/>
                  </a:lnTo>
                  <a:lnTo>
                    <a:pt x="4210" y="5703"/>
                  </a:lnTo>
                  <a:lnTo>
                    <a:pt x="4165" y="5794"/>
                  </a:lnTo>
                  <a:lnTo>
                    <a:pt x="4074" y="5839"/>
                  </a:lnTo>
                  <a:lnTo>
                    <a:pt x="4029" y="5884"/>
                  </a:lnTo>
                  <a:lnTo>
                    <a:pt x="3893" y="5884"/>
                  </a:lnTo>
                  <a:lnTo>
                    <a:pt x="3622" y="5929"/>
                  </a:lnTo>
                  <a:lnTo>
                    <a:pt x="3441" y="6065"/>
                  </a:lnTo>
                  <a:lnTo>
                    <a:pt x="3260" y="6201"/>
                  </a:lnTo>
                  <a:lnTo>
                    <a:pt x="3124" y="6427"/>
                  </a:lnTo>
                  <a:lnTo>
                    <a:pt x="3169" y="6427"/>
                  </a:lnTo>
                  <a:lnTo>
                    <a:pt x="2943" y="6472"/>
                  </a:lnTo>
                  <a:lnTo>
                    <a:pt x="2807" y="6563"/>
                  </a:lnTo>
                  <a:lnTo>
                    <a:pt x="2490" y="6835"/>
                  </a:lnTo>
                  <a:lnTo>
                    <a:pt x="2219" y="7106"/>
                  </a:lnTo>
                  <a:lnTo>
                    <a:pt x="1947" y="7378"/>
                  </a:lnTo>
                  <a:lnTo>
                    <a:pt x="1902" y="7423"/>
                  </a:lnTo>
                  <a:lnTo>
                    <a:pt x="1811" y="7559"/>
                  </a:lnTo>
                  <a:lnTo>
                    <a:pt x="1721" y="7694"/>
                  </a:lnTo>
                  <a:lnTo>
                    <a:pt x="1585" y="7785"/>
                  </a:lnTo>
                  <a:lnTo>
                    <a:pt x="1449" y="7830"/>
                  </a:lnTo>
                  <a:lnTo>
                    <a:pt x="1404" y="7966"/>
                  </a:lnTo>
                  <a:lnTo>
                    <a:pt x="1359" y="8011"/>
                  </a:lnTo>
                  <a:lnTo>
                    <a:pt x="1268" y="8057"/>
                  </a:lnTo>
                  <a:lnTo>
                    <a:pt x="1132" y="8057"/>
                  </a:lnTo>
                  <a:lnTo>
                    <a:pt x="906" y="8147"/>
                  </a:lnTo>
                  <a:lnTo>
                    <a:pt x="680" y="8283"/>
                  </a:lnTo>
                  <a:lnTo>
                    <a:pt x="499" y="8464"/>
                  </a:lnTo>
                  <a:lnTo>
                    <a:pt x="408" y="8690"/>
                  </a:lnTo>
                  <a:lnTo>
                    <a:pt x="499" y="8600"/>
                  </a:lnTo>
                  <a:lnTo>
                    <a:pt x="227" y="8916"/>
                  </a:lnTo>
                  <a:lnTo>
                    <a:pt x="91" y="9278"/>
                  </a:lnTo>
                  <a:lnTo>
                    <a:pt x="1" y="9595"/>
                  </a:lnTo>
                  <a:lnTo>
                    <a:pt x="1" y="9912"/>
                  </a:lnTo>
                  <a:lnTo>
                    <a:pt x="46" y="10274"/>
                  </a:lnTo>
                  <a:lnTo>
                    <a:pt x="137" y="10591"/>
                  </a:lnTo>
                  <a:lnTo>
                    <a:pt x="363" y="11270"/>
                  </a:lnTo>
                  <a:lnTo>
                    <a:pt x="861" y="12130"/>
                  </a:lnTo>
                  <a:lnTo>
                    <a:pt x="1178" y="12537"/>
                  </a:lnTo>
                  <a:lnTo>
                    <a:pt x="1495" y="12944"/>
                  </a:lnTo>
                  <a:lnTo>
                    <a:pt x="1495" y="12944"/>
                  </a:lnTo>
                  <a:lnTo>
                    <a:pt x="1449" y="12899"/>
                  </a:lnTo>
                  <a:lnTo>
                    <a:pt x="1721" y="13352"/>
                  </a:lnTo>
                  <a:lnTo>
                    <a:pt x="1992" y="13759"/>
                  </a:lnTo>
                  <a:lnTo>
                    <a:pt x="2264" y="14212"/>
                  </a:lnTo>
                  <a:lnTo>
                    <a:pt x="2581" y="14529"/>
                  </a:lnTo>
                  <a:lnTo>
                    <a:pt x="2581" y="14529"/>
                  </a:lnTo>
                  <a:lnTo>
                    <a:pt x="2807" y="14981"/>
                  </a:lnTo>
                  <a:lnTo>
                    <a:pt x="3079" y="15434"/>
                  </a:lnTo>
                  <a:lnTo>
                    <a:pt x="3350" y="15841"/>
                  </a:lnTo>
                  <a:lnTo>
                    <a:pt x="3667" y="16158"/>
                  </a:lnTo>
                  <a:lnTo>
                    <a:pt x="3757" y="16339"/>
                  </a:lnTo>
                  <a:lnTo>
                    <a:pt x="3893" y="16520"/>
                  </a:lnTo>
                  <a:lnTo>
                    <a:pt x="4165" y="16792"/>
                  </a:lnTo>
                  <a:lnTo>
                    <a:pt x="4165" y="16837"/>
                  </a:lnTo>
                  <a:lnTo>
                    <a:pt x="4301" y="16927"/>
                  </a:lnTo>
                  <a:lnTo>
                    <a:pt x="4346" y="17063"/>
                  </a:lnTo>
                  <a:lnTo>
                    <a:pt x="4482" y="17380"/>
                  </a:lnTo>
                  <a:lnTo>
                    <a:pt x="4572" y="17651"/>
                  </a:lnTo>
                  <a:lnTo>
                    <a:pt x="4708" y="17787"/>
                  </a:lnTo>
                  <a:lnTo>
                    <a:pt x="4831" y="17870"/>
                  </a:lnTo>
                  <a:lnTo>
                    <a:pt x="4831" y="17870"/>
                  </a:lnTo>
                  <a:lnTo>
                    <a:pt x="4889" y="18014"/>
                  </a:lnTo>
                  <a:lnTo>
                    <a:pt x="4979" y="18149"/>
                  </a:lnTo>
                  <a:lnTo>
                    <a:pt x="5296" y="18466"/>
                  </a:lnTo>
                  <a:lnTo>
                    <a:pt x="5387" y="18557"/>
                  </a:lnTo>
                  <a:lnTo>
                    <a:pt x="5477" y="18692"/>
                  </a:lnTo>
                  <a:lnTo>
                    <a:pt x="5568" y="19009"/>
                  </a:lnTo>
                  <a:lnTo>
                    <a:pt x="5613" y="19145"/>
                  </a:lnTo>
                  <a:lnTo>
                    <a:pt x="5704" y="19281"/>
                  </a:lnTo>
                  <a:lnTo>
                    <a:pt x="5794" y="19417"/>
                  </a:lnTo>
                  <a:lnTo>
                    <a:pt x="5907" y="19473"/>
                  </a:lnTo>
                  <a:lnTo>
                    <a:pt x="5907" y="19473"/>
                  </a:lnTo>
                  <a:lnTo>
                    <a:pt x="5975" y="19643"/>
                  </a:lnTo>
                  <a:lnTo>
                    <a:pt x="6111" y="19779"/>
                  </a:lnTo>
                  <a:lnTo>
                    <a:pt x="6382" y="20095"/>
                  </a:lnTo>
                  <a:lnTo>
                    <a:pt x="6473" y="20231"/>
                  </a:lnTo>
                  <a:lnTo>
                    <a:pt x="6564" y="20367"/>
                  </a:lnTo>
                  <a:lnTo>
                    <a:pt x="6654" y="20639"/>
                  </a:lnTo>
                  <a:lnTo>
                    <a:pt x="6790" y="20955"/>
                  </a:lnTo>
                  <a:lnTo>
                    <a:pt x="6926" y="21046"/>
                  </a:lnTo>
                  <a:lnTo>
                    <a:pt x="7027" y="21114"/>
                  </a:lnTo>
                  <a:lnTo>
                    <a:pt x="7107" y="21272"/>
                  </a:lnTo>
                  <a:lnTo>
                    <a:pt x="7242" y="21363"/>
                  </a:lnTo>
                  <a:lnTo>
                    <a:pt x="7423" y="21453"/>
                  </a:lnTo>
                  <a:lnTo>
                    <a:pt x="7650" y="21453"/>
                  </a:lnTo>
                  <a:lnTo>
                    <a:pt x="7921" y="21317"/>
                  </a:lnTo>
                  <a:lnTo>
                    <a:pt x="8102" y="21136"/>
                  </a:lnTo>
                  <a:lnTo>
                    <a:pt x="8238" y="20865"/>
                  </a:lnTo>
                  <a:lnTo>
                    <a:pt x="8329" y="20593"/>
                  </a:lnTo>
                  <a:lnTo>
                    <a:pt x="8283" y="20186"/>
                  </a:lnTo>
                  <a:lnTo>
                    <a:pt x="8148" y="19824"/>
                  </a:lnTo>
                  <a:lnTo>
                    <a:pt x="8057" y="19462"/>
                  </a:lnTo>
                  <a:lnTo>
                    <a:pt x="7876" y="19100"/>
                  </a:lnTo>
                  <a:lnTo>
                    <a:pt x="7514" y="18421"/>
                  </a:lnTo>
                  <a:lnTo>
                    <a:pt x="7107" y="17742"/>
                  </a:lnTo>
                  <a:lnTo>
                    <a:pt x="6654" y="17108"/>
                  </a:lnTo>
                  <a:lnTo>
                    <a:pt x="6247" y="16429"/>
                  </a:lnTo>
                  <a:lnTo>
                    <a:pt x="5885" y="15705"/>
                  </a:lnTo>
                  <a:lnTo>
                    <a:pt x="5749" y="15343"/>
                  </a:lnTo>
                  <a:lnTo>
                    <a:pt x="5613" y="14981"/>
                  </a:lnTo>
                  <a:lnTo>
                    <a:pt x="5930" y="15207"/>
                  </a:lnTo>
                  <a:lnTo>
                    <a:pt x="6247" y="15434"/>
                  </a:lnTo>
                  <a:lnTo>
                    <a:pt x="6564" y="15751"/>
                  </a:lnTo>
                  <a:lnTo>
                    <a:pt x="6835" y="16067"/>
                  </a:lnTo>
                  <a:lnTo>
                    <a:pt x="7288" y="16701"/>
                  </a:lnTo>
                  <a:lnTo>
                    <a:pt x="7740" y="17380"/>
                  </a:lnTo>
                  <a:lnTo>
                    <a:pt x="8238" y="18014"/>
                  </a:lnTo>
                  <a:lnTo>
                    <a:pt x="8510" y="18330"/>
                  </a:lnTo>
                  <a:lnTo>
                    <a:pt x="8781" y="18602"/>
                  </a:lnTo>
                  <a:lnTo>
                    <a:pt x="9098" y="18828"/>
                  </a:lnTo>
                  <a:lnTo>
                    <a:pt x="9415" y="19054"/>
                  </a:lnTo>
                  <a:lnTo>
                    <a:pt x="9822" y="19236"/>
                  </a:lnTo>
                  <a:lnTo>
                    <a:pt x="10230" y="19326"/>
                  </a:lnTo>
                  <a:lnTo>
                    <a:pt x="10727" y="19236"/>
                  </a:lnTo>
                  <a:lnTo>
                    <a:pt x="11180" y="19054"/>
                  </a:lnTo>
                  <a:lnTo>
                    <a:pt x="11361" y="18964"/>
                  </a:lnTo>
                  <a:lnTo>
                    <a:pt x="11542" y="18783"/>
                  </a:lnTo>
                  <a:lnTo>
                    <a:pt x="11723" y="18602"/>
                  </a:lnTo>
                  <a:lnTo>
                    <a:pt x="11859" y="18421"/>
                  </a:lnTo>
                  <a:lnTo>
                    <a:pt x="12900" y="16746"/>
                  </a:lnTo>
                  <a:lnTo>
                    <a:pt x="13398" y="15932"/>
                  </a:lnTo>
                  <a:lnTo>
                    <a:pt x="13850" y="15072"/>
                  </a:lnTo>
                  <a:lnTo>
                    <a:pt x="14303" y="14212"/>
                  </a:lnTo>
                  <a:lnTo>
                    <a:pt x="14710" y="13352"/>
                  </a:lnTo>
                  <a:lnTo>
                    <a:pt x="15072" y="12447"/>
                  </a:lnTo>
                  <a:lnTo>
                    <a:pt x="15389" y="11541"/>
                  </a:lnTo>
                  <a:lnTo>
                    <a:pt x="15706" y="10636"/>
                  </a:lnTo>
                  <a:lnTo>
                    <a:pt x="15932" y="9731"/>
                  </a:lnTo>
                  <a:lnTo>
                    <a:pt x="16113" y="8781"/>
                  </a:lnTo>
                  <a:lnTo>
                    <a:pt x="16249" y="7830"/>
                  </a:lnTo>
                  <a:lnTo>
                    <a:pt x="16294" y="6880"/>
                  </a:lnTo>
                  <a:lnTo>
                    <a:pt x="16294" y="5884"/>
                  </a:lnTo>
                  <a:lnTo>
                    <a:pt x="16249" y="4843"/>
                  </a:lnTo>
                  <a:lnTo>
                    <a:pt x="16113" y="3847"/>
                  </a:lnTo>
                  <a:lnTo>
                    <a:pt x="15932" y="3440"/>
                  </a:lnTo>
                  <a:lnTo>
                    <a:pt x="15706" y="3078"/>
                  </a:lnTo>
                  <a:lnTo>
                    <a:pt x="15480" y="2806"/>
                  </a:lnTo>
                  <a:lnTo>
                    <a:pt x="15299" y="2535"/>
                  </a:lnTo>
                  <a:lnTo>
                    <a:pt x="15208" y="2490"/>
                  </a:lnTo>
                  <a:lnTo>
                    <a:pt x="15117" y="2399"/>
                  </a:lnTo>
                  <a:lnTo>
                    <a:pt x="15117" y="2354"/>
                  </a:lnTo>
                  <a:lnTo>
                    <a:pt x="15117" y="2218"/>
                  </a:lnTo>
                  <a:lnTo>
                    <a:pt x="15027" y="1947"/>
                  </a:lnTo>
                  <a:lnTo>
                    <a:pt x="14936" y="1765"/>
                  </a:lnTo>
                  <a:lnTo>
                    <a:pt x="14755" y="1584"/>
                  </a:lnTo>
                  <a:lnTo>
                    <a:pt x="14561" y="1468"/>
                  </a:lnTo>
                  <a:lnTo>
                    <a:pt x="14484" y="1313"/>
                  </a:lnTo>
                  <a:lnTo>
                    <a:pt x="14348" y="1132"/>
                  </a:lnTo>
                  <a:lnTo>
                    <a:pt x="14212" y="996"/>
                  </a:lnTo>
                  <a:lnTo>
                    <a:pt x="14031" y="860"/>
                  </a:lnTo>
                  <a:lnTo>
                    <a:pt x="14031" y="906"/>
                  </a:lnTo>
                  <a:lnTo>
                    <a:pt x="13941" y="725"/>
                  </a:lnTo>
                  <a:lnTo>
                    <a:pt x="13805" y="589"/>
                  </a:lnTo>
                  <a:lnTo>
                    <a:pt x="13624" y="453"/>
                  </a:lnTo>
                  <a:lnTo>
                    <a:pt x="13443" y="362"/>
                  </a:lnTo>
                  <a:lnTo>
                    <a:pt x="13307" y="227"/>
                  </a:lnTo>
                  <a:lnTo>
                    <a:pt x="13126" y="91"/>
                  </a:lnTo>
                  <a:lnTo>
                    <a:pt x="12900" y="46"/>
                  </a:lnTo>
                  <a:lnTo>
                    <a:pt x="12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2215725" y="491575"/>
              <a:ext cx="288550" cy="522750"/>
            </a:xfrm>
            <a:custGeom>
              <a:rect b="b" l="l" r="r" t="t"/>
              <a:pathLst>
                <a:path extrusionOk="0" h="20910" w="11542">
                  <a:moveTo>
                    <a:pt x="7332" y="0"/>
                  </a:moveTo>
                  <a:lnTo>
                    <a:pt x="7016" y="91"/>
                  </a:lnTo>
                  <a:lnTo>
                    <a:pt x="6744" y="272"/>
                  </a:lnTo>
                  <a:lnTo>
                    <a:pt x="6518" y="498"/>
                  </a:lnTo>
                  <a:lnTo>
                    <a:pt x="6382" y="724"/>
                  </a:lnTo>
                  <a:lnTo>
                    <a:pt x="6246" y="996"/>
                  </a:lnTo>
                  <a:lnTo>
                    <a:pt x="6156" y="1313"/>
                  </a:lnTo>
                  <a:lnTo>
                    <a:pt x="6065" y="1856"/>
                  </a:lnTo>
                  <a:lnTo>
                    <a:pt x="5839" y="2670"/>
                  </a:lnTo>
                  <a:lnTo>
                    <a:pt x="5658" y="3440"/>
                  </a:lnTo>
                  <a:lnTo>
                    <a:pt x="5386" y="4209"/>
                  </a:lnTo>
                  <a:lnTo>
                    <a:pt x="5115" y="4979"/>
                  </a:lnTo>
                  <a:lnTo>
                    <a:pt x="4843" y="5703"/>
                  </a:lnTo>
                  <a:lnTo>
                    <a:pt x="4526" y="6427"/>
                  </a:lnTo>
                  <a:lnTo>
                    <a:pt x="3802" y="7830"/>
                  </a:lnTo>
                  <a:lnTo>
                    <a:pt x="2988" y="9188"/>
                  </a:lnTo>
                  <a:lnTo>
                    <a:pt x="2128" y="10500"/>
                  </a:lnTo>
                  <a:lnTo>
                    <a:pt x="1177" y="11813"/>
                  </a:lnTo>
                  <a:lnTo>
                    <a:pt x="182" y="13080"/>
                  </a:lnTo>
                  <a:lnTo>
                    <a:pt x="46" y="13442"/>
                  </a:lnTo>
                  <a:lnTo>
                    <a:pt x="1" y="13849"/>
                  </a:lnTo>
                  <a:lnTo>
                    <a:pt x="46" y="14166"/>
                  </a:lnTo>
                  <a:lnTo>
                    <a:pt x="136" y="14438"/>
                  </a:lnTo>
                  <a:lnTo>
                    <a:pt x="363" y="14981"/>
                  </a:lnTo>
                  <a:lnTo>
                    <a:pt x="906" y="15750"/>
                  </a:lnTo>
                  <a:lnTo>
                    <a:pt x="1404" y="16565"/>
                  </a:lnTo>
                  <a:lnTo>
                    <a:pt x="2354" y="18149"/>
                  </a:lnTo>
                  <a:lnTo>
                    <a:pt x="2897" y="18918"/>
                  </a:lnTo>
                  <a:lnTo>
                    <a:pt x="3485" y="19643"/>
                  </a:lnTo>
                  <a:lnTo>
                    <a:pt x="3802" y="20005"/>
                  </a:lnTo>
                  <a:lnTo>
                    <a:pt x="4164" y="20321"/>
                  </a:lnTo>
                  <a:lnTo>
                    <a:pt x="4526" y="20638"/>
                  </a:lnTo>
                  <a:lnTo>
                    <a:pt x="4934" y="20910"/>
                  </a:lnTo>
                  <a:lnTo>
                    <a:pt x="5205" y="20910"/>
                  </a:lnTo>
                  <a:lnTo>
                    <a:pt x="5477" y="20865"/>
                  </a:lnTo>
                  <a:lnTo>
                    <a:pt x="5703" y="20819"/>
                  </a:lnTo>
                  <a:lnTo>
                    <a:pt x="5929" y="20729"/>
                  </a:lnTo>
                  <a:lnTo>
                    <a:pt x="6337" y="20502"/>
                  </a:lnTo>
                  <a:lnTo>
                    <a:pt x="6699" y="20186"/>
                  </a:lnTo>
                  <a:lnTo>
                    <a:pt x="7016" y="19869"/>
                  </a:lnTo>
                  <a:lnTo>
                    <a:pt x="7287" y="19507"/>
                  </a:lnTo>
                  <a:lnTo>
                    <a:pt x="7830" y="18692"/>
                  </a:lnTo>
                  <a:lnTo>
                    <a:pt x="8192" y="18104"/>
                  </a:lnTo>
                  <a:lnTo>
                    <a:pt x="8554" y="17515"/>
                  </a:lnTo>
                  <a:lnTo>
                    <a:pt x="9188" y="16248"/>
                  </a:lnTo>
                  <a:lnTo>
                    <a:pt x="9731" y="14981"/>
                  </a:lnTo>
                  <a:lnTo>
                    <a:pt x="10184" y="13668"/>
                  </a:lnTo>
                  <a:lnTo>
                    <a:pt x="10591" y="12356"/>
                  </a:lnTo>
                  <a:lnTo>
                    <a:pt x="10908" y="10998"/>
                  </a:lnTo>
                  <a:lnTo>
                    <a:pt x="11225" y="9640"/>
                  </a:lnTo>
                  <a:lnTo>
                    <a:pt x="11496" y="8237"/>
                  </a:lnTo>
                  <a:lnTo>
                    <a:pt x="11542" y="7875"/>
                  </a:lnTo>
                  <a:lnTo>
                    <a:pt x="11496" y="7468"/>
                  </a:lnTo>
                  <a:lnTo>
                    <a:pt x="11180" y="6744"/>
                  </a:lnTo>
                  <a:lnTo>
                    <a:pt x="10817" y="6065"/>
                  </a:lnTo>
                  <a:lnTo>
                    <a:pt x="9958" y="4752"/>
                  </a:lnTo>
                  <a:lnTo>
                    <a:pt x="9550" y="4119"/>
                  </a:lnTo>
                  <a:lnTo>
                    <a:pt x="9188" y="3440"/>
                  </a:lnTo>
                  <a:lnTo>
                    <a:pt x="8871" y="2716"/>
                  </a:lnTo>
                  <a:lnTo>
                    <a:pt x="8736" y="2354"/>
                  </a:lnTo>
                  <a:lnTo>
                    <a:pt x="8645" y="1991"/>
                  </a:lnTo>
                  <a:lnTo>
                    <a:pt x="8645" y="1810"/>
                  </a:lnTo>
                  <a:lnTo>
                    <a:pt x="8645" y="1629"/>
                  </a:lnTo>
                  <a:lnTo>
                    <a:pt x="8554" y="1494"/>
                  </a:lnTo>
                  <a:lnTo>
                    <a:pt x="8464" y="1358"/>
                  </a:lnTo>
                  <a:lnTo>
                    <a:pt x="8057" y="769"/>
                  </a:lnTo>
                  <a:lnTo>
                    <a:pt x="7966" y="724"/>
                  </a:lnTo>
                  <a:lnTo>
                    <a:pt x="7876" y="679"/>
                  </a:lnTo>
                  <a:lnTo>
                    <a:pt x="7876" y="588"/>
                  </a:lnTo>
                  <a:lnTo>
                    <a:pt x="7876" y="453"/>
                  </a:lnTo>
                  <a:lnTo>
                    <a:pt x="7785" y="272"/>
                  </a:lnTo>
                  <a:lnTo>
                    <a:pt x="7695" y="136"/>
                  </a:lnTo>
                  <a:lnTo>
                    <a:pt x="7514" y="45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1025" y="1363925"/>
              <a:ext cx="964050" cy="299875"/>
            </a:xfrm>
            <a:custGeom>
              <a:rect b="b" l="l" r="r" t="t"/>
              <a:pathLst>
                <a:path extrusionOk="0" h="11995" w="38562">
                  <a:moveTo>
                    <a:pt x="21182" y="1"/>
                  </a:moveTo>
                  <a:lnTo>
                    <a:pt x="20050" y="46"/>
                  </a:lnTo>
                  <a:lnTo>
                    <a:pt x="18919" y="182"/>
                  </a:lnTo>
                  <a:lnTo>
                    <a:pt x="17833" y="363"/>
                  </a:lnTo>
                  <a:lnTo>
                    <a:pt x="16701" y="589"/>
                  </a:lnTo>
                  <a:lnTo>
                    <a:pt x="15615" y="861"/>
                  </a:lnTo>
                  <a:lnTo>
                    <a:pt x="13443" y="1449"/>
                  </a:lnTo>
                  <a:lnTo>
                    <a:pt x="11994" y="1902"/>
                  </a:lnTo>
                  <a:lnTo>
                    <a:pt x="10546" y="2400"/>
                  </a:lnTo>
                  <a:lnTo>
                    <a:pt x="9867" y="2671"/>
                  </a:lnTo>
                  <a:lnTo>
                    <a:pt x="9188" y="2988"/>
                  </a:lnTo>
                  <a:lnTo>
                    <a:pt x="8509" y="3350"/>
                  </a:lnTo>
                  <a:lnTo>
                    <a:pt x="7876" y="3757"/>
                  </a:lnTo>
                  <a:lnTo>
                    <a:pt x="6382" y="4753"/>
                  </a:lnTo>
                  <a:lnTo>
                    <a:pt x="4979" y="5794"/>
                  </a:lnTo>
                  <a:lnTo>
                    <a:pt x="2128" y="7967"/>
                  </a:lnTo>
                  <a:lnTo>
                    <a:pt x="1811" y="8283"/>
                  </a:lnTo>
                  <a:lnTo>
                    <a:pt x="1494" y="8600"/>
                  </a:lnTo>
                  <a:lnTo>
                    <a:pt x="1223" y="8962"/>
                  </a:lnTo>
                  <a:lnTo>
                    <a:pt x="951" y="9324"/>
                  </a:lnTo>
                  <a:lnTo>
                    <a:pt x="498" y="10094"/>
                  </a:lnTo>
                  <a:lnTo>
                    <a:pt x="91" y="10863"/>
                  </a:lnTo>
                  <a:lnTo>
                    <a:pt x="1" y="11089"/>
                  </a:lnTo>
                  <a:lnTo>
                    <a:pt x="1" y="11361"/>
                  </a:lnTo>
                  <a:lnTo>
                    <a:pt x="1" y="11497"/>
                  </a:lnTo>
                  <a:lnTo>
                    <a:pt x="91" y="11632"/>
                  </a:lnTo>
                  <a:lnTo>
                    <a:pt x="182" y="11723"/>
                  </a:lnTo>
                  <a:lnTo>
                    <a:pt x="272" y="11859"/>
                  </a:lnTo>
                  <a:lnTo>
                    <a:pt x="544" y="11949"/>
                  </a:lnTo>
                  <a:lnTo>
                    <a:pt x="815" y="11995"/>
                  </a:lnTo>
                  <a:lnTo>
                    <a:pt x="1042" y="11995"/>
                  </a:lnTo>
                  <a:lnTo>
                    <a:pt x="1313" y="11859"/>
                  </a:lnTo>
                  <a:lnTo>
                    <a:pt x="1449" y="11814"/>
                  </a:lnTo>
                  <a:lnTo>
                    <a:pt x="1539" y="11723"/>
                  </a:lnTo>
                  <a:lnTo>
                    <a:pt x="2083" y="11225"/>
                  </a:lnTo>
                  <a:lnTo>
                    <a:pt x="2626" y="10727"/>
                  </a:lnTo>
                  <a:lnTo>
                    <a:pt x="3169" y="10320"/>
                  </a:lnTo>
                  <a:lnTo>
                    <a:pt x="3802" y="9913"/>
                  </a:lnTo>
                  <a:lnTo>
                    <a:pt x="5024" y="9143"/>
                  </a:lnTo>
                  <a:lnTo>
                    <a:pt x="6246" y="8419"/>
                  </a:lnTo>
                  <a:lnTo>
                    <a:pt x="7378" y="7650"/>
                  </a:lnTo>
                  <a:lnTo>
                    <a:pt x="8555" y="6926"/>
                  </a:lnTo>
                  <a:lnTo>
                    <a:pt x="9777" y="6292"/>
                  </a:lnTo>
                  <a:lnTo>
                    <a:pt x="10999" y="5704"/>
                  </a:lnTo>
                  <a:lnTo>
                    <a:pt x="12221" y="5160"/>
                  </a:lnTo>
                  <a:lnTo>
                    <a:pt x="13488" y="4708"/>
                  </a:lnTo>
                  <a:lnTo>
                    <a:pt x="14755" y="4255"/>
                  </a:lnTo>
                  <a:lnTo>
                    <a:pt x="16022" y="3848"/>
                  </a:lnTo>
                  <a:lnTo>
                    <a:pt x="17290" y="3531"/>
                  </a:lnTo>
                  <a:lnTo>
                    <a:pt x="18602" y="3214"/>
                  </a:lnTo>
                  <a:lnTo>
                    <a:pt x="19915" y="2943"/>
                  </a:lnTo>
                  <a:lnTo>
                    <a:pt x="21272" y="2716"/>
                  </a:lnTo>
                  <a:lnTo>
                    <a:pt x="22585" y="2535"/>
                  </a:lnTo>
                  <a:lnTo>
                    <a:pt x="23943" y="2400"/>
                  </a:lnTo>
                  <a:lnTo>
                    <a:pt x="25300" y="2264"/>
                  </a:lnTo>
                  <a:lnTo>
                    <a:pt x="26658" y="2173"/>
                  </a:lnTo>
                  <a:lnTo>
                    <a:pt x="29193" y="2173"/>
                  </a:lnTo>
                  <a:lnTo>
                    <a:pt x="30460" y="2264"/>
                  </a:lnTo>
                  <a:lnTo>
                    <a:pt x="31727" y="2400"/>
                  </a:lnTo>
                  <a:lnTo>
                    <a:pt x="32949" y="2535"/>
                  </a:lnTo>
                  <a:lnTo>
                    <a:pt x="34216" y="2716"/>
                  </a:lnTo>
                  <a:lnTo>
                    <a:pt x="36706" y="3169"/>
                  </a:lnTo>
                  <a:lnTo>
                    <a:pt x="37204" y="3260"/>
                  </a:lnTo>
                  <a:lnTo>
                    <a:pt x="37430" y="3260"/>
                  </a:lnTo>
                  <a:lnTo>
                    <a:pt x="37656" y="3214"/>
                  </a:lnTo>
                  <a:lnTo>
                    <a:pt x="37882" y="3169"/>
                  </a:lnTo>
                  <a:lnTo>
                    <a:pt x="38063" y="3079"/>
                  </a:lnTo>
                  <a:lnTo>
                    <a:pt x="38245" y="2897"/>
                  </a:lnTo>
                  <a:lnTo>
                    <a:pt x="38426" y="2671"/>
                  </a:lnTo>
                  <a:lnTo>
                    <a:pt x="38471" y="2626"/>
                  </a:lnTo>
                  <a:lnTo>
                    <a:pt x="38561" y="2535"/>
                  </a:lnTo>
                  <a:lnTo>
                    <a:pt x="38561" y="2445"/>
                  </a:lnTo>
                  <a:lnTo>
                    <a:pt x="38561" y="2354"/>
                  </a:lnTo>
                  <a:lnTo>
                    <a:pt x="38426" y="2173"/>
                  </a:lnTo>
                  <a:lnTo>
                    <a:pt x="37837" y="1630"/>
                  </a:lnTo>
                  <a:lnTo>
                    <a:pt x="37249" y="1675"/>
                  </a:lnTo>
                  <a:lnTo>
                    <a:pt x="37113" y="1857"/>
                  </a:lnTo>
                  <a:lnTo>
                    <a:pt x="36932" y="1992"/>
                  </a:lnTo>
                  <a:lnTo>
                    <a:pt x="36751" y="2083"/>
                  </a:lnTo>
                  <a:lnTo>
                    <a:pt x="36163" y="2083"/>
                  </a:lnTo>
                  <a:lnTo>
                    <a:pt x="35801" y="1947"/>
                  </a:lnTo>
                  <a:lnTo>
                    <a:pt x="34941" y="1675"/>
                  </a:lnTo>
                  <a:lnTo>
                    <a:pt x="34126" y="1449"/>
                  </a:lnTo>
                  <a:lnTo>
                    <a:pt x="32451" y="1087"/>
                  </a:lnTo>
                  <a:lnTo>
                    <a:pt x="30777" y="816"/>
                  </a:lnTo>
                  <a:lnTo>
                    <a:pt x="29102" y="589"/>
                  </a:lnTo>
                  <a:lnTo>
                    <a:pt x="27382" y="408"/>
                  </a:lnTo>
                  <a:lnTo>
                    <a:pt x="25708" y="272"/>
                  </a:lnTo>
                  <a:lnTo>
                    <a:pt x="22313" y="46"/>
                  </a:lnTo>
                  <a:lnTo>
                    <a:pt x="21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2103700" y="4649750"/>
              <a:ext cx="640450" cy="228575"/>
            </a:xfrm>
            <a:custGeom>
              <a:rect b="b" l="l" r="r" t="t"/>
              <a:pathLst>
                <a:path extrusionOk="0" h="9143" w="25618">
                  <a:moveTo>
                    <a:pt x="9279" y="1"/>
                  </a:moveTo>
                  <a:lnTo>
                    <a:pt x="8374" y="46"/>
                  </a:lnTo>
                  <a:lnTo>
                    <a:pt x="7469" y="136"/>
                  </a:lnTo>
                  <a:lnTo>
                    <a:pt x="6518" y="272"/>
                  </a:lnTo>
                  <a:lnTo>
                    <a:pt x="5613" y="408"/>
                  </a:lnTo>
                  <a:lnTo>
                    <a:pt x="4708" y="544"/>
                  </a:lnTo>
                  <a:lnTo>
                    <a:pt x="3803" y="634"/>
                  </a:lnTo>
                  <a:lnTo>
                    <a:pt x="2852" y="589"/>
                  </a:lnTo>
                  <a:lnTo>
                    <a:pt x="2626" y="634"/>
                  </a:lnTo>
                  <a:lnTo>
                    <a:pt x="2354" y="634"/>
                  </a:lnTo>
                  <a:lnTo>
                    <a:pt x="1811" y="815"/>
                  </a:lnTo>
                  <a:lnTo>
                    <a:pt x="770" y="1177"/>
                  </a:lnTo>
                  <a:lnTo>
                    <a:pt x="499" y="1313"/>
                  </a:lnTo>
                  <a:lnTo>
                    <a:pt x="272" y="1494"/>
                  </a:lnTo>
                  <a:lnTo>
                    <a:pt x="137" y="1675"/>
                  </a:lnTo>
                  <a:lnTo>
                    <a:pt x="46" y="1856"/>
                  </a:lnTo>
                  <a:lnTo>
                    <a:pt x="1" y="2082"/>
                  </a:lnTo>
                  <a:lnTo>
                    <a:pt x="46" y="2354"/>
                  </a:lnTo>
                  <a:lnTo>
                    <a:pt x="137" y="2626"/>
                  </a:lnTo>
                  <a:lnTo>
                    <a:pt x="272" y="2897"/>
                  </a:lnTo>
                  <a:lnTo>
                    <a:pt x="589" y="3350"/>
                  </a:lnTo>
                  <a:lnTo>
                    <a:pt x="906" y="3802"/>
                  </a:lnTo>
                  <a:lnTo>
                    <a:pt x="1178" y="4029"/>
                  </a:lnTo>
                  <a:lnTo>
                    <a:pt x="1540" y="4164"/>
                  </a:lnTo>
                  <a:lnTo>
                    <a:pt x="2219" y="4391"/>
                  </a:lnTo>
                  <a:lnTo>
                    <a:pt x="2943" y="4572"/>
                  </a:lnTo>
                  <a:lnTo>
                    <a:pt x="3260" y="4708"/>
                  </a:lnTo>
                  <a:lnTo>
                    <a:pt x="3576" y="4889"/>
                  </a:lnTo>
                  <a:lnTo>
                    <a:pt x="4979" y="5296"/>
                  </a:lnTo>
                  <a:lnTo>
                    <a:pt x="6382" y="5658"/>
                  </a:lnTo>
                  <a:lnTo>
                    <a:pt x="7785" y="6065"/>
                  </a:lnTo>
                  <a:lnTo>
                    <a:pt x="8510" y="6292"/>
                  </a:lnTo>
                  <a:lnTo>
                    <a:pt x="9188" y="6563"/>
                  </a:lnTo>
                  <a:lnTo>
                    <a:pt x="9958" y="6880"/>
                  </a:lnTo>
                  <a:lnTo>
                    <a:pt x="10773" y="7106"/>
                  </a:lnTo>
                  <a:lnTo>
                    <a:pt x="11632" y="7242"/>
                  </a:lnTo>
                  <a:lnTo>
                    <a:pt x="12447" y="7333"/>
                  </a:lnTo>
                  <a:lnTo>
                    <a:pt x="14122" y="7468"/>
                  </a:lnTo>
                  <a:lnTo>
                    <a:pt x="14982" y="7559"/>
                  </a:lnTo>
                  <a:lnTo>
                    <a:pt x="15796" y="7649"/>
                  </a:lnTo>
                  <a:lnTo>
                    <a:pt x="16068" y="7604"/>
                  </a:lnTo>
                  <a:lnTo>
                    <a:pt x="16294" y="7695"/>
                  </a:lnTo>
                  <a:lnTo>
                    <a:pt x="16520" y="7830"/>
                  </a:lnTo>
                  <a:lnTo>
                    <a:pt x="16837" y="7921"/>
                  </a:lnTo>
                  <a:lnTo>
                    <a:pt x="17109" y="7966"/>
                  </a:lnTo>
                  <a:lnTo>
                    <a:pt x="18014" y="7966"/>
                  </a:lnTo>
                  <a:lnTo>
                    <a:pt x="18286" y="8057"/>
                  </a:lnTo>
                  <a:lnTo>
                    <a:pt x="18557" y="8192"/>
                  </a:lnTo>
                  <a:lnTo>
                    <a:pt x="18783" y="8192"/>
                  </a:lnTo>
                  <a:lnTo>
                    <a:pt x="19010" y="8238"/>
                  </a:lnTo>
                  <a:lnTo>
                    <a:pt x="19236" y="8328"/>
                  </a:lnTo>
                  <a:lnTo>
                    <a:pt x="19417" y="8419"/>
                  </a:lnTo>
                  <a:lnTo>
                    <a:pt x="19824" y="8509"/>
                  </a:lnTo>
                  <a:lnTo>
                    <a:pt x="20730" y="8509"/>
                  </a:lnTo>
                  <a:lnTo>
                    <a:pt x="21137" y="8464"/>
                  </a:lnTo>
                  <a:lnTo>
                    <a:pt x="21589" y="8509"/>
                  </a:lnTo>
                  <a:lnTo>
                    <a:pt x="21997" y="8555"/>
                  </a:lnTo>
                  <a:lnTo>
                    <a:pt x="22178" y="8645"/>
                  </a:lnTo>
                  <a:lnTo>
                    <a:pt x="22404" y="8736"/>
                  </a:lnTo>
                  <a:lnTo>
                    <a:pt x="22630" y="8736"/>
                  </a:lnTo>
                  <a:lnTo>
                    <a:pt x="22857" y="8781"/>
                  </a:lnTo>
                  <a:lnTo>
                    <a:pt x="23626" y="8962"/>
                  </a:lnTo>
                  <a:lnTo>
                    <a:pt x="24033" y="9098"/>
                  </a:lnTo>
                  <a:lnTo>
                    <a:pt x="24396" y="9143"/>
                  </a:lnTo>
                  <a:lnTo>
                    <a:pt x="24712" y="9098"/>
                  </a:lnTo>
                  <a:lnTo>
                    <a:pt x="24893" y="9052"/>
                  </a:lnTo>
                  <a:lnTo>
                    <a:pt x="25074" y="8962"/>
                  </a:lnTo>
                  <a:lnTo>
                    <a:pt x="25210" y="8826"/>
                  </a:lnTo>
                  <a:lnTo>
                    <a:pt x="25346" y="8690"/>
                  </a:lnTo>
                  <a:lnTo>
                    <a:pt x="25482" y="8464"/>
                  </a:lnTo>
                  <a:lnTo>
                    <a:pt x="25618" y="8238"/>
                  </a:lnTo>
                  <a:lnTo>
                    <a:pt x="25482" y="8147"/>
                  </a:lnTo>
                  <a:lnTo>
                    <a:pt x="25346" y="8057"/>
                  </a:lnTo>
                  <a:lnTo>
                    <a:pt x="25074" y="7966"/>
                  </a:lnTo>
                  <a:lnTo>
                    <a:pt x="24758" y="7876"/>
                  </a:lnTo>
                  <a:lnTo>
                    <a:pt x="24622" y="7785"/>
                  </a:lnTo>
                  <a:lnTo>
                    <a:pt x="24531" y="7695"/>
                  </a:lnTo>
                  <a:lnTo>
                    <a:pt x="24396" y="7604"/>
                  </a:lnTo>
                  <a:lnTo>
                    <a:pt x="24260" y="7514"/>
                  </a:lnTo>
                  <a:lnTo>
                    <a:pt x="23943" y="7423"/>
                  </a:lnTo>
                  <a:lnTo>
                    <a:pt x="23671" y="7333"/>
                  </a:lnTo>
                  <a:lnTo>
                    <a:pt x="23536" y="7242"/>
                  </a:lnTo>
                  <a:lnTo>
                    <a:pt x="23400" y="7151"/>
                  </a:lnTo>
                  <a:lnTo>
                    <a:pt x="23309" y="7061"/>
                  </a:lnTo>
                  <a:lnTo>
                    <a:pt x="23174" y="6970"/>
                  </a:lnTo>
                  <a:lnTo>
                    <a:pt x="22857" y="6880"/>
                  </a:lnTo>
                  <a:lnTo>
                    <a:pt x="22540" y="6744"/>
                  </a:lnTo>
                  <a:lnTo>
                    <a:pt x="22404" y="6699"/>
                  </a:lnTo>
                  <a:lnTo>
                    <a:pt x="22268" y="6608"/>
                  </a:lnTo>
                  <a:lnTo>
                    <a:pt x="22314" y="6608"/>
                  </a:lnTo>
                  <a:lnTo>
                    <a:pt x="22178" y="6518"/>
                  </a:lnTo>
                  <a:lnTo>
                    <a:pt x="22042" y="6427"/>
                  </a:lnTo>
                  <a:lnTo>
                    <a:pt x="21725" y="6292"/>
                  </a:lnTo>
                  <a:lnTo>
                    <a:pt x="21408" y="6201"/>
                  </a:lnTo>
                  <a:lnTo>
                    <a:pt x="21273" y="6156"/>
                  </a:lnTo>
                  <a:lnTo>
                    <a:pt x="21137" y="6065"/>
                  </a:lnTo>
                  <a:lnTo>
                    <a:pt x="20865" y="6065"/>
                  </a:lnTo>
                  <a:lnTo>
                    <a:pt x="20639" y="5975"/>
                  </a:lnTo>
                  <a:lnTo>
                    <a:pt x="20322" y="5703"/>
                  </a:lnTo>
                  <a:lnTo>
                    <a:pt x="20005" y="5522"/>
                  </a:lnTo>
                  <a:lnTo>
                    <a:pt x="19779" y="5522"/>
                  </a:lnTo>
                  <a:lnTo>
                    <a:pt x="19553" y="5432"/>
                  </a:lnTo>
                  <a:lnTo>
                    <a:pt x="18964" y="4934"/>
                  </a:lnTo>
                  <a:lnTo>
                    <a:pt x="19003" y="4973"/>
                  </a:lnTo>
                  <a:lnTo>
                    <a:pt x="18874" y="4843"/>
                  </a:lnTo>
                  <a:lnTo>
                    <a:pt x="18783" y="4753"/>
                  </a:lnTo>
                  <a:lnTo>
                    <a:pt x="18467" y="4662"/>
                  </a:lnTo>
                  <a:lnTo>
                    <a:pt x="18150" y="4572"/>
                  </a:lnTo>
                  <a:lnTo>
                    <a:pt x="18014" y="4481"/>
                  </a:lnTo>
                  <a:lnTo>
                    <a:pt x="17878" y="4391"/>
                  </a:lnTo>
                  <a:lnTo>
                    <a:pt x="17878" y="4391"/>
                  </a:lnTo>
                  <a:lnTo>
                    <a:pt x="17788" y="4300"/>
                  </a:lnTo>
                  <a:lnTo>
                    <a:pt x="17652" y="4210"/>
                  </a:lnTo>
                  <a:lnTo>
                    <a:pt x="17380" y="4119"/>
                  </a:lnTo>
                  <a:lnTo>
                    <a:pt x="17064" y="4029"/>
                  </a:lnTo>
                  <a:lnTo>
                    <a:pt x="16928" y="3938"/>
                  </a:lnTo>
                  <a:lnTo>
                    <a:pt x="16792" y="3848"/>
                  </a:lnTo>
                  <a:lnTo>
                    <a:pt x="16701" y="3757"/>
                  </a:lnTo>
                  <a:lnTo>
                    <a:pt x="16566" y="3667"/>
                  </a:lnTo>
                  <a:lnTo>
                    <a:pt x="16294" y="3576"/>
                  </a:lnTo>
                  <a:lnTo>
                    <a:pt x="15977" y="3486"/>
                  </a:lnTo>
                  <a:lnTo>
                    <a:pt x="15887" y="3395"/>
                  </a:lnTo>
                  <a:lnTo>
                    <a:pt x="15751" y="3259"/>
                  </a:lnTo>
                  <a:lnTo>
                    <a:pt x="15434" y="2988"/>
                  </a:lnTo>
                  <a:lnTo>
                    <a:pt x="15117" y="2761"/>
                  </a:lnTo>
                  <a:lnTo>
                    <a:pt x="15163" y="2761"/>
                  </a:lnTo>
                  <a:lnTo>
                    <a:pt x="15027" y="2671"/>
                  </a:lnTo>
                  <a:lnTo>
                    <a:pt x="14936" y="2580"/>
                  </a:lnTo>
                  <a:lnTo>
                    <a:pt x="14620" y="2445"/>
                  </a:lnTo>
                  <a:lnTo>
                    <a:pt x="14303" y="2354"/>
                  </a:lnTo>
                  <a:lnTo>
                    <a:pt x="14167" y="2309"/>
                  </a:lnTo>
                  <a:lnTo>
                    <a:pt x="14076" y="2173"/>
                  </a:lnTo>
                  <a:lnTo>
                    <a:pt x="14076" y="2218"/>
                  </a:lnTo>
                  <a:lnTo>
                    <a:pt x="13760" y="1901"/>
                  </a:lnTo>
                  <a:lnTo>
                    <a:pt x="13579" y="1766"/>
                  </a:lnTo>
                  <a:lnTo>
                    <a:pt x="13352" y="1675"/>
                  </a:lnTo>
                  <a:lnTo>
                    <a:pt x="13171" y="1675"/>
                  </a:lnTo>
                  <a:lnTo>
                    <a:pt x="12945" y="1585"/>
                  </a:lnTo>
                  <a:lnTo>
                    <a:pt x="12402" y="1087"/>
                  </a:lnTo>
                  <a:lnTo>
                    <a:pt x="12130" y="815"/>
                  </a:lnTo>
                  <a:lnTo>
                    <a:pt x="11995" y="679"/>
                  </a:lnTo>
                  <a:lnTo>
                    <a:pt x="11813" y="544"/>
                  </a:lnTo>
                  <a:lnTo>
                    <a:pt x="11813" y="544"/>
                  </a:lnTo>
                  <a:lnTo>
                    <a:pt x="11768" y="498"/>
                  </a:lnTo>
                  <a:lnTo>
                    <a:pt x="11678" y="408"/>
                  </a:lnTo>
                  <a:lnTo>
                    <a:pt x="11587" y="317"/>
                  </a:lnTo>
                  <a:lnTo>
                    <a:pt x="11451" y="272"/>
                  </a:lnTo>
                  <a:lnTo>
                    <a:pt x="10908" y="227"/>
                  </a:lnTo>
                  <a:lnTo>
                    <a:pt x="10682" y="136"/>
                  </a:lnTo>
                  <a:lnTo>
                    <a:pt x="10456" y="46"/>
                  </a:lnTo>
                  <a:lnTo>
                    <a:pt x="101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2668325" y="1232675"/>
              <a:ext cx="248950" cy="373425"/>
            </a:xfrm>
            <a:custGeom>
              <a:rect b="b" l="l" r="r" t="t"/>
              <a:pathLst>
                <a:path extrusionOk="0" h="14937" w="9958">
                  <a:moveTo>
                    <a:pt x="8961" y="1"/>
                  </a:moveTo>
                  <a:lnTo>
                    <a:pt x="8690" y="91"/>
                  </a:lnTo>
                  <a:lnTo>
                    <a:pt x="8464" y="227"/>
                  </a:lnTo>
                  <a:lnTo>
                    <a:pt x="8283" y="363"/>
                  </a:lnTo>
                  <a:lnTo>
                    <a:pt x="8102" y="499"/>
                  </a:lnTo>
                  <a:lnTo>
                    <a:pt x="7830" y="906"/>
                  </a:lnTo>
                  <a:lnTo>
                    <a:pt x="7604" y="1313"/>
                  </a:lnTo>
                  <a:lnTo>
                    <a:pt x="7061" y="2400"/>
                  </a:lnTo>
                  <a:lnTo>
                    <a:pt x="6427" y="3441"/>
                  </a:lnTo>
                  <a:lnTo>
                    <a:pt x="5703" y="4391"/>
                  </a:lnTo>
                  <a:lnTo>
                    <a:pt x="4933" y="5296"/>
                  </a:lnTo>
                  <a:lnTo>
                    <a:pt x="4119" y="6111"/>
                  </a:lnTo>
                  <a:lnTo>
                    <a:pt x="3214" y="6880"/>
                  </a:lnTo>
                  <a:lnTo>
                    <a:pt x="2218" y="7604"/>
                  </a:lnTo>
                  <a:lnTo>
                    <a:pt x="1177" y="8238"/>
                  </a:lnTo>
                  <a:lnTo>
                    <a:pt x="679" y="8510"/>
                  </a:lnTo>
                  <a:lnTo>
                    <a:pt x="498" y="8691"/>
                  </a:lnTo>
                  <a:lnTo>
                    <a:pt x="317" y="8872"/>
                  </a:lnTo>
                  <a:lnTo>
                    <a:pt x="181" y="9098"/>
                  </a:lnTo>
                  <a:lnTo>
                    <a:pt x="45" y="9324"/>
                  </a:lnTo>
                  <a:lnTo>
                    <a:pt x="0" y="9596"/>
                  </a:lnTo>
                  <a:lnTo>
                    <a:pt x="0" y="9913"/>
                  </a:lnTo>
                  <a:lnTo>
                    <a:pt x="181" y="10184"/>
                  </a:lnTo>
                  <a:lnTo>
                    <a:pt x="407" y="10410"/>
                  </a:lnTo>
                  <a:lnTo>
                    <a:pt x="634" y="10546"/>
                  </a:lnTo>
                  <a:lnTo>
                    <a:pt x="905" y="10637"/>
                  </a:lnTo>
                  <a:lnTo>
                    <a:pt x="996" y="10773"/>
                  </a:lnTo>
                  <a:lnTo>
                    <a:pt x="1132" y="10863"/>
                  </a:lnTo>
                  <a:lnTo>
                    <a:pt x="1403" y="10999"/>
                  </a:lnTo>
                  <a:lnTo>
                    <a:pt x="1720" y="11089"/>
                  </a:lnTo>
                  <a:lnTo>
                    <a:pt x="2037" y="11180"/>
                  </a:lnTo>
                  <a:lnTo>
                    <a:pt x="1992" y="11180"/>
                  </a:lnTo>
                  <a:lnTo>
                    <a:pt x="2308" y="11497"/>
                  </a:lnTo>
                  <a:lnTo>
                    <a:pt x="2625" y="11768"/>
                  </a:lnTo>
                  <a:lnTo>
                    <a:pt x="2897" y="12040"/>
                  </a:lnTo>
                  <a:lnTo>
                    <a:pt x="3033" y="12221"/>
                  </a:lnTo>
                  <a:lnTo>
                    <a:pt x="3123" y="12402"/>
                  </a:lnTo>
                  <a:lnTo>
                    <a:pt x="3349" y="12673"/>
                  </a:lnTo>
                  <a:lnTo>
                    <a:pt x="3892" y="13126"/>
                  </a:lnTo>
                  <a:lnTo>
                    <a:pt x="4436" y="13533"/>
                  </a:lnTo>
                  <a:lnTo>
                    <a:pt x="5160" y="14031"/>
                  </a:lnTo>
                  <a:lnTo>
                    <a:pt x="5839" y="14574"/>
                  </a:lnTo>
                  <a:lnTo>
                    <a:pt x="6155" y="14755"/>
                  </a:lnTo>
                  <a:lnTo>
                    <a:pt x="6472" y="14891"/>
                  </a:lnTo>
                  <a:lnTo>
                    <a:pt x="6834" y="14936"/>
                  </a:lnTo>
                  <a:lnTo>
                    <a:pt x="7196" y="14891"/>
                  </a:lnTo>
                  <a:lnTo>
                    <a:pt x="7332" y="14801"/>
                  </a:lnTo>
                  <a:lnTo>
                    <a:pt x="7468" y="14710"/>
                  </a:lnTo>
                  <a:lnTo>
                    <a:pt x="7604" y="14574"/>
                  </a:lnTo>
                  <a:lnTo>
                    <a:pt x="7694" y="14393"/>
                  </a:lnTo>
                  <a:lnTo>
                    <a:pt x="7739" y="14076"/>
                  </a:lnTo>
                  <a:lnTo>
                    <a:pt x="7739" y="13895"/>
                  </a:lnTo>
                  <a:lnTo>
                    <a:pt x="7649" y="13714"/>
                  </a:lnTo>
                  <a:lnTo>
                    <a:pt x="7558" y="13579"/>
                  </a:lnTo>
                  <a:lnTo>
                    <a:pt x="7423" y="13488"/>
                  </a:lnTo>
                  <a:lnTo>
                    <a:pt x="7332" y="13398"/>
                  </a:lnTo>
                  <a:lnTo>
                    <a:pt x="7332" y="13262"/>
                  </a:lnTo>
                  <a:lnTo>
                    <a:pt x="7332" y="13171"/>
                  </a:lnTo>
                  <a:lnTo>
                    <a:pt x="7377" y="13081"/>
                  </a:lnTo>
                  <a:lnTo>
                    <a:pt x="7287" y="12538"/>
                  </a:lnTo>
                  <a:lnTo>
                    <a:pt x="7196" y="11995"/>
                  </a:lnTo>
                  <a:lnTo>
                    <a:pt x="7151" y="11497"/>
                  </a:lnTo>
                  <a:lnTo>
                    <a:pt x="7106" y="10954"/>
                  </a:lnTo>
                  <a:lnTo>
                    <a:pt x="7151" y="10456"/>
                  </a:lnTo>
                  <a:lnTo>
                    <a:pt x="7196" y="9913"/>
                  </a:lnTo>
                  <a:lnTo>
                    <a:pt x="7287" y="9369"/>
                  </a:lnTo>
                  <a:lnTo>
                    <a:pt x="7377" y="8872"/>
                  </a:lnTo>
                  <a:lnTo>
                    <a:pt x="7287" y="8691"/>
                  </a:lnTo>
                  <a:lnTo>
                    <a:pt x="7423" y="8510"/>
                  </a:lnTo>
                  <a:lnTo>
                    <a:pt x="7604" y="8283"/>
                  </a:lnTo>
                  <a:lnTo>
                    <a:pt x="7694" y="8012"/>
                  </a:lnTo>
                  <a:lnTo>
                    <a:pt x="7694" y="7740"/>
                  </a:lnTo>
                  <a:lnTo>
                    <a:pt x="7694" y="7423"/>
                  </a:lnTo>
                  <a:lnTo>
                    <a:pt x="7694" y="7152"/>
                  </a:lnTo>
                  <a:lnTo>
                    <a:pt x="7739" y="6835"/>
                  </a:lnTo>
                  <a:lnTo>
                    <a:pt x="7830" y="6563"/>
                  </a:lnTo>
                  <a:lnTo>
                    <a:pt x="7966" y="6337"/>
                  </a:lnTo>
                  <a:lnTo>
                    <a:pt x="8147" y="6156"/>
                  </a:lnTo>
                  <a:lnTo>
                    <a:pt x="8192" y="5930"/>
                  </a:lnTo>
                  <a:lnTo>
                    <a:pt x="8237" y="5703"/>
                  </a:lnTo>
                  <a:lnTo>
                    <a:pt x="8237" y="5522"/>
                  </a:lnTo>
                  <a:lnTo>
                    <a:pt x="8283" y="5296"/>
                  </a:lnTo>
                  <a:lnTo>
                    <a:pt x="8283" y="5070"/>
                  </a:lnTo>
                  <a:lnTo>
                    <a:pt x="8373" y="4844"/>
                  </a:lnTo>
                  <a:lnTo>
                    <a:pt x="8554" y="4708"/>
                  </a:lnTo>
                  <a:lnTo>
                    <a:pt x="8554" y="4663"/>
                  </a:lnTo>
                  <a:lnTo>
                    <a:pt x="8645" y="4527"/>
                  </a:lnTo>
                  <a:lnTo>
                    <a:pt x="8735" y="4391"/>
                  </a:lnTo>
                  <a:lnTo>
                    <a:pt x="8826" y="4074"/>
                  </a:lnTo>
                  <a:lnTo>
                    <a:pt x="8916" y="3803"/>
                  </a:lnTo>
                  <a:lnTo>
                    <a:pt x="8999" y="3512"/>
                  </a:lnTo>
                  <a:lnTo>
                    <a:pt x="9142" y="3441"/>
                  </a:lnTo>
                  <a:lnTo>
                    <a:pt x="9233" y="3305"/>
                  </a:lnTo>
                  <a:lnTo>
                    <a:pt x="9324" y="3169"/>
                  </a:lnTo>
                  <a:lnTo>
                    <a:pt x="9369" y="2988"/>
                  </a:lnTo>
                  <a:lnTo>
                    <a:pt x="9459" y="2671"/>
                  </a:lnTo>
                  <a:lnTo>
                    <a:pt x="9538" y="2394"/>
                  </a:lnTo>
                  <a:lnTo>
                    <a:pt x="9686" y="2173"/>
                  </a:lnTo>
                  <a:lnTo>
                    <a:pt x="9821" y="1902"/>
                  </a:lnTo>
                  <a:lnTo>
                    <a:pt x="9912" y="1630"/>
                  </a:lnTo>
                  <a:lnTo>
                    <a:pt x="9957" y="1404"/>
                  </a:lnTo>
                  <a:lnTo>
                    <a:pt x="9912" y="1132"/>
                  </a:lnTo>
                  <a:lnTo>
                    <a:pt x="9867" y="861"/>
                  </a:lnTo>
                  <a:lnTo>
                    <a:pt x="9686" y="589"/>
                  </a:lnTo>
                  <a:lnTo>
                    <a:pt x="9505" y="318"/>
                  </a:lnTo>
                  <a:lnTo>
                    <a:pt x="9545" y="399"/>
                  </a:lnTo>
                  <a:lnTo>
                    <a:pt x="9459" y="227"/>
                  </a:lnTo>
                  <a:lnTo>
                    <a:pt x="9324" y="91"/>
                  </a:lnTo>
                  <a:lnTo>
                    <a:pt x="9142" y="46"/>
                  </a:lnTo>
                  <a:lnTo>
                    <a:pt x="89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2541600" y="741625"/>
              <a:ext cx="144850" cy="239900"/>
            </a:xfrm>
            <a:custGeom>
              <a:rect b="b" l="l" r="r" t="t"/>
              <a:pathLst>
                <a:path extrusionOk="0" h="9596" w="5794">
                  <a:moveTo>
                    <a:pt x="589" y="0"/>
                  </a:moveTo>
                  <a:lnTo>
                    <a:pt x="362" y="181"/>
                  </a:lnTo>
                  <a:lnTo>
                    <a:pt x="181" y="408"/>
                  </a:lnTo>
                  <a:lnTo>
                    <a:pt x="45" y="679"/>
                  </a:lnTo>
                  <a:lnTo>
                    <a:pt x="0" y="951"/>
                  </a:lnTo>
                  <a:lnTo>
                    <a:pt x="362" y="2128"/>
                  </a:lnTo>
                  <a:lnTo>
                    <a:pt x="770" y="3304"/>
                  </a:lnTo>
                  <a:lnTo>
                    <a:pt x="1222" y="4481"/>
                  </a:lnTo>
                  <a:lnTo>
                    <a:pt x="1720" y="5567"/>
                  </a:lnTo>
                  <a:lnTo>
                    <a:pt x="2308" y="6653"/>
                  </a:lnTo>
                  <a:lnTo>
                    <a:pt x="2987" y="7694"/>
                  </a:lnTo>
                  <a:lnTo>
                    <a:pt x="3349" y="8192"/>
                  </a:lnTo>
                  <a:lnTo>
                    <a:pt x="3711" y="8690"/>
                  </a:lnTo>
                  <a:lnTo>
                    <a:pt x="4164" y="9143"/>
                  </a:lnTo>
                  <a:lnTo>
                    <a:pt x="4617" y="9595"/>
                  </a:lnTo>
                  <a:lnTo>
                    <a:pt x="4888" y="9460"/>
                  </a:lnTo>
                  <a:lnTo>
                    <a:pt x="5114" y="9324"/>
                  </a:lnTo>
                  <a:lnTo>
                    <a:pt x="5295" y="9097"/>
                  </a:lnTo>
                  <a:lnTo>
                    <a:pt x="5431" y="8871"/>
                  </a:lnTo>
                  <a:lnTo>
                    <a:pt x="5567" y="8645"/>
                  </a:lnTo>
                  <a:lnTo>
                    <a:pt x="5658" y="8373"/>
                  </a:lnTo>
                  <a:lnTo>
                    <a:pt x="5793" y="7785"/>
                  </a:lnTo>
                  <a:lnTo>
                    <a:pt x="5703" y="7423"/>
                  </a:lnTo>
                  <a:lnTo>
                    <a:pt x="5658" y="7106"/>
                  </a:lnTo>
                  <a:lnTo>
                    <a:pt x="5567" y="6834"/>
                  </a:lnTo>
                  <a:lnTo>
                    <a:pt x="5431" y="6608"/>
                  </a:lnTo>
                  <a:lnTo>
                    <a:pt x="5160" y="6201"/>
                  </a:lnTo>
                  <a:lnTo>
                    <a:pt x="5024" y="5884"/>
                  </a:lnTo>
                  <a:lnTo>
                    <a:pt x="4843" y="5612"/>
                  </a:lnTo>
                  <a:lnTo>
                    <a:pt x="4707" y="5522"/>
                  </a:lnTo>
                  <a:lnTo>
                    <a:pt x="4707" y="5341"/>
                  </a:lnTo>
                  <a:lnTo>
                    <a:pt x="4662" y="5069"/>
                  </a:lnTo>
                  <a:lnTo>
                    <a:pt x="4571" y="4888"/>
                  </a:lnTo>
                  <a:lnTo>
                    <a:pt x="4390" y="4707"/>
                  </a:lnTo>
                  <a:lnTo>
                    <a:pt x="4196" y="4591"/>
                  </a:lnTo>
                  <a:lnTo>
                    <a:pt x="4119" y="4436"/>
                  </a:lnTo>
                  <a:lnTo>
                    <a:pt x="3983" y="4255"/>
                  </a:lnTo>
                  <a:lnTo>
                    <a:pt x="3757" y="3983"/>
                  </a:lnTo>
                  <a:lnTo>
                    <a:pt x="3711" y="3938"/>
                  </a:lnTo>
                  <a:lnTo>
                    <a:pt x="3621" y="3847"/>
                  </a:lnTo>
                  <a:lnTo>
                    <a:pt x="3530" y="3712"/>
                  </a:lnTo>
                  <a:lnTo>
                    <a:pt x="3395" y="3395"/>
                  </a:lnTo>
                  <a:lnTo>
                    <a:pt x="3304" y="3123"/>
                  </a:lnTo>
                  <a:lnTo>
                    <a:pt x="3214" y="2987"/>
                  </a:lnTo>
                  <a:lnTo>
                    <a:pt x="3112" y="2920"/>
                  </a:lnTo>
                  <a:lnTo>
                    <a:pt x="3032" y="2761"/>
                  </a:lnTo>
                  <a:lnTo>
                    <a:pt x="2897" y="2625"/>
                  </a:lnTo>
                  <a:lnTo>
                    <a:pt x="2670" y="2309"/>
                  </a:lnTo>
                  <a:lnTo>
                    <a:pt x="2625" y="2263"/>
                  </a:lnTo>
                  <a:lnTo>
                    <a:pt x="2489" y="2173"/>
                  </a:lnTo>
                  <a:lnTo>
                    <a:pt x="2444" y="2037"/>
                  </a:lnTo>
                  <a:lnTo>
                    <a:pt x="2308" y="1765"/>
                  </a:lnTo>
                  <a:lnTo>
                    <a:pt x="2218" y="1494"/>
                  </a:lnTo>
                  <a:lnTo>
                    <a:pt x="2127" y="1358"/>
                  </a:lnTo>
                  <a:lnTo>
                    <a:pt x="2037" y="1268"/>
                  </a:lnTo>
                  <a:lnTo>
                    <a:pt x="1810" y="951"/>
                  </a:lnTo>
                  <a:lnTo>
                    <a:pt x="1539" y="679"/>
                  </a:lnTo>
                  <a:lnTo>
                    <a:pt x="1539" y="634"/>
                  </a:lnTo>
                  <a:lnTo>
                    <a:pt x="1132" y="181"/>
                  </a:lnTo>
                  <a:lnTo>
                    <a:pt x="1041" y="91"/>
                  </a:lnTo>
                  <a:lnTo>
                    <a:pt x="905" y="4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514200" y="1827850"/>
              <a:ext cx="119975" cy="333800"/>
            </a:xfrm>
            <a:custGeom>
              <a:rect b="b" l="l" r="r" t="t"/>
              <a:pathLst>
                <a:path extrusionOk="0" h="13352" w="4799">
                  <a:moveTo>
                    <a:pt x="3803" y="0"/>
                  </a:moveTo>
                  <a:lnTo>
                    <a:pt x="3667" y="45"/>
                  </a:lnTo>
                  <a:lnTo>
                    <a:pt x="3576" y="136"/>
                  </a:lnTo>
                  <a:lnTo>
                    <a:pt x="3395" y="362"/>
                  </a:lnTo>
                  <a:lnTo>
                    <a:pt x="3305" y="679"/>
                  </a:lnTo>
                  <a:lnTo>
                    <a:pt x="3214" y="951"/>
                  </a:lnTo>
                  <a:lnTo>
                    <a:pt x="3033" y="1222"/>
                  </a:lnTo>
                  <a:lnTo>
                    <a:pt x="2716" y="1539"/>
                  </a:lnTo>
                  <a:lnTo>
                    <a:pt x="2581" y="1720"/>
                  </a:lnTo>
                  <a:lnTo>
                    <a:pt x="2490" y="1901"/>
                  </a:lnTo>
                  <a:lnTo>
                    <a:pt x="2490" y="2127"/>
                  </a:lnTo>
                  <a:lnTo>
                    <a:pt x="2445" y="2308"/>
                  </a:lnTo>
                  <a:lnTo>
                    <a:pt x="2354" y="2444"/>
                  </a:lnTo>
                  <a:lnTo>
                    <a:pt x="2264" y="2580"/>
                  </a:lnTo>
                  <a:lnTo>
                    <a:pt x="2173" y="2897"/>
                  </a:lnTo>
                  <a:lnTo>
                    <a:pt x="2083" y="3168"/>
                  </a:lnTo>
                  <a:lnTo>
                    <a:pt x="1992" y="3304"/>
                  </a:lnTo>
                  <a:lnTo>
                    <a:pt x="1902" y="3395"/>
                  </a:lnTo>
                  <a:lnTo>
                    <a:pt x="1811" y="3530"/>
                  </a:lnTo>
                  <a:lnTo>
                    <a:pt x="1721" y="3666"/>
                  </a:lnTo>
                  <a:lnTo>
                    <a:pt x="1630" y="3983"/>
                  </a:lnTo>
                  <a:lnTo>
                    <a:pt x="1540" y="4300"/>
                  </a:lnTo>
                  <a:lnTo>
                    <a:pt x="1494" y="4436"/>
                  </a:lnTo>
                  <a:lnTo>
                    <a:pt x="1359" y="4571"/>
                  </a:lnTo>
                  <a:lnTo>
                    <a:pt x="1359" y="4843"/>
                  </a:lnTo>
                  <a:lnTo>
                    <a:pt x="1313" y="5069"/>
                  </a:lnTo>
                  <a:lnTo>
                    <a:pt x="1223" y="5205"/>
                  </a:lnTo>
                  <a:lnTo>
                    <a:pt x="1178" y="5386"/>
                  </a:lnTo>
                  <a:lnTo>
                    <a:pt x="1087" y="5658"/>
                  </a:lnTo>
                  <a:lnTo>
                    <a:pt x="997" y="5974"/>
                  </a:lnTo>
                  <a:lnTo>
                    <a:pt x="906" y="6110"/>
                  </a:lnTo>
                  <a:lnTo>
                    <a:pt x="816" y="6246"/>
                  </a:lnTo>
                  <a:lnTo>
                    <a:pt x="816" y="6472"/>
                  </a:lnTo>
                  <a:lnTo>
                    <a:pt x="770" y="6744"/>
                  </a:lnTo>
                  <a:lnTo>
                    <a:pt x="635" y="6925"/>
                  </a:lnTo>
                  <a:lnTo>
                    <a:pt x="589" y="7151"/>
                  </a:lnTo>
                  <a:lnTo>
                    <a:pt x="544" y="7558"/>
                  </a:lnTo>
                  <a:lnTo>
                    <a:pt x="544" y="7785"/>
                  </a:lnTo>
                  <a:lnTo>
                    <a:pt x="499" y="8011"/>
                  </a:lnTo>
                  <a:lnTo>
                    <a:pt x="408" y="8237"/>
                  </a:lnTo>
                  <a:lnTo>
                    <a:pt x="272" y="8418"/>
                  </a:lnTo>
                  <a:lnTo>
                    <a:pt x="272" y="8690"/>
                  </a:lnTo>
                  <a:lnTo>
                    <a:pt x="227" y="8916"/>
                  </a:lnTo>
                  <a:lnTo>
                    <a:pt x="137" y="9052"/>
                  </a:lnTo>
                  <a:lnTo>
                    <a:pt x="46" y="9188"/>
                  </a:lnTo>
                  <a:lnTo>
                    <a:pt x="1" y="9369"/>
                  </a:lnTo>
                  <a:lnTo>
                    <a:pt x="1" y="9505"/>
                  </a:lnTo>
                  <a:lnTo>
                    <a:pt x="1" y="9686"/>
                  </a:lnTo>
                  <a:lnTo>
                    <a:pt x="91" y="9821"/>
                  </a:lnTo>
                  <a:lnTo>
                    <a:pt x="182" y="9912"/>
                  </a:lnTo>
                  <a:lnTo>
                    <a:pt x="318" y="10048"/>
                  </a:lnTo>
                  <a:lnTo>
                    <a:pt x="544" y="10274"/>
                  </a:lnTo>
                  <a:lnTo>
                    <a:pt x="680" y="10546"/>
                  </a:lnTo>
                  <a:lnTo>
                    <a:pt x="770" y="10862"/>
                  </a:lnTo>
                  <a:lnTo>
                    <a:pt x="816" y="11224"/>
                  </a:lnTo>
                  <a:lnTo>
                    <a:pt x="816" y="13352"/>
                  </a:lnTo>
                  <a:lnTo>
                    <a:pt x="1042" y="13306"/>
                  </a:lnTo>
                  <a:lnTo>
                    <a:pt x="1268" y="13261"/>
                  </a:lnTo>
                  <a:lnTo>
                    <a:pt x="1404" y="13171"/>
                  </a:lnTo>
                  <a:lnTo>
                    <a:pt x="1585" y="13080"/>
                  </a:lnTo>
                  <a:lnTo>
                    <a:pt x="1766" y="12854"/>
                  </a:lnTo>
                  <a:lnTo>
                    <a:pt x="1902" y="12582"/>
                  </a:lnTo>
                  <a:lnTo>
                    <a:pt x="1992" y="12265"/>
                  </a:lnTo>
                  <a:lnTo>
                    <a:pt x="2038" y="11949"/>
                  </a:lnTo>
                  <a:lnTo>
                    <a:pt x="2083" y="11315"/>
                  </a:lnTo>
                  <a:lnTo>
                    <a:pt x="2219" y="10183"/>
                  </a:lnTo>
                  <a:lnTo>
                    <a:pt x="2354" y="9097"/>
                  </a:lnTo>
                  <a:lnTo>
                    <a:pt x="2581" y="7966"/>
                  </a:lnTo>
                  <a:lnTo>
                    <a:pt x="2807" y="6880"/>
                  </a:lnTo>
                  <a:lnTo>
                    <a:pt x="3124" y="5839"/>
                  </a:lnTo>
                  <a:lnTo>
                    <a:pt x="3486" y="4798"/>
                  </a:lnTo>
                  <a:lnTo>
                    <a:pt x="3893" y="3757"/>
                  </a:lnTo>
                  <a:lnTo>
                    <a:pt x="4391" y="2716"/>
                  </a:lnTo>
                  <a:lnTo>
                    <a:pt x="4617" y="2263"/>
                  </a:lnTo>
                  <a:lnTo>
                    <a:pt x="4708" y="1992"/>
                  </a:lnTo>
                  <a:lnTo>
                    <a:pt x="4798" y="1720"/>
                  </a:lnTo>
                  <a:lnTo>
                    <a:pt x="4798" y="1494"/>
                  </a:lnTo>
                  <a:lnTo>
                    <a:pt x="4798" y="1222"/>
                  </a:lnTo>
                  <a:lnTo>
                    <a:pt x="4753" y="951"/>
                  </a:lnTo>
                  <a:lnTo>
                    <a:pt x="4663" y="679"/>
                  </a:lnTo>
                  <a:lnTo>
                    <a:pt x="4074" y="9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FFD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126350" y="4744800"/>
              <a:ext cx="356425" cy="136925"/>
            </a:xfrm>
            <a:custGeom>
              <a:rect b="b" l="l" r="r" t="t"/>
              <a:pathLst>
                <a:path extrusionOk="0" h="5477" w="14257">
                  <a:moveTo>
                    <a:pt x="1403" y="0"/>
                  </a:moveTo>
                  <a:lnTo>
                    <a:pt x="679" y="46"/>
                  </a:lnTo>
                  <a:lnTo>
                    <a:pt x="317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91" y="227"/>
                  </a:lnTo>
                  <a:lnTo>
                    <a:pt x="226" y="453"/>
                  </a:lnTo>
                  <a:lnTo>
                    <a:pt x="362" y="634"/>
                  </a:lnTo>
                  <a:lnTo>
                    <a:pt x="543" y="770"/>
                  </a:lnTo>
                  <a:lnTo>
                    <a:pt x="905" y="1041"/>
                  </a:lnTo>
                  <a:lnTo>
                    <a:pt x="1358" y="1268"/>
                  </a:lnTo>
                  <a:lnTo>
                    <a:pt x="3213" y="2037"/>
                  </a:lnTo>
                  <a:lnTo>
                    <a:pt x="5069" y="2852"/>
                  </a:lnTo>
                  <a:lnTo>
                    <a:pt x="7060" y="3621"/>
                  </a:lnTo>
                  <a:lnTo>
                    <a:pt x="9142" y="4300"/>
                  </a:lnTo>
                  <a:lnTo>
                    <a:pt x="11179" y="4888"/>
                  </a:lnTo>
                  <a:lnTo>
                    <a:pt x="13261" y="5431"/>
                  </a:lnTo>
                  <a:lnTo>
                    <a:pt x="13533" y="5477"/>
                  </a:lnTo>
                  <a:lnTo>
                    <a:pt x="13804" y="5386"/>
                  </a:lnTo>
                  <a:lnTo>
                    <a:pt x="14030" y="5250"/>
                  </a:lnTo>
                  <a:lnTo>
                    <a:pt x="14211" y="5069"/>
                  </a:lnTo>
                  <a:lnTo>
                    <a:pt x="14257" y="4934"/>
                  </a:lnTo>
                  <a:lnTo>
                    <a:pt x="14121" y="4843"/>
                  </a:lnTo>
                  <a:lnTo>
                    <a:pt x="13985" y="4798"/>
                  </a:lnTo>
                  <a:lnTo>
                    <a:pt x="13668" y="4707"/>
                  </a:lnTo>
                  <a:lnTo>
                    <a:pt x="13351" y="4617"/>
                  </a:lnTo>
                  <a:lnTo>
                    <a:pt x="13080" y="4481"/>
                  </a:lnTo>
                  <a:lnTo>
                    <a:pt x="12854" y="4481"/>
                  </a:lnTo>
                  <a:lnTo>
                    <a:pt x="12627" y="4390"/>
                  </a:lnTo>
                  <a:lnTo>
                    <a:pt x="12356" y="4164"/>
                  </a:lnTo>
                  <a:lnTo>
                    <a:pt x="12039" y="3983"/>
                  </a:lnTo>
                  <a:lnTo>
                    <a:pt x="11451" y="3666"/>
                  </a:lnTo>
                  <a:lnTo>
                    <a:pt x="10772" y="3395"/>
                  </a:lnTo>
                  <a:lnTo>
                    <a:pt x="10138" y="3214"/>
                  </a:lnTo>
                  <a:lnTo>
                    <a:pt x="8780" y="2852"/>
                  </a:lnTo>
                  <a:lnTo>
                    <a:pt x="8147" y="2625"/>
                  </a:lnTo>
                  <a:lnTo>
                    <a:pt x="7513" y="2354"/>
                  </a:lnTo>
                  <a:lnTo>
                    <a:pt x="6925" y="2128"/>
                  </a:lnTo>
                  <a:lnTo>
                    <a:pt x="6291" y="1901"/>
                  </a:lnTo>
                  <a:lnTo>
                    <a:pt x="5069" y="1584"/>
                  </a:lnTo>
                  <a:lnTo>
                    <a:pt x="4435" y="1403"/>
                  </a:lnTo>
                  <a:lnTo>
                    <a:pt x="3847" y="1177"/>
                  </a:lnTo>
                  <a:lnTo>
                    <a:pt x="3259" y="860"/>
                  </a:lnTo>
                  <a:lnTo>
                    <a:pt x="2761" y="498"/>
                  </a:lnTo>
                  <a:lnTo>
                    <a:pt x="2444" y="272"/>
                  </a:lnTo>
                  <a:lnTo>
                    <a:pt x="2082" y="91"/>
                  </a:lnTo>
                  <a:lnTo>
                    <a:pt x="1765" y="46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rgbClr val="9F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2417125" y="537950"/>
              <a:ext cx="99600" cy="142600"/>
            </a:xfrm>
            <a:custGeom>
              <a:rect b="b" l="l" r="r" t="t"/>
              <a:pathLst>
                <a:path extrusionOk="0" h="5704" w="3984">
                  <a:moveTo>
                    <a:pt x="408" y="1"/>
                  </a:moveTo>
                  <a:lnTo>
                    <a:pt x="272" y="136"/>
                  </a:lnTo>
                  <a:lnTo>
                    <a:pt x="136" y="272"/>
                  </a:lnTo>
                  <a:lnTo>
                    <a:pt x="46" y="408"/>
                  </a:lnTo>
                  <a:lnTo>
                    <a:pt x="46" y="544"/>
                  </a:lnTo>
                  <a:lnTo>
                    <a:pt x="1" y="680"/>
                  </a:lnTo>
                  <a:lnTo>
                    <a:pt x="46" y="861"/>
                  </a:lnTo>
                  <a:lnTo>
                    <a:pt x="182" y="1177"/>
                  </a:lnTo>
                  <a:lnTo>
                    <a:pt x="1358" y="3124"/>
                  </a:lnTo>
                  <a:lnTo>
                    <a:pt x="2535" y="5070"/>
                  </a:lnTo>
                  <a:lnTo>
                    <a:pt x="2671" y="5205"/>
                  </a:lnTo>
                  <a:lnTo>
                    <a:pt x="2852" y="5296"/>
                  </a:lnTo>
                  <a:lnTo>
                    <a:pt x="3214" y="5522"/>
                  </a:lnTo>
                  <a:lnTo>
                    <a:pt x="3305" y="5613"/>
                  </a:lnTo>
                  <a:lnTo>
                    <a:pt x="3395" y="5703"/>
                  </a:lnTo>
                  <a:lnTo>
                    <a:pt x="3712" y="5703"/>
                  </a:lnTo>
                  <a:lnTo>
                    <a:pt x="3802" y="5568"/>
                  </a:lnTo>
                  <a:lnTo>
                    <a:pt x="3893" y="5432"/>
                  </a:lnTo>
                  <a:lnTo>
                    <a:pt x="3938" y="5296"/>
                  </a:lnTo>
                  <a:lnTo>
                    <a:pt x="3983" y="5160"/>
                  </a:lnTo>
                  <a:lnTo>
                    <a:pt x="3893" y="4934"/>
                  </a:lnTo>
                  <a:lnTo>
                    <a:pt x="3757" y="4753"/>
                  </a:lnTo>
                  <a:lnTo>
                    <a:pt x="3531" y="4391"/>
                  </a:lnTo>
                  <a:lnTo>
                    <a:pt x="3395" y="4119"/>
                  </a:lnTo>
                  <a:lnTo>
                    <a:pt x="3259" y="3893"/>
                  </a:lnTo>
                  <a:lnTo>
                    <a:pt x="3169" y="3848"/>
                  </a:lnTo>
                  <a:lnTo>
                    <a:pt x="3124" y="3757"/>
                  </a:lnTo>
                  <a:lnTo>
                    <a:pt x="3078" y="3712"/>
                  </a:lnTo>
                  <a:lnTo>
                    <a:pt x="3124" y="3576"/>
                  </a:lnTo>
                  <a:lnTo>
                    <a:pt x="3078" y="3350"/>
                  </a:lnTo>
                  <a:lnTo>
                    <a:pt x="2942" y="3124"/>
                  </a:lnTo>
                  <a:lnTo>
                    <a:pt x="2761" y="2943"/>
                  </a:lnTo>
                  <a:lnTo>
                    <a:pt x="2580" y="2807"/>
                  </a:lnTo>
                  <a:lnTo>
                    <a:pt x="2580" y="2852"/>
                  </a:lnTo>
                  <a:lnTo>
                    <a:pt x="2490" y="2671"/>
                  </a:lnTo>
                  <a:lnTo>
                    <a:pt x="2354" y="2535"/>
                  </a:lnTo>
                  <a:lnTo>
                    <a:pt x="2128" y="2218"/>
                  </a:lnTo>
                  <a:lnTo>
                    <a:pt x="2083" y="2173"/>
                  </a:lnTo>
                  <a:lnTo>
                    <a:pt x="1992" y="2083"/>
                  </a:lnTo>
                  <a:lnTo>
                    <a:pt x="1902" y="1947"/>
                  </a:lnTo>
                  <a:lnTo>
                    <a:pt x="1811" y="1675"/>
                  </a:lnTo>
                  <a:lnTo>
                    <a:pt x="1675" y="1358"/>
                  </a:lnTo>
                  <a:lnTo>
                    <a:pt x="1585" y="1268"/>
                  </a:lnTo>
                  <a:lnTo>
                    <a:pt x="1494" y="1177"/>
                  </a:lnTo>
                  <a:lnTo>
                    <a:pt x="1404" y="996"/>
                  </a:lnTo>
                  <a:lnTo>
                    <a:pt x="1268" y="861"/>
                  </a:lnTo>
                  <a:lnTo>
                    <a:pt x="1042" y="544"/>
                  </a:lnTo>
                  <a:lnTo>
                    <a:pt x="996" y="499"/>
                  </a:lnTo>
                  <a:lnTo>
                    <a:pt x="861" y="363"/>
                  </a:lnTo>
                  <a:lnTo>
                    <a:pt x="725" y="227"/>
                  </a:lnTo>
                  <a:lnTo>
                    <a:pt x="589" y="91"/>
                  </a:lnTo>
                  <a:lnTo>
                    <a:pt x="498" y="4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2496325" y="670350"/>
              <a:ext cx="72450" cy="91650"/>
            </a:xfrm>
            <a:custGeom>
              <a:rect b="b" l="l" r="r" t="t"/>
              <a:pathLst>
                <a:path extrusionOk="0" h="3666" w="2898">
                  <a:moveTo>
                    <a:pt x="951" y="0"/>
                  </a:moveTo>
                  <a:lnTo>
                    <a:pt x="770" y="91"/>
                  </a:lnTo>
                  <a:lnTo>
                    <a:pt x="46" y="226"/>
                  </a:lnTo>
                  <a:lnTo>
                    <a:pt x="1" y="769"/>
                  </a:lnTo>
                  <a:lnTo>
                    <a:pt x="46" y="1131"/>
                  </a:lnTo>
                  <a:lnTo>
                    <a:pt x="91" y="1494"/>
                  </a:lnTo>
                  <a:lnTo>
                    <a:pt x="227" y="1810"/>
                  </a:lnTo>
                  <a:lnTo>
                    <a:pt x="453" y="2353"/>
                  </a:lnTo>
                  <a:lnTo>
                    <a:pt x="725" y="2806"/>
                  </a:lnTo>
                  <a:lnTo>
                    <a:pt x="1042" y="3259"/>
                  </a:lnTo>
                  <a:lnTo>
                    <a:pt x="1268" y="3440"/>
                  </a:lnTo>
                  <a:lnTo>
                    <a:pt x="1494" y="3621"/>
                  </a:lnTo>
                  <a:lnTo>
                    <a:pt x="1675" y="3666"/>
                  </a:lnTo>
                  <a:lnTo>
                    <a:pt x="1811" y="3666"/>
                  </a:lnTo>
                  <a:lnTo>
                    <a:pt x="1992" y="3621"/>
                  </a:lnTo>
                  <a:lnTo>
                    <a:pt x="2173" y="3530"/>
                  </a:lnTo>
                  <a:lnTo>
                    <a:pt x="2716" y="2987"/>
                  </a:lnTo>
                  <a:lnTo>
                    <a:pt x="2807" y="2942"/>
                  </a:lnTo>
                  <a:lnTo>
                    <a:pt x="2897" y="2806"/>
                  </a:lnTo>
                  <a:lnTo>
                    <a:pt x="2897" y="2716"/>
                  </a:lnTo>
                  <a:lnTo>
                    <a:pt x="2897" y="2625"/>
                  </a:lnTo>
                  <a:lnTo>
                    <a:pt x="2852" y="2535"/>
                  </a:lnTo>
                  <a:lnTo>
                    <a:pt x="2716" y="2444"/>
                  </a:lnTo>
                  <a:lnTo>
                    <a:pt x="2762" y="2444"/>
                  </a:lnTo>
                  <a:lnTo>
                    <a:pt x="2309" y="1901"/>
                  </a:lnTo>
                  <a:lnTo>
                    <a:pt x="2218" y="1856"/>
                  </a:lnTo>
                  <a:lnTo>
                    <a:pt x="2173" y="1765"/>
                  </a:lnTo>
                  <a:lnTo>
                    <a:pt x="2128" y="1675"/>
                  </a:lnTo>
                  <a:lnTo>
                    <a:pt x="2128" y="1584"/>
                  </a:lnTo>
                  <a:lnTo>
                    <a:pt x="2083" y="1358"/>
                  </a:lnTo>
                  <a:lnTo>
                    <a:pt x="1992" y="1131"/>
                  </a:lnTo>
                  <a:lnTo>
                    <a:pt x="1811" y="950"/>
                  </a:lnTo>
                  <a:lnTo>
                    <a:pt x="1630" y="815"/>
                  </a:lnTo>
                  <a:lnTo>
                    <a:pt x="1404" y="543"/>
                  </a:lnTo>
                  <a:lnTo>
                    <a:pt x="1268" y="362"/>
                  </a:lnTo>
                  <a:lnTo>
                    <a:pt x="1178" y="226"/>
                  </a:lnTo>
                  <a:lnTo>
                    <a:pt x="1132" y="136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435000" y="4567150"/>
              <a:ext cx="58875" cy="12475"/>
            </a:xfrm>
            <a:custGeom>
              <a:rect b="b" l="l" r="r" t="t"/>
              <a:pathLst>
                <a:path extrusionOk="0" h="499" w="2355">
                  <a:moveTo>
                    <a:pt x="137" y="1"/>
                  </a:moveTo>
                  <a:lnTo>
                    <a:pt x="46" y="46"/>
                  </a:lnTo>
                  <a:lnTo>
                    <a:pt x="1" y="136"/>
                  </a:lnTo>
                  <a:lnTo>
                    <a:pt x="1" y="227"/>
                  </a:lnTo>
                  <a:lnTo>
                    <a:pt x="1" y="317"/>
                  </a:lnTo>
                  <a:lnTo>
                    <a:pt x="137" y="498"/>
                  </a:lnTo>
                  <a:lnTo>
                    <a:pt x="1585" y="498"/>
                  </a:lnTo>
                  <a:lnTo>
                    <a:pt x="1856" y="408"/>
                  </a:lnTo>
                  <a:lnTo>
                    <a:pt x="2128" y="227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FD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1352400" y="4580725"/>
              <a:ext cx="58875" cy="13600"/>
            </a:xfrm>
            <a:custGeom>
              <a:rect b="b" l="l" r="r" t="t"/>
              <a:pathLst>
                <a:path extrusionOk="0" h="544" w="2355">
                  <a:moveTo>
                    <a:pt x="137" y="1"/>
                  </a:moveTo>
                  <a:lnTo>
                    <a:pt x="91" y="46"/>
                  </a:lnTo>
                  <a:lnTo>
                    <a:pt x="1" y="182"/>
                  </a:lnTo>
                  <a:lnTo>
                    <a:pt x="1" y="272"/>
                  </a:lnTo>
                  <a:lnTo>
                    <a:pt x="1" y="363"/>
                  </a:lnTo>
                  <a:lnTo>
                    <a:pt x="137" y="499"/>
                  </a:lnTo>
                  <a:lnTo>
                    <a:pt x="725" y="544"/>
                  </a:lnTo>
                  <a:lnTo>
                    <a:pt x="1313" y="544"/>
                  </a:lnTo>
                  <a:lnTo>
                    <a:pt x="1585" y="499"/>
                  </a:lnTo>
                  <a:lnTo>
                    <a:pt x="1857" y="408"/>
                  </a:lnTo>
                  <a:lnTo>
                    <a:pt x="2128" y="227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FD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1269800" y="4594300"/>
              <a:ext cx="58875" cy="13600"/>
            </a:xfrm>
            <a:custGeom>
              <a:rect b="b" l="l" r="r" t="t"/>
              <a:pathLst>
                <a:path extrusionOk="0" h="544" w="2355">
                  <a:moveTo>
                    <a:pt x="137" y="1"/>
                  </a:moveTo>
                  <a:lnTo>
                    <a:pt x="92" y="46"/>
                  </a:lnTo>
                  <a:lnTo>
                    <a:pt x="1" y="182"/>
                  </a:lnTo>
                  <a:lnTo>
                    <a:pt x="1" y="272"/>
                  </a:lnTo>
                  <a:lnTo>
                    <a:pt x="1" y="363"/>
                  </a:lnTo>
                  <a:lnTo>
                    <a:pt x="137" y="499"/>
                  </a:lnTo>
                  <a:lnTo>
                    <a:pt x="725" y="544"/>
                  </a:lnTo>
                  <a:lnTo>
                    <a:pt x="1313" y="544"/>
                  </a:lnTo>
                  <a:lnTo>
                    <a:pt x="1585" y="499"/>
                  </a:lnTo>
                  <a:lnTo>
                    <a:pt x="1857" y="408"/>
                  </a:lnTo>
                  <a:lnTo>
                    <a:pt x="2128" y="227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FD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6194000" y="5048025"/>
              <a:ext cx="31700" cy="13600"/>
            </a:xfrm>
            <a:custGeom>
              <a:rect b="b" l="l" r="r" t="t"/>
              <a:pathLst>
                <a:path extrusionOk="0" h="544" w="1268">
                  <a:moveTo>
                    <a:pt x="815" y="1"/>
                  </a:moveTo>
                  <a:lnTo>
                    <a:pt x="543" y="91"/>
                  </a:lnTo>
                  <a:lnTo>
                    <a:pt x="272" y="227"/>
                  </a:lnTo>
                  <a:lnTo>
                    <a:pt x="136" y="318"/>
                  </a:lnTo>
                  <a:lnTo>
                    <a:pt x="0" y="453"/>
                  </a:lnTo>
                  <a:lnTo>
                    <a:pt x="1086" y="544"/>
                  </a:lnTo>
                  <a:lnTo>
                    <a:pt x="1222" y="408"/>
                  </a:lnTo>
                  <a:lnTo>
                    <a:pt x="1268" y="272"/>
                  </a:lnTo>
                  <a:lnTo>
                    <a:pt x="1222" y="13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1479125" y="2705875"/>
              <a:ext cx="1502625" cy="2095525"/>
            </a:xfrm>
            <a:custGeom>
              <a:rect b="b" l="l" r="r" t="t"/>
              <a:pathLst>
                <a:path extrusionOk="0" h="83821" w="60105">
                  <a:moveTo>
                    <a:pt x="453" y="0"/>
                  </a:moveTo>
                  <a:lnTo>
                    <a:pt x="272" y="91"/>
                  </a:lnTo>
                  <a:lnTo>
                    <a:pt x="137" y="181"/>
                  </a:lnTo>
                  <a:lnTo>
                    <a:pt x="46" y="317"/>
                  </a:lnTo>
                  <a:lnTo>
                    <a:pt x="1" y="498"/>
                  </a:lnTo>
                  <a:lnTo>
                    <a:pt x="1" y="815"/>
                  </a:lnTo>
                  <a:lnTo>
                    <a:pt x="1" y="1177"/>
                  </a:lnTo>
                  <a:lnTo>
                    <a:pt x="1" y="2625"/>
                  </a:lnTo>
                  <a:lnTo>
                    <a:pt x="1" y="3576"/>
                  </a:lnTo>
                  <a:lnTo>
                    <a:pt x="46" y="5431"/>
                  </a:lnTo>
                  <a:lnTo>
                    <a:pt x="182" y="7106"/>
                  </a:lnTo>
                  <a:lnTo>
                    <a:pt x="272" y="8690"/>
                  </a:lnTo>
                  <a:lnTo>
                    <a:pt x="453" y="10184"/>
                  </a:lnTo>
                  <a:lnTo>
                    <a:pt x="725" y="12447"/>
                  </a:lnTo>
                  <a:lnTo>
                    <a:pt x="1042" y="14664"/>
                  </a:lnTo>
                  <a:lnTo>
                    <a:pt x="1449" y="16882"/>
                  </a:lnTo>
                  <a:lnTo>
                    <a:pt x="1857" y="19100"/>
                  </a:lnTo>
                  <a:lnTo>
                    <a:pt x="2173" y="20548"/>
                  </a:lnTo>
                  <a:lnTo>
                    <a:pt x="2490" y="21951"/>
                  </a:lnTo>
                  <a:lnTo>
                    <a:pt x="2852" y="23354"/>
                  </a:lnTo>
                  <a:lnTo>
                    <a:pt x="3260" y="24757"/>
                  </a:lnTo>
                  <a:lnTo>
                    <a:pt x="3667" y="26160"/>
                  </a:lnTo>
                  <a:lnTo>
                    <a:pt x="4119" y="27563"/>
                  </a:lnTo>
                  <a:lnTo>
                    <a:pt x="5070" y="30279"/>
                  </a:lnTo>
                  <a:lnTo>
                    <a:pt x="6111" y="32994"/>
                  </a:lnTo>
                  <a:lnTo>
                    <a:pt x="7242" y="35665"/>
                  </a:lnTo>
                  <a:lnTo>
                    <a:pt x="8419" y="38335"/>
                  </a:lnTo>
                  <a:lnTo>
                    <a:pt x="9686" y="40960"/>
                  </a:lnTo>
                  <a:lnTo>
                    <a:pt x="10410" y="42363"/>
                  </a:lnTo>
                  <a:lnTo>
                    <a:pt x="11135" y="43766"/>
                  </a:lnTo>
                  <a:lnTo>
                    <a:pt x="12628" y="46527"/>
                  </a:lnTo>
                  <a:lnTo>
                    <a:pt x="14258" y="49242"/>
                  </a:lnTo>
                  <a:lnTo>
                    <a:pt x="15887" y="51913"/>
                  </a:lnTo>
                  <a:lnTo>
                    <a:pt x="17109" y="53723"/>
                  </a:lnTo>
                  <a:lnTo>
                    <a:pt x="18331" y="55488"/>
                  </a:lnTo>
                  <a:lnTo>
                    <a:pt x="19598" y="57253"/>
                  </a:lnTo>
                  <a:lnTo>
                    <a:pt x="20911" y="58928"/>
                  </a:lnTo>
                  <a:lnTo>
                    <a:pt x="22268" y="60602"/>
                  </a:lnTo>
                  <a:lnTo>
                    <a:pt x="23671" y="62277"/>
                  </a:lnTo>
                  <a:lnTo>
                    <a:pt x="25074" y="63861"/>
                  </a:lnTo>
                  <a:lnTo>
                    <a:pt x="26523" y="65445"/>
                  </a:lnTo>
                  <a:lnTo>
                    <a:pt x="27880" y="66848"/>
                  </a:lnTo>
                  <a:lnTo>
                    <a:pt x="29283" y="68161"/>
                  </a:lnTo>
                  <a:lnTo>
                    <a:pt x="30732" y="69428"/>
                  </a:lnTo>
                  <a:lnTo>
                    <a:pt x="32180" y="70650"/>
                  </a:lnTo>
                  <a:lnTo>
                    <a:pt x="33674" y="71872"/>
                  </a:lnTo>
                  <a:lnTo>
                    <a:pt x="35212" y="73049"/>
                  </a:lnTo>
                  <a:lnTo>
                    <a:pt x="36751" y="74135"/>
                  </a:lnTo>
                  <a:lnTo>
                    <a:pt x="38381" y="75176"/>
                  </a:lnTo>
                  <a:lnTo>
                    <a:pt x="39467" y="75855"/>
                  </a:lnTo>
                  <a:lnTo>
                    <a:pt x="40553" y="76488"/>
                  </a:lnTo>
                  <a:lnTo>
                    <a:pt x="42771" y="77665"/>
                  </a:lnTo>
                  <a:lnTo>
                    <a:pt x="47342" y="79928"/>
                  </a:lnTo>
                  <a:lnTo>
                    <a:pt x="48654" y="80607"/>
                  </a:lnTo>
                  <a:lnTo>
                    <a:pt x="50012" y="81150"/>
                  </a:lnTo>
                  <a:lnTo>
                    <a:pt x="51370" y="81693"/>
                  </a:lnTo>
                  <a:lnTo>
                    <a:pt x="52773" y="82191"/>
                  </a:lnTo>
                  <a:lnTo>
                    <a:pt x="54176" y="82598"/>
                  </a:lnTo>
                  <a:lnTo>
                    <a:pt x="55579" y="83006"/>
                  </a:lnTo>
                  <a:lnTo>
                    <a:pt x="58430" y="83730"/>
                  </a:lnTo>
                  <a:lnTo>
                    <a:pt x="58792" y="83775"/>
                  </a:lnTo>
                  <a:lnTo>
                    <a:pt x="59154" y="83820"/>
                  </a:lnTo>
                  <a:lnTo>
                    <a:pt x="59426" y="83820"/>
                  </a:lnTo>
                  <a:lnTo>
                    <a:pt x="59698" y="83775"/>
                  </a:lnTo>
                  <a:lnTo>
                    <a:pt x="59879" y="83730"/>
                  </a:lnTo>
                  <a:lnTo>
                    <a:pt x="60014" y="83639"/>
                  </a:lnTo>
                  <a:lnTo>
                    <a:pt x="60105" y="83503"/>
                  </a:lnTo>
                  <a:lnTo>
                    <a:pt x="60105" y="83368"/>
                  </a:lnTo>
                  <a:lnTo>
                    <a:pt x="60014" y="83141"/>
                  </a:lnTo>
                  <a:lnTo>
                    <a:pt x="59879" y="82960"/>
                  </a:lnTo>
                  <a:lnTo>
                    <a:pt x="59743" y="82825"/>
                  </a:lnTo>
                  <a:lnTo>
                    <a:pt x="59607" y="82734"/>
                  </a:lnTo>
                  <a:lnTo>
                    <a:pt x="59245" y="82553"/>
                  </a:lnTo>
                  <a:lnTo>
                    <a:pt x="58838" y="82417"/>
                  </a:lnTo>
                  <a:lnTo>
                    <a:pt x="56167" y="81195"/>
                  </a:lnTo>
                  <a:lnTo>
                    <a:pt x="53497" y="79928"/>
                  </a:lnTo>
                  <a:lnTo>
                    <a:pt x="52185" y="79294"/>
                  </a:lnTo>
                  <a:lnTo>
                    <a:pt x="50872" y="78615"/>
                  </a:lnTo>
                  <a:lnTo>
                    <a:pt x="49605" y="77891"/>
                  </a:lnTo>
                  <a:lnTo>
                    <a:pt x="48292" y="77167"/>
                  </a:lnTo>
                  <a:lnTo>
                    <a:pt x="45396" y="75447"/>
                  </a:lnTo>
                  <a:lnTo>
                    <a:pt x="43993" y="74587"/>
                  </a:lnTo>
                  <a:lnTo>
                    <a:pt x="42590" y="73637"/>
                  </a:lnTo>
                  <a:lnTo>
                    <a:pt x="41187" y="72687"/>
                  </a:lnTo>
                  <a:lnTo>
                    <a:pt x="39829" y="71736"/>
                  </a:lnTo>
                  <a:lnTo>
                    <a:pt x="38562" y="70695"/>
                  </a:lnTo>
                  <a:lnTo>
                    <a:pt x="37294" y="69564"/>
                  </a:lnTo>
                  <a:lnTo>
                    <a:pt x="35665" y="68025"/>
                  </a:lnTo>
                  <a:lnTo>
                    <a:pt x="34081" y="66486"/>
                  </a:lnTo>
                  <a:lnTo>
                    <a:pt x="32497" y="64902"/>
                  </a:lnTo>
                  <a:lnTo>
                    <a:pt x="31003" y="63273"/>
                  </a:lnTo>
                  <a:lnTo>
                    <a:pt x="29510" y="61598"/>
                  </a:lnTo>
                  <a:lnTo>
                    <a:pt x="28016" y="59923"/>
                  </a:lnTo>
                  <a:lnTo>
                    <a:pt x="26613" y="58204"/>
                  </a:lnTo>
                  <a:lnTo>
                    <a:pt x="25210" y="56484"/>
                  </a:lnTo>
                  <a:lnTo>
                    <a:pt x="23264" y="53994"/>
                  </a:lnTo>
                  <a:lnTo>
                    <a:pt x="21454" y="51505"/>
                  </a:lnTo>
                  <a:lnTo>
                    <a:pt x="19689" y="48925"/>
                  </a:lnTo>
                  <a:lnTo>
                    <a:pt x="18014" y="46300"/>
                  </a:lnTo>
                  <a:lnTo>
                    <a:pt x="16430" y="43630"/>
                  </a:lnTo>
                  <a:lnTo>
                    <a:pt x="14846" y="40915"/>
                  </a:lnTo>
                  <a:lnTo>
                    <a:pt x="13352" y="38199"/>
                  </a:lnTo>
                  <a:lnTo>
                    <a:pt x="11859" y="35438"/>
                  </a:lnTo>
                  <a:lnTo>
                    <a:pt x="10637" y="32994"/>
                  </a:lnTo>
                  <a:lnTo>
                    <a:pt x="9460" y="30550"/>
                  </a:lnTo>
                  <a:lnTo>
                    <a:pt x="8283" y="27925"/>
                  </a:lnTo>
                  <a:lnTo>
                    <a:pt x="7695" y="26567"/>
                  </a:lnTo>
                  <a:lnTo>
                    <a:pt x="7197" y="25255"/>
                  </a:lnTo>
                  <a:lnTo>
                    <a:pt x="6201" y="22494"/>
                  </a:lnTo>
                  <a:lnTo>
                    <a:pt x="5296" y="19688"/>
                  </a:lnTo>
                  <a:lnTo>
                    <a:pt x="4482" y="16837"/>
                  </a:lnTo>
                  <a:lnTo>
                    <a:pt x="3757" y="13985"/>
                  </a:lnTo>
                  <a:lnTo>
                    <a:pt x="3124" y="11134"/>
                  </a:lnTo>
                  <a:lnTo>
                    <a:pt x="2535" y="8237"/>
                  </a:lnTo>
                  <a:lnTo>
                    <a:pt x="2038" y="5341"/>
                  </a:lnTo>
                  <a:lnTo>
                    <a:pt x="1630" y="2444"/>
                  </a:lnTo>
                  <a:lnTo>
                    <a:pt x="1494" y="1765"/>
                  </a:lnTo>
                  <a:lnTo>
                    <a:pt x="1404" y="1449"/>
                  </a:lnTo>
                  <a:lnTo>
                    <a:pt x="1313" y="1132"/>
                  </a:lnTo>
                  <a:lnTo>
                    <a:pt x="1223" y="951"/>
                  </a:lnTo>
                  <a:lnTo>
                    <a:pt x="1178" y="724"/>
                  </a:lnTo>
                  <a:lnTo>
                    <a:pt x="1087" y="362"/>
                  </a:lnTo>
                  <a:lnTo>
                    <a:pt x="997" y="181"/>
                  </a:lnTo>
                  <a:lnTo>
                    <a:pt x="906" y="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F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5530950" y="2987600"/>
              <a:ext cx="250075" cy="259150"/>
            </a:xfrm>
            <a:custGeom>
              <a:rect b="b" l="l" r="r" t="t"/>
              <a:pathLst>
                <a:path extrusionOk="0" h="10366" w="10003">
                  <a:moveTo>
                    <a:pt x="4255" y="1"/>
                  </a:moveTo>
                  <a:lnTo>
                    <a:pt x="3802" y="46"/>
                  </a:lnTo>
                  <a:lnTo>
                    <a:pt x="3350" y="91"/>
                  </a:lnTo>
                  <a:lnTo>
                    <a:pt x="2942" y="227"/>
                  </a:lnTo>
                  <a:lnTo>
                    <a:pt x="2580" y="408"/>
                  </a:lnTo>
                  <a:lnTo>
                    <a:pt x="2173" y="589"/>
                  </a:lnTo>
                  <a:lnTo>
                    <a:pt x="1856" y="815"/>
                  </a:lnTo>
                  <a:lnTo>
                    <a:pt x="1494" y="1087"/>
                  </a:lnTo>
                  <a:lnTo>
                    <a:pt x="1222" y="1404"/>
                  </a:lnTo>
                  <a:lnTo>
                    <a:pt x="951" y="1721"/>
                  </a:lnTo>
                  <a:lnTo>
                    <a:pt x="725" y="2128"/>
                  </a:lnTo>
                  <a:lnTo>
                    <a:pt x="498" y="2535"/>
                  </a:lnTo>
                  <a:lnTo>
                    <a:pt x="363" y="2943"/>
                  </a:lnTo>
                  <a:lnTo>
                    <a:pt x="227" y="3395"/>
                  </a:lnTo>
                  <a:lnTo>
                    <a:pt x="182" y="3757"/>
                  </a:lnTo>
                  <a:lnTo>
                    <a:pt x="136" y="4074"/>
                  </a:lnTo>
                  <a:lnTo>
                    <a:pt x="136" y="4436"/>
                  </a:lnTo>
                  <a:lnTo>
                    <a:pt x="91" y="4753"/>
                  </a:lnTo>
                  <a:lnTo>
                    <a:pt x="0" y="5432"/>
                  </a:lnTo>
                  <a:lnTo>
                    <a:pt x="0" y="6020"/>
                  </a:lnTo>
                  <a:lnTo>
                    <a:pt x="91" y="6609"/>
                  </a:lnTo>
                  <a:lnTo>
                    <a:pt x="227" y="7152"/>
                  </a:lnTo>
                  <a:lnTo>
                    <a:pt x="408" y="7650"/>
                  </a:lnTo>
                  <a:lnTo>
                    <a:pt x="679" y="8102"/>
                  </a:lnTo>
                  <a:lnTo>
                    <a:pt x="996" y="8510"/>
                  </a:lnTo>
                  <a:lnTo>
                    <a:pt x="1313" y="8872"/>
                  </a:lnTo>
                  <a:lnTo>
                    <a:pt x="1720" y="9188"/>
                  </a:lnTo>
                  <a:lnTo>
                    <a:pt x="2128" y="9505"/>
                  </a:lnTo>
                  <a:lnTo>
                    <a:pt x="2626" y="9732"/>
                  </a:lnTo>
                  <a:lnTo>
                    <a:pt x="3078" y="9958"/>
                  </a:lnTo>
                  <a:lnTo>
                    <a:pt x="3621" y="10094"/>
                  </a:lnTo>
                  <a:lnTo>
                    <a:pt x="4119" y="10229"/>
                  </a:lnTo>
                  <a:lnTo>
                    <a:pt x="4662" y="10320"/>
                  </a:lnTo>
                  <a:lnTo>
                    <a:pt x="5205" y="10365"/>
                  </a:lnTo>
                  <a:lnTo>
                    <a:pt x="5794" y="10320"/>
                  </a:lnTo>
                  <a:lnTo>
                    <a:pt x="6337" y="10184"/>
                  </a:lnTo>
                  <a:lnTo>
                    <a:pt x="6880" y="9958"/>
                  </a:lnTo>
                  <a:lnTo>
                    <a:pt x="7423" y="9686"/>
                  </a:lnTo>
                  <a:lnTo>
                    <a:pt x="7876" y="9369"/>
                  </a:lnTo>
                  <a:lnTo>
                    <a:pt x="8328" y="9007"/>
                  </a:lnTo>
                  <a:lnTo>
                    <a:pt x="8690" y="8600"/>
                  </a:lnTo>
                  <a:lnTo>
                    <a:pt x="9052" y="8102"/>
                  </a:lnTo>
                  <a:lnTo>
                    <a:pt x="9369" y="7604"/>
                  </a:lnTo>
                  <a:lnTo>
                    <a:pt x="9595" y="7107"/>
                  </a:lnTo>
                  <a:lnTo>
                    <a:pt x="9822" y="6518"/>
                  </a:lnTo>
                  <a:lnTo>
                    <a:pt x="9957" y="5975"/>
                  </a:lnTo>
                  <a:lnTo>
                    <a:pt x="10003" y="5387"/>
                  </a:lnTo>
                  <a:lnTo>
                    <a:pt x="10003" y="4798"/>
                  </a:lnTo>
                  <a:lnTo>
                    <a:pt x="9912" y="4255"/>
                  </a:lnTo>
                  <a:lnTo>
                    <a:pt x="9776" y="3667"/>
                  </a:lnTo>
                  <a:lnTo>
                    <a:pt x="9460" y="2943"/>
                  </a:lnTo>
                  <a:lnTo>
                    <a:pt x="9098" y="2309"/>
                  </a:lnTo>
                  <a:lnTo>
                    <a:pt x="8645" y="1811"/>
                  </a:lnTo>
                  <a:lnTo>
                    <a:pt x="8147" y="1313"/>
                  </a:lnTo>
                  <a:lnTo>
                    <a:pt x="7604" y="951"/>
                  </a:lnTo>
                  <a:lnTo>
                    <a:pt x="7016" y="634"/>
                  </a:lnTo>
                  <a:lnTo>
                    <a:pt x="6337" y="363"/>
                  </a:lnTo>
                  <a:lnTo>
                    <a:pt x="5613" y="137"/>
                  </a:lnTo>
                  <a:lnTo>
                    <a:pt x="5160" y="46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200325" y="4331800"/>
              <a:ext cx="193525" cy="181075"/>
            </a:xfrm>
            <a:custGeom>
              <a:rect b="b" l="l" r="r" t="t"/>
              <a:pathLst>
                <a:path extrusionOk="0" h="7243" w="7741">
                  <a:moveTo>
                    <a:pt x="3395" y="1"/>
                  </a:moveTo>
                  <a:lnTo>
                    <a:pt x="2943" y="46"/>
                  </a:lnTo>
                  <a:lnTo>
                    <a:pt x="2490" y="91"/>
                  </a:lnTo>
                  <a:lnTo>
                    <a:pt x="1947" y="227"/>
                  </a:lnTo>
                  <a:lnTo>
                    <a:pt x="1675" y="318"/>
                  </a:lnTo>
                  <a:lnTo>
                    <a:pt x="1449" y="453"/>
                  </a:lnTo>
                  <a:lnTo>
                    <a:pt x="1223" y="589"/>
                  </a:lnTo>
                  <a:lnTo>
                    <a:pt x="997" y="725"/>
                  </a:lnTo>
                  <a:lnTo>
                    <a:pt x="816" y="951"/>
                  </a:lnTo>
                  <a:lnTo>
                    <a:pt x="634" y="1177"/>
                  </a:lnTo>
                  <a:lnTo>
                    <a:pt x="363" y="1721"/>
                  </a:lnTo>
                  <a:lnTo>
                    <a:pt x="137" y="2264"/>
                  </a:lnTo>
                  <a:lnTo>
                    <a:pt x="46" y="2807"/>
                  </a:lnTo>
                  <a:lnTo>
                    <a:pt x="1" y="3350"/>
                  </a:lnTo>
                  <a:lnTo>
                    <a:pt x="46" y="3938"/>
                  </a:lnTo>
                  <a:lnTo>
                    <a:pt x="182" y="4481"/>
                  </a:lnTo>
                  <a:lnTo>
                    <a:pt x="363" y="5024"/>
                  </a:lnTo>
                  <a:lnTo>
                    <a:pt x="589" y="5568"/>
                  </a:lnTo>
                  <a:lnTo>
                    <a:pt x="861" y="6020"/>
                  </a:lnTo>
                  <a:lnTo>
                    <a:pt x="1178" y="6382"/>
                  </a:lnTo>
                  <a:lnTo>
                    <a:pt x="1540" y="6699"/>
                  </a:lnTo>
                  <a:lnTo>
                    <a:pt x="1902" y="6880"/>
                  </a:lnTo>
                  <a:lnTo>
                    <a:pt x="2309" y="7061"/>
                  </a:lnTo>
                  <a:lnTo>
                    <a:pt x="2762" y="7152"/>
                  </a:lnTo>
                  <a:lnTo>
                    <a:pt x="3260" y="7242"/>
                  </a:lnTo>
                  <a:lnTo>
                    <a:pt x="3757" y="7242"/>
                  </a:lnTo>
                  <a:lnTo>
                    <a:pt x="4255" y="7197"/>
                  </a:lnTo>
                  <a:lnTo>
                    <a:pt x="4663" y="7106"/>
                  </a:lnTo>
                  <a:lnTo>
                    <a:pt x="5070" y="6971"/>
                  </a:lnTo>
                  <a:lnTo>
                    <a:pt x="5432" y="6790"/>
                  </a:lnTo>
                  <a:lnTo>
                    <a:pt x="5794" y="6563"/>
                  </a:lnTo>
                  <a:lnTo>
                    <a:pt x="6156" y="6292"/>
                  </a:lnTo>
                  <a:lnTo>
                    <a:pt x="6835" y="5749"/>
                  </a:lnTo>
                  <a:lnTo>
                    <a:pt x="7061" y="5522"/>
                  </a:lnTo>
                  <a:lnTo>
                    <a:pt x="7242" y="5251"/>
                  </a:lnTo>
                  <a:lnTo>
                    <a:pt x="7378" y="4979"/>
                  </a:lnTo>
                  <a:lnTo>
                    <a:pt x="7514" y="4662"/>
                  </a:lnTo>
                  <a:lnTo>
                    <a:pt x="7650" y="4346"/>
                  </a:lnTo>
                  <a:lnTo>
                    <a:pt x="7695" y="4029"/>
                  </a:lnTo>
                  <a:lnTo>
                    <a:pt x="7740" y="3667"/>
                  </a:lnTo>
                  <a:lnTo>
                    <a:pt x="7740" y="3305"/>
                  </a:lnTo>
                  <a:lnTo>
                    <a:pt x="7740" y="2943"/>
                  </a:lnTo>
                  <a:lnTo>
                    <a:pt x="7695" y="2626"/>
                  </a:lnTo>
                  <a:lnTo>
                    <a:pt x="7650" y="2264"/>
                  </a:lnTo>
                  <a:lnTo>
                    <a:pt x="7559" y="1947"/>
                  </a:lnTo>
                  <a:lnTo>
                    <a:pt x="7423" y="1585"/>
                  </a:lnTo>
                  <a:lnTo>
                    <a:pt x="7288" y="1268"/>
                  </a:lnTo>
                  <a:lnTo>
                    <a:pt x="7107" y="996"/>
                  </a:lnTo>
                  <a:lnTo>
                    <a:pt x="6926" y="725"/>
                  </a:lnTo>
                  <a:lnTo>
                    <a:pt x="6654" y="499"/>
                  </a:lnTo>
                  <a:lnTo>
                    <a:pt x="6382" y="272"/>
                  </a:lnTo>
                  <a:lnTo>
                    <a:pt x="6111" y="136"/>
                  </a:lnTo>
                  <a:lnTo>
                    <a:pt x="5749" y="91"/>
                  </a:lnTo>
                  <a:lnTo>
                    <a:pt x="421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954800" y="3330450"/>
              <a:ext cx="179925" cy="178800"/>
            </a:xfrm>
            <a:custGeom>
              <a:rect b="b" l="l" r="r" t="t"/>
              <a:pathLst>
                <a:path extrusionOk="0" h="7152" w="7197">
                  <a:moveTo>
                    <a:pt x="2943" y="0"/>
                  </a:moveTo>
                  <a:lnTo>
                    <a:pt x="2671" y="46"/>
                  </a:lnTo>
                  <a:lnTo>
                    <a:pt x="2354" y="136"/>
                  </a:lnTo>
                  <a:lnTo>
                    <a:pt x="2083" y="272"/>
                  </a:lnTo>
                  <a:lnTo>
                    <a:pt x="1766" y="408"/>
                  </a:lnTo>
                  <a:lnTo>
                    <a:pt x="1494" y="589"/>
                  </a:lnTo>
                  <a:lnTo>
                    <a:pt x="1268" y="770"/>
                  </a:lnTo>
                  <a:lnTo>
                    <a:pt x="1042" y="996"/>
                  </a:lnTo>
                  <a:lnTo>
                    <a:pt x="815" y="1222"/>
                  </a:lnTo>
                  <a:lnTo>
                    <a:pt x="634" y="1494"/>
                  </a:lnTo>
                  <a:lnTo>
                    <a:pt x="453" y="1765"/>
                  </a:lnTo>
                  <a:lnTo>
                    <a:pt x="317" y="2037"/>
                  </a:lnTo>
                  <a:lnTo>
                    <a:pt x="182" y="2354"/>
                  </a:lnTo>
                  <a:lnTo>
                    <a:pt x="91" y="2671"/>
                  </a:lnTo>
                  <a:lnTo>
                    <a:pt x="46" y="2987"/>
                  </a:lnTo>
                  <a:lnTo>
                    <a:pt x="1" y="3304"/>
                  </a:lnTo>
                  <a:lnTo>
                    <a:pt x="1" y="3621"/>
                  </a:lnTo>
                  <a:lnTo>
                    <a:pt x="1" y="3983"/>
                  </a:lnTo>
                  <a:lnTo>
                    <a:pt x="46" y="4345"/>
                  </a:lnTo>
                  <a:lnTo>
                    <a:pt x="136" y="4662"/>
                  </a:lnTo>
                  <a:lnTo>
                    <a:pt x="227" y="4979"/>
                  </a:lnTo>
                  <a:lnTo>
                    <a:pt x="363" y="5296"/>
                  </a:lnTo>
                  <a:lnTo>
                    <a:pt x="544" y="5567"/>
                  </a:lnTo>
                  <a:lnTo>
                    <a:pt x="680" y="5839"/>
                  </a:lnTo>
                  <a:lnTo>
                    <a:pt x="906" y="6065"/>
                  </a:lnTo>
                  <a:lnTo>
                    <a:pt x="1087" y="6291"/>
                  </a:lnTo>
                  <a:lnTo>
                    <a:pt x="1313" y="6472"/>
                  </a:lnTo>
                  <a:lnTo>
                    <a:pt x="1585" y="6653"/>
                  </a:lnTo>
                  <a:lnTo>
                    <a:pt x="1856" y="6789"/>
                  </a:lnTo>
                  <a:lnTo>
                    <a:pt x="2128" y="6925"/>
                  </a:lnTo>
                  <a:lnTo>
                    <a:pt x="2445" y="7016"/>
                  </a:lnTo>
                  <a:lnTo>
                    <a:pt x="2761" y="7061"/>
                  </a:lnTo>
                  <a:lnTo>
                    <a:pt x="3124" y="7106"/>
                  </a:lnTo>
                  <a:lnTo>
                    <a:pt x="3440" y="7151"/>
                  </a:lnTo>
                  <a:lnTo>
                    <a:pt x="3983" y="7106"/>
                  </a:lnTo>
                  <a:lnTo>
                    <a:pt x="4481" y="7106"/>
                  </a:lnTo>
                  <a:lnTo>
                    <a:pt x="4753" y="7061"/>
                  </a:lnTo>
                  <a:lnTo>
                    <a:pt x="5024" y="6970"/>
                  </a:lnTo>
                  <a:lnTo>
                    <a:pt x="5251" y="6880"/>
                  </a:lnTo>
                  <a:lnTo>
                    <a:pt x="5522" y="6744"/>
                  </a:lnTo>
                  <a:lnTo>
                    <a:pt x="5794" y="6563"/>
                  </a:lnTo>
                  <a:lnTo>
                    <a:pt x="6020" y="6337"/>
                  </a:lnTo>
                  <a:lnTo>
                    <a:pt x="6427" y="5884"/>
                  </a:lnTo>
                  <a:lnTo>
                    <a:pt x="6744" y="5341"/>
                  </a:lnTo>
                  <a:lnTo>
                    <a:pt x="7016" y="4798"/>
                  </a:lnTo>
                  <a:lnTo>
                    <a:pt x="7152" y="4209"/>
                  </a:lnTo>
                  <a:lnTo>
                    <a:pt x="7197" y="3621"/>
                  </a:lnTo>
                  <a:lnTo>
                    <a:pt x="7152" y="3304"/>
                  </a:lnTo>
                  <a:lnTo>
                    <a:pt x="7106" y="3033"/>
                  </a:lnTo>
                  <a:lnTo>
                    <a:pt x="7016" y="2716"/>
                  </a:lnTo>
                  <a:lnTo>
                    <a:pt x="6925" y="2444"/>
                  </a:lnTo>
                  <a:lnTo>
                    <a:pt x="6790" y="2173"/>
                  </a:lnTo>
                  <a:lnTo>
                    <a:pt x="6608" y="1901"/>
                  </a:lnTo>
                  <a:lnTo>
                    <a:pt x="6427" y="1675"/>
                  </a:lnTo>
                  <a:lnTo>
                    <a:pt x="6201" y="1403"/>
                  </a:lnTo>
                  <a:lnTo>
                    <a:pt x="5658" y="951"/>
                  </a:lnTo>
                  <a:lnTo>
                    <a:pt x="5070" y="589"/>
                  </a:lnTo>
                  <a:lnTo>
                    <a:pt x="4436" y="272"/>
                  </a:lnTo>
                  <a:lnTo>
                    <a:pt x="3848" y="91"/>
                  </a:lnTo>
                  <a:lnTo>
                    <a:pt x="3531" y="46"/>
                  </a:lnTo>
                  <a:lnTo>
                    <a:pt x="321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2208925" y="3941450"/>
              <a:ext cx="164100" cy="158425"/>
            </a:xfrm>
            <a:custGeom>
              <a:rect b="b" l="l" r="r" t="t"/>
              <a:pathLst>
                <a:path extrusionOk="0" h="6337" w="6564">
                  <a:moveTo>
                    <a:pt x="2626" y="0"/>
                  </a:moveTo>
                  <a:lnTo>
                    <a:pt x="2354" y="46"/>
                  </a:lnTo>
                  <a:lnTo>
                    <a:pt x="2128" y="91"/>
                  </a:lnTo>
                  <a:lnTo>
                    <a:pt x="1857" y="181"/>
                  </a:lnTo>
                  <a:lnTo>
                    <a:pt x="1630" y="272"/>
                  </a:lnTo>
                  <a:lnTo>
                    <a:pt x="1178" y="543"/>
                  </a:lnTo>
                  <a:lnTo>
                    <a:pt x="816" y="951"/>
                  </a:lnTo>
                  <a:lnTo>
                    <a:pt x="499" y="1403"/>
                  </a:lnTo>
                  <a:lnTo>
                    <a:pt x="227" y="1901"/>
                  </a:lnTo>
                  <a:lnTo>
                    <a:pt x="91" y="2444"/>
                  </a:lnTo>
                  <a:lnTo>
                    <a:pt x="46" y="2716"/>
                  </a:lnTo>
                  <a:lnTo>
                    <a:pt x="1" y="3033"/>
                  </a:lnTo>
                  <a:lnTo>
                    <a:pt x="46" y="3349"/>
                  </a:lnTo>
                  <a:lnTo>
                    <a:pt x="91" y="3621"/>
                  </a:lnTo>
                  <a:lnTo>
                    <a:pt x="137" y="3938"/>
                  </a:lnTo>
                  <a:lnTo>
                    <a:pt x="273" y="4209"/>
                  </a:lnTo>
                  <a:lnTo>
                    <a:pt x="408" y="4526"/>
                  </a:lnTo>
                  <a:lnTo>
                    <a:pt x="544" y="4798"/>
                  </a:lnTo>
                  <a:lnTo>
                    <a:pt x="906" y="5296"/>
                  </a:lnTo>
                  <a:lnTo>
                    <a:pt x="1359" y="5703"/>
                  </a:lnTo>
                  <a:lnTo>
                    <a:pt x="1630" y="5884"/>
                  </a:lnTo>
                  <a:lnTo>
                    <a:pt x="1857" y="6020"/>
                  </a:lnTo>
                  <a:lnTo>
                    <a:pt x="2128" y="6156"/>
                  </a:lnTo>
                  <a:lnTo>
                    <a:pt x="2400" y="6246"/>
                  </a:lnTo>
                  <a:lnTo>
                    <a:pt x="2717" y="6291"/>
                  </a:lnTo>
                  <a:lnTo>
                    <a:pt x="2988" y="6337"/>
                  </a:lnTo>
                  <a:lnTo>
                    <a:pt x="3350" y="6337"/>
                  </a:lnTo>
                  <a:lnTo>
                    <a:pt x="3712" y="6291"/>
                  </a:lnTo>
                  <a:lnTo>
                    <a:pt x="4029" y="6246"/>
                  </a:lnTo>
                  <a:lnTo>
                    <a:pt x="4346" y="6156"/>
                  </a:lnTo>
                  <a:lnTo>
                    <a:pt x="4663" y="6020"/>
                  </a:lnTo>
                  <a:lnTo>
                    <a:pt x="4979" y="5884"/>
                  </a:lnTo>
                  <a:lnTo>
                    <a:pt x="5251" y="5703"/>
                  </a:lnTo>
                  <a:lnTo>
                    <a:pt x="5477" y="5522"/>
                  </a:lnTo>
                  <a:lnTo>
                    <a:pt x="5704" y="5341"/>
                  </a:lnTo>
                  <a:lnTo>
                    <a:pt x="5930" y="5115"/>
                  </a:lnTo>
                  <a:lnTo>
                    <a:pt x="6111" y="4843"/>
                  </a:lnTo>
                  <a:lnTo>
                    <a:pt x="6247" y="4571"/>
                  </a:lnTo>
                  <a:lnTo>
                    <a:pt x="6383" y="4300"/>
                  </a:lnTo>
                  <a:lnTo>
                    <a:pt x="6473" y="4028"/>
                  </a:lnTo>
                  <a:lnTo>
                    <a:pt x="6518" y="3712"/>
                  </a:lnTo>
                  <a:lnTo>
                    <a:pt x="6564" y="3395"/>
                  </a:lnTo>
                  <a:lnTo>
                    <a:pt x="6564" y="2987"/>
                  </a:lnTo>
                  <a:lnTo>
                    <a:pt x="6518" y="2625"/>
                  </a:lnTo>
                  <a:lnTo>
                    <a:pt x="6428" y="2263"/>
                  </a:lnTo>
                  <a:lnTo>
                    <a:pt x="6337" y="1946"/>
                  </a:lnTo>
                  <a:lnTo>
                    <a:pt x="6201" y="1630"/>
                  </a:lnTo>
                  <a:lnTo>
                    <a:pt x="6020" y="1358"/>
                  </a:lnTo>
                  <a:lnTo>
                    <a:pt x="5794" y="1087"/>
                  </a:lnTo>
                  <a:lnTo>
                    <a:pt x="5568" y="860"/>
                  </a:lnTo>
                  <a:lnTo>
                    <a:pt x="5296" y="679"/>
                  </a:lnTo>
                  <a:lnTo>
                    <a:pt x="5025" y="498"/>
                  </a:lnTo>
                  <a:lnTo>
                    <a:pt x="4663" y="362"/>
                  </a:lnTo>
                  <a:lnTo>
                    <a:pt x="4346" y="227"/>
                  </a:lnTo>
                  <a:lnTo>
                    <a:pt x="3939" y="136"/>
                  </a:lnTo>
                  <a:lnTo>
                    <a:pt x="3531" y="46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990775" y="3250100"/>
              <a:ext cx="151650" cy="162975"/>
            </a:xfrm>
            <a:custGeom>
              <a:rect b="b" l="l" r="r" t="t"/>
              <a:pathLst>
                <a:path extrusionOk="0" h="6519" w="6066">
                  <a:moveTo>
                    <a:pt x="2490" y="1"/>
                  </a:moveTo>
                  <a:lnTo>
                    <a:pt x="2128" y="46"/>
                  </a:lnTo>
                  <a:lnTo>
                    <a:pt x="1811" y="182"/>
                  </a:lnTo>
                  <a:lnTo>
                    <a:pt x="1495" y="318"/>
                  </a:lnTo>
                  <a:lnTo>
                    <a:pt x="1268" y="544"/>
                  </a:lnTo>
                  <a:lnTo>
                    <a:pt x="1042" y="816"/>
                  </a:lnTo>
                  <a:lnTo>
                    <a:pt x="861" y="1087"/>
                  </a:lnTo>
                  <a:lnTo>
                    <a:pt x="499" y="1676"/>
                  </a:lnTo>
                  <a:lnTo>
                    <a:pt x="227" y="2445"/>
                  </a:lnTo>
                  <a:lnTo>
                    <a:pt x="91" y="2852"/>
                  </a:lnTo>
                  <a:lnTo>
                    <a:pt x="46" y="3214"/>
                  </a:lnTo>
                  <a:lnTo>
                    <a:pt x="1" y="3667"/>
                  </a:lnTo>
                  <a:lnTo>
                    <a:pt x="1" y="4029"/>
                  </a:lnTo>
                  <a:lnTo>
                    <a:pt x="46" y="4391"/>
                  </a:lnTo>
                  <a:lnTo>
                    <a:pt x="137" y="4753"/>
                  </a:lnTo>
                  <a:lnTo>
                    <a:pt x="227" y="5070"/>
                  </a:lnTo>
                  <a:lnTo>
                    <a:pt x="363" y="5342"/>
                  </a:lnTo>
                  <a:lnTo>
                    <a:pt x="544" y="5568"/>
                  </a:lnTo>
                  <a:lnTo>
                    <a:pt x="725" y="5794"/>
                  </a:lnTo>
                  <a:lnTo>
                    <a:pt x="951" y="5975"/>
                  </a:lnTo>
                  <a:lnTo>
                    <a:pt x="1178" y="6156"/>
                  </a:lnTo>
                  <a:lnTo>
                    <a:pt x="1449" y="6292"/>
                  </a:lnTo>
                  <a:lnTo>
                    <a:pt x="1721" y="6382"/>
                  </a:lnTo>
                  <a:lnTo>
                    <a:pt x="1992" y="6428"/>
                  </a:lnTo>
                  <a:lnTo>
                    <a:pt x="2309" y="6473"/>
                  </a:lnTo>
                  <a:lnTo>
                    <a:pt x="2626" y="6518"/>
                  </a:lnTo>
                  <a:lnTo>
                    <a:pt x="2988" y="6473"/>
                  </a:lnTo>
                  <a:lnTo>
                    <a:pt x="3622" y="6518"/>
                  </a:lnTo>
                  <a:lnTo>
                    <a:pt x="3939" y="6473"/>
                  </a:lnTo>
                  <a:lnTo>
                    <a:pt x="4210" y="6428"/>
                  </a:lnTo>
                  <a:lnTo>
                    <a:pt x="4482" y="6337"/>
                  </a:lnTo>
                  <a:lnTo>
                    <a:pt x="4708" y="6247"/>
                  </a:lnTo>
                  <a:lnTo>
                    <a:pt x="4934" y="6111"/>
                  </a:lnTo>
                  <a:lnTo>
                    <a:pt x="5115" y="5930"/>
                  </a:lnTo>
                  <a:lnTo>
                    <a:pt x="5296" y="5749"/>
                  </a:lnTo>
                  <a:lnTo>
                    <a:pt x="5477" y="5523"/>
                  </a:lnTo>
                  <a:lnTo>
                    <a:pt x="5613" y="5251"/>
                  </a:lnTo>
                  <a:lnTo>
                    <a:pt x="5749" y="4979"/>
                  </a:lnTo>
                  <a:lnTo>
                    <a:pt x="5930" y="4346"/>
                  </a:lnTo>
                  <a:lnTo>
                    <a:pt x="6066" y="3531"/>
                  </a:lnTo>
                  <a:lnTo>
                    <a:pt x="6066" y="3124"/>
                  </a:lnTo>
                  <a:lnTo>
                    <a:pt x="6020" y="2762"/>
                  </a:lnTo>
                  <a:lnTo>
                    <a:pt x="5930" y="2354"/>
                  </a:lnTo>
                  <a:lnTo>
                    <a:pt x="5749" y="1947"/>
                  </a:lnTo>
                  <a:lnTo>
                    <a:pt x="5523" y="1540"/>
                  </a:lnTo>
                  <a:lnTo>
                    <a:pt x="5206" y="1178"/>
                  </a:lnTo>
                  <a:lnTo>
                    <a:pt x="4844" y="816"/>
                  </a:lnTo>
                  <a:lnTo>
                    <a:pt x="4391" y="499"/>
                  </a:lnTo>
                  <a:lnTo>
                    <a:pt x="3939" y="272"/>
                  </a:lnTo>
                  <a:lnTo>
                    <a:pt x="3441" y="91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1437275" y="2462600"/>
              <a:ext cx="127875" cy="143725"/>
            </a:xfrm>
            <a:custGeom>
              <a:rect b="b" l="l" r="r" t="t"/>
              <a:pathLst>
                <a:path extrusionOk="0" h="5749" w="5115">
                  <a:moveTo>
                    <a:pt x="1132" y="1"/>
                  </a:moveTo>
                  <a:lnTo>
                    <a:pt x="46" y="725"/>
                  </a:lnTo>
                  <a:lnTo>
                    <a:pt x="0" y="1675"/>
                  </a:lnTo>
                  <a:lnTo>
                    <a:pt x="46" y="2128"/>
                  </a:lnTo>
                  <a:lnTo>
                    <a:pt x="91" y="2580"/>
                  </a:lnTo>
                  <a:lnTo>
                    <a:pt x="227" y="3033"/>
                  </a:lnTo>
                  <a:lnTo>
                    <a:pt x="362" y="3440"/>
                  </a:lnTo>
                  <a:lnTo>
                    <a:pt x="589" y="3893"/>
                  </a:lnTo>
                  <a:lnTo>
                    <a:pt x="860" y="4300"/>
                  </a:lnTo>
                  <a:lnTo>
                    <a:pt x="1222" y="4662"/>
                  </a:lnTo>
                  <a:lnTo>
                    <a:pt x="1403" y="4843"/>
                  </a:lnTo>
                  <a:lnTo>
                    <a:pt x="1630" y="4979"/>
                  </a:lnTo>
                  <a:lnTo>
                    <a:pt x="1811" y="5115"/>
                  </a:lnTo>
                  <a:lnTo>
                    <a:pt x="2037" y="5160"/>
                  </a:lnTo>
                  <a:lnTo>
                    <a:pt x="2218" y="5160"/>
                  </a:lnTo>
                  <a:lnTo>
                    <a:pt x="2399" y="5115"/>
                  </a:lnTo>
                  <a:lnTo>
                    <a:pt x="2716" y="4934"/>
                  </a:lnTo>
                  <a:lnTo>
                    <a:pt x="2987" y="4843"/>
                  </a:lnTo>
                  <a:lnTo>
                    <a:pt x="3214" y="4843"/>
                  </a:lnTo>
                  <a:lnTo>
                    <a:pt x="3440" y="4934"/>
                  </a:lnTo>
                  <a:lnTo>
                    <a:pt x="3621" y="5024"/>
                  </a:lnTo>
                  <a:lnTo>
                    <a:pt x="3802" y="5160"/>
                  </a:lnTo>
                  <a:lnTo>
                    <a:pt x="4164" y="5522"/>
                  </a:lnTo>
                  <a:lnTo>
                    <a:pt x="4390" y="5658"/>
                  </a:lnTo>
                  <a:lnTo>
                    <a:pt x="4526" y="5703"/>
                  </a:lnTo>
                  <a:lnTo>
                    <a:pt x="4617" y="5748"/>
                  </a:lnTo>
                  <a:lnTo>
                    <a:pt x="4753" y="5748"/>
                  </a:lnTo>
                  <a:lnTo>
                    <a:pt x="4843" y="5703"/>
                  </a:lnTo>
                  <a:lnTo>
                    <a:pt x="4979" y="5613"/>
                  </a:lnTo>
                  <a:lnTo>
                    <a:pt x="5069" y="5477"/>
                  </a:lnTo>
                  <a:lnTo>
                    <a:pt x="5115" y="5115"/>
                  </a:lnTo>
                  <a:lnTo>
                    <a:pt x="5115" y="4753"/>
                  </a:lnTo>
                  <a:lnTo>
                    <a:pt x="5024" y="4436"/>
                  </a:lnTo>
                  <a:lnTo>
                    <a:pt x="4888" y="4164"/>
                  </a:lnTo>
                  <a:lnTo>
                    <a:pt x="4707" y="3938"/>
                  </a:lnTo>
                  <a:lnTo>
                    <a:pt x="4526" y="3712"/>
                  </a:lnTo>
                  <a:lnTo>
                    <a:pt x="4255" y="3486"/>
                  </a:lnTo>
                  <a:lnTo>
                    <a:pt x="3938" y="3304"/>
                  </a:lnTo>
                  <a:lnTo>
                    <a:pt x="3847" y="3123"/>
                  </a:lnTo>
                  <a:lnTo>
                    <a:pt x="3847" y="2897"/>
                  </a:lnTo>
                  <a:lnTo>
                    <a:pt x="3757" y="2761"/>
                  </a:lnTo>
                  <a:lnTo>
                    <a:pt x="3712" y="2580"/>
                  </a:lnTo>
                  <a:lnTo>
                    <a:pt x="3621" y="2264"/>
                  </a:lnTo>
                  <a:lnTo>
                    <a:pt x="3485" y="1947"/>
                  </a:lnTo>
                  <a:lnTo>
                    <a:pt x="3440" y="1811"/>
                  </a:lnTo>
                  <a:lnTo>
                    <a:pt x="3304" y="1675"/>
                  </a:lnTo>
                  <a:lnTo>
                    <a:pt x="3304" y="1720"/>
                  </a:lnTo>
                  <a:lnTo>
                    <a:pt x="3214" y="1585"/>
                  </a:lnTo>
                  <a:lnTo>
                    <a:pt x="3168" y="1449"/>
                  </a:lnTo>
                  <a:lnTo>
                    <a:pt x="3078" y="1132"/>
                  </a:lnTo>
                  <a:lnTo>
                    <a:pt x="2942" y="860"/>
                  </a:lnTo>
                  <a:lnTo>
                    <a:pt x="2897" y="679"/>
                  </a:lnTo>
                  <a:lnTo>
                    <a:pt x="2806" y="589"/>
                  </a:lnTo>
                  <a:lnTo>
                    <a:pt x="2399" y="363"/>
                  </a:lnTo>
                  <a:lnTo>
                    <a:pt x="1992" y="136"/>
                  </a:lnTo>
                  <a:lnTo>
                    <a:pt x="1584" y="46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84C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2084475" y="3204850"/>
              <a:ext cx="27175" cy="35100"/>
            </a:xfrm>
            <a:custGeom>
              <a:rect b="b" l="l" r="r" t="t"/>
              <a:pathLst>
                <a:path extrusionOk="0" h="1404" w="1087">
                  <a:moveTo>
                    <a:pt x="1087" y="1"/>
                  </a:moveTo>
                  <a:lnTo>
                    <a:pt x="0" y="46"/>
                  </a:lnTo>
                  <a:lnTo>
                    <a:pt x="46" y="544"/>
                  </a:lnTo>
                  <a:lnTo>
                    <a:pt x="91" y="1042"/>
                  </a:lnTo>
                  <a:lnTo>
                    <a:pt x="136" y="1132"/>
                  </a:lnTo>
                  <a:lnTo>
                    <a:pt x="227" y="1268"/>
                  </a:lnTo>
                  <a:lnTo>
                    <a:pt x="317" y="1358"/>
                  </a:lnTo>
                  <a:lnTo>
                    <a:pt x="408" y="1404"/>
                  </a:lnTo>
                  <a:lnTo>
                    <a:pt x="634" y="1404"/>
                  </a:lnTo>
                  <a:lnTo>
                    <a:pt x="815" y="1358"/>
                  </a:lnTo>
                  <a:lnTo>
                    <a:pt x="906" y="1223"/>
                  </a:lnTo>
                  <a:lnTo>
                    <a:pt x="996" y="1042"/>
                  </a:lnTo>
                  <a:lnTo>
                    <a:pt x="1041" y="544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rgbClr val="CEE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787350" y="1898000"/>
              <a:ext cx="1321575" cy="431100"/>
            </a:xfrm>
            <a:custGeom>
              <a:rect b="b" l="l" r="r" t="t"/>
              <a:pathLst>
                <a:path extrusionOk="0" h="17244" w="52863">
                  <a:moveTo>
                    <a:pt x="22494" y="0"/>
                  </a:moveTo>
                  <a:lnTo>
                    <a:pt x="21725" y="45"/>
                  </a:lnTo>
                  <a:lnTo>
                    <a:pt x="20910" y="91"/>
                  </a:lnTo>
                  <a:lnTo>
                    <a:pt x="20141" y="181"/>
                  </a:lnTo>
                  <a:lnTo>
                    <a:pt x="18602" y="453"/>
                  </a:lnTo>
                  <a:lnTo>
                    <a:pt x="17063" y="815"/>
                  </a:lnTo>
                  <a:lnTo>
                    <a:pt x="15524" y="1222"/>
                  </a:lnTo>
                  <a:lnTo>
                    <a:pt x="13985" y="1720"/>
                  </a:lnTo>
                  <a:lnTo>
                    <a:pt x="12492" y="2308"/>
                  </a:lnTo>
                  <a:lnTo>
                    <a:pt x="11044" y="2987"/>
                  </a:lnTo>
                  <a:lnTo>
                    <a:pt x="9641" y="3757"/>
                  </a:lnTo>
                  <a:lnTo>
                    <a:pt x="8283" y="4617"/>
                  </a:lnTo>
                  <a:lnTo>
                    <a:pt x="6970" y="5522"/>
                  </a:lnTo>
                  <a:lnTo>
                    <a:pt x="5703" y="6518"/>
                  </a:lnTo>
                  <a:lnTo>
                    <a:pt x="4481" y="7559"/>
                  </a:lnTo>
                  <a:lnTo>
                    <a:pt x="3214" y="8690"/>
                  </a:lnTo>
                  <a:lnTo>
                    <a:pt x="2580" y="9233"/>
                  </a:lnTo>
                  <a:lnTo>
                    <a:pt x="1992" y="9867"/>
                  </a:lnTo>
                  <a:lnTo>
                    <a:pt x="1403" y="10500"/>
                  </a:lnTo>
                  <a:lnTo>
                    <a:pt x="906" y="11179"/>
                  </a:lnTo>
                  <a:lnTo>
                    <a:pt x="453" y="11903"/>
                  </a:lnTo>
                  <a:lnTo>
                    <a:pt x="46" y="12673"/>
                  </a:lnTo>
                  <a:lnTo>
                    <a:pt x="0" y="12854"/>
                  </a:lnTo>
                  <a:lnTo>
                    <a:pt x="0" y="13035"/>
                  </a:lnTo>
                  <a:lnTo>
                    <a:pt x="91" y="13171"/>
                  </a:lnTo>
                  <a:lnTo>
                    <a:pt x="136" y="13261"/>
                  </a:lnTo>
                  <a:lnTo>
                    <a:pt x="272" y="13352"/>
                  </a:lnTo>
                  <a:lnTo>
                    <a:pt x="408" y="13442"/>
                  </a:lnTo>
                  <a:lnTo>
                    <a:pt x="724" y="13533"/>
                  </a:lnTo>
                  <a:lnTo>
                    <a:pt x="1177" y="13442"/>
                  </a:lnTo>
                  <a:lnTo>
                    <a:pt x="1584" y="13261"/>
                  </a:lnTo>
                  <a:lnTo>
                    <a:pt x="1992" y="13035"/>
                  </a:lnTo>
                  <a:lnTo>
                    <a:pt x="2309" y="12809"/>
                  </a:lnTo>
                  <a:lnTo>
                    <a:pt x="2987" y="12175"/>
                  </a:lnTo>
                  <a:lnTo>
                    <a:pt x="3576" y="11587"/>
                  </a:lnTo>
                  <a:lnTo>
                    <a:pt x="4481" y="10772"/>
                  </a:lnTo>
                  <a:lnTo>
                    <a:pt x="5431" y="10048"/>
                  </a:lnTo>
                  <a:lnTo>
                    <a:pt x="6382" y="9414"/>
                  </a:lnTo>
                  <a:lnTo>
                    <a:pt x="7378" y="8826"/>
                  </a:lnTo>
                  <a:lnTo>
                    <a:pt x="8419" y="8283"/>
                  </a:lnTo>
                  <a:lnTo>
                    <a:pt x="9459" y="7830"/>
                  </a:lnTo>
                  <a:lnTo>
                    <a:pt x="10546" y="7423"/>
                  </a:lnTo>
                  <a:lnTo>
                    <a:pt x="11632" y="7061"/>
                  </a:lnTo>
                  <a:lnTo>
                    <a:pt x="12718" y="6789"/>
                  </a:lnTo>
                  <a:lnTo>
                    <a:pt x="13850" y="6518"/>
                  </a:lnTo>
                  <a:lnTo>
                    <a:pt x="14981" y="6382"/>
                  </a:lnTo>
                  <a:lnTo>
                    <a:pt x="16158" y="6246"/>
                  </a:lnTo>
                  <a:lnTo>
                    <a:pt x="17289" y="6201"/>
                  </a:lnTo>
                  <a:lnTo>
                    <a:pt x="18421" y="6201"/>
                  </a:lnTo>
                  <a:lnTo>
                    <a:pt x="19597" y="6291"/>
                  </a:lnTo>
                  <a:lnTo>
                    <a:pt x="20729" y="6382"/>
                  </a:lnTo>
                  <a:lnTo>
                    <a:pt x="21860" y="6563"/>
                  </a:lnTo>
                  <a:lnTo>
                    <a:pt x="22992" y="6789"/>
                  </a:lnTo>
                  <a:lnTo>
                    <a:pt x="24078" y="7106"/>
                  </a:lnTo>
                  <a:lnTo>
                    <a:pt x="25210" y="7423"/>
                  </a:lnTo>
                  <a:lnTo>
                    <a:pt x="26251" y="7830"/>
                  </a:lnTo>
                  <a:lnTo>
                    <a:pt x="27337" y="8283"/>
                  </a:lnTo>
                  <a:lnTo>
                    <a:pt x="28332" y="8826"/>
                  </a:lnTo>
                  <a:lnTo>
                    <a:pt x="29328" y="9369"/>
                  </a:lnTo>
                  <a:lnTo>
                    <a:pt x="30324" y="10002"/>
                  </a:lnTo>
                  <a:lnTo>
                    <a:pt x="31229" y="10681"/>
                  </a:lnTo>
                  <a:lnTo>
                    <a:pt x="32134" y="11406"/>
                  </a:lnTo>
                  <a:lnTo>
                    <a:pt x="32994" y="12175"/>
                  </a:lnTo>
                  <a:lnTo>
                    <a:pt x="33809" y="12990"/>
                  </a:lnTo>
                  <a:lnTo>
                    <a:pt x="34578" y="13895"/>
                  </a:lnTo>
                  <a:lnTo>
                    <a:pt x="35257" y="14800"/>
                  </a:lnTo>
                  <a:lnTo>
                    <a:pt x="35936" y="15796"/>
                  </a:lnTo>
                  <a:lnTo>
                    <a:pt x="36343" y="16384"/>
                  </a:lnTo>
                  <a:lnTo>
                    <a:pt x="36705" y="16791"/>
                  </a:lnTo>
                  <a:lnTo>
                    <a:pt x="36932" y="16972"/>
                  </a:lnTo>
                  <a:lnTo>
                    <a:pt x="37113" y="17063"/>
                  </a:lnTo>
                  <a:lnTo>
                    <a:pt x="37294" y="17153"/>
                  </a:lnTo>
                  <a:lnTo>
                    <a:pt x="37475" y="17199"/>
                  </a:lnTo>
                  <a:lnTo>
                    <a:pt x="37656" y="17244"/>
                  </a:lnTo>
                  <a:lnTo>
                    <a:pt x="37882" y="17199"/>
                  </a:lnTo>
                  <a:lnTo>
                    <a:pt x="38063" y="17108"/>
                  </a:lnTo>
                  <a:lnTo>
                    <a:pt x="38244" y="17018"/>
                  </a:lnTo>
                  <a:lnTo>
                    <a:pt x="38425" y="16837"/>
                  </a:lnTo>
                  <a:lnTo>
                    <a:pt x="38652" y="16656"/>
                  </a:lnTo>
                  <a:lnTo>
                    <a:pt x="39014" y="16158"/>
                  </a:lnTo>
                  <a:lnTo>
                    <a:pt x="39647" y="15298"/>
                  </a:lnTo>
                  <a:lnTo>
                    <a:pt x="40281" y="14528"/>
                  </a:lnTo>
                  <a:lnTo>
                    <a:pt x="40960" y="13804"/>
                  </a:lnTo>
                  <a:lnTo>
                    <a:pt x="41639" y="13171"/>
                  </a:lnTo>
                  <a:lnTo>
                    <a:pt x="42363" y="12537"/>
                  </a:lnTo>
                  <a:lnTo>
                    <a:pt x="43132" y="11994"/>
                  </a:lnTo>
                  <a:lnTo>
                    <a:pt x="43902" y="11541"/>
                  </a:lnTo>
                  <a:lnTo>
                    <a:pt x="44716" y="11134"/>
                  </a:lnTo>
                  <a:lnTo>
                    <a:pt x="45531" y="10772"/>
                  </a:lnTo>
                  <a:lnTo>
                    <a:pt x="46391" y="10455"/>
                  </a:lnTo>
                  <a:lnTo>
                    <a:pt x="47296" y="10229"/>
                  </a:lnTo>
                  <a:lnTo>
                    <a:pt x="48201" y="10002"/>
                  </a:lnTo>
                  <a:lnTo>
                    <a:pt x="49152" y="9912"/>
                  </a:lnTo>
                  <a:lnTo>
                    <a:pt x="50147" y="9821"/>
                  </a:lnTo>
                  <a:lnTo>
                    <a:pt x="51143" y="9821"/>
                  </a:lnTo>
                  <a:lnTo>
                    <a:pt x="52184" y="9867"/>
                  </a:lnTo>
                  <a:lnTo>
                    <a:pt x="52365" y="9776"/>
                  </a:lnTo>
                  <a:lnTo>
                    <a:pt x="52546" y="9686"/>
                  </a:lnTo>
                  <a:lnTo>
                    <a:pt x="52727" y="9550"/>
                  </a:lnTo>
                  <a:lnTo>
                    <a:pt x="52863" y="9369"/>
                  </a:lnTo>
                  <a:lnTo>
                    <a:pt x="52818" y="9143"/>
                  </a:lnTo>
                  <a:lnTo>
                    <a:pt x="52818" y="8871"/>
                  </a:lnTo>
                  <a:lnTo>
                    <a:pt x="52727" y="8645"/>
                  </a:lnTo>
                  <a:lnTo>
                    <a:pt x="52637" y="8418"/>
                  </a:lnTo>
                  <a:lnTo>
                    <a:pt x="52501" y="8237"/>
                  </a:lnTo>
                  <a:lnTo>
                    <a:pt x="52365" y="8056"/>
                  </a:lnTo>
                  <a:lnTo>
                    <a:pt x="51958" y="7740"/>
                  </a:lnTo>
                  <a:lnTo>
                    <a:pt x="51007" y="7151"/>
                  </a:lnTo>
                  <a:lnTo>
                    <a:pt x="50012" y="6608"/>
                  </a:lnTo>
                  <a:lnTo>
                    <a:pt x="49016" y="6155"/>
                  </a:lnTo>
                  <a:lnTo>
                    <a:pt x="48473" y="5974"/>
                  </a:lnTo>
                  <a:lnTo>
                    <a:pt x="47975" y="5793"/>
                  </a:lnTo>
                  <a:lnTo>
                    <a:pt x="47432" y="5703"/>
                  </a:lnTo>
                  <a:lnTo>
                    <a:pt x="46889" y="5612"/>
                  </a:lnTo>
                  <a:lnTo>
                    <a:pt x="46346" y="5567"/>
                  </a:lnTo>
                  <a:lnTo>
                    <a:pt x="45802" y="5567"/>
                  </a:lnTo>
                  <a:lnTo>
                    <a:pt x="45259" y="5612"/>
                  </a:lnTo>
                  <a:lnTo>
                    <a:pt x="44671" y="5703"/>
                  </a:lnTo>
                  <a:lnTo>
                    <a:pt x="44083" y="5839"/>
                  </a:lnTo>
                  <a:lnTo>
                    <a:pt x="43494" y="6020"/>
                  </a:lnTo>
                  <a:lnTo>
                    <a:pt x="42680" y="6291"/>
                  </a:lnTo>
                  <a:lnTo>
                    <a:pt x="41820" y="6563"/>
                  </a:lnTo>
                  <a:lnTo>
                    <a:pt x="41412" y="6744"/>
                  </a:lnTo>
                  <a:lnTo>
                    <a:pt x="41005" y="6880"/>
                  </a:lnTo>
                  <a:lnTo>
                    <a:pt x="40643" y="7106"/>
                  </a:lnTo>
                  <a:lnTo>
                    <a:pt x="40236" y="7377"/>
                  </a:lnTo>
                  <a:lnTo>
                    <a:pt x="40055" y="7513"/>
                  </a:lnTo>
                  <a:lnTo>
                    <a:pt x="39874" y="7559"/>
                  </a:lnTo>
                  <a:lnTo>
                    <a:pt x="39692" y="7604"/>
                  </a:lnTo>
                  <a:lnTo>
                    <a:pt x="39511" y="7559"/>
                  </a:lnTo>
                  <a:lnTo>
                    <a:pt x="39330" y="7513"/>
                  </a:lnTo>
                  <a:lnTo>
                    <a:pt x="39149" y="7423"/>
                  </a:lnTo>
                  <a:lnTo>
                    <a:pt x="38787" y="7151"/>
                  </a:lnTo>
                  <a:lnTo>
                    <a:pt x="38289" y="6699"/>
                  </a:lnTo>
                  <a:lnTo>
                    <a:pt x="37837" y="6201"/>
                  </a:lnTo>
                  <a:lnTo>
                    <a:pt x="37339" y="5658"/>
                  </a:lnTo>
                  <a:lnTo>
                    <a:pt x="36796" y="5115"/>
                  </a:lnTo>
                  <a:lnTo>
                    <a:pt x="36253" y="4662"/>
                  </a:lnTo>
                  <a:lnTo>
                    <a:pt x="35664" y="4209"/>
                  </a:lnTo>
                  <a:lnTo>
                    <a:pt x="35076" y="3802"/>
                  </a:lnTo>
                  <a:lnTo>
                    <a:pt x="34488" y="3440"/>
                  </a:lnTo>
                  <a:lnTo>
                    <a:pt x="33854" y="3078"/>
                  </a:lnTo>
                  <a:lnTo>
                    <a:pt x="33220" y="2761"/>
                  </a:lnTo>
                  <a:lnTo>
                    <a:pt x="31953" y="2173"/>
                  </a:lnTo>
                  <a:lnTo>
                    <a:pt x="30595" y="1630"/>
                  </a:lnTo>
                  <a:lnTo>
                    <a:pt x="29238" y="1177"/>
                  </a:lnTo>
                  <a:lnTo>
                    <a:pt x="27880" y="724"/>
                  </a:lnTo>
                  <a:lnTo>
                    <a:pt x="27110" y="498"/>
                  </a:lnTo>
                  <a:lnTo>
                    <a:pt x="26341" y="317"/>
                  </a:lnTo>
                  <a:lnTo>
                    <a:pt x="25572" y="181"/>
                  </a:lnTo>
                  <a:lnTo>
                    <a:pt x="24802" y="91"/>
                  </a:lnTo>
                  <a:lnTo>
                    <a:pt x="240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671925" y="2037175"/>
              <a:ext cx="1423425" cy="521625"/>
            </a:xfrm>
            <a:custGeom>
              <a:rect b="b" l="l" r="r" t="t"/>
              <a:pathLst>
                <a:path extrusionOk="0" h="20865" w="56937">
                  <a:moveTo>
                    <a:pt x="21092" y="0"/>
                  </a:moveTo>
                  <a:lnTo>
                    <a:pt x="20051" y="91"/>
                  </a:lnTo>
                  <a:lnTo>
                    <a:pt x="19010" y="181"/>
                  </a:lnTo>
                  <a:lnTo>
                    <a:pt x="17969" y="317"/>
                  </a:lnTo>
                  <a:lnTo>
                    <a:pt x="16973" y="543"/>
                  </a:lnTo>
                  <a:lnTo>
                    <a:pt x="15977" y="770"/>
                  </a:lnTo>
                  <a:lnTo>
                    <a:pt x="14982" y="1086"/>
                  </a:lnTo>
                  <a:lnTo>
                    <a:pt x="13986" y="1448"/>
                  </a:lnTo>
                  <a:lnTo>
                    <a:pt x="13036" y="1856"/>
                  </a:lnTo>
                  <a:lnTo>
                    <a:pt x="12085" y="2308"/>
                  </a:lnTo>
                  <a:lnTo>
                    <a:pt x="11180" y="2851"/>
                  </a:lnTo>
                  <a:lnTo>
                    <a:pt x="10229" y="3395"/>
                  </a:lnTo>
                  <a:lnTo>
                    <a:pt x="9324" y="4028"/>
                  </a:lnTo>
                  <a:lnTo>
                    <a:pt x="8781" y="4481"/>
                  </a:lnTo>
                  <a:lnTo>
                    <a:pt x="8283" y="4888"/>
                  </a:lnTo>
                  <a:lnTo>
                    <a:pt x="7288" y="5839"/>
                  </a:lnTo>
                  <a:lnTo>
                    <a:pt x="6292" y="6789"/>
                  </a:lnTo>
                  <a:lnTo>
                    <a:pt x="5296" y="7739"/>
                  </a:lnTo>
                  <a:lnTo>
                    <a:pt x="4482" y="8418"/>
                  </a:lnTo>
                  <a:lnTo>
                    <a:pt x="3757" y="9188"/>
                  </a:lnTo>
                  <a:lnTo>
                    <a:pt x="3079" y="10002"/>
                  </a:lnTo>
                  <a:lnTo>
                    <a:pt x="2807" y="10410"/>
                  </a:lnTo>
                  <a:lnTo>
                    <a:pt x="2535" y="10817"/>
                  </a:lnTo>
                  <a:lnTo>
                    <a:pt x="2264" y="11270"/>
                  </a:lnTo>
                  <a:lnTo>
                    <a:pt x="2083" y="11722"/>
                  </a:lnTo>
                  <a:lnTo>
                    <a:pt x="1857" y="12220"/>
                  </a:lnTo>
                  <a:lnTo>
                    <a:pt x="1721" y="12718"/>
                  </a:lnTo>
                  <a:lnTo>
                    <a:pt x="1540" y="13216"/>
                  </a:lnTo>
                  <a:lnTo>
                    <a:pt x="1449" y="13714"/>
                  </a:lnTo>
                  <a:lnTo>
                    <a:pt x="1359" y="14257"/>
                  </a:lnTo>
                  <a:lnTo>
                    <a:pt x="1268" y="14800"/>
                  </a:lnTo>
                  <a:lnTo>
                    <a:pt x="951" y="15886"/>
                  </a:lnTo>
                  <a:lnTo>
                    <a:pt x="589" y="16972"/>
                  </a:lnTo>
                  <a:lnTo>
                    <a:pt x="453" y="17515"/>
                  </a:lnTo>
                  <a:lnTo>
                    <a:pt x="318" y="18059"/>
                  </a:lnTo>
                  <a:lnTo>
                    <a:pt x="227" y="18602"/>
                  </a:lnTo>
                  <a:lnTo>
                    <a:pt x="227" y="19190"/>
                  </a:lnTo>
                  <a:lnTo>
                    <a:pt x="182" y="19462"/>
                  </a:lnTo>
                  <a:lnTo>
                    <a:pt x="91" y="19733"/>
                  </a:lnTo>
                  <a:lnTo>
                    <a:pt x="46" y="19959"/>
                  </a:lnTo>
                  <a:lnTo>
                    <a:pt x="1" y="20231"/>
                  </a:lnTo>
                  <a:lnTo>
                    <a:pt x="1" y="20457"/>
                  </a:lnTo>
                  <a:lnTo>
                    <a:pt x="91" y="20548"/>
                  </a:lnTo>
                  <a:lnTo>
                    <a:pt x="137" y="20638"/>
                  </a:lnTo>
                  <a:lnTo>
                    <a:pt x="272" y="20729"/>
                  </a:lnTo>
                  <a:lnTo>
                    <a:pt x="408" y="20774"/>
                  </a:lnTo>
                  <a:lnTo>
                    <a:pt x="816" y="20865"/>
                  </a:lnTo>
                  <a:lnTo>
                    <a:pt x="1087" y="20231"/>
                  </a:lnTo>
                  <a:lnTo>
                    <a:pt x="1313" y="19597"/>
                  </a:lnTo>
                  <a:lnTo>
                    <a:pt x="1766" y="18240"/>
                  </a:lnTo>
                  <a:lnTo>
                    <a:pt x="2264" y="16882"/>
                  </a:lnTo>
                  <a:lnTo>
                    <a:pt x="2852" y="15569"/>
                  </a:lnTo>
                  <a:lnTo>
                    <a:pt x="3531" y="14302"/>
                  </a:lnTo>
                  <a:lnTo>
                    <a:pt x="4255" y="13080"/>
                  </a:lnTo>
                  <a:lnTo>
                    <a:pt x="5070" y="11903"/>
                  </a:lnTo>
                  <a:lnTo>
                    <a:pt x="5930" y="10772"/>
                  </a:lnTo>
                  <a:lnTo>
                    <a:pt x="6926" y="9686"/>
                  </a:lnTo>
                  <a:lnTo>
                    <a:pt x="8012" y="8599"/>
                  </a:lnTo>
                  <a:lnTo>
                    <a:pt x="9143" y="7604"/>
                  </a:lnTo>
                  <a:lnTo>
                    <a:pt x="10365" y="6653"/>
                  </a:lnTo>
                  <a:lnTo>
                    <a:pt x="11632" y="5839"/>
                  </a:lnTo>
                  <a:lnTo>
                    <a:pt x="12945" y="5069"/>
                  </a:lnTo>
                  <a:lnTo>
                    <a:pt x="14303" y="4345"/>
                  </a:lnTo>
                  <a:lnTo>
                    <a:pt x="15706" y="3757"/>
                  </a:lnTo>
                  <a:lnTo>
                    <a:pt x="17154" y="3259"/>
                  </a:lnTo>
                  <a:lnTo>
                    <a:pt x="18602" y="2806"/>
                  </a:lnTo>
                  <a:lnTo>
                    <a:pt x="20096" y="2489"/>
                  </a:lnTo>
                  <a:lnTo>
                    <a:pt x="21589" y="2218"/>
                  </a:lnTo>
                  <a:lnTo>
                    <a:pt x="23083" y="2037"/>
                  </a:lnTo>
                  <a:lnTo>
                    <a:pt x="24577" y="1992"/>
                  </a:lnTo>
                  <a:lnTo>
                    <a:pt x="26070" y="1992"/>
                  </a:lnTo>
                  <a:lnTo>
                    <a:pt x="27564" y="2082"/>
                  </a:lnTo>
                  <a:lnTo>
                    <a:pt x="29057" y="2308"/>
                  </a:lnTo>
                  <a:lnTo>
                    <a:pt x="29827" y="2444"/>
                  </a:lnTo>
                  <a:lnTo>
                    <a:pt x="30641" y="2625"/>
                  </a:lnTo>
                  <a:lnTo>
                    <a:pt x="31411" y="2851"/>
                  </a:lnTo>
                  <a:lnTo>
                    <a:pt x="32135" y="3078"/>
                  </a:lnTo>
                  <a:lnTo>
                    <a:pt x="32859" y="3395"/>
                  </a:lnTo>
                  <a:lnTo>
                    <a:pt x="33583" y="3711"/>
                  </a:lnTo>
                  <a:lnTo>
                    <a:pt x="34262" y="4073"/>
                  </a:lnTo>
                  <a:lnTo>
                    <a:pt x="34896" y="4435"/>
                  </a:lnTo>
                  <a:lnTo>
                    <a:pt x="35529" y="4888"/>
                  </a:lnTo>
                  <a:lnTo>
                    <a:pt x="36118" y="5341"/>
                  </a:lnTo>
                  <a:lnTo>
                    <a:pt x="36706" y="5839"/>
                  </a:lnTo>
                  <a:lnTo>
                    <a:pt x="37249" y="6427"/>
                  </a:lnTo>
                  <a:lnTo>
                    <a:pt x="37747" y="7015"/>
                  </a:lnTo>
                  <a:lnTo>
                    <a:pt x="38245" y="7649"/>
                  </a:lnTo>
                  <a:lnTo>
                    <a:pt x="38697" y="8328"/>
                  </a:lnTo>
                  <a:lnTo>
                    <a:pt x="39150" y="9052"/>
                  </a:lnTo>
                  <a:lnTo>
                    <a:pt x="39512" y="9776"/>
                  </a:lnTo>
                  <a:lnTo>
                    <a:pt x="39829" y="10545"/>
                  </a:lnTo>
                  <a:lnTo>
                    <a:pt x="40462" y="12039"/>
                  </a:lnTo>
                  <a:lnTo>
                    <a:pt x="40915" y="13035"/>
                  </a:lnTo>
                  <a:lnTo>
                    <a:pt x="41187" y="13533"/>
                  </a:lnTo>
                  <a:lnTo>
                    <a:pt x="41368" y="13714"/>
                  </a:lnTo>
                  <a:lnTo>
                    <a:pt x="41549" y="13940"/>
                  </a:lnTo>
                  <a:lnTo>
                    <a:pt x="41730" y="14030"/>
                  </a:lnTo>
                  <a:lnTo>
                    <a:pt x="41911" y="14121"/>
                  </a:lnTo>
                  <a:lnTo>
                    <a:pt x="42137" y="14166"/>
                  </a:lnTo>
                  <a:lnTo>
                    <a:pt x="42318" y="14211"/>
                  </a:lnTo>
                  <a:lnTo>
                    <a:pt x="42544" y="14166"/>
                  </a:lnTo>
                  <a:lnTo>
                    <a:pt x="42725" y="14121"/>
                  </a:lnTo>
                  <a:lnTo>
                    <a:pt x="42906" y="14030"/>
                  </a:lnTo>
                  <a:lnTo>
                    <a:pt x="43042" y="13895"/>
                  </a:lnTo>
                  <a:lnTo>
                    <a:pt x="43359" y="13397"/>
                  </a:lnTo>
                  <a:lnTo>
                    <a:pt x="43676" y="12854"/>
                  </a:lnTo>
                  <a:lnTo>
                    <a:pt x="43993" y="12311"/>
                  </a:lnTo>
                  <a:lnTo>
                    <a:pt x="44355" y="11813"/>
                  </a:lnTo>
                  <a:lnTo>
                    <a:pt x="44898" y="11043"/>
                  </a:lnTo>
                  <a:lnTo>
                    <a:pt x="45486" y="10319"/>
                  </a:lnTo>
                  <a:lnTo>
                    <a:pt x="46075" y="9640"/>
                  </a:lnTo>
                  <a:lnTo>
                    <a:pt x="46708" y="8961"/>
                  </a:lnTo>
                  <a:lnTo>
                    <a:pt x="47342" y="8373"/>
                  </a:lnTo>
                  <a:lnTo>
                    <a:pt x="48021" y="7785"/>
                  </a:lnTo>
                  <a:lnTo>
                    <a:pt x="48745" y="7287"/>
                  </a:lnTo>
                  <a:lnTo>
                    <a:pt x="49469" y="6789"/>
                  </a:lnTo>
                  <a:lnTo>
                    <a:pt x="50193" y="6382"/>
                  </a:lnTo>
                  <a:lnTo>
                    <a:pt x="51008" y="5974"/>
                  </a:lnTo>
                  <a:lnTo>
                    <a:pt x="51822" y="5657"/>
                  </a:lnTo>
                  <a:lnTo>
                    <a:pt x="52637" y="5386"/>
                  </a:lnTo>
                  <a:lnTo>
                    <a:pt x="53542" y="5160"/>
                  </a:lnTo>
                  <a:lnTo>
                    <a:pt x="54448" y="4979"/>
                  </a:lnTo>
                  <a:lnTo>
                    <a:pt x="55398" y="4888"/>
                  </a:lnTo>
                  <a:lnTo>
                    <a:pt x="56348" y="4843"/>
                  </a:lnTo>
                  <a:lnTo>
                    <a:pt x="56665" y="4707"/>
                  </a:lnTo>
                  <a:lnTo>
                    <a:pt x="56756" y="4617"/>
                  </a:lnTo>
                  <a:lnTo>
                    <a:pt x="56846" y="4526"/>
                  </a:lnTo>
                  <a:lnTo>
                    <a:pt x="56892" y="4390"/>
                  </a:lnTo>
                  <a:lnTo>
                    <a:pt x="56937" y="4254"/>
                  </a:lnTo>
                  <a:lnTo>
                    <a:pt x="56937" y="4119"/>
                  </a:lnTo>
                  <a:lnTo>
                    <a:pt x="56892" y="3938"/>
                  </a:lnTo>
                  <a:lnTo>
                    <a:pt x="55126" y="3892"/>
                  </a:lnTo>
                  <a:lnTo>
                    <a:pt x="53361" y="3757"/>
                  </a:lnTo>
                  <a:lnTo>
                    <a:pt x="52682" y="3757"/>
                  </a:lnTo>
                  <a:lnTo>
                    <a:pt x="52004" y="3802"/>
                  </a:lnTo>
                  <a:lnTo>
                    <a:pt x="51370" y="3892"/>
                  </a:lnTo>
                  <a:lnTo>
                    <a:pt x="50736" y="4028"/>
                  </a:lnTo>
                  <a:lnTo>
                    <a:pt x="50148" y="4209"/>
                  </a:lnTo>
                  <a:lnTo>
                    <a:pt x="49560" y="4481"/>
                  </a:lnTo>
                  <a:lnTo>
                    <a:pt x="48971" y="4752"/>
                  </a:lnTo>
                  <a:lnTo>
                    <a:pt x="48428" y="5114"/>
                  </a:lnTo>
                  <a:lnTo>
                    <a:pt x="47704" y="5567"/>
                  </a:lnTo>
                  <a:lnTo>
                    <a:pt x="47070" y="6020"/>
                  </a:lnTo>
                  <a:lnTo>
                    <a:pt x="46391" y="6563"/>
                  </a:lnTo>
                  <a:lnTo>
                    <a:pt x="45803" y="7061"/>
                  </a:lnTo>
                  <a:lnTo>
                    <a:pt x="45215" y="7649"/>
                  </a:lnTo>
                  <a:lnTo>
                    <a:pt x="44626" y="8237"/>
                  </a:lnTo>
                  <a:lnTo>
                    <a:pt x="44128" y="8871"/>
                  </a:lnTo>
                  <a:lnTo>
                    <a:pt x="43631" y="9550"/>
                  </a:lnTo>
                  <a:lnTo>
                    <a:pt x="42409" y="11315"/>
                  </a:lnTo>
                  <a:lnTo>
                    <a:pt x="42047" y="11179"/>
                  </a:lnTo>
                  <a:lnTo>
                    <a:pt x="41820" y="11043"/>
                  </a:lnTo>
                  <a:lnTo>
                    <a:pt x="41594" y="10862"/>
                  </a:lnTo>
                  <a:lnTo>
                    <a:pt x="41458" y="10636"/>
                  </a:lnTo>
                  <a:lnTo>
                    <a:pt x="41232" y="10138"/>
                  </a:lnTo>
                  <a:lnTo>
                    <a:pt x="41006" y="9640"/>
                  </a:lnTo>
                  <a:lnTo>
                    <a:pt x="40553" y="8780"/>
                  </a:lnTo>
                  <a:lnTo>
                    <a:pt x="40055" y="7920"/>
                  </a:lnTo>
                  <a:lnTo>
                    <a:pt x="39467" y="7061"/>
                  </a:lnTo>
                  <a:lnTo>
                    <a:pt x="38878" y="6291"/>
                  </a:lnTo>
                  <a:lnTo>
                    <a:pt x="38245" y="5567"/>
                  </a:lnTo>
                  <a:lnTo>
                    <a:pt x="37521" y="4888"/>
                  </a:lnTo>
                  <a:lnTo>
                    <a:pt x="36751" y="4254"/>
                  </a:lnTo>
                  <a:lnTo>
                    <a:pt x="35937" y="3711"/>
                  </a:lnTo>
                  <a:lnTo>
                    <a:pt x="35212" y="3259"/>
                  </a:lnTo>
                  <a:lnTo>
                    <a:pt x="34443" y="2851"/>
                  </a:lnTo>
                  <a:lnTo>
                    <a:pt x="33719" y="2489"/>
                  </a:lnTo>
                  <a:lnTo>
                    <a:pt x="32949" y="2127"/>
                  </a:lnTo>
                  <a:lnTo>
                    <a:pt x="32135" y="1810"/>
                  </a:lnTo>
                  <a:lnTo>
                    <a:pt x="31320" y="1494"/>
                  </a:lnTo>
                  <a:lnTo>
                    <a:pt x="30505" y="1222"/>
                  </a:lnTo>
                  <a:lnTo>
                    <a:pt x="29691" y="996"/>
                  </a:lnTo>
                  <a:lnTo>
                    <a:pt x="28605" y="724"/>
                  </a:lnTo>
                  <a:lnTo>
                    <a:pt x="27518" y="588"/>
                  </a:lnTo>
                  <a:lnTo>
                    <a:pt x="25391" y="317"/>
                  </a:lnTo>
                  <a:lnTo>
                    <a:pt x="24305" y="136"/>
                  </a:lnTo>
                  <a:lnTo>
                    <a:pt x="23219" y="45"/>
                  </a:lnTo>
                  <a:lnTo>
                    <a:pt x="2213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1534575" y="1697725"/>
              <a:ext cx="285150" cy="790925"/>
            </a:xfrm>
            <a:custGeom>
              <a:rect b="b" l="l" r="r" t="t"/>
              <a:pathLst>
                <a:path extrusionOk="0" h="31637" w="11406">
                  <a:moveTo>
                    <a:pt x="10274" y="0"/>
                  </a:moveTo>
                  <a:lnTo>
                    <a:pt x="10003" y="136"/>
                  </a:lnTo>
                  <a:lnTo>
                    <a:pt x="9777" y="272"/>
                  </a:lnTo>
                  <a:lnTo>
                    <a:pt x="9596" y="453"/>
                  </a:lnTo>
                  <a:lnTo>
                    <a:pt x="8645" y="1358"/>
                  </a:lnTo>
                  <a:lnTo>
                    <a:pt x="7695" y="2218"/>
                  </a:lnTo>
                  <a:lnTo>
                    <a:pt x="6699" y="3078"/>
                  </a:lnTo>
                  <a:lnTo>
                    <a:pt x="5658" y="3847"/>
                  </a:lnTo>
                  <a:lnTo>
                    <a:pt x="5160" y="4300"/>
                  </a:lnTo>
                  <a:lnTo>
                    <a:pt x="4708" y="4798"/>
                  </a:lnTo>
                  <a:lnTo>
                    <a:pt x="3848" y="5884"/>
                  </a:lnTo>
                  <a:lnTo>
                    <a:pt x="3078" y="7242"/>
                  </a:lnTo>
                  <a:lnTo>
                    <a:pt x="2445" y="8645"/>
                  </a:lnTo>
                  <a:lnTo>
                    <a:pt x="1856" y="10048"/>
                  </a:lnTo>
                  <a:lnTo>
                    <a:pt x="1358" y="11496"/>
                  </a:lnTo>
                  <a:lnTo>
                    <a:pt x="996" y="12990"/>
                  </a:lnTo>
                  <a:lnTo>
                    <a:pt x="815" y="13759"/>
                  </a:lnTo>
                  <a:lnTo>
                    <a:pt x="725" y="14483"/>
                  </a:lnTo>
                  <a:lnTo>
                    <a:pt x="589" y="15253"/>
                  </a:lnTo>
                  <a:lnTo>
                    <a:pt x="544" y="16022"/>
                  </a:lnTo>
                  <a:lnTo>
                    <a:pt x="498" y="16837"/>
                  </a:lnTo>
                  <a:lnTo>
                    <a:pt x="498" y="17606"/>
                  </a:lnTo>
                  <a:lnTo>
                    <a:pt x="408" y="17832"/>
                  </a:lnTo>
                  <a:lnTo>
                    <a:pt x="317" y="18059"/>
                  </a:lnTo>
                  <a:lnTo>
                    <a:pt x="1" y="18557"/>
                  </a:lnTo>
                  <a:lnTo>
                    <a:pt x="1" y="20186"/>
                  </a:lnTo>
                  <a:lnTo>
                    <a:pt x="1" y="21815"/>
                  </a:lnTo>
                  <a:lnTo>
                    <a:pt x="46" y="22630"/>
                  </a:lnTo>
                  <a:lnTo>
                    <a:pt x="136" y="23490"/>
                  </a:lnTo>
                  <a:lnTo>
                    <a:pt x="272" y="24259"/>
                  </a:lnTo>
                  <a:lnTo>
                    <a:pt x="408" y="25074"/>
                  </a:lnTo>
                  <a:lnTo>
                    <a:pt x="589" y="25889"/>
                  </a:lnTo>
                  <a:lnTo>
                    <a:pt x="815" y="26658"/>
                  </a:lnTo>
                  <a:lnTo>
                    <a:pt x="1042" y="27427"/>
                  </a:lnTo>
                  <a:lnTo>
                    <a:pt x="1313" y="28197"/>
                  </a:lnTo>
                  <a:lnTo>
                    <a:pt x="1494" y="28695"/>
                  </a:lnTo>
                  <a:lnTo>
                    <a:pt x="1720" y="29147"/>
                  </a:lnTo>
                  <a:lnTo>
                    <a:pt x="1992" y="29600"/>
                  </a:lnTo>
                  <a:lnTo>
                    <a:pt x="2264" y="30007"/>
                  </a:lnTo>
                  <a:lnTo>
                    <a:pt x="2580" y="30415"/>
                  </a:lnTo>
                  <a:lnTo>
                    <a:pt x="2897" y="30822"/>
                  </a:lnTo>
                  <a:lnTo>
                    <a:pt x="3259" y="31184"/>
                  </a:lnTo>
                  <a:lnTo>
                    <a:pt x="3621" y="31546"/>
                  </a:lnTo>
                  <a:lnTo>
                    <a:pt x="3802" y="31591"/>
                  </a:lnTo>
                  <a:lnTo>
                    <a:pt x="3983" y="31637"/>
                  </a:lnTo>
                  <a:lnTo>
                    <a:pt x="4210" y="31637"/>
                  </a:lnTo>
                  <a:lnTo>
                    <a:pt x="4436" y="31591"/>
                  </a:lnTo>
                  <a:lnTo>
                    <a:pt x="4572" y="31455"/>
                  </a:lnTo>
                  <a:lnTo>
                    <a:pt x="4708" y="31320"/>
                  </a:lnTo>
                  <a:lnTo>
                    <a:pt x="4753" y="31139"/>
                  </a:lnTo>
                  <a:lnTo>
                    <a:pt x="4753" y="30912"/>
                  </a:lnTo>
                  <a:lnTo>
                    <a:pt x="4391" y="29871"/>
                  </a:lnTo>
                  <a:lnTo>
                    <a:pt x="4074" y="28830"/>
                  </a:lnTo>
                  <a:lnTo>
                    <a:pt x="3757" y="27835"/>
                  </a:lnTo>
                  <a:lnTo>
                    <a:pt x="3486" y="26794"/>
                  </a:lnTo>
                  <a:lnTo>
                    <a:pt x="3259" y="25798"/>
                  </a:lnTo>
                  <a:lnTo>
                    <a:pt x="3078" y="24757"/>
                  </a:lnTo>
                  <a:lnTo>
                    <a:pt x="2988" y="23716"/>
                  </a:lnTo>
                  <a:lnTo>
                    <a:pt x="2942" y="22675"/>
                  </a:lnTo>
                  <a:lnTo>
                    <a:pt x="3033" y="21634"/>
                  </a:lnTo>
                  <a:lnTo>
                    <a:pt x="3123" y="21091"/>
                  </a:lnTo>
                  <a:lnTo>
                    <a:pt x="3214" y="20548"/>
                  </a:lnTo>
                  <a:lnTo>
                    <a:pt x="3259" y="20231"/>
                  </a:lnTo>
                  <a:lnTo>
                    <a:pt x="3305" y="19914"/>
                  </a:lnTo>
                  <a:lnTo>
                    <a:pt x="3259" y="19190"/>
                  </a:lnTo>
                  <a:lnTo>
                    <a:pt x="3259" y="18285"/>
                  </a:lnTo>
                  <a:lnTo>
                    <a:pt x="3305" y="17380"/>
                  </a:lnTo>
                  <a:lnTo>
                    <a:pt x="3350" y="16429"/>
                  </a:lnTo>
                  <a:lnTo>
                    <a:pt x="3486" y="15524"/>
                  </a:lnTo>
                  <a:lnTo>
                    <a:pt x="3621" y="14619"/>
                  </a:lnTo>
                  <a:lnTo>
                    <a:pt x="3802" y="13714"/>
                  </a:lnTo>
                  <a:lnTo>
                    <a:pt x="4255" y="11949"/>
                  </a:lnTo>
                  <a:lnTo>
                    <a:pt x="4572" y="10817"/>
                  </a:lnTo>
                  <a:lnTo>
                    <a:pt x="4979" y="9686"/>
                  </a:lnTo>
                  <a:lnTo>
                    <a:pt x="5386" y="8645"/>
                  </a:lnTo>
                  <a:lnTo>
                    <a:pt x="5930" y="7604"/>
                  </a:lnTo>
                  <a:lnTo>
                    <a:pt x="6518" y="6653"/>
                  </a:lnTo>
                  <a:lnTo>
                    <a:pt x="7152" y="5703"/>
                  </a:lnTo>
                  <a:lnTo>
                    <a:pt x="7921" y="4798"/>
                  </a:lnTo>
                  <a:lnTo>
                    <a:pt x="8736" y="3983"/>
                  </a:lnTo>
                  <a:lnTo>
                    <a:pt x="10003" y="2716"/>
                  </a:lnTo>
                  <a:lnTo>
                    <a:pt x="11225" y="1403"/>
                  </a:lnTo>
                  <a:lnTo>
                    <a:pt x="11315" y="1268"/>
                  </a:lnTo>
                  <a:lnTo>
                    <a:pt x="11361" y="1132"/>
                  </a:lnTo>
                  <a:lnTo>
                    <a:pt x="11406" y="951"/>
                  </a:lnTo>
                  <a:lnTo>
                    <a:pt x="11406" y="815"/>
                  </a:lnTo>
                  <a:lnTo>
                    <a:pt x="11361" y="634"/>
                  </a:lnTo>
                  <a:lnTo>
                    <a:pt x="11270" y="498"/>
                  </a:lnTo>
                  <a:lnTo>
                    <a:pt x="11180" y="362"/>
                  </a:lnTo>
                  <a:lnTo>
                    <a:pt x="11044" y="227"/>
                  </a:lnTo>
                  <a:lnTo>
                    <a:pt x="10772" y="91"/>
                  </a:lnTo>
                  <a:lnTo>
                    <a:pt x="105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977200" y="949825"/>
              <a:ext cx="595200" cy="612150"/>
            </a:xfrm>
            <a:custGeom>
              <a:rect b="b" l="l" r="r" t="t"/>
              <a:pathLst>
                <a:path extrusionOk="0" h="24486" w="23808">
                  <a:moveTo>
                    <a:pt x="21951" y="0"/>
                  </a:moveTo>
                  <a:lnTo>
                    <a:pt x="21408" y="45"/>
                  </a:lnTo>
                  <a:lnTo>
                    <a:pt x="20911" y="181"/>
                  </a:lnTo>
                  <a:lnTo>
                    <a:pt x="19010" y="769"/>
                  </a:lnTo>
                  <a:lnTo>
                    <a:pt x="18059" y="1086"/>
                  </a:lnTo>
                  <a:lnTo>
                    <a:pt x="17109" y="1403"/>
                  </a:lnTo>
                  <a:lnTo>
                    <a:pt x="16204" y="1810"/>
                  </a:lnTo>
                  <a:lnTo>
                    <a:pt x="15344" y="2218"/>
                  </a:lnTo>
                  <a:lnTo>
                    <a:pt x="14438" y="2716"/>
                  </a:lnTo>
                  <a:lnTo>
                    <a:pt x="13624" y="3259"/>
                  </a:lnTo>
                  <a:lnTo>
                    <a:pt x="11406" y="4752"/>
                  </a:lnTo>
                  <a:lnTo>
                    <a:pt x="10320" y="5522"/>
                  </a:lnTo>
                  <a:lnTo>
                    <a:pt x="9279" y="6336"/>
                  </a:lnTo>
                  <a:lnTo>
                    <a:pt x="8283" y="7196"/>
                  </a:lnTo>
                  <a:lnTo>
                    <a:pt x="7288" y="8101"/>
                  </a:lnTo>
                  <a:lnTo>
                    <a:pt x="6382" y="9052"/>
                  </a:lnTo>
                  <a:lnTo>
                    <a:pt x="5930" y="9595"/>
                  </a:lnTo>
                  <a:lnTo>
                    <a:pt x="5522" y="10093"/>
                  </a:lnTo>
                  <a:lnTo>
                    <a:pt x="4436" y="11541"/>
                  </a:lnTo>
                  <a:lnTo>
                    <a:pt x="3395" y="12989"/>
                  </a:lnTo>
                  <a:lnTo>
                    <a:pt x="2897" y="13714"/>
                  </a:lnTo>
                  <a:lnTo>
                    <a:pt x="2445" y="14483"/>
                  </a:lnTo>
                  <a:lnTo>
                    <a:pt x="2038" y="15252"/>
                  </a:lnTo>
                  <a:lnTo>
                    <a:pt x="1675" y="16067"/>
                  </a:lnTo>
                  <a:lnTo>
                    <a:pt x="1042" y="17606"/>
                  </a:lnTo>
                  <a:lnTo>
                    <a:pt x="725" y="18375"/>
                  </a:lnTo>
                  <a:lnTo>
                    <a:pt x="499" y="19145"/>
                  </a:lnTo>
                  <a:lnTo>
                    <a:pt x="272" y="19959"/>
                  </a:lnTo>
                  <a:lnTo>
                    <a:pt x="137" y="20774"/>
                  </a:lnTo>
                  <a:lnTo>
                    <a:pt x="46" y="21679"/>
                  </a:lnTo>
                  <a:lnTo>
                    <a:pt x="46" y="22584"/>
                  </a:lnTo>
                  <a:lnTo>
                    <a:pt x="46" y="22946"/>
                  </a:lnTo>
                  <a:lnTo>
                    <a:pt x="1" y="23354"/>
                  </a:lnTo>
                  <a:lnTo>
                    <a:pt x="46" y="23806"/>
                  </a:lnTo>
                  <a:lnTo>
                    <a:pt x="137" y="24033"/>
                  </a:lnTo>
                  <a:lnTo>
                    <a:pt x="227" y="24259"/>
                  </a:lnTo>
                  <a:lnTo>
                    <a:pt x="318" y="24349"/>
                  </a:lnTo>
                  <a:lnTo>
                    <a:pt x="408" y="24395"/>
                  </a:lnTo>
                  <a:lnTo>
                    <a:pt x="680" y="24485"/>
                  </a:lnTo>
                  <a:lnTo>
                    <a:pt x="770" y="24485"/>
                  </a:lnTo>
                  <a:lnTo>
                    <a:pt x="906" y="24395"/>
                  </a:lnTo>
                  <a:lnTo>
                    <a:pt x="1223" y="24033"/>
                  </a:lnTo>
                  <a:lnTo>
                    <a:pt x="1449" y="23580"/>
                  </a:lnTo>
                  <a:lnTo>
                    <a:pt x="1585" y="23127"/>
                  </a:lnTo>
                  <a:lnTo>
                    <a:pt x="1630" y="22675"/>
                  </a:lnTo>
                  <a:lnTo>
                    <a:pt x="1721" y="22041"/>
                  </a:lnTo>
                  <a:lnTo>
                    <a:pt x="1811" y="21453"/>
                  </a:lnTo>
                  <a:lnTo>
                    <a:pt x="1992" y="20865"/>
                  </a:lnTo>
                  <a:lnTo>
                    <a:pt x="2173" y="20276"/>
                  </a:lnTo>
                  <a:lnTo>
                    <a:pt x="2626" y="19145"/>
                  </a:lnTo>
                  <a:lnTo>
                    <a:pt x="3124" y="18013"/>
                  </a:lnTo>
                  <a:lnTo>
                    <a:pt x="3803" y="16746"/>
                  </a:lnTo>
                  <a:lnTo>
                    <a:pt x="4527" y="15524"/>
                  </a:lnTo>
                  <a:lnTo>
                    <a:pt x="5296" y="14347"/>
                  </a:lnTo>
                  <a:lnTo>
                    <a:pt x="6111" y="13261"/>
                  </a:lnTo>
                  <a:lnTo>
                    <a:pt x="6971" y="12175"/>
                  </a:lnTo>
                  <a:lnTo>
                    <a:pt x="7921" y="11089"/>
                  </a:lnTo>
                  <a:lnTo>
                    <a:pt x="8872" y="10093"/>
                  </a:lnTo>
                  <a:lnTo>
                    <a:pt x="9913" y="9097"/>
                  </a:lnTo>
                  <a:lnTo>
                    <a:pt x="10999" y="8101"/>
                  </a:lnTo>
                  <a:lnTo>
                    <a:pt x="12130" y="7151"/>
                  </a:lnTo>
                  <a:lnTo>
                    <a:pt x="13307" y="6291"/>
                  </a:lnTo>
                  <a:lnTo>
                    <a:pt x="14484" y="5431"/>
                  </a:lnTo>
                  <a:lnTo>
                    <a:pt x="15706" y="4662"/>
                  </a:lnTo>
                  <a:lnTo>
                    <a:pt x="17018" y="3938"/>
                  </a:lnTo>
                  <a:lnTo>
                    <a:pt x="18331" y="3304"/>
                  </a:lnTo>
                  <a:lnTo>
                    <a:pt x="19734" y="2716"/>
                  </a:lnTo>
                  <a:lnTo>
                    <a:pt x="20639" y="2354"/>
                  </a:lnTo>
                  <a:lnTo>
                    <a:pt x="21589" y="1901"/>
                  </a:lnTo>
                  <a:lnTo>
                    <a:pt x="23445" y="996"/>
                  </a:lnTo>
                  <a:lnTo>
                    <a:pt x="23581" y="860"/>
                  </a:lnTo>
                  <a:lnTo>
                    <a:pt x="23762" y="724"/>
                  </a:lnTo>
                  <a:lnTo>
                    <a:pt x="23807" y="634"/>
                  </a:lnTo>
                  <a:lnTo>
                    <a:pt x="23807" y="543"/>
                  </a:lnTo>
                  <a:lnTo>
                    <a:pt x="23807" y="407"/>
                  </a:lnTo>
                  <a:lnTo>
                    <a:pt x="23762" y="317"/>
                  </a:lnTo>
                  <a:lnTo>
                    <a:pt x="23626" y="226"/>
                  </a:lnTo>
                  <a:lnTo>
                    <a:pt x="23445" y="136"/>
                  </a:lnTo>
                  <a:lnTo>
                    <a:pt x="23264" y="45"/>
                  </a:lnTo>
                  <a:lnTo>
                    <a:pt x="23083" y="45"/>
                  </a:lnTo>
                  <a:lnTo>
                    <a:pt x="21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752275" y="2160500"/>
              <a:ext cx="468450" cy="431125"/>
            </a:xfrm>
            <a:custGeom>
              <a:rect b="b" l="l" r="r" t="t"/>
              <a:pathLst>
                <a:path extrusionOk="0" h="17245" w="18738">
                  <a:moveTo>
                    <a:pt x="17878" y="0"/>
                  </a:moveTo>
                  <a:lnTo>
                    <a:pt x="17470" y="91"/>
                  </a:lnTo>
                  <a:lnTo>
                    <a:pt x="17063" y="181"/>
                  </a:lnTo>
                  <a:lnTo>
                    <a:pt x="15253" y="815"/>
                  </a:lnTo>
                  <a:lnTo>
                    <a:pt x="13442" y="1403"/>
                  </a:lnTo>
                  <a:lnTo>
                    <a:pt x="12356" y="1765"/>
                  </a:lnTo>
                  <a:lnTo>
                    <a:pt x="11360" y="2173"/>
                  </a:lnTo>
                  <a:lnTo>
                    <a:pt x="10365" y="2671"/>
                  </a:lnTo>
                  <a:lnTo>
                    <a:pt x="9414" y="3168"/>
                  </a:lnTo>
                  <a:lnTo>
                    <a:pt x="8509" y="3712"/>
                  </a:lnTo>
                  <a:lnTo>
                    <a:pt x="7649" y="4345"/>
                  </a:lnTo>
                  <a:lnTo>
                    <a:pt x="6834" y="4979"/>
                  </a:lnTo>
                  <a:lnTo>
                    <a:pt x="6020" y="5658"/>
                  </a:lnTo>
                  <a:lnTo>
                    <a:pt x="5296" y="6382"/>
                  </a:lnTo>
                  <a:lnTo>
                    <a:pt x="4571" y="7151"/>
                  </a:lnTo>
                  <a:lnTo>
                    <a:pt x="3893" y="7966"/>
                  </a:lnTo>
                  <a:lnTo>
                    <a:pt x="3259" y="8826"/>
                  </a:lnTo>
                  <a:lnTo>
                    <a:pt x="2625" y="9686"/>
                  </a:lnTo>
                  <a:lnTo>
                    <a:pt x="2037" y="10591"/>
                  </a:lnTo>
                  <a:lnTo>
                    <a:pt x="1494" y="11541"/>
                  </a:lnTo>
                  <a:lnTo>
                    <a:pt x="951" y="12537"/>
                  </a:lnTo>
                  <a:lnTo>
                    <a:pt x="770" y="12899"/>
                  </a:lnTo>
                  <a:lnTo>
                    <a:pt x="634" y="13307"/>
                  </a:lnTo>
                  <a:lnTo>
                    <a:pt x="453" y="14076"/>
                  </a:lnTo>
                  <a:lnTo>
                    <a:pt x="272" y="14891"/>
                  </a:lnTo>
                  <a:lnTo>
                    <a:pt x="46" y="15660"/>
                  </a:lnTo>
                  <a:lnTo>
                    <a:pt x="0" y="15886"/>
                  </a:lnTo>
                  <a:lnTo>
                    <a:pt x="46" y="16158"/>
                  </a:lnTo>
                  <a:lnTo>
                    <a:pt x="227" y="16701"/>
                  </a:lnTo>
                  <a:lnTo>
                    <a:pt x="317" y="16882"/>
                  </a:lnTo>
                  <a:lnTo>
                    <a:pt x="408" y="17018"/>
                  </a:lnTo>
                  <a:lnTo>
                    <a:pt x="543" y="17154"/>
                  </a:lnTo>
                  <a:lnTo>
                    <a:pt x="679" y="17199"/>
                  </a:lnTo>
                  <a:lnTo>
                    <a:pt x="815" y="17244"/>
                  </a:lnTo>
                  <a:lnTo>
                    <a:pt x="996" y="17199"/>
                  </a:lnTo>
                  <a:lnTo>
                    <a:pt x="1132" y="17108"/>
                  </a:lnTo>
                  <a:lnTo>
                    <a:pt x="1268" y="17018"/>
                  </a:lnTo>
                  <a:lnTo>
                    <a:pt x="1720" y="16339"/>
                  </a:lnTo>
                  <a:lnTo>
                    <a:pt x="2173" y="15660"/>
                  </a:lnTo>
                  <a:lnTo>
                    <a:pt x="2580" y="14845"/>
                  </a:lnTo>
                  <a:lnTo>
                    <a:pt x="2942" y="14076"/>
                  </a:lnTo>
                  <a:lnTo>
                    <a:pt x="3349" y="13261"/>
                  </a:lnTo>
                  <a:lnTo>
                    <a:pt x="3757" y="12492"/>
                  </a:lnTo>
                  <a:lnTo>
                    <a:pt x="4571" y="11089"/>
                  </a:lnTo>
                  <a:lnTo>
                    <a:pt x="5386" y="9641"/>
                  </a:lnTo>
                  <a:lnTo>
                    <a:pt x="5839" y="8962"/>
                  </a:lnTo>
                  <a:lnTo>
                    <a:pt x="6291" y="8283"/>
                  </a:lnTo>
                  <a:lnTo>
                    <a:pt x="6789" y="7649"/>
                  </a:lnTo>
                  <a:lnTo>
                    <a:pt x="7332" y="7016"/>
                  </a:lnTo>
                  <a:lnTo>
                    <a:pt x="8283" y="6156"/>
                  </a:lnTo>
                  <a:lnTo>
                    <a:pt x="9233" y="5341"/>
                  </a:lnTo>
                  <a:lnTo>
                    <a:pt x="10229" y="4572"/>
                  </a:lnTo>
                  <a:lnTo>
                    <a:pt x="11270" y="3893"/>
                  </a:lnTo>
                  <a:lnTo>
                    <a:pt x="12356" y="3259"/>
                  </a:lnTo>
                  <a:lnTo>
                    <a:pt x="13487" y="2716"/>
                  </a:lnTo>
                  <a:lnTo>
                    <a:pt x="14619" y="2173"/>
                  </a:lnTo>
                  <a:lnTo>
                    <a:pt x="15841" y="1720"/>
                  </a:lnTo>
                  <a:lnTo>
                    <a:pt x="16565" y="1449"/>
                  </a:lnTo>
                  <a:lnTo>
                    <a:pt x="17335" y="1132"/>
                  </a:lnTo>
                  <a:lnTo>
                    <a:pt x="18059" y="770"/>
                  </a:lnTo>
                  <a:lnTo>
                    <a:pt x="18421" y="543"/>
                  </a:lnTo>
                  <a:lnTo>
                    <a:pt x="18738" y="272"/>
                  </a:lnTo>
                  <a:lnTo>
                    <a:pt x="18511" y="136"/>
                  </a:lnTo>
                  <a:lnTo>
                    <a:pt x="18285" y="46"/>
                  </a:lnTo>
                  <a:lnTo>
                    <a:pt x="18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2542725" y="2132200"/>
              <a:ext cx="408475" cy="189000"/>
            </a:xfrm>
            <a:custGeom>
              <a:rect b="b" l="l" r="r" t="t"/>
              <a:pathLst>
                <a:path extrusionOk="0" h="7560" w="16339">
                  <a:moveTo>
                    <a:pt x="7966" y="1"/>
                  </a:moveTo>
                  <a:lnTo>
                    <a:pt x="7423" y="46"/>
                  </a:lnTo>
                  <a:lnTo>
                    <a:pt x="6880" y="137"/>
                  </a:lnTo>
                  <a:lnTo>
                    <a:pt x="6337" y="272"/>
                  </a:lnTo>
                  <a:lnTo>
                    <a:pt x="5839" y="453"/>
                  </a:lnTo>
                  <a:lnTo>
                    <a:pt x="5341" y="634"/>
                  </a:lnTo>
                  <a:lnTo>
                    <a:pt x="4843" y="861"/>
                  </a:lnTo>
                  <a:lnTo>
                    <a:pt x="3893" y="1359"/>
                  </a:lnTo>
                  <a:lnTo>
                    <a:pt x="2987" y="1947"/>
                  </a:lnTo>
                  <a:lnTo>
                    <a:pt x="2082" y="2581"/>
                  </a:lnTo>
                  <a:lnTo>
                    <a:pt x="1222" y="3260"/>
                  </a:lnTo>
                  <a:lnTo>
                    <a:pt x="815" y="3622"/>
                  </a:lnTo>
                  <a:lnTo>
                    <a:pt x="408" y="3984"/>
                  </a:lnTo>
                  <a:lnTo>
                    <a:pt x="272" y="4210"/>
                  </a:lnTo>
                  <a:lnTo>
                    <a:pt x="136" y="4436"/>
                  </a:lnTo>
                  <a:lnTo>
                    <a:pt x="46" y="4708"/>
                  </a:lnTo>
                  <a:lnTo>
                    <a:pt x="0" y="4979"/>
                  </a:lnTo>
                  <a:lnTo>
                    <a:pt x="362" y="5115"/>
                  </a:lnTo>
                  <a:lnTo>
                    <a:pt x="679" y="5115"/>
                  </a:lnTo>
                  <a:lnTo>
                    <a:pt x="906" y="5025"/>
                  </a:lnTo>
                  <a:lnTo>
                    <a:pt x="1177" y="4889"/>
                  </a:lnTo>
                  <a:lnTo>
                    <a:pt x="1584" y="4482"/>
                  </a:lnTo>
                  <a:lnTo>
                    <a:pt x="1811" y="4300"/>
                  </a:lnTo>
                  <a:lnTo>
                    <a:pt x="2037" y="4119"/>
                  </a:lnTo>
                  <a:lnTo>
                    <a:pt x="2490" y="3803"/>
                  </a:lnTo>
                  <a:lnTo>
                    <a:pt x="2806" y="3622"/>
                  </a:lnTo>
                  <a:lnTo>
                    <a:pt x="3123" y="3350"/>
                  </a:lnTo>
                  <a:lnTo>
                    <a:pt x="4707" y="2762"/>
                  </a:lnTo>
                  <a:lnTo>
                    <a:pt x="5024" y="2535"/>
                  </a:lnTo>
                  <a:lnTo>
                    <a:pt x="5341" y="2354"/>
                  </a:lnTo>
                  <a:lnTo>
                    <a:pt x="7694" y="2264"/>
                  </a:lnTo>
                  <a:lnTo>
                    <a:pt x="10003" y="2264"/>
                  </a:lnTo>
                  <a:lnTo>
                    <a:pt x="10455" y="2309"/>
                  </a:lnTo>
                  <a:lnTo>
                    <a:pt x="10908" y="2400"/>
                  </a:lnTo>
                  <a:lnTo>
                    <a:pt x="11315" y="2490"/>
                  </a:lnTo>
                  <a:lnTo>
                    <a:pt x="11722" y="2716"/>
                  </a:lnTo>
                  <a:lnTo>
                    <a:pt x="12085" y="2943"/>
                  </a:lnTo>
                  <a:lnTo>
                    <a:pt x="12401" y="3214"/>
                  </a:lnTo>
                  <a:lnTo>
                    <a:pt x="12718" y="3531"/>
                  </a:lnTo>
                  <a:lnTo>
                    <a:pt x="13035" y="3893"/>
                  </a:lnTo>
                  <a:lnTo>
                    <a:pt x="13623" y="4708"/>
                  </a:lnTo>
                  <a:lnTo>
                    <a:pt x="14257" y="5522"/>
                  </a:lnTo>
                  <a:lnTo>
                    <a:pt x="14800" y="6382"/>
                  </a:lnTo>
                  <a:lnTo>
                    <a:pt x="15072" y="6835"/>
                  </a:lnTo>
                  <a:lnTo>
                    <a:pt x="15298" y="7288"/>
                  </a:lnTo>
                  <a:lnTo>
                    <a:pt x="15434" y="7469"/>
                  </a:lnTo>
                  <a:lnTo>
                    <a:pt x="15569" y="7559"/>
                  </a:lnTo>
                  <a:lnTo>
                    <a:pt x="15796" y="7559"/>
                  </a:lnTo>
                  <a:lnTo>
                    <a:pt x="15977" y="7514"/>
                  </a:lnTo>
                  <a:lnTo>
                    <a:pt x="16113" y="7423"/>
                  </a:lnTo>
                  <a:lnTo>
                    <a:pt x="16203" y="7333"/>
                  </a:lnTo>
                  <a:lnTo>
                    <a:pt x="16248" y="7197"/>
                  </a:lnTo>
                  <a:lnTo>
                    <a:pt x="16294" y="7061"/>
                  </a:lnTo>
                  <a:lnTo>
                    <a:pt x="16339" y="6518"/>
                  </a:lnTo>
                  <a:lnTo>
                    <a:pt x="16339" y="5930"/>
                  </a:lnTo>
                  <a:lnTo>
                    <a:pt x="16248" y="5432"/>
                  </a:lnTo>
                  <a:lnTo>
                    <a:pt x="16113" y="4889"/>
                  </a:lnTo>
                  <a:lnTo>
                    <a:pt x="15886" y="4391"/>
                  </a:lnTo>
                  <a:lnTo>
                    <a:pt x="15660" y="3938"/>
                  </a:lnTo>
                  <a:lnTo>
                    <a:pt x="15388" y="3441"/>
                  </a:lnTo>
                  <a:lnTo>
                    <a:pt x="15072" y="2988"/>
                  </a:lnTo>
                  <a:lnTo>
                    <a:pt x="14755" y="2626"/>
                  </a:lnTo>
                  <a:lnTo>
                    <a:pt x="14483" y="2309"/>
                  </a:lnTo>
                  <a:lnTo>
                    <a:pt x="13850" y="1721"/>
                  </a:lnTo>
                  <a:lnTo>
                    <a:pt x="13126" y="1268"/>
                  </a:lnTo>
                  <a:lnTo>
                    <a:pt x="12401" y="861"/>
                  </a:lnTo>
                  <a:lnTo>
                    <a:pt x="11632" y="544"/>
                  </a:lnTo>
                  <a:lnTo>
                    <a:pt x="10817" y="272"/>
                  </a:lnTo>
                  <a:lnTo>
                    <a:pt x="10003" y="137"/>
                  </a:lnTo>
                  <a:lnTo>
                    <a:pt x="9097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797750" y="2204625"/>
              <a:ext cx="250075" cy="202550"/>
            </a:xfrm>
            <a:custGeom>
              <a:rect b="b" l="l" r="r" t="t"/>
              <a:pathLst>
                <a:path extrusionOk="0" h="8102" w="10003">
                  <a:moveTo>
                    <a:pt x="9052" y="0"/>
                  </a:moveTo>
                  <a:lnTo>
                    <a:pt x="7876" y="544"/>
                  </a:lnTo>
                  <a:lnTo>
                    <a:pt x="6699" y="1087"/>
                  </a:lnTo>
                  <a:lnTo>
                    <a:pt x="5567" y="1720"/>
                  </a:lnTo>
                  <a:lnTo>
                    <a:pt x="4527" y="2399"/>
                  </a:lnTo>
                  <a:lnTo>
                    <a:pt x="3486" y="3169"/>
                  </a:lnTo>
                  <a:lnTo>
                    <a:pt x="2490" y="4029"/>
                  </a:lnTo>
                  <a:lnTo>
                    <a:pt x="1585" y="4934"/>
                  </a:lnTo>
                  <a:lnTo>
                    <a:pt x="725" y="5929"/>
                  </a:lnTo>
                  <a:lnTo>
                    <a:pt x="498" y="6246"/>
                  </a:lnTo>
                  <a:lnTo>
                    <a:pt x="317" y="6608"/>
                  </a:lnTo>
                  <a:lnTo>
                    <a:pt x="182" y="7016"/>
                  </a:lnTo>
                  <a:lnTo>
                    <a:pt x="46" y="7378"/>
                  </a:lnTo>
                  <a:lnTo>
                    <a:pt x="1" y="7513"/>
                  </a:lnTo>
                  <a:lnTo>
                    <a:pt x="46" y="7649"/>
                  </a:lnTo>
                  <a:lnTo>
                    <a:pt x="91" y="7785"/>
                  </a:lnTo>
                  <a:lnTo>
                    <a:pt x="136" y="7876"/>
                  </a:lnTo>
                  <a:lnTo>
                    <a:pt x="363" y="8011"/>
                  </a:lnTo>
                  <a:lnTo>
                    <a:pt x="634" y="8102"/>
                  </a:lnTo>
                  <a:lnTo>
                    <a:pt x="1223" y="8102"/>
                  </a:lnTo>
                  <a:lnTo>
                    <a:pt x="1449" y="8057"/>
                  </a:lnTo>
                  <a:lnTo>
                    <a:pt x="1630" y="8011"/>
                  </a:lnTo>
                  <a:lnTo>
                    <a:pt x="1811" y="7876"/>
                  </a:lnTo>
                  <a:lnTo>
                    <a:pt x="2037" y="7695"/>
                  </a:lnTo>
                  <a:lnTo>
                    <a:pt x="2445" y="7197"/>
                  </a:lnTo>
                  <a:lnTo>
                    <a:pt x="3124" y="6291"/>
                  </a:lnTo>
                  <a:lnTo>
                    <a:pt x="3848" y="5432"/>
                  </a:lnTo>
                  <a:lnTo>
                    <a:pt x="4617" y="4617"/>
                  </a:lnTo>
                  <a:lnTo>
                    <a:pt x="5432" y="3847"/>
                  </a:lnTo>
                  <a:lnTo>
                    <a:pt x="6292" y="3123"/>
                  </a:lnTo>
                  <a:lnTo>
                    <a:pt x="7197" y="2444"/>
                  </a:lnTo>
                  <a:lnTo>
                    <a:pt x="8102" y="1856"/>
                  </a:lnTo>
                  <a:lnTo>
                    <a:pt x="9098" y="1268"/>
                  </a:lnTo>
                  <a:lnTo>
                    <a:pt x="9324" y="1132"/>
                  </a:lnTo>
                  <a:lnTo>
                    <a:pt x="9550" y="996"/>
                  </a:lnTo>
                  <a:lnTo>
                    <a:pt x="9958" y="634"/>
                  </a:lnTo>
                  <a:lnTo>
                    <a:pt x="10003" y="498"/>
                  </a:lnTo>
                  <a:lnTo>
                    <a:pt x="9958" y="363"/>
                  </a:lnTo>
                  <a:lnTo>
                    <a:pt x="9777" y="181"/>
                  </a:lnTo>
                  <a:lnTo>
                    <a:pt x="9686" y="91"/>
                  </a:lnTo>
                  <a:lnTo>
                    <a:pt x="9596" y="46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461925" y="2003225"/>
              <a:ext cx="88275" cy="182200"/>
            </a:xfrm>
            <a:custGeom>
              <a:rect b="b" l="l" r="r" t="t"/>
              <a:pathLst>
                <a:path extrusionOk="0" h="7288" w="3531">
                  <a:moveTo>
                    <a:pt x="2761" y="0"/>
                  </a:moveTo>
                  <a:lnTo>
                    <a:pt x="2626" y="46"/>
                  </a:lnTo>
                  <a:lnTo>
                    <a:pt x="2445" y="181"/>
                  </a:lnTo>
                  <a:lnTo>
                    <a:pt x="2309" y="453"/>
                  </a:lnTo>
                  <a:lnTo>
                    <a:pt x="1132" y="3621"/>
                  </a:lnTo>
                  <a:lnTo>
                    <a:pt x="1" y="6789"/>
                  </a:lnTo>
                  <a:lnTo>
                    <a:pt x="1" y="6925"/>
                  </a:lnTo>
                  <a:lnTo>
                    <a:pt x="46" y="7061"/>
                  </a:lnTo>
                  <a:lnTo>
                    <a:pt x="91" y="7197"/>
                  </a:lnTo>
                  <a:lnTo>
                    <a:pt x="182" y="7242"/>
                  </a:lnTo>
                  <a:lnTo>
                    <a:pt x="589" y="7287"/>
                  </a:lnTo>
                  <a:lnTo>
                    <a:pt x="815" y="7242"/>
                  </a:lnTo>
                  <a:lnTo>
                    <a:pt x="951" y="7197"/>
                  </a:lnTo>
                  <a:lnTo>
                    <a:pt x="1404" y="6472"/>
                  </a:lnTo>
                  <a:lnTo>
                    <a:pt x="1856" y="5748"/>
                  </a:lnTo>
                  <a:lnTo>
                    <a:pt x="2264" y="5024"/>
                  </a:lnTo>
                  <a:lnTo>
                    <a:pt x="2580" y="4300"/>
                  </a:lnTo>
                  <a:lnTo>
                    <a:pt x="2897" y="3531"/>
                  </a:lnTo>
                  <a:lnTo>
                    <a:pt x="3124" y="2806"/>
                  </a:lnTo>
                  <a:lnTo>
                    <a:pt x="3350" y="2037"/>
                  </a:lnTo>
                  <a:lnTo>
                    <a:pt x="3531" y="1313"/>
                  </a:lnTo>
                  <a:lnTo>
                    <a:pt x="3531" y="906"/>
                  </a:lnTo>
                  <a:lnTo>
                    <a:pt x="3531" y="724"/>
                  </a:lnTo>
                  <a:lnTo>
                    <a:pt x="3395" y="362"/>
                  </a:lnTo>
                  <a:lnTo>
                    <a:pt x="3305" y="181"/>
                  </a:lnTo>
                  <a:lnTo>
                    <a:pt x="3169" y="46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F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625325" y="2215950"/>
              <a:ext cx="99600" cy="67900"/>
            </a:xfrm>
            <a:custGeom>
              <a:rect b="b" l="l" r="r" t="t"/>
              <a:pathLst>
                <a:path extrusionOk="0" h="2716" w="3984">
                  <a:moveTo>
                    <a:pt x="1811" y="0"/>
                  </a:moveTo>
                  <a:lnTo>
                    <a:pt x="1584" y="45"/>
                  </a:lnTo>
                  <a:lnTo>
                    <a:pt x="1403" y="91"/>
                  </a:lnTo>
                  <a:lnTo>
                    <a:pt x="1177" y="181"/>
                  </a:lnTo>
                  <a:lnTo>
                    <a:pt x="996" y="272"/>
                  </a:lnTo>
                  <a:lnTo>
                    <a:pt x="634" y="543"/>
                  </a:lnTo>
                  <a:lnTo>
                    <a:pt x="317" y="905"/>
                  </a:lnTo>
                  <a:lnTo>
                    <a:pt x="136" y="1132"/>
                  </a:lnTo>
                  <a:lnTo>
                    <a:pt x="46" y="1403"/>
                  </a:lnTo>
                  <a:lnTo>
                    <a:pt x="0" y="1629"/>
                  </a:lnTo>
                  <a:lnTo>
                    <a:pt x="0" y="1901"/>
                  </a:lnTo>
                  <a:lnTo>
                    <a:pt x="91" y="2127"/>
                  </a:lnTo>
                  <a:lnTo>
                    <a:pt x="272" y="2308"/>
                  </a:lnTo>
                  <a:lnTo>
                    <a:pt x="453" y="2489"/>
                  </a:lnTo>
                  <a:lnTo>
                    <a:pt x="724" y="2580"/>
                  </a:lnTo>
                  <a:lnTo>
                    <a:pt x="1132" y="2670"/>
                  </a:lnTo>
                  <a:lnTo>
                    <a:pt x="1584" y="2716"/>
                  </a:lnTo>
                  <a:lnTo>
                    <a:pt x="1992" y="2670"/>
                  </a:lnTo>
                  <a:lnTo>
                    <a:pt x="2444" y="2535"/>
                  </a:lnTo>
                  <a:lnTo>
                    <a:pt x="2852" y="2354"/>
                  </a:lnTo>
                  <a:lnTo>
                    <a:pt x="3214" y="2127"/>
                  </a:lnTo>
                  <a:lnTo>
                    <a:pt x="3576" y="1856"/>
                  </a:lnTo>
                  <a:lnTo>
                    <a:pt x="3847" y="1539"/>
                  </a:lnTo>
                  <a:lnTo>
                    <a:pt x="3983" y="1358"/>
                  </a:lnTo>
                  <a:lnTo>
                    <a:pt x="3983" y="1132"/>
                  </a:lnTo>
                  <a:lnTo>
                    <a:pt x="3938" y="950"/>
                  </a:lnTo>
                  <a:lnTo>
                    <a:pt x="3847" y="815"/>
                  </a:lnTo>
                  <a:lnTo>
                    <a:pt x="3440" y="453"/>
                  </a:lnTo>
                  <a:lnTo>
                    <a:pt x="3214" y="317"/>
                  </a:lnTo>
                  <a:lnTo>
                    <a:pt x="2942" y="181"/>
                  </a:lnTo>
                  <a:lnTo>
                    <a:pt x="2716" y="91"/>
                  </a:lnTo>
                  <a:lnTo>
                    <a:pt x="2444" y="45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338600" y="1833500"/>
              <a:ext cx="69050" cy="132400"/>
            </a:xfrm>
            <a:custGeom>
              <a:rect b="b" l="l" r="r" t="t"/>
              <a:pathLst>
                <a:path extrusionOk="0" h="5296" w="2762">
                  <a:moveTo>
                    <a:pt x="1811" y="0"/>
                  </a:moveTo>
                  <a:lnTo>
                    <a:pt x="1630" y="46"/>
                  </a:lnTo>
                  <a:lnTo>
                    <a:pt x="1449" y="181"/>
                  </a:lnTo>
                  <a:lnTo>
                    <a:pt x="1313" y="317"/>
                  </a:lnTo>
                  <a:lnTo>
                    <a:pt x="1222" y="498"/>
                  </a:lnTo>
                  <a:lnTo>
                    <a:pt x="1132" y="679"/>
                  </a:lnTo>
                  <a:lnTo>
                    <a:pt x="544" y="2761"/>
                  </a:lnTo>
                  <a:lnTo>
                    <a:pt x="0" y="4843"/>
                  </a:lnTo>
                  <a:lnTo>
                    <a:pt x="0" y="4934"/>
                  </a:lnTo>
                  <a:lnTo>
                    <a:pt x="46" y="5069"/>
                  </a:lnTo>
                  <a:lnTo>
                    <a:pt x="91" y="5205"/>
                  </a:lnTo>
                  <a:lnTo>
                    <a:pt x="181" y="5251"/>
                  </a:lnTo>
                  <a:lnTo>
                    <a:pt x="589" y="5296"/>
                  </a:lnTo>
                  <a:lnTo>
                    <a:pt x="770" y="5251"/>
                  </a:lnTo>
                  <a:lnTo>
                    <a:pt x="906" y="5160"/>
                  </a:lnTo>
                  <a:lnTo>
                    <a:pt x="1313" y="4662"/>
                  </a:lnTo>
                  <a:lnTo>
                    <a:pt x="1585" y="4074"/>
                  </a:lnTo>
                  <a:lnTo>
                    <a:pt x="1856" y="3531"/>
                  </a:lnTo>
                  <a:lnTo>
                    <a:pt x="2037" y="2897"/>
                  </a:lnTo>
                  <a:lnTo>
                    <a:pt x="2399" y="1720"/>
                  </a:lnTo>
                  <a:lnTo>
                    <a:pt x="2580" y="1132"/>
                  </a:lnTo>
                  <a:lnTo>
                    <a:pt x="2761" y="544"/>
                  </a:lnTo>
                  <a:lnTo>
                    <a:pt x="2580" y="227"/>
                  </a:lnTo>
                  <a:lnTo>
                    <a:pt x="2490" y="91"/>
                  </a:lnTo>
                  <a:lnTo>
                    <a:pt x="2399" y="46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rgbClr val="FFF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2053925" y="2005475"/>
              <a:ext cx="44150" cy="125625"/>
            </a:xfrm>
            <a:custGeom>
              <a:rect b="b" l="l" r="r" t="t"/>
              <a:pathLst>
                <a:path extrusionOk="0" h="5025" w="1766">
                  <a:moveTo>
                    <a:pt x="906" y="1"/>
                  </a:moveTo>
                  <a:lnTo>
                    <a:pt x="725" y="46"/>
                  </a:lnTo>
                  <a:lnTo>
                    <a:pt x="544" y="137"/>
                  </a:lnTo>
                  <a:lnTo>
                    <a:pt x="363" y="272"/>
                  </a:lnTo>
                  <a:lnTo>
                    <a:pt x="272" y="408"/>
                  </a:lnTo>
                  <a:lnTo>
                    <a:pt x="136" y="951"/>
                  </a:lnTo>
                  <a:lnTo>
                    <a:pt x="46" y="1494"/>
                  </a:lnTo>
                  <a:lnTo>
                    <a:pt x="46" y="2038"/>
                  </a:lnTo>
                  <a:lnTo>
                    <a:pt x="0" y="2535"/>
                  </a:lnTo>
                  <a:lnTo>
                    <a:pt x="46" y="3078"/>
                  </a:lnTo>
                  <a:lnTo>
                    <a:pt x="136" y="3622"/>
                  </a:lnTo>
                  <a:lnTo>
                    <a:pt x="227" y="4165"/>
                  </a:lnTo>
                  <a:lnTo>
                    <a:pt x="363" y="4708"/>
                  </a:lnTo>
                  <a:lnTo>
                    <a:pt x="408" y="4798"/>
                  </a:lnTo>
                  <a:lnTo>
                    <a:pt x="453" y="4889"/>
                  </a:lnTo>
                  <a:lnTo>
                    <a:pt x="634" y="4979"/>
                  </a:lnTo>
                  <a:lnTo>
                    <a:pt x="815" y="5025"/>
                  </a:lnTo>
                  <a:lnTo>
                    <a:pt x="996" y="4979"/>
                  </a:lnTo>
                  <a:lnTo>
                    <a:pt x="1177" y="4934"/>
                  </a:lnTo>
                  <a:lnTo>
                    <a:pt x="1358" y="4798"/>
                  </a:lnTo>
                  <a:lnTo>
                    <a:pt x="1494" y="4663"/>
                  </a:lnTo>
                  <a:lnTo>
                    <a:pt x="1585" y="4527"/>
                  </a:lnTo>
                  <a:lnTo>
                    <a:pt x="1630" y="4119"/>
                  </a:lnTo>
                  <a:lnTo>
                    <a:pt x="1675" y="3667"/>
                  </a:lnTo>
                  <a:lnTo>
                    <a:pt x="1766" y="2671"/>
                  </a:lnTo>
                  <a:lnTo>
                    <a:pt x="1675" y="1630"/>
                  </a:lnTo>
                  <a:lnTo>
                    <a:pt x="1585" y="1042"/>
                  </a:lnTo>
                  <a:lnTo>
                    <a:pt x="1494" y="453"/>
                  </a:lnTo>
                  <a:lnTo>
                    <a:pt x="1449" y="318"/>
                  </a:lnTo>
                  <a:lnTo>
                    <a:pt x="1268" y="182"/>
                  </a:lnTo>
                  <a:lnTo>
                    <a:pt x="1087" y="46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3423000" y="1530250"/>
              <a:ext cx="48700" cy="105275"/>
            </a:xfrm>
            <a:custGeom>
              <a:rect b="b" l="l" r="r" t="t"/>
              <a:pathLst>
                <a:path extrusionOk="0" h="4211" w="1948">
                  <a:moveTo>
                    <a:pt x="499" y="1"/>
                  </a:moveTo>
                  <a:lnTo>
                    <a:pt x="272" y="46"/>
                  </a:lnTo>
                  <a:lnTo>
                    <a:pt x="137" y="182"/>
                  </a:lnTo>
                  <a:lnTo>
                    <a:pt x="46" y="363"/>
                  </a:lnTo>
                  <a:lnTo>
                    <a:pt x="1" y="544"/>
                  </a:lnTo>
                  <a:lnTo>
                    <a:pt x="227" y="2173"/>
                  </a:lnTo>
                  <a:lnTo>
                    <a:pt x="499" y="3803"/>
                  </a:lnTo>
                  <a:lnTo>
                    <a:pt x="544" y="3893"/>
                  </a:lnTo>
                  <a:lnTo>
                    <a:pt x="635" y="4029"/>
                  </a:lnTo>
                  <a:lnTo>
                    <a:pt x="725" y="4074"/>
                  </a:lnTo>
                  <a:lnTo>
                    <a:pt x="816" y="4165"/>
                  </a:lnTo>
                  <a:lnTo>
                    <a:pt x="1132" y="4210"/>
                  </a:lnTo>
                  <a:lnTo>
                    <a:pt x="1404" y="4210"/>
                  </a:lnTo>
                  <a:lnTo>
                    <a:pt x="1540" y="4120"/>
                  </a:lnTo>
                  <a:lnTo>
                    <a:pt x="1585" y="4074"/>
                  </a:lnTo>
                  <a:lnTo>
                    <a:pt x="1811" y="3622"/>
                  </a:lnTo>
                  <a:lnTo>
                    <a:pt x="1947" y="3260"/>
                  </a:lnTo>
                  <a:lnTo>
                    <a:pt x="1902" y="2400"/>
                  </a:lnTo>
                  <a:lnTo>
                    <a:pt x="1766" y="1585"/>
                  </a:lnTo>
                  <a:lnTo>
                    <a:pt x="1540" y="861"/>
                  </a:lnTo>
                  <a:lnTo>
                    <a:pt x="1223" y="182"/>
                  </a:lnTo>
                  <a:lnTo>
                    <a:pt x="1087" y="92"/>
                  </a:lnTo>
                  <a:lnTo>
                    <a:pt x="906" y="4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FF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3644775" y="1434075"/>
              <a:ext cx="33975" cy="100750"/>
            </a:xfrm>
            <a:custGeom>
              <a:rect b="b" l="l" r="r" t="t"/>
              <a:pathLst>
                <a:path extrusionOk="0" h="4030" w="1359">
                  <a:moveTo>
                    <a:pt x="589" y="1"/>
                  </a:moveTo>
                  <a:lnTo>
                    <a:pt x="363" y="91"/>
                  </a:lnTo>
                  <a:lnTo>
                    <a:pt x="136" y="227"/>
                  </a:lnTo>
                  <a:lnTo>
                    <a:pt x="46" y="318"/>
                  </a:lnTo>
                  <a:lnTo>
                    <a:pt x="1" y="408"/>
                  </a:lnTo>
                  <a:lnTo>
                    <a:pt x="91" y="1359"/>
                  </a:lnTo>
                  <a:lnTo>
                    <a:pt x="227" y="2309"/>
                  </a:lnTo>
                  <a:lnTo>
                    <a:pt x="227" y="2762"/>
                  </a:lnTo>
                  <a:lnTo>
                    <a:pt x="227" y="3214"/>
                  </a:lnTo>
                  <a:lnTo>
                    <a:pt x="272" y="3441"/>
                  </a:lnTo>
                  <a:lnTo>
                    <a:pt x="363" y="3667"/>
                  </a:lnTo>
                  <a:lnTo>
                    <a:pt x="499" y="3848"/>
                  </a:lnTo>
                  <a:lnTo>
                    <a:pt x="725" y="3984"/>
                  </a:lnTo>
                  <a:lnTo>
                    <a:pt x="861" y="4029"/>
                  </a:lnTo>
                  <a:lnTo>
                    <a:pt x="996" y="3984"/>
                  </a:lnTo>
                  <a:lnTo>
                    <a:pt x="1132" y="3848"/>
                  </a:lnTo>
                  <a:lnTo>
                    <a:pt x="1177" y="3667"/>
                  </a:lnTo>
                  <a:lnTo>
                    <a:pt x="1268" y="3395"/>
                  </a:lnTo>
                  <a:lnTo>
                    <a:pt x="1313" y="3033"/>
                  </a:lnTo>
                  <a:lnTo>
                    <a:pt x="1358" y="2128"/>
                  </a:lnTo>
                  <a:lnTo>
                    <a:pt x="1313" y="1676"/>
                  </a:lnTo>
                  <a:lnTo>
                    <a:pt x="1313" y="1223"/>
                  </a:lnTo>
                  <a:lnTo>
                    <a:pt x="1313" y="997"/>
                  </a:lnTo>
                  <a:lnTo>
                    <a:pt x="1268" y="725"/>
                  </a:lnTo>
                  <a:lnTo>
                    <a:pt x="1177" y="499"/>
                  </a:lnTo>
                  <a:lnTo>
                    <a:pt x="1087" y="318"/>
                  </a:lnTo>
                  <a:lnTo>
                    <a:pt x="951" y="137"/>
                  </a:lnTo>
                  <a:lnTo>
                    <a:pt x="770" y="4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4146025" y="1557425"/>
              <a:ext cx="50950" cy="99600"/>
            </a:xfrm>
            <a:custGeom>
              <a:rect b="b" l="l" r="r" t="t"/>
              <a:pathLst>
                <a:path extrusionOk="0" h="3984" w="2038">
                  <a:moveTo>
                    <a:pt x="1313" y="0"/>
                  </a:moveTo>
                  <a:lnTo>
                    <a:pt x="1132" y="45"/>
                  </a:lnTo>
                  <a:lnTo>
                    <a:pt x="951" y="181"/>
                  </a:lnTo>
                  <a:lnTo>
                    <a:pt x="815" y="317"/>
                  </a:lnTo>
                  <a:lnTo>
                    <a:pt x="679" y="679"/>
                  </a:lnTo>
                  <a:lnTo>
                    <a:pt x="589" y="1041"/>
                  </a:lnTo>
                  <a:lnTo>
                    <a:pt x="453" y="1765"/>
                  </a:lnTo>
                  <a:lnTo>
                    <a:pt x="408" y="2127"/>
                  </a:lnTo>
                  <a:lnTo>
                    <a:pt x="317" y="2489"/>
                  </a:lnTo>
                  <a:lnTo>
                    <a:pt x="227" y="2852"/>
                  </a:lnTo>
                  <a:lnTo>
                    <a:pt x="0" y="3214"/>
                  </a:lnTo>
                  <a:lnTo>
                    <a:pt x="317" y="3983"/>
                  </a:lnTo>
                  <a:lnTo>
                    <a:pt x="679" y="3802"/>
                  </a:lnTo>
                  <a:lnTo>
                    <a:pt x="860" y="3757"/>
                  </a:lnTo>
                  <a:lnTo>
                    <a:pt x="1041" y="3621"/>
                  </a:lnTo>
                  <a:lnTo>
                    <a:pt x="1268" y="3304"/>
                  </a:lnTo>
                  <a:lnTo>
                    <a:pt x="1494" y="2942"/>
                  </a:lnTo>
                  <a:lnTo>
                    <a:pt x="1630" y="2580"/>
                  </a:lnTo>
                  <a:lnTo>
                    <a:pt x="1720" y="2173"/>
                  </a:lnTo>
                  <a:lnTo>
                    <a:pt x="1856" y="1358"/>
                  </a:lnTo>
                  <a:lnTo>
                    <a:pt x="1992" y="543"/>
                  </a:lnTo>
                  <a:lnTo>
                    <a:pt x="2037" y="453"/>
                  </a:lnTo>
                  <a:lnTo>
                    <a:pt x="1992" y="362"/>
                  </a:lnTo>
                  <a:lnTo>
                    <a:pt x="1901" y="181"/>
                  </a:lnTo>
                  <a:lnTo>
                    <a:pt x="1720" y="91"/>
                  </a:lnTo>
                  <a:lnTo>
                    <a:pt x="1539" y="45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FF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877425" y="1987375"/>
              <a:ext cx="30575" cy="98475"/>
            </a:xfrm>
            <a:custGeom>
              <a:rect b="b" l="l" r="r" t="t"/>
              <a:pathLst>
                <a:path extrusionOk="0" h="3939" w="1223">
                  <a:moveTo>
                    <a:pt x="543" y="1"/>
                  </a:moveTo>
                  <a:lnTo>
                    <a:pt x="317" y="136"/>
                  </a:lnTo>
                  <a:lnTo>
                    <a:pt x="181" y="227"/>
                  </a:lnTo>
                  <a:lnTo>
                    <a:pt x="136" y="272"/>
                  </a:lnTo>
                  <a:lnTo>
                    <a:pt x="45" y="1223"/>
                  </a:lnTo>
                  <a:lnTo>
                    <a:pt x="0" y="1721"/>
                  </a:lnTo>
                  <a:lnTo>
                    <a:pt x="0" y="2173"/>
                  </a:lnTo>
                  <a:lnTo>
                    <a:pt x="0" y="2626"/>
                  </a:lnTo>
                  <a:lnTo>
                    <a:pt x="0" y="3124"/>
                  </a:lnTo>
                  <a:lnTo>
                    <a:pt x="45" y="3350"/>
                  </a:lnTo>
                  <a:lnTo>
                    <a:pt x="136" y="3531"/>
                  </a:lnTo>
                  <a:lnTo>
                    <a:pt x="272" y="3712"/>
                  </a:lnTo>
                  <a:lnTo>
                    <a:pt x="498" y="3893"/>
                  </a:lnTo>
                  <a:lnTo>
                    <a:pt x="679" y="3938"/>
                  </a:lnTo>
                  <a:lnTo>
                    <a:pt x="815" y="3893"/>
                  </a:lnTo>
                  <a:lnTo>
                    <a:pt x="905" y="3757"/>
                  </a:lnTo>
                  <a:lnTo>
                    <a:pt x="996" y="3531"/>
                  </a:lnTo>
                  <a:lnTo>
                    <a:pt x="1086" y="3259"/>
                  </a:lnTo>
                  <a:lnTo>
                    <a:pt x="1132" y="2852"/>
                  </a:lnTo>
                  <a:lnTo>
                    <a:pt x="1177" y="2354"/>
                  </a:lnTo>
                  <a:lnTo>
                    <a:pt x="1222" y="1766"/>
                  </a:lnTo>
                  <a:lnTo>
                    <a:pt x="1086" y="499"/>
                  </a:lnTo>
                  <a:lnTo>
                    <a:pt x="1041" y="363"/>
                  </a:lnTo>
                  <a:lnTo>
                    <a:pt x="996" y="227"/>
                  </a:lnTo>
                  <a:lnTo>
                    <a:pt x="905" y="91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4034000" y="1479350"/>
              <a:ext cx="31725" cy="91675"/>
            </a:xfrm>
            <a:custGeom>
              <a:rect b="b" l="l" r="r" t="t"/>
              <a:pathLst>
                <a:path extrusionOk="0" h="3667" w="1269">
                  <a:moveTo>
                    <a:pt x="725" y="0"/>
                  </a:moveTo>
                  <a:lnTo>
                    <a:pt x="589" y="46"/>
                  </a:lnTo>
                  <a:lnTo>
                    <a:pt x="453" y="91"/>
                  </a:lnTo>
                  <a:lnTo>
                    <a:pt x="363" y="181"/>
                  </a:lnTo>
                  <a:lnTo>
                    <a:pt x="272" y="272"/>
                  </a:lnTo>
                  <a:lnTo>
                    <a:pt x="137" y="1132"/>
                  </a:lnTo>
                  <a:lnTo>
                    <a:pt x="1" y="1901"/>
                  </a:lnTo>
                  <a:lnTo>
                    <a:pt x="46" y="2761"/>
                  </a:lnTo>
                  <a:lnTo>
                    <a:pt x="137" y="3440"/>
                  </a:lnTo>
                  <a:lnTo>
                    <a:pt x="182" y="3531"/>
                  </a:lnTo>
                  <a:lnTo>
                    <a:pt x="272" y="3576"/>
                  </a:lnTo>
                  <a:lnTo>
                    <a:pt x="408" y="3666"/>
                  </a:lnTo>
                  <a:lnTo>
                    <a:pt x="499" y="3666"/>
                  </a:lnTo>
                  <a:lnTo>
                    <a:pt x="634" y="3621"/>
                  </a:lnTo>
                  <a:lnTo>
                    <a:pt x="770" y="3576"/>
                  </a:lnTo>
                  <a:lnTo>
                    <a:pt x="861" y="3485"/>
                  </a:lnTo>
                  <a:lnTo>
                    <a:pt x="906" y="3395"/>
                  </a:lnTo>
                  <a:lnTo>
                    <a:pt x="1042" y="3033"/>
                  </a:lnTo>
                  <a:lnTo>
                    <a:pt x="1178" y="2625"/>
                  </a:lnTo>
                  <a:lnTo>
                    <a:pt x="1223" y="2218"/>
                  </a:lnTo>
                  <a:lnTo>
                    <a:pt x="1268" y="1856"/>
                  </a:lnTo>
                  <a:lnTo>
                    <a:pt x="1268" y="1449"/>
                  </a:lnTo>
                  <a:lnTo>
                    <a:pt x="1268" y="1041"/>
                  </a:lnTo>
                  <a:lnTo>
                    <a:pt x="1178" y="634"/>
                  </a:lnTo>
                  <a:lnTo>
                    <a:pt x="1087" y="227"/>
                  </a:lnTo>
                  <a:lnTo>
                    <a:pt x="1042" y="181"/>
                  </a:lnTo>
                  <a:lnTo>
                    <a:pt x="951" y="91"/>
                  </a:lnTo>
                  <a:lnTo>
                    <a:pt x="815" y="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3664025" y="2516900"/>
              <a:ext cx="29425" cy="84900"/>
            </a:xfrm>
            <a:custGeom>
              <a:rect b="b" l="l" r="r" t="t"/>
              <a:pathLst>
                <a:path extrusionOk="0" h="3396" w="1177">
                  <a:moveTo>
                    <a:pt x="543" y="1"/>
                  </a:moveTo>
                  <a:lnTo>
                    <a:pt x="317" y="363"/>
                  </a:lnTo>
                  <a:lnTo>
                    <a:pt x="136" y="725"/>
                  </a:lnTo>
                  <a:lnTo>
                    <a:pt x="45" y="1087"/>
                  </a:lnTo>
                  <a:lnTo>
                    <a:pt x="0" y="1495"/>
                  </a:lnTo>
                  <a:lnTo>
                    <a:pt x="45" y="2264"/>
                  </a:lnTo>
                  <a:lnTo>
                    <a:pt x="91" y="3079"/>
                  </a:lnTo>
                  <a:lnTo>
                    <a:pt x="91" y="3169"/>
                  </a:lnTo>
                  <a:lnTo>
                    <a:pt x="181" y="3260"/>
                  </a:lnTo>
                  <a:lnTo>
                    <a:pt x="272" y="3350"/>
                  </a:lnTo>
                  <a:lnTo>
                    <a:pt x="362" y="3395"/>
                  </a:lnTo>
                  <a:lnTo>
                    <a:pt x="498" y="3395"/>
                  </a:lnTo>
                  <a:lnTo>
                    <a:pt x="634" y="3350"/>
                  </a:lnTo>
                  <a:lnTo>
                    <a:pt x="724" y="3305"/>
                  </a:lnTo>
                  <a:lnTo>
                    <a:pt x="815" y="3214"/>
                  </a:lnTo>
                  <a:lnTo>
                    <a:pt x="951" y="3033"/>
                  </a:lnTo>
                  <a:lnTo>
                    <a:pt x="1041" y="2852"/>
                  </a:lnTo>
                  <a:lnTo>
                    <a:pt x="1132" y="2490"/>
                  </a:lnTo>
                  <a:lnTo>
                    <a:pt x="1177" y="2083"/>
                  </a:lnTo>
                  <a:lnTo>
                    <a:pt x="1132" y="1676"/>
                  </a:lnTo>
                  <a:lnTo>
                    <a:pt x="951" y="1540"/>
                  </a:lnTo>
                  <a:lnTo>
                    <a:pt x="769" y="1359"/>
                  </a:lnTo>
                  <a:lnTo>
                    <a:pt x="679" y="1132"/>
                  </a:lnTo>
                  <a:lnTo>
                    <a:pt x="634" y="906"/>
                  </a:lnTo>
                  <a:lnTo>
                    <a:pt x="588" y="45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FFE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5695025" y="1485000"/>
              <a:ext cx="62250" cy="71300"/>
            </a:xfrm>
            <a:custGeom>
              <a:rect b="b" l="l" r="r" t="t"/>
              <a:pathLst>
                <a:path extrusionOk="0" h="2852" w="2490">
                  <a:moveTo>
                    <a:pt x="272" y="1"/>
                  </a:moveTo>
                  <a:lnTo>
                    <a:pt x="136" y="136"/>
                  </a:lnTo>
                  <a:lnTo>
                    <a:pt x="0" y="317"/>
                  </a:lnTo>
                  <a:lnTo>
                    <a:pt x="0" y="453"/>
                  </a:lnTo>
                  <a:lnTo>
                    <a:pt x="0" y="544"/>
                  </a:lnTo>
                  <a:lnTo>
                    <a:pt x="45" y="634"/>
                  </a:lnTo>
                  <a:lnTo>
                    <a:pt x="905" y="1766"/>
                  </a:lnTo>
                  <a:lnTo>
                    <a:pt x="1810" y="2852"/>
                  </a:lnTo>
                  <a:lnTo>
                    <a:pt x="2489" y="2218"/>
                  </a:lnTo>
                  <a:lnTo>
                    <a:pt x="2399" y="1720"/>
                  </a:lnTo>
                  <a:lnTo>
                    <a:pt x="1856" y="1177"/>
                  </a:lnTo>
                  <a:lnTo>
                    <a:pt x="1313" y="634"/>
                  </a:lnTo>
                  <a:lnTo>
                    <a:pt x="769" y="91"/>
                  </a:lnTo>
                  <a:lnTo>
                    <a:pt x="498" y="91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F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5080625" y="2132200"/>
              <a:ext cx="60000" cy="28325"/>
            </a:xfrm>
            <a:custGeom>
              <a:rect b="b" l="l" r="r" t="t"/>
              <a:pathLst>
                <a:path extrusionOk="0" h="1133" w="2400">
                  <a:moveTo>
                    <a:pt x="1132" y="1"/>
                  </a:moveTo>
                  <a:lnTo>
                    <a:pt x="544" y="137"/>
                  </a:lnTo>
                  <a:lnTo>
                    <a:pt x="0" y="1042"/>
                  </a:lnTo>
                  <a:lnTo>
                    <a:pt x="951" y="1087"/>
                  </a:lnTo>
                  <a:lnTo>
                    <a:pt x="1856" y="1132"/>
                  </a:lnTo>
                  <a:lnTo>
                    <a:pt x="2082" y="1132"/>
                  </a:lnTo>
                  <a:lnTo>
                    <a:pt x="2263" y="1087"/>
                  </a:lnTo>
                  <a:lnTo>
                    <a:pt x="2309" y="1042"/>
                  </a:lnTo>
                  <a:lnTo>
                    <a:pt x="2399" y="951"/>
                  </a:lnTo>
                  <a:lnTo>
                    <a:pt x="2399" y="861"/>
                  </a:lnTo>
                  <a:lnTo>
                    <a:pt x="2399" y="725"/>
                  </a:lnTo>
                  <a:lnTo>
                    <a:pt x="2309" y="589"/>
                  </a:lnTo>
                  <a:lnTo>
                    <a:pt x="2173" y="453"/>
                  </a:lnTo>
                  <a:lnTo>
                    <a:pt x="2037" y="318"/>
                  </a:lnTo>
                  <a:lnTo>
                    <a:pt x="1901" y="182"/>
                  </a:lnTo>
                  <a:lnTo>
                    <a:pt x="1720" y="137"/>
                  </a:lnTo>
                  <a:lnTo>
                    <a:pt x="1494" y="91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rgbClr val="FF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660400" y="2189925"/>
              <a:ext cx="15850" cy="11325"/>
            </a:xfrm>
            <a:custGeom>
              <a:rect b="b" l="l" r="r" t="t"/>
              <a:pathLst>
                <a:path extrusionOk="0" h="453" w="634">
                  <a:moveTo>
                    <a:pt x="0" y="453"/>
                  </a:moveTo>
                  <a:lnTo>
                    <a:pt x="0" y="453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0" y="453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rgbClr val="FFED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604950" y="2215950"/>
              <a:ext cx="15875" cy="11325"/>
            </a:xfrm>
            <a:custGeom>
              <a:rect b="b" l="l" r="r" t="t"/>
              <a:pathLst>
                <a:path extrusionOk="0" h="453" w="635">
                  <a:moveTo>
                    <a:pt x="1" y="453"/>
                  </a:moveTo>
                  <a:lnTo>
                    <a:pt x="1" y="453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1" y="453"/>
                  </a:lnTo>
                  <a:lnTo>
                    <a:pt x="1" y="453"/>
                  </a:lnTo>
                  <a:close/>
                </a:path>
              </a:pathLst>
            </a:custGeom>
            <a:solidFill>
              <a:srgbClr val="FFED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971100" y="4580725"/>
              <a:ext cx="1168850" cy="353050"/>
            </a:xfrm>
            <a:custGeom>
              <a:rect b="b" l="l" r="r" t="t"/>
              <a:pathLst>
                <a:path extrusionOk="0" h="14122" w="46754">
                  <a:moveTo>
                    <a:pt x="35846" y="1"/>
                  </a:moveTo>
                  <a:lnTo>
                    <a:pt x="35031" y="46"/>
                  </a:lnTo>
                  <a:lnTo>
                    <a:pt x="34262" y="137"/>
                  </a:lnTo>
                  <a:lnTo>
                    <a:pt x="32949" y="318"/>
                  </a:lnTo>
                  <a:lnTo>
                    <a:pt x="31682" y="453"/>
                  </a:lnTo>
                  <a:lnTo>
                    <a:pt x="30369" y="544"/>
                  </a:lnTo>
                  <a:lnTo>
                    <a:pt x="29102" y="499"/>
                  </a:lnTo>
                  <a:lnTo>
                    <a:pt x="27699" y="499"/>
                  </a:lnTo>
                  <a:lnTo>
                    <a:pt x="26341" y="544"/>
                  </a:lnTo>
                  <a:lnTo>
                    <a:pt x="24984" y="634"/>
                  </a:lnTo>
                  <a:lnTo>
                    <a:pt x="23626" y="770"/>
                  </a:lnTo>
                  <a:lnTo>
                    <a:pt x="22268" y="906"/>
                  </a:lnTo>
                  <a:lnTo>
                    <a:pt x="20910" y="1042"/>
                  </a:lnTo>
                  <a:lnTo>
                    <a:pt x="19507" y="1132"/>
                  </a:lnTo>
                  <a:lnTo>
                    <a:pt x="17878" y="1132"/>
                  </a:lnTo>
                  <a:lnTo>
                    <a:pt x="17606" y="1177"/>
                  </a:lnTo>
                  <a:lnTo>
                    <a:pt x="15253" y="1675"/>
                  </a:lnTo>
                  <a:lnTo>
                    <a:pt x="12945" y="2128"/>
                  </a:lnTo>
                  <a:lnTo>
                    <a:pt x="10591" y="2671"/>
                  </a:lnTo>
                  <a:lnTo>
                    <a:pt x="9414" y="2943"/>
                  </a:lnTo>
                  <a:lnTo>
                    <a:pt x="8283" y="3305"/>
                  </a:lnTo>
                  <a:lnTo>
                    <a:pt x="6654" y="3803"/>
                  </a:lnTo>
                  <a:lnTo>
                    <a:pt x="5839" y="4074"/>
                  </a:lnTo>
                  <a:lnTo>
                    <a:pt x="5024" y="4391"/>
                  </a:lnTo>
                  <a:lnTo>
                    <a:pt x="4255" y="4753"/>
                  </a:lnTo>
                  <a:lnTo>
                    <a:pt x="3486" y="5115"/>
                  </a:lnTo>
                  <a:lnTo>
                    <a:pt x="2807" y="5613"/>
                  </a:lnTo>
                  <a:lnTo>
                    <a:pt x="2128" y="6111"/>
                  </a:lnTo>
                  <a:lnTo>
                    <a:pt x="1675" y="6518"/>
                  </a:lnTo>
                  <a:lnTo>
                    <a:pt x="1268" y="6925"/>
                  </a:lnTo>
                  <a:lnTo>
                    <a:pt x="906" y="7333"/>
                  </a:lnTo>
                  <a:lnTo>
                    <a:pt x="634" y="7740"/>
                  </a:lnTo>
                  <a:lnTo>
                    <a:pt x="363" y="8147"/>
                  </a:lnTo>
                  <a:lnTo>
                    <a:pt x="182" y="8555"/>
                  </a:lnTo>
                  <a:lnTo>
                    <a:pt x="91" y="8962"/>
                  </a:lnTo>
                  <a:lnTo>
                    <a:pt x="1" y="9324"/>
                  </a:lnTo>
                  <a:lnTo>
                    <a:pt x="1" y="9731"/>
                  </a:lnTo>
                  <a:lnTo>
                    <a:pt x="1" y="10139"/>
                  </a:lnTo>
                  <a:lnTo>
                    <a:pt x="136" y="10546"/>
                  </a:lnTo>
                  <a:lnTo>
                    <a:pt x="272" y="10953"/>
                  </a:lnTo>
                  <a:lnTo>
                    <a:pt x="453" y="11361"/>
                  </a:lnTo>
                  <a:lnTo>
                    <a:pt x="725" y="11813"/>
                  </a:lnTo>
                  <a:lnTo>
                    <a:pt x="1042" y="12266"/>
                  </a:lnTo>
                  <a:lnTo>
                    <a:pt x="1404" y="12673"/>
                  </a:lnTo>
                  <a:lnTo>
                    <a:pt x="1992" y="13307"/>
                  </a:lnTo>
                  <a:lnTo>
                    <a:pt x="2580" y="13850"/>
                  </a:lnTo>
                  <a:lnTo>
                    <a:pt x="2807" y="14031"/>
                  </a:lnTo>
                  <a:lnTo>
                    <a:pt x="3033" y="14122"/>
                  </a:lnTo>
                  <a:lnTo>
                    <a:pt x="3259" y="14122"/>
                  </a:lnTo>
                  <a:lnTo>
                    <a:pt x="3395" y="14076"/>
                  </a:lnTo>
                  <a:lnTo>
                    <a:pt x="3531" y="13941"/>
                  </a:lnTo>
                  <a:lnTo>
                    <a:pt x="3621" y="13760"/>
                  </a:lnTo>
                  <a:lnTo>
                    <a:pt x="3621" y="13578"/>
                  </a:lnTo>
                  <a:lnTo>
                    <a:pt x="3576" y="13397"/>
                  </a:lnTo>
                  <a:lnTo>
                    <a:pt x="3486" y="13216"/>
                  </a:lnTo>
                  <a:lnTo>
                    <a:pt x="2988" y="12402"/>
                  </a:lnTo>
                  <a:lnTo>
                    <a:pt x="2490" y="11587"/>
                  </a:lnTo>
                  <a:lnTo>
                    <a:pt x="2354" y="11316"/>
                  </a:lnTo>
                  <a:lnTo>
                    <a:pt x="2309" y="11044"/>
                  </a:lnTo>
                  <a:lnTo>
                    <a:pt x="2264" y="10772"/>
                  </a:lnTo>
                  <a:lnTo>
                    <a:pt x="2264" y="10546"/>
                  </a:lnTo>
                  <a:lnTo>
                    <a:pt x="2354" y="10275"/>
                  </a:lnTo>
                  <a:lnTo>
                    <a:pt x="2445" y="10048"/>
                  </a:lnTo>
                  <a:lnTo>
                    <a:pt x="2580" y="9822"/>
                  </a:lnTo>
                  <a:lnTo>
                    <a:pt x="2761" y="9550"/>
                  </a:lnTo>
                  <a:lnTo>
                    <a:pt x="3169" y="9143"/>
                  </a:lnTo>
                  <a:lnTo>
                    <a:pt x="3576" y="8781"/>
                  </a:lnTo>
                  <a:lnTo>
                    <a:pt x="4029" y="8464"/>
                  </a:lnTo>
                  <a:lnTo>
                    <a:pt x="4481" y="8147"/>
                  </a:lnTo>
                  <a:lnTo>
                    <a:pt x="4979" y="7921"/>
                  </a:lnTo>
                  <a:lnTo>
                    <a:pt x="5477" y="7695"/>
                  </a:lnTo>
                  <a:lnTo>
                    <a:pt x="5975" y="7469"/>
                  </a:lnTo>
                  <a:lnTo>
                    <a:pt x="6473" y="7287"/>
                  </a:lnTo>
                  <a:lnTo>
                    <a:pt x="7785" y="6925"/>
                  </a:lnTo>
                  <a:lnTo>
                    <a:pt x="9143" y="6609"/>
                  </a:lnTo>
                  <a:lnTo>
                    <a:pt x="10455" y="6337"/>
                  </a:lnTo>
                  <a:lnTo>
                    <a:pt x="11813" y="6065"/>
                  </a:lnTo>
                  <a:lnTo>
                    <a:pt x="13759" y="5703"/>
                  </a:lnTo>
                  <a:lnTo>
                    <a:pt x="15705" y="5341"/>
                  </a:lnTo>
                  <a:lnTo>
                    <a:pt x="17652" y="5070"/>
                  </a:lnTo>
                  <a:lnTo>
                    <a:pt x="19643" y="4843"/>
                  </a:lnTo>
                  <a:lnTo>
                    <a:pt x="21318" y="4662"/>
                  </a:lnTo>
                  <a:lnTo>
                    <a:pt x="22992" y="4391"/>
                  </a:lnTo>
                  <a:lnTo>
                    <a:pt x="26387" y="3848"/>
                  </a:lnTo>
                  <a:lnTo>
                    <a:pt x="31365" y="3169"/>
                  </a:lnTo>
                  <a:lnTo>
                    <a:pt x="36389" y="2399"/>
                  </a:lnTo>
                  <a:lnTo>
                    <a:pt x="38652" y="1992"/>
                  </a:lnTo>
                  <a:lnTo>
                    <a:pt x="40960" y="1585"/>
                  </a:lnTo>
                  <a:lnTo>
                    <a:pt x="42092" y="1404"/>
                  </a:lnTo>
                  <a:lnTo>
                    <a:pt x="43223" y="1223"/>
                  </a:lnTo>
                  <a:lnTo>
                    <a:pt x="44400" y="1132"/>
                  </a:lnTo>
                  <a:lnTo>
                    <a:pt x="45576" y="1042"/>
                  </a:lnTo>
                  <a:lnTo>
                    <a:pt x="45984" y="996"/>
                  </a:lnTo>
                  <a:lnTo>
                    <a:pt x="46346" y="906"/>
                  </a:lnTo>
                  <a:lnTo>
                    <a:pt x="46527" y="815"/>
                  </a:lnTo>
                  <a:lnTo>
                    <a:pt x="46663" y="680"/>
                  </a:lnTo>
                  <a:lnTo>
                    <a:pt x="46753" y="499"/>
                  </a:lnTo>
                  <a:lnTo>
                    <a:pt x="46753" y="272"/>
                  </a:lnTo>
                  <a:lnTo>
                    <a:pt x="46708" y="227"/>
                  </a:lnTo>
                  <a:lnTo>
                    <a:pt x="46572" y="137"/>
                  </a:lnTo>
                  <a:lnTo>
                    <a:pt x="46482" y="91"/>
                  </a:lnTo>
                  <a:lnTo>
                    <a:pt x="46346" y="46"/>
                  </a:lnTo>
                  <a:lnTo>
                    <a:pt x="40553" y="46"/>
                  </a:lnTo>
                  <a:lnTo>
                    <a:pt x="40553" y="91"/>
                  </a:lnTo>
                  <a:lnTo>
                    <a:pt x="38969" y="46"/>
                  </a:lnTo>
                  <a:lnTo>
                    <a:pt x="37385" y="1"/>
                  </a:lnTo>
                  <a:close/>
                </a:path>
              </a:pathLst>
            </a:custGeom>
            <a:solidFill>
              <a:srgbClr val="FD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5177925" y="4044400"/>
              <a:ext cx="106400" cy="121100"/>
            </a:xfrm>
            <a:custGeom>
              <a:rect b="b" l="l" r="r" t="t"/>
              <a:pathLst>
                <a:path extrusionOk="0" h="4844" w="4256">
                  <a:moveTo>
                    <a:pt x="3848" y="1"/>
                  </a:moveTo>
                  <a:lnTo>
                    <a:pt x="2761" y="861"/>
                  </a:lnTo>
                  <a:lnTo>
                    <a:pt x="1766" y="1766"/>
                  </a:lnTo>
                  <a:lnTo>
                    <a:pt x="861" y="2762"/>
                  </a:lnTo>
                  <a:lnTo>
                    <a:pt x="1" y="3803"/>
                  </a:lnTo>
                  <a:lnTo>
                    <a:pt x="272" y="4119"/>
                  </a:lnTo>
                  <a:lnTo>
                    <a:pt x="408" y="4255"/>
                  </a:lnTo>
                  <a:lnTo>
                    <a:pt x="544" y="4391"/>
                  </a:lnTo>
                  <a:lnTo>
                    <a:pt x="1223" y="4663"/>
                  </a:lnTo>
                  <a:lnTo>
                    <a:pt x="1494" y="4753"/>
                  </a:lnTo>
                  <a:lnTo>
                    <a:pt x="1766" y="4798"/>
                  </a:lnTo>
                  <a:lnTo>
                    <a:pt x="2037" y="4844"/>
                  </a:lnTo>
                  <a:lnTo>
                    <a:pt x="2264" y="4844"/>
                  </a:lnTo>
                  <a:lnTo>
                    <a:pt x="2535" y="4798"/>
                  </a:lnTo>
                  <a:lnTo>
                    <a:pt x="2716" y="4708"/>
                  </a:lnTo>
                  <a:lnTo>
                    <a:pt x="2943" y="4617"/>
                  </a:lnTo>
                  <a:lnTo>
                    <a:pt x="3124" y="4482"/>
                  </a:lnTo>
                  <a:lnTo>
                    <a:pt x="3305" y="4301"/>
                  </a:lnTo>
                  <a:lnTo>
                    <a:pt x="3486" y="4074"/>
                  </a:lnTo>
                  <a:lnTo>
                    <a:pt x="3802" y="3576"/>
                  </a:lnTo>
                  <a:lnTo>
                    <a:pt x="4074" y="2897"/>
                  </a:lnTo>
                  <a:lnTo>
                    <a:pt x="4210" y="2490"/>
                  </a:lnTo>
                  <a:lnTo>
                    <a:pt x="4255" y="2128"/>
                  </a:lnTo>
                  <a:lnTo>
                    <a:pt x="4210" y="1766"/>
                  </a:lnTo>
                  <a:lnTo>
                    <a:pt x="4165" y="1404"/>
                  </a:lnTo>
                  <a:lnTo>
                    <a:pt x="3938" y="680"/>
                  </a:lnTo>
                  <a:lnTo>
                    <a:pt x="3893" y="363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646350" y="3005700"/>
              <a:ext cx="988950" cy="1025150"/>
            </a:xfrm>
            <a:custGeom>
              <a:rect b="b" l="l" r="r" t="t"/>
              <a:pathLst>
                <a:path extrusionOk="0" h="41006" w="39558">
                  <a:moveTo>
                    <a:pt x="29102" y="1"/>
                  </a:moveTo>
                  <a:lnTo>
                    <a:pt x="28378" y="91"/>
                  </a:lnTo>
                  <a:lnTo>
                    <a:pt x="27654" y="273"/>
                  </a:lnTo>
                  <a:lnTo>
                    <a:pt x="26930" y="544"/>
                  </a:lnTo>
                  <a:lnTo>
                    <a:pt x="26251" y="906"/>
                  </a:lnTo>
                  <a:lnTo>
                    <a:pt x="24848" y="1766"/>
                  </a:lnTo>
                  <a:lnTo>
                    <a:pt x="23490" y="2671"/>
                  </a:lnTo>
                  <a:lnTo>
                    <a:pt x="23490" y="2717"/>
                  </a:lnTo>
                  <a:lnTo>
                    <a:pt x="23536" y="2852"/>
                  </a:lnTo>
                  <a:lnTo>
                    <a:pt x="23671" y="3124"/>
                  </a:lnTo>
                  <a:lnTo>
                    <a:pt x="24667" y="2988"/>
                  </a:lnTo>
                  <a:lnTo>
                    <a:pt x="24939" y="2852"/>
                  </a:lnTo>
                  <a:lnTo>
                    <a:pt x="25210" y="2762"/>
                  </a:lnTo>
                  <a:lnTo>
                    <a:pt x="26387" y="2762"/>
                  </a:lnTo>
                  <a:lnTo>
                    <a:pt x="26658" y="2671"/>
                  </a:lnTo>
                  <a:lnTo>
                    <a:pt x="26930" y="2535"/>
                  </a:lnTo>
                  <a:lnTo>
                    <a:pt x="28559" y="2762"/>
                  </a:lnTo>
                  <a:lnTo>
                    <a:pt x="29148" y="2852"/>
                  </a:lnTo>
                  <a:lnTo>
                    <a:pt x="29691" y="2988"/>
                  </a:lnTo>
                  <a:lnTo>
                    <a:pt x="30234" y="3124"/>
                  </a:lnTo>
                  <a:lnTo>
                    <a:pt x="30732" y="3305"/>
                  </a:lnTo>
                  <a:lnTo>
                    <a:pt x="31184" y="3531"/>
                  </a:lnTo>
                  <a:lnTo>
                    <a:pt x="31637" y="3757"/>
                  </a:lnTo>
                  <a:lnTo>
                    <a:pt x="32044" y="4029"/>
                  </a:lnTo>
                  <a:lnTo>
                    <a:pt x="32452" y="4346"/>
                  </a:lnTo>
                  <a:lnTo>
                    <a:pt x="32814" y="4708"/>
                  </a:lnTo>
                  <a:lnTo>
                    <a:pt x="33131" y="5070"/>
                  </a:lnTo>
                  <a:lnTo>
                    <a:pt x="33447" y="5477"/>
                  </a:lnTo>
                  <a:lnTo>
                    <a:pt x="33719" y="5885"/>
                  </a:lnTo>
                  <a:lnTo>
                    <a:pt x="33990" y="6337"/>
                  </a:lnTo>
                  <a:lnTo>
                    <a:pt x="34262" y="6835"/>
                  </a:lnTo>
                  <a:lnTo>
                    <a:pt x="34443" y="7378"/>
                  </a:lnTo>
                  <a:lnTo>
                    <a:pt x="34669" y="7921"/>
                  </a:lnTo>
                  <a:lnTo>
                    <a:pt x="34941" y="8917"/>
                  </a:lnTo>
                  <a:lnTo>
                    <a:pt x="35167" y="9913"/>
                  </a:lnTo>
                  <a:lnTo>
                    <a:pt x="35258" y="10908"/>
                  </a:lnTo>
                  <a:lnTo>
                    <a:pt x="35348" y="11949"/>
                  </a:lnTo>
                  <a:lnTo>
                    <a:pt x="35303" y="12945"/>
                  </a:lnTo>
                  <a:lnTo>
                    <a:pt x="35167" y="13986"/>
                  </a:lnTo>
                  <a:lnTo>
                    <a:pt x="34986" y="14982"/>
                  </a:lnTo>
                  <a:lnTo>
                    <a:pt x="34715" y="15977"/>
                  </a:lnTo>
                  <a:lnTo>
                    <a:pt x="34171" y="17471"/>
                  </a:lnTo>
                  <a:lnTo>
                    <a:pt x="33583" y="18919"/>
                  </a:lnTo>
                  <a:lnTo>
                    <a:pt x="32859" y="20368"/>
                  </a:lnTo>
                  <a:lnTo>
                    <a:pt x="32090" y="21725"/>
                  </a:lnTo>
                  <a:lnTo>
                    <a:pt x="31275" y="23038"/>
                  </a:lnTo>
                  <a:lnTo>
                    <a:pt x="30324" y="24305"/>
                  </a:lnTo>
                  <a:lnTo>
                    <a:pt x="29374" y="25527"/>
                  </a:lnTo>
                  <a:lnTo>
                    <a:pt x="28288" y="26704"/>
                  </a:lnTo>
                  <a:lnTo>
                    <a:pt x="27066" y="28016"/>
                  </a:lnTo>
                  <a:lnTo>
                    <a:pt x="25753" y="29193"/>
                  </a:lnTo>
                  <a:lnTo>
                    <a:pt x="24396" y="30370"/>
                  </a:lnTo>
                  <a:lnTo>
                    <a:pt x="22992" y="31456"/>
                  </a:lnTo>
                  <a:lnTo>
                    <a:pt x="21544" y="32452"/>
                  </a:lnTo>
                  <a:lnTo>
                    <a:pt x="20051" y="33402"/>
                  </a:lnTo>
                  <a:lnTo>
                    <a:pt x="18512" y="34307"/>
                  </a:lnTo>
                  <a:lnTo>
                    <a:pt x="16883" y="35122"/>
                  </a:lnTo>
                  <a:lnTo>
                    <a:pt x="15615" y="35710"/>
                  </a:lnTo>
                  <a:lnTo>
                    <a:pt x="14348" y="36163"/>
                  </a:lnTo>
                  <a:lnTo>
                    <a:pt x="13036" y="36570"/>
                  </a:lnTo>
                  <a:lnTo>
                    <a:pt x="11723" y="36932"/>
                  </a:lnTo>
                  <a:lnTo>
                    <a:pt x="10410" y="37249"/>
                  </a:lnTo>
                  <a:lnTo>
                    <a:pt x="9053" y="37521"/>
                  </a:lnTo>
                  <a:lnTo>
                    <a:pt x="6382" y="37973"/>
                  </a:lnTo>
                  <a:lnTo>
                    <a:pt x="5477" y="38109"/>
                  </a:lnTo>
                  <a:lnTo>
                    <a:pt x="4527" y="38200"/>
                  </a:lnTo>
                  <a:lnTo>
                    <a:pt x="4074" y="38200"/>
                  </a:lnTo>
                  <a:lnTo>
                    <a:pt x="3576" y="38154"/>
                  </a:lnTo>
                  <a:lnTo>
                    <a:pt x="3079" y="38064"/>
                  </a:lnTo>
                  <a:lnTo>
                    <a:pt x="2581" y="37973"/>
                  </a:lnTo>
                  <a:lnTo>
                    <a:pt x="2128" y="37838"/>
                  </a:lnTo>
                  <a:lnTo>
                    <a:pt x="1766" y="37792"/>
                  </a:lnTo>
                  <a:lnTo>
                    <a:pt x="1494" y="37792"/>
                  </a:lnTo>
                  <a:lnTo>
                    <a:pt x="1268" y="37838"/>
                  </a:lnTo>
                  <a:lnTo>
                    <a:pt x="1042" y="37973"/>
                  </a:lnTo>
                  <a:lnTo>
                    <a:pt x="861" y="38200"/>
                  </a:lnTo>
                  <a:lnTo>
                    <a:pt x="408" y="38879"/>
                  </a:lnTo>
                  <a:lnTo>
                    <a:pt x="182" y="39376"/>
                  </a:lnTo>
                  <a:lnTo>
                    <a:pt x="1" y="39874"/>
                  </a:lnTo>
                  <a:lnTo>
                    <a:pt x="816" y="40010"/>
                  </a:lnTo>
                  <a:lnTo>
                    <a:pt x="1223" y="40055"/>
                  </a:lnTo>
                  <a:lnTo>
                    <a:pt x="1404" y="40146"/>
                  </a:lnTo>
                  <a:lnTo>
                    <a:pt x="1585" y="40191"/>
                  </a:lnTo>
                  <a:lnTo>
                    <a:pt x="2038" y="40463"/>
                  </a:lnTo>
                  <a:lnTo>
                    <a:pt x="2535" y="40644"/>
                  </a:lnTo>
                  <a:lnTo>
                    <a:pt x="3033" y="40779"/>
                  </a:lnTo>
                  <a:lnTo>
                    <a:pt x="3531" y="40915"/>
                  </a:lnTo>
                  <a:lnTo>
                    <a:pt x="4029" y="40961"/>
                  </a:lnTo>
                  <a:lnTo>
                    <a:pt x="4527" y="41006"/>
                  </a:lnTo>
                  <a:lnTo>
                    <a:pt x="8555" y="41006"/>
                  </a:lnTo>
                  <a:lnTo>
                    <a:pt x="9913" y="40961"/>
                  </a:lnTo>
                  <a:lnTo>
                    <a:pt x="10592" y="40915"/>
                  </a:lnTo>
                  <a:lnTo>
                    <a:pt x="11270" y="40779"/>
                  </a:lnTo>
                  <a:lnTo>
                    <a:pt x="12492" y="40463"/>
                  </a:lnTo>
                  <a:lnTo>
                    <a:pt x="13669" y="40101"/>
                  </a:lnTo>
                  <a:lnTo>
                    <a:pt x="14801" y="39693"/>
                  </a:lnTo>
                  <a:lnTo>
                    <a:pt x="15977" y="39286"/>
                  </a:lnTo>
                  <a:lnTo>
                    <a:pt x="17109" y="38833"/>
                  </a:lnTo>
                  <a:lnTo>
                    <a:pt x="18240" y="38335"/>
                  </a:lnTo>
                  <a:lnTo>
                    <a:pt x="19372" y="37838"/>
                  </a:lnTo>
                  <a:lnTo>
                    <a:pt x="20458" y="37295"/>
                  </a:lnTo>
                  <a:lnTo>
                    <a:pt x="21499" y="36797"/>
                  </a:lnTo>
                  <a:lnTo>
                    <a:pt x="22449" y="36208"/>
                  </a:lnTo>
                  <a:lnTo>
                    <a:pt x="23400" y="35575"/>
                  </a:lnTo>
                  <a:lnTo>
                    <a:pt x="24305" y="34941"/>
                  </a:lnTo>
                  <a:lnTo>
                    <a:pt x="26115" y="33583"/>
                  </a:lnTo>
                  <a:lnTo>
                    <a:pt x="27880" y="32225"/>
                  </a:lnTo>
                  <a:lnTo>
                    <a:pt x="28831" y="31456"/>
                  </a:lnTo>
                  <a:lnTo>
                    <a:pt x="29736" y="30641"/>
                  </a:lnTo>
                  <a:lnTo>
                    <a:pt x="30551" y="29782"/>
                  </a:lnTo>
                  <a:lnTo>
                    <a:pt x="31365" y="28876"/>
                  </a:lnTo>
                  <a:lnTo>
                    <a:pt x="32904" y="27066"/>
                  </a:lnTo>
                  <a:lnTo>
                    <a:pt x="34398" y="25256"/>
                  </a:lnTo>
                  <a:lnTo>
                    <a:pt x="34850" y="24712"/>
                  </a:lnTo>
                  <a:lnTo>
                    <a:pt x="35303" y="24124"/>
                  </a:lnTo>
                  <a:lnTo>
                    <a:pt x="36118" y="22947"/>
                  </a:lnTo>
                  <a:lnTo>
                    <a:pt x="36797" y="21725"/>
                  </a:lnTo>
                  <a:lnTo>
                    <a:pt x="37430" y="20413"/>
                  </a:lnTo>
                  <a:lnTo>
                    <a:pt x="37973" y="19100"/>
                  </a:lnTo>
                  <a:lnTo>
                    <a:pt x="38471" y="17743"/>
                  </a:lnTo>
                  <a:lnTo>
                    <a:pt x="38833" y="16340"/>
                  </a:lnTo>
                  <a:lnTo>
                    <a:pt x="39195" y="14936"/>
                  </a:lnTo>
                  <a:lnTo>
                    <a:pt x="39331" y="14212"/>
                  </a:lnTo>
                  <a:lnTo>
                    <a:pt x="39422" y="13533"/>
                  </a:lnTo>
                  <a:lnTo>
                    <a:pt x="39512" y="12855"/>
                  </a:lnTo>
                  <a:lnTo>
                    <a:pt x="39557" y="12130"/>
                  </a:lnTo>
                  <a:lnTo>
                    <a:pt x="39557" y="11497"/>
                  </a:lnTo>
                  <a:lnTo>
                    <a:pt x="39512" y="10818"/>
                  </a:lnTo>
                  <a:lnTo>
                    <a:pt x="39467" y="10139"/>
                  </a:lnTo>
                  <a:lnTo>
                    <a:pt x="39376" y="9505"/>
                  </a:lnTo>
                  <a:lnTo>
                    <a:pt x="39240" y="8826"/>
                  </a:lnTo>
                  <a:lnTo>
                    <a:pt x="39105" y="8193"/>
                  </a:lnTo>
                  <a:lnTo>
                    <a:pt x="38924" y="7559"/>
                  </a:lnTo>
                  <a:lnTo>
                    <a:pt x="38697" y="6926"/>
                  </a:lnTo>
                  <a:lnTo>
                    <a:pt x="38426" y="6292"/>
                  </a:lnTo>
                  <a:lnTo>
                    <a:pt x="38109" y="5704"/>
                  </a:lnTo>
                  <a:lnTo>
                    <a:pt x="37792" y="5070"/>
                  </a:lnTo>
                  <a:lnTo>
                    <a:pt x="37430" y="4436"/>
                  </a:lnTo>
                  <a:lnTo>
                    <a:pt x="36887" y="3712"/>
                  </a:lnTo>
                  <a:lnTo>
                    <a:pt x="36299" y="3079"/>
                  </a:lnTo>
                  <a:lnTo>
                    <a:pt x="35710" y="2490"/>
                  </a:lnTo>
                  <a:lnTo>
                    <a:pt x="35031" y="1992"/>
                  </a:lnTo>
                  <a:lnTo>
                    <a:pt x="34307" y="1540"/>
                  </a:lnTo>
                  <a:lnTo>
                    <a:pt x="33583" y="1132"/>
                  </a:lnTo>
                  <a:lnTo>
                    <a:pt x="32814" y="770"/>
                  </a:lnTo>
                  <a:lnTo>
                    <a:pt x="31999" y="499"/>
                  </a:lnTo>
                  <a:lnTo>
                    <a:pt x="31320" y="273"/>
                  </a:lnTo>
                  <a:lnTo>
                    <a:pt x="30596" y="91"/>
                  </a:lnTo>
                  <a:lnTo>
                    <a:pt x="29827" y="46"/>
                  </a:lnTo>
                  <a:lnTo>
                    <a:pt x="29102" y="1"/>
                  </a:lnTo>
                  <a:close/>
                </a:path>
              </a:pathLst>
            </a:custGeom>
            <a:solidFill>
              <a:srgbClr val="7FCA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6263025" y="3067950"/>
              <a:ext cx="56600" cy="13600"/>
            </a:xfrm>
            <a:custGeom>
              <a:rect b="b" l="l" r="r" t="t"/>
              <a:pathLst>
                <a:path extrusionOk="0" h="544" w="2264">
                  <a:moveTo>
                    <a:pt x="1086" y="0"/>
                  </a:moveTo>
                  <a:lnTo>
                    <a:pt x="815" y="45"/>
                  </a:lnTo>
                  <a:lnTo>
                    <a:pt x="543" y="91"/>
                  </a:lnTo>
                  <a:lnTo>
                    <a:pt x="272" y="272"/>
                  </a:lnTo>
                  <a:lnTo>
                    <a:pt x="0" y="498"/>
                  </a:lnTo>
                  <a:lnTo>
                    <a:pt x="588" y="543"/>
                  </a:lnTo>
                  <a:lnTo>
                    <a:pt x="1177" y="543"/>
                  </a:lnTo>
                  <a:lnTo>
                    <a:pt x="1494" y="498"/>
                  </a:lnTo>
                  <a:lnTo>
                    <a:pt x="1765" y="408"/>
                  </a:lnTo>
                  <a:lnTo>
                    <a:pt x="2037" y="272"/>
                  </a:lnTo>
                  <a:lnTo>
                    <a:pt x="2263" y="45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5163225" y="4742525"/>
              <a:ext cx="87150" cy="43025"/>
            </a:xfrm>
            <a:custGeom>
              <a:rect b="b" l="l" r="r" t="t"/>
              <a:pathLst>
                <a:path extrusionOk="0" h="1721" w="3486">
                  <a:moveTo>
                    <a:pt x="3485" y="1"/>
                  </a:moveTo>
                  <a:lnTo>
                    <a:pt x="2987" y="182"/>
                  </a:lnTo>
                  <a:lnTo>
                    <a:pt x="2535" y="272"/>
                  </a:lnTo>
                  <a:lnTo>
                    <a:pt x="1630" y="499"/>
                  </a:lnTo>
                  <a:lnTo>
                    <a:pt x="1177" y="589"/>
                  </a:lnTo>
                  <a:lnTo>
                    <a:pt x="770" y="725"/>
                  </a:lnTo>
                  <a:lnTo>
                    <a:pt x="362" y="906"/>
                  </a:lnTo>
                  <a:lnTo>
                    <a:pt x="0" y="1178"/>
                  </a:lnTo>
                  <a:lnTo>
                    <a:pt x="543" y="1721"/>
                  </a:lnTo>
                  <a:lnTo>
                    <a:pt x="1584" y="1404"/>
                  </a:lnTo>
                  <a:lnTo>
                    <a:pt x="1946" y="1268"/>
                  </a:lnTo>
                  <a:lnTo>
                    <a:pt x="2263" y="1132"/>
                  </a:lnTo>
                  <a:lnTo>
                    <a:pt x="2535" y="951"/>
                  </a:lnTo>
                  <a:lnTo>
                    <a:pt x="2806" y="725"/>
                  </a:lnTo>
                  <a:lnTo>
                    <a:pt x="3485" y="1"/>
                  </a:lnTo>
                  <a:close/>
                </a:path>
              </a:pathLst>
            </a:custGeom>
            <a:solidFill>
              <a:srgbClr val="BC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222275" y="2829200"/>
              <a:ext cx="194650" cy="143725"/>
            </a:xfrm>
            <a:custGeom>
              <a:rect b="b" l="l" r="r" t="t"/>
              <a:pathLst>
                <a:path extrusionOk="0" h="5749" w="7786">
                  <a:moveTo>
                    <a:pt x="5703" y="1"/>
                  </a:moveTo>
                  <a:lnTo>
                    <a:pt x="5432" y="46"/>
                  </a:lnTo>
                  <a:lnTo>
                    <a:pt x="4753" y="227"/>
                  </a:lnTo>
                  <a:lnTo>
                    <a:pt x="4029" y="453"/>
                  </a:lnTo>
                  <a:lnTo>
                    <a:pt x="3395" y="679"/>
                  </a:lnTo>
                  <a:lnTo>
                    <a:pt x="2716" y="996"/>
                  </a:lnTo>
                  <a:lnTo>
                    <a:pt x="2128" y="1358"/>
                  </a:lnTo>
                  <a:lnTo>
                    <a:pt x="1540" y="1766"/>
                  </a:lnTo>
                  <a:lnTo>
                    <a:pt x="996" y="2218"/>
                  </a:lnTo>
                  <a:lnTo>
                    <a:pt x="499" y="2761"/>
                  </a:lnTo>
                  <a:lnTo>
                    <a:pt x="227" y="3214"/>
                  </a:lnTo>
                  <a:lnTo>
                    <a:pt x="46" y="3621"/>
                  </a:lnTo>
                  <a:lnTo>
                    <a:pt x="1" y="3848"/>
                  </a:lnTo>
                  <a:lnTo>
                    <a:pt x="1" y="4029"/>
                  </a:lnTo>
                  <a:lnTo>
                    <a:pt x="1" y="4210"/>
                  </a:lnTo>
                  <a:lnTo>
                    <a:pt x="46" y="4436"/>
                  </a:lnTo>
                  <a:lnTo>
                    <a:pt x="137" y="4617"/>
                  </a:lnTo>
                  <a:lnTo>
                    <a:pt x="227" y="4753"/>
                  </a:lnTo>
                  <a:lnTo>
                    <a:pt x="363" y="4934"/>
                  </a:lnTo>
                  <a:lnTo>
                    <a:pt x="499" y="5070"/>
                  </a:lnTo>
                  <a:lnTo>
                    <a:pt x="906" y="5341"/>
                  </a:lnTo>
                  <a:lnTo>
                    <a:pt x="1404" y="5522"/>
                  </a:lnTo>
                  <a:lnTo>
                    <a:pt x="1902" y="5658"/>
                  </a:lnTo>
                  <a:lnTo>
                    <a:pt x="2399" y="5748"/>
                  </a:lnTo>
                  <a:lnTo>
                    <a:pt x="3124" y="5613"/>
                  </a:lnTo>
                  <a:lnTo>
                    <a:pt x="3803" y="5477"/>
                  </a:lnTo>
                  <a:lnTo>
                    <a:pt x="4436" y="5251"/>
                  </a:lnTo>
                  <a:lnTo>
                    <a:pt x="5070" y="4979"/>
                  </a:lnTo>
                  <a:lnTo>
                    <a:pt x="5658" y="4707"/>
                  </a:lnTo>
                  <a:lnTo>
                    <a:pt x="6246" y="4345"/>
                  </a:lnTo>
                  <a:lnTo>
                    <a:pt x="6790" y="3938"/>
                  </a:lnTo>
                  <a:lnTo>
                    <a:pt x="7333" y="3440"/>
                  </a:lnTo>
                  <a:lnTo>
                    <a:pt x="7514" y="3259"/>
                  </a:lnTo>
                  <a:lnTo>
                    <a:pt x="7650" y="2988"/>
                  </a:lnTo>
                  <a:lnTo>
                    <a:pt x="7740" y="2761"/>
                  </a:lnTo>
                  <a:lnTo>
                    <a:pt x="7785" y="2490"/>
                  </a:lnTo>
                  <a:lnTo>
                    <a:pt x="7785" y="2218"/>
                  </a:lnTo>
                  <a:lnTo>
                    <a:pt x="7740" y="1947"/>
                  </a:lnTo>
                  <a:lnTo>
                    <a:pt x="7604" y="1404"/>
                  </a:lnTo>
                  <a:lnTo>
                    <a:pt x="7468" y="1132"/>
                  </a:lnTo>
                  <a:lnTo>
                    <a:pt x="7287" y="906"/>
                  </a:lnTo>
                  <a:lnTo>
                    <a:pt x="6971" y="634"/>
                  </a:lnTo>
                  <a:lnTo>
                    <a:pt x="6654" y="408"/>
                  </a:lnTo>
                  <a:lnTo>
                    <a:pt x="6337" y="227"/>
                  </a:lnTo>
                  <a:lnTo>
                    <a:pt x="5975" y="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rgbClr val="FDF9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164800" y="373900"/>
              <a:ext cx="235375" cy="459400"/>
            </a:xfrm>
            <a:custGeom>
              <a:rect b="b" l="l" r="r" t="t"/>
              <a:pathLst>
                <a:path extrusionOk="0" h="18376" w="9415">
                  <a:moveTo>
                    <a:pt x="6156" y="0"/>
                  </a:moveTo>
                  <a:lnTo>
                    <a:pt x="6156" y="1086"/>
                  </a:lnTo>
                  <a:lnTo>
                    <a:pt x="6201" y="2218"/>
                  </a:lnTo>
                  <a:lnTo>
                    <a:pt x="6156" y="3304"/>
                  </a:lnTo>
                  <a:lnTo>
                    <a:pt x="6111" y="3802"/>
                  </a:lnTo>
                  <a:lnTo>
                    <a:pt x="5975" y="4345"/>
                  </a:lnTo>
                  <a:lnTo>
                    <a:pt x="5658" y="5612"/>
                  </a:lnTo>
                  <a:lnTo>
                    <a:pt x="5296" y="6834"/>
                  </a:lnTo>
                  <a:lnTo>
                    <a:pt x="4934" y="8056"/>
                  </a:lnTo>
                  <a:lnTo>
                    <a:pt x="4527" y="9278"/>
                  </a:lnTo>
                  <a:lnTo>
                    <a:pt x="4029" y="10455"/>
                  </a:lnTo>
                  <a:lnTo>
                    <a:pt x="3486" y="11632"/>
                  </a:lnTo>
                  <a:lnTo>
                    <a:pt x="2852" y="12808"/>
                  </a:lnTo>
                  <a:lnTo>
                    <a:pt x="2173" y="13895"/>
                  </a:lnTo>
                  <a:lnTo>
                    <a:pt x="1811" y="14483"/>
                  </a:lnTo>
                  <a:lnTo>
                    <a:pt x="1585" y="14709"/>
                  </a:lnTo>
                  <a:lnTo>
                    <a:pt x="1359" y="14936"/>
                  </a:lnTo>
                  <a:lnTo>
                    <a:pt x="1087" y="15162"/>
                  </a:lnTo>
                  <a:lnTo>
                    <a:pt x="770" y="15298"/>
                  </a:lnTo>
                  <a:lnTo>
                    <a:pt x="453" y="15388"/>
                  </a:lnTo>
                  <a:lnTo>
                    <a:pt x="91" y="15433"/>
                  </a:lnTo>
                  <a:lnTo>
                    <a:pt x="1" y="15615"/>
                  </a:lnTo>
                  <a:lnTo>
                    <a:pt x="1" y="15796"/>
                  </a:lnTo>
                  <a:lnTo>
                    <a:pt x="1" y="15977"/>
                  </a:lnTo>
                  <a:lnTo>
                    <a:pt x="1" y="16112"/>
                  </a:lnTo>
                  <a:lnTo>
                    <a:pt x="137" y="16429"/>
                  </a:lnTo>
                  <a:lnTo>
                    <a:pt x="318" y="16746"/>
                  </a:lnTo>
                  <a:lnTo>
                    <a:pt x="635" y="17199"/>
                  </a:lnTo>
                  <a:lnTo>
                    <a:pt x="906" y="17651"/>
                  </a:lnTo>
                  <a:lnTo>
                    <a:pt x="1087" y="17832"/>
                  </a:lnTo>
                  <a:lnTo>
                    <a:pt x="1268" y="18059"/>
                  </a:lnTo>
                  <a:lnTo>
                    <a:pt x="1494" y="18194"/>
                  </a:lnTo>
                  <a:lnTo>
                    <a:pt x="1721" y="18330"/>
                  </a:lnTo>
                  <a:lnTo>
                    <a:pt x="1902" y="18375"/>
                  </a:lnTo>
                  <a:lnTo>
                    <a:pt x="2083" y="18330"/>
                  </a:lnTo>
                  <a:lnTo>
                    <a:pt x="2219" y="18285"/>
                  </a:lnTo>
                  <a:lnTo>
                    <a:pt x="2354" y="18149"/>
                  </a:lnTo>
                  <a:lnTo>
                    <a:pt x="2671" y="17923"/>
                  </a:lnTo>
                  <a:lnTo>
                    <a:pt x="2988" y="17696"/>
                  </a:lnTo>
                  <a:lnTo>
                    <a:pt x="3531" y="17199"/>
                  </a:lnTo>
                  <a:lnTo>
                    <a:pt x="3984" y="16610"/>
                  </a:lnTo>
                  <a:lnTo>
                    <a:pt x="4436" y="16022"/>
                  </a:lnTo>
                  <a:lnTo>
                    <a:pt x="5251" y="14890"/>
                  </a:lnTo>
                  <a:lnTo>
                    <a:pt x="5975" y="13714"/>
                  </a:lnTo>
                  <a:lnTo>
                    <a:pt x="6609" y="12537"/>
                  </a:lnTo>
                  <a:lnTo>
                    <a:pt x="7242" y="11315"/>
                  </a:lnTo>
                  <a:lnTo>
                    <a:pt x="7740" y="10048"/>
                  </a:lnTo>
                  <a:lnTo>
                    <a:pt x="8193" y="8780"/>
                  </a:lnTo>
                  <a:lnTo>
                    <a:pt x="8555" y="7468"/>
                  </a:lnTo>
                  <a:lnTo>
                    <a:pt x="8872" y="6110"/>
                  </a:lnTo>
                  <a:lnTo>
                    <a:pt x="8917" y="5748"/>
                  </a:lnTo>
                  <a:lnTo>
                    <a:pt x="9007" y="5431"/>
                  </a:lnTo>
                  <a:lnTo>
                    <a:pt x="9143" y="5160"/>
                  </a:lnTo>
                  <a:lnTo>
                    <a:pt x="9234" y="5024"/>
                  </a:lnTo>
                  <a:lnTo>
                    <a:pt x="9415" y="4888"/>
                  </a:lnTo>
                  <a:lnTo>
                    <a:pt x="9415" y="4390"/>
                  </a:lnTo>
                  <a:lnTo>
                    <a:pt x="9234" y="4300"/>
                  </a:lnTo>
                  <a:lnTo>
                    <a:pt x="9053" y="4209"/>
                  </a:lnTo>
                  <a:lnTo>
                    <a:pt x="8962" y="4028"/>
                  </a:lnTo>
                  <a:lnTo>
                    <a:pt x="8872" y="3802"/>
                  </a:lnTo>
                  <a:lnTo>
                    <a:pt x="8645" y="3621"/>
                  </a:lnTo>
                  <a:lnTo>
                    <a:pt x="8464" y="3349"/>
                  </a:lnTo>
                  <a:lnTo>
                    <a:pt x="8374" y="3078"/>
                  </a:lnTo>
                  <a:lnTo>
                    <a:pt x="8329" y="2761"/>
                  </a:lnTo>
                  <a:lnTo>
                    <a:pt x="8057" y="2580"/>
                  </a:lnTo>
                  <a:lnTo>
                    <a:pt x="7876" y="2308"/>
                  </a:lnTo>
                  <a:lnTo>
                    <a:pt x="7740" y="2037"/>
                  </a:lnTo>
                  <a:lnTo>
                    <a:pt x="7650" y="1765"/>
                  </a:lnTo>
                  <a:lnTo>
                    <a:pt x="7469" y="1629"/>
                  </a:lnTo>
                  <a:lnTo>
                    <a:pt x="7333" y="1494"/>
                  </a:lnTo>
                  <a:lnTo>
                    <a:pt x="7242" y="1313"/>
                  </a:lnTo>
                  <a:lnTo>
                    <a:pt x="7197" y="1086"/>
                  </a:lnTo>
                  <a:lnTo>
                    <a:pt x="6971" y="905"/>
                  </a:lnTo>
                  <a:lnTo>
                    <a:pt x="6790" y="679"/>
                  </a:lnTo>
                  <a:lnTo>
                    <a:pt x="6654" y="362"/>
                  </a:lnTo>
                  <a:lnTo>
                    <a:pt x="6609" y="45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998475" y="361450"/>
              <a:ext cx="252350" cy="205950"/>
            </a:xfrm>
            <a:custGeom>
              <a:rect b="b" l="l" r="r" t="t"/>
              <a:pathLst>
                <a:path extrusionOk="0" h="8238" w="10094">
                  <a:moveTo>
                    <a:pt x="9369" y="0"/>
                  </a:moveTo>
                  <a:lnTo>
                    <a:pt x="9234" y="46"/>
                  </a:lnTo>
                  <a:lnTo>
                    <a:pt x="9143" y="136"/>
                  </a:lnTo>
                  <a:lnTo>
                    <a:pt x="8962" y="317"/>
                  </a:lnTo>
                  <a:lnTo>
                    <a:pt x="8781" y="543"/>
                  </a:lnTo>
                  <a:lnTo>
                    <a:pt x="8600" y="724"/>
                  </a:lnTo>
                  <a:lnTo>
                    <a:pt x="8419" y="905"/>
                  </a:lnTo>
                  <a:lnTo>
                    <a:pt x="7559" y="1811"/>
                  </a:lnTo>
                  <a:lnTo>
                    <a:pt x="6654" y="2625"/>
                  </a:lnTo>
                  <a:lnTo>
                    <a:pt x="5749" y="3395"/>
                  </a:lnTo>
                  <a:lnTo>
                    <a:pt x="4753" y="4119"/>
                  </a:lnTo>
                  <a:lnTo>
                    <a:pt x="3757" y="4798"/>
                  </a:lnTo>
                  <a:lnTo>
                    <a:pt x="2762" y="5477"/>
                  </a:lnTo>
                  <a:lnTo>
                    <a:pt x="680" y="6744"/>
                  </a:lnTo>
                  <a:lnTo>
                    <a:pt x="272" y="7106"/>
                  </a:lnTo>
                  <a:lnTo>
                    <a:pt x="91" y="7287"/>
                  </a:lnTo>
                  <a:lnTo>
                    <a:pt x="46" y="7377"/>
                  </a:lnTo>
                  <a:lnTo>
                    <a:pt x="1" y="7468"/>
                  </a:lnTo>
                  <a:lnTo>
                    <a:pt x="1" y="7649"/>
                  </a:lnTo>
                  <a:lnTo>
                    <a:pt x="91" y="7830"/>
                  </a:lnTo>
                  <a:lnTo>
                    <a:pt x="182" y="7966"/>
                  </a:lnTo>
                  <a:lnTo>
                    <a:pt x="318" y="8056"/>
                  </a:lnTo>
                  <a:lnTo>
                    <a:pt x="453" y="8102"/>
                  </a:lnTo>
                  <a:lnTo>
                    <a:pt x="634" y="8192"/>
                  </a:lnTo>
                  <a:lnTo>
                    <a:pt x="951" y="8237"/>
                  </a:lnTo>
                  <a:lnTo>
                    <a:pt x="1585" y="8237"/>
                  </a:lnTo>
                  <a:lnTo>
                    <a:pt x="2173" y="8192"/>
                  </a:lnTo>
                  <a:lnTo>
                    <a:pt x="2762" y="8056"/>
                  </a:lnTo>
                  <a:lnTo>
                    <a:pt x="3078" y="7966"/>
                  </a:lnTo>
                  <a:lnTo>
                    <a:pt x="3350" y="7830"/>
                  </a:lnTo>
                  <a:lnTo>
                    <a:pt x="4119" y="7377"/>
                  </a:lnTo>
                  <a:lnTo>
                    <a:pt x="4844" y="6970"/>
                  </a:lnTo>
                  <a:lnTo>
                    <a:pt x="5568" y="6472"/>
                  </a:lnTo>
                  <a:lnTo>
                    <a:pt x="6247" y="5974"/>
                  </a:lnTo>
                  <a:lnTo>
                    <a:pt x="6925" y="5431"/>
                  </a:lnTo>
                  <a:lnTo>
                    <a:pt x="7559" y="4888"/>
                  </a:lnTo>
                  <a:lnTo>
                    <a:pt x="8147" y="4255"/>
                  </a:lnTo>
                  <a:lnTo>
                    <a:pt x="8691" y="3576"/>
                  </a:lnTo>
                  <a:lnTo>
                    <a:pt x="9098" y="3033"/>
                  </a:lnTo>
                  <a:lnTo>
                    <a:pt x="9460" y="2444"/>
                  </a:lnTo>
                  <a:lnTo>
                    <a:pt x="9731" y="1811"/>
                  </a:lnTo>
                  <a:lnTo>
                    <a:pt x="9958" y="1177"/>
                  </a:lnTo>
                  <a:lnTo>
                    <a:pt x="10048" y="860"/>
                  </a:lnTo>
                  <a:lnTo>
                    <a:pt x="10094" y="543"/>
                  </a:lnTo>
                  <a:lnTo>
                    <a:pt x="10048" y="362"/>
                  </a:lnTo>
                  <a:lnTo>
                    <a:pt x="9958" y="227"/>
                  </a:lnTo>
                  <a:lnTo>
                    <a:pt x="9822" y="136"/>
                  </a:lnTo>
                  <a:lnTo>
                    <a:pt x="9641" y="46"/>
                  </a:lnTo>
                  <a:lnTo>
                    <a:pt x="9505" y="0"/>
                  </a:lnTo>
                  <a:close/>
                </a:path>
              </a:pathLst>
            </a:custGeom>
            <a:solidFill>
              <a:srgbClr val="F4F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2015450" y="369375"/>
              <a:ext cx="193500" cy="160675"/>
            </a:xfrm>
            <a:custGeom>
              <a:rect b="b" l="l" r="r" t="t"/>
              <a:pathLst>
                <a:path extrusionOk="0" h="6427" w="7740">
                  <a:moveTo>
                    <a:pt x="7242" y="0"/>
                  </a:moveTo>
                  <a:lnTo>
                    <a:pt x="7061" y="91"/>
                  </a:lnTo>
                  <a:lnTo>
                    <a:pt x="5070" y="1222"/>
                  </a:lnTo>
                  <a:lnTo>
                    <a:pt x="4119" y="1856"/>
                  </a:lnTo>
                  <a:lnTo>
                    <a:pt x="3169" y="2489"/>
                  </a:lnTo>
                  <a:lnTo>
                    <a:pt x="2626" y="2851"/>
                  </a:lnTo>
                  <a:lnTo>
                    <a:pt x="2128" y="3259"/>
                  </a:lnTo>
                  <a:lnTo>
                    <a:pt x="1675" y="3711"/>
                  </a:lnTo>
                  <a:lnTo>
                    <a:pt x="1223" y="4164"/>
                  </a:lnTo>
                  <a:lnTo>
                    <a:pt x="861" y="4662"/>
                  </a:lnTo>
                  <a:lnTo>
                    <a:pt x="499" y="5205"/>
                  </a:lnTo>
                  <a:lnTo>
                    <a:pt x="227" y="5793"/>
                  </a:lnTo>
                  <a:lnTo>
                    <a:pt x="1" y="6427"/>
                  </a:lnTo>
                  <a:lnTo>
                    <a:pt x="680" y="6291"/>
                  </a:lnTo>
                  <a:lnTo>
                    <a:pt x="1313" y="6110"/>
                  </a:lnTo>
                  <a:lnTo>
                    <a:pt x="1902" y="5929"/>
                  </a:lnTo>
                  <a:lnTo>
                    <a:pt x="2490" y="5703"/>
                  </a:lnTo>
                  <a:lnTo>
                    <a:pt x="3033" y="5431"/>
                  </a:lnTo>
                  <a:lnTo>
                    <a:pt x="3621" y="5160"/>
                  </a:lnTo>
                  <a:lnTo>
                    <a:pt x="4119" y="4843"/>
                  </a:lnTo>
                  <a:lnTo>
                    <a:pt x="4617" y="4526"/>
                  </a:lnTo>
                  <a:lnTo>
                    <a:pt x="5115" y="4119"/>
                  </a:lnTo>
                  <a:lnTo>
                    <a:pt x="5568" y="3711"/>
                  </a:lnTo>
                  <a:lnTo>
                    <a:pt x="5975" y="3304"/>
                  </a:lnTo>
                  <a:lnTo>
                    <a:pt x="6382" y="2806"/>
                  </a:lnTo>
                  <a:lnTo>
                    <a:pt x="6744" y="2308"/>
                  </a:lnTo>
                  <a:lnTo>
                    <a:pt x="7106" y="1765"/>
                  </a:lnTo>
                  <a:lnTo>
                    <a:pt x="7423" y="1222"/>
                  </a:lnTo>
                  <a:lnTo>
                    <a:pt x="7740" y="588"/>
                  </a:lnTo>
                  <a:lnTo>
                    <a:pt x="7649" y="362"/>
                  </a:lnTo>
                  <a:lnTo>
                    <a:pt x="7514" y="136"/>
                  </a:lnTo>
                  <a:lnTo>
                    <a:pt x="7468" y="45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2036950" y="623950"/>
              <a:ext cx="144850" cy="183325"/>
            </a:xfrm>
            <a:custGeom>
              <a:rect b="b" l="l" r="r" t="t"/>
              <a:pathLst>
                <a:path extrusionOk="0" h="7333" w="5794">
                  <a:moveTo>
                    <a:pt x="634" y="0"/>
                  </a:moveTo>
                  <a:lnTo>
                    <a:pt x="453" y="46"/>
                  </a:lnTo>
                  <a:lnTo>
                    <a:pt x="317" y="181"/>
                  </a:lnTo>
                  <a:lnTo>
                    <a:pt x="182" y="317"/>
                  </a:lnTo>
                  <a:lnTo>
                    <a:pt x="91" y="453"/>
                  </a:lnTo>
                  <a:lnTo>
                    <a:pt x="1" y="589"/>
                  </a:lnTo>
                  <a:lnTo>
                    <a:pt x="1" y="770"/>
                  </a:lnTo>
                  <a:lnTo>
                    <a:pt x="1" y="906"/>
                  </a:lnTo>
                  <a:lnTo>
                    <a:pt x="46" y="1087"/>
                  </a:lnTo>
                  <a:lnTo>
                    <a:pt x="227" y="1403"/>
                  </a:lnTo>
                  <a:lnTo>
                    <a:pt x="634" y="2082"/>
                  </a:lnTo>
                  <a:lnTo>
                    <a:pt x="3621" y="7016"/>
                  </a:lnTo>
                  <a:lnTo>
                    <a:pt x="3757" y="7151"/>
                  </a:lnTo>
                  <a:lnTo>
                    <a:pt x="3893" y="7242"/>
                  </a:lnTo>
                  <a:lnTo>
                    <a:pt x="4074" y="7287"/>
                  </a:lnTo>
                  <a:lnTo>
                    <a:pt x="4255" y="7332"/>
                  </a:lnTo>
                  <a:lnTo>
                    <a:pt x="4708" y="7242"/>
                  </a:lnTo>
                  <a:lnTo>
                    <a:pt x="5115" y="7106"/>
                  </a:lnTo>
                  <a:lnTo>
                    <a:pt x="5296" y="6970"/>
                  </a:lnTo>
                  <a:lnTo>
                    <a:pt x="5477" y="6835"/>
                  </a:lnTo>
                  <a:lnTo>
                    <a:pt x="5658" y="6653"/>
                  </a:lnTo>
                  <a:lnTo>
                    <a:pt x="5794" y="6472"/>
                  </a:lnTo>
                  <a:lnTo>
                    <a:pt x="5205" y="5431"/>
                  </a:lnTo>
                  <a:lnTo>
                    <a:pt x="2988" y="2309"/>
                  </a:lnTo>
                  <a:lnTo>
                    <a:pt x="2354" y="1403"/>
                  </a:lnTo>
                  <a:lnTo>
                    <a:pt x="1720" y="498"/>
                  </a:lnTo>
                  <a:lnTo>
                    <a:pt x="1539" y="317"/>
                  </a:lnTo>
                  <a:lnTo>
                    <a:pt x="1358" y="181"/>
                  </a:lnTo>
                  <a:lnTo>
                    <a:pt x="1177" y="46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111625" y="799325"/>
              <a:ext cx="74700" cy="99600"/>
            </a:xfrm>
            <a:custGeom>
              <a:rect b="b" l="l" r="r" t="t"/>
              <a:pathLst>
                <a:path extrusionOk="0" h="3984" w="2988">
                  <a:moveTo>
                    <a:pt x="634" y="1"/>
                  </a:moveTo>
                  <a:lnTo>
                    <a:pt x="1" y="634"/>
                  </a:lnTo>
                  <a:lnTo>
                    <a:pt x="1" y="860"/>
                  </a:lnTo>
                  <a:lnTo>
                    <a:pt x="1" y="1132"/>
                  </a:lnTo>
                  <a:lnTo>
                    <a:pt x="272" y="1313"/>
                  </a:lnTo>
                  <a:lnTo>
                    <a:pt x="453" y="1539"/>
                  </a:lnTo>
                  <a:lnTo>
                    <a:pt x="589" y="1811"/>
                  </a:lnTo>
                  <a:lnTo>
                    <a:pt x="634" y="2128"/>
                  </a:lnTo>
                  <a:lnTo>
                    <a:pt x="815" y="2264"/>
                  </a:lnTo>
                  <a:lnTo>
                    <a:pt x="951" y="2399"/>
                  </a:lnTo>
                  <a:lnTo>
                    <a:pt x="1042" y="2580"/>
                  </a:lnTo>
                  <a:lnTo>
                    <a:pt x="1087" y="2761"/>
                  </a:lnTo>
                  <a:lnTo>
                    <a:pt x="1313" y="2988"/>
                  </a:lnTo>
                  <a:lnTo>
                    <a:pt x="1494" y="3259"/>
                  </a:lnTo>
                  <a:lnTo>
                    <a:pt x="1630" y="3531"/>
                  </a:lnTo>
                  <a:lnTo>
                    <a:pt x="1675" y="3848"/>
                  </a:lnTo>
                  <a:lnTo>
                    <a:pt x="2083" y="3983"/>
                  </a:lnTo>
                  <a:lnTo>
                    <a:pt x="2354" y="3893"/>
                  </a:lnTo>
                  <a:lnTo>
                    <a:pt x="2580" y="3802"/>
                  </a:lnTo>
                  <a:lnTo>
                    <a:pt x="2762" y="3576"/>
                  </a:lnTo>
                  <a:lnTo>
                    <a:pt x="2943" y="3350"/>
                  </a:lnTo>
                  <a:lnTo>
                    <a:pt x="2988" y="2988"/>
                  </a:lnTo>
                  <a:lnTo>
                    <a:pt x="2943" y="2626"/>
                  </a:lnTo>
                  <a:lnTo>
                    <a:pt x="2083" y="1268"/>
                  </a:lnTo>
                  <a:lnTo>
                    <a:pt x="1630" y="6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327750" y="689575"/>
              <a:ext cx="221775" cy="390375"/>
            </a:xfrm>
            <a:custGeom>
              <a:rect b="b" l="l" r="r" t="t"/>
              <a:pathLst>
                <a:path extrusionOk="0" h="15615" w="8871">
                  <a:moveTo>
                    <a:pt x="6744" y="0"/>
                  </a:moveTo>
                  <a:lnTo>
                    <a:pt x="6472" y="362"/>
                  </a:lnTo>
                  <a:lnTo>
                    <a:pt x="6291" y="770"/>
                  </a:lnTo>
                  <a:lnTo>
                    <a:pt x="6155" y="1177"/>
                  </a:lnTo>
                  <a:lnTo>
                    <a:pt x="6020" y="1584"/>
                  </a:lnTo>
                  <a:lnTo>
                    <a:pt x="5884" y="2444"/>
                  </a:lnTo>
                  <a:lnTo>
                    <a:pt x="5703" y="3304"/>
                  </a:lnTo>
                  <a:lnTo>
                    <a:pt x="5386" y="4391"/>
                  </a:lnTo>
                  <a:lnTo>
                    <a:pt x="5069" y="5432"/>
                  </a:lnTo>
                  <a:lnTo>
                    <a:pt x="4707" y="6472"/>
                  </a:lnTo>
                  <a:lnTo>
                    <a:pt x="4345" y="7468"/>
                  </a:lnTo>
                  <a:lnTo>
                    <a:pt x="3892" y="8464"/>
                  </a:lnTo>
                  <a:lnTo>
                    <a:pt x="3395" y="9460"/>
                  </a:lnTo>
                  <a:lnTo>
                    <a:pt x="2806" y="10365"/>
                  </a:lnTo>
                  <a:lnTo>
                    <a:pt x="2173" y="11315"/>
                  </a:lnTo>
                  <a:lnTo>
                    <a:pt x="1811" y="11813"/>
                  </a:lnTo>
                  <a:lnTo>
                    <a:pt x="1630" y="12039"/>
                  </a:lnTo>
                  <a:lnTo>
                    <a:pt x="1403" y="12220"/>
                  </a:lnTo>
                  <a:lnTo>
                    <a:pt x="1177" y="12401"/>
                  </a:lnTo>
                  <a:lnTo>
                    <a:pt x="905" y="12492"/>
                  </a:lnTo>
                  <a:lnTo>
                    <a:pt x="589" y="12582"/>
                  </a:lnTo>
                  <a:lnTo>
                    <a:pt x="226" y="12582"/>
                  </a:lnTo>
                  <a:lnTo>
                    <a:pt x="136" y="12718"/>
                  </a:lnTo>
                  <a:lnTo>
                    <a:pt x="45" y="12899"/>
                  </a:lnTo>
                  <a:lnTo>
                    <a:pt x="0" y="13080"/>
                  </a:lnTo>
                  <a:lnTo>
                    <a:pt x="45" y="13261"/>
                  </a:lnTo>
                  <a:lnTo>
                    <a:pt x="453" y="13895"/>
                  </a:lnTo>
                  <a:lnTo>
                    <a:pt x="905" y="14529"/>
                  </a:lnTo>
                  <a:lnTo>
                    <a:pt x="1132" y="14845"/>
                  </a:lnTo>
                  <a:lnTo>
                    <a:pt x="1358" y="15117"/>
                  </a:lnTo>
                  <a:lnTo>
                    <a:pt x="1630" y="15389"/>
                  </a:lnTo>
                  <a:lnTo>
                    <a:pt x="1992" y="15615"/>
                  </a:lnTo>
                  <a:lnTo>
                    <a:pt x="2173" y="15615"/>
                  </a:lnTo>
                  <a:lnTo>
                    <a:pt x="2399" y="15570"/>
                  </a:lnTo>
                  <a:lnTo>
                    <a:pt x="2761" y="15479"/>
                  </a:lnTo>
                  <a:lnTo>
                    <a:pt x="3168" y="15162"/>
                  </a:lnTo>
                  <a:lnTo>
                    <a:pt x="3576" y="14845"/>
                  </a:lnTo>
                  <a:lnTo>
                    <a:pt x="3983" y="14529"/>
                  </a:lnTo>
                  <a:lnTo>
                    <a:pt x="4345" y="14167"/>
                  </a:lnTo>
                  <a:lnTo>
                    <a:pt x="4707" y="13804"/>
                  </a:lnTo>
                  <a:lnTo>
                    <a:pt x="5024" y="13397"/>
                  </a:lnTo>
                  <a:lnTo>
                    <a:pt x="5341" y="12990"/>
                  </a:lnTo>
                  <a:lnTo>
                    <a:pt x="5612" y="12537"/>
                  </a:lnTo>
                  <a:lnTo>
                    <a:pt x="6291" y="11406"/>
                  </a:lnTo>
                  <a:lnTo>
                    <a:pt x="7015" y="10320"/>
                  </a:lnTo>
                  <a:lnTo>
                    <a:pt x="7694" y="9188"/>
                  </a:lnTo>
                  <a:lnTo>
                    <a:pt x="7966" y="8600"/>
                  </a:lnTo>
                  <a:lnTo>
                    <a:pt x="8237" y="8011"/>
                  </a:lnTo>
                  <a:lnTo>
                    <a:pt x="8464" y="7423"/>
                  </a:lnTo>
                  <a:lnTo>
                    <a:pt x="8645" y="6789"/>
                  </a:lnTo>
                  <a:lnTo>
                    <a:pt x="8780" y="6156"/>
                  </a:lnTo>
                  <a:lnTo>
                    <a:pt x="8871" y="5522"/>
                  </a:lnTo>
                  <a:lnTo>
                    <a:pt x="8871" y="4843"/>
                  </a:lnTo>
                  <a:lnTo>
                    <a:pt x="8826" y="4164"/>
                  </a:lnTo>
                  <a:lnTo>
                    <a:pt x="8690" y="3485"/>
                  </a:lnTo>
                  <a:lnTo>
                    <a:pt x="8464" y="2761"/>
                  </a:lnTo>
                  <a:lnTo>
                    <a:pt x="7287" y="589"/>
                  </a:lnTo>
                  <a:lnTo>
                    <a:pt x="7015" y="317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179525" y="826475"/>
              <a:ext cx="153900" cy="228600"/>
            </a:xfrm>
            <a:custGeom>
              <a:rect b="b" l="l" r="r" t="t"/>
              <a:pathLst>
                <a:path extrusionOk="0" h="9144" w="6156">
                  <a:moveTo>
                    <a:pt x="1177" y="1"/>
                  </a:moveTo>
                  <a:lnTo>
                    <a:pt x="951" y="137"/>
                  </a:lnTo>
                  <a:lnTo>
                    <a:pt x="724" y="318"/>
                  </a:lnTo>
                  <a:lnTo>
                    <a:pt x="543" y="499"/>
                  </a:lnTo>
                  <a:lnTo>
                    <a:pt x="362" y="680"/>
                  </a:lnTo>
                  <a:lnTo>
                    <a:pt x="272" y="906"/>
                  </a:lnTo>
                  <a:lnTo>
                    <a:pt x="136" y="1178"/>
                  </a:lnTo>
                  <a:lnTo>
                    <a:pt x="91" y="1404"/>
                  </a:lnTo>
                  <a:lnTo>
                    <a:pt x="0" y="1721"/>
                  </a:lnTo>
                  <a:lnTo>
                    <a:pt x="46" y="2218"/>
                  </a:lnTo>
                  <a:lnTo>
                    <a:pt x="362" y="3214"/>
                  </a:lnTo>
                  <a:lnTo>
                    <a:pt x="770" y="4165"/>
                  </a:lnTo>
                  <a:lnTo>
                    <a:pt x="1222" y="5070"/>
                  </a:lnTo>
                  <a:lnTo>
                    <a:pt x="1765" y="5975"/>
                  </a:lnTo>
                  <a:lnTo>
                    <a:pt x="2354" y="6790"/>
                  </a:lnTo>
                  <a:lnTo>
                    <a:pt x="2987" y="7604"/>
                  </a:lnTo>
                  <a:lnTo>
                    <a:pt x="3621" y="8374"/>
                  </a:lnTo>
                  <a:lnTo>
                    <a:pt x="4345" y="9143"/>
                  </a:lnTo>
                  <a:lnTo>
                    <a:pt x="4707" y="9098"/>
                  </a:lnTo>
                  <a:lnTo>
                    <a:pt x="5024" y="9007"/>
                  </a:lnTo>
                  <a:lnTo>
                    <a:pt x="5296" y="8872"/>
                  </a:lnTo>
                  <a:lnTo>
                    <a:pt x="5522" y="8736"/>
                  </a:lnTo>
                  <a:lnTo>
                    <a:pt x="5703" y="8510"/>
                  </a:lnTo>
                  <a:lnTo>
                    <a:pt x="5884" y="8283"/>
                  </a:lnTo>
                  <a:lnTo>
                    <a:pt x="6020" y="8012"/>
                  </a:lnTo>
                  <a:lnTo>
                    <a:pt x="6155" y="7695"/>
                  </a:lnTo>
                  <a:lnTo>
                    <a:pt x="6155" y="7106"/>
                  </a:lnTo>
                  <a:lnTo>
                    <a:pt x="2173" y="1132"/>
                  </a:lnTo>
                  <a:lnTo>
                    <a:pt x="1946" y="815"/>
                  </a:lnTo>
                  <a:lnTo>
                    <a:pt x="1765" y="499"/>
                  </a:lnTo>
                  <a:lnTo>
                    <a:pt x="1765" y="46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223650" y="838925"/>
              <a:ext cx="10200" cy="15875"/>
            </a:xfrm>
            <a:custGeom>
              <a:rect b="b" l="l" r="r" t="t"/>
              <a:pathLst>
                <a:path extrusionOk="0" h="635" w="408">
                  <a:moveTo>
                    <a:pt x="0" y="1"/>
                  </a:moveTo>
                  <a:lnTo>
                    <a:pt x="46" y="227"/>
                  </a:lnTo>
                  <a:lnTo>
                    <a:pt x="136" y="408"/>
                  </a:lnTo>
                  <a:lnTo>
                    <a:pt x="227" y="544"/>
                  </a:lnTo>
                  <a:lnTo>
                    <a:pt x="408" y="6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9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2191975" y="4757250"/>
              <a:ext cx="141450" cy="55450"/>
            </a:xfrm>
            <a:custGeom>
              <a:rect b="b" l="l" r="r" t="t"/>
              <a:pathLst>
                <a:path extrusionOk="0" h="2218" w="5658">
                  <a:moveTo>
                    <a:pt x="136" y="0"/>
                  </a:moveTo>
                  <a:lnTo>
                    <a:pt x="45" y="272"/>
                  </a:lnTo>
                  <a:lnTo>
                    <a:pt x="0" y="453"/>
                  </a:lnTo>
                  <a:lnTo>
                    <a:pt x="1086" y="996"/>
                  </a:lnTo>
                  <a:lnTo>
                    <a:pt x="2218" y="1494"/>
                  </a:lnTo>
                  <a:lnTo>
                    <a:pt x="3349" y="1901"/>
                  </a:lnTo>
                  <a:lnTo>
                    <a:pt x="3938" y="2082"/>
                  </a:lnTo>
                  <a:lnTo>
                    <a:pt x="4526" y="2218"/>
                  </a:lnTo>
                  <a:lnTo>
                    <a:pt x="4617" y="2082"/>
                  </a:lnTo>
                  <a:lnTo>
                    <a:pt x="4752" y="1946"/>
                  </a:lnTo>
                  <a:lnTo>
                    <a:pt x="4888" y="1856"/>
                  </a:lnTo>
                  <a:lnTo>
                    <a:pt x="5024" y="1811"/>
                  </a:lnTo>
                  <a:lnTo>
                    <a:pt x="5341" y="1720"/>
                  </a:lnTo>
                  <a:lnTo>
                    <a:pt x="5657" y="1675"/>
                  </a:lnTo>
                  <a:lnTo>
                    <a:pt x="5024" y="1313"/>
                  </a:lnTo>
                  <a:lnTo>
                    <a:pt x="4345" y="1041"/>
                  </a:lnTo>
                  <a:lnTo>
                    <a:pt x="3666" y="815"/>
                  </a:lnTo>
                  <a:lnTo>
                    <a:pt x="2942" y="634"/>
                  </a:lnTo>
                  <a:lnTo>
                    <a:pt x="1539" y="31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DAF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359425" y="4648625"/>
              <a:ext cx="15875" cy="12475"/>
            </a:xfrm>
            <a:custGeom>
              <a:rect b="b" l="l" r="r" t="t"/>
              <a:pathLst>
                <a:path extrusionOk="0" h="499" w="635">
                  <a:moveTo>
                    <a:pt x="544" y="0"/>
                  </a:moveTo>
                  <a:lnTo>
                    <a:pt x="0" y="46"/>
                  </a:lnTo>
                  <a:lnTo>
                    <a:pt x="91" y="227"/>
                  </a:lnTo>
                  <a:lnTo>
                    <a:pt x="227" y="362"/>
                  </a:lnTo>
                  <a:lnTo>
                    <a:pt x="408" y="453"/>
                  </a:lnTo>
                  <a:lnTo>
                    <a:pt x="634" y="498"/>
                  </a:lnTo>
                  <a:lnTo>
                    <a:pt x="634" y="498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616275" y="1143300"/>
              <a:ext cx="278350" cy="340600"/>
            </a:xfrm>
            <a:custGeom>
              <a:rect b="b" l="l" r="r" t="t"/>
              <a:pathLst>
                <a:path extrusionOk="0" h="13624" w="11134">
                  <a:moveTo>
                    <a:pt x="8418" y="0"/>
                  </a:moveTo>
                  <a:lnTo>
                    <a:pt x="8056" y="272"/>
                  </a:lnTo>
                  <a:lnTo>
                    <a:pt x="7785" y="543"/>
                  </a:lnTo>
                  <a:lnTo>
                    <a:pt x="7558" y="860"/>
                  </a:lnTo>
                  <a:lnTo>
                    <a:pt x="7377" y="1268"/>
                  </a:lnTo>
                  <a:lnTo>
                    <a:pt x="6834" y="2671"/>
                  </a:lnTo>
                  <a:lnTo>
                    <a:pt x="6155" y="3983"/>
                  </a:lnTo>
                  <a:lnTo>
                    <a:pt x="5431" y="5296"/>
                  </a:lnTo>
                  <a:lnTo>
                    <a:pt x="4617" y="6518"/>
                  </a:lnTo>
                  <a:lnTo>
                    <a:pt x="3711" y="7694"/>
                  </a:lnTo>
                  <a:lnTo>
                    <a:pt x="2761" y="8826"/>
                  </a:lnTo>
                  <a:lnTo>
                    <a:pt x="1675" y="9867"/>
                  </a:lnTo>
                  <a:lnTo>
                    <a:pt x="543" y="10817"/>
                  </a:lnTo>
                  <a:lnTo>
                    <a:pt x="227" y="11089"/>
                  </a:lnTo>
                  <a:lnTo>
                    <a:pt x="136" y="11270"/>
                  </a:lnTo>
                  <a:lnTo>
                    <a:pt x="45" y="11451"/>
                  </a:lnTo>
                  <a:lnTo>
                    <a:pt x="0" y="11632"/>
                  </a:lnTo>
                  <a:lnTo>
                    <a:pt x="0" y="11813"/>
                  </a:lnTo>
                  <a:lnTo>
                    <a:pt x="45" y="12039"/>
                  </a:lnTo>
                  <a:lnTo>
                    <a:pt x="136" y="12266"/>
                  </a:lnTo>
                  <a:lnTo>
                    <a:pt x="136" y="12447"/>
                  </a:lnTo>
                  <a:lnTo>
                    <a:pt x="181" y="12628"/>
                  </a:lnTo>
                  <a:lnTo>
                    <a:pt x="453" y="12673"/>
                  </a:lnTo>
                  <a:lnTo>
                    <a:pt x="724" y="12718"/>
                  </a:lnTo>
                  <a:lnTo>
                    <a:pt x="951" y="12809"/>
                  </a:lnTo>
                  <a:lnTo>
                    <a:pt x="1177" y="12944"/>
                  </a:lnTo>
                  <a:lnTo>
                    <a:pt x="1539" y="13261"/>
                  </a:lnTo>
                  <a:lnTo>
                    <a:pt x="1901" y="13623"/>
                  </a:lnTo>
                  <a:lnTo>
                    <a:pt x="2308" y="13533"/>
                  </a:lnTo>
                  <a:lnTo>
                    <a:pt x="2399" y="13261"/>
                  </a:lnTo>
                  <a:lnTo>
                    <a:pt x="2535" y="13080"/>
                  </a:lnTo>
                  <a:lnTo>
                    <a:pt x="2671" y="12899"/>
                  </a:lnTo>
                  <a:lnTo>
                    <a:pt x="2852" y="12718"/>
                  </a:lnTo>
                  <a:lnTo>
                    <a:pt x="3259" y="12492"/>
                  </a:lnTo>
                  <a:lnTo>
                    <a:pt x="3666" y="12266"/>
                  </a:lnTo>
                  <a:lnTo>
                    <a:pt x="4707" y="11677"/>
                  </a:lnTo>
                  <a:lnTo>
                    <a:pt x="5703" y="11044"/>
                  </a:lnTo>
                  <a:lnTo>
                    <a:pt x="6563" y="10319"/>
                  </a:lnTo>
                  <a:lnTo>
                    <a:pt x="7377" y="9505"/>
                  </a:lnTo>
                  <a:lnTo>
                    <a:pt x="8147" y="8645"/>
                  </a:lnTo>
                  <a:lnTo>
                    <a:pt x="8826" y="7740"/>
                  </a:lnTo>
                  <a:lnTo>
                    <a:pt x="9414" y="6744"/>
                  </a:lnTo>
                  <a:lnTo>
                    <a:pt x="10002" y="5703"/>
                  </a:lnTo>
                  <a:lnTo>
                    <a:pt x="10229" y="5205"/>
                  </a:lnTo>
                  <a:lnTo>
                    <a:pt x="10455" y="4707"/>
                  </a:lnTo>
                  <a:lnTo>
                    <a:pt x="10591" y="4481"/>
                  </a:lnTo>
                  <a:lnTo>
                    <a:pt x="10727" y="4255"/>
                  </a:lnTo>
                  <a:lnTo>
                    <a:pt x="10953" y="4028"/>
                  </a:lnTo>
                  <a:lnTo>
                    <a:pt x="11134" y="3893"/>
                  </a:lnTo>
                  <a:lnTo>
                    <a:pt x="11134" y="3350"/>
                  </a:lnTo>
                  <a:lnTo>
                    <a:pt x="10953" y="3259"/>
                  </a:lnTo>
                  <a:lnTo>
                    <a:pt x="10772" y="3123"/>
                  </a:lnTo>
                  <a:lnTo>
                    <a:pt x="10681" y="2942"/>
                  </a:lnTo>
                  <a:lnTo>
                    <a:pt x="10636" y="2761"/>
                  </a:lnTo>
                  <a:lnTo>
                    <a:pt x="10365" y="2535"/>
                  </a:lnTo>
                  <a:lnTo>
                    <a:pt x="10184" y="2309"/>
                  </a:lnTo>
                  <a:lnTo>
                    <a:pt x="10048" y="2037"/>
                  </a:lnTo>
                  <a:lnTo>
                    <a:pt x="10002" y="1720"/>
                  </a:lnTo>
                  <a:lnTo>
                    <a:pt x="9776" y="1630"/>
                  </a:lnTo>
                  <a:lnTo>
                    <a:pt x="9640" y="1494"/>
                  </a:lnTo>
                  <a:lnTo>
                    <a:pt x="9550" y="1313"/>
                  </a:lnTo>
                  <a:lnTo>
                    <a:pt x="9505" y="1132"/>
                  </a:lnTo>
                  <a:lnTo>
                    <a:pt x="9233" y="951"/>
                  </a:lnTo>
                  <a:lnTo>
                    <a:pt x="9052" y="724"/>
                  </a:lnTo>
                  <a:lnTo>
                    <a:pt x="8916" y="453"/>
                  </a:lnTo>
                  <a:lnTo>
                    <a:pt x="8871" y="136"/>
                  </a:lnTo>
                  <a:lnTo>
                    <a:pt x="84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386575" y="758600"/>
              <a:ext cx="279500" cy="475250"/>
            </a:xfrm>
            <a:custGeom>
              <a:rect b="b" l="l" r="r" t="t"/>
              <a:pathLst>
                <a:path extrusionOk="0" h="19010" w="11180">
                  <a:moveTo>
                    <a:pt x="6111" y="0"/>
                  </a:moveTo>
                  <a:lnTo>
                    <a:pt x="6111" y="589"/>
                  </a:lnTo>
                  <a:lnTo>
                    <a:pt x="6111" y="1132"/>
                  </a:lnTo>
                  <a:lnTo>
                    <a:pt x="6065" y="1720"/>
                  </a:lnTo>
                  <a:lnTo>
                    <a:pt x="6020" y="2308"/>
                  </a:lnTo>
                  <a:lnTo>
                    <a:pt x="5884" y="2852"/>
                  </a:lnTo>
                  <a:lnTo>
                    <a:pt x="5749" y="3440"/>
                  </a:lnTo>
                  <a:lnTo>
                    <a:pt x="5568" y="3983"/>
                  </a:lnTo>
                  <a:lnTo>
                    <a:pt x="5386" y="4526"/>
                  </a:lnTo>
                  <a:lnTo>
                    <a:pt x="4889" y="5522"/>
                  </a:lnTo>
                  <a:lnTo>
                    <a:pt x="4391" y="6472"/>
                  </a:lnTo>
                  <a:lnTo>
                    <a:pt x="3395" y="8418"/>
                  </a:lnTo>
                  <a:lnTo>
                    <a:pt x="3078" y="9007"/>
                  </a:lnTo>
                  <a:lnTo>
                    <a:pt x="2671" y="9550"/>
                  </a:lnTo>
                  <a:lnTo>
                    <a:pt x="2218" y="10093"/>
                  </a:lnTo>
                  <a:lnTo>
                    <a:pt x="1766" y="10591"/>
                  </a:lnTo>
                  <a:lnTo>
                    <a:pt x="861" y="11587"/>
                  </a:lnTo>
                  <a:lnTo>
                    <a:pt x="408" y="12084"/>
                  </a:lnTo>
                  <a:lnTo>
                    <a:pt x="1" y="12628"/>
                  </a:lnTo>
                  <a:lnTo>
                    <a:pt x="46" y="13171"/>
                  </a:lnTo>
                  <a:lnTo>
                    <a:pt x="136" y="13668"/>
                  </a:lnTo>
                  <a:lnTo>
                    <a:pt x="227" y="14121"/>
                  </a:lnTo>
                  <a:lnTo>
                    <a:pt x="317" y="14619"/>
                  </a:lnTo>
                  <a:lnTo>
                    <a:pt x="498" y="15026"/>
                  </a:lnTo>
                  <a:lnTo>
                    <a:pt x="680" y="15479"/>
                  </a:lnTo>
                  <a:lnTo>
                    <a:pt x="861" y="15886"/>
                  </a:lnTo>
                  <a:lnTo>
                    <a:pt x="1087" y="16294"/>
                  </a:lnTo>
                  <a:lnTo>
                    <a:pt x="1358" y="16701"/>
                  </a:lnTo>
                  <a:lnTo>
                    <a:pt x="1630" y="17063"/>
                  </a:lnTo>
                  <a:lnTo>
                    <a:pt x="1947" y="17425"/>
                  </a:lnTo>
                  <a:lnTo>
                    <a:pt x="2264" y="17787"/>
                  </a:lnTo>
                  <a:lnTo>
                    <a:pt x="2988" y="18421"/>
                  </a:lnTo>
                  <a:lnTo>
                    <a:pt x="3802" y="19009"/>
                  </a:lnTo>
                  <a:lnTo>
                    <a:pt x="4527" y="18647"/>
                  </a:lnTo>
                  <a:lnTo>
                    <a:pt x="5205" y="18240"/>
                  </a:lnTo>
                  <a:lnTo>
                    <a:pt x="5884" y="17787"/>
                  </a:lnTo>
                  <a:lnTo>
                    <a:pt x="6473" y="17289"/>
                  </a:lnTo>
                  <a:lnTo>
                    <a:pt x="7016" y="16791"/>
                  </a:lnTo>
                  <a:lnTo>
                    <a:pt x="7514" y="16203"/>
                  </a:lnTo>
                  <a:lnTo>
                    <a:pt x="8011" y="15660"/>
                  </a:lnTo>
                  <a:lnTo>
                    <a:pt x="8464" y="15026"/>
                  </a:lnTo>
                  <a:lnTo>
                    <a:pt x="8871" y="14438"/>
                  </a:lnTo>
                  <a:lnTo>
                    <a:pt x="9279" y="13759"/>
                  </a:lnTo>
                  <a:lnTo>
                    <a:pt x="9641" y="13125"/>
                  </a:lnTo>
                  <a:lnTo>
                    <a:pt x="9958" y="12401"/>
                  </a:lnTo>
                  <a:lnTo>
                    <a:pt x="10591" y="10998"/>
                  </a:lnTo>
                  <a:lnTo>
                    <a:pt x="11180" y="9550"/>
                  </a:lnTo>
                  <a:lnTo>
                    <a:pt x="11180" y="9369"/>
                  </a:lnTo>
                  <a:lnTo>
                    <a:pt x="11180" y="9188"/>
                  </a:lnTo>
                  <a:lnTo>
                    <a:pt x="11089" y="8962"/>
                  </a:lnTo>
                  <a:lnTo>
                    <a:pt x="10999" y="8826"/>
                  </a:lnTo>
                  <a:lnTo>
                    <a:pt x="10320" y="7785"/>
                  </a:lnTo>
                  <a:lnTo>
                    <a:pt x="9686" y="6699"/>
                  </a:lnTo>
                  <a:lnTo>
                    <a:pt x="9098" y="5612"/>
                  </a:lnTo>
                  <a:lnTo>
                    <a:pt x="8555" y="4526"/>
                  </a:lnTo>
                  <a:lnTo>
                    <a:pt x="8011" y="3395"/>
                  </a:lnTo>
                  <a:lnTo>
                    <a:pt x="7514" y="2263"/>
                  </a:lnTo>
                  <a:lnTo>
                    <a:pt x="6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655875" y="918125"/>
              <a:ext cx="88275" cy="175400"/>
            </a:xfrm>
            <a:custGeom>
              <a:rect b="b" l="l" r="r" t="t"/>
              <a:pathLst>
                <a:path extrusionOk="0" h="7016" w="3531">
                  <a:moveTo>
                    <a:pt x="860" y="1"/>
                  </a:moveTo>
                  <a:lnTo>
                    <a:pt x="227" y="2445"/>
                  </a:lnTo>
                  <a:lnTo>
                    <a:pt x="181" y="3078"/>
                  </a:lnTo>
                  <a:lnTo>
                    <a:pt x="46" y="3622"/>
                  </a:lnTo>
                  <a:lnTo>
                    <a:pt x="0" y="4119"/>
                  </a:lnTo>
                  <a:lnTo>
                    <a:pt x="46" y="4617"/>
                  </a:lnTo>
                  <a:lnTo>
                    <a:pt x="136" y="5070"/>
                  </a:lnTo>
                  <a:lnTo>
                    <a:pt x="317" y="5522"/>
                  </a:lnTo>
                  <a:lnTo>
                    <a:pt x="543" y="5975"/>
                  </a:lnTo>
                  <a:lnTo>
                    <a:pt x="815" y="6382"/>
                  </a:lnTo>
                  <a:lnTo>
                    <a:pt x="1087" y="6790"/>
                  </a:lnTo>
                  <a:lnTo>
                    <a:pt x="1268" y="6880"/>
                  </a:lnTo>
                  <a:lnTo>
                    <a:pt x="1449" y="6971"/>
                  </a:lnTo>
                  <a:lnTo>
                    <a:pt x="1675" y="7016"/>
                  </a:lnTo>
                  <a:lnTo>
                    <a:pt x="1856" y="7016"/>
                  </a:lnTo>
                  <a:lnTo>
                    <a:pt x="2263" y="6744"/>
                  </a:lnTo>
                  <a:lnTo>
                    <a:pt x="2580" y="6428"/>
                  </a:lnTo>
                  <a:lnTo>
                    <a:pt x="2852" y="6111"/>
                  </a:lnTo>
                  <a:lnTo>
                    <a:pt x="3078" y="5749"/>
                  </a:lnTo>
                  <a:lnTo>
                    <a:pt x="3259" y="5387"/>
                  </a:lnTo>
                  <a:lnTo>
                    <a:pt x="3395" y="4934"/>
                  </a:lnTo>
                  <a:lnTo>
                    <a:pt x="3485" y="4527"/>
                  </a:lnTo>
                  <a:lnTo>
                    <a:pt x="3531" y="4074"/>
                  </a:lnTo>
                  <a:lnTo>
                    <a:pt x="3531" y="3531"/>
                  </a:lnTo>
                  <a:lnTo>
                    <a:pt x="3259" y="3350"/>
                  </a:lnTo>
                  <a:lnTo>
                    <a:pt x="3078" y="3124"/>
                  </a:lnTo>
                  <a:lnTo>
                    <a:pt x="2942" y="2807"/>
                  </a:lnTo>
                  <a:lnTo>
                    <a:pt x="2852" y="2535"/>
                  </a:lnTo>
                  <a:lnTo>
                    <a:pt x="2671" y="2400"/>
                  </a:lnTo>
                  <a:lnTo>
                    <a:pt x="2535" y="2264"/>
                  </a:lnTo>
                  <a:lnTo>
                    <a:pt x="2444" y="2083"/>
                  </a:lnTo>
                  <a:lnTo>
                    <a:pt x="2444" y="1856"/>
                  </a:lnTo>
                  <a:lnTo>
                    <a:pt x="2173" y="1675"/>
                  </a:lnTo>
                  <a:lnTo>
                    <a:pt x="1992" y="1449"/>
                  </a:lnTo>
                  <a:lnTo>
                    <a:pt x="1856" y="1178"/>
                  </a:lnTo>
                  <a:lnTo>
                    <a:pt x="1765" y="861"/>
                  </a:lnTo>
                  <a:lnTo>
                    <a:pt x="1584" y="770"/>
                  </a:lnTo>
                  <a:lnTo>
                    <a:pt x="1449" y="634"/>
                  </a:lnTo>
                  <a:lnTo>
                    <a:pt x="1358" y="408"/>
                  </a:lnTo>
                  <a:lnTo>
                    <a:pt x="1358" y="182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662650" y="894375"/>
              <a:ext cx="11350" cy="15850"/>
            </a:xfrm>
            <a:custGeom>
              <a:rect b="b" l="l" r="r" t="t"/>
              <a:pathLst>
                <a:path extrusionOk="0" h="634" w="454">
                  <a:moveTo>
                    <a:pt x="1" y="0"/>
                  </a:moveTo>
                  <a:lnTo>
                    <a:pt x="408" y="634"/>
                  </a:lnTo>
                  <a:lnTo>
                    <a:pt x="453" y="1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45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97475" y="646575"/>
              <a:ext cx="11325" cy="15875"/>
            </a:xfrm>
            <a:custGeom>
              <a:rect b="b" l="l" r="r" t="t"/>
              <a:pathLst>
                <a:path extrusionOk="0" h="635" w="453">
                  <a:moveTo>
                    <a:pt x="0" y="1"/>
                  </a:moveTo>
                  <a:lnTo>
                    <a:pt x="453" y="634"/>
                  </a:lnTo>
                  <a:lnTo>
                    <a:pt x="453" y="136"/>
                  </a:lnTo>
                  <a:lnTo>
                    <a:pt x="226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85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496325" y="689575"/>
              <a:ext cx="13600" cy="14725"/>
            </a:xfrm>
            <a:custGeom>
              <a:rect b="b" l="l" r="r" t="t"/>
              <a:pathLst>
                <a:path extrusionOk="0" h="589" w="544">
                  <a:moveTo>
                    <a:pt x="544" y="589"/>
                  </a:moveTo>
                  <a:lnTo>
                    <a:pt x="544" y="589"/>
                  </a:lnTo>
                  <a:lnTo>
                    <a:pt x="1" y="0"/>
                  </a:lnTo>
                  <a:lnTo>
                    <a:pt x="1" y="0"/>
                  </a:lnTo>
                  <a:lnTo>
                    <a:pt x="544" y="589"/>
                  </a:lnTo>
                  <a:lnTo>
                    <a:pt x="544" y="589"/>
                  </a:lnTo>
                  <a:close/>
                </a:path>
              </a:pathLst>
            </a:custGeom>
            <a:solidFill>
              <a:srgbClr val="9A6B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506525" y="1019975"/>
              <a:ext cx="320225" cy="429975"/>
            </a:xfrm>
            <a:custGeom>
              <a:rect b="b" l="l" r="r" t="t"/>
              <a:pathLst>
                <a:path extrusionOk="0" h="17199" w="12809">
                  <a:moveTo>
                    <a:pt x="9505" y="0"/>
                  </a:moveTo>
                  <a:lnTo>
                    <a:pt x="9233" y="272"/>
                  </a:lnTo>
                  <a:lnTo>
                    <a:pt x="8961" y="588"/>
                  </a:lnTo>
                  <a:lnTo>
                    <a:pt x="8735" y="951"/>
                  </a:lnTo>
                  <a:lnTo>
                    <a:pt x="8554" y="1313"/>
                  </a:lnTo>
                  <a:lnTo>
                    <a:pt x="8237" y="2037"/>
                  </a:lnTo>
                  <a:lnTo>
                    <a:pt x="8056" y="2399"/>
                  </a:lnTo>
                  <a:lnTo>
                    <a:pt x="7875" y="2761"/>
                  </a:lnTo>
                  <a:lnTo>
                    <a:pt x="7649" y="2987"/>
                  </a:lnTo>
                  <a:lnTo>
                    <a:pt x="7513" y="3259"/>
                  </a:lnTo>
                  <a:lnTo>
                    <a:pt x="7377" y="3530"/>
                  </a:lnTo>
                  <a:lnTo>
                    <a:pt x="7287" y="3802"/>
                  </a:lnTo>
                  <a:lnTo>
                    <a:pt x="7151" y="4345"/>
                  </a:lnTo>
                  <a:lnTo>
                    <a:pt x="7106" y="4888"/>
                  </a:lnTo>
                  <a:lnTo>
                    <a:pt x="7106" y="5476"/>
                  </a:lnTo>
                  <a:lnTo>
                    <a:pt x="7106" y="6065"/>
                  </a:lnTo>
                  <a:lnTo>
                    <a:pt x="7106" y="6608"/>
                  </a:lnTo>
                  <a:lnTo>
                    <a:pt x="7106" y="7196"/>
                  </a:lnTo>
                  <a:lnTo>
                    <a:pt x="7061" y="7920"/>
                  </a:lnTo>
                  <a:lnTo>
                    <a:pt x="6970" y="8645"/>
                  </a:lnTo>
                  <a:lnTo>
                    <a:pt x="6834" y="9278"/>
                  </a:lnTo>
                  <a:lnTo>
                    <a:pt x="6698" y="9867"/>
                  </a:lnTo>
                  <a:lnTo>
                    <a:pt x="6517" y="10410"/>
                  </a:lnTo>
                  <a:lnTo>
                    <a:pt x="6291" y="10953"/>
                  </a:lnTo>
                  <a:lnTo>
                    <a:pt x="6020" y="11405"/>
                  </a:lnTo>
                  <a:lnTo>
                    <a:pt x="5703" y="11858"/>
                  </a:lnTo>
                  <a:lnTo>
                    <a:pt x="5341" y="12220"/>
                  </a:lnTo>
                  <a:lnTo>
                    <a:pt x="4933" y="12582"/>
                  </a:lnTo>
                  <a:lnTo>
                    <a:pt x="4481" y="12944"/>
                  </a:lnTo>
                  <a:lnTo>
                    <a:pt x="3983" y="13216"/>
                  </a:lnTo>
                  <a:lnTo>
                    <a:pt x="3440" y="13487"/>
                  </a:lnTo>
                  <a:lnTo>
                    <a:pt x="2851" y="13759"/>
                  </a:lnTo>
                  <a:lnTo>
                    <a:pt x="2173" y="13985"/>
                  </a:lnTo>
                  <a:lnTo>
                    <a:pt x="1448" y="14211"/>
                  </a:lnTo>
                  <a:lnTo>
                    <a:pt x="951" y="14347"/>
                  </a:lnTo>
                  <a:lnTo>
                    <a:pt x="679" y="14393"/>
                  </a:lnTo>
                  <a:lnTo>
                    <a:pt x="453" y="14528"/>
                  </a:lnTo>
                  <a:lnTo>
                    <a:pt x="272" y="14664"/>
                  </a:lnTo>
                  <a:lnTo>
                    <a:pt x="136" y="14845"/>
                  </a:lnTo>
                  <a:lnTo>
                    <a:pt x="45" y="15117"/>
                  </a:lnTo>
                  <a:lnTo>
                    <a:pt x="0" y="15479"/>
                  </a:lnTo>
                  <a:lnTo>
                    <a:pt x="815" y="16384"/>
                  </a:lnTo>
                  <a:lnTo>
                    <a:pt x="1222" y="16429"/>
                  </a:lnTo>
                  <a:lnTo>
                    <a:pt x="1675" y="16520"/>
                  </a:lnTo>
                  <a:lnTo>
                    <a:pt x="2037" y="16701"/>
                  </a:lnTo>
                  <a:lnTo>
                    <a:pt x="2218" y="16837"/>
                  </a:lnTo>
                  <a:lnTo>
                    <a:pt x="2399" y="16972"/>
                  </a:lnTo>
                  <a:lnTo>
                    <a:pt x="4526" y="17199"/>
                  </a:lnTo>
                  <a:lnTo>
                    <a:pt x="4707" y="16791"/>
                  </a:lnTo>
                  <a:lnTo>
                    <a:pt x="4933" y="16474"/>
                  </a:lnTo>
                  <a:lnTo>
                    <a:pt x="5205" y="16203"/>
                  </a:lnTo>
                  <a:lnTo>
                    <a:pt x="5567" y="15977"/>
                  </a:lnTo>
                  <a:lnTo>
                    <a:pt x="5839" y="15841"/>
                  </a:lnTo>
                  <a:lnTo>
                    <a:pt x="6065" y="15660"/>
                  </a:lnTo>
                  <a:lnTo>
                    <a:pt x="6563" y="15298"/>
                  </a:lnTo>
                  <a:lnTo>
                    <a:pt x="7423" y="14438"/>
                  </a:lnTo>
                  <a:lnTo>
                    <a:pt x="8373" y="13442"/>
                  </a:lnTo>
                  <a:lnTo>
                    <a:pt x="9278" y="12356"/>
                  </a:lnTo>
                  <a:lnTo>
                    <a:pt x="10048" y="11224"/>
                  </a:lnTo>
                  <a:lnTo>
                    <a:pt x="10726" y="10048"/>
                  </a:lnTo>
                  <a:lnTo>
                    <a:pt x="11360" y="8826"/>
                  </a:lnTo>
                  <a:lnTo>
                    <a:pt x="11903" y="7604"/>
                  </a:lnTo>
                  <a:lnTo>
                    <a:pt x="12401" y="6291"/>
                  </a:lnTo>
                  <a:lnTo>
                    <a:pt x="12808" y="4933"/>
                  </a:lnTo>
                  <a:lnTo>
                    <a:pt x="12763" y="4390"/>
                  </a:lnTo>
                  <a:lnTo>
                    <a:pt x="12627" y="4345"/>
                  </a:lnTo>
                  <a:lnTo>
                    <a:pt x="12492" y="4254"/>
                  </a:lnTo>
                  <a:lnTo>
                    <a:pt x="12311" y="4028"/>
                  </a:lnTo>
                  <a:lnTo>
                    <a:pt x="12175" y="3711"/>
                  </a:lnTo>
                  <a:lnTo>
                    <a:pt x="12130" y="3440"/>
                  </a:lnTo>
                  <a:lnTo>
                    <a:pt x="11903" y="3304"/>
                  </a:lnTo>
                  <a:lnTo>
                    <a:pt x="11767" y="3168"/>
                  </a:lnTo>
                  <a:lnTo>
                    <a:pt x="11722" y="2987"/>
                  </a:lnTo>
                  <a:lnTo>
                    <a:pt x="11677" y="2761"/>
                  </a:lnTo>
                  <a:lnTo>
                    <a:pt x="11405" y="2580"/>
                  </a:lnTo>
                  <a:lnTo>
                    <a:pt x="11224" y="2354"/>
                  </a:lnTo>
                  <a:lnTo>
                    <a:pt x="11089" y="2082"/>
                  </a:lnTo>
                  <a:lnTo>
                    <a:pt x="11043" y="1765"/>
                  </a:lnTo>
                  <a:lnTo>
                    <a:pt x="10817" y="1675"/>
                  </a:lnTo>
                  <a:lnTo>
                    <a:pt x="10681" y="1539"/>
                  </a:lnTo>
                  <a:lnTo>
                    <a:pt x="10591" y="1313"/>
                  </a:lnTo>
                  <a:lnTo>
                    <a:pt x="10591" y="1132"/>
                  </a:lnTo>
                  <a:lnTo>
                    <a:pt x="10410" y="1041"/>
                  </a:lnTo>
                  <a:lnTo>
                    <a:pt x="10319" y="951"/>
                  </a:lnTo>
                  <a:lnTo>
                    <a:pt x="10138" y="679"/>
                  </a:lnTo>
                  <a:lnTo>
                    <a:pt x="10002" y="407"/>
                  </a:lnTo>
                  <a:lnTo>
                    <a:pt x="9957" y="91"/>
                  </a:lnTo>
                  <a:lnTo>
                    <a:pt x="9731" y="45"/>
                  </a:lnTo>
                  <a:lnTo>
                    <a:pt x="9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313025" y="1111625"/>
              <a:ext cx="122225" cy="160675"/>
            </a:xfrm>
            <a:custGeom>
              <a:rect b="b" l="l" r="r" t="t"/>
              <a:pathLst>
                <a:path extrusionOk="0" h="6427" w="4889">
                  <a:moveTo>
                    <a:pt x="589" y="0"/>
                  </a:moveTo>
                  <a:lnTo>
                    <a:pt x="182" y="45"/>
                  </a:lnTo>
                  <a:lnTo>
                    <a:pt x="91" y="181"/>
                  </a:lnTo>
                  <a:lnTo>
                    <a:pt x="1" y="362"/>
                  </a:lnTo>
                  <a:lnTo>
                    <a:pt x="1" y="543"/>
                  </a:lnTo>
                  <a:lnTo>
                    <a:pt x="91" y="724"/>
                  </a:lnTo>
                  <a:lnTo>
                    <a:pt x="182" y="1267"/>
                  </a:lnTo>
                  <a:lnTo>
                    <a:pt x="408" y="1494"/>
                  </a:lnTo>
                  <a:lnTo>
                    <a:pt x="589" y="1720"/>
                  </a:lnTo>
                  <a:lnTo>
                    <a:pt x="725" y="2037"/>
                  </a:lnTo>
                  <a:lnTo>
                    <a:pt x="815" y="2354"/>
                  </a:lnTo>
                  <a:lnTo>
                    <a:pt x="951" y="2399"/>
                  </a:lnTo>
                  <a:lnTo>
                    <a:pt x="1087" y="2489"/>
                  </a:lnTo>
                  <a:lnTo>
                    <a:pt x="1268" y="2761"/>
                  </a:lnTo>
                  <a:lnTo>
                    <a:pt x="1359" y="3032"/>
                  </a:lnTo>
                  <a:lnTo>
                    <a:pt x="1449" y="3349"/>
                  </a:lnTo>
                  <a:lnTo>
                    <a:pt x="1630" y="3440"/>
                  </a:lnTo>
                  <a:lnTo>
                    <a:pt x="1766" y="3621"/>
                  </a:lnTo>
                  <a:lnTo>
                    <a:pt x="1856" y="3802"/>
                  </a:lnTo>
                  <a:lnTo>
                    <a:pt x="1902" y="3983"/>
                  </a:lnTo>
                  <a:lnTo>
                    <a:pt x="2264" y="4300"/>
                  </a:lnTo>
                  <a:lnTo>
                    <a:pt x="2581" y="4707"/>
                  </a:lnTo>
                  <a:lnTo>
                    <a:pt x="2852" y="5160"/>
                  </a:lnTo>
                  <a:lnTo>
                    <a:pt x="2988" y="5612"/>
                  </a:lnTo>
                  <a:lnTo>
                    <a:pt x="3667" y="6246"/>
                  </a:lnTo>
                  <a:lnTo>
                    <a:pt x="3893" y="6382"/>
                  </a:lnTo>
                  <a:lnTo>
                    <a:pt x="4074" y="6427"/>
                  </a:lnTo>
                  <a:lnTo>
                    <a:pt x="4255" y="6427"/>
                  </a:lnTo>
                  <a:lnTo>
                    <a:pt x="4391" y="6382"/>
                  </a:lnTo>
                  <a:lnTo>
                    <a:pt x="4527" y="6291"/>
                  </a:lnTo>
                  <a:lnTo>
                    <a:pt x="4662" y="6155"/>
                  </a:lnTo>
                  <a:lnTo>
                    <a:pt x="4889" y="5748"/>
                  </a:lnTo>
                  <a:lnTo>
                    <a:pt x="4572" y="4933"/>
                  </a:lnTo>
                  <a:lnTo>
                    <a:pt x="4255" y="4119"/>
                  </a:lnTo>
                  <a:lnTo>
                    <a:pt x="3848" y="3349"/>
                  </a:lnTo>
                  <a:lnTo>
                    <a:pt x="3395" y="2625"/>
                  </a:lnTo>
                  <a:lnTo>
                    <a:pt x="2852" y="1901"/>
                  </a:lnTo>
                  <a:lnTo>
                    <a:pt x="2309" y="1267"/>
                  </a:lnTo>
                  <a:lnTo>
                    <a:pt x="1675" y="679"/>
                  </a:lnTo>
                  <a:lnTo>
                    <a:pt x="997" y="9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454475" y="1087850"/>
              <a:ext cx="248950" cy="319100"/>
            </a:xfrm>
            <a:custGeom>
              <a:rect b="b" l="l" r="r" t="t"/>
              <a:pathLst>
                <a:path extrusionOk="0" h="12764" w="9958">
                  <a:moveTo>
                    <a:pt x="9459" y="1"/>
                  </a:moveTo>
                  <a:lnTo>
                    <a:pt x="8735" y="1177"/>
                  </a:lnTo>
                  <a:lnTo>
                    <a:pt x="8011" y="2309"/>
                  </a:lnTo>
                  <a:lnTo>
                    <a:pt x="7196" y="3395"/>
                  </a:lnTo>
                  <a:lnTo>
                    <a:pt x="6382" y="4391"/>
                  </a:lnTo>
                  <a:lnTo>
                    <a:pt x="5431" y="5386"/>
                  </a:lnTo>
                  <a:lnTo>
                    <a:pt x="4979" y="5839"/>
                  </a:lnTo>
                  <a:lnTo>
                    <a:pt x="4436" y="6292"/>
                  </a:lnTo>
                  <a:lnTo>
                    <a:pt x="3938" y="6699"/>
                  </a:lnTo>
                  <a:lnTo>
                    <a:pt x="3349" y="7106"/>
                  </a:lnTo>
                  <a:lnTo>
                    <a:pt x="2806" y="7468"/>
                  </a:lnTo>
                  <a:lnTo>
                    <a:pt x="2218" y="7830"/>
                  </a:lnTo>
                  <a:lnTo>
                    <a:pt x="1901" y="8147"/>
                  </a:lnTo>
                  <a:lnTo>
                    <a:pt x="1539" y="8419"/>
                  </a:lnTo>
                  <a:lnTo>
                    <a:pt x="1177" y="8645"/>
                  </a:lnTo>
                  <a:lnTo>
                    <a:pt x="770" y="8826"/>
                  </a:lnTo>
                  <a:lnTo>
                    <a:pt x="453" y="9007"/>
                  </a:lnTo>
                  <a:lnTo>
                    <a:pt x="181" y="9188"/>
                  </a:lnTo>
                  <a:lnTo>
                    <a:pt x="91" y="9324"/>
                  </a:lnTo>
                  <a:lnTo>
                    <a:pt x="0" y="9460"/>
                  </a:lnTo>
                  <a:lnTo>
                    <a:pt x="0" y="9641"/>
                  </a:lnTo>
                  <a:lnTo>
                    <a:pt x="45" y="9867"/>
                  </a:lnTo>
                  <a:lnTo>
                    <a:pt x="91" y="10410"/>
                  </a:lnTo>
                  <a:lnTo>
                    <a:pt x="317" y="10501"/>
                  </a:lnTo>
                  <a:lnTo>
                    <a:pt x="453" y="10637"/>
                  </a:lnTo>
                  <a:lnTo>
                    <a:pt x="543" y="10818"/>
                  </a:lnTo>
                  <a:lnTo>
                    <a:pt x="589" y="11044"/>
                  </a:lnTo>
                  <a:lnTo>
                    <a:pt x="815" y="11225"/>
                  </a:lnTo>
                  <a:lnTo>
                    <a:pt x="1041" y="11451"/>
                  </a:lnTo>
                  <a:lnTo>
                    <a:pt x="1177" y="11723"/>
                  </a:lnTo>
                  <a:lnTo>
                    <a:pt x="1267" y="12040"/>
                  </a:lnTo>
                  <a:lnTo>
                    <a:pt x="1448" y="12130"/>
                  </a:lnTo>
                  <a:lnTo>
                    <a:pt x="1584" y="12311"/>
                  </a:lnTo>
                  <a:lnTo>
                    <a:pt x="1630" y="12492"/>
                  </a:lnTo>
                  <a:lnTo>
                    <a:pt x="1675" y="12673"/>
                  </a:lnTo>
                  <a:lnTo>
                    <a:pt x="1901" y="12764"/>
                  </a:lnTo>
                  <a:lnTo>
                    <a:pt x="2082" y="12764"/>
                  </a:lnTo>
                  <a:lnTo>
                    <a:pt x="2399" y="12447"/>
                  </a:lnTo>
                  <a:lnTo>
                    <a:pt x="2761" y="12266"/>
                  </a:lnTo>
                  <a:lnTo>
                    <a:pt x="3078" y="12130"/>
                  </a:lnTo>
                  <a:lnTo>
                    <a:pt x="3440" y="12085"/>
                  </a:lnTo>
                  <a:lnTo>
                    <a:pt x="3802" y="12085"/>
                  </a:lnTo>
                  <a:lnTo>
                    <a:pt x="4209" y="12130"/>
                  </a:lnTo>
                  <a:lnTo>
                    <a:pt x="4933" y="12175"/>
                  </a:lnTo>
                  <a:lnTo>
                    <a:pt x="5386" y="12130"/>
                  </a:lnTo>
                  <a:lnTo>
                    <a:pt x="5793" y="12085"/>
                  </a:lnTo>
                  <a:lnTo>
                    <a:pt x="6201" y="11949"/>
                  </a:lnTo>
                  <a:lnTo>
                    <a:pt x="6563" y="11768"/>
                  </a:lnTo>
                  <a:lnTo>
                    <a:pt x="6880" y="11587"/>
                  </a:lnTo>
                  <a:lnTo>
                    <a:pt x="7196" y="11361"/>
                  </a:lnTo>
                  <a:lnTo>
                    <a:pt x="7468" y="11044"/>
                  </a:lnTo>
                  <a:lnTo>
                    <a:pt x="7739" y="10727"/>
                  </a:lnTo>
                  <a:lnTo>
                    <a:pt x="8192" y="10048"/>
                  </a:lnTo>
                  <a:lnTo>
                    <a:pt x="8599" y="9324"/>
                  </a:lnTo>
                  <a:lnTo>
                    <a:pt x="9007" y="8645"/>
                  </a:lnTo>
                  <a:lnTo>
                    <a:pt x="9369" y="7921"/>
                  </a:lnTo>
                  <a:lnTo>
                    <a:pt x="9640" y="7152"/>
                  </a:lnTo>
                  <a:lnTo>
                    <a:pt x="9821" y="6382"/>
                  </a:lnTo>
                  <a:lnTo>
                    <a:pt x="9957" y="5568"/>
                  </a:lnTo>
                  <a:lnTo>
                    <a:pt x="9957" y="5115"/>
                  </a:lnTo>
                  <a:lnTo>
                    <a:pt x="9957" y="4708"/>
                  </a:lnTo>
                  <a:lnTo>
                    <a:pt x="9957" y="3531"/>
                  </a:lnTo>
                  <a:lnTo>
                    <a:pt x="9912" y="2354"/>
                  </a:lnTo>
                  <a:lnTo>
                    <a:pt x="9957" y="46"/>
                  </a:lnTo>
                  <a:lnTo>
                    <a:pt x="9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163675" y="881925"/>
              <a:ext cx="134675" cy="196900"/>
            </a:xfrm>
            <a:custGeom>
              <a:rect b="b" l="l" r="r" t="t"/>
              <a:pathLst>
                <a:path extrusionOk="0" h="7876" w="5387">
                  <a:moveTo>
                    <a:pt x="680" y="0"/>
                  </a:moveTo>
                  <a:lnTo>
                    <a:pt x="1" y="679"/>
                  </a:lnTo>
                  <a:lnTo>
                    <a:pt x="227" y="1585"/>
                  </a:lnTo>
                  <a:lnTo>
                    <a:pt x="408" y="1675"/>
                  </a:lnTo>
                  <a:lnTo>
                    <a:pt x="544" y="1811"/>
                  </a:lnTo>
                  <a:lnTo>
                    <a:pt x="634" y="1992"/>
                  </a:lnTo>
                  <a:lnTo>
                    <a:pt x="680" y="2218"/>
                  </a:lnTo>
                  <a:lnTo>
                    <a:pt x="861" y="2263"/>
                  </a:lnTo>
                  <a:lnTo>
                    <a:pt x="951" y="2399"/>
                  </a:lnTo>
                  <a:lnTo>
                    <a:pt x="1132" y="2626"/>
                  </a:lnTo>
                  <a:lnTo>
                    <a:pt x="1268" y="2897"/>
                  </a:lnTo>
                  <a:lnTo>
                    <a:pt x="1358" y="3214"/>
                  </a:lnTo>
                  <a:lnTo>
                    <a:pt x="1539" y="3304"/>
                  </a:lnTo>
                  <a:lnTo>
                    <a:pt x="1675" y="3485"/>
                  </a:lnTo>
                  <a:lnTo>
                    <a:pt x="1720" y="3666"/>
                  </a:lnTo>
                  <a:lnTo>
                    <a:pt x="1766" y="3848"/>
                  </a:lnTo>
                  <a:lnTo>
                    <a:pt x="2037" y="4029"/>
                  </a:lnTo>
                  <a:lnTo>
                    <a:pt x="2218" y="4300"/>
                  </a:lnTo>
                  <a:lnTo>
                    <a:pt x="2354" y="4572"/>
                  </a:lnTo>
                  <a:lnTo>
                    <a:pt x="2445" y="4843"/>
                  </a:lnTo>
                  <a:lnTo>
                    <a:pt x="2626" y="4979"/>
                  </a:lnTo>
                  <a:lnTo>
                    <a:pt x="2761" y="5115"/>
                  </a:lnTo>
                  <a:lnTo>
                    <a:pt x="2852" y="5296"/>
                  </a:lnTo>
                  <a:lnTo>
                    <a:pt x="2852" y="5522"/>
                  </a:lnTo>
                  <a:lnTo>
                    <a:pt x="3123" y="5703"/>
                  </a:lnTo>
                  <a:lnTo>
                    <a:pt x="3305" y="5975"/>
                  </a:lnTo>
                  <a:lnTo>
                    <a:pt x="3440" y="6246"/>
                  </a:lnTo>
                  <a:lnTo>
                    <a:pt x="3486" y="6563"/>
                  </a:lnTo>
                  <a:lnTo>
                    <a:pt x="3712" y="6654"/>
                  </a:lnTo>
                  <a:lnTo>
                    <a:pt x="3802" y="6789"/>
                  </a:lnTo>
                  <a:lnTo>
                    <a:pt x="3893" y="6970"/>
                  </a:lnTo>
                  <a:lnTo>
                    <a:pt x="3983" y="7151"/>
                  </a:lnTo>
                  <a:lnTo>
                    <a:pt x="4572" y="7695"/>
                  </a:lnTo>
                  <a:lnTo>
                    <a:pt x="4708" y="7830"/>
                  </a:lnTo>
                  <a:lnTo>
                    <a:pt x="4843" y="7876"/>
                  </a:lnTo>
                  <a:lnTo>
                    <a:pt x="4979" y="7876"/>
                  </a:lnTo>
                  <a:lnTo>
                    <a:pt x="5160" y="7830"/>
                  </a:lnTo>
                  <a:lnTo>
                    <a:pt x="5341" y="7513"/>
                  </a:lnTo>
                  <a:lnTo>
                    <a:pt x="5386" y="7197"/>
                  </a:lnTo>
                  <a:lnTo>
                    <a:pt x="5341" y="7016"/>
                  </a:lnTo>
                  <a:lnTo>
                    <a:pt x="5296" y="6880"/>
                  </a:lnTo>
                  <a:lnTo>
                    <a:pt x="5205" y="6744"/>
                  </a:lnTo>
                  <a:lnTo>
                    <a:pt x="5070" y="6608"/>
                  </a:lnTo>
                  <a:lnTo>
                    <a:pt x="4255" y="5522"/>
                  </a:lnTo>
                  <a:lnTo>
                    <a:pt x="3440" y="4436"/>
                  </a:lnTo>
                  <a:lnTo>
                    <a:pt x="2037" y="2218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276825" y="1074275"/>
              <a:ext cx="15875" cy="17000"/>
            </a:xfrm>
            <a:custGeom>
              <a:rect b="b" l="l" r="r" t="t"/>
              <a:pathLst>
                <a:path extrusionOk="0" h="680" w="635">
                  <a:moveTo>
                    <a:pt x="46" y="1"/>
                  </a:moveTo>
                  <a:lnTo>
                    <a:pt x="1" y="272"/>
                  </a:lnTo>
                  <a:lnTo>
                    <a:pt x="46" y="544"/>
                  </a:lnTo>
                  <a:lnTo>
                    <a:pt x="272" y="589"/>
                  </a:lnTo>
                  <a:lnTo>
                    <a:pt x="498" y="679"/>
                  </a:lnTo>
                  <a:lnTo>
                    <a:pt x="589" y="498"/>
                  </a:lnTo>
                  <a:lnTo>
                    <a:pt x="634" y="363"/>
                  </a:lnTo>
                  <a:lnTo>
                    <a:pt x="634" y="227"/>
                  </a:lnTo>
                  <a:lnTo>
                    <a:pt x="544" y="46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1C9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289275" y="1060700"/>
              <a:ext cx="46400" cy="58850"/>
            </a:xfrm>
            <a:custGeom>
              <a:rect b="b" l="l" r="r" t="t"/>
              <a:pathLst>
                <a:path extrusionOk="0" h="2354" w="1856">
                  <a:moveTo>
                    <a:pt x="91" y="0"/>
                  </a:moveTo>
                  <a:lnTo>
                    <a:pt x="46" y="589"/>
                  </a:lnTo>
                  <a:lnTo>
                    <a:pt x="0" y="1222"/>
                  </a:lnTo>
                  <a:lnTo>
                    <a:pt x="46" y="1675"/>
                  </a:lnTo>
                  <a:lnTo>
                    <a:pt x="634" y="2218"/>
                  </a:lnTo>
                  <a:lnTo>
                    <a:pt x="725" y="2354"/>
                  </a:lnTo>
                  <a:lnTo>
                    <a:pt x="860" y="2354"/>
                  </a:lnTo>
                  <a:lnTo>
                    <a:pt x="996" y="2309"/>
                  </a:lnTo>
                  <a:lnTo>
                    <a:pt x="1087" y="2218"/>
                  </a:lnTo>
                  <a:lnTo>
                    <a:pt x="1720" y="2218"/>
                  </a:lnTo>
                  <a:lnTo>
                    <a:pt x="1856" y="1856"/>
                  </a:lnTo>
                  <a:lnTo>
                    <a:pt x="1675" y="1132"/>
                  </a:lnTo>
                  <a:lnTo>
                    <a:pt x="1584" y="815"/>
                  </a:lnTo>
                  <a:lnTo>
                    <a:pt x="1449" y="544"/>
                  </a:lnTo>
                  <a:lnTo>
                    <a:pt x="1222" y="272"/>
                  </a:lnTo>
                  <a:lnTo>
                    <a:pt x="951" y="91"/>
                  </a:lnTo>
                  <a:lnTo>
                    <a:pt x="770" y="46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305100" y="1116150"/>
              <a:ext cx="11350" cy="13600"/>
            </a:xfrm>
            <a:custGeom>
              <a:rect b="b" l="l" r="r" t="t"/>
              <a:pathLst>
                <a:path extrusionOk="0" h="544" w="454">
                  <a:moveTo>
                    <a:pt x="1" y="0"/>
                  </a:moveTo>
                  <a:lnTo>
                    <a:pt x="1" y="498"/>
                  </a:lnTo>
                  <a:lnTo>
                    <a:pt x="408" y="54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1C9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03550" y="1249650"/>
              <a:ext cx="80350" cy="84900"/>
            </a:xfrm>
            <a:custGeom>
              <a:rect b="b" l="l" r="r" t="t"/>
              <a:pathLst>
                <a:path extrusionOk="0" h="3396" w="3214">
                  <a:moveTo>
                    <a:pt x="1358" y="1"/>
                  </a:moveTo>
                  <a:lnTo>
                    <a:pt x="1223" y="46"/>
                  </a:lnTo>
                  <a:lnTo>
                    <a:pt x="1041" y="136"/>
                  </a:lnTo>
                  <a:lnTo>
                    <a:pt x="951" y="272"/>
                  </a:lnTo>
                  <a:lnTo>
                    <a:pt x="860" y="408"/>
                  </a:lnTo>
                  <a:lnTo>
                    <a:pt x="770" y="499"/>
                  </a:lnTo>
                  <a:lnTo>
                    <a:pt x="634" y="589"/>
                  </a:lnTo>
                  <a:lnTo>
                    <a:pt x="363" y="680"/>
                  </a:lnTo>
                  <a:lnTo>
                    <a:pt x="46" y="725"/>
                  </a:lnTo>
                  <a:lnTo>
                    <a:pt x="1" y="906"/>
                  </a:lnTo>
                  <a:lnTo>
                    <a:pt x="46" y="1132"/>
                  </a:lnTo>
                  <a:lnTo>
                    <a:pt x="498" y="1721"/>
                  </a:lnTo>
                  <a:lnTo>
                    <a:pt x="679" y="1856"/>
                  </a:lnTo>
                  <a:lnTo>
                    <a:pt x="815" y="1992"/>
                  </a:lnTo>
                  <a:lnTo>
                    <a:pt x="906" y="2128"/>
                  </a:lnTo>
                  <a:lnTo>
                    <a:pt x="951" y="2354"/>
                  </a:lnTo>
                  <a:lnTo>
                    <a:pt x="1223" y="2535"/>
                  </a:lnTo>
                  <a:lnTo>
                    <a:pt x="1404" y="2762"/>
                  </a:lnTo>
                  <a:lnTo>
                    <a:pt x="1539" y="3033"/>
                  </a:lnTo>
                  <a:lnTo>
                    <a:pt x="1630" y="3350"/>
                  </a:lnTo>
                  <a:lnTo>
                    <a:pt x="2082" y="3395"/>
                  </a:lnTo>
                  <a:lnTo>
                    <a:pt x="2173" y="3259"/>
                  </a:lnTo>
                  <a:lnTo>
                    <a:pt x="2309" y="3124"/>
                  </a:lnTo>
                  <a:lnTo>
                    <a:pt x="2580" y="2943"/>
                  </a:lnTo>
                  <a:lnTo>
                    <a:pt x="2897" y="2852"/>
                  </a:lnTo>
                  <a:lnTo>
                    <a:pt x="3214" y="2807"/>
                  </a:lnTo>
                  <a:lnTo>
                    <a:pt x="3214" y="2354"/>
                  </a:lnTo>
                  <a:lnTo>
                    <a:pt x="3123" y="1947"/>
                  </a:lnTo>
                  <a:lnTo>
                    <a:pt x="2942" y="1630"/>
                  </a:lnTo>
                  <a:lnTo>
                    <a:pt x="2716" y="1313"/>
                  </a:lnTo>
                  <a:lnTo>
                    <a:pt x="2218" y="725"/>
                  </a:lnTo>
                  <a:lnTo>
                    <a:pt x="1947" y="408"/>
                  </a:lnTo>
                  <a:lnTo>
                    <a:pt x="1720" y="136"/>
                  </a:lnTo>
                  <a:lnTo>
                    <a:pt x="1539" y="46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139925" y="785750"/>
              <a:ext cx="69025" cy="83750"/>
            </a:xfrm>
            <a:custGeom>
              <a:rect b="b" l="l" r="r" t="t"/>
              <a:pathLst>
                <a:path extrusionOk="0" h="3350" w="2761">
                  <a:moveTo>
                    <a:pt x="1675" y="0"/>
                  </a:moveTo>
                  <a:lnTo>
                    <a:pt x="0" y="544"/>
                  </a:lnTo>
                  <a:lnTo>
                    <a:pt x="0" y="1041"/>
                  </a:lnTo>
                  <a:lnTo>
                    <a:pt x="45" y="1449"/>
                  </a:lnTo>
                  <a:lnTo>
                    <a:pt x="181" y="1856"/>
                  </a:lnTo>
                  <a:lnTo>
                    <a:pt x="362" y="2218"/>
                  </a:lnTo>
                  <a:lnTo>
                    <a:pt x="589" y="2535"/>
                  </a:lnTo>
                  <a:lnTo>
                    <a:pt x="905" y="2807"/>
                  </a:lnTo>
                  <a:lnTo>
                    <a:pt x="1222" y="3078"/>
                  </a:lnTo>
                  <a:lnTo>
                    <a:pt x="1584" y="3350"/>
                  </a:lnTo>
                  <a:lnTo>
                    <a:pt x="1856" y="3214"/>
                  </a:lnTo>
                  <a:lnTo>
                    <a:pt x="2082" y="3033"/>
                  </a:lnTo>
                  <a:lnTo>
                    <a:pt x="2308" y="2852"/>
                  </a:lnTo>
                  <a:lnTo>
                    <a:pt x="2444" y="2671"/>
                  </a:lnTo>
                  <a:lnTo>
                    <a:pt x="2580" y="2444"/>
                  </a:lnTo>
                  <a:lnTo>
                    <a:pt x="2670" y="2173"/>
                  </a:lnTo>
                  <a:lnTo>
                    <a:pt x="2716" y="1901"/>
                  </a:lnTo>
                  <a:lnTo>
                    <a:pt x="2761" y="1585"/>
                  </a:lnTo>
                  <a:lnTo>
                    <a:pt x="2535" y="1177"/>
                  </a:lnTo>
                  <a:lnTo>
                    <a:pt x="2308" y="725"/>
                  </a:lnTo>
                  <a:lnTo>
                    <a:pt x="2037" y="317"/>
                  </a:lnTo>
                  <a:lnTo>
                    <a:pt x="1856" y="136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332275" y="1073150"/>
              <a:ext cx="153900" cy="181050"/>
            </a:xfrm>
            <a:custGeom>
              <a:rect b="b" l="l" r="r" t="t"/>
              <a:pathLst>
                <a:path extrusionOk="0" h="7242" w="6156">
                  <a:moveTo>
                    <a:pt x="1675" y="0"/>
                  </a:moveTo>
                  <a:lnTo>
                    <a:pt x="1403" y="136"/>
                  </a:lnTo>
                  <a:lnTo>
                    <a:pt x="1177" y="317"/>
                  </a:lnTo>
                  <a:lnTo>
                    <a:pt x="770" y="724"/>
                  </a:lnTo>
                  <a:lnTo>
                    <a:pt x="362" y="1177"/>
                  </a:lnTo>
                  <a:lnTo>
                    <a:pt x="0" y="1675"/>
                  </a:lnTo>
                  <a:lnTo>
                    <a:pt x="0" y="1720"/>
                  </a:lnTo>
                  <a:lnTo>
                    <a:pt x="3892" y="7196"/>
                  </a:lnTo>
                  <a:lnTo>
                    <a:pt x="4390" y="7242"/>
                  </a:lnTo>
                  <a:lnTo>
                    <a:pt x="4843" y="7242"/>
                  </a:lnTo>
                  <a:lnTo>
                    <a:pt x="5296" y="7196"/>
                  </a:lnTo>
                  <a:lnTo>
                    <a:pt x="5703" y="7061"/>
                  </a:lnTo>
                  <a:lnTo>
                    <a:pt x="5884" y="6925"/>
                  </a:lnTo>
                  <a:lnTo>
                    <a:pt x="6065" y="6789"/>
                  </a:lnTo>
                  <a:lnTo>
                    <a:pt x="6110" y="6744"/>
                  </a:lnTo>
                  <a:lnTo>
                    <a:pt x="6155" y="6563"/>
                  </a:lnTo>
                  <a:lnTo>
                    <a:pt x="6155" y="6427"/>
                  </a:lnTo>
                  <a:lnTo>
                    <a:pt x="6155" y="6337"/>
                  </a:lnTo>
                  <a:lnTo>
                    <a:pt x="6020" y="6110"/>
                  </a:lnTo>
                  <a:lnTo>
                    <a:pt x="5612" y="5793"/>
                  </a:lnTo>
                  <a:lnTo>
                    <a:pt x="5386" y="5612"/>
                  </a:lnTo>
                  <a:lnTo>
                    <a:pt x="5250" y="5431"/>
                  </a:lnTo>
                  <a:lnTo>
                    <a:pt x="3711" y="2761"/>
                  </a:lnTo>
                  <a:lnTo>
                    <a:pt x="2173" y="46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290400" y="1018825"/>
              <a:ext cx="83750" cy="96200"/>
            </a:xfrm>
            <a:custGeom>
              <a:rect b="b" l="l" r="r" t="t"/>
              <a:pathLst>
                <a:path extrusionOk="0" h="3848" w="3350">
                  <a:moveTo>
                    <a:pt x="1720" y="1"/>
                  </a:moveTo>
                  <a:lnTo>
                    <a:pt x="1" y="1132"/>
                  </a:lnTo>
                  <a:lnTo>
                    <a:pt x="46" y="1675"/>
                  </a:lnTo>
                  <a:lnTo>
                    <a:pt x="363" y="1856"/>
                  </a:lnTo>
                  <a:lnTo>
                    <a:pt x="634" y="2083"/>
                  </a:lnTo>
                  <a:lnTo>
                    <a:pt x="861" y="2354"/>
                  </a:lnTo>
                  <a:lnTo>
                    <a:pt x="1042" y="2626"/>
                  </a:lnTo>
                  <a:lnTo>
                    <a:pt x="1358" y="3259"/>
                  </a:lnTo>
                  <a:lnTo>
                    <a:pt x="1494" y="3531"/>
                  </a:lnTo>
                  <a:lnTo>
                    <a:pt x="1675" y="3848"/>
                  </a:lnTo>
                  <a:lnTo>
                    <a:pt x="2083" y="3803"/>
                  </a:lnTo>
                  <a:lnTo>
                    <a:pt x="2399" y="3712"/>
                  </a:lnTo>
                  <a:lnTo>
                    <a:pt x="2671" y="3576"/>
                  </a:lnTo>
                  <a:lnTo>
                    <a:pt x="2897" y="3395"/>
                  </a:lnTo>
                  <a:lnTo>
                    <a:pt x="3078" y="3169"/>
                  </a:lnTo>
                  <a:lnTo>
                    <a:pt x="3214" y="2852"/>
                  </a:lnTo>
                  <a:lnTo>
                    <a:pt x="3305" y="2535"/>
                  </a:lnTo>
                  <a:lnTo>
                    <a:pt x="3350" y="2173"/>
                  </a:lnTo>
                  <a:lnTo>
                    <a:pt x="3169" y="1449"/>
                  </a:lnTo>
                  <a:lnTo>
                    <a:pt x="3033" y="1132"/>
                  </a:lnTo>
                  <a:lnTo>
                    <a:pt x="2897" y="816"/>
                  </a:lnTo>
                  <a:lnTo>
                    <a:pt x="2716" y="544"/>
                  </a:lnTo>
                  <a:lnTo>
                    <a:pt x="2445" y="272"/>
                  </a:lnTo>
                  <a:lnTo>
                    <a:pt x="2128" y="91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480500" y="995075"/>
              <a:ext cx="210475" cy="299875"/>
            </a:xfrm>
            <a:custGeom>
              <a:rect b="b" l="l" r="r" t="t"/>
              <a:pathLst>
                <a:path extrusionOk="0" h="11995" w="8419">
                  <a:moveTo>
                    <a:pt x="7196" y="0"/>
                  </a:moveTo>
                  <a:lnTo>
                    <a:pt x="7015" y="91"/>
                  </a:lnTo>
                  <a:lnTo>
                    <a:pt x="6925" y="227"/>
                  </a:lnTo>
                  <a:lnTo>
                    <a:pt x="6698" y="453"/>
                  </a:lnTo>
                  <a:lnTo>
                    <a:pt x="6563" y="770"/>
                  </a:lnTo>
                  <a:lnTo>
                    <a:pt x="6427" y="1087"/>
                  </a:lnTo>
                  <a:lnTo>
                    <a:pt x="5884" y="2309"/>
                  </a:lnTo>
                  <a:lnTo>
                    <a:pt x="5250" y="3440"/>
                  </a:lnTo>
                  <a:lnTo>
                    <a:pt x="4571" y="4526"/>
                  </a:lnTo>
                  <a:lnTo>
                    <a:pt x="3802" y="5613"/>
                  </a:lnTo>
                  <a:lnTo>
                    <a:pt x="2987" y="6563"/>
                  </a:lnTo>
                  <a:lnTo>
                    <a:pt x="2082" y="7513"/>
                  </a:lnTo>
                  <a:lnTo>
                    <a:pt x="1132" y="8419"/>
                  </a:lnTo>
                  <a:lnTo>
                    <a:pt x="91" y="9233"/>
                  </a:lnTo>
                  <a:lnTo>
                    <a:pt x="91" y="9776"/>
                  </a:lnTo>
                  <a:lnTo>
                    <a:pt x="0" y="10184"/>
                  </a:lnTo>
                  <a:lnTo>
                    <a:pt x="0" y="10546"/>
                  </a:lnTo>
                  <a:lnTo>
                    <a:pt x="45" y="10863"/>
                  </a:lnTo>
                  <a:lnTo>
                    <a:pt x="181" y="11179"/>
                  </a:lnTo>
                  <a:lnTo>
                    <a:pt x="362" y="11406"/>
                  </a:lnTo>
                  <a:lnTo>
                    <a:pt x="589" y="11632"/>
                  </a:lnTo>
                  <a:lnTo>
                    <a:pt x="905" y="11858"/>
                  </a:lnTo>
                  <a:lnTo>
                    <a:pt x="1222" y="11994"/>
                  </a:lnTo>
                  <a:lnTo>
                    <a:pt x="2761" y="11134"/>
                  </a:lnTo>
                  <a:lnTo>
                    <a:pt x="3530" y="10636"/>
                  </a:lnTo>
                  <a:lnTo>
                    <a:pt x="4209" y="10138"/>
                  </a:lnTo>
                  <a:lnTo>
                    <a:pt x="4979" y="9505"/>
                  </a:lnTo>
                  <a:lnTo>
                    <a:pt x="5703" y="8826"/>
                  </a:lnTo>
                  <a:lnTo>
                    <a:pt x="6382" y="8102"/>
                  </a:lnTo>
                  <a:lnTo>
                    <a:pt x="6970" y="7332"/>
                  </a:lnTo>
                  <a:lnTo>
                    <a:pt x="7513" y="6518"/>
                  </a:lnTo>
                  <a:lnTo>
                    <a:pt x="7694" y="6110"/>
                  </a:lnTo>
                  <a:lnTo>
                    <a:pt x="7920" y="5658"/>
                  </a:lnTo>
                  <a:lnTo>
                    <a:pt x="8102" y="5205"/>
                  </a:lnTo>
                  <a:lnTo>
                    <a:pt x="8237" y="4707"/>
                  </a:lnTo>
                  <a:lnTo>
                    <a:pt x="8328" y="4209"/>
                  </a:lnTo>
                  <a:lnTo>
                    <a:pt x="8418" y="3712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2442025" y="1239475"/>
              <a:ext cx="69050" cy="81500"/>
            </a:xfrm>
            <a:custGeom>
              <a:rect b="b" l="l" r="r" t="t"/>
              <a:pathLst>
                <a:path extrusionOk="0" h="3260" w="2762">
                  <a:moveTo>
                    <a:pt x="1177" y="0"/>
                  </a:moveTo>
                  <a:lnTo>
                    <a:pt x="724" y="46"/>
                  </a:lnTo>
                  <a:lnTo>
                    <a:pt x="498" y="91"/>
                  </a:lnTo>
                  <a:lnTo>
                    <a:pt x="317" y="227"/>
                  </a:lnTo>
                  <a:lnTo>
                    <a:pt x="136" y="362"/>
                  </a:lnTo>
                  <a:lnTo>
                    <a:pt x="0" y="589"/>
                  </a:lnTo>
                  <a:lnTo>
                    <a:pt x="0" y="815"/>
                  </a:lnTo>
                  <a:lnTo>
                    <a:pt x="46" y="996"/>
                  </a:lnTo>
                  <a:lnTo>
                    <a:pt x="181" y="1358"/>
                  </a:lnTo>
                  <a:lnTo>
                    <a:pt x="362" y="1720"/>
                  </a:lnTo>
                  <a:lnTo>
                    <a:pt x="634" y="1992"/>
                  </a:lnTo>
                  <a:lnTo>
                    <a:pt x="1177" y="2580"/>
                  </a:lnTo>
                  <a:lnTo>
                    <a:pt x="1449" y="2852"/>
                  </a:lnTo>
                  <a:lnTo>
                    <a:pt x="1675" y="3214"/>
                  </a:lnTo>
                  <a:lnTo>
                    <a:pt x="1946" y="3259"/>
                  </a:lnTo>
                  <a:lnTo>
                    <a:pt x="2173" y="3214"/>
                  </a:lnTo>
                  <a:lnTo>
                    <a:pt x="2354" y="3169"/>
                  </a:lnTo>
                  <a:lnTo>
                    <a:pt x="2490" y="3033"/>
                  </a:lnTo>
                  <a:lnTo>
                    <a:pt x="2625" y="2897"/>
                  </a:lnTo>
                  <a:lnTo>
                    <a:pt x="2671" y="2716"/>
                  </a:lnTo>
                  <a:lnTo>
                    <a:pt x="2761" y="2218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833075" y="2425250"/>
              <a:ext cx="5953825" cy="3051625"/>
            </a:xfrm>
            <a:custGeom>
              <a:rect b="b" l="l" r="r" t="t"/>
              <a:pathLst>
                <a:path extrusionOk="0" h="122065" w="238153">
                  <a:moveTo>
                    <a:pt x="219733" y="27835"/>
                  </a:moveTo>
                  <a:lnTo>
                    <a:pt x="220230" y="27881"/>
                  </a:lnTo>
                  <a:lnTo>
                    <a:pt x="220728" y="27926"/>
                  </a:lnTo>
                  <a:lnTo>
                    <a:pt x="221181" y="28062"/>
                  </a:lnTo>
                  <a:lnTo>
                    <a:pt x="221633" y="28288"/>
                  </a:lnTo>
                  <a:lnTo>
                    <a:pt x="222086" y="28514"/>
                  </a:lnTo>
                  <a:lnTo>
                    <a:pt x="222493" y="28831"/>
                  </a:lnTo>
                  <a:lnTo>
                    <a:pt x="222901" y="29193"/>
                  </a:lnTo>
                  <a:lnTo>
                    <a:pt x="223308" y="29601"/>
                  </a:lnTo>
                  <a:lnTo>
                    <a:pt x="223625" y="30053"/>
                  </a:lnTo>
                  <a:lnTo>
                    <a:pt x="223942" y="30506"/>
                  </a:lnTo>
                  <a:lnTo>
                    <a:pt x="224213" y="30958"/>
                  </a:lnTo>
                  <a:lnTo>
                    <a:pt x="224440" y="31456"/>
                  </a:lnTo>
                  <a:lnTo>
                    <a:pt x="224621" y="31954"/>
                  </a:lnTo>
                  <a:lnTo>
                    <a:pt x="224756" y="32497"/>
                  </a:lnTo>
                  <a:lnTo>
                    <a:pt x="224892" y="33040"/>
                  </a:lnTo>
                  <a:lnTo>
                    <a:pt x="225028" y="33945"/>
                  </a:lnTo>
                  <a:lnTo>
                    <a:pt x="225118" y="34805"/>
                  </a:lnTo>
                  <a:lnTo>
                    <a:pt x="225118" y="35710"/>
                  </a:lnTo>
                  <a:lnTo>
                    <a:pt x="225073" y="36570"/>
                  </a:lnTo>
                  <a:lnTo>
                    <a:pt x="224937" y="37430"/>
                  </a:lnTo>
                  <a:lnTo>
                    <a:pt x="224756" y="38290"/>
                  </a:lnTo>
                  <a:lnTo>
                    <a:pt x="224485" y="39150"/>
                  </a:lnTo>
                  <a:lnTo>
                    <a:pt x="224168" y="40010"/>
                  </a:lnTo>
                  <a:lnTo>
                    <a:pt x="223625" y="41096"/>
                  </a:lnTo>
                  <a:lnTo>
                    <a:pt x="223127" y="42183"/>
                  </a:lnTo>
                  <a:lnTo>
                    <a:pt x="222539" y="43224"/>
                  </a:lnTo>
                  <a:lnTo>
                    <a:pt x="221905" y="44264"/>
                  </a:lnTo>
                  <a:lnTo>
                    <a:pt x="221271" y="45260"/>
                  </a:lnTo>
                  <a:lnTo>
                    <a:pt x="220593" y="46256"/>
                  </a:lnTo>
                  <a:lnTo>
                    <a:pt x="219823" y="47161"/>
                  </a:lnTo>
                  <a:lnTo>
                    <a:pt x="219054" y="48066"/>
                  </a:lnTo>
                  <a:lnTo>
                    <a:pt x="218058" y="49107"/>
                  </a:lnTo>
                  <a:lnTo>
                    <a:pt x="217062" y="50103"/>
                  </a:lnTo>
                  <a:lnTo>
                    <a:pt x="216021" y="51053"/>
                  </a:lnTo>
                  <a:lnTo>
                    <a:pt x="214980" y="51913"/>
                  </a:lnTo>
                  <a:lnTo>
                    <a:pt x="213894" y="52773"/>
                  </a:lnTo>
                  <a:lnTo>
                    <a:pt x="212763" y="53588"/>
                  </a:lnTo>
                  <a:lnTo>
                    <a:pt x="211631" y="54312"/>
                  </a:lnTo>
                  <a:lnTo>
                    <a:pt x="210454" y="55036"/>
                  </a:lnTo>
                  <a:lnTo>
                    <a:pt x="209232" y="55670"/>
                  </a:lnTo>
                  <a:lnTo>
                    <a:pt x="208010" y="56303"/>
                  </a:lnTo>
                  <a:lnTo>
                    <a:pt x="206789" y="56847"/>
                  </a:lnTo>
                  <a:lnTo>
                    <a:pt x="205476" y="57344"/>
                  </a:lnTo>
                  <a:lnTo>
                    <a:pt x="204209" y="57842"/>
                  </a:lnTo>
                  <a:lnTo>
                    <a:pt x="202851" y="58250"/>
                  </a:lnTo>
                  <a:lnTo>
                    <a:pt x="201493" y="58612"/>
                  </a:lnTo>
                  <a:lnTo>
                    <a:pt x="200135" y="58974"/>
                  </a:lnTo>
                  <a:lnTo>
                    <a:pt x="199457" y="59064"/>
                  </a:lnTo>
                  <a:lnTo>
                    <a:pt x="198823" y="59155"/>
                  </a:lnTo>
                  <a:lnTo>
                    <a:pt x="197827" y="59245"/>
                  </a:lnTo>
                  <a:lnTo>
                    <a:pt x="196107" y="59245"/>
                  </a:lnTo>
                  <a:lnTo>
                    <a:pt x="195791" y="59200"/>
                  </a:lnTo>
                  <a:lnTo>
                    <a:pt x="195564" y="59109"/>
                  </a:lnTo>
                  <a:lnTo>
                    <a:pt x="195383" y="58974"/>
                  </a:lnTo>
                  <a:lnTo>
                    <a:pt x="195338" y="58793"/>
                  </a:lnTo>
                  <a:lnTo>
                    <a:pt x="195383" y="58521"/>
                  </a:lnTo>
                  <a:lnTo>
                    <a:pt x="195474" y="58250"/>
                  </a:lnTo>
                  <a:lnTo>
                    <a:pt x="195655" y="57842"/>
                  </a:lnTo>
                  <a:lnTo>
                    <a:pt x="197284" y="54674"/>
                  </a:lnTo>
                  <a:lnTo>
                    <a:pt x="198913" y="51506"/>
                  </a:lnTo>
                  <a:lnTo>
                    <a:pt x="199457" y="50465"/>
                  </a:lnTo>
                  <a:lnTo>
                    <a:pt x="199954" y="49424"/>
                  </a:lnTo>
                  <a:lnTo>
                    <a:pt x="200860" y="47297"/>
                  </a:lnTo>
                  <a:lnTo>
                    <a:pt x="201719" y="45124"/>
                  </a:lnTo>
                  <a:lnTo>
                    <a:pt x="202534" y="42952"/>
                  </a:lnTo>
                  <a:lnTo>
                    <a:pt x="202760" y="42318"/>
                  </a:lnTo>
                  <a:lnTo>
                    <a:pt x="203032" y="41730"/>
                  </a:lnTo>
                  <a:lnTo>
                    <a:pt x="203394" y="41142"/>
                  </a:lnTo>
                  <a:lnTo>
                    <a:pt x="203575" y="40870"/>
                  </a:lnTo>
                  <a:lnTo>
                    <a:pt x="203847" y="40598"/>
                  </a:lnTo>
                  <a:lnTo>
                    <a:pt x="204163" y="40282"/>
                  </a:lnTo>
                  <a:lnTo>
                    <a:pt x="204480" y="39920"/>
                  </a:lnTo>
                  <a:lnTo>
                    <a:pt x="205023" y="39150"/>
                  </a:lnTo>
                  <a:lnTo>
                    <a:pt x="205567" y="38336"/>
                  </a:lnTo>
                  <a:lnTo>
                    <a:pt x="206064" y="37476"/>
                  </a:lnTo>
                  <a:lnTo>
                    <a:pt x="206426" y="36842"/>
                  </a:lnTo>
                  <a:lnTo>
                    <a:pt x="206834" y="36254"/>
                  </a:lnTo>
                  <a:lnTo>
                    <a:pt x="207286" y="35665"/>
                  </a:lnTo>
                  <a:lnTo>
                    <a:pt x="207739" y="35122"/>
                  </a:lnTo>
                  <a:lnTo>
                    <a:pt x="208689" y="34081"/>
                  </a:lnTo>
                  <a:lnTo>
                    <a:pt x="209730" y="33085"/>
                  </a:lnTo>
                  <a:lnTo>
                    <a:pt x="210817" y="32135"/>
                  </a:lnTo>
                  <a:lnTo>
                    <a:pt x="211948" y="31275"/>
                  </a:lnTo>
                  <a:lnTo>
                    <a:pt x="213125" y="30415"/>
                  </a:lnTo>
                  <a:lnTo>
                    <a:pt x="214302" y="29601"/>
                  </a:lnTo>
                  <a:lnTo>
                    <a:pt x="214845" y="29238"/>
                  </a:lnTo>
                  <a:lnTo>
                    <a:pt x="215433" y="28967"/>
                  </a:lnTo>
                  <a:lnTo>
                    <a:pt x="216021" y="28695"/>
                  </a:lnTo>
                  <a:lnTo>
                    <a:pt x="216655" y="28469"/>
                  </a:lnTo>
                  <a:lnTo>
                    <a:pt x="217243" y="28288"/>
                  </a:lnTo>
                  <a:lnTo>
                    <a:pt x="217877" y="28152"/>
                  </a:lnTo>
                  <a:lnTo>
                    <a:pt x="219189" y="27926"/>
                  </a:lnTo>
                  <a:lnTo>
                    <a:pt x="219733" y="27835"/>
                  </a:lnTo>
                  <a:close/>
                  <a:moveTo>
                    <a:pt x="222086" y="14755"/>
                  </a:moveTo>
                  <a:lnTo>
                    <a:pt x="222855" y="14801"/>
                  </a:lnTo>
                  <a:lnTo>
                    <a:pt x="223670" y="14846"/>
                  </a:lnTo>
                  <a:lnTo>
                    <a:pt x="224440" y="14982"/>
                  </a:lnTo>
                  <a:lnTo>
                    <a:pt x="225254" y="15163"/>
                  </a:lnTo>
                  <a:lnTo>
                    <a:pt x="226024" y="15434"/>
                  </a:lnTo>
                  <a:lnTo>
                    <a:pt x="226838" y="15751"/>
                  </a:lnTo>
                  <a:lnTo>
                    <a:pt x="227562" y="16068"/>
                  </a:lnTo>
                  <a:lnTo>
                    <a:pt x="228332" y="16521"/>
                  </a:lnTo>
                  <a:lnTo>
                    <a:pt x="229011" y="16973"/>
                  </a:lnTo>
                  <a:lnTo>
                    <a:pt x="229690" y="17516"/>
                  </a:lnTo>
                  <a:lnTo>
                    <a:pt x="230323" y="18105"/>
                  </a:lnTo>
                  <a:lnTo>
                    <a:pt x="230912" y="18738"/>
                  </a:lnTo>
                  <a:lnTo>
                    <a:pt x="231455" y="19417"/>
                  </a:lnTo>
                  <a:lnTo>
                    <a:pt x="232179" y="20503"/>
                  </a:lnTo>
                  <a:lnTo>
                    <a:pt x="232767" y="21635"/>
                  </a:lnTo>
                  <a:lnTo>
                    <a:pt x="233356" y="22766"/>
                  </a:lnTo>
                  <a:lnTo>
                    <a:pt x="233808" y="23943"/>
                  </a:lnTo>
                  <a:lnTo>
                    <a:pt x="234170" y="25120"/>
                  </a:lnTo>
                  <a:lnTo>
                    <a:pt x="234442" y="26342"/>
                  </a:lnTo>
                  <a:lnTo>
                    <a:pt x="234668" y="27609"/>
                  </a:lnTo>
                  <a:lnTo>
                    <a:pt x="234804" y="28876"/>
                  </a:lnTo>
                  <a:lnTo>
                    <a:pt x="234849" y="30551"/>
                  </a:lnTo>
                  <a:lnTo>
                    <a:pt x="234849" y="32226"/>
                  </a:lnTo>
                  <a:lnTo>
                    <a:pt x="234759" y="33810"/>
                  </a:lnTo>
                  <a:lnTo>
                    <a:pt x="234623" y="35439"/>
                  </a:lnTo>
                  <a:lnTo>
                    <a:pt x="234442" y="37023"/>
                  </a:lnTo>
                  <a:lnTo>
                    <a:pt x="234170" y="38607"/>
                  </a:lnTo>
                  <a:lnTo>
                    <a:pt x="233808" y="40146"/>
                  </a:lnTo>
                  <a:lnTo>
                    <a:pt x="233401" y="41685"/>
                  </a:lnTo>
                  <a:lnTo>
                    <a:pt x="232948" y="43178"/>
                  </a:lnTo>
                  <a:lnTo>
                    <a:pt x="232405" y="44672"/>
                  </a:lnTo>
                  <a:lnTo>
                    <a:pt x="231771" y="46120"/>
                  </a:lnTo>
                  <a:lnTo>
                    <a:pt x="231093" y="47568"/>
                  </a:lnTo>
                  <a:lnTo>
                    <a:pt x="230323" y="49017"/>
                  </a:lnTo>
                  <a:lnTo>
                    <a:pt x="229509" y="50420"/>
                  </a:lnTo>
                  <a:lnTo>
                    <a:pt x="228603" y="51778"/>
                  </a:lnTo>
                  <a:lnTo>
                    <a:pt x="227653" y="53135"/>
                  </a:lnTo>
                  <a:lnTo>
                    <a:pt x="226793" y="54267"/>
                  </a:lnTo>
                  <a:lnTo>
                    <a:pt x="225933" y="55308"/>
                  </a:lnTo>
                  <a:lnTo>
                    <a:pt x="224983" y="56303"/>
                  </a:lnTo>
                  <a:lnTo>
                    <a:pt x="223987" y="57254"/>
                  </a:lnTo>
                  <a:lnTo>
                    <a:pt x="222946" y="58159"/>
                  </a:lnTo>
                  <a:lnTo>
                    <a:pt x="221905" y="59019"/>
                  </a:lnTo>
                  <a:lnTo>
                    <a:pt x="220819" y="59879"/>
                  </a:lnTo>
                  <a:lnTo>
                    <a:pt x="219733" y="60694"/>
                  </a:lnTo>
                  <a:lnTo>
                    <a:pt x="218556" y="61553"/>
                  </a:lnTo>
                  <a:lnTo>
                    <a:pt x="217379" y="62368"/>
                  </a:lnTo>
                  <a:lnTo>
                    <a:pt x="216157" y="63138"/>
                  </a:lnTo>
                  <a:lnTo>
                    <a:pt x="214935" y="63862"/>
                  </a:lnTo>
                  <a:lnTo>
                    <a:pt x="213668" y="64541"/>
                  </a:lnTo>
                  <a:lnTo>
                    <a:pt x="212401" y="65219"/>
                  </a:lnTo>
                  <a:lnTo>
                    <a:pt x="211088" y="65853"/>
                  </a:lnTo>
                  <a:lnTo>
                    <a:pt x="209776" y="66441"/>
                  </a:lnTo>
                  <a:lnTo>
                    <a:pt x="208418" y="66985"/>
                  </a:lnTo>
                  <a:lnTo>
                    <a:pt x="207060" y="67482"/>
                  </a:lnTo>
                  <a:lnTo>
                    <a:pt x="205702" y="67890"/>
                  </a:lnTo>
                  <a:lnTo>
                    <a:pt x="204299" y="68207"/>
                  </a:lnTo>
                  <a:lnTo>
                    <a:pt x="202896" y="68523"/>
                  </a:lnTo>
                  <a:lnTo>
                    <a:pt x="201493" y="68795"/>
                  </a:lnTo>
                  <a:lnTo>
                    <a:pt x="198687" y="69248"/>
                  </a:lnTo>
                  <a:lnTo>
                    <a:pt x="197013" y="69429"/>
                  </a:lnTo>
                  <a:lnTo>
                    <a:pt x="195383" y="69564"/>
                  </a:lnTo>
                  <a:lnTo>
                    <a:pt x="194704" y="69564"/>
                  </a:lnTo>
                  <a:lnTo>
                    <a:pt x="193980" y="69474"/>
                  </a:lnTo>
                  <a:lnTo>
                    <a:pt x="193347" y="69383"/>
                  </a:lnTo>
                  <a:lnTo>
                    <a:pt x="192622" y="69202"/>
                  </a:lnTo>
                  <a:lnTo>
                    <a:pt x="191944" y="68976"/>
                  </a:lnTo>
                  <a:lnTo>
                    <a:pt x="191219" y="68704"/>
                  </a:lnTo>
                  <a:lnTo>
                    <a:pt x="190450" y="68342"/>
                  </a:lnTo>
                  <a:lnTo>
                    <a:pt x="189590" y="67890"/>
                  </a:lnTo>
                  <a:lnTo>
                    <a:pt x="190043" y="67075"/>
                  </a:lnTo>
                  <a:lnTo>
                    <a:pt x="190495" y="66306"/>
                  </a:lnTo>
                  <a:lnTo>
                    <a:pt x="191491" y="64722"/>
                  </a:lnTo>
                  <a:lnTo>
                    <a:pt x="193528" y="61735"/>
                  </a:lnTo>
                  <a:lnTo>
                    <a:pt x="193663" y="61553"/>
                  </a:lnTo>
                  <a:lnTo>
                    <a:pt x="193799" y="61463"/>
                  </a:lnTo>
                  <a:lnTo>
                    <a:pt x="193980" y="61418"/>
                  </a:lnTo>
                  <a:lnTo>
                    <a:pt x="194116" y="61372"/>
                  </a:lnTo>
                  <a:lnTo>
                    <a:pt x="194433" y="61372"/>
                  </a:lnTo>
                  <a:lnTo>
                    <a:pt x="194795" y="61418"/>
                  </a:lnTo>
                  <a:lnTo>
                    <a:pt x="195564" y="61508"/>
                  </a:lnTo>
                  <a:lnTo>
                    <a:pt x="196379" y="61553"/>
                  </a:lnTo>
                  <a:lnTo>
                    <a:pt x="197918" y="61553"/>
                  </a:lnTo>
                  <a:lnTo>
                    <a:pt x="199457" y="61463"/>
                  </a:lnTo>
                  <a:lnTo>
                    <a:pt x="200950" y="61282"/>
                  </a:lnTo>
                  <a:lnTo>
                    <a:pt x="202489" y="61010"/>
                  </a:lnTo>
                  <a:lnTo>
                    <a:pt x="203982" y="60648"/>
                  </a:lnTo>
                  <a:lnTo>
                    <a:pt x="205431" y="60241"/>
                  </a:lnTo>
                  <a:lnTo>
                    <a:pt x="206924" y="59743"/>
                  </a:lnTo>
                  <a:lnTo>
                    <a:pt x="208327" y="59200"/>
                  </a:lnTo>
                  <a:lnTo>
                    <a:pt x="209685" y="58566"/>
                  </a:lnTo>
                  <a:lnTo>
                    <a:pt x="211043" y="57933"/>
                  </a:lnTo>
                  <a:lnTo>
                    <a:pt x="212355" y="57209"/>
                  </a:lnTo>
                  <a:lnTo>
                    <a:pt x="213623" y="56394"/>
                  </a:lnTo>
                  <a:lnTo>
                    <a:pt x="214890" y="55534"/>
                  </a:lnTo>
                  <a:lnTo>
                    <a:pt x="216112" y="54629"/>
                  </a:lnTo>
                  <a:lnTo>
                    <a:pt x="217289" y="53678"/>
                  </a:lnTo>
                  <a:lnTo>
                    <a:pt x="218601" y="52592"/>
                  </a:lnTo>
                  <a:lnTo>
                    <a:pt x="219823" y="51415"/>
                  </a:lnTo>
                  <a:lnTo>
                    <a:pt x="220955" y="50193"/>
                  </a:lnTo>
                  <a:lnTo>
                    <a:pt x="222041" y="48926"/>
                  </a:lnTo>
                  <a:lnTo>
                    <a:pt x="223082" y="47614"/>
                  </a:lnTo>
                  <a:lnTo>
                    <a:pt x="224032" y="46256"/>
                  </a:lnTo>
                  <a:lnTo>
                    <a:pt x="224937" y="44853"/>
                  </a:lnTo>
                  <a:lnTo>
                    <a:pt x="225752" y="43359"/>
                  </a:lnTo>
                  <a:lnTo>
                    <a:pt x="226476" y="41956"/>
                  </a:lnTo>
                  <a:lnTo>
                    <a:pt x="226793" y="41232"/>
                  </a:lnTo>
                  <a:lnTo>
                    <a:pt x="227065" y="40508"/>
                  </a:lnTo>
                  <a:lnTo>
                    <a:pt x="227336" y="39739"/>
                  </a:lnTo>
                  <a:lnTo>
                    <a:pt x="227562" y="39014"/>
                  </a:lnTo>
                  <a:lnTo>
                    <a:pt x="227789" y="38245"/>
                  </a:lnTo>
                  <a:lnTo>
                    <a:pt x="227970" y="37476"/>
                  </a:lnTo>
                  <a:lnTo>
                    <a:pt x="228106" y="36435"/>
                  </a:lnTo>
                  <a:lnTo>
                    <a:pt x="228196" y="35439"/>
                  </a:lnTo>
                  <a:lnTo>
                    <a:pt x="228151" y="34488"/>
                  </a:lnTo>
                  <a:lnTo>
                    <a:pt x="228060" y="33493"/>
                  </a:lnTo>
                  <a:lnTo>
                    <a:pt x="227879" y="32542"/>
                  </a:lnTo>
                  <a:lnTo>
                    <a:pt x="227608" y="31592"/>
                  </a:lnTo>
                  <a:lnTo>
                    <a:pt x="227246" y="30641"/>
                  </a:lnTo>
                  <a:lnTo>
                    <a:pt x="226838" y="29736"/>
                  </a:lnTo>
                  <a:lnTo>
                    <a:pt x="226567" y="29284"/>
                  </a:lnTo>
                  <a:lnTo>
                    <a:pt x="226340" y="28876"/>
                  </a:lnTo>
                  <a:lnTo>
                    <a:pt x="226069" y="28514"/>
                  </a:lnTo>
                  <a:lnTo>
                    <a:pt x="225797" y="28152"/>
                  </a:lnTo>
                  <a:lnTo>
                    <a:pt x="225480" y="27835"/>
                  </a:lnTo>
                  <a:lnTo>
                    <a:pt x="225164" y="27519"/>
                  </a:lnTo>
                  <a:lnTo>
                    <a:pt x="224802" y="27202"/>
                  </a:lnTo>
                  <a:lnTo>
                    <a:pt x="224440" y="26975"/>
                  </a:lnTo>
                  <a:lnTo>
                    <a:pt x="224077" y="26749"/>
                  </a:lnTo>
                  <a:lnTo>
                    <a:pt x="223670" y="26523"/>
                  </a:lnTo>
                  <a:lnTo>
                    <a:pt x="223263" y="26342"/>
                  </a:lnTo>
                  <a:lnTo>
                    <a:pt x="222855" y="26161"/>
                  </a:lnTo>
                  <a:lnTo>
                    <a:pt x="222403" y="26070"/>
                  </a:lnTo>
                  <a:lnTo>
                    <a:pt x="221950" y="25935"/>
                  </a:lnTo>
                  <a:lnTo>
                    <a:pt x="221452" y="25844"/>
                  </a:lnTo>
                  <a:lnTo>
                    <a:pt x="220955" y="25799"/>
                  </a:lnTo>
                  <a:lnTo>
                    <a:pt x="220095" y="25753"/>
                  </a:lnTo>
                  <a:lnTo>
                    <a:pt x="219235" y="25753"/>
                  </a:lnTo>
                  <a:lnTo>
                    <a:pt x="218375" y="25844"/>
                  </a:lnTo>
                  <a:lnTo>
                    <a:pt x="217560" y="25980"/>
                  </a:lnTo>
                  <a:lnTo>
                    <a:pt x="216700" y="26161"/>
                  </a:lnTo>
                  <a:lnTo>
                    <a:pt x="215931" y="26432"/>
                  </a:lnTo>
                  <a:lnTo>
                    <a:pt x="215116" y="26749"/>
                  </a:lnTo>
                  <a:lnTo>
                    <a:pt x="214302" y="27157"/>
                  </a:lnTo>
                  <a:lnTo>
                    <a:pt x="213351" y="27700"/>
                  </a:lnTo>
                  <a:lnTo>
                    <a:pt x="212446" y="28288"/>
                  </a:lnTo>
                  <a:lnTo>
                    <a:pt x="211541" y="28922"/>
                  </a:lnTo>
                  <a:lnTo>
                    <a:pt x="210681" y="29601"/>
                  </a:lnTo>
                  <a:lnTo>
                    <a:pt x="209821" y="30279"/>
                  </a:lnTo>
                  <a:lnTo>
                    <a:pt x="209006" y="31004"/>
                  </a:lnTo>
                  <a:lnTo>
                    <a:pt x="207377" y="32452"/>
                  </a:lnTo>
                  <a:lnTo>
                    <a:pt x="206698" y="33131"/>
                  </a:lnTo>
                  <a:lnTo>
                    <a:pt x="206019" y="33764"/>
                  </a:lnTo>
                  <a:lnTo>
                    <a:pt x="205838" y="33629"/>
                  </a:lnTo>
                  <a:lnTo>
                    <a:pt x="205748" y="33448"/>
                  </a:lnTo>
                  <a:lnTo>
                    <a:pt x="205657" y="33312"/>
                  </a:lnTo>
                  <a:lnTo>
                    <a:pt x="205657" y="33131"/>
                  </a:lnTo>
                  <a:lnTo>
                    <a:pt x="205702" y="32814"/>
                  </a:lnTo>
                  <a:lnTo>
                    <a:pt x="205748" y="32542"/>
                  </a:lnTo>
                  <a:lnTo>
                    <a:pt x="206789" y="28107"/>
                  </a:lnTo>
                  <a:lnTo>
                    <a:pt x="207829" y="23717"/>
                  </a:lnTo>
                  <a:lnTo>
                    <a:pt x="207965" y="23174"/>
                  </a:lnTo>
                  <a:lnTo>
                    <a:pt x="208146" y="22676"/>
                  </a:lnTo>
                  <a:lnTo>
                    <a:pt x="208418" y="22223"/>
                  </a:lnTo>
                  <a:lnTo>
                    <a:pt x="208780" y="21771"/>
                  </a:lnTo>
                  <a:lnTo>
                    <a:pt x="209957" y="20594"/>
                  </a:lnTo>
                  <a:lnTo>
                    <a:pt x="211179" y="19508"/>
                  </a:lnTo>
                  <a:lnTo>
                    <a:pt x="211812" y="19010"/>
                  </a:lnTo>
                  <a:lnTo>
                    <a:pt x="212446" y="18512"/>
                  </a:lnTo>
                  <a:lnTo>
                    <a:pt x="213125" y="18059"/>
                  </a:lnTo>
                  <a:lnTo>
                    <a:pt x="213804" y="17652"/>
                  </a:lnTo>
                  <a:lnTo>
                    <a:pt x="214483" y="17199"/>
                  </a:lnTo>
                  <a:lnTo>
                    <a:pt x="215207" y="16837"/>
                  </a:lnTo>
                  <a:lnTo>
                    <a:pt x="215931" y="16475"/>
                  </a:lnTo>
                  <a:lnTo>
                    <a:pt x="216700" y="16159"/>
                  </a:lnTo>
                  <a:lnTo>
                    <a:pt x="217470" y="15842"/>
                  </a:lnTo>
                  <a:lnTo>
                    <a:pt x="218239" y="15525"/>
                  </a:lnTo>
                  <a:lnTo>
                    <a:pt x="219054" y="15299"/>
                  </a:lnTo>
                  <a:lnTo>
                    <a:pt x="219868" y="15072"/>
                  </a:lnTo>
                  <a:lnTo>
                    <a:pt x="220593" y="14891"/>
                  </a:lnTo>
                  <a:lnTo>
                    <a:pt x="221317" y="14801"/>
                  </a:lnTo>
                  <a:lnTo>
                    <a:pt x="222086" y="14755"/>
                  </a:lnTo>
                  <a:close/>
                  <a:moveTo>
                    <a:pt x="176103" y="84138"/>
                  </a:moveTo>
                  <a:lnTo>
                    <a:pt x="183480" y="84636"/>
                  </a:lnTo>
                  <a:lnTo>
                    <a:pt x="190903" y="85134"/>
                  </a:lnTo>
                  <a:lnTo>
                    <a:pt x="195112" y="85450"/>
                  </a:lnTo>
                  <a:lnTo>
                    <a:pt x="199366" y="85812"/>
                  </a:lnTo>
                  <a:lnTo>
                    <a:pt x="201493" y="86039"/>
                  </a:lnTo>
                  <a:lnTo>
                    <a:pt x="203620" y="86310"/>
                  </a:lnTo>
                  <a:lnTo>
                    <a:pt x="205702" y="86627"/>
                  </a:lnTo>
                  <a:lnTo>
                    <a:pt x="207829" y="86989"/>
                  </a:lnTo>
                  <a:lnTo>
                    <a:pt x="211450" y="87668"/>
                  </a:lnTo>
                  <a:lnTo>
                    <a:pt x="215116" y="88347"/>
                  </a:lnTo>
                  <a:lnTo>
                    <a:pt x="216293" y="88618"/>
                  </a:lnTo>
                  <a:lnTo>
                    <a:pt x="217424" y="88935"/>
                  </a:lnTo>
                  <a:lnTo>
                    <a:pt x="218556" y="89343"/>
                  </a:lnTo>
                  <a:lnTo>
                    <a:pt x="219687" y="89795"/>
                  </a:lnTo>
                  <a:lnTo>
                    <a:pt x="220774" y="90248"/>
                  </a:lnTo>
                  <a:lnTo>
                    <a:pt x="221860" y="90791"/>
                  </a:lnTo>
                  <a:lnTo>
                    <a:pt x="223987" y="91922"/>
                  </a:lnTo>
                  <a:lnTo>
                    <a:pt x="224485" y="92239"/>
                  </a:lnTo>
                  <a:lnTo>
                    <a:pt x="224983" y="92601"/>
                  </a:lnTo>
                  <a:lnTo>
                    <a:pt x="225480" y="92963"/>
                  </a:lnTo>
                  <a:lnTo>
                    <a:pt x="225933" y="93416"/>
                  </a:lnTo>
                  <a:lnTo>
                    <a:pt x="226250" y="93688"/>
                  </a:lnTo>
                  <a:lnTo>
                    <a:pt x="226476" y="94050"/>
                  </a:lnTo>
                  <a:lnTo>
                    <a:pt x="226702" y="94366"/>
                  </a:lnTo>
                  <a:lnTo>
                    <a:pt x="226884" y="94728"/>
                  </a:lnTo>
                  <a:lnTo>
                    <a:pt x="227019" y="95091"/>
                  </a:lnTo>
                  <a:lnTo>
                    <a:pt x="227110" y="95453"/>
                  </a:lnTo>
                  <a:lnTo>
                    <a:pt x="227200" y="95815"/>
                  </a:lnTo>
                  <a:lnTo>
                    <a:pt x="227200" y="96177"/>
                  </a:lnTo>
                  <a:lnTo>
                    <a:pt x="227200" y="96539"/>
                  </a:lnTo>
                  <a:lnTo>
                    <a:pt x="227155" y="96901"/>
                  </a:lnTo>
                  <a:lnTo>
                    <a:pt x="227065" y="97263"/>
                  </a:lnTo>
                  <a:lnTo>
                    <a:pt x="226929" y="97625"/>
                  </a:lnTo>
                  <a:lnTo>
                    <a:pt x="226793" y="97987"/>
                  </a:lnTo>
                  <a:lnTo>
                    <a:pt x="226567" y="98349"/>
                  </a:lnTo>
                  <a:lnTo>
                    <a:pt x="226340" y="98666"/>
                  </a:lnTo>
                  <a:lnTo>
                    <a:pt x="226024" y="98983"/>
                  </a:lnTo>
                  <a:lnTo>
                    <a:pt x="225480" y="99526"/>
                  </a:lnTo>
                  <a:lnTo>
                    <a:pt x="224937" y="100024"/>
                  </a:lnTo>
                  <a:lnTo>
                    <a:pt x="224349" y="100522"/>
                  </a:lnTo>
                  <a:lnTo>
                    <a:pt x="223761" y="100974"/>
                  </a:lnTo>
                  <a:lnTo>
                    <a:pt x="223127" y="101382"/>
                  </a:lnTo>
                  <a:lnTo>
                    <a:pt x="222493" y="101789"/>
                  </a:lnTo>
                  <a:lnTo>
                    <a:pt x="221814" y="102151"/>
                  </a:lnTo>
                  <a:lnTo>
                    <a:pt x="221136" y="102468"/>
                  </a:lnTo>
                  <a:lnTo>
                    <a:pt x="219823" y="103101"/>
                  </a:lnTo>
                  <a:lnTo>
                    <a:pt x="218511" y="103645"/>
                  </a:lnTo>
                  <a:lnTo>
                    <a:pt x="217198" y="104188"/>
                  </a:lnTo>
                  <a:lnTo>
                    <a:pt x="215840" y="104731"/>
                  </a:lnTo>
                  <a:lnTo>
                    <a:pt x="213125" y="105681"/>
                  </a:lnTo>
                  <a:lnTo>
                    <a:pt x="210364" y="106541"/>
                  </a:lnTo>
                  <a:lnTo>
                    <a:pt x="207286" y="107401"/>
                  </a:lnTo>
                  <a:lnTo>
                    <a:pt x="204163" y="108261"/>
                  </a:lnTo>
                  <a:lnTo>
                    <a:pt x="200995" y="108985"/>
                  </a:lnTo>
                  <a:lnTo>
                    <a:pt x="197872" y="109709"/>
                  </a:lnTo>
                  <a:lnTo>
                    <a:pt x="194704" y="110343"/>
                  </a:lnTo>
                  <a:lnTo>
                    <a:pt x="191536" y="110931"/>
                  </a:lnTo>
                  <a:lnTo>
                    <a:pt x="188368" y="111520"/>
                  </a:lnTo>
                  <a:lnTo>
                    <a:pt x="185200" y="112017"/>
                  </a:lnTo>
                  <a:lnTo>
                    <a:pt x="178275" y="113104"/>
                  </a:lnTo>
                  <a:lnTo>
                    <a:pt x="171351" y="114145"/>
                  </a:lnTo>
                  <a:lnTo>
                    <a:pt x="164426" y="115140"/>
                  </a:lnTo>
                  <a:lnTo>
                    <a:pt x="157456" y="116046"/>
                  </a:lnTo>
                  <a:lnTo>
                    <a:pt x="152387" y="116634"/>
                  </a:lnTo>
                  <a:lnTo>
                    <a:pt x="147273" y="117222"/>
                  </a:lnTo>
                  <a:lnTo>
                    <a:pt x="142204" y="117675"/>
                  </a:lnTo>
                  <a:lnTo>
                    <a:pt x="137090" y="118127"/>
                  </a:lnTo>
                  <a:lnTo>
                    <a:pt x="132021" y="118444"/>
                  </a:lnTo>
                  <a:lnTo>
                    <a:pt x="126906" y="118761"/>
                  </a:lnTo>
                  <a:lnTo>
                    <a:pt x="121792" y="118987"/>
                  </a:lnTo>
                  <a:lnTo>
                    <a:pt x="116678" y="119123"/>
                  </a:lnTo>
                  <a:lnTo>
                    <a:pt x="113826" y="119168"/>
                  </a:lnTo>
                  <a:lnTo>
                    <a:pt x="110975" y="119123"/>
                  </a:lnTo>
                  <a:lnTo>
                    <a:pt x="108124" y="119078"/>
                  </a:lnTo>
                  <a:lnTo>
                    <a:pt x="105273" y="118942"/>
                  </a:lnTo>
                  <a:lnTo>
                    <a:pt x="102421" y="118806"/>
                  </a:lnTo>
                  <a:lnTo>
                    <a:pt x="99570" y="118625"/>
                  </a:lnTo>
                  <a:lnTo>
                    <a:pt x="93912" y="118218"/>
                  </a:lnTo>
                  <a:lnTo>
                    <a:pt x="86354" y="117630"/>
                  </a:lnTo>
                  <a:lnTo>
                    <a:pt x="82598" y="117313"/>
                  </a:lnTo>
                  <a:lnTo>
                    <a:pt x="78841" y="116905"/>
                  </a:lnTo>
                  <a:lnTo>
                    <a:pt x="74225" y="116362"/>
                  </a:lnTo>
                  <a:lnTo>
                    <a:pt x="69563" y="115774"/>
                  </a:lnTo>
                  <a:lnTo>
                    <a:pt x="60330" y="114461"/>
                  </a:lnTo>
                  <a:lnTo>
                    <a:pt x="52319" y="113285"/>
                  </a:lnTo>
                  <a:lnTo>
                    <a:pt x="44309" y="112063"/>
                  </a:lnTo>
                  <a:lnTo>
                    <a:pt x="39285" y="111203"/>
                  </a:lnTo>
                  <a:lnTo>
                    <a:pt x="36796" y="110750"/>
                  </a:lnTo>
                  <a:lnTo>
                    <a:pt x="34306" y="110298"/>
                  </a:lnTo>
                  <a:lnTo>
                    <a:pt x="31817" y="109755"/>
                  </a:lnTo>
                  <a:lnTo>
                    <a:pt x="29328" y="109211"/>
                  </a:lnTo>
                  <a:lnTo>
                    <a:pt x="26884" y="108668"/>
                  </a:lnTo>
                  <a:lnTo>
                    <a:pt x="24395" y="108035"/>
                  </a:lnTo>
                  <a:lnTo>
                    <a:pt x="20457" y="106948"/>
                  </a:lnTo>
                  <a:lnTo>
                    <a:pt x="18466" y="106360"/>
                  </a:lnTo>
                  <a:lnTo>
                    <a:pt x="16520" y="105772"/>
                  </a:lnTo>
                  <a:lnTo>
                    <a:pt x="14573" y="105093"/>
                  </a:lnTo>
                  <a:lnTo>
                    <a:pt x="12627" y="104369"/>
                  </a:lnTo>
                  <a:lnTo>
                    <a:pt x="10726" y="103599"/>
                  </a:lnTo>
                  <a:lnTo>
                    <a:pt x="8826" y="102739"/>
                  </a:lnTo>
                  <a:lnTo>
                    <a:pt x="8101" y="102377"/>
                  </a:lnTo>
                  <a:lnTo>
                    <a:pt x="7422" y="102015"/>
                  </a:lnTo>
                  <a:lnTo>
                    <a:pt x="6744" y="101608"/>
                  </a:lnTo>
                  <a:lnTo>
                    <a:pt x="6110" y="101201"/>
                  </a:lnTo>
                  <a:lnTo>
                    <a:pt x="5431" y="100748"/>
                  </a:lnTo>
                  <a:lnTo>
                    <a:pt x="4843" y="100250"/>
                  </a:lnTo>
                  <a:lnTo>
                    <a:pt x="4254" y="99752"/>
                  </a:lnTo>
                  <a:lnTo>
                    <a:pt x="3666" y="99209"/>
                  </a:lnTo>
                  <a:lnTo>
                    <a:pt x="3304" y="98847"/>
                  </a:lnTo>
                  <a:lnTo>
                    <a:pt x="3032" y="98485"/>
                  </a:lnTo>
                  <a:lnTo>
                    <a:pt x="2761" y="98123"/>
                  </a:lnTo>
                  <a:lnTo>
                    <a:pt x="2580" y="97716"/>
                  </a:lnTo>
                  <a:lnTo>
                    <a:pt x="2444" y="97353"/>
                  </a:lnTo>
                  <a:lnTo>
                    <a:pt x="2308" y="96946"/>
                  </a:lnTo>
                  <a:lnTo>
                    <a:pt x="2263" y="96584"/>
                  </a:lnTo>
                  <a:lnTo>
                    <a:pt x="2218" y="96177"/>
                  </a:lnTo>
                  <a:lnTo>
                    <a:pt x="2263" y="95815"/>
                  </a:lnTo>
                  <a:lnTo>
                    <a:pt x="2308" y="95407"/>
                  </a:lnTo>
                  <a:lnTo>
                    <a:pt x="2444" y="95045"/>
                  </a:lnTo>
                  <a:lnTo>
                    <a:pt x="2625" y="94638"/>
                  </a:lnTo>
                  <a:lnTo>
                    <a:pt x="2806" y="94276"/>
                  </a:lnTo>
                  <a:lnTo>
                    <a:pt x="3078" y="93914"/>
                  </a:lnTo>
                  <a:lnTo>
                    <a:pt x="3349" y="93552"/>
                  </a:lnTo>
                  <a:lnTo>
                    <a:pt x="3711" y="93190"/>
                  </a:lnTo>
                  <a:lnTo>
                    <a:pt x="4345" y="92692"/>
                  </a:lnTo>
                  <a:lnTo>
                    <a:pt x="4978" y="92194"/>
                  </a:lnTo>
                  <a:lnTo>
                    <a:pt x="5703" y="91787"/>
                  </a:lnTo>
                  <a:lnTo>
                    <a:pt x="6427" y="91379"/>
                  </a:lnTo>
                  <a:lnTo>
                    <a:pt x="7920" y="90655"/>
                  </a:lnTo>
                  <a:lnTo>
                    <a:pt x="9414" y="89976"/>
                  </a:lnTo>
                  <a:lnTo>
                    <a:pt x="10953" y="89388"/>
                  </a:lnTo>
                  <a:lnTo>
                    <a:pt x="12491" y="88890"/>
                  </a:lnTo>
                  <a:lnTo>
                    <a:pt x="14076" y="88437"/>
                  </a:lnTo>
                  <a:lnTo>
                    <a:pt x="15660" y="88030"/>
                  </a:lnTo>
                  <a:lnTo>
                    <a:pt x="17289" y="87713"/>
                  </a:lnTo>
                  <a:lnTo>
                    <a:pt x="18918" y="87396"/>
                  </a:lnTo>
                  <a:lnTo>
                    <a:pt x="21724" y="86944"/>
                  </a:lnTo>
                  <a:lnTo>
                    <a:pt x="24576" y="86537"/>
                  </a:lnTo>
                  <a:lnTo>
                    <a:pt x="27382" y="86174"/>
                  </a:lnTo>
                  <a:lnTo>
                    <a:pt x="30188" y="85858"/>
                  </a:lnTo>
                  <a:lnTo>
                    <a:pt x="33039" y="85586"/>
                  </a:lnTo>
                  <a:lnTo>
                    <a:pt x="35890" y="85360"/>
                  </a:lnTo>
                  <a:lnTo>
                    <a:pt x="38742" y="85179"/>
                  </a:lnTo>
                  <a:lnTo>
                    <a:pt x="41593" y="85043"/>
                  </a:lnTo>
                  <a:lnTo>
                    <a:pt x="44444" y="84862"/>
                  </a:lnTo>
                  <a:lnTo>
                    <a:pt x="47341" y="84681"/>
                  </a:lnTo>
                  <a:lnTo>
                    <a:pt x="50192" y="84455"/>
                  </a:lnTo>
                  <a:lnTo>
                    <a:pt x="53089" y="84183"/>
                  </a:lnTo>
                  <a:lnTo>
                    <a:pt x="53451" y="84138"/>
                  </a:lnTo>
                  <a:lnTo>
                    <a:pt x="53858" y="84183"/>
                  </a:lnTo>
                  <a:lnTo>
                    <a:pt x="54220" y="84228"/>
                  </a:lnTo>
                  <a:lnTo>
                    <a:pt x="54537" y="84274"/>
                  </a:lnTo>
                  <a:lnTo>
                    <a:pt x="54854" y="84409"/>
                  </a:lnTo>
                  <a:lnTo>
                    <a:pt x="55171" y="84590"/>
                  </a:lnTo>
                  <a:lnTo>
                    <a:pt x="55488" y="84771"/>
                  </a:lnTo>
                  <a:lnTo>
                    <a:pt x="55804" y="85043"/>
                  </a:lnTo>
                  <a:lnTo>
                    <a:pt x="57343" y="86356"/>
                  </a:lnTo>
                  <a:lnTo>
                    <a:pt x="58973" y="87668"/>
                  </a:lnTo>
                  <a:lnTo>
                    <a:pt x="60602" y="88890"/>
                  </a:lnTo>
                  <a:lnTo>
                    <a:pt x="62276" y="90112"/>
                  </a:lnTo>
                  <a:lnTo>
                    <a:pt x="63996" y="91244"/>
                  </a:lnTo>
                  <a:lnTo>
                    <a:pt x="65761" y="92330"/>
                  </a:lnTo>
                  <a:lnTo>
                    <a:pt x="67526" y="93371"/>
                  </a:lnTo>
                  <a:lnTo>
                    <a:pt x="69337" y="94366"/>
                  </a:lnTo>
                  <a:lnTo>
                    <a:pt x="70333" y="94864"/>
                  </a:lnTo>
                  <a:lnTo>
                    <a:pt x="71283" y="95362"/>
                  </a:lnTo>
                  <a:lnTo>
                    <a:pt x="73274" y="96267"/>
                  </a:lnTo>
                  <a:lnTo>
                    <a:pt x="73591" y="96448"/>
                  </a:lnTo>
                  <a:lnTo>
                    <a:pt x="73863" y="96629"/>
                  </a:lnTo>
                  <a:lnTo>
                    <a:pt x="73953" y="96765"/>
                  </a:lnTo>
                  <a:lnTo>
                    <a:pt x="74044" y="96901"/>
                  </a:lnTo>
                  <a:lnTo>
                    <a:pt x="74089" y="97127"/>
                  </a:lnTo>
                  <a:lnTo>
                    <a:pt x="74134" y="97399"/>
                  </a:lnTo>
                  <a:lnTo>
                    <a:pt x="74134" y="97399"/>
                  </a:lnTo>
                  <a:lnTo>
                    <a:pt x="72686" y="97263"/>
                  </a:lnTo>
                  <a:lnTo>
                    <a:pt x="71283" y="97082"/>
                  </a:lnTo>
                  <a:lnTo>
                    <a:pt x="69880" y="96901"/>
                  </a:lnTo>
                  <a:lnTo>
                    <a:pt x="68477" y="96675"/>
                  </a:lnTo>
                  <a:lnTo>
                    <a:pt x="67074" y="96403"/>
                  </a:lnTo>
                  <a:lnTo>
                    <a:pt x="65671" y="96086"/>
                  </a:lnTo>
                  <a:lnTo>
                    <a:pt x="62910" y="95453"/>
                  </a:lnTo>
                  <a:lnTo>
                    <a:pt x="60149" y="94728"/>
                  </a:lnTo>
                  <a:lnTo>
                    <a:pt x="57388" y="94004"/>
                  </a:lnTo>
                  <a:lnTo>
                    <a:pt x="54628" y="93280"/>
                  </a:lnTo>
                  <a:lnTo>
                    <a:pt x="51867" y="92601"/>
                  </a:lnTo>
                  <a:lnTo>
                    <a:pt x="52003" y="92873"/>
                  </a:lnTo>
                  <a:lnTo>
                    <a:pt x="52184" y="93099"/>
                  </a:lnTo>
                  <a:lnTo>
                    <a:pt x="52365" y="93280"/>
                  </a:lnTo>
                  <a:lnTo>
                    <a:pt x="52591" y="93416"/>
                  </a:lnTo>
                  <a:lnTo>
                    <a:pt x="53044" y="93642"/>
                  </a:lnTo>
                  <a:lnTo>
                    <a:pt x="53541" y="93823"/>
                  </a:lnTo>
                  <a:lnTo>
                    <a:pt x="55895" y="94819"/>
                  </a:lnTo>
                  <a:lnTo>
                    <a:pt x="58248" y="95769"/>
                  </a:lnTo>
                  <a:lnTo>
                    <a:pt x="60647" y="96584"/>
                  </a:lnTo>
                  <a:lnTo>
                    <a:pt x="63046" y="97353"/>
                  </a:lnTo>
                  <a:lnTo>
                    <a:pt x="65490" y="98078"/>
                  </a:lnTo>
                  <a:lnTo>
                    <a:pt x="67934" y="98711"/>
                  </a:lnTo>
                  <a:lnTo>
                    <a:pt x="70423" y="99300"/>
                  </a:lnTo>
                  <a:lnTo>
                    <a:pt x="72912" y="99843"/>
                  </a:lnTo>
                  <a:lnTo>
                    <a:pt x="75809" y="100431"/>
                  </a:lnTo>
                  <a:lnTo>
                    <a:pt x="78705" y="100974"/>
                  </a:lnTo>
                  <a:lnTo>
                    <a:pt x="81602" y="101472"/>
                  </a:lnTo>
                  <a:lnTo>
                    <a:pt x="84544" y="101879"/>
                  </a:lnTo>
                  <a:lnTo>
                    <a:pt x="90971" y="102694"/>
                  </a:lnTo>
                  <a:lnTo>
                    <a:pt x="94229" y="103101"/>
                  </a:lnTo>
                  <a:lnTo>
                    <a:pt x="97488" y="103418"/>
                  </a:lnTo>
                  <a:lnTo>
                    <a:pt x="100701" y="103690"/>
                  </a:lnTo>
                  <a:lnTo>
                    <a:pt x="103960" y="103871"/>
                  </a:lnTo>
                  <a:lnTo>
                    <a:pt x="105589" y="103916"/>
                  </a:lnTo>
                  <a:lnTo>
                    <a:pt x="110523" y="103916"/>
                  </a:lnTo>
                  <a:lnTo>
                    <a:pt x="113057" y="103871"/>
                  </a:lnTo>
                  <a:lnTo>
                    <a:pt x="115592" y="103871"/>
                  </a:lnTo>
                  <a:lnTo>
                    <a:pt x="120661" y="103916"/>
                  </a:lnTo>
                  <a:lnTo>
                    <a:pt x="123150" y="103916"/>
                  </a:lnTo>
                  <a:lnTo>
                    <a:pt x="125594" y="103826"/>
                  </a:lnTo>
                  <a:lnTo>
                    <a:pt x="128083" y="103735"/>
                  </a:lnTo>
                  <a:lnTo>
                    <a:pt x="130527" y="103554"/>
                  </a:lnTo>
                  <a:lnTo>
                    <a:pt x="133016" y="103373"/>
                  </a:lnTo>
                  <a:lnTo>
                    <a:pt x="135460" y="103101"/>
                  </a:lnTo>
                  <a:lnTo>
                    <a:pt x="137904" y="102785"/>
                  </a:lnTo>
                  <a:lnTo>
                    <a:pt x="140348" y="102423"/>
                  </a:lnTo>
                  <a:lnTo>
                    <a:pt x="142792" y="102060"/>
                  </a:lnTo>
                  <a:lnTo>
                    <a:pt x="145236" y="101744"/>
                  </a:lnTo>
                  <a:lnTo>
                    <a:pt x="147725" y="101427"/>
                  </a:lnTo>
                  <a:lnTo>
                    <a:pt x="150169" y="101065"/>
                  </a:lnTo>
                  <a:lnTo>
                    <a:pt x="154424" y="100295"/>
                  </a:lnTo>
                  <a:lnTo>
                    <a:pt x="156506" y="99843"/>
                  </a:lnTo>
                  <a:lnTo>
                    <a:pt x="158633" y="99390"/>
                  </a:lnTo>
                  <a:lnTo>
                    <a:pt x="160760" y="98938"/>
                  </a:lnTo>
                  <a:lnTo>
                    <a:pt x="162842" y="98394"/>
                  </a:lnTo>
                  <a:lnTo>
                    <a:pt x="164924" y="97851"/>
                  </a:lnTo>
                  <a:lnTo>
                    <a:pt x="167006" y="97218"/>
                  </a:lnTo>
                  <a:lnTo>
                    <a:pt x="168183" y="96856"/>
                  </a:lnTo>
                  <a:lnTo>
                    <a:pt x="169359" y="96448"/>
                  </a:lnTo>
                  <a:lnTo>
                    <a:pt x="171667" y="95588"/>
                  </a:lnTo>
                  <a:lnTo>
                    <a:pt x="173930" y="94638"/>
                  </a:lnTo>
                  <a:lnTo>
                    <a:pt x="176193" y="93642"/>
                  </a:lnTo>
                  <a:lnTo>
                    <a:pt x="175017" y="93325"/>
                  </a:lnTo>
                  <a:lnTo>
                    <a:pt x="174066" y="93506"/>
                  </a:lnTo>
                  <a:lnTo>
                    <a:pt x="173161" y="93688"/>
                  </a:lnTo>
                  <a:lnTo>
                    <a:pt x="171305" y="94185"/>
                  </a:lnTo>
                  <a:lnTo>
                    <a:pt x="169450" y="94728"/>
                  </a:lnTo>
                  <a:lnTo>
                    <a:pt x="167594" y="95181"/>
                  </a:lnTo>
                  <a:lnTo>
                    <a:pt x="164788" y="95860"/>
                  </a:lnTo>
                  <a:lnTo>
                    <a:pt x="161982" y="96448"/>
                  </a:lnTo>
                  <a:lnTo>
                    <a:pt x="160534" y="96720"/>
                  </a:lnTo>
                  <a:lnTo>
                    <a:pt x="159131" y="96946"/>
                  </a:lnTo>
                  <a:lnTo>
                    <a:pt x="157728" y="97172"/>
                  </a:lnTo>
                  <a:lnTo>
                    <a:pt x="156279" y="97353"/>
                  </a:lnTo>
                  <a:lnTo>
                    <a:pt x="156008" y="97353"/>
                  </a:lnTo>
                  <a:lnTo>
                    <a:pt x="155736" y="97399"/>
                  </a:lnTo>
                  <a:lnTo>
                    <a:pt x="155510" y="97308"/>
                  </a:lnTo>
                  <a:lnTo>
                    <a:pt x="155238" y="97172"/>
                  </a:lnTo>
                  <a:lnTo>
                    <a:pt x="155374" y="96901"/>
                  </a:lnTo>
                  <a:lnTo>
                    <a:pt x="155510" y="96675"/>
                  </a:lnTo>
                  <a:lnTo>
                    <a:pt x="155691" y="96494"/>
                  </a:lnTo>
                  <a:lnTo>
                    <a:pt x="155917" y="96358"/>
                  </a:lnTo>
                  <a:lnTo>
                    <a:pt x="156415" y="96177"/>
                  </a:lnTo>
                  <a:lnTo>
                    <a:pt x="156913" y="95950"/>
                  </a:lnTo>
                  <a:lnTo>
                    <a:pt x="158769" y="95091"/>
                  </a:lnTo>
                  <a:lnTo>
                    <a:pt x="160579" y="94140"/>
                  </a:lnTo>
                  <a:lnTo>
                    <a:pt x="162389" y="93099"/>
                  </a:lnTo>
                  <a:lnTo>
                    <a:pt x="164154" y="92058"/>
                  </a:lnTo>
                  <a:lnTo>
                    <a:pt x="165874" y="90927"/>
                  </a:lnTo>
                  <a:lnTo>
                    <a:pt x="167594" y="89795"/>
                  </a:lnTo>
                  <a:lnTo>
                    <a:pt x="169269" y="88573"/>
                  </a:lnTo>
                  <a:lnTo>
                    <a:pt x="170898" y="87351"/>
                  </a:lnTo>
                  <a:lnTo>
                    <a:pt x="172392" y="86129"/>
                  </a:lnTo>
                  <a:lnTo>
                    <a:pt x="173840" y="84862"/>
                  </a:lnTo>
                  <a:lnTo>
                    <a:pt x="174111" y="84681"/>
                  </a:lnTo>
                  <a:lnTo>
                    <a:pt x="174338" y="84500"/>
                  </a:lnTo>
                  <a:lnTo>
                    <a:pt x="174609" y="84364"/>
                  </a:lnTo>
                  <a:lnTo>
                    <a:pt x="174881" y="84274"/>
                  </a:lnTo>
                  <a:lnTo>
                    <a:pt x="175152" y="84183"/>
                  </a:lnTo>
                  <a:lnTo>
                    <a:pt x="175469" y="84138"/>
                  </a:lnTo>
                  <a:close/>
                  <a:moveTo>
                    <a:pt x="204163" y="1"/>
                  </a:moveTo>
                  <a:lnTo>
                    <a:pt x="202896" y="1811"/>
                  </a:lnTo>
                  <a:lnTo>
                    <a:pt x="203575" y="1947"/>
                  </a:lnTo>
                  <a:lnTo>
                    <a:pt x="203892" y="1992"/>
                  </a:lnTo>
                  <a:lnTo>
                    <a:pt x="204209" y="2083"/>
                  </a:lnTo>
                  <a:lnTo>
                    <a:pt x="204888" y="2354"/>
                  </a:lnTo>
                  <a:lnTo>
                    <a:pt x="205431" y="2717"/>
                  </a:lnTo>
                  <a:lnTo>
                    <a:pt x="205929" y="3079"/>
                  </a:lnTo>
                  <a:lnTo>
                    <a:pt x="206336" y="3531"/>
                  </a:lnTo>
                  <a:lnTo>
                    <a:pt x="206698" y="4074"/>
                  </a:lnTo>
                  <a:lnTo>
                    <a:pt x="206970" y="4617"/>
                  </a:lnTo>
                  <a:lnTo>
                    <a:pt x="207151" y="5251"/>
                  </a:lnTo>
                  <a:lnTo>
                    <a:pt x="207241" y="5975"/>
                  </a:lnTo>
                  <a:lnTo>
                    <a:pt x="207286" y="7061"/>
                  </a:lnTo>
                  <a:lnTo>
                    <a:pt x="207286" y="8148"/>
                  </a:lnTo>
                  <a:lnTo>
                    <a:pt x="207241" y="9505"/>
                  </a:lnTo>
                  <a:lnTo>
                    <a:pt x="207196" y="10818"/>
                  </a:lnTo>
                  <a:lnTo>
                    <a:pt x="207060" y="12176"/>
                  </a:lnTo>
                  <a:lnTo>
                    <a:pt x="206924" y="13488"/>
                  </a:lnTo>
                  <a:lnTo>
                    <a:pt x="206607" y="16159"/>
                  </a:lnTo>
                  <a:lnTo>
                    <a:pt x="206200" y="18784"/>
                  </a:lnTo>
                  <a:lnTo>
                    <a:pt x="205612" y="21997"/>
                  </a:lnTo>
                  <a:lnTo>
                    <a:pt x="204978" y="25165"/>
                  </a:lnTo>
                  <a:lnTo>
                    <a:pt x="204254" y="28288"/>
                  </a:lnTo>
                  <a:lnTo>
                    <a:pt x="203485" y="31411"/>
                  </a:lnTo>
                  <a:lnTo>
                    <a:pt x="202625" y="34534"/>
                  </a:lnTo>
                  <a:lnTo>
                    <a:pt x="201629" y="37611"/>
                  </a:lnTo>
                  <a:lnTo>
                    <a:pt x="200588" y="40644"/>
                  </a:lnTo>
                  <a:lnTo>
                    <a:pt x="199502" y="43676"/>
                  </a:lnTo>
                  <a:lnTo>
                    <a:pt x="198687" y="45713"/>
                  </a:lnTo>
                  <a:lnTo>
                    <a:pt x="197872" y="47704"/>
                  </a:lnTo>
                  <a:lnTo>
                    <a:pt x="196967" y="49650"/>
                  </a:lnTo>
                  <a:lnTo>
                    <a:pt x="196062" y="51596"/>
                  </a:lnTo>
                  <a:lnTo>
                    <a:pt x="195112" y="53543"/>
                  </a:lnTo>
                  <a:lnTo>
                    <a:pt x="194071" y="55443"/>
                  </a:lnTo>
                  <a:lnTo>
                    <a:pt x="193030" y="57344"/>
                  </a:lnTo>
                  <a:lnTo>
                    <a:pt x="191944" y="59245"/>
                  </a:lnTo>
                  <a:lnTo>
                    <a:pt x="191038" y="60694"/>
                  </a:lnTo>
                  <a:lnTo>
                    <a:pt x="190133" y="62187"/>
                  </a:lnTo>
                  <a:lnTo>
                    <a:pt x="189183" y="63590"/>
                  </a:lnTo>
                  <a:lnTo>
                    <a:pt x="188232" y="65038"/>
                  </a:lnTo>
                  <a:lnTo>
                    <a:pt x="187237" y="66441"/>
                  </a:lnTo>
                  <a:lnTo>
                    <a:pt x="186241" y="67799"/>
                  </a:lnTo>
                  <a:lnTo>
                    <a:pt x="185200" y="69202"/>
                  </a:lnTo>
                  <a:lnTo>
                    <a:pt x="184159" y="70515"/>
                  </a:lnTo>
                  <a:lnTo>
                    <a:pt x="183073" y="71873"/>
                  </a:lnTo>
                  <a:lnTo>
                    <a:pt x="181987" y="73185"/>
                  </a:lnTo>
                  <a:lnTo>
                    <a:pt x="180855" y="74452"/>
                  </a:lnTo>
                  <a:lnTo>
                    <a:pt x="179678" y="75720"/>
                  </a:lnTo>
                  <a:lnTo>
                    <a:pt x="178502" y="76987"/>
                  </a:lnTo>
                  <a:lnTo>
                    <a:pt x="177280" y="78209"/>
                  </a:lnTo>
                  <a:lnTo>
                    <a:pt x="176058" y="79386"/>
                  </a:lnTo>
                  <a:lnTo>
                    <a:pt x="174790" y="80608"/>
                  </a:lnTo>
                  <a:lnTo>
                    <a:pt x="172708" y="82463"/>
                  </a:lnTo>
                  <a:lnTo>
                    <a:pt x="170536" y="84274"/>
                  </a:lnTo>
                  <a:lnTo>
                    <a:pt x="168318" y="85993"/>
                  </a:lnTo>
                  <a:lnTo>
                    <a:pt x="166055" y="87668"/>
                  </a:lnTo>
                  <a:lnTo>
                    <a:pt x="163747" y="89252"/>
                  </a:lnTo>
                  <a:lnTo>
                    <a:pt x="161348" y="90746"/>
                  </a:lnTo>
                  <a:lnTo>
                    <a:pt x="158904" y="92149"/>
                  </a:lnTo>
                  <a:lnTo>
                    <a:pt x="156415" y="93461"/>
                  </a:lnTo>
                  <a:lnTo>
                    <a:pt x="154469" y="94366"/>
                  </a:lnTo>
                  <a:lnTo>
                    <a:pt x="152523" y="95272"/>
                  </a:lnTo>
                  <a:lnTo>
                    <a:pt x="150577" y="96086"/>
                  </a:lnTo>
                  <a:lnTo>
                    <a:pt x="148585" y="96810"/>
                  </a:lnTo>
                  <a:lnTo>
                    <a:pt x="146594" y="97535"/>
                  </a:lnTo>
                  <a:lnTo>
                    <a:pt x="144557" y="98123"/>
                  </a:lnTo>
                  <a:lnTo>
                    <a:pt x="142521" y="98666"/>
                  </a:lnTo>
                  <a:lnTo>
                    <a:pt x="140394" y="99119"/>
                  </a:lnTo>
                  <a:lnTo>
                    <a:pt x="137723" y="99616"/>
                  </a:lnTo>
                  <a:lnTo>
                    <a:pt x="135008" y="100024"/>
                  </a:lnTo>
                  <a:lnTo>
                    <a:pt x="132247" y="100295"/>
                  </a:lnTo>
                  <a:lnTo>
                    <a:pt x="129531" y="100522"/>
                  </a:lnTo>
                  <a:lnTo>
                    <a:pt x="124598" y="100929"/>
                  </a:lnTo>
                  <a:lnTo>
                    <a:pt x="119665" y="101382"/>
                  </a:lnTo>
                  <a:lnTo>
                    <a:pt x="117447" y="101563"/>
                  </a:lnTo>
                  <a:lnTo>
                    <a:pt x="115275" y="101608"/>
                  </a:lnTo>
                  <a:lnTo>
                    <a:pt x="113057" y="101608"/>
                  </a:lnTo>
                  <a:lnTo>
                    <a:pt x="110885" y="101472"/>
                  </a:lnTo>
                  <a:lnTo>
                    <a:pt x="102783" y="100793"/>
                  </a:lnTo>
                  <a:lnTo>
                    <a:pt x="94727" y="99979"/>
                  </a:lnTo>
                  <a:lnTo>
                    <a:pt x="93369" y="99843"/>
                  </a:lnTo>
                  <a:lnTo>
                    <a:pt x="92012" y="99662"/>
                  </a:lnTo>
                  <a:lnTo>
                    <a:pt x="90699" y="99435"/>
                  </a:lnTo>
                  <a:lnTo>
                    <a:pt x="89341" y="99164"/>
                  </a:lnTo>
                  <a:lnTo>
                    <a:pt x="88029" y="98892"/>
                  </a:lnTo>
                  <a:lnTo>
                    <a:pt x="86716" y="98575"/>
                  </a:lnTo>
                  <a:lnTo>
                    <a:pt x="85404" y="98259"/>
                  </a:lnTo>
                  <a:lnTo>
                    <a:pt x="84137" y="97851"/>
                  </a:lnTo>
                  <a:lnTo>
                    <a:pt x="82824" y="97489"/>
                  </a:lnTo>
                  <a:lnTo>
                    <a:pt x="81557" y="97037"/>
                  </a:lnTo>
                  <a:lnTo>
                    <a:pt x="80290" y="96584"/>
                  </a:lnTo>
                  <a:lnTo>
                    <a:pt x="79022" y="96131"/>
                  </a:lnTo>
                  <a:lnTo>
                    <a:pt x="76488" y="95091"/>
                  </a:lnTo>
                  <a:lnTo>
                    <a:pt x="73999" y="93914"/>
                  </a:lnTo>
                  <a:lnTo>
                    <a:pt x="71962" y="92918"/>
                  </a:lnTo>
                  <a:lnTo>
                    <a:pt x="69970" y="91832"/>
                  </a:lnTo>
                  <a:lnTo>
                    <a:pt x="68024" y="90700"/>
                  </a:lnTo>
                  <a:lnTo>
                    <a:pt x="66078" y="89524"/>
                  </a:lnTo>
                  <a:lnTo>
                    <a:pt x="64223" y="88256"/>
                  </a:lnTo>
                  <a:lnTo>
                    <a:pt x="62367" y="86989"/>
                  </a:lnTo>
                  <a:lnTo>
                    <a:pt x="60602" y="85631"/>
                  </a:lnTo>
                  <a:lnTo>
                    <a:pt x="58837" y="84274"/>
                  </a:lnTo>
                  <a:lnTo>
                    <a:pt x="57117" y="82825"/>
                  </a:lnTo>
                  <a:lnTo>
                    <a:pt x="55442" y="81332"/>
                  </a:lnTo>
                  <a:lnTo>
                    <a:pt x="53813" y="79838"/>
                  </a:lnTo>
                  <a:lnTo>
                    <a:pt x="52229" y="78254"/>
                  </a:lnTo>
                  <a:lnTo>
                    <a:pt x="50645" y="76625"/>
                  </a:lnTo>
                  <a:lnTo>
                    <a:pt x="49106" y="74995"/>
                  </a:lnTo>
                  <a:lnTo>
                    <a:pt x="47613" y="73321"/>
                  </a:lnTo>
                  <a:lnTo>
                    <a:pt x="46164" y="71601"/>
                  </a:lnTo>
                  <a:lnTo>
                    <a:pt x="45078" y="70289"/>
                  </a:lnTo>
                  <a:lnTo>
                    <a:pt x="44082" y="69021"/>
                  </a:lnTo>
                  <a:lnTo>
                    <a:pt x="43087" y="67709"/>
                  </a:lnTo>
                  <a:lnTo>
                    <a:pt x="42091" y="66351"/>
                  </a:lnTo>
                  <a:lnTo>
                    <a:pt x="41140" y="65038"/>
                  </a:lnTo>
                  <a:lnTo>
                    <a:pt x="40235" y="63635"/>
                  </a:lnTo>
                  <a:lnTo>
                    <a:pt x="39330" y="62278"/>
                  </a:lnTo>
                  <a:lnTo>
                    <a:pt x="38470" y="60875"/>
                  </a:lnTo>
                  <a:lnTo>
                    <a:pt x="37610" y="59472"/>
                  </a:lnTo>
                  <a:lnTo>
                    <a:pt x="36796" y="58069"/>
                  </a:lnTo>
                  <a:lnTo>
                    <a:pt x="35981" y="56620"/>
                  </a:lnTo>
                  <a:lnTo>
                    <a:pt x="35212" y="55172"/>
                  </a:lnTo>
                  <a:lnTo>
                    <a:pt x="34442" y="53724"/>
                  </a:lnTo>
                  <a:lnTo>
                    <a:pt x="33718" y="52230"/>
                  </a:lnTo>
                  <a:lnTo>
                    <a:pt x="32315" y="49198"/>
                  </a:lnTo>
                  <a:lnTo>
                    <a:pt x="31546" y="47523"/>
                  </a:lnTo>
                  <a:lnTo>
                    <a:pt x="30867" y="45803"/>
                  </a:lnTo>
                  <a:lnTo>
                    <a:pt x="30143" y="44083"/>
                  </a:lnTo>
                  <a:lnTo>
                    <a:pt x="29509" y="42364"/>
                  </a:lnTo>
                  <a:lnTo>
                    <a:pt x="28875" y="40598"/>
                  </a:lnTo>
                  <a:lnTo>
                    <a:pt x="28242" y="38833"/>
                  </a:lnTo>
                  <a:lnTo>
                    <a:pt x="27699" y="37114"/>
                  </a:lnTo>
                  <a:lnTo>
                    <a:pt x="27110" y="35348"/>
                  </a:lnTo>
                  <a:lnTo>
                    <a:pt x="26612" y="33538"/>
                  </a:lnTo>
                  <a:lnTo>
                    <a:pt x="26114" y="31773"/>
                  </a:lnTo>
                  <a:lnTo>
                    <a:pt x="25662" y="30008"/>
                  </a:lnTo>
                  <a:lnTo>
                    <a:pt x="25209" y="28197"/>
                  </a:lnTo>
                  <a:lnTo>
                    <a:pt x="24757" y="26387"/>
                  </a:lnTo>
                  <a:lnTo>
                    <a:pt x="24395" y="24577"/>
                  </a:lnTo>
                  <a:lnTo>
                    <a:pt x="23670" y="20911"/>
                  </a:lnTo>
                  <a:lnTo>
                    <a:pt x="23173" y="17788"/>
                  </a:lnTo>
                  <a:lnTo>
                    <a:pt x="22720" y="14665"/>
                  </a:lnTo>
                  <a:lnTo>
                    <a:pt x="22539" y="13126"/>
                  </a:lnTo>
                  <a:lnTo>
                    <a:pt x="22403" y="11542"/>
                  </a:lnTo>
                  <a:lnTo>
                    <a:pt x="22267" y="9958"/>
                  </a:lnTo>
                  <a:lnTo>
                    <a:pt x="22222" y="8374"/>
                  </a:lnTo>
                  <a:lnTo>
                    <a:pt x="22177" y="7288"/>
                  </a:lnTo>
                  <a:lnTo>
                    <a:pt x="22222" y="6202"/>
                  </a:lnTo>
                  <a:lnTo>
                    <a:pt x="22267" y="5794"/>
                  </a:lnTo>
                  <a:lnTo>
                    <a:pt x="22313" y="5387"/>
                  </a:lnTo>
                  <a:lnTo>
                    <a:pt x="22403" y="5025"/>
                  </a:lnTo>
                  <a:lnTo>
                    <a:pt x="22494" y="4708"/>
                  </a:lnTo>
                  <a:lnTo>
                    <a:pt x="22630" y="4391"/>
                  </a:lnTo>
                  <a:lnTo>
                    <a:pt x="22765" y="4074"/>
                  </a:lnTo>
                  <a:lnTo>
                    <a:pt x="22946" y="3803"/>
                  </a:lnTo>
                  <a:lnTo>
                    <a:pt x="23173" y="3531"/>
                  </a:lnTo>
                  <a:lnTo>
                    <a:pt x="23399" y="3260"/>
                  </a:lnTo>
                  <a:lnTo>
                    <a:pt x="23625" y="3033"/>
                  </a:lnTo>
                  <a:lnTo>
                    <a:pt x="24168" y="2626"/>
                  </a:lnTo>
                  <a:lnTo>
                    <a:pt x="24847" y="2264"/>
                  </a:lnTo>
                  <a:lnTo>
                    <a:pt x="25526" y="1992"/>
                  </a:lnTo>
                  <a:lnTo>
                    <a:pt x="25933" y="1902"/>
                  </a:lnTo>
                  <a:lnTo>
                    <a:pt x="26341" y="1811"/>
                  </a:lnTo>
                  <a:lnTo>
                    <a:pt x="25164" y="92"/>
                  </a:lnTo>
                  <a:lnTo>
                    <a:pt x="24530" y="227"/>
                  </a:lnTo>
                  <a:lnTo>
                    <a:pt x="23942" y="454"/>
                  </a:lnTo>
                  <a:lnTo>
                    <a:pt x="23399" y="770"/>
                  </a:lnTo>
                  <a:lnTo>
                    <a:pt x="22946" y="1132"/>
                  </a:lnTo>
                  <a:lnTo>
                    <a:pt x="22539" y="1540"/>
                  </a:lnTo>
                  <a:lnTo>
                    <a:pt x="22132" y="1992"/>
                  </a:lnTo>
                  <a:lnTo>
                    <a:pt x="21770" y="2490"/>
                  </a:lnTo>
                  <a:lnTo>
                    <a:pt x="21408" y="3033"/>
                  </a:lnTo>
                  <a:lnTo>
                    <a:pt x="20955" y="3758"/>
                  </a:lnTo>
                  <a:lnTo>
                    <a:pt x="20638" y="4482"/>
                  </a:lnTo>
                  <a:lnTo>
                    <a:pt x="20321" y="5251"/>
                  </a:lnTo>
                  <a:lnTo>
                    <a:pt x="20140" y="6066"/>
                  </a:lnTo>
                  <a:lnTo>
                    <a:pt x="19959" y="6835"/>
                  </a:lnTo>
                  <a:lnTo>
                    <a:pt x="19869" y="7650"/>
                  </a:lnTo>
                  <a:lnTo>
                    <a:pt x="19823" y="8464"/>
                  </a:lnTo>
                  <a:lnTo>
                    <a:pt x="19823" y="9324"/>
                  </a:lnTo>
                  <a:lnTo>
                    <a:pt x="19869" y="11452"/>
                  </a:lnTo>
                  <a:lnTo>
                    <a:pt x="20004" y="13579"/>
                  </a:lnTo>
                  <a:lnTo>
                    <a:pt x="20231" y="15706"/>
                  </a:lnTo>
                  <a:lnTo>
                    <a:pt x="20548" y="17788"/>
                  </a:lnTo>
                  <a:lnTo>
                    <a:pt x="21045" y="20413"/>
                  </a:lnTo>
                  <a:lnTo>
                    <a:pt x="21543" y="23038"/>
                  </a:lnTo>
                  <a:lnTo>
                    <a:pt x="22086" y="25663"/>
                  </a:lnTo>
                  <a:lnTo>
                    <a:pt x="22675" y="28288"/>
                  </a:lnTo>
                  <a:lnTo>
                    <a:pt x="23308" y="30868"/>
                  </a:lnTo>
                  <a:lnTo>
                    <a:pt x="23987" y="33493"/>
                  </a:lnTo>
                  <a:lnTo>
                    <a:pt x="24711" y="36073"/>
                  </a:lnTo>
                  <a:lnTo>
                    <a:pt x="25481" y="38607"/>
                  </a:lnTo>
                  <a:lnTo>
                    <a:pt x="26114" y="40644"/>
                  </a:lnTo>
                  <a:lnTo>
                    <a:pt x="26839" y="42635"/>
                  </a:lnTo>
                  <a:lnTo>
                    <a:pt x="27563" y="44627"/>
                  </a:lnTo>
                  <a:lnTo>
                    <a:pt x="28377" y="46573"/>
                  </a:lnTo>
                  <a:lnTo>
                    <a:pt x="29192" y="48519"/>
                  </a:lnTo>
                  <a:lnTo>
                    <a:pt x="30052" y="50465"/>
                  </a:lnTo>
                  <a:lnTo>
                    <a:pt x="30912" y="52366"/>
                  </a:lnTo>
                  <a:lnTo>
                    <a:pt x="31862" y="54221"/>
                  </a:lnTo>
                  <a:lnTo>
                    <a:pt x="32813" y="56122"/>
                  </a:lnTo>
                  <a:lnTo>
                    <a:pt x="33854" y="57933"/>
                  </a:lnTo>
                  <a:lnTo>
                    <a:pt x="34895" y="59788"/>
                  </a:lnTo>
                  <a:lnTo>
                    <a:pt x="35981" y="61599"/>
                  </a:lnTo>
                  <a:lnTo>
                    <a:pt x="37067" y="63364"/>
                  </a:lnTo>
                  <a:lnTo>
                    <a:pt x="38244" y="65129"/>
                  </a:lnTo>
                  <a:lnTo>
                    <a:pt x="39421" y="66894"/>
                  </a:lnTo>
                  <a:lnTo>
                    <a:pt x="40643" y="68614"/>
                  </a:lnTo>
                  <a:lnTo>
                    <a:pt x="41865" y="70334"/>
                  </a:lnTo>
                  <a:lnTo>
                    <a:pt x="43177" y="71963"/>
                  </a:lnTo>
                  <a:lnTo>
                    <a:pt x="44490" y="73592"/>
                  </a:lnTo>
                  <a:lnTo>
                    <a:pt x="45847" y="75222"/>
                  </a:lnTo>
                  <a:lnTo>
                    <a:pt x="47250" y="76761"/>
                  </a:lnTo>
                  <a:lnTo>
                    <a:pt x="48653" y="78299"/>
                  </a:lnTo>
                  <a:lnTo>
                    <a:pt x="50102" y="79793"/>
                  </a:lnTo>
                  <a:lnTo>
                    <a:pt x="51595" y="81286"/>
                  </a:lnTo>
                  <a:lnTo>
                    <a:pt x="51957" y="81558"/>
                  </a:lnTo>
                  <a:lnTo>
                    <a:pt x="52138" y="81694"/>
                  </a:lnTo>
                  <a:lnTo>
                    <a:pt x="52319" y="81875"/>
                  </a:lnTo>
                  <a:lnTo>
                    <a:pt x="52455" y="82056"/>
                  </a:lnTo>
                  <a:lnTo>
                    <a:pt x="52500" y="82327"/>
                  </a:lnTo>
                  <a:lnTo>
                    <a:pt x="52546" y="82599"/>
                  </a:lnTo>
                  <a:lnTo>
                    <a:pt x="52500" y="82916"/>
                  </a:lnTo>
                  <a:lnTo>
                    <a:pt x="49513" y="82916"/>
                  </a:lnTo>
                  <a:lnTo>
                    <a:pt x="42815" y="83052"/>
                  </a:lnTo>
                  <a:lnTo>
                    <a:pt x="39421" y="83142"/>
                  </a:lnTo>
                  <a:lnTo>
                    <a:pt x="36071" y="83278"/>
                  </a:lnTo>
                  <a:lnTo>
                    <a:pt x="32722" y="83504"/>
                  </a:lnTo>
                  <a:lnTo>
                    <a:pt x="29373" y="83776"/>
                  </a:lnTo>
                  <a:lnTo>
                    <a:pt x="26024" y="84138"/>
                  </a:lnTo>
                  <a:lnTo>
                    <a:pt x="24349" y="84319"/>
                  </a:lnTo>
                  <a:lnTo>
                    <a:pt x="22675" y="84590"/>
                  </a:lnTo>
                  <a:lnTo>
                    <a:pt x="20231" y="84952"/>
                  </a:lnTo>
                  <a:lnTo>
                    <a:pt x="17787" y="85315"/>
                  </a:lnTo>
                  <a:lnTo>
                    <a:pt x="16565" y="85496"/>
                  </a:lnTo>
                  <a:lnTo>
                    <a:pt x="15343" y="85722"/>
                  </a:lnTo>
                  <a:lnTo>
                    <a:pt x="14166" y="85993"/>
                  </a:lnTo>
                  <a:lnTo>
                    <a:pt x="12944" y="86265"/>
                  </a:lnTo>
                  <a:lnTo>
                    <a:pt x="11541" y="86672"/>
                  </a:lnTo>
                  <a:lnTo>
                    <a:pt x="10183" y="87125"/>
                  </a:lnTo>
                  <a:lnTo>
                    <a:pt x="8826" y="87623"/>
                  </a:lnTo>
                  <a:lnTo>
                    <a:pt x="7513" y="88166"/>
                  </a:lnTo>
                  <a:lnTo>
                    <a:pt x="6200" y="88800"/>
                  </a:lnTo>
                  <a:lnTo>
                    <a:pt x="4933" y="89478"/>
                  </a:lnTo>
                  <a:lnTo>
                    <a:pt x="3711" y="90248"/>
                  </a:lnTo>
                  <a:lnTo>
                    <a:pt x="2535" y="91062"/>
                  </a:lnTo>
                  <a:lnTo>
                    <a:pt x="1946" y="91515"/>
                  </a:lnTo>
                  <a:lnTo>
                    <a:pt x="1448" y="92013"/>
                  </a:lnTo>
                  <a:lnTo>
                    <a:pt x="1041" y="92556"/>
                  </a:lnTo>
                  <a:lnTo>
                    <a:pt x="679" y="93099"/>
                  </a:lnTo>
                  <a:lnTo>
                    <a:pt x="407" y="93688"/>
                  </a:lnTo>
                  <a:lnTo>
                    <a:pt x="226" y="94231"/>
                  </a:lnTo>
                  <a:lnTo>
                    <a:pt x="91" y="94819"/>
                  </a:lnTo>
                  <a:lnTo>
                    <a:pt x="0" y="95453"/>
                  </a:lnTo>
                  <a:lnTo>
                    <a:pt x="0" y="96041"/>
                  </a:lnTo>
                  <a:lnTo>
                    <a:pt x="45" y="96629"/>
                  </a:lnTo>
                  <a:lnTo>
                    <a:pt x="181" y="97218"/>
                  </a:lnTo>
                  <a:lnTo>
                    <a:pt x="362" y="97806"/>
                  </a:lnTo>
                  <a:lnTo>
                    <a:pt x="588" y="98394"/>
                  </a:lnTo>
                  <a:lnTo>
                    <a:pt x="860" y="98938"/>
                  </a:lnTo>
                  <a:lnTo>
                    <a:pt x="1177" y="99481"/>
                  </a:lnTo>
                  <a:lnTo>
                    <a:pt x="1539" y="99979"/>
                  </a:lnTo>
                  <a:lnTo>
                    <a:pt x="2399" y="101019"/>
                  </a:lnTo>
                  <a:lnTo>
                    <a:pt x="3349" y="101925"/>
                  </a:lnTo>
                  <a:lnTo>
                    <a:pt x="4300" y="102785"/>
                  </a:lnTo>
                  <a:lnTo>
                    <a:pt x="5341" y="103554"/>
                  </a:lnTo>
                  <a:lnTo>
                    <a:pt x="6427" y="104278"/>
                  </a:lnTo>
                  <a:lnTo>
                    <a:pt x="7513" y="104957"/>
                  </a:lnTo>
                  <a:lnTo>
                    <a:pt x="8644" y="105591"/>
                  </a:lnTo>
                  <a:lnTo>
                    <a:pt x="9821" y="106179"/>
                  </a:lnTo>
                  <a:lnTo>
                    <a:pt x="11948" y="107129"/>
                  </a:lnTo>
                  <a:lnTo>
                    <a:pt x="14076" y="107989"/>
                  </a:lnTo>
                  <a:lnTo>
                    <a:pt x="16203" y="108759"/>
                  </a:lnTo>
                  <a:lnTo>
                    <a:pt x="18375" y="109528"/>
                  </a:lnTo>
                  <a:lnTo>
                    <a:pt x="20593" y="110207"/>
                  </a:lnTo>
                  <a:lnTo>
                    <a:pt x="22811" y="110841"/>
                  </a:lnTo>
                  <a:lnTo>
                    <a:pt x="25028" y="111429"/>
                  </a:lnTo>
                  <a:lnTo>
                    <a:pt x="27246" y="112017"/>
                  </a:lnTo>
                  <a:lnTo>
                    <a:pt x="30097" y="112696"/>
                  </a:lnTo>
                  <a:lnTo>
                    <a:pt x="32903" y="113330"/>
                  </a:lnTo>
                  <a:lnTo>
                    <a:pt x="35800" y="113918"/>
                  </a:lnTo>
                  <a:lnTo>
                    <a:pt x="38651" y="114461"/>
                  </a:lnTo>
                  <a:lnTo>
                    <a:pt x="44399" y="115502"/>
                  </a:lnTo>
                  <a:lnTo>
                    <a:pt x="50147" y="116453"/>
                  </a:lnTo>
                  <a:lnTo>
                    <a:pt x="55307" y="117268"/>
                  </a:lnTo>
                  <a:lnTo>
                    <a:pt x="60466" y="117992"/>
                  </a:lnTo>
                  <a:lnTo>
                    <a:pt x="70785" y="119395"/>
                  </a:lnTo>
                  <a:lnTo>
                    <a:pt x="74406" y="119893"/>
                  </a:lnTo>
                  <a:lnTo>
                    <a:pt x="78027" y="120300"/>
                  </a:lnTo>
                  <a:lnTo>
                    <a:pt x="81647" y="120662"/>
                  </a:lnTo>
                  <a:lnTo>
                    <a:pt x="85268" y="120979"/>
                  </a:lnTo>
                  <a:lnTo>
                    <a:pt x="88934" y="121250"/>
                  </a:lnTo>
                  <a:lnTo>
                    <a:pt x="92555" y="121477"/>
                  </a:lnTo>
                  <a:lnTo>
                    <a:pt x="96175" y="121703"/>
                  </a:lnTo>
                  <a:lnTo>
                    <a:pt x="99796" y="121884"/>
                  </a:lnTo>
                  <a:lnTo>
                    <a:pt x="102331" y="121974"/>
                  </a:lnTo>
                  <a:lnTo>
                    <a:pt x="104820" y="122020"/>
                  </a:lnTo>
                  <a:lnTo>
                    <a:pt x="109844" y="122065"/>
                  </a:lnTo>
                  <a:lnTo>
                    <a:pt x="119891" y="122065"/>
                  </a:lnTo>
                  <a:lnTo>
                    <a:pt x="122878" y="122020"/>
                  </a:lnTo>
                  <a:lnTo>
                    <a:pt x="125911" y="121974"/>
                  </a:lnTo>
                  <a:lnTo>
                    <a:pt x="128943" y="121884"/>
                  </a:lnTo>
                  <a:lnTo>
                    <a:pt x="131930" y="121748"/>
                  </a:lnTo>
                  <a:lnTo>
                    <a:pt x="137995" y="121386"/>
                  </a:lnTo>
                  <a:lnTo>
                    <a:pt x="144014" y="120979"/>
                  </a:lnTo>
                  <a:lnTo>
                    <a:pt x="147861" y="120662"/>
                  </a:lnTo>
                  <a:lnTo>
                    <a:pt x="151663" y="120255"/>
                  </a:lnTo>
                  <a:lnTo>
                    <a:pt x="155510" y="119847"/>
                  </a:lnTo>
                  <a:lnTo>
                    <a:pt x="159312" y="119349"/>
                  </a:lnTo>
                  <a:lnTo>
                    <a:pt x="163114" y="118852"/>
                  </a:lnTo>
                  <a:lnTo>
                    <a:pt x="166961" y="118308"/>
                  </a:lnTo>
                  <a:lnTo>
                    <a:pt x="174564" y="117222"/>
                  </a:lnTo>
                  <a:lnTo>
                    <a:pt x="180131" y="116362"/>
                  </a:lnTo>
                  <a:lnTo>
                    <a:pt x="185653" y="115412"/>
                  </a:lnTo>
                  <a:lnTo>
                    <a:pt x="191174" y="114371"/>
                  </a:lnTo>
                  <a:lnTo>
                    <a:pt x="196696" y="113239"/>
                  </a:lnTo>
                  <a:lnTo>
                    <a:pt x="199683" y="112606"/>
                  </a:lnTo>
                  <a:lnTo>
                    <a:pt x="202670" y="111882"/>
                  </a:lnTo>
                  <a:lnTo>
                    <a:pt x="205612" y="111112"/>
                  </a:lnTo>
                  <a:lnTo>
                    <a:pt x="208554" y="110298"/>
                  </a:lnTo>
                  <a:lnTo>
                    <a:pt x="211450" y="109347"/>
                  </a:lnTo>
                  <a:lnTo>
                    <a:pt x="214347" y="108351"/>
                  </a:lnTo>
                  <a:lnTo>
                    <a:pt x="215750" y="107808"/>
                  </a:lnTo>
                  <a:lnTo>
                    <a:pt x="217198" y="107220"/>
                  </a:lnTo>
                  <a:lnTo>
                    <a:pt x="218601" y="106632"/>
                  </a:lnTo>
                  <a:lnTo>
                    <a:pt x="220004" y="105998"/>
                  </a:lnTo>
                  <a:lnTo>
                    <a:pt x="221181" y="105455"/>
                  </a:lnTo>
                  <a:lnTo>
                    <a:pt x="222312" y="104821"/>
                  </a:lnTo>
                  <a:lnTo>
                    <a:pt x="223399" y="104142"/>
                  </a:lnTo>
                  <a:lnTo>
                    <a:pt x="224485" y="103373"/>
                  </a:lnTo>
                  <a:lnTo>
                    <a:pt x="225480" y="102558"/>
                  </a:lnTo>
                  <a:lnTo>
                    <a:pt x="226431" y="101698"/>
                  </a:lnTo>
                  <a:lnTo>
                    <a:pt x="227336" y="100748"/>
                  </a:lnTo>
                  <a:lnTo>
                    <a:pt x="228151" y="99707"/>
                  </a:lnTo>
                  <a:lnTo>
                    <a:pt x="228468" y="99209"/>
                  </a:lnTo>
                  <a:lnTo>
                    <a:pt x="228784" y="98711"/>
                  </a:lnTo>
                  <a:lnTo>
                    <a:pt x="229011" y="98168"/>
                  </a:lnTo>
                  <a:lnTo>
                    <a:pt x="229192" y="97625"/>
                  </a:lnTo>
                  <a:lnTo>
                    <a:pt x="229328" y="97082"/>
                  </a:lnTo>
                  <a:lnTo>
                    <a:pt x="229418" y="96539"/>
                  </a:lnTo>
                  <a:lnTo>
                    <a:pt x="229463" y="95996"/>
                  </a:lnTo>
                  <a:lnTo>
                    <a:pt x="229463" y="95407"/>
                  </a:lnTo>
                  <a:lnTo>
                    <a:pt x="229418" y="94864"/>
                  </a:lnTo>
                  <a:lnTo>
                    <a:pt x="229282" y="94321"/>
                  </a:lnTo>
                  <a:lnTo>
                    <a:pt x="229101" y="93778"/>
                  </a:lnTo>
                  <a:lnTo>
                    <a:pt x="228875" y="93280"/>
                  </a:lnTo>
                  <a:lnTo>
                    <a:pt x="228558" y="92737"/>
                  </a:lnTo>
                  <a:lnTo>
                    <a:pt x="228196" y="92239"/>
                  </a:lnTo>
                  <a:lnTo>
                    <a:pt x="227789" y="91787"/>
                  </a:lnTo>
                  <a:lnTo>
                    <a:pt x="227291" y="91334"/>
                  </a:lnTo>
                  <a:lnTo>
                    <a:pt x="226748" y="90927"/>
                  </a:lnTo>
                  <a:lnTo>
                    <a:pt x="226205" y="90519"/>
                  </a:lnTo>
                  <a:lnTo>
                    <a:pt x="225616" y="90112"/>
                  </a:lnTo>
                  <a:lnTo>
                    <a:pt x="225028" y="89750"/>
                  </a:lnTo>
                  <a:lnTo>
                    <a:pt x="223987" y="89207"/>
                  </a:lnTo>
                  <a:lnTo>
                    <a:pt x="222901" y="88664"/>
                  </a:lnTo>
                  <a:lnTo>
                    <a:pt x="221814" y="88121"/>
                  </a:lnTo>
                  <a:lnTo>
                    <a:pt x="220728" y="87623"/>
                  </a:lnTo>
                  <a:lnTo>
                    <a:pt x="219597" y="87215"/>
                  </a:lnTo>
                  <a:lnTo>
                    <a:pt x="218465" y="86808"/>
                  </a:lnTo>
                  <a:lnTo>
                    <a:pt x="217334" y="86491"/>
                  </a:lnTo>
                  <a:lnTo>
                    <a:pt x="216157" y="86220"/>
                  </a:lnTo>
                  <a:lnTo>
                    <a:pt x="211495" y="85315"/>
                  </a:lnTo>
                  <a:lnTo>
                    <a:pt x="209187" y="84907"/>
                  </a:lnTo>
                  <a:lnTo>
                    <a:pt x="206834" y="84545"/>
                  </a:lnTo>
                  <a:lnTo>
                    <a:pt x="204480" y="84183"/>
                  </a:lnTo>
                  <a:lnTo>
                    <a:pt x="202127" y="83912"/>
                  </a:lnTo>
                  <a:lnTo>
                    <a:pt x="199773" y="83685"/>
                  </a:lnTo>
                  <a:lnTo>
                    <a:pt x="197420" y="83549"/>
                  </a:lnTo>
                  <a:lnTo>
                    <a:pt x="192532" y="83278"/>
                  </a:lnTo>
                  <a:lnTo>
                    <a:pt x="187644" y="83052"/>
                  </a:lnTo>
                  <a:lnTo>
                    <a:pt x="185245" y="82961"/>
                  </a:lnTo>
                  <a:lnTo>
                    <a:pt x="182801" y="82916"/>
                  </a:lnTo>
                  <a:lnTo>
                    <a:pt x="177913" y="82916"/>
                  </a:lnTo>
                  <a:lnTo>
                    <a:pt x="177596" y="82961"/>
                  </a:lnTo>
                  <a:lnTo>
                    <a:pt x="177415" y="82961"/>
                  </a:lnTo>
                  <a:lnTo>
                    <a:pt x="177234" y="82916"/>
                  </a:lnTo>
                  <a:lnTo>
                    <a:pt x="177099" y="82871"/>
                  </a:lnTo>
                  <a:lnTo>
                    <a:pt x="176963" y="82735"/>
                  </a:lnTo>
                  <a:lnTo>
                    <a:pt x="176827" y="82599"/>
                  </a:lnTo>
                  <a:lnTo>
                    <a:pt x="176737" y="82327"/>
                  </a:lnTo>
                  <a:lnTo>
                    <a:pt x="178140" y="81015"/>
                  </a:lnTo>
                  <a:lnTo>
                    <a:pt x="179497" y="79612"/>
                  </a:lnTo>
                  <a:lnTo>
                    <a:pt x="180855" y="78209"/>
                  </a:lnTo>
                  <a:lnTo>
                    <a:pt x="182168" y="76806"/>
                  </a:lnTo>
                  <a:lnTo>
                    <a:pt x="183480" y="75358"/>
                  </a:lnTo>
                  <a:lnTo>
                    <a:pt x="184747" y="73864"/>
                  </a:lnTo>
                  <a:lnTo>
                    <a:pt x="186015" y="72370"/>
                  </a:lnTo>
                  <a:lnTo>
                    <a:pt x="187191" y="70832"/>
                  </a:lnTo>
                  <a:lnTo>
                    <a:pt x="187372" y="70605"/>
                  </a:lnTo>
                  <a:lnTo>
                    <a:pt x="187553" y="70470"/>
                  </a:lnTo>
                  <a:lnTo>
                    <a:pt x="187734" y="70334"/>
                  </a:lnTo>
                  <a:lnTo>
                    <a:pt x="187961" y="70243"/>
                  </a:lnTo>
                  <a:lnTo>
                    <a:pt x="188142" y="70198"/>
                  </a:lnTo>
                  <a:lnTo>
                    <a:pt x="188368" y="70198"/>
                  </a:lnTo>
                  <a:lnTo>
                    <a:pt x="188640" y="70243"/>
                  </a:lnTo>
                  <a:lnTo>
                    <a:pt x="188866" y="70289"/>
                  </a:lnTo>
                  <a:lnTo>
                    <a:pt x="190178" y="70696"/>
                  </a:lnTo>
                  <a:lnTo>
                    <a:pt x="191491" y="71058"/>
                  </a:lnTo>
                  <a:lnTo>
                    <a:pt x="192170" y="71239"/>
                  </a:lnTo>
                  <a:lnTo>
                    <a:pt x="192849" y="71375"/>
                  </a:lnTo>
                  <a:lnTo>
                    <a:pt x="193528" y="71465"/>
                  </a:lnTo>
                  <a:lnTo>
                    <a:pt x="194206" y="71556"/>
                  </a:lnTo>
                  <a:lnTo>
                    <a:pt x="197737" y="71556"/>
                  </a:lnTo>
                  <a:lnTo>
                    <a:pt x="198913" y="71465"/>
                  </a:lnTo>
                  <a:lnTo>
                    <a:pt x="200045" y="71375"/>
                  </a:lnTo>
                  <a:lnTo>
                    <a:pt x="201222" y="71284"/>
                  </a:lnTo>
                  <a:lnTo>
                    <a:pt x="202353" y="71103"/>
                  </a:lnTo>
                  <a:lnTo>
                    <a:pt x="203485" y="70922"/>
                  </a:lnTo>
                  <a:lnTo>
                    <a:pt x="204616" y="70741"/>
                  </a:lnTo>
                  <a:lnTo>
                    <a:pt x="205748" y="70470"/>
                  </a:lnTo>
                  <a:lnTo>
                    <a:pt x="206879" y="70198"/>
                  </a:lnTo>
                  <a:lnTo>
                    <a:pt x="208010" y="69881"/>
                  </a:lnTo>
                  <a:lnTo>
                    <a:pt x="209142" y="69519"/>
                  </a:lnTo>
                  <a:lnTo>
                    <a:pt x="210228" y="69157"/>
                  </a:lnTo>
                  <a:lnTo>
                    <a:pt x="211314" y="68704"/>
                  </a:lnTo>
                  <a:lnTo>
                    <a:pt x="212401" y="68252"/>
                  </a:lnTo>
                  <a:lnTo>
                    <a:pt x="213713" y="67663"/>
                  </a:lnTo>
                  <a:lnTo>
                    <a:pt x="215026" y="66985"/>
                  </a:lnTo>
                  <a:lnTo>
                    <a:pt x="216293" y="66306"/>
                  </a:lnTo>
                  <a:lnTo>
                    <a:pt x="217515" y="65582"/>
                  </a:lnTo>
                  <a:lnTo>
                    <a:pt x="218737" y="64857"/>
                  </a:lnTo>
                  <a:lnTo>
                    <a:pt x="219959" y="64043"/>
                  </a:lnTo>
                  <a:lnTo>
                    <a:pt x="222312" y="62413"/>
                  </a:lnTo>
                  <a:lnTo>
                    <a:pt x="223534" y="61553"/>
                  </a:lnTo>
                  <a:lnTo>
                    <a:pt x="224666" y="60648"/>
                  </a:lnTo>
                  <a:lnTo>
                    <a:pt x="225752" y="59698"/>
                  </a:lnTo>
                  <a:lnTo>
                    <a:pt x="226793" y="58747"/>
                  </a:lnTo>
                  <a:lnTo>
                    <a:pt x="227789" y="57752"/>
                  </a:lnTo>
                  <a:lnTo>
                    <a:pt x="228739" y="56711"/>
                  </a:lnTo>
                  <a:lnTo>
                    <a:pt x="229644" y="55625"/>
                  </a:lnTo>
                  <a:lnTo>
                    <a:pt x="230504" y="54493"/>
                  </a:lnTo>
                  <a:lnTo>
                    <a:pt x="231319" y="53362"/>
                  </a:lnTo>
                  <a:lnTo>
                    <a:pt x="232088" y="52185"/>
                  </a:lnTo>
                  <a:lnTo>
                    <a:pt x="232858" y="51008"/>
                  </a:lnTo>
                  <a:lnTo>
                    <a:pt x="233537" y="49786"/>
                  </a:lnTo>
                  <a:lnTo>
                    <a:pt x="234215" y="48519"/>
                  </a:lnTo>
                  <a:lnTo>
                    <a:pt x="234804" y="47206"/>
                  </a:lnTo>
                  <a:lnTo>
                    <a:pt x="235392" y="45894"/>
                  </a:lnTo>
                  <a:lnTo>
                    <a:pt x="235935" y="44536"/>
                  </a:lnTo>
                  <a:lnTo>
                    <a:pt x="236252" y="43631"/>
                  </a:lnTo>
                  <a:lnTo>
                    <a:pt x="236569" y="42726"/>
                  </a:lnTo>
                  <a:lnTo>
                    <a:pt x="236841" y="41775"/>
                  </a:lnTo>
                  <a:lnTo>
                    <a:pt x="237067" y="40870"/>
                  </a:lnTo>
                  <a:lnTo>
                    <a:pt x="237293" y="39920"/>
                  </a:lnTo>
                  <a:lnTo>
                    <a:pt x="237474" y="38969"/>
                  </a:lnTo>
                  <a:lnTo>
                    <a:pt x="237791" y="37114"/>
                  </a:lnTo>
                  <a:lnTo>
                    <a:pt x="237972" y="35213"/>
                  </a:lnTo>
                  <a:lnTo>
                    <a:pt x="238108" y="33266"/>
                  </a:lnTo>
                  <a:lnTo>
                    <a:pt x="238153" y="31366"/>
                  </a:lnTo>
                  <a:lnTo>
                    <a:pt x="238108" y="29419"/>
                  </a:lnTo>
                  <a:lnTo>
                    <a:pt x="237972" y="28016"/>
                  </a:lnTo>
                  <a:lnTo>
                    <a:pt x="237791" y="26659"/>
                  </a:lnTo>
                  <a:lnTo>
                    <a:pt x="237519" y="25346"/>
                  </a:lnTo>
                  <a:lnTo>
                    <a:pt x="237157" y="24034"/>
                  </a:lnTo>
                  <a:lnTo>
                    <a:pt x="236750" y="22721"/>
                  </a:lnTo>
                  <a:lnTo>
                    <a:pt x="236207" y="21454"/>
                  </a:lnTo>
                  <a:lnTo>
                    <a:pt x="235619" y="20232"/>
                  </a:lnTo>
                  <a:lnTo>
                    <a:pt x="234940" y="19010"/>
                  </a:lnTo>
                  <a:lnTo>
                    <a:pt x="234261" y="18014"/>
                  </a:lnTo>
                  <a:lnTo>
                    <a:pt x="233491" y="17064"/>
                  </a:lnTo>
                  <a:lnTo>
                    <a:pt x="233129" y="16611"/>
                  </a:lnTo>
                  <a:lnTo>
                    <a:pt x="232677" y="16204"/>
                  </a:lnTo>
                  <a:lnTo>
                    <a:pt x="232269" y="15796"/>
                  </a:lnTo>
                  <a:lnTo>
                    <a:pt x="231817" y="15434"/>
                  </a:lnTo>
                  <a:lnTo>
                    <a:pt x="231364" y="15072"/>
                  </a:lnTo>
                  <a:lnTo>
                    <a:pt x="230866" y="14755"/>
                  </a:lnTo>
                  <a:lnTo>
                    <a:pt x="230368" y="14439"/>
                  </a:lnTo>
                  <a:lnTo>
                    <a:pt x="229825" y="14167"/>
                  </a:lnTo>
                  <a:lnTo>
                    <a:pt x="229282" y="13896"/>
                  </a:lnTo>
                  <a:lnTo>
                    <a:pt x="228739" y="13624"/>
                  </a:lnTo>
                  <a:lnTo>
                    <a:pt x="228151" y="13443"/>
                  </a:lnTo>
                  <a:lnTo>
                    <a:pt x="227562" y="13217"/>
                  </a:lnTo>
                  <a:lnTo>
                    <a:pt x="226793" y="12990"/>
                  </a:lnTo>
                  <a:lnTo>
                    <a:pt x="226024" y="12809"/>
                  </a:lnTo>
                  <a:lnTo>
                    <a:pt x="225254" y="12674"/>
                  </a:lnTo>
                  <a:lnTo>
                    <a:pt x="224485" y="12583"/>
                  </a:lnTo>
                  <a:lnTo>
                    <a:pt x="223715" y="12538"/>
                  </a:lnTo>
                  <a:lnTo>
                    <a:pt x="222946" y="12493"/>
                  </a:lnTo>
                  <a:lnTo>
                    <a:pt x="222222" y="12493"/>
                  </a:lnTo>
                  <a:lnTo>
                    <a:pt x="221452" y="12583"/>
                  </a:lnTo>
                  <a:lnTo>
                    <a:pt x="220728" y="12674"/>
                  </a:lnTo>
                  <a:lnTo>
                    <a:pt x="219959" y="12764"/>
                  </a:lnTo>
                  <a:lnTo>
                    <a:pt x="219235" y="12945"/>
                  </a:lnTo>
                  <a:lnTo>
                    <a:pt x="218511" y="13171"/>
                  </a:lnTo>
                  <a:lnTo>
                    <a:pt x="217786" y="13398"/>
                  </a:lnTo>
                  <a:lnTo>
                    <a:pt x="217062" y="13669"/>
                  </a:lnTo>
                  <a:lnTo>
                    <a:pt x="216293" y="13986"/>
                  </a:lnTo>
                  <a:lnTo>
                    <a:pt x="215614" y="14348"/>
                  </a:lnTo>
                  <a:lnTo>
                    <a:pt x="214845" y="14755"/>
                  </a:lnTo>
                  <a:lnTo>
                    <a:pt x="214120" y="15163"/>
                  </a:lnTo>
                  <a:lnTo>
                    <a:pt x="213396" y="15661"/>
                  </a:lnTo>
                  <a:lnTo>
                    <a:pt x="212717" y="16159"/>
                  </a:lnTo>
                  <a:lnTo>
                    <a:pt x="212039" y="16702"/>
                  </a:lnTo>
                  <a:lnTo>
                    <a:pt x="211360" y="17245"/>
                  </a:lnTo>
                  <a:lnTo>
                    <a:pt x="210726" y="17833"/>
                  </a:lnTo>
                  <a:lnTo>
                    <a:pt x="210138" y="18467"/>
                  </a:lnTo>
                  <a:lnTo>
                    <a:pt x="209911" y="18693"/>
                  </a:lnTo>
                  <a:lnTo>
                    <a:pt x="209640" y="18874"/>
                  </a:lnTo>
                  <a:lnTo>
                    <a:pt x="209459" y="18965"/>
                  </a:lnTo>
                  <a:lnTo>
                    <a:pt x="209278" y="19010"/>
                  </a:lnTo>
                  <a:lnTo>
                    <a:pt x="209051" y="19010"/>
                  </a:lnTo>
                  <a:lnTo>
                    <a:pt x="208825" y="18919"/>
                  </a:lnTo>
                  <a:lnTo>
                    <a:pt x="209232" y="15480"/>
                  </a:lnTo>
                  <a:lnTo>
                    <a:pt x="209504" y="13352"/>
                  </a:lnTo>
                  <a:lnTo>
                    <a:pt x="209595" y="12311"/>
                  </a:lnTo>
                  <a:lnTo>
                    <a:pt x="209640" y="11225"/>
                  </a:lnTo>
                  <a:lnTo>
                    <a:pt x="209685" y="10184"/>
                  </a:lnTo>
                  <a:lnTo>
                    <a:pt x="209685" y="9098"/>
                  </a:lnTo>
                  <a:lnTo>
                    <a:pt x="209595" y="8057"/>
                  </a:lnTo>
                  <a:lnTo>
                    <a:pt x="209459" y="6971"/>
                  </a:lnTo>
                  <a:lnTo>
                    <a:pt x="209232" y="5794"/>
                  </a:lnTo>
                  <a:lnTo>
                    <a:pt x="209097" y="5251"/>
                  </a:lnTo>
                  <a:lnTo>
                    <a:pt x="208961" y="4708"/>
                  </a:lnTo>
                  <a:lnTo>
                    <a:pt x="208735" y="4165"/>
                  </a:lnTo>
                  <a:lnTo>
                    <a:pt x="208508" y="3622"/>
                  </a:lnTo>
                  <a:lnTo>
                    <a:pt x="208237" y="3124"/>
                  </a:lnTo>
                  <a:lnTo>
                    <a:pt x="207965" y="2671"/>
                  </a:lnTo>
                  <a:lnTo>
                    <a:pt x="207648" y="2219"/>
                  </a:lnTo>
                  <a:lnTo>
                    <a:pt x="207286" y="1811"/>
                  </a:lnTo>
                  <a:lnTo>
                    <a:pt x="206879" y="1449"/>
                  </a:lnTo>
                  <a:lnTo>
                    <a:pt x="206426" y="1087"/>
                  </a:lnTo>
                  <a:lnTo>
                    <a:pt x="205929" y="770"/>
                  </a:lnTo>
                  <a:lnTo>
                    <a:pt x="205385" y="454"/>
                  </a:lnTo>
                  <a:lnTo>
                    <a:pt x="204797" y="227"/>
                  </a:lnTo>
                  <a:lnTo>
                    <a:pt x="204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1441800" y="238125"/>
              <a:ext cx="4582500" cy="2405550"/>
            </a:xfrm>
            <a:custGeom>
              <a:rect b="b" l="l" r="r" t="t"/>
              <a:pathLst>
                <a:path extrusionOk="0" h="96222" w="183300">
                  <a:moveTo>
                    <a:pt x="31908" y="2399"/>
                  </a:moveTo>
                  <a:lnTo>
                    <a:pt x="32315" y="2580"/>
                  </a:lnTo>
                  <a:lnTo>
                    <a:pt x="32496" y="2670"/>
                  </a:lnTo>
                  <a:lnTo>
                    <a:pt x="32632" y="2761"/>
                  </a:lnTo>
                  <a:lnTo>
                    <a:pt x="33311" y="3440"/>
                  </a:lnTo>
                  <a:lnTo>
                    <a:pt x="33945" y="4164"/>
                  </a:lnTo>
                  <a:lnTo>
                    <a:pt x="34488" y="4933"/>
                  </a:lnTo>
                  <a:lnTo>
                    <a:pt x="35031" y="5748"/>
                  </a:lnTo>
                  <a:lnTo>
                    <a:pt x="43359" y="18375"/>
                  </a:lnTo>
                  <a:lnTo>
                    <a:pt x="51686" y="30957"/>
                  </a:lnTo>
                  <a:lnTo>
                    <a:pt x="53270" y="33311"/>
                  </a:lnTo>
                  <a:lnTo>
                    <a:pt x="54854" y="35619"/>
                  </a:lnTo>
                  <a:lnTo>
                    <a:pt x="58068" y="40235"/>
                  </a:lnTo>
                  <a:lnTo>
                    <a:pt x="58249" y="40507"/>
                  </a:lnTo>
                  <a:lnTo>
                    <a:pt x="58385" y="40733"/>
                  </a:lnTo>
                  <a:lnTo>
                    <a:pt x="58475" y="40960"/>
                  </a:lnTo>
                  <a:lnTo>
                    <a:pt x="58520" y="41231"/>
                  </a:lnTo>
                  <a:lnTo>
                    <a:pt x="58520" y="41457"/>
                  </a:lnTo>
                  <a:lnTo>
                    <a:pt x="58475" y="41684"/>
                  </a:lnTo>
                  <a:lnTo>
                    <a:pt x="58385" y="41955"/>
                  </a:lnTo>
                  <a:lnTo>
                    <a:pt x="58203" y="42227"/>
                  </a:lnTo>
                  <a:lnTo>
                    <a:pt x="58022" y="42589"/>
                  </a:lnTo>
                  <a:lnTo>
                    <a:pt x="57841" y="42951"/>
                  </a:lnTo>
                  <a:lnTo>
                    <a:pt x="57570" y="43720"/>
                  </a:lnTo>
                  <a:lnTo>
                    <a:pt x="57117" y="44807"/>
                  </a:lnTo>
                  <a:lnTo>
                    <a:pt x="56755" y="45938"/>
                  </a:lnTo>
                  <a:lnTo>
                    <a:pt x="56438" y="47024"/>
                  </a:lnTo>
                  <a:lnTo>
                    <a:pt x="56167" y="48156"/>
                  </a:lnTo>
                  <a:lnTo>
                    <a:pt x="55986" y="49287"/>
                  </a:lnTo>
                  <a:lnTo>
                    <a:pt x="55895" y="50464"/>
                  </a:lnTo>
                  <a:lnTo>
                    <a:pt x="55895" y="51641"/>
                  </a:lnTo>
                  <a:lnTo>
                    <a:pt x="55986" y="52817"/>
                  </a:lnTo>
                  <a:lnTo>
                    <a:pt x="56031" y="53044"/>
                  </a:lnTo>
                  <a:lnTo>
                    <a:pt x="56031" y="53315"/>
                  </a:lnTo>
                  <a:lnTo>
                    <a:pt x="55986" y="53451"/>
                  </a:lnTo>
                  <a:lnTo>
                    <a:pt x="55941" y="53542"/>
                  </a:lnTo>
                  <a:lnTo>
                    <a:pt x="55850" y="53632"/>
                  </a:lnTo>
                  <a:lnTo>
                    <a:pt x="55669" y="53723"/>
                  </a:lnTo>
                  <a:lnTo>
                    <a:pt x="55533" y="53768"/>
                  </a:lnTo>
                  <a:lnTo>
                    <a:pt x="55397" y="53768"/>
                  </a:lnTo>
                  <a:lnTo>
                    <a:pt x="55126" y="53677"/>
                  </a:lnTo>
                  <a:lnTo>
                    <a:pt x="54945" y="53496"/>
                  </a:lnTo>
                  <a:lnTo>
                    <a:pt x="54719" y="53361"/>
                  </a:lnTo>
                  <a:lnTo>
                    <a:pt x="53451" y="52320"/>
                  </a:lnTo>
                  <a:lnTo>
                    <a:pt x="52094" y="51369"/>
                  </a:lnTo>
                  <a:lnTo>
                    <a:pt x="50736" y="50464"/>
                  </a:lnTo>
                  <a:lnTo>
                    <a:pt x="49287" y="49695"/>
                  </a:lnTo>
                  <a:lnTo>
                    <a:pt x="48292" y="49197"/>
                  </a:lnTo>
                  <a:lnTo>
                    <a:pt x="47296" y="48744"/>
                  </a:lnTo>
                  <a:lnTo>
                    <a:pt x="46300" y="48337"/>
                  </a:lnTo>
                  <a:lnTo>
                    <a:pt x="45757" y="48156"/>
                  </a:lnTo>
                  <a:lnTo>
                    <a:pt x="45214" y="48020"/>
                  </a:lnTo>
                  <a:lnTo>
                    <a:pt x="44671" y="47884"/>
                  </a:lnTo>
                  <a:lnTo>
                    <a:pt x="44173" y="47703"/>
                  </a:lnTo>
                  <a:lnTo>
                    <a:pt x="43721" y="47432"/>
                  </a:lnTo>
                  <a:lnTo>
                    <a:pt x="43268" y="47160"/>
                  </a:lnTo>
                  <a:lnTo>
                    <a:pt x="42861" y="46798"/>
                  </a:lnTo>
                  <a:lnTo>
                    <a:pt x="42499" y="46436"/>
                  </a:lnTo>
                  <a:lnTo>
                    <a:pt x="42137" y="46029"/>
                  </a:lnTo>
                  <a:lnTo>
                    <a:pt x="41774" y="45576"/>
                  </a:lnTo>
                  <a:lnTo>
                    <a:pt x="40100" y="43223"/>
                  </a:lnTo>
                  <a:lnTo>
                    <a:pt x="38471" y="40869"/>
                  </a:lnTo>
                  <a:lnTo>
                    <a:pt x="36841" y="38470"/>
                  </a:lnTo>
                  <a:lnTo>
                    <a:pt x="35257" y="36072"/>
                  </a:lnTo>
                  <a:lnTo>
                    <a:pt x="32089" y="31229"/>
                  </a:lnTo>
                  <a:lnTo>
                    <a:pt x="28966" y="26386"/>
                  </a:lnTo>
                  <a:lnTo>
                    <a:pt x="21046" y="14483"/>
                  </a:lnTo>
                  <a:lnTo>
                    <a:pt x="20412" y="13578"/>
                  </a:lnTo>
                  <a:lnTo>
                    <a:pt x="19960" y="12808"/>
                  </a:lnTo>
                  <a:lnTo>
                    <a:pt x="19824" y="12492"/>
                  </a:lnTo>
                  <a:lnTo>
                    <a:pt x="19733" y="12220"/>
                  </a:lnTo>
                  <a:lnTo>
                    <a:pt x="19688" y="11948"/>
                  </a:lnTo>
                  <a:lnTo>
                    <a:pt x="19688" y="11722"/>
                  </a:lnTo>
                  <a:lnTo>
                    <a:pt x="19733" y="11496"/>
                  </a:lnTo>
                  <a:lnTo>
                    <a:pt x="19869" y="11270"/>
                  </a:lnTo>
                  <a:lnTo>
                    <a:pt x="20050" y="10998"/>
                  </a:lnTo>
                  <a:lnTo>
                    <a:pt x="20276" y="10772"/>
                  </a:lnTo>
                  <a:lnTo>
                    <a:pt x="20910" y="10183"/>
                  </a:lnTo>
                  <a:lnTo>
                    <a:pt x="21770" y="9459"/>
                  </a:lnTo>
                  <a:lnTo>
                    <a:pt x="23988" y="7694"/>
                  </a:lnTo>
                  <a:lnTo>
                    <a:pt x="26251" y="6019"/>
                  </a:lnTo>
                  <a:lnTo>
                    <a:pt x="27382" y="5205"/>
                  </a:lnTo>
                  <a:lnTo>
                    <a:pt x="28559" y="4390"/>
                  </a:lnTo>
                  <a:lnTo>
                    <a:pt x="29736" y="3666"/>
                  </a:lnTo>
                  <a:lnTo>
                    <a:pt x="30912" y="2942"/>
                  </a:lnTo>
                  <a:lnTo>
                    <a:pt x="31908" y="2399"/>
                  </a:lnTo>
                  <a:close/>
                  <a:moveTo>
                    <a:pt x="4300" y="94426"/>
                  </a:moveTo>
                  <a:lnTo>
                    <a:pt x="4255" y="94456"/>
                  </a:lnTo>
                  <a:lnTo>
                    <a:pt x="4300" y="94501"/>
                  </a:lnTo>
                  <a:lnTo>
                    <a:pt x="4300" y="94426"/>
                  </a:lnTo>
                  <a:close/>
                  <a:moveTo>
                    <a:pt x="32406" y="0"/>
                  </a:moveTo>
                  <a:lnTo>
                    <a:pt x="31953" y="91"/>
                  </a:lnTo>
                  <a:lnTo>
                    <a:pt x="31410" y="317"/>
                  </a:lnTo>
                  <a:lnTo>
                    <a:pt x="30776" y="588"/>
                  </a:lnTo>
                  <a:lnTo>
                    <a:pt x="29238" y="1448"/>
                  </a:lnTo>
                  <a:lnTo>
                    <a:pt x="27744" y="2353"/>
                  </a:lnTo>
                  <a:lnTo>
                    <a:pt x="26296" y="3304"/>
                  </a:lnTo>
                  <a:lnTo>
                    <a:pt x="24848" y="4345"/>
                  </a:lnTo>
                  <a:lnTo>
                    <a:pt x="23445" y="5386"/>
                  </a:lnTo>
                  <a:lnTo>
                    <a:pt x="22132" y="6517"/>
                  </a:lnTo>
                  <a:lnTo>
                    <a:pt x="20820" y="7649"/>
                  </a:lnTo>
                  <a:lnTo>
                    <a:pt x="19552" y="8871"/>
                  </a:lnTo>
                  <a:lnTo>
                    <a:pt x="18647" y="9821"/>
                  </a:lnTo>
                  <a:lnTo>
                    <a:pt x="18285" y="10229"/>
                  </a:lnTo>
                  <a:lnTo>
                    <a:pt x="18013" y="10636"/>
                  </a:lnTo>
                  <a:lnTo>
                    <a:pt x="17787" y="10998"/>
                  </a:lnTo>
                  <a:lnTo>
                    <a:pt x="17651" y="11315"/>
                  </a:lnTo>
                  <a:lnTo>
                    <a:pt x="17516" y="11677"/>
                  </a:lnTo>
                  <a:lnTo>
                    <a:pt x="17470" y="11994"/>
                  </a:lnTo>
                  <a:lnTo>
                    <a:pt x="17516" y="12356"/>
                  </a:lnTo>
                  <a:lnTo>
                    <a:pt x="17561" y="12673"/>
                  </a:lnTo>
                  <a:lnTo>
                    <a:pt x="17697" y="13035"/>
                  </a:lnTo>
                  <a:lnTo>
                    <a:pt x="17832" y="13442"/>
                  </a:lnTo>
                  <a:lnTo>
                    <a:pt x="18330" y="14257"/>
                  </a:lnTo>
                  <a:lnTo>
                    <a:pt x="18964" y="15298"/>
                  </a:lnTo>
                  <a:lnTo>
                    <a:pt x="25707" y="25481"/>
                  </a:lnTo>
                  <a:lnTo>
                    <a:pt x="32451" y="35664"/>
                  </a:lnTo>
                  <a:lnTo>
                    <a:pt x="34171" y="38244"/>
                  </a:lnTo>
                  <a:lnTo>
                    <a:pt x="35936" y="40779"/>
                  </a:lnTo>
                  <a:lnTo>
                    <a:pt x="36841" y="42046"/>
                  </a:lnTo>
                  <a:lnTo>
                    <a:pt x="37792" y="43268"/>
                  </a:lnTo>
                  <a:lnTo>
                    <a:pt x="38742" y="44445"/>
                  </a:lnTo>
                  <a:lnTo>
                    <a:pt x="39783" y="45621"/>
                  </a:lnTo>
                  <a:lnTo>
                    <a:pt x="39919" y="45848"/>
                  </a:lnTo>
                  <a:lnTo>
                    <a:pt x="40055" y="46119"/>
                  </a:lnTo>
                  <a:lnTo>
                    <a:pt x="40055" y="46391"/>
                  </a:lnTo>
                  <a:lnTo>
                    <a:pt x="40009" y="46707"/>
                  </a:lnTo>
                  <a:lnTo>
                    <a:pt x="38833" y="46662"/>
                  </a:lnTo>
                  <a:lnTo>
                    <a:pt x="37611" y="46617"/>
                  </a:lnTo>
                  <a:lnTo>
                    <a:pt x="35664" y="46572"/>
                  </a:lnTo>
                  <a:lnTo>
                    <a:pt x="33764" y="46572"/>
                  </a:lnTo>
                  <a:lnTo>
                    <a:pt x="31863" y="46617"/>
                  </a:lnTo>
                  <a:lnTo>
                    <a:pt x="30912" y="46662"/>
                  </a:lnTo>
                  <a:lnTo>
                    <a:pt x="29962" y="46753"/>
                  </a:lnTo>
                  <a:lnTo>
                    <a:pt x="28740" y="46934"/>
                  </a:lnTo>
                  <a:lnTo>
                    <a:pt x="27518" y="47160"/>
                  </a:lnTo>
                  <a:lnTo>
                    <a:pt x="26341" y="47386"/>
                  </a:lnTo>
                  <a:lnTo>
                    <a:pt x="25119" y="47658"/>
                  </a:lnTo>
                  <a:lnTo>
                    <a:pt x="23988" y="47975"/>
                  </a:lnTo>
                  <a:lnTo>
                    <a:pt x="22811" y="48337"/>
                  </a:lnTo>
                  <a:lnTo>
                    <a:pt x="21679" y="48744"/>
                  </a:lnTo>
                  <a:lnTo>
                    <a:pt x="20548" y="49151"/>
                  </a:lnTo>
                  <a:lnTo>
                    <a:pt x="19416" y="49649"/>
                  </a:lnTo>
                  <a:lnTo>
                    <a:pt x="18330" y="50147"/>
                  </a:lnTo>
                  <a:lnTo>
                    <a:pt x="17244" y="50690"/>
                  </a:lnTo>
                  <a:lnTo>
                    <a:pt x="16203" y="51233"/>
                  </a:lnTo>
                  <a:lnTo>
                    <a:pt x="15162" y="51867"/>
                  </a:lnTo>
                  <a:lnTo>
                    <a:pt x="14121" y="52546"/>
                  </a:lnTo>
                  <a:lnTo>
                    <a:pt x="13080" y="53225"/>
                  </a:lnTo>
                  <a:lnTo>
                    <a:pt x="12085" y="53949"/>
                  </a:lnTo>
                  <a:lnTo>
                    <a:pt x="11179" y="54628"/>
                  </a:lnTo>
                  <a:lnTo>
                    <a:pt x="10365" y="55352"/>
                  </a:lnTo>
                  <a:lnTo>
                    <a:pt x="9505" y="56076"/>
                  </a:lnTo>
                  <a:lnTo>
                    <a:pt x="8735" y="56846"/>
                  </a:lnTo>
                  <a:lnTo>
                    <a:pt x="7966" y="57615"/>
                  </a:lnTo>
                  <a:lnTo>
                    <a:pt x="7242" y="58430"/>
                  </a:lnTo>
                  <a:lnTo>
                    <a:pt x="6518" y="59290"/>
                  </a:lnTo>
                  <a:lnTo>
                    <a:pt x="5884" y="60104"/>
                  </a:lnTo>
                  <a:lnTo>
                    <a:pt x="5250" y="61009"/>
                  </a:lnTo>
                  <a:lnTo>
                    <a:pt x="4617" y="61915"/>
                  </a:lnTo>
                  <a:lnTo>
                    <a:pt x="4074" y="62865"/>
                  </a:lnTo>
                  <a:lnTo>
                    <a:pt x="3531" y="63815"/>
                  </a:lnTo>
                  <a:lnTo>
                    <a:pt x="3078" y="64766"/>
                  </a:lnTo>
                  <a:lnTo>
                    <a:pt x="2580" y="65807"/>
                  </a:lnTo>
                  <a:lnTo>
                    <a:pt x="2173" y="66848"/>
                  </a:lnTo>
                  <a:lnTo>
                    <a:pt x="1811" y="67889"/>
                  </a:lnTo>
                  <a:lnTo>
                    <a:pt x="1494" y="68884"/>
                  </a:lnTo>
                  <a:lnTo>
                    <a:pt x="1222" y="69880"/>
                  </a:lnTo>
                  <a:lnTo>
                    <a:pt x="951" y="70876"/>
                  </a:lnTo>
                  <a:lnTo>
                    <a:pt x="725" y="71872"/>
                  </a:lnTo>
                  <a:lnTo>
                    <a:pt x="498" y="72867"/>
                  </a:lnTo>
                  <a:lnTo>
                    <a:pt x="362" y="73908"/>
                  </a:lnTo>
                  <a:lnTo>
                    <a:pt x="181" y="74904"/>
                  </a:lnTo>
                  <a:lnTo>
                    <a:pt x="91" y="75900"/>
                  </a:lnTo>
                  <a:lnTo>
                    <a:pt x="0" y="76941"/>
                  </a:lnTo>
                  <a:lnTo>
                    <a:pt x="0" y="77936"/>
                  </a:lnTo>
                  <a:lnTo>
                    <a:pt x="0" y="78977"/>
                  </a:lnTo>
                  <a:lnTo>
                    <a:pt x="0" y="80018"/>
                  </a:lnTo>
                  <a:lnTo>
                    <a:pt x="91" y="81014"/>
                  </a:lnTo>
                  <a:lnTo>
                    <a:pt x="181" y="82055"/>
                  </a:lnTo>
                  <a:lnTo>
                    <a:pt x="317" y="83096"/>
                  </a:lnTo>
                  <a:lnTo>
                    <a:pt x="498" y="84137"/>
                  </a:lnTo>
                  <a:lnTo>
                    <a:pt x="770" y="85359"/>
                  </a:lnTo>
                  <a:lnTo>
                    <a:pt x="1041" y="86536"/>
                  </a:lnTo>
                  <a:lnTo>
                    <a:pt x="1087" y="86807"/>
                  </a:lnTo>
                  <a:lnTo>
                    <a:pt x="1087" y="87079"/>
                  </a:lnTo>
                  <a:lnTo>
                    <a:pt x="996" y="87350"/>
                  </a:lnTo>
                  <a:lnTo>
                    <a:pt x="815" y="87577"/>
                  </a:lnTo>
                  <a:lnTo>
                    <a:pt x="1992" y="89296"/>
                  </a:lnTo>
                  <a:lnTo>
                    <a:pt x="3168" y="92283"/>
                  </a:lnTo>
                  <a:lnTo>
                    <a:pt x="3621" y="92736"/>
                  </a:lnTo>
                  <a:lnTo>
                    <a:pt x="3802" y="93008"/>
                  </a:lnTo>
                  <a:lnTo>
                    <a:pt x="3983" y="93279"/>
                  </a:lnTo>
                  <a:lnTo>
                    <a:pt x="4119" y="93551"/>
                  </a:lnTo>
                  <a:lnTo>
                    <a:pt x="4255" y="93868"/>
                  </a:lnTo>
                  <a:lnTo>
                    <a:pt x="4300" y="94184"/>
                  </a:lnTo>
                  <a:lnTo>
                    <a:pt x="4300" y="94426"/>
                  </a:lnTo>
                  <a:lnTo>
                    <a:pt x="4390" y="94365"/>
                  </a:lnTo>
                  <a:lnTo>
                    <a:pt x="4481" y="94365"/>
                  </a:lnTo>
                  <a:lnTo>
                    <a:pt x="4572" y="94411"/>
                  </a:lnTo>
                  <a:lnTo>
                    <a:pt x="4662" y="94456"/>
                  </a:lnTo>
                  <a:lnTo>
                    <a:pt x="4798" y="94682"/>
                  </a:lnTo>
                  <a:lnTo>
                    <a:pt x="4888" y="94727"/>
                  </a:lnTo>
                  <a:lnTo>
                    <a:pt x="4979" y="94773"/>
                  </a:lnTo>
                  <a:lnTo>
                    <a:pt x="6201" y="95271"/>
                  </a:lnTo>
                  <a:lnTo>
                    <a:pt x="6291" y="94999"/>
                  </a:lnTo>
                  <a:lnTo>
                    <a:pt x="6337" y="94773"/>
                  </a:lnTo>
                  <a:lnTo>
                    <a:pt x="6291" y="94546"/>
                  </a:lnTo>
                  <a:lnTo>
                    <a:pt x="6246" y="94320"/>
                  </a:lnTo>
                  <a:lnTo>
                    <a:pt x="6020" y="93868"/>
                  </a:lnTo>
                  <a:lnTo>
                    <a:pt x="5839" y="93460"/>
                  </a:lnTo>
                  <a:lnTo>
                    <a:pt x="5205" y="92012"/>
                  </a:lnTo>
                  <a:lnTo>
                    <a:pt x="4617" y="90518"/>
                  </a:lnTo>
                  <a:lnTo>
                    <a:pt x="4119" y="89025"/>
                  </a:lnTo>
                  <a:lnTo>
                    <a:pt x="3712" y="87486"/>
                  </a:lnTo>
                  <a:lnTo>
                    <a:pt x="3350" y="85947"/>
                  </a:lnTo>
                  <a:lnTo>
                    <a:pt x="3123" y="84408"/>
                  </a:lnTo>
                  <a:lnTo>
                    <a:pt x="2942" y="82870"/>
                  </a:lnTo>
                  <a:lnTo>
                    <a:pt x="2806" y="81285"/>
                  </a:lnTo>
                  <a:lnTo>
                    <a:pt x="2806" y="79701"/>
                  </a:lnTo>
                  <a:lnTo>
                    <a:pt x="2806" y="78163"/>
                  </a:lnTo>
                  <a:lnTo>
                    <a:pt x="2942" y="76624"/>
                  </a:lnTo>
                  <a:lnTo>
                    <a:pt x="3078" y="75130"/>
                  </a:lnTo>
                  <a:lnTo>
                    <a:pt x="3304" y="73682"/>
                  </a:lnTo>
                  <a:lnTo>
                    <a:pt x="3621" y="72234"/>
                  </a:lnTo>
                  <a:lnTo>
                    <a:pt x="3983" y="70785"/>
                  </a:lnTo>
                  <a:lnTo>
                    <a:pt x="4390" y="69382"/>
                  </a:lnTo>
                  <a:lnTo>
                    <a:pt x="4934" y="68025"/>
                  </a:lnTo>
                  <a:lnTo>
                    <a:pt x="5522" y="66667"/>
                  </a:lnTo>
                  <a:lnTo>
                    <a:pt x="6201" y="65354"/>
                  </a:lnTo>
                  <a:lnTo>
                    <a:pt x="6925" y="64042"/>
                  </a:lnTo>
                  <a:lnTo>
                    <a:pt x="7785" y="62774"/>
                  </a:lnTo>
                  <a:lnTo>
                    <a:pt x="8690" y="61552"/>
                  </a:lnTo>
                  <a:lnTo>
                    <a:pt x="9686" y="60376"/>
                  </a:lnTo>
                  <a:lnTo>
                    <a:pt x="10772" y="59199"/>
                  </a:lnTo>
                  <a:lnTo>
                    <a:pt x="11903" y="58158"/>
                  </a:lnTo>
                  <a:lnTo>
                    <a:pt x="13035" y="57117"/>
                  </a:lnTo>
                  <a:lnTo>
                    <a:pt x="14257" y="56167"/>
                  </a:lnTo>
                  <a:lnTo>
                    <a:pt x="15479" y="55261"/>
                  </a:lnTo>
                  <a:lnTo>
                    <a:pt x="16746" y="54402"/>
                  </a:lnTo>
                  <a:lnTo>
                    <a:pt x="18104" y="53632"/>
                  </a:lnTo>
                  <a:lnTo>
                    <a:pt x="19462" y="52908"/>
                  </a:lnTo>
                  <a:lnTo>
                    <a:pt x="20910" y="52320"/>
                  </a:lnTo>
                  <a:lnTo>
                    <a:pt x="23445" y="51279"/>
                  </a:lnTo>
                  <a:lnTo>
                    <a:pt x="24712" y="50826"/>
                  </a:lnTo>
                  <a:lnTo>
                    <a:pt x="26024" y="50373"/>
                  </a:lnTo>
                  <a:lnTo>
                    <a:pt x="27563" y="49966"/>
                  </a:lnTo>
                  <a:lnTo>
                    <a:pt x="29102" y="49604"/>
                  </a:lnTo>
                  <a:lnTo>
                    <a:pt x="30641" y="49333"/>
                  </a:lnTo>
                  <a:lnTo>
                    <a:pt x="32225" y="49106"/>
                  </a:lnTo>
                  <a:lnTo>
                    <a:pt x="33764" y="48970"/>
                  </a:lnTo>
                  <a:lnTo>
                    <a:pt x="35348" y="48925"/>
                  </a:lnTo>
                  <a:lnTo>
                    <a:pt x="36932" y="48880"/>
                  </a:lnTo>
                  <a:lnTo>
                    <a:pt x="38471" y="48970"/>
                  </a:lnTo>
                  <a:lnTo>
                    <a:pt x="39919" y="49061"/>
                  </a:lnTo>
                  <a:lnTo>
                    <a:pt x="41277" y="49287"/>
                  </a:lnTo>
                  <a:lnTo>
                    <a:pt x="42634" y="49559"/>
                  </a:lnTo>
                  <a:lnTo>
                    <a:pt x="43992" y="49921"/>
                  </a:lnTo>
                  <a:lnTo>
                    <a:pt x="45305" y="50373"/>
                  </a:lnTo>
                  <a:lnTo>
                    <a:pt x="46572" y="50917"/>
                  </a:lnTo>
                  <a:lnTo>
                    <a:pt x="47839" y="51550"/>
                  </a:lnTo>
                  <a:lnTo>
                    <a:pt x="49061" y="52274"/>
                  </a:lnTo>
                  <a:lnTo>
                    <a:pt x="50826" y="53406"/>
                  </a:lnTo>
                  <a:lnTo>
                    <a:pt x="52591" y="54628"/>
                  </a:lnTo>
                  <a:lnTo>
                    <a:pt x="53406" y="55261"/>
                  </a:lnTo>
                  <a:lnTo>
                    <a:pt x="54221" y="55940"/>
                  </a:lnTo>
                  <a:lnTo>
                    <a:pt x="55035" y="56619"/>
                  </a:lnTo>
                  <a:lnTo>
                    <a:pt x="55850" y="57343"/>
                  </a:lnTo>
                  <a:lnTo>
                    <a:pt x="56393" y="57841"/>
                  </a:lnTo>
                  <a:lnTo>
                    <a:pt x="56981" y="58294"/>
                  </a:lnTo>
                  <a:lnTo>
                    <a:pt x="57615" y="58701"/>
                  </a:lnTo>
                  <a:lnTo>
                    <a:pt x="57977" y="58882"/>
                  </a:lnTo>
                  <a:lnTo>
                    <a:pt x="58294" y="59018"/>
                  </a:lnTo>
                  <a:lnTo>
                    <a:pt x="58656" y="59154"/>
                  </a:lnTo>
                  <a:lnTo>
                    <a:pt x="58973" y="59199"/>
                  </a:lnTo>
                  <a:lnTo>
                    <a:pt x="59290" y="59244"/>
                  </a:lnTo>
                  <a:lnTo>
                    <a:pt x="59652" y="59244"/>
                  </a:lnTo>
                  <a:lnTo>
                    <a:pt x="59833" y="59154"/>
                  </a:lnTo>
                  <a:lnTo>
                    <a:pt x="60059" y="59063"/>
                  </a:lnTo>
                  <a:lnTo>
                    <a:pt x="60195" y="58882"/>
                  </a:lnTo>
                  <a:lnTo>
                    <a:pt x="60331" y="58746"/>
                  </a:lnTo>
                  <a:lnTo>
                    <a:pt x="60376" y="58520"/>
                  </a:lnTo>
                  <a:lnTo>
                    <a:pt x="60421" y="58339"/>
                  </a:lnTo>
                  <a:lnTo>
                    <a:pt x="60376" y="58158"/>
                  </a:lnTo>
                  <a:lnTo>
                    <a:pt x="60285" y="58022"/>
                  </a:lnTo>
                  <a:lnTo>
                    <a:pt x="59878" y="57615"/>
                  </a:lnTo>
                  <a:lnTo>
                    <a:pt x="59561" y="57253"/>
                  </a:lnTo>
                  <a:lnTo>
                    <a:pt x="59290" y="56846"/>
                  </a:lnTo>
                  <a:lnTo>
                    <a:pt x="59063" y="56438"/>
                  </a:lnTo>
                  <a:lnTo>
                    <a:pt x="58837" y="55986"/>
                  </a:lnTo>
                  <a:lnTo>
                    <a:pt x="58701" y="55533"/>
                  </a:lnTo>
                  <a:lnTo>
                    <a:pt x="58566" y="55126"/>
                  </a:lnTo>
                  <a:lnTo>
                    <a:pt x="58475" y="54673"/>
                  </a:lnTo>
                  <a:lnTo>
                    <a:pt x="58385" y="53723"/>
                  </a:lnTo>
                  <a:lnTo>
                    <a:pt x="58385" y="52772"/>
                  </a:lnTo>
                  <a:lnTo>
                    <a:pt x="58385" y="51822"/>
                  </a:lnTo>
                  <a:lnTo>
                    <a:pt x="58475" y="50871"/>
                  </a:lnTo>
                  <a:lnTo>
                    <a:pt x="58566" y="49966"/>
                  </a:lnTo>
                  <a:lnTo>
                    <a:pt x="58701" y="49016"/>
                  </a:lnTo>
                  <a:lnTo>
                    <a:pt x="58928" y="48111"/>
                  </a:lnTo>
                  <a:lnTo>
                    <a:pt x="59154" y="47251"/>
                  </a:lnTo>
                  <a:lnTo>
                    <a:pt x="59471" y="46391"/>
                  </a:lnTo>
                  <a:lnTo>
                    <a:pt x="59788" y="45531"/>
                  </a:lnTo>
                  <a:lnTo>
                    <a:pt x="60195" y="44671"/>
                  </a:lnTo>
                  <a:lnTo>
                    <a:pt x="60602" y="43811"/>
                  </a:lnTo>
                  <a:lnTo>
                    <a:pt x="61417" y="42227"/>
                  </a:lnTo>
                  <a:lnTo>
                    <a:pt x="62367" y="40733"/>
                  </a:lnTo>
                  <a:lnTo>
                    <a:pt x="63363" y="39240"/>
                  </a:lnTo>
                  <a:lnTo>
                    <a:pt x="64449" y="37837"/>
                  </a:lnTo>
                  <a:lnTo>
                    <a:pt x="65626" y="36524"/>
                  </a:lnTo>
                  <a:lnTo>
                    <a:pt x="66848" y="35212"/>
                  </a:lnTo>
                  <a:lnTo>
                    <a:pt x="68160" y="33990"/>
                  </a:lnTo>
                  <a:lnTo>
                    <a:pt x="69518" y="32813"/>
                  </a:lnTo>
                  <a:lnTo>
                    <a:pt x="70514" y="32044"/>
                  </a:lnTo>
                  <a:lnTo>
                    <a:pt x="71555" y="31274"/>
                  </a:lnTo>
                  <a:lnTo>
                    <a:pt x="72596" y="30550"/>
                  </a:lnTo>
                  <a:lnTo>
                    <a:pt x="73637" y="29871"/>
                  </a:lnTo>
                  <a:lnTo>
                    <a:pt x="74723" y="29237"/>
                  </a:lnTo>
                  <a:lnTo>
                    <a:pt x="75809" y="28649"/>
                  </a:lnTo>
                  <a:lnTo>
                    <a:pt x="76895" y="28061"/>
                  </a:lnTo>
                  <a:lnTo>
                    <a:pt x="78027" y="27563"/>
                  </a:lnTo>
                  <a:lnTo>
                    <a:pt x="79158" y="27065"/>
                  </a:lnTo>
                  <a:lnTo>
                    <a:pt x="80335" y="26658"/>
                  </a:lnTo>
                  <a:lnTo>
                    <a:pt x="81512" y="26250"/>
                  </a:lnTo>
                  <a:lnTo>
                    <a:pt x="82689" y="25888"/>
                  </a:lnTo>
                  <a:lnTo>
                    <a:pt x="83911" y="25571"/>
                  </a:lnTo>
                  <a:lnTo>
                    <a:pt x="85133" y="25300"/>
                  </a:lnTo>
                  <a:lnTo>
                    <a:pt x="86355" y="25074"/>
                  </a:lnTo>
                  <a:lnTo>
                    <a:pt x="87622" y="24847"/>
                  </a:lnTo>
                  <a:lnTo>
                    <a:pt x="89025" y="24712"/>
                  </a:lnTo>
                  <a:lnTo>
                    <a:pt x="90383" y="24576"/>
                  </a:lnTo>
                  <a:lnTo>
                    <a:pt x="91786" y="24485"/>
                  </a:lnTo>
                  <a:lnTo>
                    <a:pt x="94501" y="24485"/>
                  </a:lnTo>
                  <a:lnTo>
                    <a:pt x="95859" y="24576"/>
                  </a:lnTo>
                  <a:lnTo>
                    <a:pt x="97217" y="24712"/>
                  </a:lnTo>
                  <a:lnTo>
                    <a:pt x="98529" y="24893"/>
                  </a:lnTo>
                  <a:lnTo>
                    <a:pt x="99887" y="25119"/>
                  </a:lnTo>
                  <a:lnTo>
                    <a:pt x="101200" y="25436"/>
                  </a:lnTo>
                  <a:lnTo>
                    <a:pt x="102512" y="25798"/>
                  </a:lnTo>
                  <a:lnTo>
                    <a:pt x="103779" y="26250"/>
                  </a:lnTo>
                  <a:lnTo>
                    <a:pt x="105092" y="26748"/>
                  </a:lnTo>
                  <a:lnTo>
                    <a:pt x="106359" y="27291"/>
                  </a:lnTo>
                  <a:lnTo>
                    <a:pt x="107581" y="27925"/>
                  </a:lnTo>
                  <a:lnTo>
                    <a:pt x="108848" y="28649"/>
                  </a:lnTo>
                  <a:lnTo>
                    <a:pt x="110251" y="29509"/>
                  </a:lnTo>
                  <a:lnTo>
                    <a:pt x="111609" y="30459"/>
                  </a:lnTo>
                  <a:lnTo>
                    <a:pt x="112922" y="31410"/>
                  </a:lnTo>
                  <a:lnTo>
                    <a:pt x="114144" y="32406"/>
                  </a:lnTo>
                  <a:lnTo>
                    <a:pt x="115366" y="33492"/>
                  </a:lnTo>
                  <a:lnTo>
                    <a:pt x="116497" y="34578"/>
                  </a:lnTo>
                  <a:lnTo>
                    <a:pt x="117538" y="35755"/>
                  </a:lnTo>
                  <a:lnTo>
                    <a:pt x="118579" y="36931"/>
                  </a:lnTo>
                  <a:lnTo>
                    <a:pt x="119529" y="38199"/>
                  </a:lnTo>
                  <a:lnTo>
                    <a:pt x="120389" y="39511"/>
                  </a:lnTo>
                  <a:lnTo>
                    <a:pt x="121204" y="40869"/>
                  </a:lnTo>
                  <a:lnTo>
                    <a:pt x="121973" y="42272"/>
                  </a:lnTo>
                  <a:lnTo>
                    <a:pt x="122652" y="43720"/>
                  </a:lnTo>
                  <a:lnTo>
                    <a:pt x="123241" y="45259"/>
                  </a:lnTo>
                  <a:lnTo>
                    <a:pt x="123784" y="46798"/>
                  </a:lnTo>
                  <a:lnTo>
                    <a:pt x="124282" y="48427"/>
                  </a:lnTo>
                  <a:lnTo>
                    <a:pt x="124417" y="49106"/>
                  </a:lnTo>
                  <a:lnTo>
                    <a:pt x="124553" y="49785"/>
                  </a:lnTo>
                  <a:lnTo>
                    <a:pt x="124734" y="51143"/>
                  </a:lnTo>
                  <a:lnTo>
                    <a:pt x="124915" y="52501"/>
                  </a:lnTo>
                  <a:lnTo>
                    <a:pt x="125096" y="53858"/>
                  </a:lnTo>
                  <a:lnTo>
                    <a:pt x="125142" y="54537"/>
                  </a:lnTo>
                  <a:lnTo>
                    <a:pt x="125232" y="55216"/>
                  </a:lnTo>
                  <a:lnTo>
                    <a:pt x="125277" y="55533"/>
                  </a:lnTo>
                  <a:lnTo>
                    <a:pt x="125323" y="55895"/>
                  </a:lnTo>
                  <a:lnTo>
                    <a:pt x="125458" y="56212"/>
                  </a:lnTo>
                  <a:lnTo>
                    <a:pt x="125594" y="56529"/>
                  </a:lnTo>
                  <a:lnTo>
                    <a:pt x="125685" y="56664"/>
                  </a:lnTo>
                  <a:lnTo>
                    <a:pt x="125866" y="56846"/>
                  </a:lnTo>
                  <a:lnTo>
                    <a:pt x="126001" y="56936"/>
                  </a:lnTo>
                  <a:lnTo>
                    <a:pt x="126183" y="56981"/>
                  </a:lnTo>
                  <a:lnTo>
                    <a:pt x="126318" y="56936"/>
                  </a:lnTo>
                  <a:lnTo>
                    <a:pt x="126545" y="56846"/>
                  </a:lnTo>
                  <a:lnTo>
                    <a:pt x="126680" y="56710"/>
                  </a:lnTo>
                  <a:lnTo>
                    <a:pt x="126726" y="56574"/>
                  </a:lnTo>
                  <a:lnTo>
                    <a:pt x="126726" y="56257"/>
                  </a:lnTo>
                  <a:lnTo>
                    <a:pt x="126771" y="55940"/>
                  </a:lnTo>
                  <a:lnTo>
                    <a:pt x="126816" y="55624"/>
                  </a:lnTo>
                  <a:lnTo>
                    <a:pt x="126907" y="55352"/>
                  </a:lnTo>
                  <a:lnTo>
                    <a:pt x="127133" y="54809"/>
                  </a:lnTo>
                  <a:lnTo>
                    <a:pt x="127405" y="54356"/>
                  </a:lnTo>
                  <a:lnTo>
                    <a:pt x="127767" y="53904"/>
                  </a:lnTo>
                  <a:lnTo>
                    <a:pt x="128129" y="53451"/>
                  </a:lnTo>
                  <a:lnTo>
                    <a:pt x="128943" y="52591"/>
                  </a:lnTo>
                  <a:lnTo>
                    <a:pt x="130165" y="51324"/>
                  </a:lnTo>
                  <a:lnTo>
                    <a:pt x="131433" y="50147"/>
                  </a:lnTo>
                  <a:lnTo>
                    <a:pt x="132790" y="49016"/>
                  </a:lnTo>
                  <a:lnTo>
                    <a:pt x="134193" y="47975"/>
                  </a:lnTo>
                  <a:lnTo>
                    <a:pt x="135642" y="47024"/>
                  </a:lnTo>
                  <a:lnTo>
                    <a:pt x="137180" y="46164"/>
                  </a:lnTo>
                  <a:lnTo>
                    <a:pt x="138719" y="45350"/>
                  </a:lnTo>
                  <a:lnTo>
                    <a:pt x="140349" y="44671"/>
                  </a:lnTo>
                  <a:lnTo>
                    <a:pt x="141706" y="44128"/>
                  </a:lnTo>
                  <a:lnTo>
                    <a:pt x="143109" y="43675"/>
                  </a:lnTo>
                  <a:lnTo>
                    <a:pt x="144512" y="43268"/>
                  </a:lnTo>
                  <a:lnTo>
                    <a:pt x="145915" y="42951"/>
                  </a:lnTo>
                  <a:lnTo>
                    <a:pt x="147318" y="42679"/>
                  </a:lnTo>
                  <a:lnTo>
                    <a:pt x="148722" y="42498"/>
                  </a:lnTo>
                  <a:lnTo>
                    <a:pt x="150125" y="42408"/>
                  </a:lnTo>
                  <a:lnTo>
                    <a:pt x="151528" y="42363"/>
                  </a:lnTo>
                  <a:lnTo>
                    <a:pt x="152931" y="42408"/>
                  </a:lnTo>
                  <a:lnTo>
                    <a:pt x="154334" y="42544"/>
                  </a:lnTo>
                  <a:lnTo>
                    <a:pt x="155737" y="42770"/>
                  </a:lnTo>
                  <a:lnTo>
                    <a:pt x="157140" y="43041"/>
                  </a:lnTo>
                  <a:lnTo>
                    <a:pt x="158497" y="43404"/>
                  </a:lnTo>
                  <a:lnTo>
                    <a:pt x="159901" y="43901"/>
                  </a:lnTo>
                  <a:lnTo>
                    <a:pt x="161304" y="44445"/>
                  </a:lnTo>
                  <a:lnTo>
                    <a:pt x="162661" y="45078"/>
                  </a:lnTo>
                  <a:lnTo>
                    <a:pt x="164064" y="45802"/>
                  </a:lnTo>
                  <a:lnTo>
                    <a:pt x="165422" y="46572"/>
                  </a:lnTo>
                  <a:lnTo>
                    <a:pt x="166735" y="47386"/>
                  </a:lnTo>
                  <a:lnTo>
                    <a:pt x="167957" y="48246"/>
                  </a:lnTo>
                  <a:lnTo>
                    <a:pt x="169179" y="49197"/>
                  </a:lnTo>
                  <a:lnTo>
                    <a:pt x="170310" y="50147"/>
                  </a:lnTo>
                  <a:lnTo>
                    <a:pt x="171396" y="51143"/>
                  </a:lnTo>
                  <a:lnTo>
                    <a:pt x="172483" y="52229"/>
                  </a:lnTo>
                  <a:lnTo>
                    <a:pt x="173433" y="53315"/>
                  </a:lnTo>
                  <a:lnTo>
                    <a:pt x="174383" y="54492"/>
                  </a:lnTo>
                  <a:lnTo>
                    <a:pt x="175289" y="55714"/>
                  </a:lnTo>
                  <a:lnTo>
                    <a:pt x="176103" y="56981"/>
                  </a:lnTo>
                  <a:lnTo>
                    <a:pt x="176873" y="58294"/>
                  </a:lnTo>
                  <a:lnTo>
                    <a:pt x="177597" y="59652"/>
                  </a:lnTo>
                  <a:lnTo>
                    <a:pt x="178230" y="61100"/>
                  </a:lnTo>
                  <a:lnTo>
                    <a:pt x="178864" y="62548"/>
                  </a:lnTo>
                  <a:lnTo>
                    <a:pt x="179181" y="63453"/>
                  </a:lnTo>
                  <a:lnTo>
                    <a:pt x="179452" y="64404"/>
                  </a:lnTo>
                  <a:lnTo>
                    <a:pt x="179679" y="65309"/>
                  </a:lnTo>
                  <a:lnTo>
                    <a:pt x="179860" y="66259"/>
                  </a:lnTo>
                  <a:lnTo>
                    <a:pt x="179996" y="67210"/>
                  </a:lnTo>
                  <a:lnTo>
                    <a:pt x="180131" y="68160"/>
                  </a:lnTo>
                  <a:lnTo>
                    <a:pt x="180222" y="69111"/>
                  </a:lnTo>
                  <a:lnTo>
                    <a:pt x="180267" y="70061"/>
                  </a:lnTo>
                  <a:lnTo>
                    <a:pt x="180312" y="71238"/>
                  </a:lnTo>
                  <a:lnTo>
                    <a:pt x="180312" y="72369"/>
                  </a:lnTo>
                  <a:lnTo>
                    <a:pt x="180222" y="73501"/>
                  </a:lnTo>
                  <a:lnTo>
                    <a:pt x="180131" y="74678"/>
                  </a:lnTo>
                  <a:lnTo>
                    <a:pt x="179996" y="75809"/>
                  </a:lnTo>
                  <a:lnTo>
                    <a:pt x="179769" y="76941"/>
                  </a:lnTo>
                  <a:lnTo>
                    <a:pt x="179543" y="78072"/>
                  </a:lnTo>
                  <a:lnTo>
                    <a:pt x="179271" y="79249"/>
                  </a:lnTo>
                  <a:lnTo>
                    <a:pt x="178728" y="81195"/>
                  </a:lnTo>
                  <a:lnTo>
                    <a:pt x="178095" y="83186"/>
                  </a:lnTo>
                  <a:lnTo>
                    <a:pt x="177461" y="85133"/>
                  </a:lnTo>
                  <a:lnTo>
                    <a:pt x="176782" y="87079"/>
                  </a:lnTo>
                  <a:lnTo>
                    <a:pt x="176013" y="88980"/>
                  </a:lnTo>
                  <a:lnTo>
                    <a:pt x="175243" y="90880"/>
                  </a:lnTo>
                  <a:lnTo>
                    <a:pt x="174383" y="92736"/>
                  </a:lnTo>
                  <a:lnTo>
                    <a:pt x="173478" y="94592"/>
                  </a:lnTo>
                  <a:lnTo>
                    <a:pt x="173297" y="94954"/>
                  </a:lnTo>
                  <a:lnTo>
                    <a:pt x="173116" y="95316"/>
                  </a:lnTo>
                  <a:lnTo>
                    <a:pt x="173026" y="95723"/>
                  </a:lnTo>
                  <a:lnTo>
                    <a:pt x="172980" y="95904"/>
                  </a:lnTo>
                  <a:lnTo>
                    <a:pt x="173026" y="96131"/>
                  </a:lnTo>
                  <a:lnTo>
                    <a:pt x="173342" y="96176"/>
                  </a:lnTo>
                  <a:lnTo>
                    <a:pt x="173659" y="96221"/>
                  </a:lnTo>
                  <a:lnTo>
                    <a:pt x="173931" y="96176"/>
                  </a:lnTo>
                  <a:lnTo>
                    <a:pt x="174202" y="96085"/>
                  </a:lnTo>
                  <a:lnTo>
                    <a:pt x="174474" y="95949"/>
                  </a:lnTo>
                  <a:lnTo>
                    <a:pt x="174745" y="95814"/>
                  </a:lnTo>
                  <a:lnTo>
                    <a:pt x="175243" y="95406"/>
                  </a:lnTo>
                  <a:lnTo>
                    <a:pt x="175470" y="95225"/>
                  </a:lnTo>
                  <a:lnTo>
                    <a:pt x="175696" y="94999"/>
                  </a:lnTo>
                  <a:lnTo>
                    <a:pt x="175832" y="94909"/>
                  </a:lnTo>
                  <a:lnTo>
                    <a:pt x="176013" y="94818"/>
                  </a:lnTo>
                  <a:lnTo>
                    <a:pt x="176148" y="94773"/>
                  </a:lnTo>
                  <a:lnTo>
                    <a:pt x="176330" y="94818"/>
                  </a:lnTo>
                  <a:lnTo>
                    <a:pt x="176330" y="94818"/>
                  </a:lnTo>
                  <a:lnTo>
                    <a:pt x="176148" y="94365"/>
                  </a:lnTo>
                  <a:lnTo>
                    <a:pt x="176148" y="94184"/>
                  </a:lnTo>
                  <a:lnTo>
                    <a:pt x="176194" y="94094"/>
                  </a:lnTo>
                  <a:lnTo>
                    <a:pt x="176284" y="94003"/>
                  </a:lnTo>
                  <a:lnTo>
                    <a:pt x="176420" y="93958"/>
                  </a:lnTo>
                  <a:lnTo>
                    <a:pt x="176918" y="93913"/>
                  </a:lnTo>
                  <a:lnTo>
                    <a:pt x="176873" y="93913"/>
                  </a:lnTo>
                  <a:lnTo>
                    <a:pt x="176646" y="93777"/>
                  </a:lnTo>
                  <a:lnTo>
                    <a:pt x="176556" y="93687"/>
                  </a:lnTo>
                  <a:lnTo>
                    <a:pt x="176511" y="93551"/>
                  </a:lnTo>
                  <a:lnTo>
                    <a:pt x="176511" y="93324"/>
                  </a:lnTo>
                  <a:lnTo>
                    <a:pt x="176601" y="93098"/>
                  </a:lnTo>
                  <a:lnTo>
                    <a:pt x="178547" y="89296"/>
                  </a:lnTo>
                  <a:lnTo>
                    <a:pt x="179814" y="87486"/>
                  </a:lnTo>
                  <a:lnTo>
                    <a:pt x="179724" y="87305"/>
                  </a:lnTo>
                  <a:lnTo>
                    <a:pt x="179679" y="87169"/>
                  </a:lnTo>
                  <a:lnTo>
                    <a:pt x="179679" y="86988"/>
                  </a:lnTo>
                  <a:lnTo>
                    <a:pt x="179724" y="86852"/>
                  </a:lnTo>
                  <a:lnTo>
                    <a:pt x="179860" y="86536"/>
                  </a:lnTo>
                  <a:lnTo>
                    <a:pt x="179996" y="86264"/>
                  </a:lnTo>
                  <a:lnTo>
                    <a:pt x="181082" y="83729"/>
                  </a:lnTo>
                  <a:lnTo>
                    <a:pt x="181625" y="82462"/>
                  </a:lnTo>
                  <a:lnTo>
                    <a:pt x="181806" y="81829"/>
                  </a:lnTo>
                  <a:lnTo>
                    <a:pt x="182032" y="81150"/>
                  </a:lnTo>
                  <a:lnTo>
                    <a:pt x="182349" y="79882"/>
                  </a:lnTo>
                  <a:lnTo>
                    <a:pt x="182621" y="78615"/>
                  </a:lnTo>
                  <a:lnTo>
                    <a:pt x="182847" y="77348"/>
                  </a:lnTo>
                  <a:lnTo>
                    <a:pt x="183073" y="76081"/>
                  </a:lnTo>
                  <a:lnTo>
                    <a:pt x="183209" y="74768"/>
                  </a:lnTo>
                  <a:lnTo>
                    <a:pt x="183299" y="73501"/>
                  </a:lnTo>
                  <a:lnTo>
                    <a:pt x="183299" y="72188"/>
                  </a:lnTo>
                  <a:lnTo>
                    <a:pt x="183254" y="70876"/>
                  </a:lnTo>
                  <a:lnTo>
                    <a:pt x="183209" y="69382"/>
                  </a:lnTo>
                  <a:lnTo>
                    <a:pt x="183073" y="67889"/>
                  </a:lnTo>
                  <a:lnTo>
                    <a:pt x="182892" y="66395"/>
                  </a:lnTo>
                  <a:lnTo>
                    <a:pt x="182666" y="64902"/>
                  </a:lnTo>
                  <a:lnTo>
                    <a:pt x="182394" y="63453"/>
                  </a:lnTo>
                  <a:lnTo>
                    <a:pt x="182032" y="62005"/>
                  </a:lnTo>
                  <a:lnTo>
                    <a:pt x="181534" y="60557"/>
                  </a:lnTo>
                  <a:lnTo>
                    <a:pt x="181308" y="59833"/>
                  </a:lnTo>
                  <a:lnTo>
                    <a:pt x="180991" y="59154"/>
                  </a:lnTo>
                  <a:lnTo>
                    <a:pt x="180358" y="57751"/>
                  </a:lnTo>
                  <a:lnTo>
                    <a:pt x="179679" y="56438"/>
                  </a:lnTo>
                  <a:lnTo>
                    <a:pt x="178955" y="55171"/>
                  </a:lnTo>
                  <a:lnTo>
                    <a:pt x="178185" y="53904"/>
                  </a:lnTo>
                  <a:lnTo>
                    <a:pt x="177370" y="52727"/>
                  </a:lnTo>
                  <a:lnTo>
                    <a:pt x="176511" y="51550"/>
                  </a:lnTo>
                  <a:lnTo>
                    <a:pt x="175605" y="50419"/>
                  </a:lnTo>
                  <a:lnTo>
                    <a:pt x="174655" y="49378"/>
                  </a:lnTo>
                  <a:lnTo>
                    <a:pt x="173659" y="48337"/>
                  </a:lnTo>
                  <a:lnTo>
                    <a:pt x="172618" y="47341"/>
                  </a:lnTo>
                  <a:lnTo>
                    <a:pt x="171532" y="46391"/>
                  </a:lnTo>
                  <a:lnTo>
                    <a:pt x="170446" y="45485"/>
                  </a:lnTo>
                  <a:lnTo>
                    <a:pt x="169269" y="44626"/>
                  </a:lnTo>
                  <a:lnTo>
                    <a:pt x="168047" y="43811"/>
                  </a:lnTo>
                  <a:lnTo>
                    <a:pt x="166780" y="43041"/>
                  </a:lnTo>
                  <a:lnTo>
                    <a:pt x="165467" y="42317"/>
                  </a:lnTo>
                  <a:lnTo>
                    <a:pt x="164381" y="41729"/>
                  </a:lnTo>
                  <a:lnTo>
                    <a:pt x="163295" y="41231"/>
                  </a:lnTo>
                  <a:lnTo>
                    <a:pt x="162163" y="40779"/>
                  </a:lnTo>
                  <a:lnTo>
                    <a:pt x="161032" y="40371"/>
                  </a:lnTo>
                  <a:lnTo>
                    <a:pt x="159901" y="39964"/>
                  </a:lnTo>
                  <a:lnTo>
                    <a:pt x="158769" y="39647"/>
                  </a:lnTo>
                  <a:lnTo>
                    <a:pt x="157638" y="39375"/>
                  </a:lnTo>
                  <a:lnTo>
                    <a:pt x="156461" y="39194"/>
                  </a:lnTo>
                  <a:lnTo>
                    <a:pt x="155284" y="39013"/>
                  </a:lnTo>
                  <a:lnTo>
                    <a:pt x="154107" y="38923"/>
                  </a:lnTo>
                  <a:lnTo>
                    <a:pt x="152931" y="38832"/>
                  </a:lnTo>
                  <a:lnTo>
                    <a:pt x="151709" y="38878"/>
                  </a:lnTo>
                  <a:lnTo>
                    <a:pt x="150532" y="38923"/>
                  </a:lnTo>
                  <a:lnTo>
                    <a:pt x="149310" y="39059"/>
                  </a:lnTo>
                  <a:lnTo>
                    <a:pt x="148088" y="39240"/>
                  </a:lnTo>
                  <a:lnTo>
                    <a:pt x="146866" y="39511"/>
                  </a:lnTo>
                  <a:lnTo>
                    <a:pt x="144512" y="40054"/>
                  </a:lnTo>
                  <a:lnTo>
                    <a:pt x="143381" y="40326"/>
                  </a:lnTo>
                  <a:lnTo>
                    <a:pt x="142204" y="40688"/>
                  </a:lnTo>
                  <a:lnTo>
                    <a:pt x="141073" y="41050"/>
                  </a:lnTo>
                  <a:lnTo>
                    <a:pt x="139987" y="41503"/>
                  </a:lnTo>
                  <a:lnTo>
                    <a:pt x="138900" y="42046"/>
                  </a:lnTo>
                  <a:lnTo>
                    <a:pt x="137859" y="42634"/>
                  </a:lnTo>
                  <a:lnTo>
                    <a:pt x="136411" y="43539"/>
                  </a:lnTo>
                  <a:lnTo>
                    <a:pt x="135008" y="44490"/>
                  </a:lnTo>
                  <a:lnTo>
                    <a:pt x="133650" y="45440"/>
                  </a:lnTo>
                  <a:lnTo>
                    <a:pt x="132293" y="46436"/>
                  </a:lnTo>
                  <a:lnTo>
                    <a:pt x="131025" y="47522"/>
                  </a:lnTo>
                  <a:lnTo>
                    <a:pt x="129803" y="48654"/>
                  </a:lnTo>
                  <a:lnTo>
                    <a:pt x="129170" y="49242"/>
                  </a:lnTo>
                  <a:lnTo>
                    <a:pt x="128627" y="49876"/>
                  </a:lnTo>
                  <a:lnTo>
                    <a:pt x="128038" y="50509"/>
                  </a:lnTo>
                  <a:lnTo>
                    <a:pt x="127540" y="51188"/>
                  </a:lnTo>
                  <a:lnTo>
                    <a:pt x="127450" y="51233"/>
                  </a:lnTo>
                  <a:lnTo>
                    <a:pt x="127314" y="51324"/>
                  </a:lnTo>
                  <a:lnTo>
                    <a:pt x="127088" y="51414"/>
                  </a:lnTo>
                  <a:lnTo>
                    <a:pt x="126952" y="51324"/>
                  </a:lnTo>
                  <a:lnTo>
                    <a:pt x="126907" y="51279"/>
                  </a:lnTo>
                  <a:lnTo>
                    <a:pt x="126680" y="50600"/>
                  </a:lnTo>
                  <a:lnTo>
                    <a:pt x="126545" y="49921"/>
                  </a:lnTo>
                  <a:lnTo>
                    <a:pt x="126273" y="48427"/>
                  </a:lnTo>
                  <a:lnTo>
                    <a:pt x="125956" y="46889"/>
                  </a:lnTo>
                  <a:lnTo>
                    <a:pt x="125549" y="45395"/>
                  </a:lnTo>
                  <a:lnTo>
                    <a:pt x="125096" y="43947"/>
                  </a:lnTo>
                  <a:lnTo>
                    <a:pt x="124598" y="42498"/>
                  </a:lnTo>
                  <a:lnTo>
                    <a:pt x="124010" y="41095"/>
                  </a:lnTo>
                  <a:lnTo>
                    <a:pt x="123376" y="39692"/>
                  </a:lnTo>
                  <a:lnTo>
                    <a:pt x="122698" y="38289"/>
                  </a:lnTo>
                  <a:lnTo>
                    <a:pt x="121973" y="37022"/>
                  </a:lnTo>
                  <a:lnTo>
                    <a:pt x="121249" y="35800"/>
                  </a:lnTo>
                  <a:lnTo>
                    <a:pt x="120435" y="34623"/>
                  </a:lnTo>
                  <a:lnTo>
                    <a:pt x="119529" y="33492"/>
                  </a:lnTo>
                  <a:lnTo>
                    <a:pt x="118488" y="32360"/>
                  </a:lnTo>
                  <a:lnTo>
                    <a:pt x="117402" y="31229"/>
                  </a:lnTo>
                  <a:lnTo>
                    <a:pt x="116316" y="30188"/>
                  </a:lnTo>
                  <a:lnTo>
                    <a:pt x="115139" y="29147"/>
                  </a:lnTo>
                  <a:lnTo>
                    <a:pt x="113963" y="28196"/>
                  </a:lnTo>
                  <a:lnTo>
                    <a:pt x="112741" y="27291"/>
                  </a:lnTo>
                  <a:lnTo>
                    <a:pt x="111473" y="26386"/>
                  </a:lnTo>
                  <a:lnTo>
                    <a:pt x="110161" y="25571"/>
                  </a:lnTo>
                  <a:lnTo>
                    <a:pt x="108577" y="24621"/>
                  </a:lnTo>
                  <a:lnTo>
                    <a:pt x="106993" y="23806"/>
                  </a:lnTo>
                  <a:lnTo>
                    <a:pt x="105363" y="23082"/>
                  </a:lnTo>
                  <a:lnTo>
                    <a:pt x="103734" y="22449"/>
                  </a:lnTo>
                  <a:lnTo>
                    <a:pt x="102874" y="22132"/>
                  </a:lnTo>
                  <a:lnTo>
                    <a:pt x="102014" y="21905"/>
                  </a:lnTo>
                  <a:lnTo>
                    <a:pt x="101154" y="21679"/>
                  </a:lnTo>
                  <a:lnTo>
                    <a:pt x="100294" y="21453"/>
                  </a:lnTo>
                  <a:lnTo>
                    <a:pt x="99434" y="21317"/>
                  </a:lnTo>
                  <a:lnTo>
                    <a:pt x="98575" y="21181"/>
                  </a:lnTo>
                  <a:lnTo>
                    <a:pt x="97669" y="21046"/>
                  </a:lnTo>
                  <a:lnTo>
                    <a:pt x="96764" y="21000"/>
                  </a:lnTo>
                  <a:lnTo>
                    <a:pt x="95361" y="20910"/>
                  </a:lnTo>
                  <a:lnTo>
                    <a:pt x="94003" y="20864"/>
                  </a:lnTo>
                  <a:lnTo>
                    <a:pt x="92646" y="20864"/>
                  </a:lnTo>
                  <a:lnTo>
                    <a:pt x="91288" y="20910"/>
                  </a:lnTo>
                  <a:lnTo>
                    <a:pt x="89975" y="21000"/>
                  </a:lnTo>
                  <a:lnTo>
                    <a:pt x="88663" y="21136"/>
                  </a:lnTo>
                  <a:lnTo>
                    <a:pt x="87350" y="21272"/>
                  </a:lnTo>
                  <a:lnTo>
                    <a:pt x="86083" y="21453"/>
                  </a:lnTo>
                  <a:lnTo>
                    <a:pt x="84861" y="21724"/>
                  </a:lnTo>
                  <a:lnTo>
                    <a:pt x="83594" y="21996"/>
                  </a:lnTo>
                  <a:lnTo>
                    <a:pt x="82372" y="22313"/>
                  </a:lnTo>
                  <a:lnTo>
                    <a:pt x="81195" y="22630"/>
                  </a:lnTo>
                  <a:lnTo>
                    <a:pt x="80018" y="23037"/>
                  </a:lnTo>
                  <a:lnTo>
                    <a:pt x="78842" y="23444"/>
                  </a:lnTo>
                  <a:lnTo>
                    <a:pt x="77710" y="23942"/>
                  </a:lnTo>
                  <a:lnTo>
                    <a:pt x="76579" y="24440"/>
                  </a:lnTo>
                  <a:lnTo>
                    <a:pt x="75447" y="24983"/>
                  </a:lnTo>
                  <a:lnTo>
                    <a:pt x="74361" y="25571"/>
                  </a:lnTo>
                  <a:lnTo>
                    <a:pt x="73275" y="26160"/>
                  </a:lnTo>
                  <a:lnTo>
                    <a:pt x="72234" y="26839"/>
                  </a:lnTo>
                  <a:lnTo>
                    <a:pt x="71193" y="27518"/>
                  </a:lnTo>
                  <a:lnTo>
                    <a:pt x="70152" y="28242"/>
                  </a:lnTo>
                  <a:lnTo>
                    <a:pt x="69156" y="29011"/>
                  </a:lnTo>
                  <a:lnTo>
                    <a:pt x="68160" y="29826"/>
                  </a:lnTo>
                  <a:lnTo>
                    <a:pt x="67165" y="30686"/>
                  </a:lnTo>
                  <a:lnTo>
                    <a:pt x="66214" y="31591"/>
                  </a:lnTo>
                  <a:lnTo>
                    <a:pt x="65309" y="32496"/>
                  </a:lnTo>
                  <a:lnTo>
                    <a:pt x="64359" y="33447"/>
                  </a:lnTo>
                  <a:lnTo>
                    <a:pt x="63499" y="34442"/>
                  </a:lnTo>
                  <a:lnTo>
                    <a:pt x="62594" y="35483"/>
                  </a:lnTo>
                  <a:lnTo>
                    <a:pt x="61734" y="36569"/>
                  </a:lnTo>
                  <a:lnTo>
                    <a:pt x="60874" y="37701"/>
                  </a:lnTo>
                  <a:lnTo>
                    <a:pt x="60466" y="38244"/>
                  </a:lnTo>
                  <a:lnTo>
                    <a:pt x="60059" y="38742"/>
                  </a:lnTo>
                  <a:lnTo>
                    <a:pt x="59923" y="38832"/>
                  </a:lnTo>
                  <a:lnTo>
                    <a:pt x="59652" y="38832"/>
                  </a:lnTo>
                  <a:lnTo>
                    <a:pt x="59561" y="38787"/>
                  </a:lnTo>
                  <a:lnTo>
                    <a:pt x="59109" y="38244"/>
                  </a:lnTo>
                  <a:lnTo>
                    <a:pt x="58747" y="37701"/>
                  </a:lnTo>
                  <a:lnTo>
                    <a:pt x="55533" y="32541"/>
                  </a:lnTo>
                  <a:lnTo>
                    <a:pt x="52320" y="27427"/>
                  </a:lnTo>
                  <a:lnTo>
                    <a:pt x="50419" y="24485"/>
                  </a:lnTo>
                  <a:lnTo>
                    <a:pt x="48428" y="21543"/>
                  </a:lnTo>
                  <a:lnTo>
                    <a:pt x="44490" y="15660"/>
                  </a:lnTo>
                  <a:lnTo>
                    <a:pt x="42499" y="12763"/>
                  </a:lnTo>
                  <a:lnTo>
                    <a:pt x="40507" y="9821"/>
                  </a:lnTo>
                  <a:lnTo>
                    <a:pt x="38606" y="6834"/>
                  </a:lnTo>
                  <a:lnTo>
                    <a:pt x="36705" y="3847"/>
                  </a:lnTo>
                  <a:lnTo>
                    <a:pt x="36253" y="3168"/>
                  </a:lnTo>
                  <a:lnTo>
                    <a:pt x="35755" y="2489"/>
                  </a:lnTo>
                  <a:lnTo>
                    <a:pt x="35212" y="1856"/>
                  </a:lnTo>
                  <a:lnTo>
                    <a:pt x="34669" y="1267"/>
                  </a:lnTo>
                  <a:lnTo>
                    <a:pt x="34171" y="769"/>
                  </a:lnTo>
                  <a:lnTo>
                    <a:pt x="33718" y="407"/>
                  </a:lnTo>
                  <a:lnTo>
                    <a:pt x="33266" y="136"/>
                  </a:lnTo>
                  <a:lnTo>
                    <a:pt x="33085" y="91"/>
                  </a:lnTo>
                  <a:lnTo>
                    <a:pt x="32858" y="45"/>
                  </a:lnTo>
                  <a:lnTo>
                    <a:pt x="3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5208475" y="4735750"/>
              <a:ext cx="65650" cy="30575"/>
            </a:xfrm>
            <a:custGeom>
              <a:rect b="b" l="l" r="r" t="t"/>
              <a:pathLst>
                <a:path extrusionOk="0" h="1223" w="2626">
                  <a:moveTo>
                    <a:pt x="2626" y="0"/>
                  </a:moveTo>
                  <a:lnTo>
                    <a:pt x="2309" y="181"/>
                  </a:lnTo>
                  <a:lnTo>
                    <a:pt x="1947" y="317"/>
                  </a:lnTo>
                  <a:lnTo>
                    <a:pt x="1630" y="362"/>
                  </a:lnTo>
                  <a:lnTo>
                    <a:pt x="1268" y="453"/>
                  </a:lnTo>
                  <a:lnTo>
                    <a:pt x="951" y="498"/>
                  </a:lnTo>
                  <a:lnTo>
                    <a:pt x="634" y="589"/>
                  </a:lnTo>
                  <a:lnTo>
                    <a:pt x="317" y="724"/>
                  </a:lnTo>
                  <a:lnTo>
                    <a:pt x="1" y="905"/>
                  </a:lnTo>
                  <a:lnTo>
                    <a:pt x="1177" y="1222"/>
                  </a:lnTo>
                  <a:lnTo>
                    <a:pt x="1630" y="1086"/>
                  </a:lnTo>
                  <a:lnTo>
                    <a:pt x="1811" y="996"/>
                  </a:lnTo>
                  <a:lnTo>
                    <a:pt x="2037" y="905"/>
                  </a:lnTo>
                  <a:lnTo>
                    <a:pt x="2218" y="770"/>
                  </a:lnTo>
                  <a:lnTo>
                    <a:pt x="2399" y="543"/>
                  </a:lnTo>
                  <a:lnTo>
                    <a:pt x="2535" y="317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71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460452" y="2580261"/>
              <a:ext cx="4399200" cy="315700"/>
            </a:xfrm>
            <a:custGeom>
              <a:rect b="b" l="l" r="r" t="t"/>
              <a:pathLst>
                <a:path extrusionOk="0" h="12628" w="175968">
                  <a:moveTo>
                    <a:pt x="174474" y="408"/>
                  </a:moveTo>
                  <a:lnTo>
                    <a:pt x="174525" y="434"/>
                  </a:lnTo>
                  <a:lnTo>
                    <a:pt x="174519" y="408"/>
                  </a:lnTo>
                  <a:close/>
                  <a:moveTo>
                    <a:pt x="1856" y="951"/>
                  </a:moveTo>
                  <a:lnTo>
                    <a:pt x="1869" y="990"/>
                  </a:lnTo>
                  <a:lnTo>
                    <a:pt x="1869" y="990"/>
                  </a:lnTo>
                  <a:lnTo>
                    <a:pt x="1901" y="996"/>
                  </a:lnTo>
                  <a:lnTo>
                    <a:pt x="1856" y="951"/>
                  </a:lnTo>
                  <a:close/>
                  <a:moveTo>
                    <a:pt x="170627" y="2626"/>
                  </a:moveTo>
                  <a:lnTo>
                    <a:pt x="170672" y="2632"/>
                  </a:lnTo>
                  <a:lnTo>
                    <a:pt x="170672" y="2632"/>
                  </a:lnTo>
                  <a:lnTo>
                    <a:pt x="170672" y="2626"/>
                  </a:lnTo>
                  <a:close/>
                  <a:moveTo>
                    <a:pt x="543" y="0"/>
                  </a:moveTo>
                  <a:lnTo>
                    <a:pt x="362" y="46"/>
                  </a:lnTo>
                  <a:lnTo>
                    <a:pt x="226" y="91"/>
                  </a:lnTo>
                  <a:lnTo>
                    <a:pt x="91" y="182"/>
                  </a:lnTo>
                  <a:lnTo>
                    <a:pt x="45" y="317"/>
                  </a:lnTo>
                  <a:lnTo>
                    <a:pt x="0" y="453"/>
                  </a:lnTo>
                  <a:lnTo>
                    <a:pt x="0" y="634"/>
                  </a:lnTo>
                  <a:lnTo>
                    <a:pt x="91" y="815"/>
                  </a:lnTo>
                  <a:lnTo>
                    <a:pt x="181" y="1132"/>
                  </a:lnTo>
                  <a:lnTo>
                    <a:pt x="362" y="1404"/>
                  </a:lnTo>
                  <a:lnTo>
                    <a:pt x="543" y="1630"/>
                  </a:lnTo>
                  <a:lnTo>
                    <a:pt x="769" y="1856"/>
                  </a:lnTo>
                  <a:lnTo>
                    <a:pt x="1222" y="2263"/>
                  </a:lnTo>
                  <a:lnTo>
                    <a:pt x="1675" y="2671"/>
                  </a:lnTo>
                  <a:lnTo>
                    <a:pt x="2308" y="3169"/>
                  </a:lnTo>
                  <a:lnTo>
                    <a:pt x="2987" y="3621"/>
                  </a:lnTo>
                  <a:lnTo>
                    <a:pt x="4300" y="4481"/>
                  </a:lnTo>
                  <a:lnTo>
                    <a:pt x="5657" y="5251"/>
                  </a:lnTo>
                  <a:lnTo>
                    <a:pt x="7060" y="5929"/>
                  </a:lnTo>
                  <a:lnTo>
                    <a:pt x="8509" y="6518"/>
                  </a:lnTo>
                  <a:lnTo>
                    <a:pt x="10002" y="7061"/>
                  </a:lnTo>
                  <a:lnTo>
                    <a:pt x="11496" y="7513"/>
                  </a:lnTo>
                  <a:lnTo>
                    <a:pt x="13035" y="7921"/>
                  </a:lnTo>
                  <a:lnTo>
                    <a:pt x="14845" y="8328"/>
                  </a:lnTo>
                  <a:lnTo>
                    <a:pt x="16655" y="8690"/>
                  </a:lnTo>
                  <a:lnTo>
                    <a:pt x="18511" y="9007"/>
                  </a:lnTo>
                  <a:lnTo>
                    <a:pt x="20321" y="9324"/>
                  </a:lnTo>
                  <a:lnTo>
                    <a:pt x="23987" y="9822"/>
                  </a:lnTo>
                  <a:lnTo>
                    <a:pt x="27653" y="10274"/>
                  </a:lnTo>
                  <a:lnTo>
                    <a:pt x="31817" y="10682"/>
                  </a:lnTo>
                  <a:lnTo>
                    <a:pt x="35981" y="11044"/>
                  </a:lnTo>
                  <a:lnTo>
                    <a:pt x="44309" y="11677"/>
                  </a:lnTo>
                  <a:lnTo>
                    <a:pt x="47386" y="11858"/>
                  </a:lnTo>
                  <a:lnTo>
                    <a:pt x="50419" y="12085"/>
                  </a:lnTo>
                  <a:lnTo>
                    <a:pt x="53451" y="12220"/>
                  </a:lnTo>
                  <a:lnTo>
                    <a:pt x="56529" y="12356"/>
                  </a:lnTo>
                  <a:lnTo>
                    <a:pt x="59561" y="12447"/>
                  </a:lnTo>
                  <a:lnTo>
                    <a:pt x="62593" y="12492"/>
                  </a:lnTo>
                  <a:lnTo>
                    <a:pt x="65671" y="12537"/>
                  </a:lnTo>
                  <a:lnTo>
                    <a:pt x="68703" y="12583"/>
                  </a:lnTo>
                  <a:lnTo>
                    <a:pt x="96719" y="12628"/>
                  </a:lnTo>
                  <a:lnTo>
                    <a:pt x="104458" y="12628"/>
                  </a:lnTo>
                  <a:lnTo>
                    <a:pt x="112242" y="12537"/>
                  </a:lnTo>
                  <a:lnTo>
                    <a:pt x="116089" y="12447"/>
                  </a:lnTo>
                  <a:lnTo>
                    <a:pt x="119982" y="12356"/>
                  </a:lnTo>
                  <a:lnTo>
                    <a:pt x="123874" y="12220"/>
                  </a:lnTo>
                  <a:lnTo>
                    <a:pt x="127721" y="11994"/>
                  </a:lnTo>
                  <a:lnTo>
                    <a:pt x="132790" y="11723"/>
                  </a:lnTo>
                  <a:lnTo>
                    <a:pt x="135325" y="11542"/>
                  </a:lnTo>
                  <a:lnTo>
                    <a:pt x="137859" y="11270"/>
                  </a:lnTo>
                  <a:lnTo>
                    <a:pt x="141254" y="10953"/>
                  </a:lnTo>
                  <a:lnTo>
                    <a:pt x="144648" y="10636"/>
                  </a:lnTo>
                  <a:lnTo>
                    <a:pt x="148088" y="10274"/>
                  </a:lnTo>
                  <a:lnTo>
                    <a:pt x="149762" y="10093"/>
                  </a:lnTo>
                  <a:lnTo>
                    <a:pt x="151482" y="9867"/>
                  </a:lnTo>
                  <a:lnTo>
                    <a:pt x="154469" y="9414"/>
                  </a:lnTo>
                  <a:lnTo>
                    <a:pt x="157456" y="8917"/>
                  </a:lnTo>
                  <a:lnTo>
                    <a:pt x="160398" y="8419"/>
                  </a:lnTo>
                  <a:lnTo>
                    <a:pt x="163340" y="7830"/>
                  </a:lnTo>
                  <a:lnTo>
                    <a:pt x="164336" y="7604"/>
                  </a:lnTo>
                  <a:lnTo>
                    <a:pt x="165286" y="7287"/>
                  </a:lnTo>
                  <a:lnTo>
                    <a:pt x="166191" y="6970"/>
                  </a:lnTo>
                  <a:lnTo>
                    <a:pt x="167142" y="6608"/>
                  </a:lnTo>
                  <a:lnTo>
                    <a:pt x="168997" y="5839"/>
                  </a:lnTo>
                  <a:lnTo>
                    <a:pt x="169902" y="5522"/>
                  </a:lnTo>
                  <a:lnTo>
                    <a:pt x="170853" y="5251"/>
                  </a:lnTo>
                  <a:lnTo>
                    <a:pt x="170989" y="5205"/>
                  </a:lnTo>
                  <a:lnTo>
                    <a:pt x="171079" y="5115"/>
                  </a:lnTo>
                  <a:lnTo>
                    <a:pt x="171306" y="4934"/>
                  </a:lnTo>
                  <a:lnTo>
                    <a:pt x="174338" y="2580"/>
                  </a:lnTo>
                  <a:lnTo>
                    <a:pt x="174790" y="2263"/>
                  </a:lnTo>
                  <a:lnTo>
                    <a:pt x="175198" y="1901"/>
                  </a:lnTo>
                  <a:lnTo>
                    <a:pt x="175560" y="1494"/>
                  </a:lnTo>
                  <a:lnTo>
                    <a:pt x="175831" y="996"/>
                  </a:lnTo>
                  <a:lnTo>
                    <a:pt x="175922" y="815"/>
                  </a:lnTo>
                  <a:lnTo>
                    <a:pt x="175967" y="634"/>
                  </a:lnTo>
                  <a:lnTo>
                    <a:pt x="175967" y="453"/>
                  </a:lnTo>
                  <a:lnTo>
                    <a:pt x="175877" y="272"/>
                  </a:lnTo>
                  <a:lnTo>
                    <a:pt x="175741" y="136"/>
                  </a:lnTo>
                  <a:lnTo>
                    <a:pt x="175560" y="91"/>
                  </a:lnTo>
                  <a:lnTo>
                    <a:pt x="175379" y="136"/>
                  </a:lnTo>
                  <a:lnTo>
                    <a:pt x="175198" y="272"/>
                  </a:lnTo>
                  <a:lnTo>
                    <a:pt x="175017" y="408"/>
                  </a:lnTo>
                  <a:lnTo>
                    <a:pt x="174836" y="453"/>
                  </a:lnTo>
                  <a:lnTo>
                    <a:pt x="174655" y="498"/>
                  </a:lnTo>
                  <a:lnTo>
                    <a:pt x="174525" y="434"/>
                  </a:lnTo>
                  <a:lnTo>
                    <a:pt x="174564" y="589"/>
                  </a:lnTo>
                  <a:lnTo>
                    <a:pt x="174519" y="725"/>
                  </a:lnTo>
                  <a:lnTo>
                    <a:pt x="174474" y="860"/>
                  </a:lnTo>
                  <a:lnTo>
                    <a:pt x="174383" y="951"/>
                  </a:lnTo>
                  <a:lnTo>
                    <a:pt x="174202" y="1132"/>
                  </a:lnTo>
                  <a:lnTo>
                    <a:pt x="173931" y="1313"/>
                  </a:lnTo>
                  <a:lnTo>
                    <a:pt x="173749" y="1268"/>
                  </a:lnTo>
                  <a:lnTo>
                    <a:pt x="173614" y="1313"/>
                  </a:lnTo>
                  <a:lnTo>
                    <a:pt x="173433" y="1404"/>
                  </a:lnTo>
                  <a:lnTo>
                    <a:pt x="173297" y="1494"/>
                  </a:lnTo>
                  <a:lnTo>
                    <a:pt x="173071" y="1720"/>
                  </a:lnTo>
                  <a:lnTo>
                    <a:pt x="172844" y="1901"/>
                  </a:lnTo>
                  <a:lnTo>
                    <a:pt x="172346" y="2309"/>
                  </a:lnTo>
                  <a:lnTo>
                    <a:pt x="172075" y="2444"/>
                  </a:lnTo>
                  <a:lnTo>
                    <a:pt x="171803" y="2580"/>
                  </a:lnTo>
                  <a:lnTo>
                    <a:pt x="171532" y="2671"/>
                  </a:lnTo>
                  <a:lnTo>
                    <a:pt x="171260" y="2716"/>
                  </a:lnTo>
                  <a:lnTo>
                    <a:pt x="170943" y="2671"/>
                  </a:lnTo>
                  <a:lnTo>
                    <a:pt x="170672" y="2632"/>
                  </a:lnTo>
                  <a:lnTo>
                    <a:pt x="170672" y="2632"/>
                  </a:lnTo>
                  <a:lnTo>
                    <a:pt x="170672" y="2807"/>
                  </a:lnTo>
                  <a:lnTo>
                    <a:pt x="170581" y="2942"/>
                  </a:lnTo>
                  <a:lnTo>
                    <a:pt x="170446" y="3078"/>
                  </a:lnTo>
                  <a:lnTo>
                    <a:pt x="170265" y="3169"/>
                  </a:lnTo>
                  <a:lnTo>
                    <a:pt x="169857" y="3531"/>
                  </a:lnTo>
                  <a:lnTo>
                    <a:pt x="169631" y="3666"/>
                  </a:lnTo>
                  <a:lnTo>
                    <a:pt x="169405" y="3802"/>
                  </a:lnTo>
                  <a:lnTo>
                    <a:pt x="167594" y="4391"/>
                  </a:lnTo>
                  <a:lnTo>
                    <a:pt x="165739" y="4979"/>
                  </a:lnTo>
                  <a:lnTo>
                    <a:pt x="163883" y="5477"/>
                  </a:lnTo>
                  <a:lnTo>
                    <a:pt x="161982" y="5839"/>
                  </a:lnTo>
                  <a:lnTo>
                    <a:pt x="159583" y="6291"/>
                  </a:lnTo>
                  <a:lnTo>
                    <a:pt x="157139" y="6654"/>
                  </a:lnTo>
                  <a:lnTo>
                    <a:pt x="154695" y="6970"/>
                  </a:lnTo>
                  <a:lnTo>
                    <a:pt x="152251" y="7242"/>
                  </a:lnTo>
                  <a:lnTo>
                    <a:pt x="149762" y="7513"/>
                  </a:lnTo>
                  <a:lnTo>
                    <a:pt x="147318" y="7740"/>
                  </a:lnTo>
                  <a:lnTo>
                    <a:pt x="142385" y="8102"/>
                  </a:lnTo>
                  <a:lnTo>
                    <a:pt x="135008" y="8645"/>
                  </a:lnTo>
                  <a:lnTo>
                    <a:pt x="127631" y="9052"/>
                  </a:lnTo>
                  <a:lnTo>
                    <a:pt x="125141" y="9143"/>
                  </a:lnTo>
                  <a:lnTo>
                    <a:pt x="122697" y="9233"/>
                  </a:lnTo>
                  <a:lnTo>
                    <a:pt x="117719" y="9369"/>
                  </a:lnTo>
                  <a:lnTo>
                    <a:pt x="108260" y="9460"/>
                  </a:lnTo>
                  <a:lnTo>
                    <a:pt x="103553" y="9505"/>
                  </a:lnTo>
                  <a:lnTo>
                    <a:pt x="98801" y="9595"/>
                  </a:lnTo>
                  <a:lnTo>
                    <a:pt x="93732" y="9686"/>
                  </a:lnTo>
                  <a:lnTo>
                    <a:pt x="88617" y="9731"/>
                  </a:lnTo>
                  <a:lnTo>
                    <a:pt x="83548" y="9731"/>
                  </a:lnTo>
                  <a:lnTo>
                    <a:pt x="78479" y="9641"/>
                  </a:lnTo>
                  <a:lnTo>
                    <a:pt x="74859" y="9595"/>
                  </a:lnTo>
                  <a:lnTo>
                    <a:pt x="71193" y="9460"/>
                  </a:lnTo>
                  <a:lnTo>
                    <a:pt x="67572" y="9414"/>
                  </a:lnTo>
                  <a:lnTo>
                    <a:pt x="63906" y="9369"/>
                  </a:lnTo>
                  <a:lnTo>
                    <a:pt x="58520" y="9324"/>
                  </a:lnTo>
                  <a:lnTo>
                    <a:pt x="53089" y="9233"/>
                  </a:lnTo>
                  <a:lnTo>
                    <a:pt x="47703" y="9007"/>
                  </a:lnTo>
                  <a:lnTo>
                    <a:pt x="42272" y="8690"/>
                  </a:lnTo>
                  <a:lnTo>
                    <a:pt x="36117" y="8238"/>
                  </a:lnTo>
                  <a:lnTo>
                    <a:pt x="29962" y="7785"/>
                  </a:lnTo>
                  <a:lnTo>
                    <a:pt x="26884" y="7513"/>
                  </a:lnTo>
                  <a:lnTo>
                    <a:pt x="23806" y="7197"/>
                  </a:lnTo>
                  <a:lnTo>
                    <a:pt x="20774" y="6880"/>
                  </a:lnTo>
                  <a:lnTo>
                    <a:pt x="17696" y="6473"/>
                  </a:lnTo>
                  <a:lnTo>
                    <a:pt x="16293" y="6246"/>
                  </a:lnTo>
                  <a:lnTo>
                    <a:pt x="14890" y="5975"/>
                  </a:lnTo>
                  <a:lnTo>
                    <a:pt x="13533" y="5703"/>
                  </a:lnTo>
                  <a:lnTo>
                    <a:pt x="12175" y="5386"/>
                  </a:lnTo>
                  <a:lnTo>
                    <a:pt x="10817" y="5069"/>
                  </a:lnTo>
                  <a:lnTo>
                    <a:pt x="9459" y="4707"/>
                  </a:lnTo>
                  <a:lnTo>
                    <a:pt x="8101" y="4300"/>
                  </a:lnTo>
                  <a:lnTo>
                    <a:pt x="6744" y="3847"/>
                  </a:lnTo>
                  <a:lnTo>
                    <a:pt x="6155" y="3621"/>
                  </a:lnTo>
                  <a:lnTo>
                    <a:pt x="5522" y="3304"/>
                  </a:lnTo>
                  <a:lnTo>
                    <a:pt x="4300" y="2671"/>
                  </a:lnTo>
                  <a:lnTo>
                    <a:pt x="4164" y="2580"/>
                  </a:lnTo>
                  <a:lnTo>
                    <a:pt x="4073" y="2490"/>
                  </a:lnTo>
                  <a:lnTo>
                    <a:pt x="3938" y="2263"/>
                  </a:lnTo>
                  <a:lnTo>
                    <a:pt x="3892" y="2037"/>
                  </a:lnTo>
                  <a:lnTo>
                    <a:pt x="3802" y="1766"/>
                  </a:lnTo>
                  <a:lnTo>
                    <a:pt x="2580" y="1268"/>
                  </a:lnTo>
                  <a:lnTo>
                    <a:pt x="2354" y="1313"/>
                  </a:lnTo>
                  <a:lnTo>
                    <a:pt x="2127" y="1313"/>
                  </a:lnTo>
                  <a:lnTo>
                    <a:pt x="2037" y="1268"/>
                  </a:lnTo>
                  <a:lnTo>
                    <a:pt x="1946" y="1177"/>
                  </a:lnTo>
                  <a:lnTo>
                    <a:pt x="1901" y="1087"/>
                  </a:lnTo>
                  <a:lnTo>
                    <a:pt x="1869" y="990"/>
                  </a:lnTo>
                  <a:lnTo>
                    <a:pt x="1869" y="990"/>
                  </a:lnTo>
                  <a:lnTo>
                    <a:pt x="1675" y="951"/>
                  </a:lnTo>
                  <a:lnTo>
                    <a:pt x="1494" y="906"/>
                  </a:lnTo>
                  <a:lnTo>
                    <a:pt x="1313" y="770"/>
                  </a:lnTo>
                  <a:lnTo>
                    <a:pt x="1177" y="679"/>
                  </a:lnTo>
                  <a:lnTo>
                    <a:pt x="905" y="363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3662875" y="2036025"/>
              <a:ext cx="1489050" cy="574825"/>
            </a:xfrm>
            <a:custGeom>
              <a:rect b="b" l="l" r="r" t="t"/>
              <a:pathLst>
                <a:path extrusionOk="0" h="22993" w="59562">
                  <a:moveTo>
                    <a:pt x="22042" y="1"/>
                  </a:moveTo>
                  <a:lnTo>
                    <a:pt x="21092" y="46"/>
                  </a:lnTo>
                  <a:lnTo>
                    <a:pt x="20141" y="137"/>
                  </a:lnTo>
                  <a:lnTo>
                    <a:pt x="18693" y="318"/>
                  </a:lnTo>
                  <a:lnTo>
                    <a:pt x="17245" y="544"/>
                  </a:lnTo>
                  <a:lnTo>
                    <a:pt x="15796" y="906"/>
                  </a:lnTo>
                  <a:lnTo>
                    <a:pt x="14438" y="1359"/>
                  </a:lnTo>
                  <a:lnTo>
                    <a:pt x="13760" y="1630"/>
                  </a:lnTo>
                  <a:lnTo>
                    <a:pt x="13081" y="1902"/>
                  </a:lnTo>
                  <a:lnTo>
                    <a:pt x="12402" y="2219"/>
                  </a:lnTo>
                  <a:lnTo>
                    <a:pt x="11768" y="2581"/>
                  </a:lnTo>
                  <a:lnTo>
                    <a:pt x="11135" y="2943"/>
                  </a:lnTo>
                  <a:lnTo>
                    <a:pt x="10501" y="3350"/>
                  </a:lnTo>
                  <a:lnTo>
                    <a:pt x="9867" y="3803"/>
                  </a:lnTo>
                  <a:lnTo>
                    <a:pt x="9279" y="4255"/>
                  </a:lnTo>
                  <a:lnTo>
                    <a:pt x="8193" y="5206"/>
                  </a:lnTo>
                  <a:lnTo>
                    <a:pt x="7152" y="6201"/>
                  </a:lnTo>
                  <a:lnTo>
                    <a:pt x="6156" y="7242"/>
                  </a:lnTo>
                  <a:lnTo>
                    <a:pt x="5206" y="8329"/>
                  </a:lnTo>
                  <a:lnTo>
                    <a:pt x="4617" y="9053"/>
                  </a:lnTo>
                  <a:lnTo>
                    <a:pt x="4074" y="9777"/>
                  </a:lnTo>
                  <a:lnTo>
                    <a:pt x="3576" y="10501"/>
                  </a:lnTo>
                  <a:lnTo>
                    <a:pt x="3124" y="11270"/>
                  </a:lnTo>
                  <a:lnTo>
                    <a:pt x="2671" y="12040"/>
                  </a:lnTo>
                  <a:lnTo>
                    <a:pt x="2309" y="12854"/>
                  </a:lnTo>
                  <a:lnTo>
                    <a:pt x="1947" y="13669"/>
                  </a:lnTo>
                  <a:lnTo>
                    <a:pt x="1585" y="14484"/>
                  </a:lnTo>
                  <a:lnTo>
                    <a:pt x="1313" y="15298"/>
                  </a:lnTo>
                  <a:lnTo>
                    <a:pt x="1042" y="16113"/>
                  </a:lnTo>
                  <a:lnTo>
                    <a:pt x="815" y="16973"/>
                  </a:lnTo>
                  <a:lnTo>
                    <a:pt x="589" y="17833"/>
                  </a:lnTo>
                  <a:lnTo>
                    <a:pt x="408" y="18693"/>
                  </a:lnTo>
                  <a:lnTo>
                    <a:pt x="272" y="19598"/>
                  </a:lnTo>
                  <a:lnTo>
                    <a:pt x="1" y="21408"/>
                  </a:lnTo>
                  <a:lnTo>
                    <a:pt x="1" y="21816"/>
                  </a:lnTo>
                  <a:lnTo>
                    <a:pt x="1" y="22223"/>
                  </a:lnTo>
                  <a:lnTo>
                    <a:pt x="1" y="22495"/>
                  </a:lnTo>
                  <a:lnTo>
                    <a:pt x="91" y="22766"/>
                  </a:lnTo>
                  <a:lnTo>
                    <a:pt x="137" y="22857"/>
                  </a:lnTo>
                  <a:lnTo>
                    <a:pt x="227" y="22947"/>
                  </a:lnTo>
                  <a:lnTo>
                    <a:pt x="363" y="22993"/>
                  </a:lnTo>
                  <a:lnTo>
                    <a:pt x="499" y="22993"/>
                  </a:lnTo>
                  <a:lnTo>
                    <a:pt x="634" y="22947"/>
                  </a:lnTo>
                  <a:lnTo>
                    <a:pt x="815" y="22811"/>
                  </a:lnTo>
                  <a:lnTo>
                    <a:pt x="951" y="22630"/>
                  </a:lnTo>
                  <a:lnTo>
                    <a:pt x="1042" y="22449"/>
                  </a:lnTo>
                  <a:lnTo>
                    <a:pt x="1675" y="20367"/>
                  </a:lnTo>
                  <a:lnTo>
                    <a:pt x="2037" y="19327"/>
                  </a:lnTo>
                  <a:lnTo>
                    <a:pt x="2354" y="18286"/>
                  </a:lnTo>
                  <a:lnTo>
                    <a:pt x="2762" y="17245"/>
                  </a:lnTo>
                  <a:lnTo>
                    <a:pt x="3214" y="16204"/>
                  </a:lnTo>
                  <a:lnTo>
                    <a:pt x="3712" y="15253"/>
                  </a:lnTo>
                  <a:lnTo>
                    <a:pt x="4255" y="14257"/>
                  </a:lnTo>
                  <a:lnTo>
                    <a:pt x="4844" y="13352"/>
                  </a:lnTo>
                  <a:lnTo>
                    <a:pt x="5477" y="12447"/>
                  </a:lnTo>
                  <a:lnTo>
                    <a:pt x="6111" y="11587"/>
                  </a:lnTo>
                  <a:lnTo>
                    <a:pt x="6835" y="10773"/>
                  </a:lnTo>
                  <a:lnTo>
                    <a:pt x="7559" y="10003"/>
                  </a:lnTo>
                  <a:lnTo>
                    <a:pt x="8328" y="9234"/>
                  </a:lnTo>
                  <a:lnTo>
                    <a:pt x="9098" y="8510"/>
                  </a:lnTo>
                  <a:lnTo>
                    <a:pt x="9958" y="7831"/>
                  </a:lnTo>
                  <a:lnTo>
                    <a:pt x="10772" y="7197"/>
                  </a:lnTo>
                  <a:lnTo>
                    <a:pt x="11678" y="6563"/>
                  </a:lnTo>
                  <a:lnTo>
                    <a:pt x="12538" y="6020"/>
                  </a:lnTo>
                  <a:lnTo>
                    <a:pt x="13488" y="5477"/>
                  </a:lnTo>
                  <a:lnTo>
                    <a:pt x="14393" y="4979"/>
                  </a:lnTo>
                  <a:lnTo>
                    <a:pt x="15389" y="4527"/>
                  </a:lnTo>
                  <a:lnTo>
                    <a:pt x="16339" y="4119"/>
                  </a:lnTo>
                  <a:lnTo>
                    <a:pt x="17335" y="3757"/>
                  </a:lnTo>
                  <a:lnTo>
                    <a:pt x="18331" y="3441"/>
                  </a:lnTo>
                  <a:lnTo>
                    <a:pt x="19326" y="3124"/>
                  </a:lnTo>
                  <a:lnTo>
                    <a:pt x="20367" y="2897"/>
                  </a:lnTo>
                  <a:lnTo>
                    <a:pt x="21363" y="2716"/>
                  </a:lnTo>
                  <a:lnTo>
                    <a:pt x="22404" y="2535"/>
                  </a:lnTo>
                  <a:lnTo>
                    <a:pt x="23445" y="2445"/>
                  </a:lnTo>
                  <a:lnTo>
                    <a:pt x="24486" y="2400"/>
                  </a:lnTo>
                  <a:lnTo>
                    <a:pt x="25527" y="2354"/>
                  </a:lnTo>
                  <a:lnTo>
                    <a:pt x="26568" y="2400"/>
                  </a:lnTo>
                  <a:lnTo>
                    <a:pt x="27564" y="2490"/>
                  </a:lnTo>
                  <a:lnTo>
                    <a:pt x="28605" y="2626"/>
                  </a:lnTo>
                  <a:lnTo>
                    <a:pt x="29600" y="2807"/>
                  </a:lnTo>
                  <a:lnTo>
                    <a:pt x="30460" y="2988"/>
                  </a:lnTo>
                  <a:lnTo>
                    <a:pt x="31320" y="3214"/>
                  </a:lnTo>
                  <a:lnTo>
                    <a:pt x="32135" y="3486"/>
                  </a:lnTo>
                  <a:lnTo>
                    <a:pt x="32904" y="3757"/>
                  </a:lnTo>
                  <a:lnTo>
                    <a:pt x="33674" y="4119"/>
                  </a:lnTo>
                  <a:lnTo>
                    <a:pt x="34398" y="4481"/>
                  </a:lnTo>
                  <a:lnTo>
                    <a:pt x="35077" y="4889"/>
                  </a:lnTo>
                  <a:lnTo>
                    <a:pt x="35755" y="5341"/>
                  </a:lnTo>
                  <a:lnTo>
                    <a:pt x="36389" y="5839"/>
                  </a:lnTo>
                  <a:lnTo>
                    <a:pt x="36977" y="6382"/>
                  </a:lnTo>
                  <a:lnTo>
                    <a:pt x="37566" y="6925"/>
                  </a:lnTo>
                  <a:lnTo>
                    <a:pt x="38064" y="7559"/>
                  </a:lnTo>
                  <a:lnTo>
                    <a:pt x="38562" y="8238"/>
                  </a:lnTo>
                  <a:lnTo>
                    <a:pt x="39014" y="8962"/>
                  </a:lnTo>
                  <a:lnTo>
                    <a:pt x="39467" y="9732"/>
                  </a:lnTo>
                  <a:lnTo>
                    <a:pt x="39829" y="10546"/>
                  </a:lnTo>
                  <a:lnTo>
                    <a:pt x="40643" y="12266"/>
                  </a:lnTo>
                  <a:lnTo>
                    <a:pt x="40915" y="12900"/>
                  </a:lnTo>
                  <a:lnTo>
                    <a:pt x="41187" y="13533"/>
                  </a:lnTo>
                  <a:lnTo>
                    <a:pt x="41458" y="14031"/>
                  </a:lnTo>
                  <a:lnTo>
                    <a:pt x="41775" y="14348"/>
                  </a:lnTo>
                  <a:lnTo>
                    <a:pt x="41956" y="14484"/>
                  </a:lnTo>
                  <a:lnTo>
                    <a:pt x="42137" y="14574"/>
                  </a:lnTo>
                  <a:lnTo>
                    <a:pt x="42318" y="14665"/>
                  </a:lnTo>
                  <a:lnTo>
                    <a:pt x="42499" y="14710"/>
                  </a:lnTo>
                  <a:lnTo>
                    <a:pt x="42680" y="14710"/>
                  </a:lnTo>
                  <a:lnTo>
                    <a:pt x="42861" y="14665"/>
                  </a:lnTo>
                  <a:lnTo>
                    <a:pt x="43042" y="14620"/>
                  </a:lnTo>
                  <a:lnTo>
                    <a:pt x="43223" y="14529"/>
                  </a:lnTo>
                  <a:lnTo>
                    <a:pt x="43359" y="14393"/>
                  </a:lnTo>
                  <a:lnTo>
                    <a:pt x="43540" y="14257"/>
                  </a:lnTo>
                  <a:lnTo>
                    <a:pt x="43902" y="13850"/>
                  </a:lnTo>
                  <a:lnTo>
                    <a:pt x="44219" y="13262"/>
                  </a:lnTo>
                  <a:lnTo>
                    <a:pt x="44581" y="12673"/>
                  </a:lnTo>
                  <a:lnTo>
                    <a:pt x="45215" y="11768"/>
                  </a:lnTo>
                  <a:lnTo>
                    <a:pt x="45848" y="10954"/>
                  </a:lnTo>
                  <a:lnTo>
                    <a:pt x="46527" y="10139"/>
                  </a:lnTo>
                  <a:lnTo>
                    <a:pt x="47251" y="9415"/>
                  </a:lnTo>
                  <a:lnTo>
                    <a:pt x="47975" y="8691"/>
                  </a:lnTo>
                  <a:lnTo>
                    <a:pt x="48745" y="8057"/>
                  </a:lnTo>
                  <a:lnTo>
                    <a:pt x="49514" y="7469"/>
                  </a:lnTo>
                  <a:lnTo>
                    <a:pt x="50329" y="6925"/>
                  </a:lnTo>
                  <a:lnTo>
                    <a:pt x="51189" y="6473"/>
                  </a:lnTo>
                  <a:lnTo>
                    <a:pt x="52094" y="6066"/>
                  </a:lnTo>
                  <a:lnTo>
                    <a:pt x="53044" y="5749"/>
                  </a:lnTo>
                  <a:lnTo>
                    <a:pt x="53995" y="5477"/>
                  </a:lnTo>
                  <a:lnTo>
                    <a:pt x="54991" y="5296"/>
                  </a:lnTo>
                  <a:lnTo>
                    <a:pt x="56077" y="5206"/>
                  </a:lnTo>
                  <a:lnTo>
                    <a:pt x="57163" y="5160"/>
                  </a:lnTo>
                  <a:lnTo>
                    <a:pt x="58294" y="5206"/>
                  </a:lnTo>
                  <a:lnTo>
                    <a:pt x="58702" y="5206"/>
                  </a:lnTo>
                  <a:lnTo>
                    <a:pt x="59109" y="5160"/>
                  </a:lnTo>
                  <a:lnTo>
                    <a:pt x="59335" y="5070"/>
                  </a:lnTo>
                  <a:lnTo>
                    <a:pt x="59426" y="4934"/>
                  </a:lnTo>
                  <a:lnTo>
                    <a:pt x="59516" y="4844"/>
                  </a:lnTo>
                  <a:lnTo>
                    <a:pt x="59562" y="4753"/>
                  </a:lnTo>
                  <a:lnTo>
                    <a:pt x="59562" y="4663"/>
                  </a:lnTo>
                  <a:lnTo>
                    <a:pt x="59516" y="4572"/>
                  </a:lnTo>
                  <a:lnTo>
                    <a:pt x="59471" y="4527"/>
                  </a:lnTo>
                  <a:lnTo>
                    <a:pt x="59290" y="4391"/>
                  </a:lnTo>
                  <a:lnTo>
                    <a:pt x="59154" y="4300"/>
                  </a:lnTo>
                  <a:lnTo>
                    <a:pt x="58747" y="4119"/>
                  </a:lnTo>
                  <a:lnTo>
                    <a:pt x="58385" y="3984"/>
                  </a:lnTo>
                  <a:lnTo>
                    <a:pt x="57978" y="3938"/>
                  </a:lnTo>
                  <a:lnTo>
                    <a:pt x="57570" y="3938"/>
                  </a:lnTo>
                  <a:lnTo>
                    <a:pt x="53995" y="3757"/>
                  </a:lnTo>
                  <a:lnTo>
                    <a:pt x="53090" y="3757"/>
                  </a:lnTo>
                  <a:lnTo>
                    <a:pt x="52230" y="3803"/>
                  </a:lnTo>
                  <a:lnTo>
                    <a:pt x="51415" y="3984"/>
                  </a:lnTo>
                  <a:lnTo>
                    <a:pt x="50600" y="4210"/>
                  </a:lnTo>
                  <a:lnTo>
                    <a:pt x="49831" y="4527"/>
                  </a:lnTo>
                  <a:lnTo>
                    <a:pt x="49062" y="4889"/>
                  </a:lnTo>
                  <a:lnTo>
                    <a:pt x="48337" y="5341"/>
                  </a:lnTo>
                  <a:lnTo>
                    <a:pt x="47613" y="5839"/>
                  </a:lnTo>
                  <a:lnTo>
                    <a:pt x="46889" y="6428"/>
                  </a:lnTo>
                  <a:lnTo>
                    <a:pt x="46165" y="7016"/>
                  </a:lnTo>
                  <a:lnTo>
                    <a:pt x="45531" y="7650"/>
                  </a:lnTo>
                  <a:lnTo>
                    <a:pt x="44898" y="8329"/>
                  </a:lnTo>
                  <a:lnTo>
                    <a:pt x="44309" y="9053"/>
                  </a:lnTo>
                  <a:lnTo>
                    <a:pt x="43766" y="9777"/>
                  </a:lnTo>
                  <a:lnTo>
                    <a:pt x="43223" y="10501"/>
                  </a:lnTo>
                  <a:lnTo>
                    <a:pt x="42725" y="11270"/>
                  </a:lnTo>
                  <a:lnTo>
                    <a:pt x="42363" y="11135"/>
                  </a:lnTo>
                  <a:lnTo>
                    <a:pt x="42182" y="10999"/>
                  </a:lnTo>
                  <a:lnTo>
                    <a:pt x="42046" y="10863"/>
                  </a:lnTo>
                  <a:lnTo>
                    <a:pt x="41956" y="10682"/>
                  </a:lnTo>
                  <a:lnTo>
                    <a:pt x="41865" y="10501"/>
                  </a:lnTo>
                  <a:lnTo>
                    <a:pt x="41730" y="10139"/>
                  </a:lnTo>
                  <a:lnTo>
                    <a:pt x="41594" y="9732"/>
                  </a:lnTo>
                  <a:lnTo>
                    <a:pt x="40960" y="8645"/>
                  </a:lnTo>
                  <a:lnTo>
                    <a:pt x="40236" y="7559"/>
                  </a:lnTo>
                  <a:lnTo>
                    <a:pt x="39512" y="6563"/>
                  </a:lnTo>
                  <a:lnTo>
                    <a:pt x="38652" y="5658"/>
                  </a:lnTo>
                  <a:lnTo>
                    <a:pt x="37747" y="4798"/>
                  </a:lnTo>
                  <a:lnTo>
                    <a:pt x="37294" y="4391"/>
                  </a:lnTo>
                  <a:lnTo>
                    <a:pt x="36796" y="4029"/>
                  </a:lnTo>
                  <a:lnTo>
                    <a:pt x="36253" y="3667"/>
                  </a:lnTo>
                  <a:lnTo>
                    <a:pt x="35710" y="3305"/>
                  </a:lnTo>
                  <a:lnTo>
                    <a:pt x="35167" y="2988"/>
                  </a:lnTo>
                  <a:lnTo>
                    <a:pt x="34579" y="2716"/>
                  </a:lnTo>
                  <a:lnTo>
                    <a:pt x="33719" y="2309"/>
                  </a:lnTo>
                  <a:lnTo>
                    <a:pt x="32814" y="1947"/>
                  </a:lnTo>
                  <a:lnTo>
                    <a:pt x="31954" y="1630"/>
                  </a:lnTo>
                  <a:lnTo>
                    <a:pt x="31094" y="1313"/>
                  </a:lnTo>
                  <a:lnTo>
                    <a:pt x="30189" y="1042"/>
                  </a:lnTo>
                  <a:lnTo>
                    <a:pt x="29329" y="816"/>
                  </a:lnTo>
                  <a:lnTo>
                    <a:pt x="28424" y="589"/>
                  </a:lnTo>
                  <a:lnTo>
                    <a:pt x="27518" y="408"/>
                  </a:lnTo>
                  <a:lnTo>
                    <a:pt x="26613" y="272"/>
                  </a:lnTo>
                  <a:lnTo>
                    <a:pt x="25708" y="182"/>
                  </a:lnTo>
                  <a:lnTo>
                    <a:pt x="24803" y="91"/>
                  </a:lnTo>
                  <a:lnTo>
                    <a:pt x="23852" y="46"/>
                  </a:lnTo>
                  <a:lnTo>
                    <a:pt x="229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532550" y="2128825"/>
              <a:ext cx="428850" cy="210475"/>
            </a:xfrm>
            <a:custGeom>
              <a:rect b="b" l="l" r="r" t="t"/>
              <a:pathLst>
                <a:path extrusionOk="0" h="8419" w="17154">
                  <a:moveTo>
                    <a:pt x="9097" y="0"/>
                  </a:moveTo>
                  <a:lnTo>
                    <a:pt x="8328" y="45"/>
                  </a:lnTo>
                  <a:lnTo>
                    <a:pt x="7558" y="181"/>
                  </a:lnTo>
                  <a:lnTo>
                    <a:pt x="6472" y="453"/>
                  </a:lnTo>
                  <a:lnTo>
                    <a:pt x="5431" y="815"/>
                  </a:lnTo>
                  <a:lnTo>
                    <a:pt x="4481" y="1267"/>
                  </a:lnTo>
                  <a:lnTo>
                    <a:pt x="3530" y="1810"/>
                  </a:lnTo>
                  <a:lnTo>
                    <a:pt x="2625" y="2399"/>
                  </a:lnTo>
                  <a:lnTo>
                    <a:pt x="1765" y="3078"/>
                  </a:lnTo>
                  <a:lnTo>
                    <a:pt x="996" y="3847"/>
                  </a:lnTo>
                  <a:lnTo>
                    <a:pt x="272" y="4707"/>
                  </a:lnTo>
                  <a:lnTo>
                    <a:pt x="91" y="4933"/>
                  </a:lnTo>
                  <a:lnTo>
                    <a:pt x="0" y="5160"/>
                  </a:lnTo>
                  <a:lnTo>
                    <a:pt x="0" y="5295"/>
                  </a:lnTo>
                  <a:lnTo>
                    <a:pt x="45" y="5431"/>
                  </a:lnTo>
                  <a:lnTo>
                    <a:pt x="91" y="5522"/>
                  </a:lnTo>
                  <a:lnTo>
                    <a:pt x="226" y="5657"/>
                  </a:lnTo>
                  <a:lnTo>
                    <a:pt x="498" y="5748"/>
                  </a:lnTo>
                  <a:lnTo>
                    <a:pt x="769" y="5793"/>
                  </a:lnTo>
                  <a:lnTo>
                    <a:pt x="1041" y="5748"/>
                  </a:lnTo>
                  <a:lnTo>
                    <a:pt x="1267" y="5612"/>
                  </a:lnTo>
                  <a:lnTo>
                    <a:pt x="1901" y="5114"/>
                  </a:lnTo>
                  <a:lnTo>
                    <a:pt x="2535" y="4571"/>
                  </a:lnTo>
                  <a:lnTo>
                    <a:pt x="2942" y="4254"/>
                  </a:lnTo>
                  <a:lnTo>
                    <a:pt x="3304" y="3983"/>
                  </a:lnTo>
                  <a:lnTo>
                    <a:pt x="3711" y="3757"/>
                  </a:lnTo>
                  <a:lnTo>
                    <a:pt x="4164" y="3530"/>
                  </a:lnTo>
                  <a:lnTo>
                    <a:pt x="5024" y="3168"/>
                  </a:lnTo>
                  <a:lnTo>
                    <a:pt x="5929" y="2897"/>
                  </a:lnTo>
                  <a:lnTo>
                    <a:pt x="6879" y="2716"/>
                  </a:lnTo>
                  <a:lnTo>
                    <a:pt x="7694" y="2580"/>
                  </a:lnTo>
                  <a:lnTo>
                    <a:pt x="8509" y="2489"/>
                  </a:lnTo>
                  <a:lnTo>
                    <a:pt x="9233" y="2489"/>
                  </a:lnTo>
                  <a:lnTo>
                    <a:pt x="9867" y="2535"/>
                  </a:lnTo>
                  <a:lnTo>
                    <a:pt x="10500" y="2670"/>
                  </a:lnTo>
                  <a:lnTo>
                    <a:pt x="11089" y="2851"/>
                  </a:lnTo>
                  <a:lnTo>
                    <a:pt x="11632" y="3078"/>
                  </a:lnTo>
                  <a:lnTo>
                    <a:pt x="12129" y="3349"/>
                  </a:lnTo>
                  <a:lnTo>
                    <a:pt x="12582" y="3711"/>
                  </a:lnTo>
                  <a:lnTo>
                    <a:pt x="13035" y="4073"/>
                  </a:lnTo>
                  <a:lnTo>
                    <a:pt x="13442" y="4526"/>
                  </a:lnTo>
                  <a:lnTo>
                    <a:pt x="13849" y="5024"/>
                  </a:lnTo>
                  <a:lnTo>
                    <a:pt x="14257" y="5567"/>
                  </a:lnTo>
                  <a:lnTo>
                    <a:pt x="14619" y="6201"/>
                  </a:lnTo>
                  <a:lnTo>
                    <a:pt x="15026" y="6834"/>
                  </a:lnTo>
                  <a:lnTo>
                    <a:pt x="15388" y="7558"/>
                  </a:lnTo>
                  <a:lnTo>
                    <a:pt x="15750" y="8283"/>
                  </a:lnTo>
                  <a:lnTo>
                    <a:pt x="15841" y="8373"/>
                  </a:lnTo>
                  <a:lnTo>
                    <a:pt x="15931" y="8418"/>
                  </a:lnTo>
                  <a:lnTo>
                    <a:pt x="16248" y="8418"/>
                  </a:lnTo>
                  <a:lnTo>
                    <a:pt x="16520" y="8373"/>
                  </a:lnTo>
                  <a:lnTo>
                    <a:pt x="16655" y="8283"/>
                  </a:lnTo>
                  <a:lnTo>
                    <a:pt x="16746" y="8192"/>
                  </a:lnTo>
                  <a:lnTo>
                    <a:pt x="16927" y="7739"/>
                  </a:lnTo>
                  <a:lnTo>
                    <a:pt x="17153" y="7242"/>
                  </a:lnTo>
                  <a:lnTo>
                    <a:pt x="16972" y="6110"/>
                  </a:lnTo>
                  <a:lnTo>
                    <a:pt x="16746" y="5386"/>
                  </a:lnTo>
                  <a:lnTo>
                    <a:pt x="16474" y="4662"/>
                  </a:lnTo>
                  <a:lnTo>
                    <a:pt x="16112" y="3983"/>
                  </a:lnTo>
                  <a:lnTo>
                    <a:pt x="15705" y="3349"/>
                  </a:lnTo>
                  <a:lnTo>
                    <a:pt x="15207" y="2761"/>
                  </a:lnTo>
                  <a:lnTo>
                    <a:pt x="14709" y="2218"/>
                  </a:lnTo>
                  <a:lnTo>
                    <a:pt x="14121" y="1720"/>
                  </a:lnTo>
                  <a:lnTo>
                    <a:pt x="13487" y="1267"/>
                  </a:lnTo>
                  <a:lnTo>
                    <a:pt x="12808" y="905"/>
                  </a:lnTo>
                  <a:lnTo>
                    <a:pt x="12129" y="543"/>
                  </a:lnTo>
                  <a:lnTo>
                    <a:pt x="11405" y="317"/>
                  </a:lnTo>
                  <a:lnTo>
                    <a:pt x="10636" y="136"/>
                  </a:lnTo>
                  <a:lnTo>
                    <a:pt x="98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5454000" y="1998700"/>
              <a:ext cx="105250" cy="199150"/>
            </a:xfrm>
            <a:custGeom>
              <a:rect b="b" l="l" r="r" t="t"/>
              <a:pathLst>
                <a:path extrusionOk="0" h="7966" w="4210">
                  <a:moveTo>
                    <a:pt x="3214" y="0"/>
                  </a:moveTo>
                  <a:lnTo>
                    <a:pt x="2943" y="46"/>
                  </a:lnTo>
                  <a:lnTo>
                    <a:pt x="2716" y="181"/>
                  </a:lnTo>
                  <a:lnTo>
                    <a:pt x="2535" y="408"/>
                  </a:lnTo>
                  <a:lnTo>
                    <a:pt x="2173" y="1177"/>
                  </a:lnTo>
                  <a:lnTo>
                    <a:pt x="1902" y="1901"/>
                  </a:lnTo>
                  <a:lnTo>
                    <a:pt x="1132" y="4390"/>
                  </a:lnTo>
                  <a:lnTo>
                    <a:pt x="680" y="5612"/>
                  </a:lnTo>
                  <a:lnTo>
                    <a:pt x="408" y="6246"/>
                  </a:lnTo>
                  <a:lnTo>
                    <a:pt x="137" y="6834"/>
                  </a:lnTo>
                  <a:lnTo>
                    <a:pt x="46" y="7061"/>
                  </a:lnTo>
                  <a:lnTo>
                    <a:pt x="1" y="7332"/>
                  </a:lnTo>
                  <a:lnTo>
                    <a:pt x="1" y="7468"/>
                  </a:lnTo>
                  <a:lnTo>
                    <a:pt x="46" y="7604"/>
                  </a:lnTo>
                  <a:lnTo>
                    <a:pt x="137" y="7694"/>
                  </a:lnTo>
                  <a:lnTo>
                    <a:pt x="227" y="7785"/>
                  </a:lnTo>
                  <a:lnTo>
                    <a:pt x="363" y="7875"/>
                  </a:lnTo>
                  <a:lnTo>
                    <a:pt x="499" y="7921"/>
                  </a:lnTo>
                  <a:lnTo>
                    <a:pt x="635" y="7966"/>
                  </a:lnTo>
                  <a:lnTo>
                    <a:pt x="770" y="7966"/>
                  </a:lnTo>
                  <a:lnTo>
                    <a:pt x="1087" y="7830"/>
                  </a:lnTo>
                  <a:lnTo>
                    <a:pt x="1359" y="7649"/>
                  </a:lnTo>
                  <a:lnTo>
                    <a:pt x="1630" y="7423"/>
                  </a:lnTo>
                  <a:lnTo>
                    <a:pt x="1856" y="7151"/>
                  </a:lnTo>
                  <a:lnTo>
                    <a:pt x="2219" y="6472"/>
                  </a:lnTo>
                  <a:lnTo>
                    <a:pt x="2626" y="5793"/>
                  </a:lnTo>
                  <a:lnTo>
                    <a:pt x="2943" y="5069"/>
                  </a:lnTo>
                  <a:lnTo>
                    <a:pt x="3214" y="4345"/>
                  </a:lnTo>
                  <a:lnTo>
                    <a:pt x="3486" y="3621"/>
                  </a:lnTo>
                  <a:lnTo>
                    <a:pt x="3757" y="2852"/>
                  </a:lnTo>
                  <a:lnTo>
                    <a:pt x="4165" y="1358"/>
                  </a:lnTo>
                  <a:lnTo>
                    <a:pt x="4210" y="1087"/>
                  </a:lnTo>
                  <a:lnTo>
                    <a:pt x="4165" y="905"/>
                  </a:lnTo>
                  <a:lnTo>
                    <a:pt x="4074" y="543"/>
                  </a:lnTo>
                  <a:lnTo>
                    <a:pt x="3938" y="317"/>
                  </a:lnTo>
                  <a:lnTo>
                    <a:pt x="3712" y="136"/>
                  </a:lnTo>
                  <a:lnTo>
                    <a:pt x="3486" y="46"/>
                  </a:lnTo>
                  <a:lnTo>
                    <a:pt x="3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5330675" y="1830100"/>
              <a:ext cx="80375" cy="151650"/>
            </a:xfrm>
            <a:custGeom>
              <a:rect b="b" l="l" r="r" t="t"/>
              <a:pathLst>
                <a:path extrusionOk="0" h="6066" w="3215">
                  <a:moveTo>
                    <a:pt x="1856" y="1"/>
                  </a:moveTo>
                  <a:lnTo>
                    <a:pt x="1766" y="91"/>
                  </a:lnTo>
                  <a:lnTo>
                    <a:pt x="1675" y="136"/>
                  </a:lnTo>
                  <a:lnTo>
                    <a:pt x="1585" y="272"/>
                  </a:lnTo>
                  <a:lnTo>
                    <a:pt x="1494" y="408"/>
                  </a:lnTo>
                  <a:lnTo>
                    <a:pt x="725" y="2943"/>
                  </a:lnTo>
                  <a:lnTo>
                    <a:pt x="1" y="5522"/>
                  </a:lnTo>
                  <a:lnTo>
                    <a:pt x="1" y="5658"/>
                  </a:lnTo>
                  <a:lnTo>
                    <a:pt x="46" y="5794"/>
                  </a:lnTo>
                  <a:lnTo>
                    <a:pt x="91" y="5930"/>
                  </a:lnTo>
                  <a:lnTo>
                    <a:pt x="182" y="6020"/>
                  </a:lnTo>
                  <a:lnTo>
                    <a:pt x="317" y="6020"/>
                  </a:lnTo>
                  <a:lnTo>
                    <a:pt x="453" y="6065"/>
                  </a:lnTo>
                  <a:lnTo>
                    <a:pt x="725" y="6020"/>
                  </a:lnTo>
                  <a:lnTo>
                    <a:pt x="906" y="5975"/>
                  </a:lnTo>
                  <a:lnTo>
                    <a:pt x="1132" y="5884"/>
                  </a:lnTo>
                  <a:lnTo>
                    <a:pt x="1268" y="5794"/>
                  </a:lnTo>
                  <a:lnTo>
                    <a:pt x="1449" y="5658"/>
                  </a:lnTo>
                  <a:lnTo>
                    <a:pt x="1675" y="5341"/>
                  </a:lnTo>
                  <a:lnTo>
                    <a:pt x="1856" y="4979"/>
                  </a:lnTo>
                  <a:lnTo>
                    <a:pt x="2535" y="3078"/>
                  </a:lnTo>
                  <a:lnTo>
                    <a:pt x="3169" y="1132"/>
                  </a:lnTo>
                  <a:lnTo>
                    <a:pt x="3214" y="1042"/>
                  </a:lnTo>
                  <a:lnTo>
                    <a:pt x="3214" y="906"/>
                  </a:lnTo>
                  <a:lnTo>
                    <a:pt x="3169" y="589"/>
                  </a:lnTo>
                  <a:lnTo>
                    <a:pt x="3124" y="453"/>
                  </a:lnTo>
                  <a:lnTo>
                    <a:pt x="3078" y="317"/>
                  </a:lnTo>
                  <a:lnTo>
                    <a:pt x="2897" y="182"/>
                  </a:lnTo>
                  <a:lnTo>
                    <a:pt x="2671" y="46"/>
                  </a:lnTo>
                  <a:lnTo>
                    <a:pt x="23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046000" y="2002100"/>
              <a:ext cx="53200" cy="144850"/>
            </a:xfrm>
            <a:custGeom>
              <a:rect b="b" l="l" r="r" t="t"/>
              <a:pathLst>
                <a:path extrusionOk="0" h="5794" w="2128">
                  <a:moveTo>
                    <a:pt x="1132" y="0"/>
                  </a:moveTo>
                  <a:lnTo>
                    <a:pt x="951" y="45"/>
                  </a:lnTo>
                  <a:lnTo>
                    <a:pt x="725" y="136"/>
                  </a:lnTo>
                  <a:lnTo>
                    <a:pt x="453" y="317"/>
                  </a:lnTo>
                  <a:lnTo>
                    <a:pt x="227" y="543"/>
                  </a:lnTo>
                  <a:lnTo>
                    <a:pt x="91" y="815"/>
                  </a:lnTo>
                  <a:lnTo>
                    <a:pt x="1" y="1177"/>
                  </a:lnTo>
                  <a:lnTo>
                    <a:pt x="1" y="1675"/>
                  </a:lnTo>
                  <a:lnTo>
                    <a:pt x="1" y="2173"/>
                  </a:lnTo>
                  <a:lnTo>
                    <a:pt x="91" y="3213"/>
                  </a:lnTo>
                  <a:lnTo>
                    <a:pt x="227" y="4209"/>
                  </a:lnTo>
                  <a:lnTo>
                    <a:pt x="453" y="5205"/>
                  </a:lnTo>
                  <a:lnTo>
                    <a:pt x="544" y="5476"/>
                  </a:lnTo>
                  <a:lnTo>
                    <a:pt x="725" y="5657"/>
                  </a:lnTo>
                  <a:lnTo>
                    <a:pt x="951" y="5748"/>
                  </a:lnTo>
                  <a:lnTo>
                    <a:pt x="1223" y="5793"/>
                  </a:lnTo>
                  <a:lnTo>
                    <a:pt x="1404" y="5748"/>
                  </a:lnTo>
                  <a:lnTo>
                    <a:pt x="1585" y="5748"/>
                  </a:lnTo>
                  <a:lnTo>
                    <a:pt x="1721" y="5657"/>
                  </a:lnTo>
                  <a:lnTo>
                    <a:pt x="1856" y="5567"/>
                  </a:lnTo>
                  <a:lnTo>
                    <a:pt x="1947" y="5431"/>
                  </a:lnTo>
                  <a:lnTo>
                    <a:pt x="1992" y="5295"/>
                  </a:lnTo>
                  <a:lnTo>
                    <a:pt x="2037" y="5160"/>
                  </a:lnTo>
                  <a:lnTo>
                    <a:pt x="2083" y="4979"/>
                  </a:lnTo>
                  <a:lnTo>
                    <a:pt x="2083" y="4028"/>
                  </a:lnTo>
                  <a:lnTo>
                    <a:pt x="2083" y="3078"/>
                  </a:lnTo>
                  <a:lnTo>
                    <a:pt x="2128" y="3078"/>
                  </a:lnTo>
                  <a:lnTo>
                    <a:pt x="2083" y="1856"/>
                  </a:lnTo>
                  <a:lnTo>
                    <a:pt x="1992" y="634"/>
                  </a:lnTo>
                  <a:lnTo>
                    <a:pt x="1947" y="453"/>
                  </a:lnTo>
                  <a:lnTo>
                    <a:pt x="1856" y="272"/>
                  </a:lnTo>
                  <a:lnTo>
                    <a:pt x="1721" y="181"/>
                  </a:lnTo>
                  <a:lnTo>
                    <a:pt x="1539" y="91"/>
                  </a:lnTo>
                  <a:lnTo>
                    <a:pt x="1358" y="45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3419625" y="1523475"/>
              <a:ext cx="53200" cy="124475"/>
            </a:xfrm>
            <a:custGeom>
              <a:rect b="b" l="l" r="r" t="t"/>
              <a:pathLst>
                <a:path extrusionOk="0" h="4979" w="2128">
                  <a:moveTo>
                    <a:pt x="815" y="0"/>
                  </a:moveTo>
                  <a:lnTo>
                    <a:pt x="453" y="136"/>
                  </a:lnTo>
                  <a:lnTo>
                    <a:pt x="317" y="181"/>
                  </a:lnTo>
                  <a:lnTo>
                    <a:pt x="181" y="272"/>
                  </a:lnTo>
                  <a:lnTo>
                    <a:pt x="91" y="408"/>
                  </a:lnTo>
                  <a:lnTo>
                    <a:pt x="0" y="544"/>
                  </a:lnTo>
                  <a:lnTo>
                    <a:pt x="0" y="725"/>
                  </a:lnTo>
                  <a:lnTo>
                    <a:pt x="0" y="906"/>
                  </a:lnTo>
                  <a:lnTo>
                    <a:pt x="272" y="2761"/>
                  </a:lnTo>
                  <a:lnTo>
                    <a:pt x="589" y="4617"/>
                  </a:lnTo>
                  <a:lnTo>
                    <a:pt x="679" y="4753"/>
                  </a:lnTo>
                  <a:lnTo>
                    <a:pt x="815" y="4843"/>
                  </a:lnTo>
                  <a:lnTo>
                    <a:pt x="1041" y="4934"/>
                  </a:lnTo>
                  <a:lnTo>
                    <a:pt x="1222" y="4979"/>
                  </a:lnTo>
                  <a:lnTo>
                    <a:pt x="1403" y="4934"/>
                  </a:lnTo>
                  <a:lnTo>
                    <a:pt x="1584" y="4888"/>
                  </a:lnTo>
                  <a:lnTo>
                    <a:pt x="1720" y="4753"/>
                  </a:lnTo>
                  <a:lnTo>
                    <a:pt x="1856" y="4617"/>
                  </a:lnTo>
                  <a:lnTo>
                    <a:pt x="1992" y="4391"/>
                  </a:lnTo>
                  <a:lnTo>
                    <a:pt x="2037" y="4164"/>
                  </a:lnTo>
                  <a:lnTo>
                    <a:pt x="2082" y="3938"/>
                  </a:lnTo>
                  <a:lnTo>
                    <a:pt x="2082" y="3712"/>
                  </a:lnTo>
                  <a:lnTo>
                    <a:pt x="2082" y="3169"/>
                  </a:lnTo>
                  <a:lnTo>
                    <a:pt x="2127" y="2580"/>
                  </a:lnTo>
                  <a:lnTo>
                    <a:pt x="1992" y="1675"/>
                  </a:lnTo>
                  <a:lnTo>
                    <a:pt x="1946" y="1177"/>
                  </a:lnTo>
                  <a:lnTo>
                    <a:pt x="1856" y="634"/>
                  </a:lnTo>
                  <a:lnTo>
                    <a:pt x="1765" y="453"/>
                  </a:lnTo>
                  <a:lnTo>
                    <a:pt x="1720" y="317"/>
                  </a:lnTo>
                  <a:lnTo>
                    <a:pt x="1584" y="181"/>
                  </a:lnTo>
                  <a:lnTo>
                    <a:pt x="1494" y="91"/>
                  </a:lnTo>
                  <a:lnTo>
                    <a:pt x="1313" y="46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1869500" y="1978325"/>
              <a:ext cx="48675" cy="122225"/>
            </a:xfrm>
            <a:custGeom>
              <a:rect b="b" l="l" r="r" t="t"/>
              <a:pathLst>
                <a:path extrusionOk="0" h="4889" w="1947">
                  <a:moveTo>
                    <a:pt x="905" y="1"/>
                  </a:moveTo>
                  <a:lnTo>
                    <a:pt x="724" y="46"/>
                  </a:lnTo>
                  <a:lnTo>
                    <a:pt x="453" y="91"/>
                  </a:lnTo>
                  <a:lnTo>
                    <a:pt x="227" y="272"/>
                  </a:lnTo>
                  <a:lnTo>
                    <a:pt x="91" y="453"/>
                  </a:lnTo>
                  <a:lnTo>
                    <a:pt x="46" y="589"/>
                  </a:lnTo>
                  <a:lnTo>
                    <a:pt x="0" y="725"/>
                  </a:lnTo>
                  <a:lnTo>
                    <a:pt x="0" y="1675"/>
                  </a:lnTo>
                  <a:lnTo>
                    <a:pt x="46" y="2626"/>
                  </a:lnTo>
                  <a:lnTo>
                    <a:pt x="181" y="3576"/>
                  </a:lnTo>
                  <a:lnTo>
                    <a:pt x="408" y="4481"/>
                  </a:lnTo>
                  <a:lnTo>
                    <a:pt x="498" y="4662"/>
                  </a:lnTo>
                  <a:lnTo>
                    <a:pt x="634" y="4798"/>
                  </a:lnTo>
                  <a:lnTo>
                    <a:pt x="815" y="4889"/>
                  </a:lnTo>
                  <a:lnTo>
                    <a:pt x="905" y="4889"/>
                  </a:lnTo>
                  <a:lnTo>
                    <a:pt x="1041" y="4843"/>
                  </a:lnTo>
                  <a:lnTo>
                    <a:pt x="1403" y="4662"/>
                  </a:lnTo>
                  <a:lnTo>
                    <a:pt x="1584" y="4572"/>
                  </a:lnTo>
                  <a:lnTo>
                    <a:pt x="1675" y="4436"/>
                  </a:lnTo>
                  <a:lnTo>
                    <a:pt x="1765" y="3983"/>
                  </a:lnTo>
                  <a:lnTo>
                    <a:pt x="1811" y="3531"/>
                  </a:lnTo>
                  <a:lnTo>
                    <a:pt x="1946" y="2671"/>
                  </a:lnTo>
                  <a:lnTo>
                    <a:pt x="1856" y="1630"/>
                  </a:lnTo>
                  <a:lnTo>
                    <a:pt x="1856" y="1132"/>
                  </a:lnTo>
                  <a:lnTo>
                    <a:pt x="1765" y="680"/>
                  </a:lnTo>
                  <a:lnTo>
                    <a:pt x="1720" y="498"/>
                  </a:lnTo>
                  <a:lnTo>
                    <a:pt x="1630" y="363"/>
                  </a:lnTo>
                  <a:lnTo>
                    <a:pt x="1539" y="227"/>
                  </a:lnTo>
                  <a:lnTo>
                    <a:pt x="1403" y="136"/>
                  </a:lnTo>
                  <a:lnTo>
                    <a:pt x="1268" y="91"/>
                  </a:lnTo>
                  <a:lnTo>
                    <a:pt x="1086" y="46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4024950" y="1468025"/>
              <a:ext cx="49825" cy="118825"/>
            </a:xfrm>
            <a:custGeom>
              <a:rect b="b" l="l" r="r" t="t"/>
              <a:pathLst>
                <a:path extrusionOk="0" h="4753" w="1993">
                  <a:moveTo>
                    <a:pt x="1132" y="1"/>
                  </a:moveTo>
                  <a:lnTo>
                    <a:pt x="996" y="46"/>
                  </a:lnTo>
                  <a:lnTo>
                    <a:pt x="815" y="137"/>
                  </a:lnTo>
                  <a:lnTo>
                    <a:pt x="680" y="227"/>
                  </a:lnTo>
                  <a:lnTo>
                    <a:pt x="544" y="318"/>
                  </a:lnTo>
                  <a:lnTo>
                    <a:pt x="453" y="453"/>
                  </a:lnTo>
                  <a:lnTo>
                    <a:pt x="408" y="634"/>
                  </a:lnTo>
                  <a:lnTo>
                    <a:pt x="182" y="1947"/>
                  </a:lnTo>
                  <a:lnTo>
                    <a:pt x="1" y="3033"/>
                  </a:lnTo>
                  <a:lnTo>
                    <a:pt x="1" y="3848"/>
                  </a:lnTo>
                  <a:lnTo>
                    <a:pt x="46" y="4029"/>
                  </a:lnTo>
                  <a:lnTo>
                    <a:pt x="91" y="4210"/>
                  </a:lnTo>
                  <a:lnTo>
                    <a:pt x="137" y="4391"/>
                  </a:lnTo>
                  <a:lnTo>
                    <a:pt x="272" y="4527"/>
                  </a:lnTo>
                  <a:lnTo>
                    <a:pt x="363" y="4617"/>
                  </a:lnTo>
                  <a:lnTo>
                    <a:pt x="499" y="4708"/>
                  </a:lnTo>
                  <a:lnTo>
                    <a:pt x="634" y="4753"/>
                  </a:lnTo>
                  <a:lnTo>
                    <a:pt x="770" y="4708"/>
                  </a:lnTo>
                  <a:lnTo>
                    <a:pt x="1042" y="4662"/>
                  </a:lnTo>
                  <a:lnTo>
                    <a:pt x="1268" y="4527"/>
                  </a:lnTo>
                  <a:lnTo>
                    <a:pt x="1404" y="4300"/>
                  </a:lnTo>
                  <a:lnTo>
                    <a:pt x="1494" y="4074"/>
                  </a:lnTo>
                  <a:lnTo>
                    <a:pt x="1766" y="2445"/>
                  </a:lnTo>
                  <a:lnTo>
                    <a:pt x="1992" y="861"/>
                  </a:lnTo>
                  <a:lnTo>
                    <a:pt x="1992" y="589"/>
                  </a:lnTo>
                  <a:lnTo>
                    <a:pt x="1902" y="363"/>
                  </a:lnTo>
                  <a:lnTo>
                    <a:pt x="1721" y="182"/>
                  </a:lnTo>
                  <a:lnTo>
                    <a:pt x="1449" y="46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141500" y="1556275"/>
              <a:ext cx="57725" cy="113175"/>
            </a:xfrm>
            <a:custGeom>
              <a:rect b="b" l="l" r="r" t="t"/>
              <a:pathLst>
                <a:path extrusionOk="0" h="4527" w="2309">
                  <a:moveTo>
                    <a:pt x="1494" y="1"/>
                  </a:moveTo>
                  <a:lnTo>
                    <a:pt x="1313" y="46"/>
                  </a:lnTo>
                  <a:lnTo>
                    <a:pt x="1132" y="91"/>
                  </a:lnTo>
                  <a:lnTo>
                    <a:pt x="996" y="227"/>
                  </a:lnTo>
                  <a:lnTo>
                    <a:pt x="906" y="363"/>
                  </a:lnTo>
                  <a:lnTo>
                    <a:pt x="815" y="544"/>
                  </a:lnTo>
                  <a:lnTo>
                    <a:pt x="770" y="770"/>
                  </a:lnTo>
                  <a:lnTo>
                    <a:pt x="362" y="2309"/>
                  </a:lnTo>
                  <a:lnTo>
                    <a:pt x="0" y="3893"/>
                  </a:lnTo>
                  <a:lnTo>
                    <a:pt x="0" y="4165"/>
                  </a:lnTo>
                  <a:lnTo>
                    <a:pt x="46" y="4346"/>
                  </a:lnTo>
                  <a:lnTo>
                    <a:pt x="181" y="4436"/>
                  </a:lnTo>
                  <a:lnTo>
                    <a:pt x="362" y="4527"/>
                  </a:lnTo>
                  <a:lnTo>
                    <a:pt x="544" y="4527"/>
                  </a:lnTo>
                  <a:lnTo>
                    <a:pt x="770" y="4482"/>
                  </a:lnTo>
                  <a:lnTo>
                    <a:pt x="951" y="4391"/>
                  </a:lnTo>
                  <a:lnTo>
                    <a:pt x="1087" y="4301"/>
                  </a:lnTo>
                  <a:lnTo>
                    <a:pt x="1403" y="3893"/>
                  </a:lnTo>
                  <a:lnTo>
                    <a:pt x="1675" y="3441"/>
                  </a:lnTo>
                  <a:lnTo>
                    <a:pt x="1856" y="3033"/>
                  </a:lnTo>
                  <a:lnTo>
                    <a:pt x="2037" y="2581"/>
                  </a:lnTo>
                  <a:lnTo>
                    <a:pt x="2218" y="1766"/>
                  </a:lnTo>
                  <a:lnTo>
                    <a:pt x="2309" y="1042"/>
                  </a:lnTo>
                  <a:lnTo>
                    <a:pt x="2309" y="544"/>
                  </a:lnTo>
                  <a:lnTo>
                    <a:pt x="2309" y="363"/>
                  </a:lnTo>
                  <a:lnTo>
                    <a:pt x="2263" y="227"/>
                  </a:lnTo>
                  <a:lnTo>
                    <a:pt x="2173" y="91"/>
                  </a:lnTo>
                  <a:lnTo>
                    <a:pt x="2128" y="46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3639125" y="1430700"/>
              <a:ext cx="41875" cy="115425"/>
            </a:xfrm>
            <a:custGeom>
              <a:rect b="b" l="l" r="r" t="t"/>
              <a:pathLst>
                <a:path extrusionOk="0" h="4617" w="1675">
                  <a:moveTo>
                    <a:pt x="589" y="0"/>
                  </a:moveTo>
                  <a:lnTo>
                    <a:pt x="408" y="45"/>
                  </a:lnTo>
                  <a:lnTo>
                    <a:pt x="272" y="136"/>
                  </a:lnTo>
                  <a:lnTo>
                    <a:pt x="181" y="226"/>
                  </a:lnTo>
                  <a:lnTo>
                    <a:pt x="91" y="362"/>
                  </a:lnTo>
                  <a:lnTo>
                    <a:pt x="0" y="498"/>
                  </a:lnTo>
                  <a:lnTo>
                    <a:pt x="0" y="679"/>
                  </a:lnTo>
                  <a:lnTo>
                    <a:pt x="0" y="860"/>
                  </a:lnTo>
                  <a:lnTo>
                    <a:pt x="227" y="3621"/>
                  </a:lnTo>
                  <a:lnTo>
                    <a:pt x="317" y="3938"/>
                  </a:lnTo>
                  <a:lnTo>
                    <a:pt x="453" y="4255"/>
                  </a:lnTo>
                  <a:lnTo>
                    <a:pt x="544" y="4345"/>
                  </a:lnTo>
                  <a:lnTo>
                    <a:pt x="634" y="4481"/>
                  </a:lnTo>
                  <a:lnTo>
                    <a:pt x="815" y="4526"/>
                  </a:lnTo>
                  <a:lnTo>
                    <a:pt x="996" y="4617"/>
                  </a:lnTo>
                  <a:lnTo>
                    <a:pt x="1132" y="4617"/>
                  </a:lnTo>
                  <a:lnTo>
                    <a:pt x="1268" y="4571"/>
                  </a:lnTo>
                  <a:lnTo>
                    <a:pt x="1358" y="4481"/>
                  </a:lnTo>
                  <a:lnTo>
                    <a:pt x="1494" y="4345"/>
                  </a:lnTo>
                  <a:lnTo>
                    <a:pt x="1539" y="4164"/>
                  </a:lnTo>
                  <a:lnTo>
                    <a:pt x="1630" y="3938"/>
                  </a:lnTo>
                  <a:lnTo>
                    <a:pt x="1675" y="3349"/>
                  </a:lnTo>
                  <a:lnTo>
                    <a:pt x="1675" y="2670"/>
                  </a:lnTo>
                  <a:lnTo>
                    <a:pt x="1584" y="905"/>
                  </a:lnTo>
                  <a:lnTo>
                    <a:pt x="1539" y="543"/>
                  </a:lnTo>
                  <a:lnTo>
                    <a:pt x="1449" y="362"/>
                  </a:lnTo>
                  <a:lnTo>
                    <a:pt x="1358" y="226"/>
                  </a:lnTo>
                  <a:lnTo>
                    <a:pt x="1268" y="136"/>
                  </a:lnTo>
                  <a:lnTo>
                    <a:pt x="1132" y="4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758375" y="2641375"/>
              <a:ext cx="10200" cy="13600"/>
            </a:xfrm>
            <a:custGeom>
              <a:rect b="b" l="l" r="r" t="t"/>
              <a:pathLst>
                <a:path extrusionOk="0" h="544" w="408">
                  <a:moveTo>
                    <a:pt x="182" y="1"/>
                  </a:moveTo>
                  <a:lnTo>
                    <a:pt x="91" y="46"/>
                  </a:lnTo>
                  <a:lnTo>
                    <a:pt x="46" y="136"/>
                  </a:lnTo>
                  <a:lnTo>
                    <a:pt x="1" y="317"/>
                  </a:lnTo>
                  <a:lnTo>
                    <a:pt x="1" y="544"/>
                  </a:lnTo>
                  <a:lnTo>
                    <a:pt x="182" y="453"/>
                  </a:lnTo>
                  <a:lnTo>
                    <a:pt x="317" y="317"/>
                  </a:lnTo>
                  <a:lnTo>
                    <a:pt x="408" y="18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990550" y="358050"/>
              <a:ext cx="262550" cy="220675"/>
            </a:xfrm>
            <a:custGeom>
              <a:rect b="b" l="l" r="r" t="t"/>
              <a:pathLst>
                <a:path extrusionOk="0" h="8827" w="10502">
                  <a:moveTo>
                    <a:pt x="9867" y="0"/>
                  </a:moveTo>
                  <a:lnTo>
                    <a:pt x="9686" y="46"/>
                  </a:lnTo>
                  <a:lnTo>
                    <a:pt x="9460" y="91"/>
                  </a:lnTo>
                  <a:lnTo>
                    <a:pt x="9324" y="227"/>
                  </a:lnTo>
                  <a:lnTo>
                    <a:pt x="8826" y="815"/>
                  </a:lnTo>
                  <a:lnTo>
                    <a:pt x="8555" y="1177"/>
                  </a:lnTo>
                  <a:lnTo>
                    <a:pt x="8374" y="1539"/>
                  </a:lnTo>
                  <a:lnTo>
                    <a:pt x="8102" y="2037"/>
                  </a:lnTo>
                  <a:lnTo>
                    <a:pt x="7786" y="2490"/>
                  </a:lnTo>
                  <a:lnTo>
                    <a:pt x="7469" y="2897"/>
                  </a:lnTo>
                  <a:lnTo>
                    <a:pt x="7152" y="3350"/>
                  </a:lnTo>
                  <a:lnTo>
                    <a:pt x="6790" y="3712"/>
                  </a:lnTo>
                  <a:lnTo>
                    <a:pt x="6428" y="4074"/>
                  </a:lnTo>
                  <a:lnTo>
                    <a:pt x="6066" y="4436"/>
                  </a:lnTo>
                  <a:lnTo>
                    <a:pt x="5658" y="4753"/>
                  </a:lnTo>
                  <a:lnTo>
                    <a:pt x="4798" y="5341"/>
                  </a:lnTo>
                  <a:lnTo>
                    <a:pt x="3893" y="5884"/>
                  </a:lnTo>
                  <a:lnTo>
                    <a:pt x="2898" y="6291"/>
                  </a:lnTo>
                  <a:lnTo>
                    <a:pt x="1902" y="6654"/>
                  </a:lnTo>
                  <a:lnTo>
                    <a:pt x="1359" y="6835"/>
                  </a:lnTo>
                  <a:lnTo>
                    <a:pt x="861" y="7016"/>
                  </a:lnTo>
                  <a:lnTo>
                    <a:pt x="544" y="7151"/>
                  </a:lnTo>
                  <a:lnTo>
                    <a:pt x="227" y="7332"/>
                  </a:lnTo>
                  <a:lnTo>
                    <a:pt x="137" y="7423"/>
                  </a:lnTo>
                  <a:lnTo>
                    <a:pt x="46" y="7559"/>
                  </a:lnTo>
                  <a:lnTo>
                    <a:pt x="1" y="7740"/>
                  </a:lnTo>
                  <a:lnTo>
                    <a:pt x="1" y="7921"/>
                  </a:lnTo>
                  <a:lnTo>
                    <a:pt x="92" y="8102"/>
                  </a:lnTo>
                  <a:lnTo>
                    <a:pt x="182" y="8238"/>
                  </a:lnTo>
                  <a:lnTo>
                    <a:pt x="273" y="8328"/>
                  </a:lnTo>
                  <a:lnTo>
                    <a:pt x="408" y="8419"/>
                  </a:lnTo>
                  <a:lnTo>
                    <a:pt x="725" y="8554"/>
                  </a:lnTo>
                  <a:lnTo>
                    <a:pt x="1087" y="8690"/>
                  </a:lnTo>
                  <a:lnTo>
                    <a:pt x="1359" y="8735"/>
                  </a:lnTo>
                  <a:lnTo>
                    <a:pt x="1766" y="8826"/>
                  </a:lnTo>
                  <a:lnTo>
                    <a:pt x="2445" y="8690"/>
                  </a:lnTo>
                  <a:lnTo>
                    <a:pt x="2807" y="8600"/>
                  </a:lnTo>
                  <a:lnTo>
                    <a:pt x="3214" y="8464"/>
                  </a:lnTo>
                  <a:lnTo>
                    <a:pt x="4210" y="8057"/>
                  </a:lnTo>
                  <a:lnTo>
                    <a:pt x="5161" y="7559"/>
                  </a:lnTo>
                  <a:lnTo>
                    <a:pt x="6020" y="6970"/>
                  </a:lnTo>
                  <a:lnTo>
                    <a:pt x="6880" y="6337"/>
                  </a:lnTo>
                  <a:lnTo>
                    <a:pt x="7650" y="5658"/>
                  </a:lnTo>
                  <a:lnTo>
                    <a:pt x="8374" y="4888"/>
                  </a:lnTo>
                  <a:lnTo>
                    <a:pt x="9053" y="4074"/>
                  </a:lnTo>
                  <a:lnTo>
                    <a:pt x="9686" y="3214"/>
                  </a:lnTo>
                  <a:lnTo>
                    <a:pt x="10048" y="2626"/>
                  </a:lnTo>
                  <a:lnTo>
                    <a:pt x="10230" y="2309"/>
                  </a:lnTo>
                  <a:lnTo>
                    <a:pt x="10320" y="1992"/>
                  </a:lnTo>
                  <a:lnTo>
                    <a:pt x="10411" y="1675"/>
                  </a:lnTo>
                  <a:lnTo>
                    <a:pt x="10501" y="1358"/>
                  </a:lnTo>
                  <a:lnTo>
                    <a:pt x="10501" y="996"/>
                  </a:lnTo>
                  <a:lnTo>
                    <a:pt x="10501" y="634"/>
                  </a:lnTo>
                  <a:lnTo>
                    <a:pt x="10456" y="408"/>
                  </a:lnTo>
                  <a:lnTo>
                    <a:pt x="10365" y="227"/>
                  </a:lnTo>
                  <a:lnTo>
                    <a:pt x="10275" y="91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0" name="Google Shape;1050;p32"/>
          <p:cNvCxnSpPr>
            <a:stCxn id="941" idx="3"/>
            <a:endCxn id="935" idx="1"/>
          </p:cNvCxnSpPr>
          <p:nvPr/>
        </p:nvCxnSpPr>
        <p:spPr>
          <a:xfrm>
            <a:off x="2607247" y="1720157"/>
            <a:ext cx="805200" cy="1095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51" name="Google Shape;1051;p32"/>
          <p:cNvCxnSpPr>
            <a:stCxn id="945" idx="3"/>
            <a:endCxn id="935" idx="1"/>
          </p:cNvCxnSpPr>
          <p:nvPr/>
        </p:nvCxnSpPr>
        <p:spPr>
          <a:xfrm flipH="1" rot="10800000">
            <a:off x="2607247" y="2815725"/>
            <a:ext cx="805200" cy="6759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52" name="Google Shape;1052;p32"/>
          <p:cNvCxnSpPr>
            <a:stCxn id="939" idx="1"/>
            <a:endCxn id="935" idx="3"/>
          </p:cNvCxnSpPr>
          <p:nvPr/>
        </p:nvCxnSpPr>
        <p:spPr>
          <a:xfrm flipH="1">
            <a:off x="5731553" y="1720157"/>
            <a:ext cx="805200" cy="1095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53" name="Google Shape;1053;p32"/>
          <p:cNvCxnSpPr>
            <a:stCxn id="943" idx="1"/>
            <a:endCxn id="935" idx="3"/>
          </p:cNvCxnSpPr>
          <p:nvPr/>
        </p:nvCxnSpPr>
        <p:spPr>
          <a:xfrm rot="10800000">
            <a:off x="5731553" y="2815788"/>
            <a:ext cx="805200" cy="6990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54" name="Google Shape;1054;p32"/>
          <p:cNvGrpSpPr/>
          <p:nvPr/>
        </p:nvGrpSpPr>
        <p:grpSpPr>
          <a:xfrm>
            <a:off x="7454579" y="111579"/>
            <a:ext cx="1431216" cy="1154692"/>
            <a:chOff x="5145650" y="2382675"/>
            <a:chExt cx="1139050" cy="918975"/>
          </a:xfrm>
        </p:grpSpPr>
        <p:sp>
          <p:nvSpPr>
            <p:cNvPr id="1055" name="Google Shape;1055;p32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h="22851" w="34544">
                  <a:moveTo>
                    <a:pt x="19606" y="0"/>
                  </a:moveTo>
                  <a:lnTo>
                    <a:pt x="18756" y="20"/>
                  </a:lnTo>
                  <a:lnTo>
                    <a:pt x="17905" y="79"/>
                  </a:lnTo>
                  <a:lnTo>
                    <a:pt x="17035" y="158"/>
                  </a:lnTo>
                  <a:lnTo>
                    <a:pt x="16144" y="277"/>
                  </a:lnTo>
                  <a:lnTo>
                    <a:pt x="15254" y="435"/>
                  </a:lnTo>
                  <a:lnTo>
                    <a:pt x="14384" y="613"/>
                  </a:lnTo>
                  <a:lnTo>
                    <a:pt x="13513" y="811"/>
                  </a:lnTo>
                  <a:lnTo>
                    <a:pt x="12662" y="1029"/>
                  </a:lnTo>
                  <a:lnTo>
                    <a:pt x="11851" y="1286"/>
                  </a:lnTo>
                  <a:lnTo>
                    <a:pt x="11040" y="1563"/>
                  </a:lnTo>
                  <a:lnTo>
                    <a:pt x="10249" y="1860"/>
                  </a:lnTo>
                  <a:lnTo>
                    <a:pt x="9477" y="2176"/>
                  </a:lnTo>
                  <a:lnTo>
                    <a:pt x="8745" y="2513"/>
                  </a:lnTo>
                  <a:lnTo>
                    <a:pt x="8013" y="2869"/>
                  </a:lnTo>
                  <a:lnTo>
                    <a:pt x="7321" y="3245"/>
                  </a:lnTo>
                  <a:lnTo>
                    <a:pt x="6648" y="3640"/>
                  </a:lnTo>
                  <a:lnTo>
                    <a:pt x="6015" y="4056"/>
                  </a:lnTo>
                  <a:lnTo>
                    <a:pt x="5402" y="4491"/>
                  </a:lnTo>
                  <a:lnTo>
                    <a:pt x="4808" y="4926"/>
                  </a:lnTo>
                  <a:lnTo>
                    <a:pt x="4254" y="5401"/>
                  </a:lnTo>
                  <a:lnTo>
                    <a:pt x="3720" y="5856"/>
                  </a:lnTo>
                  <a:lnTo>
                    <a:pt x="3226" y="6351"/>
                  </a:lnTo>
                  <a:lnTo>
                    <a:pt x="2751" y="6845"/>
                  </a:lnTo>
                  <a:lnTo>
                    <a:pt x="2315" y="7360"/>
                  </a:lnTo>
                  <a:lnTo>
                    <a:pt x="1920" y="7874"/>
                  </a:lnTo>
                  <a:lnTo>
                    <a:pt x="1564" y="8408"/>
                  </a:lnTo>
                  <a:lnTo>
                    <a:pt x="1227" y="8942"/>
                  </a:lnTo>
                  <a:lnTo>
                    <a:pt x="931" y="9477"/>
                  </a:lnTo>
                  <a:lnTo>
                    <a:pt x="673" y="10031"/>
                  </a:lnTo>
                  <a:lnTo>
                    <a:pt x="456" y="10584"/>
                  </a:lnTo>
                  <a:lnTo>
                    <a:pt x="298" y="11138"/>
                  </a:lnTo>
                  <a:lnTo>
                    <a:pt x="159" y="11712"/>
                  </a:lnTo>
                  <a:lnTo>
                    <a:pt x="60" y="12286"/>
                  </a:lnTo>
                  <a:lnTo>
                    <a:pt x="1" y="12840"/>
                  </a:lnTo>
                  <a:lnTo>
                    <a:pt x="1" y="13414"/>
                  </a:lnTo>
                  <a:lnTo>
                    <a:pt x="40" y="13987"/>
                  </a:lnTo>
                  <a:lnTo>
                    <a:pt x="119" y="14561"/>
                  </a:lnTo>
                  <a:lnTo>
                    <a:pt x="238" y="15115"/>
                  </a:lnTo>
                  <a:lnTo>
                    <a:pt x="416" y="15669"/>
                  </a:lnTo>
                  <a:lnTo>
                    <a:pt x="614" y="16203"/>
                  </a:lnTo>
                  <a:lnTo>
                    <a:pt x="871" y="16717"/>
                  </a:lnTo>
                  <a:lnTo>
                    <a:pt x="1148" y="17212"/>
                  </a:lnTo>
                  <a:lnTo>
                    <a:pt x="1485" y="17687"/>
                  </a:lnTo>
                  <a:lnTo>
                    <a:pt x="1841" y="18142"/>
                  </a:lnTo>
                  <a:lnTo>
                    <a:pt x="2236" y="18597"/>
                  </a:lnTo>
                  <a:lnTo>
                    <a:pt x="2672" y="19012"/>
                  </a:lnTo>
                  <a:lnTo>
                    <a:pt x="3146" y="19428"/>
                  </a:lnTo>
                  <a:lnTo>
                    <a:pt x="3641" y="19804"/>
                  </a:lnTo>
                  <a:lnTo>
                    <a:pt x="4175" y="20180"/>
                  </a:lnTo>
                  <a:lnTo>
                    <a:pt x="4729" y="20516"/>
                  </a:lnTo>
                  <a:lnTo>
                    <a:pt x="5303" y="20832"/>
                  </a:lnTo>
                  <a:lnTo>
                    <a:pt x="5916" y="21129"/>
                  </a:lnTo>
                  <a:lnTo>
                    <a:pt x="6549" y="21426"/>
                  </a:lnTo>
                  <a:lnTo>
                    <a:pt x="7222" y="21663"/>
                  </a:lnTo>
                  <a:lnTo>
                    <a:pt x="7914" y="21901"/>
                  </a:lnTo>
                  <a:lnTo>
                    <a:pt x="8607" y="22118"/>
                  </a:lnTo>
                  <a:lnTo>
                    <a:pt x="9339" y="22296"/>
                  </a:lnTo>
                  <a:lnTo>
                    <a:pt x="10090" y="22455"/>
                  </a:lnTo>
                  <a:lnTo>
                    <a:pt x="10862" y="22593"/>
                  </a:lnTo>
                  <a:lnTo>
                    <a:pt x="11634" y="22692"/>
                  </a:lnTo>
                  <a:lnTo>
                    <a:pt x="12445" y="22771"/>
                  </a:lnTo>
                  <a:lnTo>
                    <a:pt x="13256" y="22831"/>
                  </a:lnTo>
                  <a:lnTo>
                    <a:pt x="14087" y="22850"/>
                  </a:lnTo>
                  <a:lnTo>
                    <a:pt x="14918" y="22850"/>
                  </a:lnTo>
                  <a:lnTo>
                    <a:pt x="15788" y="22831"/>
                  </a:lnTo>
                  <a:lnTo>
                    <a:pt x="16639" y="22771"/>
                  </a:lnTo>
                  <a:lnTo>
                    <a:pt x="17509" y="22692"/>
                  </a:lnTo>
                  <a:lnTo>
                    <a:pt x="18400" y="22573"/>
                  </a:lnTo>
                  <a:lnTo>
                    <a:pt x="19270" y="22415"/>
                  </a:lnTo>
                  <a:lnTo>
                    <a:pt x="20160" y="22237"/>
                  </a:lnTo>
                  <a:lnTo>
                    <a:pt x="21011" y="22039"/>
                  </a:lnTo>
                  <a:lnTo>
                    <a:pt x="21862" y="21822"/>
                  </a:lnTo>
                  <a:lnTo>
                    <a:pt x="22693" y="21564"/>
                  </a:lnTo>
                  <a:lnTo>
                    <a:pt x="23504" y="21288"/>
                  </a:lnTo>
                  <a:lnTo>
                    <a:pt x="24295" y="20991"/>
                  </a:lnTo>
                  <a:lnTo>
                    <a:pt x="25047" y="20674"/>
                  </a:lnTo>
                  <a:lnTo>
                    <a:pt x="25799" y="20338"/>
                  </a:lnTo>
                  <a:lnTo>
                    <a:pt x="26511" y="19982"/>
                  </a:lnTo>
                  <a:lnTo>
                    <a:pt x="27203" y="19606"/>
                  </a:lnTo>
                  <a:lnTo>
                    <a:pt x="27876" y="19210"/>
                  </a:lnTo>
                  <a:lnTo>
                    <a:pt x="28529" y="18795"/>
                  </a:lnTo>
                  <a:lnTo>
                    <a:pt x="29142" y="18359"/>
                  </a:lnTo>
                  <a:lnTo>
                    <a:pt x="29736" y="17924"/>
                  </a:lnTo>
                  <a:lnTo>
                    <a:pt x="30290" y="17449"/>
                  </a:lnTo>
                  <a:lnTo>
                    <a:pt x="30824" y="16994"/>
                  </a:lnTo>
                  <a:lnTo>
                    <a:pt x="31318" y="16500"/>
                  </a:lnTo>
                  <a:lnTo>
                    <a:pt x="31793" y="16005"/>
                  </a:lnTo>
                  <a:lnTo>
                    <a:pt x="32209" y="15491"/>
                  </a:lnTo>
                  <a:lnTo>
                    <a:pt x="32624" y="14976"/>
                  </a:lnTo>
                  <a:lnTo>
                    <a:pt x="32980" y="14442"/>
                  </a:lnTo>
                  <a:lnTo>
                    <a:pt x="33317" y="13908"/>
                  </a:lnTo>
                  <a:lnTo>
                    <a:pt x="33594" y="13374"/>
                  </a:lnTo>
                  <a:lnTo>
                    <a:pt x="33851" y="12820"/>
                  </a:lnTo>
                  <a:lnTo>
                    <a:pt x="34068" y="12266"/>
                  </a:lnTo>
                  <a:lnTo>
                    <a:pt x="34246" y="11712"/>
                  </a:lnTo>
                  <a:lnTo>
                    <a:pt x="34385" y="11138"/>
                  </a:lnTo>
                  <a:lnTo>
                    <a:pt x="34484" y="10565"/>
                  </a:lnTo>
                  <a:lnTo>
                    <a:pt x="34523" y="10011"/>
                  </a:lnTo>
                  <a:lnTo>
                    <a:pt x="34543" y="9437"/>
                  </a:lnTo>
                  <a:lnTo>
                    <a:pt x="34504" y="8863"/>
                  </a:lnTo>
                  <a:lnTo>
                    <a:pt x="34425" y="8290"/>
                  </a:lnTo>
                  <a:lnTo>
                    <a:pt x="34306" y="7736"/>
                  </a:lnTo>
                  <a:lnTo>
                    <a:pt x="34128" y="7182"/>
                  </a:lnTo>
                  <a:lnTo>
                    <a:pt x="33930" y="6647"/>
                  </a:lnTo>
                  <a:lnTo>
                    <a:pt x="33673" y="6133"/>
                  </a:lnTo>
                  <a:lnTo>
                    <a:pt x="33376" y="5639"/>
                  </a:lnTo>
                  <a:lnTo>
                    <a:pt x="33059" y="5164"/>
                  </a:lnTo>
                  <a:lnTo>
                    <a:pt x="32684" y="4709"/>
                  </a:lnTo>
                  <a:lnTo>
                    <a:pt x="32288" y="4254"/>
                  </a:lnTo>
                  <a:lnTo>
                    <a:pt x="31853" y="3838"/>
                  </a:lnTo>
                  <a:lnTo>
                    <a:pt x="31398" y="3423"/>
                  </a:lnTo>
                  <a:lnTo>
                    <a:pt x="30903" y="3047"/>
                  </a:lnTo>
                  <a:lnTo>
                    <a:pt x="30369" y="2671"/>
                  </a:lnTo>
                  <a:lnTo>
                    <a:pt x="29815" y="2335"/>
                  </a:lnTo>
                  <a:lnTo>
                    <a:pt x="29221" y="2018"/>
                  </a:lnTo>
                  <a:lnTo>
                    <a:pt x="28608" y="1721"/>
                  </a:lnTo>
                  <a:lnTo>
                    <a:pt x="27975" y="1444"/>
                  </a:lnTo>
                  <a:lnTo>
                    <a:pt x="27322" y="1187"/>
                  </a:lnTo>
                  <a:lnTo>
                    <a:pt x="26630" y="950"/>
                  </a:lnTo>
                  <a:lnTo>
                    <a:pt x="25917" y="732"/>
                  </a:lnTo>
                  <a:lnTo>
                    <a:pt x="25205" y="554"/>
                  </a:lnTo>
                  <a:lnTo>
                    <a:pt x="24453" y="396"/>
                  </a:lnTo>
                  <a:lnTo>
                    <a:pt x="23682" y="257"/>
                  </a:lnTo>
                  <a:lnTo>
                    <a:pt x="22891" y="158"/>
                  </a:lnTo>
                  <a:lnTo>
                    <a:pt x="22099" y="79"/>
                  </a:lnTo>
                  <a:lnTo>
                    <a:pt x="21288" y="20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fill="none" h="22851" w="34544">
                  <a:moveTo>
                    <a:pt x="34425" y="8290"/>
                  </a:moveTo>
                  <a:lnTo>
                    <a:pt x="34425" y="8290"/>
                  </a:lnTo>
                  <a:lnTo>
                    <a:pt x="34504" y="8863"/>
                  </a:lnTo>
                  <a:lnTo>
                    <a:pt x="34543" y="9437"/>
                  </a:lnTo>
                  <a:lnTo>
                    <a:pt x="34523" y="10011"/>
                  </a:lnTo>
                  <a:lnTo>
                    <a:pt x="34484" y="10565"/>
                  </a:lnTo>
                  <a:lnTo>
                    <a:pt x="34385" y="11138"/>
                  </a:lnTo>
                  <a:lnTo>
                    <a:pt x="34246" y="11712"/>
                  </a:lnTo>
                  <a:lnTo>
                    <a:pt x="34068" y="12266"/>
                  </a:lnTo>
                  <a:lnTo>
                    <a:pt x="33851" y="12820"/>
                  </a:lnTo>
                  <a:lnTo>
                    <a:pt x="33594" y="13374"/>
                  </a:lnTo>
                  <a:lnTo>
                    <a:pt x="33317" y="13908"/>
                  </a:lnTo>
                  <a:lnTo>
                    <a:pt x="32980" y="14442"/>
                  </a:lnTo>
                  <a:lnTo>
                    <a:pt x="32624" y="14976"/>
                  </a:lnTo>
                  <a:lnTo>
                    <a:pt x="32209" y="15491"/>
                  </a:lnTo>
                  <a:lnTo>
                    <a:pt x="31793" y="16005"/>
                  </a:lnTo>
                  <a:lnTo>
                    <a:pt x="31318" y="16500"/>
                  </a:lnTo>
                  <a:lnTo>
                    <a:pt x="30824" y="16994"/>
                  </a:lnTo>
                  <a:lnTo>
                    <a:pt x="30290" y="17449"/>
                  </a:lnTo>
                  <a:lnTo>
                    <a:pt x="29736" y="17924"/>
                  </a:lnTo>
                  <a:lnTo>
                    <a:pt x="29142" y="18359"/>
                  </a:lnTo>
                  <a:lnTo>
                    <a:pt x="28529" y="18795"/>
                  </a:lnTo>
                  <a:lnTo>
                    <a:pt x="27876" y="19210"/>
                  </a:lnTo>
                  <a:lnTo>
                    <a:pt x="27203" y="19606"/>
                  </a:lnTo>
                  <a:lnTo>
                    <a:pt x="26511" y="19982"/>
                  </a:lnTo>
                  <a:lnTo>
                    <a:pt x="25799" y="20338"/>
                  </a:lnTo>
                  <a:lnTo>
                    <a:pt x="25047" y="20674"/>
                  </a:lnTo>
                  <a:lnTo>
                    <a:pt x="24295" y="20991"/>
                  </a:lnTo>
                  <a:lnTo>
                    <a:pt x="23504" y="21288"/>
                  </a:lnTo>
                  <a:lnTo>
                    <a:pt x="22693" y="21564"/>
                  </a:lnTo>
                  <a:lnTo>
                    <a:pt x="21862" y="21822"/>
                  </a:lnTo>
                  <a:lnTo>
                    <a:pt x="21011" y="22039"/>
                  </a:lnTo>
                  <a:lnTo>
                    <a:pt x="20160" y="22237"/>
                  </a:lnTo>
                  <a:lnTo>
                    <a:pt x="19270" y="22415"/>
                  </a:lnTo>
                  <a:lnTo>
                    <a:pt x="19270" y="22415"/>
                  </a:lnTo>
                  <a:lnTo>
                    <a:pt x="18400" y="22573"/>
                  </a:lnTo>
                  <a:lnTo>
                    <a:pt x="17509" y="22692"/>
                  </a:lnTo>
                  <a:lnTo>
                    <a:pt x="16639" y="22771"/>
                  </a:lnTo>
                  <a:lnTo>
                    <a:pt x="15788" y="22831"/>
                  </a:lnTo>
                  <a:lnTo>
                    <a:pt x="14918" y="22850"/>
                  </a:lnTo>
                  <a:lnTo>
                    <a:pt x="14087" y="22850"/>
                  </a:lnTo>
                  <a:lnTo>
                    <a:pt x="13256" y="22831"/>
                  </a:lnTo>
                  <a:lnTo>
                    <a:pt x="12445" y="22771"/>
                  </a:lnTo>
                  <a:lnTo>
                    <a:pt x="11634" y="22692"/>
                  </a:lnTo>
                  <a:lnTo>
                    <a:pt x="10862" y="22593"/>
                  </a:lnTo>
                  <a:lnTo>
                    <a:pt x="10090" y="22455"/>
                  </a:lnTo>
                  <a:lnTo>
                    <a:pt x="9339" y="22296"/>
                  </a:lnTo>
                  <a:lnTo>
                    <a:pt x="8607" y="22118"/>
                  </a:lnTo>
                  <a:lnTo>
                    <a:pt x="7914" y="21901"/>
                  </a:lnTo>
                  <a:lnTo>
                    <a:pt x="7222" y="21663"/>
                  </a:lnTo>
                  <a:lnTo>
                    <a:pt x="6549" y="21426"/>
                  </a:lnTo>
                  <a:lnTo>
                    <a:pt x="5916" y="21129"/>
                  </a:lnTo>
                  <a:lnTo>
                    <a:pt x="5303" y="20832"/>
                  </a:lnTo>
                  <a:lnTo>
                    <a:pt x="4729" y="20516"/>
                  </a:lnTo>
                  <a:lnTo>
                    <a:pt x="4175" y="20180"/>
                  </a:lnTo>
                  <a:lnTo>
                    <a:pt x="3641" y="19804"/>
                  </a:lnTo>
                  <a:lnTo>
                    <a:pt x="3146" y="19428"/>
                  </a:lnTo>
                  <a:lnTo>
                    <a:pt x="2672" y="19012"/>
                  </a:lnTo>
                  <a:lnTo>
                    <a:pt x="2236" y="18597"/>
                  </a:lnTo>
                  <a:lnTo>
                    <a:pt x="1841" y="18142"/>
                  </a:lnTo>
                  <a:lnTo>
                    <a:pt x="1485" y="17687"/>
                  </a:lnTo>
                  <a:lnTo>
                    <a:pt x="1148" y="17212"/>
                  </a:lnTo>
                  <a:lnTo>
                    <a:pt x="871" y="16717"/>
                  </a:lnTo>
                  <a:lnTo>
                    <a:pt x="614" y="16203"/>
                  </a:lnTo>
                  <a:lnTo>
                    <a:pt x="416" y="15669"/>
                  </a:lnTo>
                  <a:lnTo>
                    <a:pt x="238" y="15115"/>
                  </a:lnTo>
                  <a:lnTo>
                    <a:pt x="119" y="14561"/>
                  </a:lnTo>
                  <a:lnTo>
                    <a:pt x="119" y="14561"/>
                  </a:lnTo>
                  <a:lnTo>
                    <a:pt x="40" y="13987"/>
                  </a:lnTo>
                  <a:lnTo>
                    <a:pt x="1" y="13414"/>
                  </a:lnTo>
                  <a:lnTo>
                    <a:pt x="1" y="12840"/>
                  </a:lnTo>
                  <a:lnTo>
                    <a:pt x="60" y="12286"/>
                  </a:lnTo>
                  <a:lnTo>
                    <a:pt x="159" y="11712"/>
                  </a:lnTo>
                  <a:lnTo>
                    <a:pt x="298" y="11138"/>
                  </a:lnTo>
                  <a:lnTo>
                    <a:pt x="456" y="10584"/>
                  </a:lnTo>
                  <a:lnTo>
                    <a:pt x="673" y="10031"/>
                  </a:lnTo>
                  <a:lnTo>
                    <a:pt x="931" y="9477"/>
                  </a:lnTo>
                  <a:lnTo>
                    <a:pt x="1227" y="8942"/>
                  </a:lnTo>
                  <a:lnTo>
                    <a:pt x="1564" y="8408"/>
                  </a:lnTo>
                  <a:lnTo>
                    <a:pt x="1920" y="7874"/>
                  </a:lnTo>
                  <a:lnTo>
                    <a:pt x="2315" y="7360"/>
                  </a:lnTo>
                  <a:lnTo>
                    <a:pt x="2751" y="6845"/>
                  </a:lnTo>
                  <a:lnTo>
                    <a:pt x="3226" y="6351"/>
                  </a:lnTo>
                  <a:lnTo>
                    <a:pt x="3720" y="5856"/>
                  </a:lnTo>
                  <a:lnTo>
                    <a:pt x="4254" y="5401"/>
                  </a:lnTo>
                  <a:lnTo>
                    <a:pt x="4808" y="4926"/>
                  </a:lnTo>
                  <a:lnTo>
                    <a:pt x="5402" y="4491"/>
                  </a:lnTo>
                  <a:lnTo>
                    <a:pt x="6015" y="4056"/>
                  </a:lnTo>
                  <a:lnTo>
                    <a:pt x="6648" y="3640"/>
                  </a:lnTo>
                  <a:lnTo>
                    <a:pt x="7321" y="3245"/>
                  </a:lnTo>
                  <a:lnTo>
                    <a:pt x="8013" y="2869"/>
                  </a:lnTo>
                  <a:lnTo>
                    <a:pt x="8745" y="2513"/>
                  </a:lnTo>
                  <a:lnTo>
                    <a:pt x="9477" y="2176"/>
                  </a:lnTo>
                  <a:lnTo>
                    <a:pt x="10249" y="1860"/>
                  </a:lnTo>
                  <a:lnTo>
                    <a:pt x="11040" y="1563"/>
                  </a:lnTo>
                  <a:lnTo>
                    <a:pt x="11851" y="1286"/>
                  </a:lnTo>
                  <a:lnTo>
                    <a:pt x="12662" y="1029"/>
                  </a:lnTo>
                  <a:lnTo>
                    <a:pt x="13513" y="811"/>
                  </a:lnTo>
                  <a:lnTo>
                    <a:pt x="14384" y="613"/>
                  </a:lnTo>
                  <a:lnTo>
                    <a:pt x="15254" y="435"/>
                  </a:lnTo>
                  <a:lnTo>
                    <a:pt x="15254" y="435"/>
                  </a:lnTo>
                  <a:lnTo>
                    <a:pt x="16144" y="277"/>
                  </a:lnTo>
                  <a:lnTo>
                    <a:pt x="17035" y="158"/>
                  </a:lnTo>
                  <a:lnTo>
                    <a:pt x="17905" y="79"/>
                  </a:lnTo>
                  <a:lnTo>
                    <a:pt x="18756" y="20"/>
                  </a:lnTo>
                  <a:lnTo>
                    <a:pt x="19606" y="0"/>
                  </a:lnTo>
                  <a:lnTo>
                    <a:pt x="20457" y="0"/>
                  </a:lnTo>
                  <a:lnTo>
                    <a:pt x="21288" y="20"/>
                  </a:lnTo>
                  <a:lnTo>
                    <a:pt x="22099" y="79"/>
                  </a:lnTo>
                  <a:lnTo>
                    <a:pt x="22891" y="158"/>
                  </a:lnTo>
                  <a:lnTo>
                    <a:pt x="23682" y="257"/>
                  </a:lnTo>
                  <a:lnTo>
                    <a:pt x="24453" y="396"/>
                  </a:lnTo>
                  <a:lnTo>
                    <a:pt x="25205" y="554"/>
                  </a:lnTo>
                  <a:lnTo>
                    <a:pt x="25917" y="732"/>
                  </a:lnTo>
                  <a:lnTo>
                    <a:pt x="26630" y="950"/>
                  </a:lnTo>
                  <a:lnTo>
                    <a:pt x="27322" y="1187"/>
                  </a:lnTo>
                  <a:lnTo>
                    <a:pt x="27975" y="1444"/>
                  </a:lnTo>
                  <a:lnTo>
                    <a:pt x="28608" y="1721"/>
                  </a:lnTo>
                  <a:lnTo>
                    <a:pt x="29221" y="2018"/>
                  </a:lnTo>
                  <a:lnTo>
                    <a:pt x="29815" y="2335"/>
                  </a:lnTo>
                  <a:lnTo>
                    <a:pt x="30369" y="2671"/>
                  </a:lnTo>
                  <a:lnTo>
                    <a:pt x="30903" y="3047"/>
                  </a:lnTo>
                  <a:lnTo>
                    <a:pt x="31398" y="3423"/>
                  </a:lnTo>
                  <a:lnTo>
                    <a:pt x="31853" y="3838"/>
                  </a:lnTo>
                  <a:lnTo>
                    <a:pt x="32288" y="4254"/>
                  </a:lnTo>
                  <a:lnTo>
                    <a:pt x="32684" y="4709"/>
                  </a:lnTo>
                  <a:lnTo>
                    <a:pt x="33059" y="5164"/>
                  </a:lnTo>
                  <a:lnTo>
                    <a:pt x="33376" y="5639"/>
                  </a:lnTo>
                  <a:lnTo>
                    <a:pt x="33673" y="6133"/>
                  </a:lnTo>
                  <a:lnTo>
                    <a:pt x="33930" y="6647"/>
                  </a:lnTo>
                  <a:lnTo>
                    <a:pt x="34128" y="7182"/>
                  </a:lnTo>
                  <a:lnTo>
                    <a:pt x="34306" y="7736"/>
                  </a:lnTo>
                  <a:lnTo>
                    <a:pt x="34425" y="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h="6886" w="8369">
                  <a:moveTo>
                    <a:pt x="3245" y="1"/>
                  </a:moveTo>
                  <a:lnTo>
                    <a:pt x="2928" y="21"/>
                  </a:lnTo>
                  <a:lnTo>
                    <a:pt x="2611" y="60"/>
                  </a:lnTo>
                  <a:lnTo>
                    <a:pt x="2315" y="120"/>
                  </a:lnTo>
                  <a:lnTo>
                    <a:pt x="2018" y="219"/>
                  </a:lnTo>
                  <a:lnTo>
                    <a:pt x="1741" y="317"/>
                  </a:lnTo>
                  <a:lnTo>
                    <a:pt x="1484" y="456"/>
                  </a:lnTo>
                  <a:lnTo>
                    <a:pt x="1246" y="594"/>
                  </a:lnTo>
                  <a:lnTo>
                    <a:pt x="1029" y="772"/>
                  </a:lnTo>
                  <a:lnTo>
                    <a:pt x="811" y="970"/>
                  </a:lnTo>
                  <a:lnTo>
                    <a:pt x="633" y="1168"/>
                  </a:lnTo>
                  <a:lnTo>
                    <a:pt x="455" y="1406"/>
                  </a:lnTo>
                  <a:lnTo>
                    <a:pt x="317" y="1643"/>
                  </a:lnTo>
                  <a:lnTo>
                    <a:pt x="198" y="1920"/>
                  </a:lnTo>
                  <a:lnTo>
                    <a:pt x="99" y="2217"/>
                  </a:lnTo>
                  <a:lnTo>
                    <a:pt x="40" y="2513"/>
                  </a:lnTo>
                  <a:lnTo>
                    <a:pt x="0" y="2830"/>
                  </a:lnTo>
                  <a:lnTo>
                    <a:pt x="20" y="3166"/>
                  </a:lnTo>
                  <a:lnTo>
                    <a:pt x="59" y="3463"/>
                  </a:lnTo>
                  <a:lnTo>
                    <a:pt x="139" y="3760"/>
                  </a:lnTo>
                  <a:lnTo>
                    <a:pt x="277" y="4037"/>
                  </a:lnTo>
                  <a:lnTo>
                    <a:pt x="435" y="4294"/>
                  </a:lnTo>
                  <a:lnTo>
                    <a:pt x="633" y="4531"/>
                  </a:lnTo>
                  <a:lnTo>
                    <a:pt x="871" y="4749"/>
                  </a:lnTo>
                  <a:lnTo>
                    <a:pt x="1108" y="4967"/>
                  </a:lnTo>
                  <a:lnTo>
                    <a:pt x="1385" y="5164"/>
                  </a:lnTo>
                  <a:lnTo>
                    <a:pt x="1701" y="5343"/>
                  </a:lnTo>
                  <a:lnTo>
                    <a:pt x="2018" y="5521"/>
                  </a:lnTo>
                  <a:lnTo>
                    <a:pt x="2335" y="5679"/>
                  </a:lnTo>
                  <a:lnTo>
                    <a:pt x="2691" y="5817"/>
                  </a:lnTo>
                  <a:lnTo>
                    <a:pt x="3047" y="5956"/>
                  </a:lnTo>
                  <a:lnTo>
                    <a:pt x="3403" y="6075"/>
                  </a:lnTo>
                  <a:lnTo>
                    <a:pt x="3759" y="6193"/>
                  </a:lnTo>
                  <a:lnTo>
                    <a:pt x="4491" y="6391"/>
                  </a:lnTo>
                  <a:lnTo>
                    <a:pt x="5203" y="6530"/>
                  </a:lnTo>
                  <a:lnTo>
                    <a:pt x="5856" y="6648"/>
                  </a:lnTo>
                  <a:lnTo>
                    <a:pt x="6450" y="6747"/>
                  </a:lnTo>
                  <a:lnTo>
                    <a:pt x="7340" y="6846"/>
                  </a:lnTo>
                  <a:lnTo>
                    <a:pt x="7696" y="6886"/>
                  </a:lnTo>
                  <a:lnTo>
                    <a:pt x="7993" y="5916"/>
                  </a:lnTo>
                  <a:lnTo>
                    <a:pt x="7557" y="5877"/>
                  </a:lnTo>
                  <a:lnTo>
                    <a:pt x="7122" y="5857"/>
                  </a:lnTo>
                  <a:lnTo>
                    <a:pt x="6707" y="5798"/>
                  </a:lnTo>
                  <a:lnTo>
                    <a:pt x="6311" y="5738"/>
                  </a:lnTo>
                  <a:lnTo>
                    <a:pt x="5915" y="5659"/>
                  </a:lnTo>
                  <a:lnTo>
                    <a:pt x="5559" y="5580"/>
                  </a:lnTo>
                  <a:lnTo>
                    <a:pt x="5203" y="5501"/>
                  </a:lnTo>
                  <a:lnTo>
                    <a:pt x="4867" y="5382"/>
                  </a:lnTo>
                  <a:lnTo>
                    <a:pt x="4550" y="5283"/>
                  </a:lnTo>
                  <a:lnTo>
                    <a:pt x="4254" y="5164"/>
                  </a:lnTo>
                  <a:lnTo>
                    <a:pt x="3977" y="5046"/>
                  </a:lnTo>
                  <a:lnTo>
                    <a:pt x="3719" y="4907"/>
                  </a:lnTo>
                  <a:lnTo>
                    <a:pt x="3462" y="4769"/>
                  </a:lnTo>
                  <a:lnTo>
                    <a:pt x="3245" y="4630"/>
                  </a:lnTo>
                  <a:lnTo>
                    <a:pt x="3047" y="4472"/>
                  </a:lnTo>
                  <a:lnTo>
                    <a:pt x="2869" y="4314"/>
                  </a:lnTo>
                  <a:lnTo>
                    <a:pt x="2691" y="4156"/>
                  </a:lnTo>
                  <a:lnTo>
                    <a:pt x="2552" y="3997"/>
                  </a:lnTo>
                  <a:lnTo>
                    <a:pt x="2433" y="3839"/>
                  </a:lnTo>
                  <a:lnTo>
                    <a:pt x="2335" y="3681"/>
                  </a:lnTo>
                  <a:lnTo>
                    <a:pt x="2255" y="3522"/>
                  </a:lnTo>
                  <a:lnTo>
                    <a:pt x="2196" y="3344"/>
                  </a:lnTo>
                  <a:lnTo>
                    <a:pt x="2176" y="3186"/>
                  </a:lnTo>
                  <a:lnTo>
                    <a:pt x="2156" y="3028"/>
                  </a:lnTo>
                  <a:lnTo>
                    <a:pt x="2176" y="2850"/>
                  </a:lnTo>
                  <a:lnTo>
                    <a:pt x="2216" y="2692"/>
                  </a:lnTo>
                  <a:lnTo>
                    <a:pt x="2275" y="2533"/>
                  </a:lnTo>
                  <a:lnTo>
                    <a:pt x="2354" y="2375"/>
                  </a:lnTo>
                  <a:lnTo>
                    <a:pt x="2473" y="2236"/>
                  </a:lnTo>
                  <a:lnTo>
                    <a:pt x="2611" y="2078"/>
                  </a:lnTo>
                  <a:lnTo>
                    <a:pt x="2770" y="1940"/>
                  </a:lnTo>
                  <a:lnTo>
                    <a:pt x="2948" y="1801"/>
                  </a:lnTo>
                  <a:lnTo>
                    <a:pt x="3165" y="1683"/>
                  </a:lnTo>
                  <a:lnTo>
                    <a:pt x="3363" y="1584"/>
                  </a:lnTo>
                  <a:lnTo>
                    <a:pt x="3561" y="1504"/>
                  </a:lnTo>
                  <a:lnTo>
                    <a:pt x="3779" y="1465"/>
                  </a:lnTo>
                  <a:lnTo>
                    <a:pt x="3996" y="1425"/>
                  </a:lnTo>
                  <a:lnTo>
                    <a:pt x="4194" y="1406"/>
                  </a:lnTo>
                  <a:lnTo>
                    <a:pt x="4412" y="1406"/>
                  </a:lnTo>
                  <a:lnTo>
                    <a:pt x="4610" y="1425"/>
                  </a:lnTo>
                  <a:lnTo>
                    <a:pt x="4827" y="1445"/>
                  </a:lnTo>
                  <a:lnTo>
                    <a:pt x="5025" y="1485"/>
                  </a:lnTo>
                  <a:lnTo>
                    <a:pt x="5421" y="1603"/>
                  </a:lnTo>
                  <a:lnTo>
                    <a:pt x="5816" y="1762"/>
                  </a:lnTo>
                  <a:lnTo>
                    <a:pt x="6173" y="1960"/>
                  </a:lnTo>
                  <a:lnTo>
                    <a:pt x="6509" y="2157"/>
                  </a:lnTo>
                  <a:lnTo>
                    <a:pt x="6825" y="2355"/>
                  </a:lnTo>
                  <a:lnTo>
                    <a:pt x="7102" y="2553"/>
                  </a:lnTo>
                  <a:lnTo>
                    <a:pt x="7340" y="2751"/>
                  </a:lnTo>
                  <a:lnTo>
                    <a:pt x="7676" y="3048"/>
                  </a:lnTo>
                  <a:lnTo>
                    <a:pt x="7795" y="3147"/>
                  </a:lnTo>
                  <a:lnTo>
                    <a:pt x="8369" y="2929"/>
                  </a:lnTo>
                  <a:lnTo>
                    <a:pt x="8111" y="2553"/>
                  </a:lnTo>
                  <a:lnTo>
                    <a:pt x="7834" y="2197"/>
                  </a:lnTo>
                  <a:lnTo>
                    <a:pt x="7538" y="1880"/>
                  </a:lnTo>
                  <a:lnTo>
                    <a:pt x="7221" y="1584"/>
                  </a:lnTo>
                  <a:lnTo>
                    <a:pt x="6924" y="1326"/>
                  </a:lnTo>
                  <a:lnTo>
                    <a:pt x="6588" y="1069"/>
                  </a:lnTo>
                  <a:lnTo>
                    <a:pt x="6271" y="852"/>
                  </a:lnTo>
                  <a:lnTo>
                    <a:pt x="5935" y="674"/>
                  </a:lnTo>
                  <a:lnTo>
                    <a:pt x="5599" y="496"/>
                  </a:lnTo>
                  <a:lnTo>
                    <a:pt x="5263" y="357"/>
                  </a:lnTo>
                  <a:lnTo>
                    <a:pt x="4906" y="238"/>
                  </a:lnTo>
                  <a:lnTo>
                    <a:pt x="4570" y="139"/>
                  </a:lnTo>
                  <a:lnTo>
                    <a:pt x="4234" y="60"/>
                  </a:lnTo>
                  <a:lnTo>
                    <a:pt x="3897" y="21"/>
                  </a:lnTo>
                  <a:lnTo>
                    <a:pt x="3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fill="none" h="6886" w="8369">
                  <a:moveTo>
                    <a:pt x="7795" y="3147"/>
                  </a:moveTo>
                  <a:lnTo>
                    <a:pt x="7795" y="3147"/>
                  </a:lnTo>
                  <a:lnTo>
                    <a:pt x="7676" y="3048"/>
                  </a:lnTo>
                  <a:lnTo>
                    <a:pt x="7340" y="2751"/>
                  </a:lnTo>
                  <a:lnTo>
                    <a:pt x="7102" y="2553"/>
                  </a:lnTo>
                  <a:lnTo>
                    <a:pt x="6825" y="2355"/>
                  </a:lnTo>
                  <a:lnTo>
                    <a:pt x="6509" y="2157"/>
                  </a:lnTo>
                  <a:lnTo>
                    <a:pt x="6173" y="1960"/>
                  </a:lnTo>
                  <a:lnTo>
                    <a:pt x="5816" y="1762"/>
                  </a:lnTo>
                  <a:lnTo>
                    <a:pt x="5421" y="1603"/>
                  </a:lnTo>
                  <a:lnTo>
                    <a:pt x="5025" y="1485"/>
                  </a:lnTo>
                  <a:lnTo>
                    <a:pt x="4827" y="1445"/>
                  </a:lnTo>
                  <a:lnTo>
                    <a:pt x="4610" y="1425"/>
                  </a:lnTo>
                  <a:lnTo>
                    <a:pt x="4412" y="1406"/>
                  </a:lnTo>
                  <a:lnTo>
                    <a:pt x="4194" y="1406"/>
                  </a:lnTo>
                  <a:lnTo>
                    <a:pt x="3996" y="1425"/>
                  </a:lnTo>
                  <a:lnTo>
                    <a:pt x="3779" y="1465"/>
                  </a:lnTo>
                  <a:lnTo>
                    <a:pt x="3561" y="1504"/>
                  </a:lnTo>
                  <a:lnTo>
                    <a:pt x="3363" y="1584"/>
                  </a:lnTo>
                  <a:lnTo>
                    <a:pt x="3165" y="1683"/>
                  </a:lnTo>
                  <a:lnTo>
                    <a:pt x="2948" y="1801"/>
                  </a:lnTo>
                  <a:lnTo>
                    <a:pt x="2948" y="1801"/>
                  </a:lnTo>
                  <a:lnTo>
                    <a:pt x="2770" y="1940"/>
                  </a:lnTo>
                  <a:lnTo>
                    <a:pt x="2611" y="2078"/>
                  </a:lnTo>
                  <a:lnTo>
                    <a:pt x="2473" y="2236"/>
                  </a:lnTo>
                  <a:lnTo>
                    <a:pt x="2354" y="2375"/>
                  </a:lnTo>
                  <a:lnTo>
                    <a:pt x="2275" y="2533"/>
                  </a:lnTo>
                  <a:lnTo>
                    <a:pt x="2216" y="2692"/>
                  </a:lnTo>
                  <a:lnTo>
                    <a:pt x="2176" y="2850"/>
                  </a:lnTo>
                  <a:lnTo>
                    <a:pt x="2156" y="3028"/>
                  </a:lnTo>
                  <a:lnTo>
                    <a:pt x="2176" y="3186"/>
                  </a:lnTo>
                  <a:lnTo>
                    <a:pt x="2196" y="3344"/>
                  </a:lnTo>
                  <a:lnTo>
                    <a:pt x="2255" y="3522"/>
                  </a:lnTo>
                  <a:lnTo>
                    <a:pt x="2335" y="3681"/>
                  </a:lnTo>
                  <a:lnTo>
                    <a:pt x="2433" y="3839"/>
                  </a:lnTo>
                  <a:lnTo>
                    <a:pt x="2552" y="3997"/>
                  </a:lnTo>
                  <a:lnTo>
                    <a:pt x="2691" y="4156"/>
                  </a:lnTo>
                  <a:lnTo>
                    <a:pt x="2869" y="4314"/>
                  </a:lnTo>
                  <a:lnTo>
                    <a:pt x="3047" y="4472"/>
                  </a:lnTo>
                  <a:lnTo>
                    <a:pt x="3245" y="4630"/>
                  </a:lnTo>
                  <a:lnTo>
                    <a:pt x="3462" y="4769"/>
                  </a:lnTo>
                  <a:lnTo>
                    <a:pt x="3719" y="4907"/>
                  </a:lnTo>
                  <a:lnTo>
                    <a:pt x="3977" y="5046"/>
                  </a:lnTo>
                  <a:lnTo>
                    <a:pt x="4254" y="5164"/>
                  </a:lnTo>
                  <a:lnTo>
                    <a:pt x="4550" y="5283"/>
                  </a:lnTo>
                  <a:lnTo>
                    <a:pt x="4867" y="5382"/>
                  </a:lnTo>
                  <a:lnTo>
                    <a:pt x="5203" y="5501"/>
                  </a:lnTo>
                  <a:lnTo>
                    <a:pt x="5559" y="5580"/>
                  </a:lnTo>
                  <a:lnTo>
                    <a:pt x="5915" y="5659"/>
                  </a:lnTo>
                  <a:lnTo>
                    <a:pt x="6311" y="5738"/>
                  </a:lnTo>
                  <a:lnTo>
                    <a:pt x="6707" y="5798"/>
                  </a:lnTo>
                  <a:lnTo>
                    <a:pt x="7122" y="5857"/>
                  </a:lnTo>
                  <a:lnTo>
                    <a:pt x="7557" y="5877"/>
                  </a:lnTo>
                  <a:lnTo>
                    <a:pt x="7993" y="5916"/>
                  </a:lnTo>
                  <a:lnTo>
                    <a:pt x="7696" y="6886"/>
                  </a:lnTo>
                  <a:lnTo>
                    <a:pt x="7696" y="6886"/>
                  </a:lnTo>
                  <a:lnTo>
                    <a:pt x="7340" y="6846"/>
                  </a:lnTo>
                  <a:lnTo>
                    <a:pt x="6450" y="6747"/>
                  </a:lnTo>
                  <a:lnTo>
                    <a:pt x="5856" y="6648"/>
                  </a:lnTo>
                  <a:lnTo>
                    <a:pt x="5203" y="6530"/>
                  </a:lnTo>
                  <a:lnTo>
                    <a:pt x="4491" y="6391"/>
                  </a:lnTo>
                  <a:lnTo>
                    <a:pt x="3759" y="6193"/>
                  </a:lnTo>
                  <a:lnTo>
                    <a:pt x="3403" y="6075"/>
                  </a:lnTo>
                  <a:lnTo>
                    <a:pt x="3047" y="5956"/>
                  </a:lnTo>
                  <a:lnTo>
                    <a:pt x="2691" y="5817"/>
                  </a:lnTo>
                  <a:lnTo>
                    <a:pt x="2335" y="5679"/>
                  </a:lnTo>
                  <a:lnTo>
                    <a:pt x="2018" y="5521"/>
                  </a:lnTo>
                  <a:lnTo>
                    <a:pt x="1701" y="5343"/>
                  </a:lnTo>
                  <a:lnTo>
                    <a:pt x="1385" y="5164"/>
                  </a:lnTo>
                  <a:lnTo>
                    <a:pt x="1108" y="4967"/>
                  </a:lnTo>
                  <a:lnTo>
                    <a:pt x="871" y="4749"/>
                  </a:lnTo>
                  <a:lnTo>
                    <a:pt x="633" y="4531"/>
                  </a:lnTo>
                  <a:lnTo>
                    <a:pt x="435" y="4294"/>
                  </a:lnTo>
                  <a:lnTo>
                    <a:pt x="277" y="4037"/>
                  </a:lnTo>
                  <a:lnTo>
                    <a:pt x="139" y="3760"/>
                  </a:lnTo>
                  <a:lnTo>
                    <a:pt x="59" y="3463"/>
                  </a:lnTo>
                  <a:lnTo>
                    <a:pt x="20" y="3166"/>
                  </a:lnTo>
                  <a:lnTo>
                    <a:pt x="0" y="2830"/>
                  </a:lnTo>
                  <a:lnTo>
                    <a:pt x="0" y="2830"/>
                  </a:lnTo>
                  <a:lnTo>
                    <a:pt x="40" y="2513"/>
                  </a:lnTo>
                  <a:lnTo>
                    <a:pt x="99" y="2217"/>
                  </a:lnTo>
                  <a:lnTo>
                    <a:pt x="198" y="1920"/>
                  </a:lnTo>
                  <a:lnTo>
                    <a:pt x="317" y="1643"/>
                  </a:lnTo>
                  <a:lnTo>
                    <a:pt x="455" y="1406"/>
                  </a:lnTo>
                  <a:lnTo>
                    <a:pt x="633" y="1168"/>
                  </a:lnTo>
                  <a:lnTo>
                    <a:pt x="811" y="970"/>
                  </a:lnTo>
                  <a:lnTo>
                    <a:pt x="1029" y="772"/>
                  </a:lnTo>
                  <a:lnTo>
                    <a:pt x="1246" y="594"/>
                  </a:lnTo>
                  <a:lnTo>
                    <a:pt x="1484" y="456"/>
                  </a:lnTo>
                  <a:lnTo>
                    <a:pt x="1741" y="317"/>
                  </a:lnTo>
                  <a:lnTo>
                    <a:pt x="2018" y="219"/>
                  </a:lnTo>
                  <a:lnTo>
                    <a:pt x="2315" y="120"/>
                  </a:lnTo>
                  <a:lnTo>
                    <a:pt x="2611" y="60"/>
                  </a:lnTo>
                  <a:lnTo>
                    <a:pt x="2928" y="21"/>
                  </a:lnTo>
                  <a:lnTo>
                    <a:pt x="3245" y="1"/>
                  </a:lnTo>
                  <a:lnTo>
                    <a:pt x="3561" y="1"/>
                  </a:lnTo>
                  <a:lnTo>
                    <a:pt x="3897" y="21"/>
                  </a:lnTo>
                  <a:lnTo>
                    <a:pt x="4234" y="60"/>
                  </a:lnTo>
                  <a:lnTo>
                    <a:pt x="4570" y="139"/>
                  </a:lnTo>
                  <a:lnTo>
                    <a:pt x="4906" y="238"/>
                  </a:lnTo>
                  <a:lnTo>
                    <a:pt x="5263" y="357"/>
                  </a:lnTo>
                  <a:lnTo>
                    <a:pt x="5599" y="496"/>
                  </a:lnTo>
                  <a:lnTo>
                    <a:pt x="5935" y="674"/>
                  </a:lnTo>
                  <a:lnTo>
                    <a:pt x="6271" y="852"/>
                  </a:lnTo>
                  <a:lnTo>
                    <a:pt x="6588" y="1069"/>
                  </a:lnTo>
                  <a:lnTo>
                    <a:pt x="6924" y="1326"/>
                  </a:lnTo>
                  <a:lnTo>
                    <a:pt x="7221" y="1584"/>
                  </a:lnTo>
                  <a:lnTo>
                    <a:pt x="7538" y="1880"/>
                  </a:lnTo>
                  <a:lnTo>
                    <a:pt x="7834" y="2197"/>
                  </a:lnTo>
                  <a:lnTo>
                    <a:pt x="8111" y="2553"/>
                  </a:lnTo>
                  <a:lnTo>
                    <a:pt x="8369" y="2929"/>
                  </a:lnTo>
                  <a:lnTo>
                    <a:pt x="7795" y="31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5434475" y="2713550"/>
              <a:ext cx="505000" cy="129125"/>
            </a:xfrm>
            <a:custGeom>
              <a:rect b="b" l="l" r="r" t="t"/>
              <a:pathLst>
                <a:path extrusionOk="0" h="5165" w="20200">
                  <a:moveTo>
                    <a:pt x="20042" y="1"/>
                  </a:moveTo>
                  <a:lnTo>
                    <a:pt x="18894" y="693"/>
                  </a:lnTo>
                  <a:lnTo>
                    <a:pt x="17786" y="1326"/>
                  </a:lnTo>
                  <a:lnTo>
                    <a:pt x="16698" y="1900"/>
                  </a:lnTo>
                  <a:lnTo>
                    <a:pt x="15650" y="2395"/>
                  </a:lnTo>
                  <a:lnTo>
                    <a:pt x="14621" y="2850"/>
                  </a:lnTo>
                  <a:lnTo>
                    <a:pt x="13632" y="3245"/>
                  </a:lnTo>
                  <a:lnTo>
                    <a:pt x="12682" y="3602"/>
                  </a:lnTo>
                  <a:lnTo>
                    <a:pt x="11752" y="3898"/>
                  </a:lnTo>
                  <a:lnTo>
                    <a:pt x="10842" y="4136"/>
                  </a:lnTo>
                  <a:lnTo>
                    <a:pt x="9992" y="4353"/>
                  </a:lnTo>
                  <a:lnTo>
                    <a:pt x="9161" y="4512"/>
                  </a:lnTo>
                  <a:lnTo>
                    <a:pt x="8349" y="4650"/>
                  </a:lnTo>
                  <a:lnTo>
                    <a:pt x="7598" y="4729"/>
                  </a:lnTo>
                  <a:lnTo>
                    <a:pt x="6866" y="4808"/>
                  </a:lnTo>
                  <a:lnTo>
                    <a:pt x="6173" y="4828"/>
                  </a:lnTo>
                  <a:lnTo>
                    <a:pt x="5501" y="4848"/>
                  </a:lnTo>
                  <a:lnTo>
                    <a:pt x="4887" y="4828"/>
                  </a:lnTo>
                  <a:lnTo>
                    <a:pt x="4294" y="4808"/>
                  </a:lnTo>
                  <a:lnTo>
                    <a:pt x="3740" y="4749"/>
                  </a:lnTo>
                  <a:lnTo>
                    <a:pt x="3225" y="4690"/>
                  </a:lnTo>
                  <a:lnTo>
                    <a:pt x="2751" y="4611"/>
                  </a:lnTo>
                  <a:lnTo>
                    <a:pt x="2315" y="4531"/>
                  </a:lnTo>
                  <a:lnTo>
                    <a:pt x="1920" y="4432"/>
                  </a:lnTo>
                  <a:lnTo>
                    <a:pt x="1564" y="4334"/>
                  </a:lnTo>
                  <a:lnTo>
                    <a:pt x="970" y="4156"/>
                  </a:lnTo>
                  <a:lnTo>
                    <a:pt x="535" y="3997"/>
                  </a:lnTo>
                  <a:lnTo>
                    <a:pt x="258" y="3879"/>
                  </a:lnTo>
                  <a:lnTo>
                    <a:pt x="159" y="3819"/>
                  </a:lnTo>
                  <a:lnTo>
                    <a:pt x="1" y="4096"/>
                  </a:lnTo>
                  <a:lnTo>
                    <a:pt x="100" y="4156"/>
                  </a:lnTo>
                  <a:lnTo>
                    <a:pt x="396" y="4274"/>
                  </a:lnTo>
                  <a:lnTo>
                    <a:pt x="851" y="4452"/>
                  </a:lnTo>
                  <a:lnTo>
                    <a:pt x="1465" y="4650"/>
                  </a:lnTo>
                  <a:lnTo>
                    <a:pt x="1841" y="4749"/>
                  </a:lnTo>
                  <a:lnTo>
                    <a:pt x="2256" y="4828"/>
                  </a:lnTo>
                  <a:lnTo>
                    <a:pt x="2711" y="4927"/>
                  </a:lnTo>
                  <a:lnTo>
                    <a:pt x="3206" y="5006"/>
                  </a:lnTo>
                  <a:lnTo>
                    <a:pt x="3740" y="5066"/>
                  </a:lnTo>
                  <a:lnTo>
                    <a:pt x="4314" y="5125"/>
                  </a:lnTo>
                  <a:lnTo>
                    <a:pt x="4927" y="5145"/>
                  </a:lnTo>
                  <a:lnTo>
                    <a:pt x="5580" y="5164"/>
                  </a:lnTo>
                  <a:lnTo>
                    <a:pt x="6252" y="5145"/>
                  </a:lnTo>
                  <a:lnTo>
                    <a:pt x="6945" y="5105"/>
                  </a:lnTo>
                  <a:lnTo>
                    <a:pt x="7677" y="5046"/>
                  </a:lnTo>
                  <a:lnTo>
                    <a:pt x="8468" y="4947"/>
                  </a:lnTo>
                  <a:lnTo>
                    <a:pt x="9260" y="4808"/>
                  </a:lnTo>
                  <a:lnTo>
                    <a:pt x="10110" y="4650"/>
                  </a:lnTo>
                  <a:lnTo>
                    <a:pt x="10981" y="4432"/>
                  </a:lnTo>
                  <a:lnTo>
                    <a:pt x="11871" y="4175"/>
                  </a:lnTo>
                  <a:lnTo>
                    <a:pt x="12821" y="3879"/>
                  </a:lnTo>
                  <a:lnTo>
                    <a:pt x="13790" y="3542"/>
                  </a:lnTo>
                  <a:lnTo>
                    <a:pt x="14779" y="3147"/>
                  </a:lnTo>
                  <a:lnTo>
                    <a:pt x="15808" y="2692"/>
                  </a:lnTo>
                  <a:lnTo>
                    <a:pt x="16856" y="2177"/>
                  </a:lnTo>
                  <a:lnTo>
                    <a:pt x="17945" y="1603"/>
                  </a:lnTo>
                  <a:lnTo>
                    <a:pt x="19072" y="970"/>
                  </a:lnTo>
                  <a:lnTo>
                    <a:pt x="20200" y="278"/>
                  </a:lnTo>
                  <a:lnTo>
                    <a:pt x="2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5968650" y="2673500"/>
              <a:ext cx="316050" cy="263650"/>
            </a:xfrm>
            <a:custGeom>
              <a:rect b="b" l="l" r="r" t="t"/>
              <a:pathLst>
                <a:path extrusionOk="0" h="10546" w="12642">
                  <a:moveTo>
                    <a:pt x="9061" y="0"/>
                  </a:moveTo>
                  <a:lnTo>
                    <a:pt x="8626" y="475"/>
                  </a:lnTo>
                  <a:lnTo>
                    <a:pt x="8191" y="891"/>
                  </a:lnTo>
                  <a:lnTo>
                    <a:pt x="7775" y="1286"/>
                  </a:lnTo>
                  <a:lnTo>
                    <a:pt x="7340" y="1662"/>
                  </a:lnTo>
                  <a:lnTo>
                    <a:pt x="6925" y="1979"/>
                  </a:lnTo>
                  <a:lnTo>
                    <a:pt x="6509" y="2295"/>
                  </a:lnTo>
                  <a:lnTo>
                    <a:pt x="6113" y="2572"/>
                  </a:lnTo>
                  <a:lnTo>
                    <a:pt x="5698" y="2830"/>
                  </a:lnTo>
                  <a:lnTo>
                    <a:pt x="5302" y="3047"/>
                  </a:lnTo>
                  <a:lnTo>
                    <a:pt x="4926" y="3265"/>
                  </a:lnTo>
                  <a:lnTo>
                    <a:pt x="4550" y="3443"/>
                  </a:lnTo>
                  <a:lnTo>
                    <a:pt x="4175" y="3601"/>
                  </a:lnTo>
                  <a:lnTo>
                    <a:pt x="3818" y="3740"/>
                  </a:lnTo>
                  <a:lnTo>
                    <a:pt x="3462" y="3858"/>
                  </a:lnTo>
                  <a:lnTo>
                    <a:pt x="3126" y="3977"/>
                  </a:lnTo>
                  <a:lnTo>
                    <a:pt x="2809" y="4056"/>
                  </a:lnTo>
                  <a:lnTo>
                    <a:pt x="2196" y="4195"/>
                  </a:lnTo>
                  <a:lnTo>
                    <a:pt x="1662" y="4274"/>
                  </a:lnTo>
                  <a:lnTo>
                    <a:pt x="1167" y="4333"/>
                  </a:lnTo>
                  <a:lnTo>
                    <a:pt x="435" y="4333"/>
                  </a:lnTo>
                  <a:lnTo>
                    <a:pt x="198" y="4313"/>
                  </a:lnTo>
                  <a:lnTo>
                    <a:pt x="0" y="4294"/>
                  </a:lnTo>
                  <a:lnTo>
                    <a:pt x="0" y="4294"/>
                  </a:lnTo>
                  <a:lnTo>
                    <a:pt x="6845" y="10545"/>
                  </a:lnTo>
                  <a:lnTo>
                    <a:pt x="6905" y="10051"/>
                  </a:lnTo>
                  <a:lnTo>
                    <a:pt x="7004" y="9576"/>
                  </a:lnTo>
                  <a:lnTo>
                    <a:pt x="7122" y="9101"/>
                  </a:lnTo>
                  <a:lnTo>
                    <a:pt x="7261" y="8606"/>
                  </a:lnTo>
                  <a:lnTo>
                    <a:pt x="7439" y="8151"/>
                  </a:lnTo>
                  <a:lnTo>
                    <a:pt x="7617" y="7677"/>
                  </a:lnTo>
                  <a:lnTo>
                    <a:pt x="7795" y="7222"/>
                  </a:lnTo>
                  <a:lnTo>
                    <a:pt x="8013" y="6766"/>
                  </a:lnTo>
                  <a:lnTo>
                    <a:pt x="8230" y="6331"/>
                  </a:lnTo>
                  <a:lnTo>
                    <a:pt x="8468" y="5896"/>
                  </a:lnTo>
                  <a:lnTo>
                    <a:pt x="8705" y="5481"/>
                  </a:lnTo>
                  <a:lnTo>
                    <a:pt x="8962" y="5085"/>
                  </a:lnTo>
                  <a:lnTo>
                    <a:pt x="9457" y="4294"/>
                  </a:lnTo>
                  <a:lnTo>
                    <a:pt x="9971" y="3581"/>
                  </a:lnTo>
                  <a:lnTo>
                    <a:pt x="10486" y="2909"/>
                  </a:lnTo>
                  <a:lnTo>
                    <a:pt x="10980" y="2315"/>
                  </a:lnTo>
                  <a:lnTo>
                    <a:pt x="11415" y="1801"/>
                  </a:lnTo>
                  <a:lnTo>
                    <a:pt x="11831" y="1366"/>
                  </a:lnTo>
                  <a:lnTo>
                    <a:pt x="12424" y="752"/>
                  </a:lnTo>
                  <a:lnTo>
                    <a:pt x="12642" y="535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5617475" y="2984600"/>
              <a:ext cx="75700" cy="62825"/>
            </a:xfrm>
            <a:custGeom>
              <a:rect b="b" l="l" r="r" t="t"/>
              <a:pathLst>
                <a:path extrusionOk="0" h="2513" w="3028">
                  <a:moveTo>
                    <a:pt x="2256" y="0"/>
                  </a:moveTo>
                  <a:lnTo>
                    <a:pt x="1" y="2513"/>
                  </a:lnTo>
                  <a:lnTo>
                    <a:pt x="3028" y="1029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5845975" y="2943550"/>
              <a:ext cx="93025" cy="31675"/>
            </a:xfrm>
            <a:custGeom>
              <a:rect b="b" l="l" r="r" t="t"/>
              <a:pathLst>
                <a:path extrusionOk="0" h="1267" w="3721">
                  <a:moveTo>
                    <a:pt x="199" y="0"/>
                  </a:moveTo>
                  <a:lnTo>
                    <a:pt x="1" y="1267"/>
                  </a:lnTo>
                  <a:lnTo>
                    <a:pt x="3720" y="116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5596225" y="2650750"/>
              <a:ext cx="90025" cy="96475"/>
            </a:xfrm>
            <a:custGeom>
              <a:rect b="b" l="l" r="r" t="t"/>
              <a:pathLst>
                <a:path extrusionOk="0" h="3859" w="3601">
                  <a:moveTo>
                    <a:pt x="1701" y="0"/>
                  </a:moveTo>
                  <a:lnTo>
                    <a:pt x="1523" y="40"/>
                  </a:lnTo>
                  <a:lnTo>
                    <a:pt x="1345" y="80"/>
                  </a:lnTo>
                  <a:lnTo>
                    <a:pt x="1187" y="159"/>
                  </a:lnTo>
                  <a:lnTo>
                    <a:pt x="1029" y="238"/>
                  </a:lnTo>
                  <a:lnTo>
                    <a:pt x="871" y="337"/>
                  </a:lnTo>
                  <a:lnTo>
                    <a:pt x="732" y="436"/>
                  </a:lnTo>
                  <a:lnTo>
                    <a:pt x="594" y="574"/>
                  </a:lnTo>
                  <a:lnTo>
                    <a:pt x="475" y="713"/>
                  </a:lnTo>
                  <a:lnTo>
                    <a:pt x="356" y="851"/>
                  </a:lnTo>
                  <a:lnTo>
                    <a:pt x="257" y="1029"/>
                  </a:lnTo>
                  <a:lnTo>
                    <a:pt x="178" y="1187"/>
                  </a:lnTo>
                  <a:lnTo>
                    <a:pt x="99" y="1385"/>
                  </a:lnTo>
                  <a:lnTo>
                    <a:pt x="59" y="1583"/>
                  </a:lnTo>
                  <a:lnTo>
                    <a:pt x="20" y="1761"/>
                  </a:lnTo>
                  <a:lnTo>
                    <a:pt x="0" y="1959"/>
                  </a:lnTo>
                  <a:lnTo>
                    <a:pt x="0" y="2137"/>
                  </a:lnTo>
                  <a:lnTo>
                    <a:pt x="20" y="2335"/>
                  </a:lnTo>
                  <a:lnTo>
                    <a:pt x="59" y="2513"/>
                  </a:lnTo>
                  <a:lnTo>
                    <a:pt x="119" y="2691"/>
                  </a:lnTo>
                  <a:lnTo>
                    <a:pt x="178" y="2849"/>
                  </a:lnTo>
                  <a:lnTo>
                    <a:pt x="257" y="3008"/>
                  </a:lnTo>
                  <a:lnTo>
                    <a:pt x="356" y="3166"/>
                  </a:lnTo>
                  <a:lnTo>
                    <a:pt x="475" y="3304"/>
                  </a:lnTo>
                  <a:lnTo>
                    <a:pt x="594" y="3423"/>
                  </a:lnTo>
                  <a:lnTo>
                    <a:pt x="732" y="3542"/>
                  </a:lnTo>
                  <a:lnTo>
                    <a:pt x="871" y="3641"/>
                  </a:lnTo>
                  <a:lnTo>
                    <a:pt x="1029" y="3720"/>
                  </a:lnTo>
                  <a:lnTo>
                    <a:pt x="1207" y="3779"/>
                  </a:lnTo>
                  <a:lnTo>
                    <a:pt x="1385" y="3838"/>
                  </a:lnTo>
                  <a:lnTo>
                    <a:pt x="1563" y="3858"/>
                  </a:lnTo>
                  <a:lnTo>
                    <a:pt x="1919" y="3858"/>
                  </a:lnTo>
                  <a:lnTo>
                    <a:pt x="2097" y="3819"/>
                  </a:lnTo>
                  <a:lnTo>
                    <a:pt x="2255" y="3779"/>
                  </a:lnTo>
                  <a:lnTo>
                    <a:pt x="2433" y="3700"/>
                  </a:lnTo>
                  <a:lnTo>
                    <a:pt x="2592" y="3621"/>
                  </a:lnTo>
                  <a:lnTo>
                    <a:pt x="2730" y="3522"/>
                  </a:lnTo>
                  <a:lnTo>
                    <a:pt x="2888" y="3423"/>
                  </a:lnTo>
                  <a:lnTo>
                    <a:pt x="3007" y="3304"/>
                  </a:lnTo>
                  <a:lnTo>
                    <a:pt x="3146" y="3166"/>
                  </a:lnTo>
                  <a:lnTo>
                    <a:pt x="3245" y="3008"/>
                  </a:lnTo>
                  <a:lnTo>
                    <a:pt x="3343" y="2849"/>
                  </a:lnTo>
                  <a:lnTo>
                    <a:pt x="3442" y="2671"/>
                  </a:lnTo>
                  <a:lnTo>
                    <a:pt x="3502" y="2473"/>
                  </a:lnTo>
                  <a:lnTo>
                    <a:pt x="3561" y="2295"/>
                  </a:lnTo>
                  <a:lnTo>
                    <a:pt x="3581" y="2097"/>
                  </a:lnTo>
                  <a:lnTo>
                    <a:pt x="3601" y="1900"/>
                  </a:lnTo>
                  <a:lnTo>
                    <a:pt x="3601" y="1722"/>
                  </a:lnTo>
                  <a:lnTo>
                    <a:pt x="3581" y="1524"/>
                  </a:lnTo>
                  <a:lnTo>
                    <a:pt x="3541" y="1346"/>
                  </a:lnTo>
                  <a:lnTo>
                    <a:pt x="3502" y="1168"/>
                  </a:lnTo>
                  <a:lnTo>
                    <a:pt x="3423" y="1009"/>
                  </a:lnTo>
                  <a:lnTo>
                    <a:pt x="3343" y="851"/>
                  </a:lnTo>
                  <a:lnTo>
                    <a:pt x="3245" y="693"/>
                  </a:lnTo>
                  <a:lnTo>
                    <a:pt x="3146" y="554"/>
                  </a:lnTo>
                  <a:lnTo>
                    <a:pt x="3007" y="436"/>
                  </a:lnTo>
                  <a:lnTo>
                    <a:pt x="2888" y="317"/>
                  </a:lnTo>
                  <a:lnTo>
                    <a:pt x="2730" y="218"/>
                  </a:lnTo>
                  <a:lnTo>
                    <a:pt x="2572" y="139"/>
                  </a:lnTo>
                  <a:lnTo>
                    <a:pt x="2394" y="80"/>
                  </a:lnTo>
                  <a:lnTo>
                    <a:pt x="2216" y="40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5720350" y="2958375"/>
              <a:ext cx="98950" cy="187000"/>
            </a:xfrm>
            <a:custGeom>
              <a:rect b="b" l="l" r="r" t="t"/>
              <a:pathLst>
                <a:path extrusionOk="0" h="7480" w="3958">
                  <a:moveTo>
                    <a:pt x="3957" y="1"/>
                  </a:moveTo>
                  <a:lnTo>
                    <a:pt x="3938" y="60"/>
                  </a:lnTo>
                  <a:lnTo>
                    <a:pt x="3898" y="199"/>
                  </a:lnTo>
                  <a:lnTo>
                    <a:pt x="3799" y="436"/>
                  </a:lnTo>
                  <a:lnTo>
                    <a:pt x="3641" y="713"/>
                  </a:lnTo>
                  <a:lnTo>
                    <a:pt x="3542" y="871"/>
                  </a:lnTo>
                  <a:lnTo>
                    <a:pt x="3423" y="1030"/>
                  </a:lnTo>
                  <a:lnTo>
                    <a:pt x="3265" y="1188"/>
                  </a:lnTo>
                  <a:lnTo>
                    <a:pt x="3107" y="1346"/>
                  </a:lnTo>
                  <a:lnTo>
                    <a:pt x="2909" y="1485"/>
                  </a:lnTo>
                  <a:lnTo>
                    <a:pt x="2691" y="1643"/>
                  </a:lnTo>
                  <a:lnTo>
                    <a:pt x="2434" y="1762"/>
                  </a:lnTo>
                  <a:lnTo>
                    <a:pt x="2157" y="1880"/>
                  </a:lnTo>
                  <a:lnTo>
                    <a:pt x="1999" y="1940"/>
                  </a:lnTo>
                  <a:lnTo>
                    <a:pt x="1860" y="1959"/>
                  </a:lnTo>
                  <a:lnTo>
                    <a:pt x="1742" y="1979"/>
                  </a:lnTo>
                  <a:lnTo>
                    <a:pt x="1485" y="1979"/>
                  </a:lnTo>
                  <a:lnTo>
                    <a:pt x="1366" y="1959"/>
                  </a:lnTo>
                  <a:lnTo>
                    <a:pt x="1148" y="1900"/>
                  </a:lnTo>
                  <a:lnTo>
                    <a:pt x="970" y="1781"/>
                  </a:lnTo>
                  <a:lnTo>
                    <a:pt x="792" y="1663"/>
                  </a:lnTo>
                  <a:lnTo>
                    <a:pt x="634" y="1504"/>
                  </a:lnTo>
                  <a:lnTo>
                    <a:pt x="495" y="1326"/>
                  </a:lnTo>
                  <a:lnTo>
                    <a:pt x="377" y="1168"/>
                  </a:lnTo>
                  <a:lnTo>
                    <a:pt x="298" y="990"/>
                  </a:lnTo>
                  <a:lnTo>
                    <a:pt x="139" y="674"/>
                  </a:lnTo>
                  <a:lnTo>
                    <a:pt x="60" y="436"/>
                  </a:lnTo>
                  <a:lnTo>
                    <a:pt x="40" y="337"/>
                  </a:lnTo>
                  <a:lnTo>
                    <a:pt x="21" y="674"/>
                  </a:lnTo>
                  <a:lnTo>
                    <a:pt x="1" y="1564"/>
                  </a:lnTo>
                  <a:lnTo>
                    <a:pt x="1" y="2810"/>
                  </a:lnTo>
                  <a:lnTo>
                    <a:pt x="21" y="3483"/>
                  </a:lnTo>
                  <a:lnTo>
                    <a:pt x="60" y="4195"/>
                  </a:lnTo>
                  <a:lnTo>
                    <a:pt x="119" y="4887"/>
                  </a:lnTo>
                  <a:lnTo>
                    <a:pt x="218" y="5540"/>
                  </a:lnTo>
                  <a:lnTo>
                    <a:pt x="278" y="5857"/>
                  </a:lnTo>
                  <a:lnTo>
                    <a:pt x="337" y="6154"/>
                  </a:lnTo>
                  <a:lnTo>
                    <a:pt x="416" y="6431"/>
                  </a:lnTo>
                  <a:lnTo>
                    <a:pt x="495" y="6668"/>
                  </a:lnTo>
                  <a:lnTo>
                    <a:pt x="594" y="6886"/>
                  </a:lnTo>
                  <a:lnTo>
                    <a:pt x="693" y="7083"/>
                  </a:lnTo>
                  <a:lnTo>
                    <a:pt x="812" y="7242"/>
                  </a:lnTo>
                  <a:lnTo>
                    <a:pt x="931" y="7360"/>
                  </a:lnTo>
                  <a:lnTo>
                    <a:pt x="1069" y="7440"/>
                  </a:lnTo>
                  <a:lnTo>
                    <a:pt x="1227" y="7479"/>
                  </a:lnTo>
                  <a:lnTo>
                    <a:pt x="1386" y="7479"/>
                  </a:lnTo>
                  <a:lnTo>
                    <a:pt x="1564" y="7420"/>
                  </a:lnTo>
                  <a:lnTo>
                    <a:pt x="1742" y="7321"/>
                  </a:lnTo>
                  <a:lnTo>
                    <a:pt x="1900" y="7202"/>
                  </a:lnTo>
                  <a:lnTo>
                    <a:pt x="2078" y="7044"/>
                  </a:lnTo>
                  <a:lnTo>
                    <a:pt x="2217" y="6866"/>
                  </a:lnTo>
                  <a:lnTo>
                    <a:pt x="2375" y="6648"/>
                  </a:lnTo>
                  <a:lnTo>
                    <a:pt x="2513" y="6431"/>
                  </a:lnTo>
                  <a:lnTo>
                    <a:pt x="2632" y="6173"/>
                  </a:lnTo>
                  <a:lnTo>
                    <a:pt x="2751" y="5896"/>
                  </a:lnTo>
                  <a:lnTo>
                    <a:pt x="2988" y="5323"/>
                  </a:lnTo>
                  <a:lnTo>
                    <a:pt x="3166" y="4709"/>
                  </a:lnTo>
                  <a:lnTo>
                    <a:pt x="3344" y="4057"/>
                  </a:lnTo>
                  <a:lnTo>
                    <a:pt x="3483" y="3384"/>
                  </a:lnTo>
                  <a:lnTo>
                    <a:pt x="3621" y="2751"/>
                  </a:lnTo>
                  <a:lnTo>
                    <a:pt x="3720" y="2118"/>
                  </a:lnTo>
                  <a:lnTo>
                    <a:pt x="3859" y="1030"/>
                  </a:lnTo>
                  <a:lnTo>
                    <a:pt x="3938" y="278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5724325" y="2977175"/>
              <a:ext cx="90025" cy="52450"/>
            </a:xfrm>
            <a:custGeom>
              <a:rect b="b" l="l" r="r" t="t"/>
              <a:pathLst>
                <a:path extrusionOk="0" h="2098" w="3601">
                  <a:moveTo>
                    <a:pt x="3601" y="1"/>
                  </a:moveTo>
                  <a:lnTo>
                    <a:pt x="3462" y="238"/>
                  </a:lnTo>
                  <a:lnTo>
                    <a:pt x="3304" y="456"/>
                  </a:lnTo>
                  <a:lnTo>
                    <a:pt x="3086" y="733"/>
                  </a:lnTo>
                  <a:lnTo>
                    <a:pt x="2948" y="851"/>
                  </a:lnTo>
                  <a:lnTo>
                    <a:pt x="2790" y="990"/>
                  </a:lnTo>
                  <a:lnTo>
                    <a:pt x="2631" y="1109"/>
                  </a:lnTo>
                  <a:lnTo>
                    <a:pt x="2433" y="1207"/>
                  </a:lnTo>
                  <a:lnTo>
                    <a:pt x="2236" y="1306"/>
                  </a:lnTo>
                  <a:lnTo>
                    <a:pt x="2038" y="1366"/>
                  </a:lnTo>
                  <a:lnTo>
                    <a:pt x="1800" y="1405"/>
                  </a:lnTo>
                  <a:lnTo>
                    <a:pt x="1563" y="1425"/>
                  </a:lnTo>
                  <a:lnTo>
                    <a:pt x="1326" y="1405"/>
                  </a:lnTo>
                  <a:lnTo>
                    <a:pt x="1108" y="1366"/>
                  </a:lnTo>
                  <a:lnTo>
                    <a:pt x="930" y="1306"/>
                  </a:lnTo>
                  <a:lnTo>
                    <a:pt x="752" y="1227"/>
                  </a:lnTo>
                  <a:lnTo>
                    <a:pt x="613" y="1128"/>
                  </a:lnTo>
                  <a:lnTo>
                    <a:pt x="475" y="1029"/>
                  </a:lnTo>
                  <a:lnTo>
                    <a:pt x="376" y="931"/>
                  </a:lnTo>
                  <a:lnTo>
                    <a:pt x="277" y="812"/>
                  </a:lnTo>
                  <a:lnTo>
                    <a:pt x="139" y="594"/>
                  </a:lnTo>
                  <a:lnTo>
                    <a:pt x="59" y="396"/>
                  </a:lnTo>
                  <a:lnTo>
                    <a:pt x="20" y="258"/>
                  </a:lnTo>
                  <a:lnTo>
                    <a:pt x="0" y="218"/>
                  </a:lnTo>
                  <a:lnTo>
                    <a:pt x="59" y="2098"/>
                  </a:lnTo>
                  <a:lnTo>
                    <a:pt x="3363" y="1939"/>
                  </a:lnTo>
                  <a:lnTo>
                    <a:pt x="3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5730750" y="3084000"/>
              <a:ext cx="35625" cy="54925"/>
            </a:xfrm>
            <a:custGeom>
              <a:rect b="b" l="l" r="r" t="t"/>
              <a:pathLst>
                <a:path extrusionOk="0" h="2197" w="1425">
                  <a:moveTo>
                    <a:pt x="534" y="1"/>
                  </a:moveTo>
                  <a:lnTo>
                    <a:pt x="416" y="41"/>
                  </a:lnTo>
                  <a:lnTo>
                    <a:pt x="297" y="80"/>
                  </a:lnTo>
                  <a:lnTo>
                    <a:pt x="158" y="139"/>
                  </a:lnTo>
                  <a:lnTo>
                    <a:pt x="0" y="238"/>
                  </a:lnTo>
                  <a:lnTo>
                    <a:pt x="0" y="337"/>
                  </a:lnTo>
                  <a:lnTo>
                    <a:pt x="40" y="614"/>
                  </a:lnTo>
                  <a:lnTo>
                    <a:pt x="119" y="1010"/>
                  </a:lnTo>
                  <a:lnTo>
                    <a:pt x="178" y="1208"/>
                  </a:lnTo>
                  <a:lnTo>
                    <a:pt x="238" y="1406"/>
                  </a:lnTo>
                  <a:lnTo>
                    <a:pt x="317" y="1623"/>
                  </a:lnTo>
                  <a:lnTo>
                    <a:pt x="416" y="1801"/>
                  </a:lnTo>
                  <a:lnTo>
                    <a:pt x="534" y="1960"/>
                  </a:lnTo>
                  <a:lnTo>
                    <a:pt x="673" y="2078"/>
                  </a:lnTo>
                  <a:lnTo>
                    <a:pt x="732" y="2118"/>
                  </a:lnTo>
                  <a:lnTo>
                    <a:pt x="811" y="2157"/>
                  </a:lnTo>
                  <a:lnTo>
                    <a:pt x="910" y="2177"/>
                  </a:lnTo>
                  <a:lnTo>
                    <a:pt x="989" y="2197"/>
                  </a:lnTo>
                  <a:lnTo>
                    <a:pt x="1088" y="2177"/>
                  </a:lnTo>
                  <a:lnTo>
                    <a:pt x="1187" y="2157"/>
                  </a:lnTo>
                  <a:lnTo>
                    <a:pt x="1306" y="2118"/>
                  </a:lnTo>
                  <a:lnTo>
                    <a:pt x="1405" y="2058"/>
                  </a:lnTo>
                  <a:lnTo>
                    <a:pt x="1425" y="1940"/>
                  </a:lnTo>
                  <a:lnTo>
                    <a:pt x="1425" y="1623"/>
                  </a:lnTo>
                  <a:lnTo>
                    <a:pt x="1405" y="1208"/>
                  </a:lnTo>
                  <a:lnTo>
                    <a:pt x="1385" y="970"/>
                  </a:lnTo>
                  <a:lnTo>
                    <a:pt x="1326" y="753"/>
                  </a:lnTo>
                  <a:lnTo>
                    <a:pt x="1266" y="535"/>
                  </a:lnTo>
                  <a:lnTo>
                    <a:pt x="1187" y="337"/>
                  </a:lnTo>
                  <a:lnTo>
                    <a:pt x="1069" y="179"/>
                  </a:lnTo>
                  <a:lnTo>
                    <a:pt x="1009" y="120"/>
                  </a:lnTo>
                  <a:lnTo>
                    <a:pt x="930" y="80"/>
                  </a:lnTo>
                  <a:lnTo>
                    <a:pt x="851" y="4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5503725" y="2913875"/>
              <a:ext cx="206775" cy="46025"/>
            </a:xfrm>
            <a:custGeom>
              <a:rect b="b" l="l" r="r" t="t"/>
              <a:pathLst>
                <a:path extrusionOk="0" h="1841" w="8271">
                  <a:moveTo>
                    <a:pt x="3522" y="0"/>
                  </a:moveTo>
                  <a:lnTo>
                    <a:pt x="3166" y="20"/>
                  </a:lnTo>
                  <a:lnTo>
                    <a:pt x="2830" y="60"/>
                  </a:lnTo>
                  <a:lnTo>
                    <a:pt x="2493" y="119"/>
                  </a:lnTo>
                  <a:lnTo>
                    <a:pt x="2157" y="218"/>
                  </a:lnTo>
                  <a:lnTo>
                    <a:pt x="1821" y="337"/>
                  </a:lnTo>
                  <a:lnTo>
                    <a:pt x="1484" y="495"/>
                  </a:lnTo>
                  <a:lnTo>
                    <a:pt x="1168" y="693"/>
                  </a:lnTo>
                  <a:lnTo>
                    <a:pt x="871" y="910"/>
                  </a:lnTo>
                  <a:lnTo>
                    <a:pt x="574" y="1187"/>
                  </a:lnTo>
                  <a:lnTo>
                    <a:pt x="277" y="1484"/>
                  </a:lnTo>
                  <a:lnTo>
                    <a:pt x="0" y="1840"/>
                  </a:lnTo>
                  <a:lnTo>
                    <a:pt x="8270" y="1603"/>
                  </a:lnTo>
                  <a:lnTo>
                    <a:pt x="8033" y="1445"/>
                  </a:lnTo>
                  <a:lnTo>
                    <a:pt x="7756" y="1286"/>
                  </a:lnTo>
                  <a:lnTo>
                    <a:pt x="7380" y="1088"/>
                  </a:lnTo>
                  <a:lnTo>
                    <a:pt x="6925" y="851"/>
                  </a:lnTo>
                  <a:lnTo>
                    <a:pt x="6410" y="633"/>
                  </a:lnTo>
                  <a:lnTo>
                    <a:pt x="5817" y="416"/>
                  </a:lnTo>
                  <a:lnTo>
                    <a:pt x="5520" y="317"/>
                  </a:lnTo>
                  <a:lnTo>
                    <a:pt x="5204" y="218"/>
                  </a:lnTo>
                  <a:lnTo>
                    <a:pt x="4867" y="159"/>
                  </a:lnTo>
                  <a:lnTo>
                    <a:pt x="4531" y="79"/>
                  </a:lnTo>
                  <a:lnTo>
                    <a:pt x="4195" y="40"/>
                  </a:lnTo>
                  <a:lnTo>
                    <a:pt x="3858" y="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5543775" y="2924750"/>
              <a:ext cx="21300" cy="27725"/>
            </a:xfrm>
            <a:custGeom>
              <a:rect b="b" l="l" r="r" t="t"/>
              <a:pathLst>
                <a:path extrusionOk="0" h="1109" w="852">
                  <a:moveTo>
                    <a:pt x="515" y="1"/>
                  </a:moveTo>
                  <a:lnTo>
                    <a:pt x="436" y="20"/>
                  </a:lnTo>
                  <a:lnTo>
                    <a:pt x="357" y="40"/>
                  </a:lnTo>
                  <a:lnTo>
                    <a:pt x="278" y="100"/>
                  </a:lnTo>
                  <a:lnTo>
                    <a:pt x="199" y="159"/>
                  </a:lnTo>
                  <a:lnTo>
                    <a:pt x="139" y="238"/>
                  </a:lnTo>
                  <a:lnTo>
                    <a:pt x="80" y="337"/>
                  </a:lnTo>
                  <a:lnTo>
                    <a:pt x="41" y="436"/>
                  </a:lnTo>
                  <a:lnTo>
                    <a:pt x="21" y="535"/>
                  </a:lnTo>
                  <a:lnTo>
                    <a:pt x="1" y="653"/>
                  </a:lnTo>
                  <a:lnTo>
                    <a:pt x="21" y="752"/>
                  </a:lnTo>
                  <a:lnTo>
                    <a:pt x="41" y="851"/>
                  </a:lnTo>
                  <a:lnTo>
                    <a:pt x="80" y="930"/>
                  </a:lnTo>
                  <a:lnTo>
                    <a:pt x="120" y="1010"/>
                  </a:lnTo>
                  <a:lnTo>
                    <a:pt x="179" y="1049"/>
                  </a:lnTo>
                  <a:lnTo>
                    <a:pt x="258" y="1089"/>
                  </a:lnTo>
                  <a:lnTo>
                    <a:pt x="337" y="1108"/>
                  </a:lnTo>
                  <a:lnTo>
                    <a:pt x="416" y="1089"/>
                  </a:lnTo>
                  <a:lnTo>
                    <a:pt x="496" y="1069"/>
                  </a:lnTo>
                  <a:lnTo>
                    <a:pt x="575" y="1029"/>
                  </a:lnTo>
                  <a:lnTo>
                    <a:pt x="654" y="950"/>
                  </a:lnTo>
                  <a:lnTo>
                    <a:pt x="713" y="871"/>
                  </a:lnTo>
                  <a:lnTo>
                    <a:pt x="773" y="792"/>
                  </a:lnTo>
                  <a:lnTo>
                    <a:pt x="812" y="673"/>
                  </a:lnTo>
                  <a:lnTo>
                    <a:pt x="832" y="574"/>
                  </a:lnTo>
                  <a:lnTo>
                    <a:pt x="852" y="456"/>
                  </a:lnTo>
                  <a:lnTo>
                    <a:pt x="832" y="357"/>
                  </a:lnTo>
                  <a:lnTo>
                    <a:pt x="812" y="258"/>
                  </a:lnTo>
                  <a:lnTo>
                    <a:pt x="773" y="179"/>
                  </a:lnTo>
                  <a:lnTo>
                    <a:pt x="733" y="119"/>
                  </a:lnTo>
                  <a:lnTo>
                    <a:pt x="674" y="60"/>
                  </a:lnTo>
                  <a:lnTo>
                    <a:pt x="594" y="2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5818275" y="2848100"/>
              <a:ext cx="173650" cy="94475"/>
            </a:xfrm>
            <a:custGeom>
              <a:rect b="b" l="l" r="r" t="t"/>
              <a:pathLst>
                <a:path extrusionOk="0" h="3779" w="6946">
                  <a:moveTo>
                    <a:pt x="4907" y="0"/>
                  </a:moveTo>
                  <a:lnTo>
                    <a:pt x="4650" y="20"/>
                  </a:lnTo>
                  <a:lnTo>
                    <a:pt x="4393" y="59"/>
                  </a:lnTo>
                  <a:lnTo>
                    <a:pt x="4136" y="99"/>
                  </a:lnTo>
                  <a:lnTo>
                    <a:pt x="3859" y="178"/>
                  </a:lnTo>
                  <a:lnTo>
                    <a:pt x="3582" y="277"/>
                  </a:lnTo>
                  <a:lnTo>
                    <a:pt x="3305" y="396"/>
                  </a:lnTo>
                  <a:lnTo>
                    <a:pt x="3008" y="534"/>
                  </a:lnTo>
                  <a:lnTo>
                    <a:pt x="2711" y="712"/>
                  </a:lnTo>
                  <a:lnTo>
                    <a:pt x="2415" y="910"/>
                  </a:lnTo>
                  <a:lnTo>
                    <a:pt x="2118" y="1148"/>
                  </a:lnTo>
                  <a:lnTo>
                    <a:pt x="1821" y="1405"/>
                  </a:lnTo>
                  <a:lnTo>
                    <a:pt x="1504" y="1702"/>
                  </a:lnTo>
                  <a:lnTo>
                    <a:pt x="1208" y="2038"/>
                  </a:lnTo>
                  <a:lnTo>
                    <a:pt x="911" y="2414"/>
                  </a:lnTo>
                  <a:lnTo>
                    <a:pt x="614" y="2829"/>
                  </a:lnTo>
                  <a:lnTo>
                    <a:pt x="298" y="3284"/>
                  </a:lnTo>
                  <a:lnTo>
                    <a:pt x="1" y="3779"/>
                  </a:lnTo>
                  <a:lnTo>
                    <a:pt x="1" y="3779"/>
                  </a:lnTo>
                  <a:lnTo>
                    <a:pt x="6945" y="435"/>
                  </a:lnTo>
                  <a:lnTo>
                    <a:pt x="6787" y="336"/>
                  </a:lnTo>
                  <a:lnTo>
                    <a:pt x="6569" y="257"/>
                  </a:lnTo>
                  <a:lnTo>
                    <a:pt x="6312" y="178"/>
                  </a:lnTo>
                  <a:lnTo>
                    <a:pt x="5976" y="79"/>
                  </a:lnTo>
                  <a:lnTo>
                    <a:pt x="5580" y="20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5854400" y="2888150"/>
              <a:ext cx="20800" cy="27225"/>
            </a:xfrm>
            <a:custGeom>
              <a:rect b="b" l="l" r="r" t="t"/>
              <a:pathLst>
                <a:path extrusionOk="0" h="1089" w="832">
                  <a:moveTo>
                    <a:pt x="416" y="1"/>
                  </a:moveTo>
                  <a:lnTo>
                    <a:pt x="336" y="40"/>
                  </a:lnTo>
                  <a:lnTo>
                    <a:pt x="257" y="80"/>
                  </a:lnTo>
                  <a:lnTo>
                    <a:pt x="198" y="139"/>
                  </a:lnTo>
                  <a:lnTo>
                    <a:pt x="139" y="218"/>
                  </a:lnTo>
                  <a:lnTo>
                    <a:pt x="79" y="317"/>
                  </a:lnTo>
                  <a:lnTo>
                    <a:pt x="40" y="416"/>
                  </a:lnTo>
                  <a:lnTo>
                    <a:pt x="0" y="535"/>
                  </a:lnTo>
                  <a:lnTo>
                    <a:pt x="0" y="634"/>
                  </a:lnTo>
                  <a:lnTo>
                    <a:pt x="0" y="733"/>
                  </a:lnTo>
                  <a:lnTo>
                    <a:pt x="20" y="832"/>
                  </a:lnTo>
                  <a:lnTo>
                    <a:pt x="59" y="911"/>
                  </a:lnTo>
                  <a:lnTo>
                    <a:pt x="99" y="990"/>
                  </a:lnTo>
                  <a:lnTo>
                    <a:pt x="158" y="1049"/>
                  </a:lnTo>
                  <a:lnTo>
                    <a:pt x="238" y="1069"/>
                  </a:lnTo>
                  <a:lnTo>
                    <a:pt x="317" y="1089"/>
                  </a:lnTo>
                  <a:lnTo>
                    <a:pt x="396" y="1089"/>
                  </a:lnTo>
                  <a:lnTo>
                    <a:pt x="475" y="1049"/>
                  </a:lnTo>
                  <a:lnTo>
                    <a:pt x="554" y="1010"/>
                  </a:lnTo>
                  <a:lnTo>
                    <a:pt x="633" y="950"/>
                  </a:lnTo>
                  <a:lnTo>
                    <a:pt x="693" y="871"/>
                  </a:lnTo>
                  <a:lnTo>
                    <a:pt x="752" y="772"/>
                  </a:lnTo>
                  <a:lnTo>
                    <a:pt x="791" y="673"/>
                  </a:lnTo>
                  <a:lnTo>
                    <a:pt x="811" y="555"/>
                  </a:lnTo>
                  <a:lnTo>
                    <a:pt x="831" y="456"/>
                  </a:lnTo>
                  <a:lnTo>
                    <a:pt x="831" y="337"/>
                  </a:lnTo>
                  <a:lnTo>
                    <a:pt x="811" y="258"/>
                  </a:lnTo>
                  <a:lnTo>
                    <a:pt x="772" y="179"/>
                  </a:lnTo>
                  <a:lnTo>
                    <a:pt x="712" y="100"/>
                  </a:lnTo>
                  <a:lnTo>
                    <a:pt x="653" y="4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h="4927" w="15808">
                  <a:moveTo>
                    <a:pt x="13711" y="0"/>
                  </a:moveTo>
                  <a:lnTo>
                    <a:pt x="1484" y="2434"/>
                  </a:ln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fill="none" h="4927" w="15808">
                  <a:moveTo>
                    <a:pt x="1484" y="2434"/>
                  </a:move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lnTo>
                    <a:pt x="1484" y="24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5469100" y="2785275"/>
              <a:ext cx="55925" cy="35150"/>
            </a:xfrm>
            <a:custGeom>
              <a:rect b="b" l="l" r="r" t="t"/>
              <a:pathLst>
                <a:path extrusionOk="0" h="1406" w="2237">
                  <a:moveTo>
                    <a:pt x="1168" y="159"/>
                  </a:moveTo>
                  <a:lnTo>
                    <a:pt x="1366" y="198"/>
                  </a:lnTo>
                  <a:lnTo>
                    <a:pt x="1524" y="238"/>
                  </a:lnTo>
                  <a:lnTo>
                    <a:pt x="1682" y="297"/>
                  </a:lnTo>
                  <a:lnTo>
                    <a:pt x="1821" y="376"/>
                  </a:lnTo>
                  <a:lnTo>
                    <a:pt x="1939" y="475"/>
                  </a:lnTo>
                  <a:lnTo>
                    <a:pt x="2019" y="574"/>
                  </a:lnTo>
                  <a:lnTo>
                    <a:pt x="2078" y="673"/>
                  </a:lnTo>
                  <a:lnTo>
                    <a:pt x="2078" y="792"/>
                  </a:lnTo>
                  <a:lnTo>
                    <a:pt x="2058" y="891"/>
                  </a:lnTo>
                  <a:lnTo>
                    <a:pt x="1979" y="990"/>
                  </a:lnTo>
                  <a:lnTo>
                    <a:pt x="1900" y="1069"/>
                  </a:lnTo>
                  <a:lnTo>
                    <a:pt x="1761" y="1148"/>
                  </a:lnTo>
                  <a:lnTo>
                    <a:pt x="1623" y="1188"/>
                  </a:lnTo>
                  <a:lnTo>
                    <a:pt x="1445" y="1227"/>
                  </a:lnTo>
                  <a:lnTo>
                    <a:pt x="1267" y="1247"/>
                  </a:lnTo>
                  <a:lnTo>
                    <a:pt x="1069" y="1247"/>
                  </a:lnTo>
                  <a:lnTo>
                    <a:pt x="891" y="1207"/>
                  </a:lnTo>
                  <a:lnTo>
                    <a:pt x="693" y="1168"/>
                  </a:lnTo>
                  <a:lnTo>
                    <a:pt x="535" y="1108"/>
                  </a:lnTo>
                  <a:lnTo>
                    <a:pt x="396" y="1010"/>
                  </a:lnTo>
                  <a:lnTo>
                    <a:pt x="297" y="930"/>
                  </a:lnTo>
                  <a:lnTo>
                    <a:pt x="218" y="831"/>
                  </a:lnTo>
                  <a:lnTo>
                    <a:pt x="179" y="713"/>
                  </a:lnTo>
                  <a:lnTo>
                    <a:pt x="159" y="614"/>
                  </a:lnTo>
                  <a:lnTo>
                    <a:pt x="179" y="515"/>
                  </a:lnTo>
                  <a:lnTo>
                    <a:pt x="238" y="436"/>
                  </a:lnTo>
                  <a:lnTo>
                    <a:pt x="317" y="357"/>
                  </a:lnTo>
                  <a:lnTo>
                    <a:pt x="416" y="297"/>
                  </a:lnTo>
                  <a:lnTo>
                    <a:pt x="555" y="238"/>
                  </a:lnTo>
                  <a:lnTo>
                    <a:pt x="693" y="198"/>
                  </a:lnTo>
                  <a:lnTo>
                    <a:pt x="851" y="159"/>
                  </a:lnTo>
                  <a:close/>
                  <a:moveTo>
                    <a:pt x="950" y="1"/>
                  </a:moveTo>
                  <a:lnTo>
                    <a:pt x="733" y="20"/>
                  </a:lnTo>
                  <a:lnTo>
                    <a:pt x="535" y="60"/>
                  </a:lnTo>
                  <a:lnTo>
                    <a:pt x="357" y="139"/>
                  </a:lnTo>
                  <a:lnTo>
                    <a:pt x="218" y="238"/>
                  </a:lnTo>
                  <a:lnTo>
                    <a:pt x="119" y="337"/>
                  </a:lnTo>
                  <a:lnTo>
                    <a:pt x="40" y="475"/>
                  </a:lnTo>
                  <a:lnTo>
                    <a:pt x="1" y="614"/>
                  </a:lnTo>
                  <a:lnTo>
                    <a:pt x="20" y="752"/>
                  </a:lnTo>
                  <a:lnTo>
                    <a:pt x="60" y="891"/>
                  </a:lnTo>
                  <a:lnTo>
                    <a:pt x="159" y="1029"/>
                  </a:lnTo>
                  <a:lnTo>
                    <a:pt x="297" y="1148"/>
                  </a:lnTo>
                  <a:lnTo>
                    <a:pt x="456" y="1247"/>
                  </a:lnTo>
                  <a:lnTo>
                    <a:pt x="653" y="1326"/>
                  </a:lnTo>
                  <a:lnTo>
                    <a:pt x="851" y="1366"/>
                  </a:lnTo>
                  <a:lnTo>
                    <a:pt x="1069" y="1405"/>
                  </a:lnTo>
                  <a:lnTo>
                    <a:pt x="1425" y="1405"/>
                  </a:lnTo>
                  <a:lnTo>
                    <a:pt x="1603" y="1366"/>
                  </a:lnTo>
                  <a:lnTo>
                    <a:pt x="1781" y="1306"/>
                  </a:lnTo>
                  <a:lnTo>
                    <a:pt x="1920" y="1247"/>
                  </a:lnTo>
                  <a:lnTo>
                    <a:pt x="2058" y="1148"/>
                  </a:lnTo>
                  <a:lnTo>
                    <a:pt x="2137" y="1049"/>
                  </a:lnTo>
                  <a:lnTo>
                    <a:pt x="2216" y="930"/>
                  </a:lnTo>
                  <a:lnTo>
                    <a:pt x="2236" y="792"/>
                  </a:lnTo>
                  <a:lnTo>
                    <a:pt x="2236" y="653"/>
                  </a:lnTo>
                  <a:lnTo>
                    <a:pt x="2177" y="515"/>
                  </a:lnTo>
                  <a:lnTo>
                    <a:pt x="2078" y="396"/>
                  </a:lnTo>
                  <a:lnTo>
                    <a:pt x="1959" y="278"/>
                  </a:lnTo>
                  <a:lnTo>
                    <a:pt x="1801" y="179"/>
                  </a:lnTo>
                  <a:lnTo>
                    <a:pt x="1623" y="99"/>
                  </a:lnTo>
                  <a:lnTo>
                    <a:pt x="1405" y="4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5491850" y="2798125"/>
              <a:ext cx="12900" cy="8950"/>
            </a:xfrm>
            <a:custGeom>
              <a:rect b="b" l="l" r="r" t="t"/>
              <a:pathLst>
                <a:path extrusionOk="0" h="358" w="516">
                  <a:moveTo>
                    <a:pt x="119" y="1"/>
                  </a:moveTo>
                  <a:lnTo>
                    <a:pt x="40" y="41"/>
                  </a:lnTo>
                  <a:lnTo>
                    <a:pt x="1" y="100"/>
                  </a:lnTo>
                  <a:lnTo>
                    <a:pt x="1" y="159"/>
                  </a:lnTo>
                  <a:lnTo>
                    <a:pt x="40" y="238"/>
                  </a:lnTo>
                  <a:lnTo>
                    <a:pt x="119" y="298"/>
                  </a:lnTo>
                  <a:lnTo>
                    <a:pt x="198" y="337"/>
                  </a:lnTo>
                  <a:lnTo>
                    <a:pt x="297" y="357"/>
                  </a:lnTo>
                  <a:lnTo>
                    <a:pt x="396" y="357"/>
                  </a:lnTo>
                  <a:lnTo>
                    <a:pt x="475" y="317"/>
                  </a:lnTo>
                  <a:lnTo>
                    <a:pt x="515" y="258"/>
                  </a:lnTo>
                  <a:lnTo>
                    <a:pt x="515" y="199"/>
                  </a:lnTo>
                  <a:lnTo>
                    <a:pt x="475" y="120"/>
                  </a:lnTo>
                  <a:lnTo>
                    <a:pt x="396" y="60"/>
                  </a:lnTo>
                  <a:lnTo>
                    <a:pt x="297" y="2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5490875" y="2802600"/>
              <a:ext cx="7425" cy="15350"/>
            </a:xfrm>
            <a:custGeom>
              <a:rect b="b" l="l" r="r" t="t"/>
              <a:pathLst>
                <a:path extrusionOk="0" h="614" w="297">
                  <a:moveTo>
                    <a:pt x="297" y="0"/>
                  </a:moveTo>
                  <a:lnTo>
                    <a:pt x="218" y="79"/>
                  </a:lnTo>
                  <a:lnTo>
                    <a:pt x="139" y="158"/>
                  </a:lnTo>
                  <a:lnTo>
                    <a:pt x="79" y="277"/>
                  </a:lnTo>
                  <a:lnTo>
                    <a:pt x="40" y="396"/>
                  </a:lnTo>
                  <a:lnTo>
                    <a:pt x="20" y="495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99" y="534"/>
                  </a:lnTo>
                  <a:lnTo>
                    <a:pt x="158" y="455"/>
                  </a:lnTo>
                  <a:lnTo>
                    <a:pt x="218" y="336"/>
                  </a:lnTo>
                  <a:lnTo>
                    <a:pt x="277" y="218"/>
                  </a:lnTo>
                  <a:lnTo>
                    <a:pt x="297" y="11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5500750" y="2803575"/>
              <a:ext cx="21800" cy="4975"/>
            </a:xfrm>
            <a:custGeom>
              <a:rect b="b" l="l" r="r" t="t"/>
              <a:pathLst>
                <a:path extrusionOk="0" h="199" w="872">
                  <a:moveTo>
                    <a:pt x="159" y="1"/>
                  </a:moveTo>
                  <a:lnTo>
                    <a:pt x="1" y="20"/>
                  </a:lnTo>
                  <a:lnTo>
                    <a:pt x="139" y="99"/>
                  </a:lnTo>
                  <a:lnTo>
                    <a:pt x="278" y="139"/>
                  </a:lnTo>
                  <a:lnTo>
                    <a:pt x="436" y="179"/>
                  </a:lnTo>
                  <a:lnTo>
                    <a:pt x="594" y="198"/>
                  </a:lnTo>
                  <a:lnTo>
                    <a:pt x="733" y="198"/>
                  </a:lnTo>
                  <a:lnTo>
                    <a:pt x="871" y="159"/>
                  </a:lnTo>
                  <a:lnTo>
                    <a:pt x="753" y="99"/>
                  </a:lnTo>
                  <a:lnTo>
                    <a:pt x="614" y="60"/>
                  </a:lnTo>
                  <a:lnTo>
                    <a:pt x="456" y="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5497300" y="2786750"/>
              <a:ext cx="6450" cy="15375"/>
            </a:xfrm>
            <a:custGeom>
              <a:rect b="b" l="l" r="r" t="t"/>
              <a:pathLst>
                <a:path extrusionOk="0" h="615" w="258">
                  <a:moveTo>
                    <a:pt x="238" y="1"/>
                  </a:moveTo>
                  <a:lnTo>
                    <a:pt x="159" y="80"/>
                  </a:lnTo>
                  <a:lnTo>
                    <a:pt x="99" y="159"/>
                  </a:lnTo>
                  <a:lnTo>
                    <a:pt x="40" y="278"/>
                  </a:lnTo>
                  <a:lnTo>
                    <a:pt x="20" y="397"/>
                  </a:lnTo>
                  <a:lnTo>
                    <a:pt x="0" y="515"/>
                  </a:lnTo>
                  <a:lnTo>
                    <a:pt x="0" y="614"/>
                  </a:lnTo>
                  <a:lnTo>
                    <a:pt x="79" y="535"/>
                  </a:lnTo>
                  <a:lnTo>
                    <a:pt x="139" y="456"/>
                  </a:lnTo>
                  <a:lnTo>
                    <a:pt x="198" y="337"/>
                  </a:lnTo>
                  <a:lnTo>
                    <a:pt x="238" y="219"/>
                  </a:lnTo>
                  <a:lnTo>
                    <a:pt x="257" y="1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5470575" y="2797650"/>
              <a:ext cx="25750" cy="4950"/>
            </a:xfrm>
            <a:custGeom>
              <a:rect b="b" l="l" r="r" t="t"/>
              <a:pathLst>
                <a:path extrusionOk="0" h="198" w="1030">
                  <a:moveTo>
                    <a:pt x="179" y="0"/>
                  </a:moveTo>
                  <a:lnTo>
                    <a:pt x="1" y="20"/>
                  </a:lnTo>
                  <a:lnTo>
                    <a:pt x="159" y="79"/>
                  </a:lnTo>
                  <a:lnTo>
                    <a:pt x="317" y="139"/>
                  </a:lnTo>
                  <a:lnTo>
                    <a:pt x="515" y="178"/>
                  </a:lnTo>
                  <a:lnTo>
                    <a:pt x="693" y="198"/>
                  </a:lnTo>
                  <a:lnTo>
                    <a:pt x="852" y="198"/>
                  </a:lnTo>
                  <a:lnTo>
                    <a:pt x="1030" y="178"/>
                  </a:lnTo>
                  <a:lnTo>
                    <a:pt x="871" y="99"/>
                  </a:lnTo>
                  <a:lnTo>
                    <a:pt x="713" y="60"/>
                  </a:lnTo>
                  <a:lnTo>
                    <a:pt x="535" y="2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5484925" y="2788250"/>
              <a:ext cx="12900" cy="14850"/>
            </a:xfrm>
            <a:custGeom>
              <a:rect b="b" l="l" r="r" t="t"/>
              <a:pathLst>
                <a:path extrusionOk="0" h="594" w="516">
                  <a:moveTo>
                    <a:pt x="1" y="0"/>
                  </a:moveTo>
                  <a:lnTo>
                    <a:pt x="40" y="119"/>
                  </a:lnTo>
                  <a:lnTo>
                    <a:pt x="119" y="238"/>
                  </a:lnTo>
                  <a:lnTo>
                    <a:pt x="199" y="356"/>
                  </a:lnTo>
                  <a:lnTo>
                    <a:pt x="297" y="455"/>
                  </a:lnTo>
                  <a:lnTo>
                    <a:pt x="396" y="534"/>
                  </a:lnTo>
                  <a:lnTo>
                    <a:pt x="515" y="594"/>
                  </a:lnTo>
                  <a:lnTo>
                    <a:pt x="456" y="475"/>
                  </a:lnTo>
                  <a:lnTo>
                    <a:pt x="396" y="356"/>
                  </a:lnTo>
                  <a:lnTo>
                    <a:pt x="317" y="238"/>
                  </a:lnTo>
                  <a:lnTo>
                    <a:pt x="218" y="139"/>
                  </a:lnTo>
                  <a:lnTo>
                    <a:pt x="11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5498275" y="2795175"/>
              <a:ext cx="20300" cy="7425"/>
            </a:xfrm>
            <a:custGeom>
              <a:rect b="b" l="l" r="r" t="t"/>
              <a:pathLst>
                <a:path extrusionOk="0" h="297" w="812">
                  <a:moveTo>
                    <a:pt x="673" y="0"/>
                  </a:moveTo>
                  <a:lnTo>
                    <a:pt x="535" y="20"/>
                  </a:lnTo>
                  <a:lnTo>
                    <a:pt x="377" y="79"/>
                  </a:lnTo>
                  <a:lnTo>
                    <a:pt x="238" y="139"/>
                  </a:lnTo>
                  <a:lnTo>
                    <a:pt x="120" y="198"/>
                  </a:lnTo>
                  <a:lnTo>
                    <a:pt x="1" y="297"/>
                  </a:lnTo>
                  <a:lnTo>
                    <a:pt x="139" y="297"/>
                  </a:lnTo>
                  <a:lnTo>
                    <a:pt x="278" y="277"/>
                  </a:lnTo>
                  <a:lnTo>
                    <a:pt x="436" y="218"/>
                  </a:lnTo>
                  <a:lnTo>
                    <a:pt x="575" y="159"/>
                  </a:lnTo>
                  <a:lnTo>
                    <a:pt x="693" y="79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5477500" y="2803075"/>
              <a:ext cx="20325" cy="8925"/>
            </a:xfrm>
            <a:custGeom>
              <a:rect b="b" l="l" r="r" t="t"/>
              <a:pathLst>
                <a:path extrusionOk="0" h="357" w="813">
                  <a:moveTo>
                    <a:pt x="812" y="1"/>
                  </a:moveTo>
                  <a:lnTo>
                    <a:pt x="654" y="21"/>
                  </a:lnTo>
                  <a:lnTo>
                    <a:pt x="515" y="40"/>
                  </a:lnTo>
                  <a:lnTo>
                    <a:pt x="377" y="100"/>
                  </a:lnTo>
                  <a:lnTo>
                    <a:pt x="219" y="179"/>
                  </a:lnTo>
                  <a:lnTo>
                    <a:pt x="100" y="258"/>
                  </a:lnTo>
                  <a:lnTo>
                    <a:pt x="1" y="357"/>
                  </a:lnTo>
                  <a:lnTo>
                    <a:pt x="139" y="337"/>
                  </a:lnTo>
                  <a:lnTo>
                    <a:pt x="278" y="298"/>
                  </a:lnTo>
                  <a:lnTo>
                    <a:pt x="436" y="258"/>
                  </a:lnTo>
                  <a:lnTo>
                    <a:pt x="575" y="179"/>
                  </a:lnTo>
                  <a:lnTo>
                    <a:pt x="693" y="10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5500750" y="2805550"/>
              <a:ext cx="8925" cy="12900"/>
            </a:xfrm>
            <a:custGeom>
              <a:rect b="b" l="l" r="r" t="t"/>
              <a:pathLst>
                <a:path extrusionOk="0" h="516" w="357">
                  <a:moveTo>
                    <a:pt x="1" y="1"/>
                  </a:moveTo>
                  <a:lnTo>
                    <a:pt x="1" y="100"/>
                  </a:lnTo>
                  <a:lnTo>
                    <a:pt x="40" y="199"/>
                  </a:lnTo>
                  <a:lnTo>
                    <a:pt x="100" y="297"/>
                  </a:lnTo>
                  <a:lnTo>
                    <a:pt x="179" y="396"/>
                  </a:lnTo>
                  <a:lnTo>
                    <a:pt x="258" y="456"/>
                  </a:lnTo>
                  <a:lnTo>
                    <a:pt x="357" y="515"/>
                  </a:lnTo>
                  <a:lnTo>
                    <a:pt x="337" y="416"/>
                  </a:lnTo>
                  <a:lnTo>
                    <a:pt x="298" y="317"/>
                  </a:lnTo>
                  <a:lnTo>
                    <a:pt x="238" y="218"/>
                  </a:lnTo>
                  <a:lnTo>
                    <a:pt x="159" y="119"/>
                  </a:lnTo>
                  <a:lnTo>
                    <a:pt x="8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5662000" y="2780825"/>
              <a:ext cx="55900" cy="35625"/>
            </a:xfrm>
            <a:custGeom>
              <a:rect b="b" l="l" r="r" t="t"/>
              <a:pathLst>
                <a:path extrusionOk="0" h="1425" w="2236">
                  <a:moveTo>
                    <a:pt x="1444" y="159"/>
                  </a:moveTo>
                  <a:lnTo>
                    <a:pt x="1583" y="179"/>
                  </a:lnTo>
                  <a:lnTo>
                    <a:pt x="1702" y="218"/>
                  </a:lnTo>
                  <a:lnTo>
                    <a:pt x="1820" y="258"/>
                  </a:lnTo>
                  <a:lnTo>
                    <a:pt x="1919" y="317"/>
                  </a:lnTo>
                  <a:lnTo>
                    <a:pt x="1979" y="396"/>
                  </a:lnTo>
                  <a:lnTo>
                    <a:pt x="2038" y="475"/>
                  </a:lnTo>
                  <a:lnTo>
                    <a:pt x="2058" y="554"/>
                  </a:lnTo>
                  <a:lnTo>
                    <a:pt x="2078" y="614"/>
                  </a:lnTo>
                  <a:lnTo>
                    <a:pt x="2058" y="693"/>
                  </a:lnTo>
                  <a:lnTo>
                    <a:pt x="2038" y="752"/>
                  </a:lnTo>
                  <a:lnTo>
                    <a:pt x="1979" y="831"/>
                  </a:lnTo>
                  <a:lnTo>
                    <a:pt x="1919" y="911"/>
                  </a:lnTo>
                  <a:lnTo>
                    <a:pt x="1860" y="970"/>
                  </a:lnTo>
                  <a:lnTo>
                    <a:pt x="1682" y="1089"/>
                  </a:lnTo>
                  <a:lnTo>
                    <a:pt x="1444" y="1188"/>
                  </a:lnTo>
                  <a:lnTo>
                    <a:pt x="1207" y="1247"/>
                  </a:lnTo>
                  <a:lnTo>
                    <a:pt x="930" y="1267"/>
                  </a:lnTo>
                  <a:lnTo>
                    <a:pt x="772" y="1267"/>
                  </a:lnTo>
                  <a:lnTo>
                    <a:pt x="653" y="1247"/>
                  </a:lnTo>
                  <a:lnTo>
                    <a:pt x="515" y="1207"/>
                  </a:lnTo>
                  <a:lnTo>
                    <a:pt x="416" y="1168"/>
                  </a:lnTo>
                  <a:lnTo>
                    <a:pt x="317" y="1108"/>
                  </a:lnTo>
                  <a:lnTo>
                    <a:pt x="238" y="1029"/>
                  </a:lnTo>
                  <a:lnTo>
                    <a:pt x="198" y="970"/>
                  </a:lnTo>
                  <a:lnTo>
                    <a:pt x="159" y="871"/>
                  </a:lnTo>
                  <a:lnTo>
                    <a:pt x="159" y="772"/>
                  </a:lnTo>
                  <a:lnTo>
                    <a:pt x="198" y="653"/>
                  </a:lnTo>
                  <a:lnTo>
                    <a:pt x="277" y="554"/>
                  </a:lnTo>
                  <a:lnTo>
                    <a:pt x="376" y="456"/>
                  </a:lnTo>
                  <a:lnTo>
                    <a:pt x="515" y="357"/>
                  </a:lnTo>
                  <a:lnTo>
                    <a:pt x="673" y="277"/>
                  </a:lnTo>
                  <a:lnTo>
                    <a:pt x="831" y="218"/>
                  </a:lnTo>
                  <a:lnTo>
                    <a:pt x="1029" y="179"/>
                  </a:lnTo>
                  <a:lnTo>
                    <a:pt x="1168" y="159"/>
                  </a:lnTo>
                  <a:close/>
                  <a:moveTo>
                    <a:pt x="1148" y="1"/>
                  </a:moveTo>
                  <a:lnTo>
                    <a:pt x="989" y="20"/>
                  </a:lnTo>
                  <a:lnTo>
                    <a:pt x="772" y="80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38" y="357"/>
                  </a:lnTo>
                  <a:lnTo>
                    <a:pt x="119" y="475"/>
                  </a:lnTo>
                  <a:lnTo>
                    <a:pt x="40" y="614"/>
                  </a:lnTo>
                  <a:lnTo>
                    <a:pt x="0" y="752"/>
                  </a:lnTo>
                  <a:lnTo>
                    <a:pt x="0" y="911"/>
                  </a:lnTo>
                  <a:lnTo>
                    <a:pt x="40" y="100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6" y="1346"/>
                  </a:lnTo>
                  <a:lnTo>
                    <a:pt x="594" y="1385"/>
                  </a:lnTo>
                  <a:lnTo>
                    <a:pt x="752" y="1425"/>
                  </a:lnTo>
                  <a:lnTo>
                    <a:pt x="1088" y="1425"/>
                  </a:lnTo>
                  <a:lnTo>
                    <a:pt x="1227" y="1405"/>
                  </a:lnTo>
                  <a:lnTo>
                    <a:pt x="1504" y="1346"/>
                  </a:lnTo>
                  <a:lnTo>
                    <a:pt x="1761" y="1227"/>
                  </a:lnTo>
                  <a:lnTo>
                    <a:pt x="1860" y="1168"/>
                  </a:lnTo>
                  <a:lnTo>
                    <a:pt x="1959" y="1089"/>
                  </a:lnTo>
                  <a:lnTo>
                    <a:pt x="2058" y="1009"/>
                  </a:lnTo>
                  <a:lnTo>
                    <a:pt x="2117" y="930"/>
                  </a:lnTo>
                  <a:lnTo>
                    <a:pt x="2176" y="831"/>
                  </a:lnTo>
                  <a:lnTo>
                    <a:pt x="2216" y="733"/>
                  </a:lnTo>
                  <a:lnTo>
                    <a:pt x="2236" y="614"/>
                  </a:lnTo>
                  <a:lnTo>
                    <a:pt x="2216" y="515"/>
                  </a:lnTo>
                  <a:lnTo>
                    <a:pt x="2196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19" y="139"/>
                  </a:lnTo>
                  <a:lnTo>
                    <a:pt x="1801" y="80"/>
                  </a:lnTo>
                  <a:lnTo>
                    <a:pt x="1642" y="4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5684250" y="2794175"/>
              <a:ext cx="13375" cy="7950"/>
            </a:xfrm>
            <a:custGeom>
              <a:rect b="b" l="l" r="r" t="t"/>
              <a:pathLst>
                <a:path extrusionOk="0" h="318" w="535">
                  <a:moveTo>
                    <a:pt x="179" y="1"/>
                  </a:moveTo>
                  <a:lnTo>
                    <a:pt x="80" y="20"/>
                  </a:lnTo>
                  <a:lnTo>
                    <a:pt x="20" y="80"/>
                  </a:lnTo>
                  <a:lnTo>
                    <a:pt x="1" y="139"/>
                  </a:lnTo>
                  <a:lnTo>
                    <a:pt x="20" y="218"/>
                  </a:lnTo>
                  <a:lnTo>
                    <a:pt x="80" y="258"/>
                  </a:lnTo>
                  <a:lnTo>
                    <a:pt x="159" y="297"/>
                  </a:lnTo>
                  <a:lnTo>
                    <a:pt x="258" y="317"/>
                  </a:lnTo>
                  <a:lnTo>
                    <a:pt x="357" y="317"/>
                  </a:lnTo>
                  <a:lnTo>
                    <a:pt x="456" y="278"/>
                  </a:lnTo>
                  <a:lnTo>
                    <a:pt x="515" y="238"/>
                  </a:lnTo>
                  <a:lnTo>
                    <a:pt x="535" y="179"/>
                  </a:lnTo>
                  <a:lnTo>
                    <a:pt x="515" y="100"/>
                  </a:lnTo>
                  <a:lnTo>
                    <a:pt x="456" y="60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5687225" y="279812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39" y="1"/>
                  </a:moveTo>
                  <a:lnTo>
                    <a:pt x="79" y="100"/>
                  </a:lnTo>
                  <a:lnTo>
                    <a:pt x="40" y="199"/>
                  </a:lnTo>
                  <a:lnTo>
                    <a:pt x="0" y="317"/>
                  </a:lnTo>
                  <a:lnTo>
                    <a:pt x="0" y="436"/>
                  </a:lnTo>
                  <a:lnTo>
                    <a:pt x="0" y="555"/>
                  </a:lnTo>
                  <a:lnTo>
                    <a:pt x="20" y="674"/>
                  </a:lnTo>
                  <a:lnTo>
                    <a:pt x="99" y="575"/>
                  </a:lnTo>
                  <a:lnTo>
                    <a:pt x="139" y="476"/>
                  </a:lnTo>
                  <a:lnTo>
                    <a:pt x="159" y="357"/>
                  </a:lnTo>
                  <a:lnTo>
                    <a:pt x="178" y="219"/>
                  </a:lnTo>
                  <a:lnTo>
                    <a:pt x="178" y="120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694150" y="2795675"/>
              <a:ext cx="21775" cy="4475"/>
            </a:xfrm>
            <a:custGeom>
              <a:rect b="b" l="l" r="r" t="t"/>
              <a:pathLst>
                <a:path extrusionOk="0" h="179" w="871">
                  <a:moveTo>
                    <a:pt x="574" y="0"/>
                  </a:moveTo>
                  <a:lnTo>
                    <a:pt x="416" y="20"/>
                  </a:lnTo>
                  <a:lnTo>
                    <a:pt x="257" y="40"/>
                  </a:lnTo>
                  <a:lnTo>
                    <a:pt x="119" y="79"/>
                  </a:lnTo>
                  <a:lnTo>
                    <a:pt x="0" y="139"/>
                  </a:lnTo>
                  <a:lnTo>
                    <a:pt x="139" y="158"/>
                  </a:lnTo>
                  <a:lnTo>
                    <a:pt x="277" y="178"/>
                  </a:lnTo>
                  <a:lnTo>
                    <a:pt x="435" y="178"/>
                  </a:lnTo>
                  <a:lnTo>
                    <a:pt x="594" y="139"/>
                  </a:lnTo>
                  <a:lnTo>
                    <a:pt x="732" y="119"/>
                  </a:lnTo>
                  <a:lnTo>
                    <a:pt x="871" y="59"/>
                  </a:lnTo>
                  <a:lnTo>
                    <a:pt x="712" y="2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5688700" y="2781325"/>
              <a:ext cx="4475" cy="16825"/>
            </a:xfrm>
            <a:custGeom>
              <a:rect b="b" l="l" r="r" t="t"/>
              <a:pathLst>
                <a:path extrusionOk="0" h="673" w="179">
                  <a:moveTo>
                    <a:pt x="119" y="0"/>
                  </a:moveTo>
                  <a:lnTo>
                    <a:pt x="60" y="99"/>
                  </a:lnTo>
                  <a:lnTo>
                    <a:pt x="40" y="198"/>
                  </a:lnTo>
                  <a:lnTo>
                    <a:pt x="1" y="337"/>
                  </a:lnTo>
                  <a:lnTo>
                    <a:pt x="1" y="455"/>
                  </a:lnTo>
                  <a:lnTo>
                    <a:pt x="20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59" y="337"/>
                  </a:lnTo>
                  <a:lnTo>
                    <a:pt x="179" y="218"/>
                  </a:lnTo>
                  <a:lnTo>
                    <a:pt x="159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5662975" y="2797150"/>
              <a:ext cx="25750" cy="4475"/>
            </a:xfrm>
            <a:custGeom>
              <a:rect b="b" l="l" r="r" t="t"/>
              <a:pathLst>
                <a:path extrusionOk="0" h="179" w="1030">
                  <a:moveTo>
                    <a:pt x="693" y="0"/>
                  </a:moveTo>
                  <a:lnTo>
                    <a:pt x="515" y="20"/>
                  </a:lnTo>
                  <a:lnTo>
                    <a:pt x="317" y="40"/>
                  </a:lnTo>
                  <a:lnTo>
                    <a:pt x="159" y="80"/>
                  </a:lnTo>
                  <a:lnTo>
                    <a:pt x="1" y="139"/>
                  </a:lnTo>
                  <a:lnTo>
                    <a:pt x="179" y="178"/>
                  </a:lnTo>
                  <a:lnTo>
                    <a:pt x="535" y="178"/>
                  </a:lnTo>
                  <a:lnTo>
                    <a:pt x="713" y="139"/>
                  </a:lnTo>
                  <a:lnTo>
                    <a:pt x="871" y="99"/>
                  </a:lnTo>
                  <a:lnTo>
                    <a:pt x="1030" y="4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5674350" y="2787750"/>
              <a:ext cx="15850" cy="10900"/>
            </a:xfrm>
            <a:custGeom>
              <a:rect b="b" l="l" r="r" t="t"/>
              <a:pathLst>
                <a:path extrusionOk="0" h="436" w="634">
                  <a:moveTo>
                    <a:pt x="1" y="0"/>
                  </a:moveTo>
                  <a:lnTo>
                    <a:pt x="80" y="99"/>
                  </a:lnTo>
                  <a:lnTo>
                    <a:pt x="159" y="198"/>
                  </a:lnTo>
                  <a:lnTo>
                    <a:pt x="278" y="277"/>
                  </a:lnTo>
                  <a:lnTo>
                    <a:pt x="397" y="357"/>
                  </a:lnTo>
                  <a:lnTo>
                    <a:pt x="515" y="416"/>
                  </a:lnTo>
                  <a:lnTo>
                    <a:pt x="634" y="436"/>
                  </a:lnTo>
                  <a:lnTo>
                    <a:pt x="575" y="337"/>
                  </a:lnTo>
                  <a:lnTo>
                    <a:pt x="476" y="238"/>
                  </a:lnTo>
                  <a:lnTo>
                    <a:pt x="377" y="159"/>
                  </a:lnTo>
                  <a:lnTo>
                    <a:pt x="238" y="80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5690675" y="2785775"/>
              <a:ext cx="17825" cy="12375"/>
            </a:xfrm>
            <a:custGeom>
              <a:rect b="b" l="l" r="r" t="t"/>
              <a:pathLst>
                <a:path extrusionOk="0" h="495" w="713">
                  <a:moveTo>
                    <a:pt x="713" y="0"/>
                  </a:moveTo>
                  <a:lnTo>
                    <a:pt x="574" y="40"/>
                  </a:lnTo>
                  <a:lnTo>
                    <a:pt x="456" y="99"/>
                  </a:lnTo>
                  <a:lnTo>
                    <a:pt x="317" y="178"/>
                  </a:lnTo>
                  <a:lnTo>
                    <a:pt x="199" y="277"/>
                  </a:lnTo>
                  <a:lnTo>
                    <a:pt x="100" y="37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78" y="396"/>
                  </a:lnTo>
                  <a:lnTo>
                    <a:pt x="416" y="317"/>
                  </a:lnTo>
                  <a:lnTo>
                    <a:pt x="535" y="218"/>
                  </a:lnTo>
                  <a:lnTo>
                    <a:pt x="63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673375" y="2798625"/>
              <a:ext cx="16825" cy="13875"/>
            </a:xfrm>
            <a:custGeom>
              <a:rect b="b" l="l" r="r" t="t"/>
              <a:pathLst>
                <a:path extrusionOk="0" h="555" w="673">
                  <a:moveTo>
                    <a:pt x="673" y="1"/>
                  </a:moveTo>
                  <a:lnTo>
                    <a:pt x="534" y="60"/>
                  </a:lnTo>
                  <a:lnTo>
                    <a:pt x="416" y="119"/>
                  </a:lnTo>
                  <a:lnTo>
                    <a:pt x="277" y="218"/>
                  </a:lnTo>
                  <a:lnTo>
                    <a:pt x="159" y="317"/>
                  </a:lnTo>
                  <a:lnTo>
                    <a:pt x="79" y="436"/>
                  </a:lnTo>
                  <a:lnTo>
                    <a:pt x="0" y="555"/>
                  </a:lnTo>
                  <a:lnTo>
                    <a:pt x="119" y="495"/>
                  </a:lnTo>
                  <a:lnTo>
                    <a:pt x="257" y="436"/>
                  </a:lnTo>
                  <a:lnTo>
                    <a:pt x="376" y="337"/>
                  </a:lnTo>
                  <a:lnTo>
                    <a:pt x="515" y="238"/>
                  </a:lnTo>
                  <a:lnTo>
                    <a:pt x="594" y="11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5693650" y="2800600"/>
              <a:ext cx="12400" cy="9925"/>
            </a:xfrm>
            <a:custGeom>
              <a:rect b="b" l="l" r="r" t="t"/>
              <a:pathLst>
                <a:path extrusionOk="0" h="397" w="496">
                  <a:moveTo>
                    <a:pt x="0" y="1"/>
                  </a:moveTo>
                  <a:lnTo>
                    <a:pt x="60" y="100"/>
                  </a:lnTo>
                  <a:lnTo>
                    <a:pt x="119" y="179"/>
                  </a:lnTo>
                  <a:lnTo>
                    <a:pt x="198" y="258"/>
                  </a:lnTo>
                  <a:lnTo>
                    <a:pt x="297" y="317"/>
                  </a:lnTo>
                  <a:lnTo>
                    <a:pt x="376" y="377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36" y="298"/>
                  </a:lnTo>
                  <a:lnTo>
                    <a:pt x="376" y="218"/>
                  </a:lnTo>
                  <a:lnTo>
                    <a:pt x="297" y="139"/>
                  </a:lnTo>
                  <a:lnTo>
                    <a:pt x="198" y="60"/>
                  </a:lnTo>
                  <a:lnTo>
                    <a:pt x="119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5842025" y="27086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8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18"/>
                  </a:lnTo>
                  <a:lnTo>
                    <a:pt x="1821" y="277"/>
                  </a:lnTo>
                  <a:lnTo>
                    <a:pt x="1900" y="336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33"/>
                  </a:lnTo>
                  <a:lnTo>
                    <a:pt x="2038" y="693"/>
                  </a:lnTo>
                  <a:lnTo>
                    <a:pt x="2018" y="772"/>
                  </a:lnTo>
                  <a:lnTo>
                    <a:pt x="1979" y="831"/>
                  </a:lnTo>
                  <a:lnTo>
                    <a:pt x="1920" y="910"/>
                  </a:lnTo>
                  <a:lnTo>
                    <a:pt x="1840" y="969"/>
                  </a:lnTo>
                  <a:lnTo>
                    <a:pt x="1662" y="1108"/>
                  </a:lnTo>
                  <a:lnTo>
                    <a:pt x="1445" y="1187"/>
                  </a:lnTo>
                  <a:lnTo>
                    <a:pt x="1207" y="1246"/>
                  </a:lnTo>
                  <a:lnTo>
                    <a:pt x="106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6"/>
                  </a:lnTo>
                  <a:lnTo>
                    <a:pt x="515" y="1207"/>
                  </a:lnTo>
                  <a:lnTo>
                    <a:pt x="396" y="1167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69"/>
                  </a:lnTo>
                  <a:lnTo>
                    <a:pt x="159" y="890"/>
                  </a:lnTo>
                  <a:lnTo>
                    <a:pt x="159" y="791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7"/>
                  </a:lnTo>
                  <a:lnTo>
                    <a:pt x="1010" y="198"/>
                  </a:lnTo>
                  <a:lnTo>
                    <a:pt x="1148" y="178"/>
                  </a:lnTo>
                  <a:lnTo>
                    <a:pt x="1286" y="158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20"/>
                  </a:lnTo>
                  <a:lnTo>
                    <a:pt x="772" y="79"/>
                  </a:lnTo>
                  <a:lnTo>
                    <a:pt x="574" y="158"/>
                  </a:lnTo>
                  <a:lnTo>
                    <a:pt x="396" y="237"/>
                  </a:lnTo>
                  <a:lnTo>
                    <a:pt x="258" y="356"/>
                  </a:lnTo>
                  <a:lnTo>
                    <a:pt x="119" y="47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4"/>
                  </a:lnTo>
                  <a:lnTo>
                    <a:pt x="1069" y="1425"/>
                  </a:lnTo>
                  <a:lnTo>
                    <a:pt x="1227" y="1405"/>
                  </a:lnTo>
                  <a:lnTo>
                    <a:pt x="1504" y="1345"/>
                  </a:lnTo>
                  <a:lnTo>
                    <a:pt x="1742" y="1227"/>
                  </a:lnTo>
                  <a:lnTo>
                    <a:pt x="1860" y="1167"/>
                  </a:lnTo>
                  <a:lnTo>
                    <a:pt x="1959" y="1088"/>
                  </a:lnTo>
                  <a:lnTo>
                    <a:pt x="2038" y="1009"/>
                  </a:lnTo>
                  <a:lnTo>
                    <a:pt x="2117" y="930"/>
                  </a:lnTo>
                  <a:lnTo>
                    <a:pt x="2177" y="831"/>
                  </a:lnTo>
                  <a:lnTo>
                    <a:pt x="2197" y="732"/>
                  </a:lnTo>
                  <a:lnTo>
                    <a:pt x="2216" y="63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20" y="158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5864275" y="27219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79"/>
                  </a:lnTo>
                  <a:lnTo>
                    <a:pt x="1" y="159"/>
                  </a:lnTo>
                  <a:lnTo>
                    <a:pt x="2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5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8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5866750" y="27259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99"/>
                  </a:lnTo>
                  <a:lnTo>
                    <a:pt x="60" y="198"/>
                  </a:lnTo>
                  <a:lnTo>
                    <a:pt x="21" y="337"/>
                  </a:lnTo>
                  <a:lnTo>
                    <a:pt x="1" y="456"/>
                  </a:lnTo>
                  <a:lnTo>
                    <a:pt x="21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5873675" y="27239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0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99"/>
                  </a:lnTo>
                  <a:lnTo>
                    <a:pt x="871" y="4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868725" y="27096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8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5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843025" y="2724925"/>
              <a:ext cx="25725" cy="4475"/>
            </a:xfrm>
            <a:custGeom>
              <a:rect b="b" l="l" r="r" t="t"/>
              <a:pathLst>
                <a:path extrusionOk="0" h="179" w="1029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58" y="100"/>
                  </a:lnTo>
                  <a:lnTo>
                    <a:pt x="0" y="159"/>
                  </a:lnTo>
                  <a:lnTo>
                    <a:pt x="158" y="179"/>
                  </a:lnTo>
                  <a:lnTo>
                    <a:pt x="514" y="179"/>
                  </a:lnTo>
                  <a:lnTo>
                    <a:pt x="712" y="139"/>
                  </a:lnTo>
                  <a:lnTo>
                    <a:pt x="871" y="100"/>
                  </a:lnTo>
                  <a:lnTo>
                    <a:pt x="1029" y="41"/>
                  </a:lnTo>
                  <a:lnTo>
                    <a:pt x="851" y="21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854400" y="27155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7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33" y="455"/>
                  </a:lnTo>
                  <a:lnTo>
                    <a:pt x="554" y="336"/>
                  </a:lnTo>
                  <a:lnTo>
                    <a:pt x="475" y="257"/>
                  </a:lnTo>
                  <a:lnTo>
                    <a:pt x="356" y="158"/>
                  </a:lnTo>
                  <a:lnTo>
                    <a:pt x="238" y="7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5870725" y="2713550"/>
              <a:ext cx="17825" cy="12400"/>
            </a:xfrm>
            <a:custGeom>
              <a:rect b="b" l="l" r="r" t="t"/>
              <a:pathLst>
                <a:path extrusionOk="0" h="496" w="713">
                  <a:moveTo>
                    <a:pt x="712" y="1"/>
                  </a:moveTo>
                  <a:lnTo>
                    <a:pt x="574" y="40"/>
                  </a:lnTo>
                  <a:lnTo>
                    <a:pt x="435" y="100"/>
                  </a:lnTo>
                  <a:lnTo>
                    <a:pt x="317" y="199"/>
                  </a:lnTo>
                  <a:lnTo>
                    <a:pt x="178" y="298"/>
                  </a:lnTo>
                  <a:lnTo>
                    <a:pt x="79" y="397"/>
                  </a:lnTo>
                  <a:lnTo>
                    <a:pt x="0" y="496"/>
                  </a:lnTo>
                  <a:lnTo>
                    <a:pt x="138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4" y="219"/>
                  </a:lnTo>
                  <a:lnTo>
                    <a:pt x="613" y="12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5852900" y="27269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6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873675" y="2728400"/>
              <a:ext cx="11900" cy="10400"/>
            </a:xfrm>
            <a:custGeom>
              <a:rect b="b" l="l" r="r" t="t"/>
              <a:pathLst>
                <a:path extrusionOk="0" h="416" w="476">
                  <a:moveTo>
                    <a:pt x="1" y="0"/>
                  </a:moveTo>
                  <a:lnTo>
                    <a:pt x="40" y="99"/>
                  </a:lnTo>
                  <a:lnTo>
                    <a:pt x="100" y="178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5764375" y="27447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9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38"/>
                  </a:lnTo>
                  <a:lnTo>
                    <a:pt x="1821" y="277"/>
                  </a:lnTo>
                  <a:lnTo>
                    <a:pt x="1900" y="337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53"/>
                  </a:lnTo>
                  <a:lnTo>
                    <a:pt x="2018" y="77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22" y="1069"/>
                  </a:lnTo>
                  <a:lnTo>
                    <a:pt x="1563" y="1148"/>
                  </a:lnTo>
                  <a:lnTo>
                    <a:pt x="1385" y="1207"/>
                  </a:lnTo>
                  <a:lnTo>
                    <a:pt x="1207" y="1266"/>
                  </a:lnTo>
                  <a:lnTo>
                    <a:pt x="104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7"/>
                  </a:lnTo>
                  <a:lnTo>
                    <a:pt x="515" y="1227"/>
                  </a:lnTo>
                  <a:lnTo>
                    <a:pt x="396" y="1168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70"/>
                  </a:lnTo>
                  <a:lnTo>
                    <a:pt x="159" y="891"/>
                  </a:lnTo>
                  <a:lnTo>
                    <a:pt x="159" y="792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8"/>
                  </a:lnTo>
                  <a:lnTo>
                    <a:pt x="1009" y="198"/>
                  </a:lnTo>
                  <a:lnTo>
                    <a:pt x="1286" y="159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40"/>
                  </a:lnTo>
                  <a:lnTo>
                    <a:pt x="772" y="79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58" y="356"/>
                  </a:lnTo>
                  <a:lnTo>
                    <a:pt x="119" y="49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5"/>
                  </a:lnTo>
                  <a:lnTo>
                    <a:pt x="1069" y="1445"/>
                  </a:lnTo>
                  <a:lnTo>
                    <a:pt x="1227" y="1425"/>
                  </a:lnTo>
                  <a:lnTo>
                    <a:pt x="1445" y="1365"/>
                  </a:lnTo>
                  <a:lnTo>
                    <a:pt x="1623" y="1286"/>
                  </a:lnTo>
                  <a:lnTo>
                    <a:pt x="1801" y="1207"/>
                  </a:lnTo>
                  <a:lnTo>
                    <a:pt x="1959" y="1088"/>
                  </a:lnTo>
                  <a:lnTo>
                    <a:pt x="2078" y="970"/>
                  </a:lnTo>
                  <a:lnTo>
                    <a:pt x="2177" y="811"/>
                  </a:lnTo>
                  <a:lnTo>
                    <a:pt x="2216" y="67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18" y="218"/>
                  </a:lnTo>
                  <a:lnTo>
                    <a:pt x="1920" y="159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4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5786625" y="27580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80"/>
                  </a:lnTo>
                  <a:lnTo>
                    <a:pt x="1" y="159"/>
                  </a:lnTo>
                  <a:lnTo>
                    <a:pt x="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3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9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789100" y="27620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100"/>
                  </a:lnTo>
                  <a:lnTo>
                    <a:pt x="40" y="199"/>
                  </a:lnTo>
                  <a:lnTo>
                    <a:pt x="20" y="337"/>
                  </a:lnTo>
                  <a:lnTo>
                    <a:pt x="1" y="456"/>
                  </a:lnTo>
                  <a:lnTo>
                    <a:pt x="1" y="57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6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5796025" y="27600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1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100"/>
                  </a:lnTo>
                  <a:lnTo>
                    <a:pt x="871" y="4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5791075" y="27457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9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3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765375" y="2761050"/>
              <a:ext cx="25725" cy="4950"/>
            </a:xfrm>
            <a:custGeom>
              <a:rect b="b" l="l" r="r" t="t"/>
              <a:pathLst>
                <a:path extrusionOk="0" h="198" w="1029">
                  <a:moveTo>
                    <a:pt x="693" y="0"/>
                  </a:moveTo>
                  <a:lnTo>
                    <a:pt x="495" y="20"/>
                  </a:lnTo>
                  <a:lnTo>
                    <a:pt x="317" y="40"/>
                  </a:lnTo>
                  <a:lnTo>
                    <a:pt x="158" y="99"/>
                  </a:lnTo>
                  <a:lnTo>
                    <a:pt x="0" y="158"/>
                  </a:lnTo>
                  <a:lnTo>
                    <a:pt x="158" y="178"/>
                  </a:lnTo>
                  <a:lnTo>
                    <a:pt x="336" y="198"/>
                  </a:lnTo>
                  <a:lnTo>
                    <a:pt x="514" y="178"/>
                  </a:lnTo>
                  <a:lnTo>
                    <a:pt x="712" y="139"/>
                  </a:lnTo>
                  <a:lnTo>
                    <a:pt x="871" y="99"/>
                  </a:lnTo>
                  <a:lnTo>
                    <a:pt x="1029" y="40"/>
                  </a:lnTo>
                  <a:lnTo>
                    <a:pt x="851" y="2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5776750" y="27516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5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76"/>
                  </a:lnTo>
                  <a:lnTo>
                    <a:pt x="514" y="416"/>
                  </a:lnTo>
                  <a:lnTo>
                    <a:pt x="633" y="455"/>
                  </a:lnTo>
                  <a:lnTo>
                    <a:pt x="554" y="337"/>
                  </a:lnTo>
                  <a:lnTo>
                    <a:pt x="475" y="257"/>
                  </a:lnTo>
                  <a:lnTo>
                    <a:pt x="356" y="159"/>
                  </a:lnTo>
                  <a:lnTo>
                    <a:pt x="238" y="9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793050" y="2749675"/>
              <a:ext cx="17850" cy="12375"/>
            </a:xfrm>
            <a:custGeom>
              <a:rect b="b" l="l" r="r" t="t"/>
              <a:pathLst>
                <a:path extrusionOk="0" h="495" w="714">
                  <a:moveTo>
                    <a:pt x="713" y="0"/>
                  </a:moveTo>
                  <a:lnTo>
                    <a:pt x="575" y="40"/>
                  </a:lnTo>
                  <a:lnTo>
                    <a:pt x="436" y="99"/>
                  </a:lnTo>
                  <a:lnTo>
                    <a:pt x="298" y="198"/>
                  </a:lnTo>
                  <a:lnTo>
                    <a:pt x="179" y="297"/>
                  </a:lnTo>
                  <a:lnTo>
                    <a:pt x="80" y="39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58" y="396"/>
                  </a:lnTo>
                  <a:lnTo>
                    <a:pt x="397" y="31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5775250" y="27630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796025" y="2764500"/>
              <a:ext cx="11900" cy="10425"/>
            </a:xfrm>
            <a:custGeom>
              <a:rect b="b" l="l" r="r" t="t"/>
              <a:pathLst>
                <a:path extrusionOk="0" h="417" w="476">
                  <a:moveTo>
                    <a:pt x="1" y="1"/>
                  </a:moveTo>
                  <a:lnTo>
                    <a:pt x="40" y="100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7"/>
                  </a:lnTo>
                  <a:lnTo>
                    <a:pt x="475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8" y="80"/>
                  </a:lnTo>
                  <a:lnTo>
                    <a:pt x="10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559625" y="2793200"/>
              <a:ext cx="55900" cy="36125"/>
            </a:xfrm>
            <a:custGeom>
              <a:rect b="b" l="l" r="r" t="t"/>
              <a:pathLst>
                <a:path extrusionOk="0" h="1445" w="2236">
                  <a:moveTo>
                    <a:pt x="1444" y="158"/>
                  </a:moveTo>
                  <a:lnTo>
                    <a:pt x="1583" y="178"/>
                  </a:lnTo>
                  <a:lnTo>
                    <a:pt x="1721" y="218"/>
                  </a:lnTo>
                  <a:lnTo>
                    <a:pt x="1820" y="277"/>
                  </a:lnTo>
                  <a:lnTo>
                    <a:pt x="1919" y="317"/>
                  </a:lnTo>
                  <a:lnTo>
                    <a:pt x="1998" y="396"/>
                  </a:lnTo>
                  <a:lnTo>
                    <a:pt x="2038" y="475"/>
                  </a:lnTo>
                  <a:lnTo>
                    <a:pt x="2077" y="554"/>
                  </a:lnTo>
                  <a:lnTo>
                    <a:pt x="2077" y="653"/>
                  </a:lnTo>
                  <a:lnTo>
                    <a:pt x="2038" y="75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41" y="1068"/>
                  </a:lnTo>
                  <a:lnTo>
                    <a:pt x="1583" y="1148"/>
                  </a:lnTo>
                  <a:lnTo>
                    <a:pt x="1405" y="1207"/>
                  </a:lnTo>
                  <a:lnTo>
                    <a:pt x="1207" y="1246"/>
                  </a:lnTo>
                  <a:lnTo>
                    <a:pt x="1068" y="1266"/>
                  </a:lnTo>
                  <a:lnTo>
                    <a:pt x="791" y="1266"/>
                  </a:lnTo>
                  <a:lnTo>
                    <a:pt x="653" y="1246"/>
                  </a:lnTo>
                  <a:lnTo>
                    <a:pt x="514" y="1207"/>
                  </a:lnTo>
                  <a:lnTo>
                    <a:pt x="415" y="1167"/>
                  </a:lnTo>
                  <a:lnTo>
                    <a:pt x="317" y="1108"/>
                  </a:lnTo>
                  <a:lnTo>
                    <a:pt x="257" y="1049"/>
                  </a:lnTo>
                  <a:lnTo>
                    <a:pt x="198" y="970"/>
                  </a:lnTo>
                  <a:lnTo>
                    <a:pt x="178" y="890"/>
                  </a:lnTo>
                  <a:lnTo>
                    <a:pt x="178" y="772"/>
                  </a:lnTo>
                  <a:lnTo>
                    <a:pt x="198" y="673"/>
                  </a:lnTo>
                  <a:lnTo>
                    <a:pt x="277" y="574"/>
                  </a:lnTo>
                  <a:lnTo>
                    <a:pt x="376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18"/>
                  </a:lnTo>
                  <a:lnTo>
                    <a:pt x="1029" y="178"/>
                  </a:lnTo>
                  <a:lnTo>
                    <a:pt x="1167" y="158"/>
                  </a:lnTo>
                  <a:close/>
                  <a:moveTo>
                    <a:pt x="1147" y="0"/>
                  </a:moveTo>
                  <a:lnTo>
                    <a:pt x="989" y="20"/>
                  </a:lnTo>
                  <a:lnTo>
                    <a:pt x="791" y="79"/>
                  </a:lnTo>
                  <a:lnTo>
                    <a:pt x="594" y="139"/>
                  </a:lnTo>
                  <a:lnTo>
                    <a:pt x="415" y="238"/>
                  </a:lnTo>
                  <a:lnTo>
                    <a:pt x="257" y="356"/>
                  </a:lnTo>
                  <a:lnTo>
                    <a:pt x="139" y="475"/>
                  </a:lnTo>
                  <a:lnTo>
                    <a:pt x="59" y="613"/>
                  </a:lnTo>
                  <a:lnTo>
                    <a:pt x="0" y="772"/>
                  </a:lnTo>
                  <a:lnTo>
                    <a:pt x="20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5" y="1345"/>
                  </a:lnTo>
                  <a:lnTo>
                    <a:pt x="594" y="1405"/>
                  </a:lnTo>
                  <a:lnTo>
                    <a:pt x="752" y="1425"/>
                  </a:lnTo>
                  <a:lnTo>
                    <a:pt x="930" y="1444"/>
                  </a:lnTo>
                  <a:lnTo>
                    <a:pt x="1088" y="1425"/>
                  </a:lnTo>
                  <a:lnTo>
                    <a:pt x="1246" y="1405"/>
                  </a:lnTo>
                  <a:lnTo>
                    <a:pt x="1444" y="1365"/>
                  </a:lnTo>
                  <a:lnTo>
                    <a:pt x="1642" y="1286"/>
                  </a:lnTo>
                  <a:lnTo>
                    <a:pt x="1820" y="1187"/>
                  </a:lnTo>
                  <a:lnTo>
                    <a:pt x="1978" y="1088"/>
                  </a:lnTo>
                  <a:lnTo>
                    <a:pt x="2097" y="950"/>
                  </a:lnTo>
                  <a:lnTo>
                    <a:pt x="2176" y="811"/>
                  </a:lnTo>
                  <a:lnTo>
                    <a:pt x="2236" y="673"/>
                  </a:lnTo>
                  <a:lnTo>
                    <a:pt x="2236" y="534"/>
                  </a:lnTo>
                  <a:lnTo>
                    <a:pt x="2196" y="416"/>
                  </a:lnTo>
                  <a:lnTo>
                    <a:pt x="2137" y="317"/>
                  </a:lnTo>
                  <a:lnTo>
                    <a:pt x="2038" y="218"/>
                  </a:lnTo>
                  <a:lnTo>
                    <a:pt x="1939" y="139"/>
                  </a:lnTo>
                  <a:lnTo>
                    <a:pt x="1800" y="79"/>
                  </a:lnTo>
                  <a:lnTo>
                    <a:pt x="1642" y="4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581875" y="2806550"/>
              <a:ext cx="13375" cy="8425"/>
            </a:xfrm>
            <a:custGeom>
              <a:rect b="b" l="l" r="r" t="t"/>
              <a:pathLst>
                <a:path extrusionOk="0" h="337" w="535">
                  <a:moveTo>
                    <a:pt x="178" y="0"/>
                  </a:moveTo>
                  <a:lnTo>
                    <a:pt x="79" y="40"/>
                  </a:lnTo>
                  <a:lnTo>
                    <a:pt x="20" y="79"/>
                  </a:lnTo>
                  <a:lnTo>
                    <a:pt x="0" y="139"/>
                  </a:lnTo>
                  <a:lnTo>
                    <a:pt x="20" y="218"/>
                  </a:lnTo>
                  <a:lnTo>
                    <a:pt x="79" y="277"/>
                  </a:lnTo>
                  <a:lnTo>
                    <a:pt x="159" y="317"/>
                  </a:lnTo>
                  <a:lnTo>
                    <a:pt x="257" y="337"/>
                  </a:lnTo>
                  <a:lnTo>
                    <a:pt x="356" y="317"/>
                  </a:lnTo>
                  <a:lnTo>
                    <a:pt x="455" y="297"/>
                  </a:lnTo>
                  <a:lnTo>
                    <a:pt x="515" y="238"/>
                  </a:lnTo>
                  <a:lnTo>
                    <a:pt x="534" y="178"/>
                  </a:lnTo>
                  <a:lnTo>
                    <a:pt x="515" y="99"/>
                  </a:lnTo>
                  <a:lnTo>
                    <a:pt x="455" y="60"/>
                  </a:lnTo>
                  <a:lnTo>
                    <a:pt x="376" y="2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584825" y="2810500"/>
              <a:ext cx="4500" cy="16850"/>
            </a:xfrm>
            <a:custGeom>
              <a:rect b="b" l="l" r="r" t="t"/>
              <a:pathLst>
                <a:path extrusionOk="0" h="674" w="180">
                  <a:moveTo>
                    <a:pt x="159" y="1"/>
                  </a:moveTo>
                  <a:lnTo>
                    <a:pt x="80" y="99"/>
                  </a:lnTo>
                  <a:lnTo>
                    <a:pt x="41" y="198"/>
                  </a:lnTo>
                  <a:lnTo>
                    <a:pt x="21" y="317"/>
                  </a:lnTo>
                  <a:lnTo>
                    <a:pt x="1" y="456"/>
                  </a:lnTo>
                  <a:lnTo>
                    <a:pt x="1" y="554"/>
                  </a:lnTo>
                  <a:lnTo>
                    <a:pt x="41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79" y="21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5591750" y="2808025"/>
              <a:ext cx="21800" cy="4475"/>
            </a:xfrm>
            <a:custGeom>
              <a:rect b="b" l="l" r="r" t="t"/>
              <a:pathLst>
                <a:path extrusionOk="0" h="179" w="872">
                  <a:moveTo>
                    <a:pt x="575" y="1"/>
                  </a:moveTo>
                  <a:lnTo>
                    <a:pt x="416" y="20"/>
                  </a:lnTo>
                  <a:lnTo>
                    <a:pt x="258" y="40"/>
                  </a:lnTo>
                  <a:lnTo>
                    <a:pt x="120" y="80"/>
                  </a:lnTo>
                  <a:lnTo>
                    <a:pt x="1" y="139"/>
                  </a:lnTo>
                  <a:lnTo>
                    <a:pt x="139" y="159"/>
                  </a:lnTo>
                  <a:lnTo>
                    <a:pt x="278" y="179"/>
                  </a:lnTo>
                  <a:lnTo>
                    <a:pt x="436" y="179"/>
                  </a:lnTo>
                  <a:lnTo>
                    <a:pt x="594" y="159"/>
                  </a:lnTo>
                  <a:lnTo>
                    <a:pt x="733" y="119"/>
                  </a:lnTo>
                  <a:lnTo>
                    <a:pt x="871" y="60"/>
                  </a:lnTo>
                  <a:lnTo>
                    <a:pt x="733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5586325" y="279367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19" y="1"/>
                  </a:moveTo>
                  <a:lnTo>
                    <a:pt x="79" y="100"/>
                  </a:lnTo>
                  <a:lnTo>
                    <a:pt x="40" y="219"/>
                  </a:lnTo>
                  <a:lnTo>
                    <a:pt x="0" y="337"/>
                  </a:lnTo>
                  <a:lnTo>
                    <a:pt x="0" y="456"/>
                  </a:lnTo>
                  <a:lnTo>
                    <a:pt x="20" y="555"/>
                  </a:lnTo>
                  <a:lnTo>
                    <a:pt x="60" y="674"/>
                  </a:lnTo>
                  <a:lnTo>
                    <a:pt x="119" y="575"/>
                  </a:lnTo>
                  <a:lnTo>
                    <a:pt x="139" y="476"/>
                  </a:lnTo>
                  <a:lnTo>
                    <a:pt x="178" y="357"/>
                  </a:lnTo>
                  <a:lnTo>
                    <a:pt x="178" y="219"/>
                  </a:lnTo>
                  <a:lnTo>
                    <a:pt x="159" y="12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5561100" y="2809500"/>
              <a:ext cx="25250" cy="4500"/>
            </a:xfrm>
            <a:custGeom>
              <a:rect b="b" l="l" r="r" t="t"/>
              <a:pathLst>
                <a:path extrusionOk="0" h="180" w="1010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39" y="80"/>
                  </a:lnTo>
                  <a:lnTo>
                    <a:pt x="0" y="159"/>
                  </a:lnTo>
                  <a:lnTo>
                    <a:pt x="159" y="179"/>
                  </a:lnTo>
                  <a:lnTo>
                    <a:pt x="515" y="179"/>
                  </a:lnTo>
                  <a:lnTo>
                    <a:pt x="693" y="139"/>
                  </a:lnTo>
                  <a:lnTo>
                    <a:pt x="871" y="100"/>
                  </a:lnTo>
                  <a:lnTo>
                    <a:pt x="1009" y="4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5571975" y="2800125"/>
              <a:ext cx="16350" cy="10900"/>
            </a:xfrm>
            <a:custGeom>
              <a:rect b="b" l="l" r="r" t="t"/>
              <a:pathLst>
                <a:path extrusionOk="0" h="436" w="654">
                  <a:moveTo>
                    <a:pt x="1" y="0"/>
                  </a:moveTo>
                  <a:lnTo>
                    <a:pt x="80" y="119"/>
                  </a:lnTo>
                  <a:lnTo>
                    <a:pt x="179" y="198"/>
                  </a:lnTo>
                  <a:lnTo>
                    <a:pt x="278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53" y="435"/>
                  </a:lnTo>
                  <a:lnTo>
                    <a:pt x="574" y="336"/>
                  </a:lnTo>
                  <a:lnTo>
                    <a:pt x="475" y="237"/>
                  </a:lnTo>
                  <a:lnTo>
                    <a:pt x="377" y="158"/>
                  </a:lnTo>
                  <a:lnTo>
                    <a:pt x="258" y="79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5588800" y="2798125"/>
              <a:ext cx="17325" cy="12400"/>
            </a:xfrm>
            <a:custGeom>
              <a:rect b="b" l="l" r="r" t="t"/>
              <a:pathLst>
                <a:path extrusionOk="0" h="496" w="693">
                  <a:moveTo>
                    <a:pt x="693" y="1"/>
                  </a:moveTo>
                  <a:lnTo>
                    <a:pt x="554" y="41"/>
                  </a:lnTo>
                  <a:lnTo>
                    <a:pt x="436" y="100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0" y="496"/>
                  </a:lnTo>
                  <a:lnTo>
                    <a:pt x="139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5" y="219"/>
                  </a:lnTo>
                  <a:lnTo>
                    <a:pt x="614" y="12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5571000" y="2811000"/>
              <a:ext cx="17325" cy="13875"/>
            </a:xfrm>
            <a:custGeom>
              <a:rect b="b" l="l" r="r" t="t"/>
              <a:pathLst>
                <a:path extrusionOk="0" h="555" w="693">
                  <a:moveTo>
                    <a:pt x="692" y="0"/>
                  </a:moveTo>
                  <a:lnTo>
                    <a:pt x="554" y="60"/>
                  </a:lnTo>
                  <a:lnTo>
                    <a:pt x="416" y="119"/>
                  </a:lnTo>
                  <a:lnTo>
                    <a:pt x="297" y="218"/>
                  </a:lnTo>
                  <a:lnTo>
                    <a:pt x="178" y="337"/>
                  </a:lnTo>
                  <a:lnTo>
                    <a:pt x="79" y="436"/>
                  </a:lnTo>
                  <a:lnTo>
                    <a:pt x="0" y="554"/>
                  </a:lnTo>
                  <a:lnTo>
                    <a:pt x="139" y="515"/>
                  </a:lnTo>
                  <a:lnTo>
                    <a:pt x="257" y="436"/>
                  </a:lnTo>
                  <a:lnTo>
                    <a:pt x="396" y="337"/>
                  </a:lnTo>
                  <a:lnTo>
                    <a:pt x="514" y="238"/>
                  </a:lnTo>
                  <a:lnTo>
                    <a:pt x="613" y="119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5591750" y="2812975"/>
              <a:ext cx="11900" cy="9925"/>
            </a:xfrm>
            <a:custGeom>
              <a:rect b="b" l="l" r="r" t="t"/>
              <a:pathLst>
                <a:path extrusionOk="0" h="397" w="476">
                  <a:moveTo>
                    <a:pt x="1" y="0"/>
                  </a:moveTo>
                  <a:lnTo>
                    <a:pt x="41" y="99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396"/>
                  </a:lnTo>
                  <a:lnTo>
                    <a:pt x="436" y="297"/>
                  </a:lnTo>
                  <a:lnTo>
                    <a:pt x="377" y="218"/>
                  </a:lnTo>
                  <a:lnTo>
                    <a:pt x="278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5582850" y="3210125"/>
              <a:ext cx="397200" cy="91525"/>
            </a:xfrm>
            <a:custGeom>
              <a:rect b="b" l="l" r="r" t="t"/>
              <a:pathLst>
                <a:path extrusionOk="0" h="3661" w="15888">
                  <a:moveTo>
                    <a:pt x="15808" y="1"/>
                  </a:moveTo>
                  <a:lnTo>
                    <a:pt x="1" y="3344"/>
                  </a:lnTo>
                  <a:lnTo>
                    <a:pt x="60" y="3661"/>
                  </a:lnTo>
                  <a:lnTo>
                    <a:pt x="15887" y="317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5322200" y="2759075"/>
              <a:ext cx="739450" cy="175600"/>
            </a:xfrm>
            <a:custGeom>
              <a:rect b="b" l="l" r="r" t="t"/>
              <a:pathLst>
                <a:path extrusionOk="0" h="7024" w="29578">
                  <a:moveTo>
                    <a:pt x="29518" y="0"/>
                  </a:moveTo>
                  <a:lnTo>
                    <a:pt x="1" y="6707"/>
                  </a:lnTo>
                  <a:lnTo>
                    <a:pt x="80" y="7023"/>
                  </a:lnTo>
                  <a:lnTo>
                    <a:pt x="29578" y="317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h="4196" w="24157">
                  <a:moveTo>
                    <a:pt x="24097" y="1"/>
                  </a:moveTo>
                  <a:lnTo>
                    <a:pt x="1" y="3879"/>
                  </a:lnTo>
                  <a:lnTo>
                    <a:pt x="40" y="4195"/>
                  </a:lnTo>
                  <a:lnTo>
                    <a:pt x="24156" y="317"/>
                  </a:lnTo>
                  <a:lnTo>
                    <a:pt x="2409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fill="none" h="4196" w="24157">
                  <a:moveTo>
                    <a:pt x="40" y="4195"/>
                  </a:moveTo>
                  <a:lnTo>
                    <a:pt x="1" y="3879"/>
                  </a:lnTo>
                  <a:lnTo>
                    <a:pt x="24097" y="1"/>
                  </a:lnTo>
                  <a:lnTo>
                    <a:pt x="24156" y="317"/>
                  </a:lnTo>
                  <a:lnTo>
                    <a:pt x="40" y="41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5332600" y="2861450"/>
              <a:ext cx="88050" cy="165700"/>
            </a:xfrm>
            <a:custGeom>
              <a:rect b="b" l="l" r="r" t="t"/>
              <a:pathLst>
                <a:path extrusionOk="0" h="6628" w="3522">
                  <a:moveTo>
                    <a:pt x="2612" y="0"/>
                  </a:moveTo>
                  <a:lnTo>
                    <a:pt x="2493" y="20"/>
                  </a:lnTo>
                  <a:lnTo>
                    <a:pt x="2355" y="60"/>
                  </a:lnTo>
                  <a:lnTo>
                    <a:pt x="2216" y="99"/>
                  </a:lnTo>
                  <a:lnTo>
                    <a:pt x="2078" y="178"/>
                  </a:lnTo>
                  <a:lnTo>
                    <a:pt x="1939" y="277"/>
                  </a:lnTo>
                  <a:lnTo>
                    <a:pt x="1801" y="396"/>
                  </a:lnTo>
                  <a:lnTo>
                    <a:pt x="1662" y="534"/>
                  </a:lnTo>
                  <a:lnTo>
                    <a:pt x="1524" y="673"/>
                  </a:lnTo>
                  <a:lnTo>
                    <a:pt x="1247" y="1029"/>
                  </a:lnTo>
                  <a:lnTo>
                    <a:pt x="989" y="1444"/>
                  </a:lnTo>
                  <a:lnTo>
                    <a:pt x="732" y="1900"/>
                  </a:lnTo>
                  <a:lnTo>
                    <a:pt x="515" y="2414"/>
                  </a:lnTo>
                  <a:lnTo>
                    <a:pt x="3522" y="1721"/>
                  </a:lnTo>
                  <a:lnTo>
                    <a:pt x="3522" y="1405"/>
                  </a:lnTo>
                  <a:lnTo>
                    <a:pt x="3482" y="1108"/>
                  </a:lnTo>
                  <a:lnTo>
                    <a:pt x="3423" y="851"/>
                  </a:lnTo>
                  <a:lnTo>
                    <a:pt x="3344" y="614"/>
                  </a:lnTo>
                  <a:lnTo>
                    <a:pt x="3245" y="396"/>
                  </a:lnTo>
                  <a:lnTo>
                    <a:pt x="3126" y="238"/>
                  </a:lnTo>
                  <a:lnTo>
                    <a:pt x="2988" y="119"/>
                  </a:lnTo>
                  <a:lnTo>
                    <a:pt x="2908" y="79"/>
                  </a:lnTo>
                  <a:lnTo>
                    <a:pt x="2829" y="40"/>
                  </a:lnTo>
                  <a:lnTo>
                    <a:pt x="2730" y="20"/>
                  </a:lnTo>
                  <a:lnTo>
                    <a:pt x="2612" y="0"/>
                  </a:lnTo>
                  <a:close/>
                  <a:moveTo>
                    <a:pt x="3522" y="2058"/>
                  </a:moveTo>
                  <a:lnTo>
                    <a:pt x="396" y="2770"/>
                  </a:lnTo>
                  <a:lnTo>
                    <a:pt x="356" y="2869"/>
                  </a:lnTo>
                  <a:lnTo>
                    <a:pt x="277" y="3166"/>
                  </a:lnTo>
                  <a:lnTo>
                    <a:pt x="198" y="3462"/>
                  </a:lnTo>
                  <a:lnTo>
                    <a:pt x="119" y="3759"/>
                  </a:lnTo>
                  <a:lnTo>
                    <a:pt x="79" y="4036"/>
                  </a:lnTo>
                  <a:lnTo>
                    <a:pt x="297" y="4274"/>
                  </a:lnTo>
                  <a:lnTo>
                    <a:pt x="495" y="4511"/>
                  </a:lnTo>
                  <a:lnTo>
                    <a:pt x="693" y="4788"/>
                  </a:lnTo>
                  <a:lnTo>
                    <a:pt x="891" y="5065"/>
                  </a:lnTo>
                  <a:lnTo>
                    <a:pt x="317" y="5283"/>
                  </a:lnTo>
                  <a:lnTo>
                    <a:pt x="238" y="5223"/>
                  </a:lnTo>
                  <a:lnTo>
                    <a:pt x="0" y="5006"/>
                  </a:lnTo>
                  <a:lnTo>
                    <a:pt x="20" y="5302"/>
                  </a:lnTo>
                  <a:lnTo>
                    <a:pt x="60" y="5579"/>
                  </a:lnTo>
                  <a:lnTo>
                    <a:pt x="119" y="5836"/>
                  </a:lnTo>
                  <a:lnTo>
                    <a:pt x="198" y="6054"/>
                  </a:lnTo>
                  <a:lnTo>
                    <a:pt x="297" y="6252"/>
                  </a:lnTo>
                  <a:lnTo>
                    <a:pt x="416" y="6410"/>
                  </a:lnTo>
                  <a:lnTo>
                    <a:pt x="554" y="6509"/>
                  </a:lnTo>
                  <a:lnTo>
                    <a:pt x="713" y="6588"/>
                  </a:lnTo>
                  <a:lnTo>
                    <a:pt x="811" y="6608"/>
                  </a:lnTo>
                  <a:lnTo>
                    <a:pt x="910" y="6628"/>
                  </a:lnTo>
                  <a:lnTo>
                    <a:pt x="1049" y="6608"/>
                  </a:lnTo>
                  <a:lnTo>
                    <a:pt x="1207" y="6568"/>
                  </a:lnTo>
                  <a:lnTo>
                    <a:pt x="1365" y="6509"/>
                  </a:lnTo>
                  <a:lnTo>
                    <a:pt x="1504" y="6410"/>
                  </a:lnTo>
                  <a:lnTo>
                    <a:pt x="1662" y="6292"/>
                  </a:lnTo>
                  <a:lnTo>
                    <a:pt x="1820" y="6153"/>
                  </a:lnTo>
                  <a:lnTo>
                    <a:pt x="1979" y="5995"/>
                  </a:lnTo>
                  <a:lnTo>
                    <a:pt x="2117" y="5817"/>
                  </a:lnTo>
                  <a:lnTo>
                    <a:pt x="2275" y="5619"/>
                  </a:lnTo>
                  <a:lnTo>
                    <a:pt x="2414" y="5401"/>
                  </a:lnTo>
                  <a:lnTo>
                    <a:pt x="2572" y="5164"/>
                  </a:lnTo>
                  <a:lnTo>
                    <a:pt x="2711" y="4907"/>
                  </a:lnTo>
                  <a:lnTo>
                    <a:pt x="2829" y="4649"/>
                  </a:lnTo>
                  <a:lnTo>
                    <a:pt x="2948" y="4372"/>
                  </a:lnTo>
                  <a:lnTo>
                    <a:pt x="3067" y="4076"/>
                  </a:lnTo>
                  <a:lnTo>
                    <a:pt x="3166" y="3779"/>
                  </a:lnTo>
                  <a:lnTo>
                    <a:pt x="3304" y="3324"/>
                  </a:lnTo>
                  <a:lnTo>
                    <a:pt x="3403" y="2889"/>
                  </a:lnTo>
                  <a:lnTo>
                    <a:pt x="3482" y="2453"/>
                  </a:lnTo>
                  <a:lnTo>
                    <a:pt x="3522" y="2058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5332600" y="2912875"/>
              <a:ext cx="88050" cy="114275"/>
            </a:xfrm>
            <a:custGeom>
              <a:rect b="b" l="l" r="r" t="t"/>
              <a:pathLst>
                <a:path extrusionOk="0" fill="none" h="4571" w="3522">
                  <a:moveTo>
                    <a:pt x="3522" y="1"/>
                  </a:moveTo>
                  <a:lnTo>
                    <a:pt x="396" y="713"/>
                  </a:lnTo>
                  <a:lnTo>
                    <a:pt x="396" y="713"/>
                  </a:lnTo>
                  <a:lnTo>
                    <a:pt x="356" y="812"/>
                  </a:lnTo>
                  <a:lnTo>
                    <a:pt x="356" y="812"/>
                  </a:lnTo>
                  <a:lnTo>
                    <a:pt x="277" y="1109"/>
                  </a:lnTo>
                  <a:lnTo>
                    <a:pt x="198" y="1405"/>
                  </a:lnTo>
                  <a:lnTo>
                    <a:pt x="119" y="1702"/>
                  </a:lnTo>
                  <a:lnTo>
                    <a:pt x="79" y="1979"/>
                  </a:lnTo>
                  <a:lnTo>
                    <a:pt x="79" y="1979"/>
                  </a:lnTo>
                  <a:lnTo>
                    <a:pt x="297" y="2217"/>
                  </a:lnTo>
                  <a:lnTo>
                    <a:pt x="495" y="2454"/>
                  </a:lnTo>
                  <a:lnTo>
                    <a:pt x="693" y="2731"/>
                  </a:lnTo>
                  <a:lnTo>
                    <a:pt x="891" y="3008"/>
                  </a:lnTo>
                  <a:lnTo>
                    <a:pt x="317" y="3226"/>
                  </a:lnTo>
                  <a:lnTo>
                    <a:pt x="317" y="3226"/>
                  </a:lnTo>
                  <a:lnTo>
                    <a:pt x="238" y="3166"/>
                  </a:lnTo>
                  <a:lnTo>
                    <a:pt x="0" y="2949"/>
                  </a:lnTo>
                  <a:lnTo>
                    <a:pt x="0" y="2949"/>
                  </a:lnTo>
                  <a:lnTo>
                    <a:pt x="20" y="3245"/>
                  </a:lnTo>
                  <a:lnTo>
                    <a:pt x="60" y="3522"/>
                  </a:lnTo>
                  <a:lnTo>
                    <a:pt x="119" y="3779"/>
                  </a:lnTo>
                  <a:lnTo>
                    <a:pt x="198" y="3997"/>
                  </a:lnTo>
                  <a:lnTo>
                    <a:pt x="297" y="4195"/>
                  </a:lnTo>
                  <a:lnTo>
                    <a:pt x="416" y="4353"/>
                  </a:lnTo>
                  <a:lnTo>
                    <a:pt x="554" y="4452"/>
                  </a:lnTo>
                  <a:lnTo>
                    <a:pt x="713" y="4531"/>
                  </a:lnTo>
                  <a:lnTo>
                    <a:pt x="713" y="4531"/>
                  </a:lnTo>
                  <a:lnTo>
                    <a:pt x="811" y="4551"/>
                  </a:lnTo>
                  <a:lnTo>
                    <a:pt x="910" y="4571"/>
                  </a:lnTo>
                  <a:lnTo>
                    <a:pt x="910" y="4571"/>
                  </a:lnTo>
                  <a:lnTo>
                    <a:pt x="1049" y="4551"/>
                  </a:lnTo>
                  <a:lnTo>
                    <a:pt x="1207" y="4511"/>
                  </a:lnTo>
                  <a:lnTo>
                    <a:pt x="1365" y="4452"/>
                  </a:lnTo>
                  <a:lnTo>
                    <a:pt x="1504" y="4353"/>
                  </a:lnTo>
                  <a:lnTo>
                    <a:pt x="1662" y="4235"/>
                  </a:lnTo>
                  <a:lnTo>
                    <a:pt x="1820" y="4096"/>
                  </a:lnTo>
                  <a:lnTo>
                    <a:pt x="1979" y="3938"/>
                  </a:lnTo>
                  <a:lnTo>
                    <a:pt x="2117" y="3760"/>
                  </a:lnTo>
                  <a:lnTo>
                    <a:pt x="2275" y="3562"/>
                  </a:lnTo>
                  <a:lnTo>
                    <a:pt x="2414" y="3344"/>
                  </a:lnTo>
                  <a:lnTo>
                    <a:pt x="2572" y="3107"/>
                  </a:lnTo>
                  <a:lnTo>
                    <a:pt x="2711" y="2850"/>
                  </a:lnTo>
                  <a:lnTo>
                    <a:pt x="2829" y="2592"/>
                  </a:lnTo>
                  <a:lnTo>
                    <a:pt x="2948" y="2315"/>
                  </a:lnTo>
                  <a:lnTo>
                    <a:pt x="3067" y="2019"/>
                  </a:lnTo>
                  <a:lnTo>
                    <a:pt x="3166" y="1722"/>
                  </a:lnTo>
                  <a:lnTo>
                    <a:pt x="3166" y="1722"/>
                  </a:lnTo>
                  <a:lnTo>
                    <a:pt x="3304" y="1267"/>
                  </a:lnTo>
                  <a:lnTo>
                    <a:pt x="3403" y="832"/>
                  </a:lnTo>
                  <a:lnTo>
                    <a:pt x="3482" y="396"/>
                  </a:lnTo>
                  <a:lnTo>
                    <a:pt x="35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5345450" y="2861450"/>
              <a:ext cx="75200" cy="60350"/>
            </a:xfrm>
            <a:custGeom>
              <a:rect b="b" l="l" r="r" t="t"/>
              <a:pathLst>
                <a:path extrusionOk="0" fill="none" h="2414" w="3008">
                  <a:moveTo>
                    <a:pt x="2098" y="0"/>
                  </a:moveTo>
                  <a:lnTo>
                    <a:pt x="2098" y="0"/>
                  </a:lnTo>
                  <a:lnTo>
                    <a:pt x="1979" y="20"/>
                  </a:lnTo>
                  <a:lnTo>
                    <a:pt x="1841" y="60"/>
                  </a:lnTo>
                  <a:lnTo>
                    <a:pt x="1702" y="99"/>
                  </a:lnTo>
                  <a:lnTo>
                    <a:pt x="1564" y="178"/>
                  </a:lnTo>
                  <a:lnTo>
                    <a:pt x="1425" y="277"/>
                  </a:lnTo>
                  <a:lnTo>
                    <a:pt x="1287" y="396"/>
                  </a:lnTo>
                  <a:lnTo>
                    <a:pt x="1148" y="534"/>
                  </a:lnTo>
                  <a:lnTo>
                    <a:pt x="1010" y="673"/>
                  </a:lnTo>
                  <a:lnTo>
                    <a:pt x="733" y="1029"/>
                  </a:lnTo>
                  <a:lnTo>
                    <a:pt x="475" y="1444"/>
                  </a:lnTo>
                  <a:lnTo>
                    <a:pt x="218" y="1900"/>
                  </a:lnTo>
                  <a:lnTo>
                    <a:pt x="1" y="2414"/>
                  </a:lnTo>
                  <a:lnTo>
                    <a:pt x="3008" y="1721"/>
                  </a:lnTo>
                  <a:lnTo>
                    <a:pt x="3008" y="1721"/>
                  </a:lnTo>
                  <a:lnTo>
                    <a:pt x="3008" y="1405"/>
                  </a:lnTo>
                  <a:lnTo>
                    <a:pt x="2968" y="1108"/>
                  </a:lnTo>
                  <a:lnTo>
                    <a:pt x="2909" y="851"/>
                  </a:lnTo>
                  <a:lnTo>
                    <a:pt x="2830" y="614"/>
                  </a:lnTo>
                  <a:lnTo>
                    <a:pt x="2731" y="396"/>
                  </a:lnTo>
                  <a:lnTo>
                    <a:pt x="2612" y="238"/>
                  </a:lnTo>
                  <a:lnTo>
                    <a:pt x="2474" y="119"/>
                  </a:lnTo>
                  <a:lnTo>
                    <a:pt x="2394" y="79"/>
                  </a:lnTo>
                  <a:lnTo>
                    <a:pt x="2315" y="40"/>
                  </a:lnTo>
                  <a:lnTo>
                    <a:pt x="2315" y="40"/>
                  </a:lnTo>
                  <a:lnTo>
                    <a:pt x="2216" y="20"/>
                  </a:lnTo>
                  <a:lnTo>
                    <a:pt x="20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h="1247" w="891">
                  <a:moveTo>
                    <a:pt x="79" y="0"/>
                  </a:moveTo>
                  <a:lnTo>
                    <a:pt x="20" y="495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fill="none" h="1247" w="891">
                  <a:moveTo>
                    <a:pt x="79" y="0"/>
                  </a:moveTo>
                  <a:lnTo>
                    <a:pt x="79" y="0"/>
                  </a:lnTo>
                  <a:lnTo>
                    <a:pt x="20" y="495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h="1049" w="3127">
                  <a:moveTo>
                    <a:pt x="3127" y="0"/>
                  </a:moveTo>
                  <a:lnTo>
                    <a:pt x="120" y="693"/>
                  </a:lnTo>
                  <a:lnTo>
                    <a:pt x="1" y="1049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fill="none" h="1049" w="3127">
                  <a:moveTo>
                    <a:pt x="3127" y="0"/>
                  </a:moveTo>
                  <a:lnTo>
                    <a:pt x="120" y="693"/>
                  </a:lnTo>
                  <a:lnTo>
                    <a:pt x="120" y="693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337"/>
                  </a:lnTo>
                  <a:lnTo>
                    <a:pt x="31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5358325" y="3054825"/>
              <a:ext cx="254225" cy="195400"/>
            </a:xfrm>
            <a:custGeom>
              <a:rect b="b" l="l" r="r" t="t"/>
              <a:pathLst>
                <a:path extrusionOk="0" h="7816" w="10169">
                  <a:moveTo>
                    <a:pt x="0" y="1"/>
                  </a:move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  <a:close/>
                  <a:moveTo>
                    <a:pt x="7063" y="6589"/>
                  </a:moveTo>
                  <a:lnTo>
                    <a:pt x="5737" y="6806"/>
                  </a:lnTo>
                  <a:lnTo>
                    <a:pt x="6212" y="6965"/>
                  </a:lnTo>
                  <a:lnTo>
                    <a:pt x="6687" y="7103"/>
                  </a:lnTo>
                  <a:lnTo>
                    <a:pt x="7201" y="7242"/>
                  </a:lnTo>
                  <a:lnTo>
                    <a:pt x="7735" y="7380"/>
                  </a:lnTo>
                  <a:lnTo>
                    <a:pt x="8309" y="7499"/>
                  </a:lnTo>
                  <a:lnTo>
                    <a:pt x="8883" y="7618"/>
                  </a:lnTo>
                  <a:lnTo>
                    <a:pt x="9496" y="7716"/>
                  </a:lnTo>
                  <a:lnTo>
                    <a:pt x="10149" y="7815"/>
                  </a:lnTo>
                  <a:lnTo>
                    <a:pt x="10169" y="7756"/>
                  </a:lnTo>
                  <a:lnTo>
                    <a:pt x="9635" y="7598"/>
                  </a:lnTo>
                  <a:lnTo>
                    <a:pt x="8923" y="7360"/>
                  </a:lnTo>
                  <a:lnTo>
                    <a:pt x="8052" y="7024"/>
                  </a:lnTo>
                  <a:lnTo>
                    <a:pt x="7557" y="6806"/>
                  </a:lnTo>
                  <a:lnTo>
                    <a:pt x="7063" y="6589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5501750" y="3219525"/>
              <a:ext cx="110800" cy="30700"/>
            </a:xfrm>
            <a:custGeom>
              <a:rect b="b" l="l" r="r" t="t"/>
              <a:pathLst>
                <a:path extrusionOk="0" fill="none" h="1228" w="4432">
                  <a:moveTo>
                    <a:pt x="1326" y="1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475" y="377"/>
                  </a:lnTo>
                  <a:lnTo>
                    <a:pt x="950" y="515"/>
                  </a:lnTo>
                  <a:lnTo>
                    <a:pt x="1464" y="654"/>
                  </a:lnTo>
                  <a:lnTo>
                    <a:pt x="1998" y="792"/>
                  </a:lnTo>
                  <a:lnTo>
                    <a:pt x="2572" y="911"/>
                  </a:lnTo>
                  <a:lnTo>
                    <a:pt x="3146" y="1030"/>
                  </a:lnTo>
                  <a:lnTo>
                    <a:pt x="3759" y="1128"/>
                  </a:lnTo>
                  <a:lnTo>
                    <a:pt x="4412" y="1227"/>
                  </a:lnTo>
                  <a:lnTo>
                    <a:pt x="4432" y="1168"/>
                  </a:lnTo>
                  <a:lnTo>
                    <a:pt x="4432" y="1168"/>
                  </a:lnTo>
                  <a:lnTo>
                    <a:pt x="3898" y="1010"/>
                  </a:lnTo>
                  <a:lnTo>
                    <a:pt x="3186" y="772"/>
                  </a:lnTo>
                  <a:lnTo>
                    <a:pt x="2315" y="436"/>
                  </a:lnTo>
                  <a:lnTo>
                    <a:pt x="1820" y="218"/>
                  </a:lnTo>
                  <a:lnTo>
                    <a:pt x="13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5358325" y="3054825"/>
              <a:ext cx="163725" cy="164225"/>
            </a:xfrm>
            <a:custGeom>
              <a:rect b="b" l="l" r="r" t="t"/>
              <a:pathLst>
                <a:path extrusionOk="0" fill="none" h="6569" w="6549">
                  <a:moveTo>
                    <a:pt x="0" y="1"/>
                  </a:moveTo>
                  <a:lnTo>
                    <a:pt x="0" y="1"/>
                  </a:ln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h="100" w="416">
                  <a:moveTo>
                    <a:pt x="20" y="1"/>
                  </a:moveTo>
                  <a:lnTo>
                    <a:pt x="0" y="60"/>
                  </a:lnTo>
                  <a:lnTo>
                    <a:pt x="416" y="10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ABA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fill="none" h="100" w="416">
                  <a:moveTo>
                    <a:pt x="20" y="1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416" y="100"/>
                  </a:lnTo>
                  <a:lnTo>
                    <a:pt x="416" y="100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h="476" w="1900">
                  <a:moveTo>
                    <a:pt x="1385" y="1"/>
                  </a:move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fill="none" h="476" w="1900">
                  <a:moveTo>
                    <a:pt x="1385" y="1"/>
                  </a:moveTo>
                  <a:lnTo>
                    <a:pt x="1" y="238"/>
                  </a:ln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900" y="258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6181800" y="2680925"/>
              <a:ext cx="89550" cy="25725"/>
            </a:xfrm>
            <a:custGeom>
              <a:rect b="b" l="l" r="r" t="t"/>
              <a:pathLst>
                <a:path extrusionOk="0" h="1029" w="3582">
                  <a:moveTo>
                    <a:pt x="80" y="0"/>
                  </a:moveTo>
                  <a:lnTo>
                    <a:pt x="1" y="455"/>
                  </a:lnTo>
                  <a:lnTo>
                    <a:pt x="3503" y="1029"/>
                  </a:lnTo>
                  <a:lnTo>
                    <a:pt x="3582" y="57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6157575" y="2706625"/>
              <a:ext cx="93000" cy="22775"/>
            </a:xfrm>
            <a:custGeom>
              <a:rect b="b" l="l" r="r" t="t"/>
              <a:pathLst>
                <a:path extrusionOk="0" h="911" w="3720">
                  <a:moveTo>
                    <a:pt x="60" y="1"/>
                  </a:moveTo>
                  <a:lnTo>
                    <a:pt x="1" y="456"/>
                  </a:lnTo>
                  <a:lnTo>
                    <a:pt x="3661" y="911"/>
                  </a:lnTo>
                  <a:lnTo>
                    <a:pt x="3720" y="45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5624400" y="2382675"/>
              <a:ext cx="655850" cy="274525"/>
            </a:xfrm>
            <a:custGeom>
              <a:rect b="b" l="l" r="r" t="t"/>
              <a:pathLst>
                <a:path extrusionOk="0" h="10981" w="26234">
                  <a:moveTo>
                    <a:pt x="7974" y="1"/>
                  </a:moveTo>
                  <a:lnTo>
                    <a:pt x="7578" y="20"/>
                  </a:lnTo>
                  <a:lnTo>
                    <a:pt x="7182" y="40"/>
                  </a:lnTo>
                  <a:lnTo>
                    <a:pt x="6787" y="99"/>
                  </a:lnTo>
                  <a:lnTo>
                    <a:pt x="6391" y="159"/>
                  </a:lnTo>
                  <a:lnTo>
                    <a:pt x="5995" y="218"/>
                  </a:lnTo>
                  <a:lnTo>
                    <a:pt x="5619" y="317"/>
                  </a:lnTo>
                  <a:lnTo>
                    <a:pt x="5224" y="416"/>
                  </a:lnTo>
                  <a:lnTo>
                    <a:pt x="4848" y="535"/>
                  </a:lnTo>
                  <a:lnTo>
                    <a:pt x="4116" y="772"/>
                  </a:lnTo>
                  <a:lnTo>
                    <a:pt x="3404" y="1069"/>
                  </a:lnTo>
                  <a:lnTo>
                    <a:pt x="3047" y="1227"/>
                  </a:lnTo>
                  <a:lnTo>
                    <a:pt x="2711" y="1405"/>
                  </a:lnTo>
                  <a:lnTo>
                    <a:pt x="2375" y="1583"/>
                  </a:lnTo>
                  <a:lnTo>
                    <a:pt x="2038" y="1801"/>
                  </a:lnTo>
                  <a:lnTo>
                    <a:pt x="1742" y="2019"/>
                  </a:lnTo>
                  <a:lnTo>
                    <a:pt x="1445" y="2256"/>
                  </a:lnTo>
                  <a:lnTo>
                    <a:pt x="1188" y="2513"/>
                  </a:lnTo>
                  <a:lnTo>
                    <a:pt x="931" y="2790"/>
                  </a:lnTo>
                  <a:lnTo>
                    <a:pt x="713" y="3067"/>
                  </a:lnTo>
                  <a:lnTo>
                    <a:pt x="515" y="3384"/>
                  </a:lnTo>
                  <a:lnTo>
                    <a:pt x="357" y="3700"/>
                  </a:lnTo>
                  <a:lnTo>
                    <a:pt x="218" y="4036"/>
                  </a:lnTo>
                  <a:lnTo>
                    <a:pt x="100" y="4393"/>
                  </a:lnTo>
                  <a:lnTo>
                    <a:pt x="40" y="4768"/>
                  </a:lnTo>
                  <a:lnTo>
                    <a:pt x="1" y="5164"/>
                  </a:lnTo>
                  <a:lnTo>
                    <a:pt x="20" y="5580"/>
                  </a:lnTo>
                  <a:lnTo>
                    <a:pt x="40" y="5817"/>
                  </a:lnTo>
                  <a:lnTo>
                    <a:pt x="80" y="6054"/>
                  </a:lnTo>
                  <a:lnTo>
                    <a:pt x="139" y="6292"/>
                  </a:lnTo>
                  <a:lnTo>
                    <a:pt x="199" y="6509"/>
                  </a:lnTo>
                  <a:lnTo>
                    <a:pt x="278" y="6727"/>
                  </a:lnTo>
                  <a:lnTo>
                    <a:pt x="377" y="6945"/>
                  </a:lnTo>
                  <a:lnTo>
                    <a:pt x="476" y="7143"/>
                  </a:lnTo>
                  <a:lnTo>
                    <a:pt x="594" y="7360"/>
                  </a:lnTo>
                  <a:lnTo>
                    <a:pt x="713" y="7538"/>
                  </a:lnTo>
                  <a:lnTo>
                    <a:pt x="851" y="7736"/>
                  </a:lnTo>
                  <a:lnTo>
                    <a:pt x="1148" y="8092"/>
                  </a:lnTo>
                  <a:lnTo>
                    <a:pt x="1484" y="8428"/>
                  </a:lnTo>
                  <a:lnTo>
                    <a:pt x="1841" y="8745"/>
                  </a:lnTo>
                  <a:lnTo>
                    <a:pt x="2236" y="9022"/>
                  </a:lnTo>
                  <a:lnTo>
                    <a:pt x="2652" y="9279"/>
                  </a:lnTo>
                  <a:lnTo>
                    <a:pt x="3067" y="9497"/>
                  </a:lnTo>
                  <a:lnTo>
                    <a:pt x="3502" y="9714"/>
                  </a:lnTo>
                  <a:lnTo>
                    <a:pt x="3938" y="9892"/>
                  </a:lnTo>
                  <a:lnTo>
                    <a:pt x="4393" y="10031"/>
                  </a:lnTo>
                  <a:lnTo>
                    <a:pt x="4828" y="10169"/>
                  </a:lnTo>
                  <a:lnTo>
                    <a:pt x="5263" y="10268"/>
                  </a:lnTo>
                  <a:lnTo>
                    <a:pt x="5837" y="10347"/>
                  </a:lnTo>
                  <a:lnTo>
                    <a:pt x="6411" y="10427"/>
                  </a:lnTo>
                  <a:lnTo>
                    <a:pt x="6984" y="10466"/>
                  </a:lnTo>
                  <a:lnTo>
                    <a:pt x="7558" y="10486"/>
                  </a:lnTo>
                  <a:lnTo>
                    <a:pt x="8152" y="10506"/>
                  </a:lnTo>
                  <a:lnTo>
                    <a:pt x="8725" y="10486"/>
                  </a:lnTo>
                  <a:lnTo>
                    <a:pt x="9319" y="10427"/>
                  </a:lnTo>
                  <a:lnTo>
                    <a:pt x="9893" y="10367"/>
                  </a:lnTo>
                  <a:lnTo>
                    <a:pt x="10466" y="10288"/>
                  </a:lnTo>
                  <a:lnTo>
                    <a:pt x="11040" y="10189"/>
                  </a:lnTo>
                  <a:lnTo>
                    <a:pt x="11614" y="10090"/>
                  </a:lnTo>
                  <a:lnTo>
                    <a:pt x="12187" y="9952"/>
                  </a:lnTo>
                  <a:lnTo>
                    <a:pt x="12761" y="9813"/>
                  </a:lnTo>
                  <a:lnTo>
                    <a:pt x="13315" y="9635"/>
                  </a:lnTo>
                  <a:lnTo>
                    <a:pt x="13869" y="9477"/>
                  </a:lnTo>
                  <a:lnTo>
                    <a:pt x="14403" y="9279"/>
                  </a:lnTo>
                  <a:lnTo>
                    <a:pt x="15017" y="9042"/>
                  </a:lnTo>
                  <a:lnTo>
                    <a:pt x="15630" y="8804"/>
                  </a:lnTo>
                  <a:lnTo>
                    <a:pt x="16817" y="8310"/>
                  </a:lnTo>
                  <a:lnTo>
                    <a:pt x="17430" y="8053"/>
                  </a:lnTo>
                  <a:lnTo>
                    <a:pt x="18024" y="7815"/>
                  </a:lnTo>
                  <a:lnTo>
                    <a:pt x="18637" y="7598"/>
                  </a:lnTo>
                  <a:lnTo>
                    <a:pt x="19270" y="7400"/>
                  </a:lnTo>
                  <a:lnTo>
                    <a:pt x="19507" y="7321"/>
                  </a:lnTo>
                  <a:lnTo>
                    <a:pt x="19765" y="7281"/>
                  </a:lnTo>
                  <a:lnTo>
                    <a:pt x="20022" y="7241"/>
                  </a:lnTo>
                  <a:lnTo>
                    <a:pt x="20259" y="7222"/>
                  </a:lnTo>
                  <a:lnTo>
                    <a:pt x="20497" y="7202"/>
                  </a:lnTo>
                  <a:lnTo>
                    <a:pt x="20754" y="7202"/>
                  </a:lnTo>
                  <a:lnTo>
                    <a:pt x="21229" y="7241"/>
                  </a:lnTo>
                  <a:lnTo>
                    <a:pt x="21723" y="7321"/>
                  </a:lnTo>
                  <a:lnTo>
                    <a:pt x="22198" y="7439"/>
                  </a:lnTo>
                  <a:lnTo>
                    <a:pt x="22673" y="7598"/>
                  </a:lnTo>
                  <a:lnTo>
                    <a:pt x="23148" y="7795"/>
                  </a:lnTo>
                  <a:lnTo>
                    <a:pt x="23365" y="7914"/>
                  </a:lnTo>
                  <a:lnTo>
                    <a:pt x="23603" y="8033"/>
                  </a:lnTo>
                  <a:lnTo>
                    <a:pt x="23801" y="8171"/>
                  </a:lnTo>
                  <a:lnTo>
                    <a:pt x="23998" y="8310"/>
                  </a:lnTo>
                  <a:lnTo>
                    <a:pt x="24176" y="8468"/>
                  </a:lnTo>
                  <a:lnTo>
                    <a:pt x="24335" y="8646"/>
                  </a:lnTo>
                  <a:lnTo>
                    <a:pt x="24473" y="8824"/>
                  </a:lnTo>
                  <a:lnTo>
                    <a:pt x="24592" y="9002"/>
                  </a:lnTo>
                  <a:lnTo>
                    <a:pt x="24691" y="9200"/>
                  </a:lnTo>
                  <a:lnTo>
                    <a:pt x="24770" y="9418"/>
                  </a:lnTo>
                  <a:lnTo>
                    <a:pt x="24829" y="9635"/>
                  </a:lnTo>
                  <a:lnTo>
                    <a:pt x="24849" y="9853"/>
                  </a:lnTo>
                  <a:lnTo>
                    <a:pt x="24849" y="10090"/>
                  </a:lnTo>
                  <a:lnTo>
                    <a:pt x="24810" y="10328"/>
                  </a:lnTo>
                  <a:lnTo>
                    <a:pt x="24750" y="10585"/>
                  </a:lnTo>
                  <a:lnTo>
                    <a:pt x="24651" y="10822"/>
                  </a:lnTo>
                  <a:lnTo>
                    <a:pt x="24631" y="10882"/>
                  </a:lnTo>
                  <a:lnTo>
                    <a:pt x="24651" y="10921"/>
                  </a:lnTo>
                  <a:lnTo>
                    <a:pt x="24711" y="10941"/>
                  </a:lnTo>
                  <a:lnTo>
                    <a:pt x="24770" y="10981"/>
                  </a:lnTo>
                  <a:lnTo>
                    <a:pt x="25205" y="10981"/>
                  </a:lnTo>
                  <a:lnTo>
                    <a:pt x="25462" y="10921"/>
                  </a:lnTo>
                  <a:lnTo>
                    <a:pt x="25700" y="10842"/>
                  </a:lnTo>
                  <a:lnTo>
                    <a:pt x="25799" y="10803"/>
                  </a:lnTo>
                  <a:lnTo>
                    <a:pt x="25878" y="10743"/>
                  </a:lnTo>
                  <a:lnTo>
                    <a:pt x="25957" y="10684"/>
                  </a:lnTo>
                  <a:lnTo>
                    <a:pt x="25997" y="10605"/>
                  </a:lnTo>
                  <a:lnTo>
                    <a:pt x="26095" y="10347"/>
                  </a:lnTo>
                  <a:lnTo>
                    <a:pt x="26175" y="10071"/>
                  </a:lnTo>
                  <a:lnTo>
                    <a:pt x="26214" y="9833"/>
                  </a:lnTo>
                  <a:lnTo>
                    <a:pt x="26234" y="9576"/>
                  </a:lnTo>
                  <a:lnTo>
                    <a:pt x="26214" y="9339"/>
                  </a:lnTo>
                  <a:lnTo>
                    <a:pt x="26175" y="9121"/>
                  </a:lnTo>
                  <a:lnTo>
                    <a:pt x="26095" y="8903"/>
                  </a:lnTo>
                  <a:lnTo>
                    <a:pt x="26016" y="8686"/>
                  </a:lnTo>
                  <a:lnTo>
                    <a:pt x="25898" y="8488"/>
                  </a:lnTo>
                  <a:lnTo>
                    <a:pt x="25759" y="8290"/>
                  </a:lnTo>
                  <a:lnTo>
                    <a:pt x="25601" y="8112"/>
                  </a:lnTo>
                  <a:lnTo>
                    <a:pt x="25423" y="7934"/>
                  </a:lnTo>
                  <a:lnTo>
                    <a:pt x="25225" y="7776"/>
                  </a:lnTo>
                  <a:lnTo>
                    <a:pt x="25007" y="7617"/>
                  </a:lnTo>
                  <a:lnTo>
                    <a:pt x="24790" y="7479"/>
                  </a:lnTo>
                  <a:lnTo>
                    <a:pt x="24572" y="7340"/>
                  </a:lnTo>
                  <a:lnTo>
                    <a:pt x="24315" y="7222"/>
                  </a:lnTo>
                  <a:lnTo>
                    <a:pt x="24078" y="7103"/>
                  </a:lnTo>
                  <a:lnTo>
                    <a:pt x="23543" y="6905"/>
                  </a:lnTo>
                  <a:lnTo>
                    <a:pt x="23009" y="6747"/>
                  </a:lnTo>
                  <a:lnTo>
                    <a:pt x="22455" y="6628"/>
                  </a:lnTo>
                  <a:lnTo>
                    <a:pt x="21921" y="6549"/>
                  </a:lnTo>
                  <a:lnTo>
                    <a:pt x="21407" y="6529"/>
                  </a:lnTo>
                  <a:lnTo>
                    <a:pt x="20932" y="6529"/>
                  </a:lnTo>
                  <a:lnTo>
                    <a:pt x="20695" y="6549"/>
                  </a:lnTo>
                  <a:lnTo>
                    <a:pt x="20497" y="6589"/>
                  </a:lnTo>
                  <a:lnTo>
                    <a:pt x="20042" y="6668"/>
                  </a:lnTo>
                  <a:lnTo>
                    <a:pt x="19587" y="6767"/>
                  </a:lnTo>
                  <a:lnTo>
                    <a:pt x="19132" y="6905"/>
                  </a:lnTo>
                  <a:lnTo>
                    <a:pt x="18696" y="7024"/>
                  </a:lnTo>
                  <a:lnTo>
                    <a:pt x="17826" y="7321"/>
                  </a:lnTo>
                  <a:lnTo>
                    <a:pt x="16955" y="7657"/>
                  </a:lnTo>
                  <a:lnTo>
                    <a:pt x="15254" y="8349"/>
                  </a:lnTo>
                  <a:lnTo>
                    <a:pt x="14383" y="8686"/>
                  </a:lnTo>
                  <a:lnTo>
                    <a:pt x="13533" y="9022"/>
                  </a:lnTo>
                  <a:lnTo>
                    <a:pt x="12979" y="9200"/>
                  </a:lnTo>
                  <a:lnTo>
                    <a:pt x="12405" y="9378"/>
                  </a:lnTo>
                  <a:lnTo>
                    <a:pt x="11851" y="9517"/>
                  </a:lnTo>
                  <a:lnTo>
                    <a:pt x="11258" y="9635"/>
                  </a:lnTo>
                  <a:lnTo>
                    <a:pt x="10684" y="9734"/>
                  </a:lnTo>
                  <a:lnTo>
                    <a:pt x="10090" y="9813"/>
                  </a:lnTo>
                  <a:lnTo>
                    <a:pt x="9497" y="9853"/>
                  </a:lnTo>
                  <a:lnTo>
                    <a:pt x="8903" y="9873"/>
                  </a:lnTo>
                  <a:lnTo>
                    <a:pt x="8310" y="9873"/>
                  </a:lnTo>
                  <a:lnTo>
                    <a:pt x="7716" y="9833"/>
                  </a:lnTo>
                  <a:lnTo>
                    <a:pt x="7123" y="9774"/>
                  </a:lnTo>
                  <a:lnTo>
                    <a:pt x="6549" y="9695"/>
                  </a:lnTo>
                  <a:lnTo>
                    <a:pt x="5975" y="9576"/>
                  </a:lnTo>
                  <a:lnTo>
                    <a:pt x="5402" y="9418"/>
                  </a:lnTo>
                  <a:lnTo>
                    <a:pt x="4848" y="9240"/>
                  </a:lnTo>
                  <a:lnTo>
                    <a:pt x="4314" y="9022"/>
                  </a:lnTo>
                  <a:lnTo>
                    <a:pt x="3957" y="8844"/>
                  </a:lnTo>
                  <a:lnTo>
                    <a:pt x="3601" y="8646"/>
                  </a:lnTo>
                  <a:lnTo>
                    <a:pt x="3285" y="8409"/>
                  </a:lnTo>
                  <a:lnTo>
                    <a:pt x="2988" y="8151"/>
                  </a:lnTo>
                  <a:lnTo>
                    <a:pt x="2691" y="7875"/>
                  </a:lnTo>
                  <a:lnTo>
                    <a:pt x="2434" y="7578"/>
                  </a:lnTo>
                  <a:lnTo>
                    <a:pt x="2197" y="7261"/>
                  </a:lnTo>
                  <a:lnTo>
                    <a:pt x="1979" y="6925"/>
                  </a:lnTo>
                  <a:lnTo>
                    <a:pt x="1801" y="6569"/>
                  </a:lnTo>
                  <a:lnTo>
                    <a:pt x="1643" y="6213"/>
                  </a:lnTo>
                  <a:lnTo>
                    <a:pt x="1524" y="5837"/>
                  </a:lnTo>
                  <a:lnTo>
                    <a:pt x="1445" y="5441"/>
                  </a:lnTo>
                  <a:lnTo>
                    <a:pt x="1386" y="5065"/>
                  </a:lnTo>
                  <a:lnTo>
                    <a:pt x="1386" y="4670"/>
                  </a:lnTo>
                  <a:lnTo>
                    <a:pt x="1425" y="4274"/>
                  </a:lnTo>
                  <a:lnTo>
                    <a:pt x="1504" y="3878"/>
                  </a:lnTo>
                  <a:lnTo>
                    <a:pt x="1564" y="3700"/>
                  </a:lnTo>
                  <a:lnTo>
                    <a:pt x="1623" y="3522"/>
                  </a:lnTo>
                  <a:lnTo>
                    <a:pt x="1781" y="3206"/>
                  </a:lnTo>
                  <a:lnTo>
                    <a:pt x="1979" y="2889"/>
                  </a:lnTo>
                  <a:lnTo>
                    <a:pt x="2197" y="2612"/>
                  </a:lnTo>
                  <a:lnTo>
                    <a:pt x="2454" y="2355"/>
                  </a:lnTo>
                  <a:lnTo>
                    <a:pt x="2731" y="2117"/>
                  </a:lnTo>
                  <a:lnTo>
                    <a:pt x="3047" y="1920"/>
                  </a:lnTo>
                  <a:lnTo>
                    <a:pt x="3364" y="1722"/>
                  </a:lnTo>
                  <a:lnTo>
                    <a:pt x="3700" y="1544"/>
                  </a:lnTo>
                  <a:lnTo>
                    <a:pt x="4037" y="1385"/>
                  </a:lnTo>
                  <a:lnTo>
                    <a:pt x="4393" y="1247"/>
                  </a:lnTo>
                  <a:lnTo>
                    <a:pt x="4749" y="1128"/>
                  </a:lnTo>
                  <a:lnTo>
                    <a:pt x="5105" y="1010"/>
                  </a:lnTo>
                  <a:lnTo>
                    <a:pt x="5461" y="930"/>
                  </a:lnTo>
                  <a:lnTo>
                    <a:pt x="6153" y="772"/>
                  </a:lnTo>
                  <a:lnTo>
                    <a:pt x="6450" y="733"/>
                  </a:lnTo>
                  <a:lnTo>
                    <a:pt x="6767" y="693"/>
                  </a:lnTo>
                  <a:lnTo>
                    <a:pt x="7103" y="673"/>
                  </a:lnTo>
                  <a:lnTo>
                    <a:pt x="7459" y="673"/>
                  </a:lnTo>
                  <a:lnTo>
                    <a:pt x="7815" y="693"/>
                  </a:lnTo>
                  <a:lnTo>
                    <a:pt x="8171" y="713"/>
                  </a:lnTo>
                  <a:lnTo>
                    <a:pt x="8527" y="772"/>
                  </a:lnTo>
                  <a:lnTo>
                    <a:pt x="8864" y="871"/>
                  </a:lnTo>
                  <a:lnTo>
                    <a:pt x="9180" y="970"/>
                  </a:lnTo>
                  <a:lnTo>
                    <a:pt x="9497" y="1108"/>
                  </a:lnTo>
                  <a:lnTo>
                    <a:pt x="9774" y="1267"/>
                  </a:lnTo>
                  <a:lnTo>
                    <a:pt x="10031" y="1465"/>
                  </a:lnTo>
                  <a:lnTo>
                    <a:pt x="10150" y="1583"/>
                  </a:lnTo>
                  <a:lnTo>
                    <a:pt x="10268" y="1702"/>
                  </a:lnTo>
                  <a:lnTo>
                    <a:pt x="10367" y="1840"/>
                  </a:lnTo>
                  <a:lnTo>
                    <a:pt x="10447" y="1979"/>
                  </a:lnTo>
                  <a:lnTo>
                    <a:pt x="10526" y="2117"/>
                  </a:lnTo>
                  <a:lnTo>
                    <a:pt x="10605" y="2276"/>
                  </a:lnTo>
                  <a:lnTo>
                    <a:pt x="10664" y="2454"/>
                  </a:lnTo>
                  <a:lnTo>
                    <a:pt x="10704" y="2632"/>
                  </a:lnTo>
                  <a:lnTo>
                    <a:pt x="10723" y="2810"/>
                  </a:lnTo>
                  <a:lnTo>
                    <a:pt x="10723" y="2988"/>
                  </a:lnTo>
                  <a:lnTo>
                    <a:pt x="10684" y="3186"/>
                  </a:lnTo>
                  <a:lnTo>
                    <a:pt x="10625" y="3364"/>
                  </a:lnTo>
                  <a:lnTo>
                    <a:pt x="10545" y="3522"/>
                  </a:lnTo>
                  <a:lnTo>
                    <a:pt x="10447" y="3700"/>
                  </a:lnTo>
                  <a:lnTo>
                    <a:pt x="10348" y="3858"/>
                  </a:lnTo>
                  <a:lnTo>
                    <a:pt x="10209" y="4017"/>
                  </a:lnTo>
                  <a:lnTo>
                    <a:pt x="9932" y="4313"/>
                  </a:lnTo>
                  <a:lnTo>
                    <a:pt x="9635" y="4590"/>
                  </a:lnTo>
                  <a:lnTo>
                    <a:pt x="9339" y="4828"/>
                  </a:lnTo>
                  <a:lnTo>
                    <a:pt x="9062" y="5026"/>
                  </a:lnTo>
                  <a:lnTo>
                    <a:pt x="8864" y="5144"/>
                  </a:lnTo>
                  <a:lnTo>
                    <a:pt x="8646" y="5283"/>
                  </a:lnTo>
                  <a:lnTo>
                    <a:pt x="8429" y="5382"/>
                  </a:lnTo>
                  <a:lnTo>
                    <a:pt x="8191" y="5481"/>
                  </a:lnTo>
                  <a:lnTo>
                    <a:pt x="7954" y="5520"/>
                  </a:lnTo>
                  <a:lnTo>
                    <a:pt x="7835" y="5540"/>
                  </a:lnTo>
                  <a:lnTo>
                    <a:pt x="7716" y="5540"/>
                  </a:lnTo>
                  <a:lnTo>
                    <a:pt x="7598" y="5520"/>
                  </a:lnTo>
                  <a:lnTo>
                    <a:pt x="7479" y="5500"/>
                  </a:lnTo>
                  <a:lnTo>
                    <a:pt x="7380" y="5441"/>
                  </a:lnTo>
                  <a:lnTo>
                    <a:pt x="7261" y="5382"/>
                  </a:lnTo>
                  <a:lnTo>
                    <a:pt x="7202" y="5322"/>
                  </a:lnTo>
                  <a:lnTo>
                    <a:pt x="7162" y="5263"/>
                  </a:lnTo>
                  <a:lnTo>
                    <a:pt x="7123" y="5204"/>
                  </a:lnTo>
                  <a:lnTo>
                    <a:pt x="7083" y="5125"/>
                  </a:lnTo>
                  <a:lnTo>
                    <a:pt x="7063" y="4947"/>
                  </a:lnTo>
                  <a:lnTo>
                    <a:pt x="7083" y="4788"/>
                  </a:lnTo>
                  <a:lnTo>
                    <a:pt x="7143" y="4630"/>
                  </a:lnTo>
                  <a:lnTo>
                    <a:pt x="7182" y="4551"/>
                  </a:lnTo>
                  <a:lnTo>
                    <a:pt x="7242" y="4491"/>
                  </a:lnTo>
                  <a:lnTo>
                    <a:pt x="7301" y="4432"/>
                  </a:lnTo>
                  <a:lnTo>
                    <a:pt x="7380" y="4412"/>
                  </a:lnTo>
                  <a:lnTo>
                    <a:pt x="7459" y="4373"/>
                  </a:lnTo>
                  <a:lnTo>
                    <a:pt x="7538" y="4373"/>
                  </a:lnTo>
                  <a:lnTo>
                    <a:pt x="7736" y="4333"/>
                  </a:lnTo>
                  <a:lnTo>
                    <a:pt x="7934" y="4274"/>
                  </a:lnTo>
                  <a:lnTo>
                    <a:pt x="8152" y="4175"/>
                  </a:lnTo>
                  <a:lnTo>
                    <a:pt x="8330" y="4056"/>
                  </a:lnTo>
                  <a:lnTo>
                    <a:pt x="8389" y="3997"/>
                  </a:lnTo>
                  <a:lnTo>
                    <a:pt x="8448" y="3938"/>
                  </a:lnTo>
                  <a:lnTo>
                    <a:pt x="8468" y="3878"/>
                  </a:lnTo>
                  <a:lnTo>
                    <a:pt x="8468" y="3839"/>
                  </a:lnTo>
                  <a:lnTo>
                    <a:pt x="8429" y="3799"/>
                  </a:lnTo>
                  <a:lnTo>
                    <a:pt x="8369" y="3759"/>
                  </a:lnTo>
                  <a:lnTo>
                    <a:pt x="8270" y="3740"/>
                  </a:lnTo>
                  <a:lnTo>
                    <a:pt x="8112" y="3740"/>
                  </a:lnTo>
                  <a:lnTo>
                    <a:pt x="7815" y="3759"/>
                  </a:lnTo>
                  <a:lnTo>
                    <a:pt x="7519" y="3799"/>
                  </a:lnTo>
                  <a:lnTo>
                    <a:pt x="7222" y="3858"/>
                  </a:lnTo>
                  <a:lnTo>
                    <a:pt x="6945" y="3957"/>
                  </a:lnTo>
                  <a:lnTo>
                    <a:pt x="6668" y="4076"/>
                  </a:lnTo>
                  <a:lnTo>
                    <a:pt x="6411" y="4215"/>
                  </a:lnTo>
                  <a:lnTo>
                    <a:pt x="6173" y="4393"/>
                  </a:lnTo>
                  <a:lnTo>
                    <a:pt x="5956" y="4610"/>
                  </a:lnTo>
                  <a:lnTo>
                    <a:pt x="5857" y="4709"/>
                  </a:lnTo>
                  <a:lnTo>
                    <a:pt x="5797" y="4828"/>
                  </a:lnTo>
                  <a:lnTo>
                    <a:pt x="5738" y="4927"/>
                  </a:lnTo>
                  <a:lnTo>
                    <a:pt x="5698" y="5045"/>
                  </a:lnTo>
                  <a:lnTo>
                    <a:pt x="5698" y="5164"/>
                  </a:lnTo>
                  <a:lnTo>
                    <a:pt x="5698" y="5263"/>
                  </a:lnTo>
                  <a:lnTo>
                    <a:pt x="5718" y="5362"/>
                  </a:lnTo>
                  <a:lnTo>
                    <a:pt x="5758" y="5481"/>
                  </a:lnTo>
                  <a:lnTo>
                    <a:pt x="5797" y="5580"/>
                  </a:lnTo>
                  <a:lnTo>
                    <a:pt x="5857" y="5659"/>
                  </a:lnTo>
                  <a:lnTo>
                    <a:pt x="6015" y="5837"/>
                  </a:lnTo>
                  <a:lnTo>
                    <a:pt x="6193" y="5995"/>
                  </a:lnTo>
                  <a:lnTo>
                    <a:pt x="6411" y="6094"/>
                  </a:lnTo>
                  <a:lnTo>
                    <a:pt x="6569" y="6153"/>
                  </a:lnTo>
                  <a:lnTo>
                    <a:pt x="6727" y="6213"/>
                  </a:lnTo>
                  <a:lnTo>
                    <a:pt x="6885" y="6232"/>
                  </a:lnTo>
                  <a:lnTo>
                    <a:pt x="7063" y="6252"/>
                  </a:lnTo>
                  <a:lnTo>
                    <a:pt x="7400" y="6252"/>
                  </a:lnTo>
                  <a:lnTo>
                    <a:pt x="7756" y="6213"/>
                  </a:lnTo>
                  <a:lnTo>
                    <a:pt x="8112" y="6134"/>
                  </a:lnTo>
                  <a:lnTo>
                    <a:pt x="8468" y="6035"/>
                  </a:lnTo>
                  <a:lnTo>
                    <a:pt x="8824" y="5896"/>
                  </a:lnTo>
                  <a:lnTo>
                    <a:pt x="9180" y="5718"/>
                  </a:lnTo>
                  <a:lnTo>
                    <a:pt x="9536" y="5520"/>
                  </a:lnTo>
                  <a:lnTo>
                    <a:pt x="9853" y="5322"/>
                  </a:lnTo>
                  <a:lnTo>
                    <a:pt x="10189" y="5105"/>
                  </a:lnTo>
                  <a:lnTo>
                    <a:pt x="10486" y="4867"/>
                  </a:lnTo>
                  <a:lnTo>
                    <a:pt x="10763" y="4630"/>
                  </a:lnTo>
                  <a:lnTo>
                    <a:pt x="11020" y="4393"/>
                  </a:lnTo>
                  <a:lnTo>
                    <a:pt x="11258" y="4175"/>
                  </a:lnTo>
                  <a:lnTo>
                    <a:pt x="11455" y="3957"/>
                  </a:lnTo>
                  <a:lnTo>
                    <a:pt x="11594" y="3779"/>
                  </a:lnTo>
                  <a:lnTo>
                    <a:pt x="11693" y="3621"/>
                  </a:lnTo>
                  <a:lnTo>
                    <a:pt x="11792" y="3463"/>
                  </a:lnTo>
                  <a:lnTo>
                    <a:pt x="11871" y="3304"/>
                  </a:lnTo>
                  <a:lnTo>
                    <a:pt x="11930" y="3146"/>
                  </a:lnTo>
                  <a:lnTo>
                    <a:pt x="11990" y="2988"/>
                  </a:lnTo>
                  <a:lnTo>
                    <a:pt x="12009" y="2830"/>
                  </a:lnTo>
                  <a:lnTo>
                    <a:pt x="12029" y="2671"/>
                  </a:lnTo>
                  <a:lnTo>
                    <a:pt x="12029" y="2533"/>
                  </a:lnTo>
                  <a:lnTo>
                    <a:pt x="12029" y="2375"/>
                  </a:lnTo>
                  <a:lnTo>
                    <a:pt x="12009" y="2236"/>
                  </a:lnTo>
                  <a:lnTo>
                    <a:pt x="11970" y="2098"/>
                  </a:lnTo>
                  <a:lnTo>
                    <a:pt x="11930" y="1939"/>
                  </a:lnTo>
                  <a:lnTo>
                    <a:pt x="11871" y="1821"/>
                  </a:lnTo>
                  <a:lnTo>
                    <a:pt x="11713" y="1544"/>
                  </a:lnTo>
                  <a:lnTo>
                    <a:pt x="11535" y="1306"/>
                  </a:lnTo>
                  <a:lnTo>
                    <a:pt x="11297" y="1089"/>
                  </a:lnTo>
                  <a:lnTo>
                    <a:pt x="11060" y="871"/>
                  </a:lnTo>
                  <a:lnTo>
                    <a:pt x="10783" y="693"/>
                  </a:lnTo>
                  <a:lnTo>
                    <a:pt x="10466" y="515"/>
                  </a:lnTo>
                  <a:lnTo>
                    <a:pt x="10170" y="376"/>
                  </a:lnTo>
                  <a:lnTo>
                    <a:pt x="9833" y="258"/>
                  </a:lnTo>
                  <a:lnTo>
                    <a:pt x="9497" y="179"/>
                  </a:lnTo>
                  <a:lnTo>
                    <a:pt x="9121" y="99"/>
                  </a:lnTo>
                  <a:lnTo>
                    <a:pt x="8745" y="40"/>
                  </a:lnTo>
                  <a:lnTo>
                    <a:pt x="8349" y="20"/>
                  </a:lnTo>
                  <a:lnTo>
                    <a:pt x="7974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4" name="Google Shape;1144;p32"/>
          <p:cNvSpPr txBox="1"/>
          <p:nvPr/>
        </p:nvSpPr>
        <p:spPr>
          <a:xfrm>
            <a:off x="3746100" y="2643375"/>
            <a:ext cx="1651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Tidy Tuesady</a:t>
            </a:r>
            <a:endParaRPr b="1"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    Data-Set</a:t>
            </a:r>
            <a:br>
              <a:rPr b="1"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</a:br>
            <a:endParaRPr b="1"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45" name="Google Shape;1145;p32"/>
          <p:cNvSpPr txBox="1"/>
          <p:nvPr/>
        </p:nvSpPr>
        <p:spPr>
          <a:xfrm>
            <a:off x="3794900" y="4476850"/>
            <a:ext cx="53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3"/>
          <p:cNvSpPr/>
          <p:nvPr/>
        </p:nvSpPr>
        <p:spPr>
          <a:xfrm>
            <a:off x="2558700" y="594522"/>
            <a:ext cx="39075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3"/>
          <p:cNvSpPr txBox="1"/>
          <p:nvPr>
            <p:ph idx="1" type="subTitle"/>
          </p:nvPr>
        </p:nvSpPr>
        <p:spPr>
          <a:xfrm>
            <a:off x="1226400" y="150710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Why?... Where?... What?... How Much!!!</a:t>
            </a:r>
            <a:br>
              <a:rPr b="1"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1"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do people drink coffee, where do they drink it, </a:t>
            </a:r>
            <a:r>
              <a:rPr b="1"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their roast preference, </a:t>
            </a:r>
            <a:r>
              <a:rPr b="1"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how much do they spend on it?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2" name="Google Shape;1152;p33"/>
          <p:cNvSpPr txBox="1"/>
          <p:nvPr>
            <p:ph type="title"/>
          </p:nvPr>
        </p:nvSpPr>
        <p:spPr>
          <a:xfrm>
            <a:off x="2618250" y="602922"/>
            <a:ext cx="3907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Question </a:t>
            </a:r>
            <a:endParaRPr/>
          </a:p>
        </p:txBody>
      </p:sp>
      <p:grpSp>
        <p:nvGrpSpPr>
          <p:cNvPr id="1153" name="Google Shape;1153;p33"/>
          <p:cNvGrpSpPr/>
          <p:nvPr/>
        </p:nvGrpSpPr>
        <p:grpSpPr>
          <a:xfrm>
            <a:off x="427693" y="2991633"/>
            <a:ext cx="2190563" cy="2210589"/>
            <a:chOff x="1603850" y="2409375"/>
            <a:chExt cx="1137600" cy="1148000"/>
          </a:xfrm>
        </p:grpSpPr>
        <p:sp>
          <p:nvSpPr>
            <p:cNvPr id="1154" name="Google Shape;1154;p33"/>
            <p:cNvSpPr/>
            <p:nvPr/>
          </p:nvSpPr>
          <p:spPr>
            <a:xfrm>
              <a:off x="2533200" y="3418850"/>
              <a:ext cx="208250" cy="110325"/>
            </a:xfrm>
            <a:custGeom>
              <a:rect b="b" l="l" r="r" t="t"/>
              <a:pathLst>
                <a:path extrusionOk="0" h="4413" w="8330">
                  <a:moveTo>
                    <a:pt x="8329" y="1"/>
                  </a:moveTo>
                  <a:lnTo>
                    <a:pt x="0" y="20"/>
                  </a:lnTo>
                  <a:lnTo>
                    <a:pt x="0" y="198"/>
                  </a:lnTo>
                  <a:lnTo>
                    <a:pt x="20" y="416"/>
                  </a:lnTo>
                  <a:lnTo>
                    <a:pt x="60" y="693"/>
                  </a:lnTo>
                  <a:lnTo>
                    <a:pt x="119" y="1010"/>
                  </a:lnTo>
                  <a:lnTo>
                    <a:pt x="198" y="1385"/>
                  </a:lnTo>
                  <a:lnTo>
                    <a:pt x="317" y="1761"/>
                  </a:lnTo>
                  <a:lnTo>
                    <a:pt x="495" y="2177"/>
                  </a:lnTo>
                  <a:lnTo>
                    <a:pt x="594" y="2375"/>
                  </a:lnTo>
                  <a:lnTo>
                    <a:pt x="693" y="2573"/>
                  </a:lnTo>
                  <a:lnTo>
                    <a:pt x="831" y="2770"/>
                  </a:lnTo>
                  <a:lnTo>
                    <a:pt x="970" y="2968"/>
                  </a:lnTo>
                  <a:lnTo>
                    <a:pt x="1108" y="3166"/>
                  </a:lnTo>
                  <a:lnTo>
                    <a:pt x="1286" y="3344"/>
                  </a:lnTo>
                  <a:lnTo>
                    <a:pt x="1464" y="3502"/>
                  </a:lnTo>
                  <a:lnTo>
                    <a:pt x="1662" y="3680"/>
                  </a:lnTo>
                  <a:lnTo>
                    <a:pt x="1880" y="3819"/>
                  </a:lnTo>
                  <a:lnTo>
                    <a:pt x="2117" y="3957"/>
                  </a:lnTo>
                  <a:lnTo>
                    <a:pt x="2374" y="4076"/>
                  </a:lnTo>
                  <a:lnTo>
                    <a:pt x="2651" y="4195"/>
                  </a:lnTo>
                  <a:lnTo>
                    <a:pt x="2948" y="4274"/>
                  </a:lnTo>
                  <a:lnTo>
                    <a:pt x="3265" y="4353"/>
                  </a:lnTo>
                  <a:lnTo>
                    <a:pt x="3601" y="4393"/>
                  </a:lnTo>
                  <a:lnTo>
                    <a:pt x="3977" y="4412"/>
                  </a:lnTo>
                  <a:lnTo>
                    <a:pt x="4333" y="4412"/>
                  </a:lnTo>
                  <a:lnTo>
                    <a:pt x="4669" y="4393"/>
                  </a:lnTo>
                  <a:lnTo>
                    <a:pt x="5006" y="4333"/>
                  </a:lnTo>
                  <a:lnTo>
                    <a:pt x="5302" y="4254"/>
                  </a:lnTo>
                  <a:lnTo>
                    <a:pt x="5579" y="4175"/>
                  </a:lnTo>
                  <a:lnTo>
                    <a:pt x="5856" y="4056"/>
                  </a:lnTo>
                  <a:lnTo>
                    <a:pt x="6113" y="3918"/>
                  </a:lnTo>
                  <a:lnTo>
                    <a:pt x="6331" y="3779"/>
                  </a:lnTo>
                  <a:lnTo>
                    <a:pt x="6549" y="3621"/>
                  </a:lnTo>
                  <a:lnTo>
                    <a:pt x="6747" y="3443"/>
                  </a:lnTo>
                  <a:lnTo>
                    <a:pt x="6944" y="3265"/>
                  </a:lnTo>
                  <a:lnTo>
                    <a:pt x="7103" y="3067"/>
                  </a:lnTo>
                  <a:lnTo>
                    <a:pt x="7261" y="2869"/>
                  </a:lnTo>
                  <a:lnTo>
                    <a:pt x="7399" y="2671"/>
                  </a:lnTo>
                  <a:lnTo>
                    <a:pt x="7538" y="2474"/>
                  </a:lnTo>
                  <a:lnTo>
                    <a:pt x="7657" y="2256"/>
                  </a:lnTo>
                  <a:lnTo>
                    <a:pt x="7854" y="1841"/>
                  </a:lnTo>
                  <a:lnTo>
                    <a:pt x="8013" y="1425"/>
                  </a:lnTo>
                  <a:lnTo>
                    <a:pt x="8131" y="1049"/>
                  </a:lnTo>
                  <a:lnTo>
                    <a:pt x="8211" y="713"/>
                  </a:lnTo>
                  <a:lnTo>
                    <a:pt x="8270" y="416"/>
                  </a:lnTo>
                  <a:lnTo>
                    <a:pt x="8309" y="198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2583150" y="3504925"/>
              <a:ext cx="107350" cy="29700"/>
            </a:xfrm>
            <a:custGeom>
              <a:rect b="b" l="l" r="r" t="t"/>
              <a:pathLst>
                <a:path extrusionOk="0" h="1188" w="4294">
                  <a:moveTo>
                    <a:pt x="3641" y="0"/>
                  </a:moveTo>
                  <a:lnTo>
                    <a:pt x="396" y="158"/>
                  </a:lnTo>
                  <a:lnTo>
                    <a:pt x="0" y="1187"/>
                  </a:lnTo>
                  <a:lnTo>
                    <a:pt x="4293" y="1187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2539125" y="3425775"/>
              <a:ext cx="193900" cy="43050"/>
            </a:xfrm>
            <a:custGeom>
              <a:rect b="b" l="l" r="r" t="t"/>
              <a:pathLst>
                <a:path extrusionOk="0" h="1722" w="7756">
                  <a:moveTo>
                    <a:pt x="7756" y="1"/>
                  </a:moveTo>
                  <a:lnTo>
                    <a:pt x="1" y="139"/>
                  </a:lnTo>
                  <a:lnTo>
                    <a:pt x="317" y="456"/>
                  </a:lnTo>
                  <a:lnTo>
                    <a:pt x="634" y="733"/>
                  </a:lnTo>
                  <a:lnTo>
                    <a:pt x="970" y="970"/>
                  </a:lnTo>
                  <a:lnTo>
                    <a:pt x="1287" y="1168"/>
                  </a:lnTo>
                  <a:lnTo>
                    <a:pt x="1623" y="1346"/>
                  </a:lnTo>
                  <a:lnTo>
                    <a:pt x="1959" y="1465"/>
                  </a:lnTo>
                  <a:lnTo>
                    <a:pt x="2296" y="1583"/>
                  </a:lnTo>
                  <a:lnTo>
                    <a:pt x="2632" y="1643"/>
                  </a:lnTo>
                  <a:lnTo>
                    <a:pt x="2948" y="1702"/>
                  </a:lnTo>
                  <a:lnTo>
                    <a:pt x="3285" y="1722"/>
                  </a:lnTo>
                  <a:lnTo>
                    <a:pt x="3601" y="1722"/>
                  </a:lnTo>
                  <a:lnTo>
                    <a:pt x="3938" y="1682"/>
                  </a:lnTo>
                  <a:lnTo>
                    <a:pt x="4234" y="1643"/>
                  </a:lnTo>
                  <a:lnTo>
                    <a:pt x="4551" y="1583"/>
                  </a:lnTo>
                  <a:lnTo>
                    <a:pt x="4848" y="1524"/>
                  </a:lnTo>
                  <a:lnTo>
                    <a:pt x="5144" y="1425"/>
                  </a:lnTo>
                  <a:lnTo>
                    <a:pt x="5421" y="1346"/>
                  </a:lnTo>
                  <a:lnTo>
                    <a:pt x="5679" y="1227"/>
                  </a:lnTo>
                  <a:lnTo>
                    <a:pt x="6193" y="1010"/>
                  </a:lnTo>
                  <a:lnTo>
                    <a:pt x="6628" y="772"/>
                  </a:lnTo>
                  <a:lnTo>
                    <a:pt x="7024" y="535"/>
                  </a:lnTo>
                  <a:lnTo>
                    <a:pt x="7321" y="337"/>
                  </a:lnTo>
                  <a:lnTo>
                    <a:pt x="7558" y="159"/>
                  </a:lnTo>
                  <a:lnTo>
                    <a:pt x="7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2456025" y="3176000"/>
              <a:ext cx="149900" cy="8450"/>
            </a:xfrm>
            <a:custGeom>
              <a:rect b="b" l="l" r="r" t="t"/>
              <a:pathLst>
                <a:path extrusionOk="0" h="338" w="5996">
                  <a:moveTo>
                    <a:pt x="1" y="1"/>
                  </a:moveTo>
                  <a:lnTo>
                    <a:pt x="1" y="337"/>
                  </a:lnTo>
                  <a:lnTo>
                    <a:pt x="5995" y="337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2593525" y="3154250"/>
              <a:ext cx="85600" cy="51950"/>
            </a:xfrm>
            <a:custGeom>
              <a:rect b="b" l="l" r="r" t="t"/>
              <a:pathLst>
                <a:path extrusionOk="0" h="2078" w="3424">
                  <a:moveTo>
                    <a:pt x="1" y="0"/>
                  </a:moveTo>
                  <a:lnTo>
                    <a:pt x="357" y="2078"/>
                  </a:lnTo>
                  <a:lnTo>
                    <a:pt x="3127" y="2078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2600450" y="3158200"/>
              <a:ext cx="73725" cy="27225"/>
            </a:xfrm>
            <a:custGeom>
              <a:rect b="b" l="l" r="r" t="t"/>
              <a:pathLst>
                <a:path extrusionOk="0" h="1089" w="2949">
                  <a:moveTo>
                    <a:pt x="2949" y="1"/>
                  </a:moveTo>
                  <a:lnTo>
                    <a:pt x="1" y="218"/>
                  </a:lnTo>
                  <a:lnTo>
                    <a:pt x="120" y="396"/>
                  </a:lnTo>
                  <a:lnTo>
                    <a:pt x="238" y="555"/>
                  </a:lnTo>
                  <a:lnTo>
                    <a:pt x="337" y="693"/>
                  </a:lnTo>
                  <a:lnTo>
                    <a:pt x="456" y="812"/>
                  </a:lnTo>
                  <a:lnTo>
                    <a:pt x="575" y="891"/>
                  </a:lnTo>
                  <a:lnTo>
                    <a:pt x="693" y="970"/>
                  </a:lnTo>
                  <a:lnTo>
                    <a:pt x="812" y="1029"/>
                  </a:lnTo>
                  <a:lnTo>
                    <a:pt x="950" y="1069"/>
                  </a:lnTo>
                  <a:lnTo>
                    <a:pt x="1069" y="1089"/>
                  </a:lnTo>
                  <a:lnTo>
                    <a:pt x="1307" y="1089"/>
                  </a:lnTo>
                  <a:lnTo>
                    <a:pt x="1425" y="1069"/>
                  </a:lnTo>
                  <a:lnTo>
                    <a:pt x="1663" y="990"/>
                  </a:lnTo>
                  <a:lnTo>
                    <a:pt x="1900" y="891"/>
                  </a:lnTo>
                  <a:lnTo>
                    <a:pt x="2118" y="772"/>
                  </a:lnTo>
                  <a:lnTo>
                    <a:pt x="2316" y="614"/>
                  </a:lnTo>
                  <a:lnTo>
                    <a:pt x="2494" y="475"/>
                  </a:lnTo>
                  <a:lnTo>
                    <a:pt x="2632" y="337"/>
                  </a:lnTo>
                  <a:lnTo>
                    <a:pt x="2869" y="99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2339325" y="3145350"/>
              <a:ext cx="139000" cy="128125"/>
            </a:xfrm>
            <a:custGeom>
              <a:rect b="b" l="l" r="r" t="t"/>
              <a:pathLst>
                <a:path extrusionOk="0" h="5125" w="5560">
                  <a:moveTo>
                    <a:pt x="4115" y="0"/>
                  </a:moveTo>
                  <a:lnTo>
                    <a:pt x="3996" y="20"/>
                  </a:lnTo>
                  <a:lnTo>
                    <a:pt x="3878" y="40"/>
                  </a:lnTo>
                  <a:lnTo>
                    <a:pt x="3759" y="79"/>
                  </a:lnTo>
                  <a:lnTo>
                    <a:pt x="3640" y="119"/>
                  </a:lnTo>
                  <a:lnTo>
                    <a:pt x="3403" y="257"/>
                  </a:lnTo>
                  <a:lnTo>
                    <a:pt x="3205" y="416"/>
                  </a:lnTo>
                  <a:lnTo>
                    <a:pt x="3007" y="594"/>
                  </a:lnTo>
                  <a:lnTo>
                    <a:pt x="2829" y="811"/>
                  </a:lnTo>
                  <a:lnTo>
                    <a:pt x="2651" y="1029"/>
                  </a:lnTo>
                  <a:lnTo>
                    <a:pt x="2513" y="1266"/>
                  </a:lnTo>
                  <a:lnTo>
                    <a:pt x="2374" y="1484"/>
                  </a:lnTo>
                  <a:lnTo>
                    <a:pt x="2176" y="1880"/>
                  </a:lnTo>
                  <a:lnTo>
                    <a:pt x="2058" y="2157"/>
                  </a:lnTo>
                  <a:lnTo>
                    <a:pt x="2018" y="2256"/>
                  </a:lnTo>
                  <a:lnTo>
                    <a:pt x="0" y="3225"/>
                  </a:lnTo>
                  <a:lnTo>
                    <a:pt x="455" y="4511"/>
                  </a:lnTo>
                  <a:lnTo>
                    <a:pt x="2710" y="3937"/>
                  </a:lnTo>
                  <a:lnTo>
                    <a:pt x="2651" y="4115"/>
                  </a:lnTo>
                  <a:lnTo>
                    <a:pt x="2611" y="4293"/>
                  </a:lnTo>
                  <a:lnTo>
                    <a:pt x="2611" y="4452"/>
                  </a:lnTo>
                  <a:lnTo>
                    <a:pt x="2651" y="4610"/>
                  </a:lnTo>
                  <a:lnTo>
                    <a:pt x="2730" y="4748"/>
                  </a:lnTo>
                  <a:lnTo>
                    <a:pt x="2829" y="4867"/>
                  </a:lnTo>
                  <a:lnTo>
                    <a:pt x="2948" y="4986"/>
                  </a:lnTo>
                  <a:lnTo>
                    <a:pt x="3086" y="5065"/>
                  </a:lnTo>
                  <a:lnTo>
                    <a:pt x="3245" y="5104"/>
                  </a:lnTo>
                  <a:lnTo>
                    <a:pt x="3423" y="5124"/>
                  </a:lnTo>
                  <a:lnTo>
                    <a:pt x="3620" y="5104"/>
                  </a:lnTo>
                  <a:lnTo>
                    <a:pt x="3818" y="5045"/>
                  </a:lnTo>
                  <a:lnTo>
                    <a:pt x="4036" y="4926"/>
                  </a:lnTo>
                  <a:lnTo>
                    <a:pt x="4254" y="4768"/>
                  </a:lnTo>
                  <a:lnTo>
                    <a:pt x="4471" y="4550"/>
                  </a:lnTo>
                  <a:lnTo>
                    <a:pt x="4709" y="4273"/>
                  </a:lnTo>
                  <a:lnTo>
                    <a:pt x="4906" y="3977"/>
                  </a:lnTo>
                  <a:lnTo>
                    <a:pt x="5084" y="3640"/>
                  </a:lnTo>
                  <a:lnTo>
                    <a:pt x="5243" y="3304"/>
                  </a:lnTo>
                  <a:lnTo>
                    <a:pt x="5361" y="2968"/>
                  </a:lnTo>
                  <a:lnTo>
                    <a:pt x="5460" y="2631"/>
                  </a:lnTo>
                  <a:lnTo>
                    <a:pt x="5520" y="2295"/>
                  </a:lnTo>
                  <a:lnTo>
                    <a:pt x="5559" y="1979"/>
                  </a:lnTo>
                  <a:lnTo>
                    <a:pt x="5559" y="1662"/>
                  </a:lnTo>
                  <a:lnTo>
                    <a:pt x="5520" y="1365"/>
                  </a:lnTo>
                  <a:lnTo>
                    <a:pt x="5460" y="1069"/>
                  </a:lnTo>
                  <a:lnTo>
                    <a:pt x="5361" y="811"/>
                  </a:lnTo>
                  <a:lnTo>
                    <a:pt x="5243" y="594"/>
                  </a:lnTo>
                  <a:lnTo>
                    <a:pt x="5164" y="475"/>
                  </a:lnTo>
                  <a:lnTo>
                    <a:pt x="5065" y="396"/>
                  </a:lnTo>
                  <a:lnTo>
                    <a:pt x="4986" y="297"/>
                  </a:lnTo>
                  <a:lnTo>
                    <a:pt x="4887" y="218"/>
                  </a:lnTo>
                  <a:lnTo>
                    <a:pt x="4768" y="158"/>
                  </a:lnTo>
                  <a:lnTo>
                    <a:pt x="4649" y="99"/>
                  </a:lnTo>
                  <a:lnTo>
                    <a:pt x="4530" y="60"/>
                  </a:lnTo>
                  <a:lnTo>
                    <a:pt x="4392" y="20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2427350" y="3182925"/>
              <a:ext cx="12875" cy="84100"/>
            </a:xfrm>
            <a:custGeom>
              <a:rect b="b" l="l" r="r" t="t"/>
              <a:pathLst>
                <a:path extrusionOk="0" h="3364" w="515">
                  <a:moveTo>
                    <a:pt x="337" y="1"/>
                  </a:moveTo>
                  <a:lnTo>
                    <a:pt x="277" y="40"/>
                  </a:lnTo>
                  <a:lnTo>
                    <a:pt x="238" y="60"/>
                  </a:lnTo>
                  <a:lnTo>
                    <a:pt x="218" y="119"/>
                  </a:lnTo>
                  <a:lnTo>
                    <a:pt x="139" y="495"/>
                  </a:lnTo>
                  <a:lnTo>
                    <a:pt x="80" y="891"/>
                  </a:lnTo>
                  <a:lnTo>
                    <a:pt x="40" y="1306"/>
                  </a:lnTo>
                  <a:lnTo>
                    <a:pt x="20" y="1702"/>
                  </a:lnTo>
                  <a:lnTo>
                    <a:pt x="1" y="2098"/>
                  </a:lnTo>
                  <a:lnTo>
                    <a:pt x="20" y="2494"/>
                  </a:lnTo>
                  <a:lnTo>
                    <a:pt x="60" y="2889"/>
                  </a:lnTo>
                  <a:lnTo>
                    <a:pt x="119" y="3285"/>
                  </a:lnTo>
                  <a:lnTo>
                    <a:pt x="139" y="3324"/>
                  </a:lnTo>
                  <a:lnTo>
                    <a:pt x="179" y="3364"/>
                  </a:lnTo>
                  <a:lnTo>
                    <a:pt x="277" y="3364"/>
                  </a:lnTo>
                  <a:lnTo>
                    <a:pt x="337" y="3344"/>
                  </a:lnTo>
                  <a:lnTo>
                    <a:pt x="376" y="3305"/>
                  </a:lnTo>
                  <a:lnTo>
                    <a:pt x="396" y="3265"/>
                  </a:lnTo>
                  <a:lnTo>
                    <a:pt x="416" y="3206"/>
                  </a:lnTo>
                  <a:lnTo>
                    <a:pt x="357" y="2830"/>
                  </a:lnTo>
                  <a:lnTo>
                    <a:pt x="317" y="2434"/>
                  </a:lnTo>
                  <a:lnTo>
                    <a:pt x="297" y="2038"/>
                  </a:lnTo>
                  <a:lnTo>
                    <a:pt x="317" y="1643"/>
                  </a:lnTo>
                  <a:lnTo>
                    <a:pt x="337" y="1247"/>
                  </a:lnTo>
                  <a:lnTo>
                    <a:pt x="376" y="871"/>
                  </a:lnTo>
                  <a:lnTo>
                    <a:pt x="436" y="476"/>
                  </a:lnTo>
                  <a:lnTo>
                    <a:pt x="515" y="100"/>
                  </a:lnTo>
                  <a:lnTo>
                    <a:pt x="515" y="40"/>
                  </a:lnTo>
                  <a:lnTo>
                    <a:pt x="475" y="21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2427850" y="3244750"/>
              <a:ext cx="34150" cy="3975"/>
            </a:xfrm>
            <a:custGeom>
              <a:rect b="b" l="l" r="r" t="t"/>
              <a:pathLst>
                <a:path extrusionOk="0" h="159" w="1366">
                  <a:moveTo>
                    <a:pt x="792" y="1"/>
                  </a:moveTo>
                  <a:lnTo>
                    <a:pt x="218" y="21"/>
                  </a:lnTo>
                  <a:lnTo>
                    <a:pt x="119" y="21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40" y="139"/>
                  </a:lnTo>
                  <a:lnTo>
                    <a:pt x="574" y="119"/>
                  </a:lnTo>
                  <a:lnTo>
                    <a:pt x="831" y="139"/>
                  </a:lnTo>
                  <a:lnTo>
                    <a:pt x="1108" y="159"/>
                  </a:lnTo>
                  <a:lnTo>
                    <a:pt x="1207" y="159"/>
                  </a:lnTo>
                  <a:lnTo>
                    <a:pt x="1306" y="119"/>
                  </a:lnTo>
                  <a:lnTo>
                    <a:pt x="1365" y="100"/>
                  </a:lnTo>
                  <a:lnTo>
                    <a:pt x="1365" y="60"/>
                  </a:lnTo>
                  <a:lnTo>
                    <a:pt x="1346" y="40"/>
                  </a:lnTo>
                  <a:lnTo>
                    <a:pt x="1069" y="21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2428825" y="3217550"/>
              <a:ext cx="45050" cy="9425"/>
            </a:xfrm>
            <a:custGeom>
              <a:rect b="b" l="l" r="r" t="t"/>
              <a:pathLst>
                <a:path extrusionOk="0" h="377" w="1802">
                  <a:moveTo>
                    <a:pt x="654" y="1"/>
                  </a:moveTo>
                  <a:lnTo>
                    <a:pt x="535" y="20"/>
                  </a:lnTo>
                  <a:lnTo>
                    <a:pt x="416" y="60"/>
                  </a:lnTo>
                  <a:lnTo>
                    <a:pt x="317" y="80"/>
                  </a:lnTo>
                  <a:lnTo>
                    <a:pt x="199" y="80"/>
                  </a:lnTo>
                  <a:lnTo>
                    <a:pt x="159" y="100"/>
                  </a:lnTo>
                  <a:lnTo>
                    <a:pt x="100" y="100"/>
                  </a:lnTo>
                  <a:lnTo>
                    <a:pt x="21" y="159"/>
                  </a:lnTo>
                  <a:lnTo>
                    <a:pt x="1" y="198"/>
                  </a:lnTo>
                  <a:lnTo>
                    <a:pt x="1" y="218"/>
                  </a:lnTo>
                  <a:lnTo>
                    <a:pt x="40" y="238"/>
                  </a:lnTo>
                  <a:lnTo>
                    <a:pt x="80" y="258"/>
                  </a:lnTo>
                  <a:lnTo>
                    <a:pt x="218" y="258"/>
                  </a:lnTo>
                  <a:lnTo>
                    <a:pt x="357" y="238"/>
                  </a:lnTo>
                  <a:lnTo>
                    <a:pt x="614" y="179"/>
                  </a:lnTo>
                  <a:lnTo>
                    <a:pt x="733" y="159"/>
                  </a:lnTo>
                  <a:lnTo>
                    <a:pt x="852" y="179"/>
                  </a:lnTo>
                  <a:lnTo>
                    <a:pt x="1089" y="198"/>
                  </a:lnTo>
                  <a:lnTo>
                    <a:pt x="1326" y="278"/>
                  </a:lnTo>
                  <a:lnTo>
                    <a:pt x="1544" y="357"/>
                  </a:lnTo>
                  <a:lnTo>
                    <a:pt x="1584" y="377"/>
                  </a:lnTo>
                  <a:lnTo>
                    <a:pt x="1623" y="377"/>
                  </a:lnTo>
                  <a:lnTo>
                    <a:pt x="1742" y="337"/>
                  </a:lnTo>
                  <a:lnTo>
                    <a:pt x="1781" y="297"/>
                  </a:lnTo>
                  <a:lnTo>
                    <a:pt x="1801" y="278"/>
                  </a:lnTo>
                  <a:lnTo>
                    <a:pt x="1801" y="238"/>
                  </a:lnTo>
                  <a:lnTo>
                    <a:pt x="1762" y="218"/>
                  </a:lnTo>
                  <a:lnTo>
                    <a:pt x="1584" y="139"/>
                  </a:lnTo>
                  <a:lnTo>
                    <a:pt x="1386" y="80"/>
                  </a:lnTo>
                  <a:lnTo>
                    <a:pt x="1208" y="20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2431300" y="3196775"/>
              <a:ext cx="46525" cy="6450"/>
            </a:xfrm>
            <a:custGeom>
              <a:rect b="b" l="l" r="r" t="t"/>
              <a:pathLst>
                <a:path extrusionOk="0" h="258" w="1861">
                  <a:moveTo>
                    <a:pt x="931" y="1"/>
                  </a:moveTo>
                  <a:lnTo>
                    <a:pt x="713" y="20"/>
                  </a:lnTo>
                  <a:lnTo>
                    <a:pt x="495" y="40"/>
                  </a:lnTo>
                  <a:lnTo>
                    <a:pt x="278" y="100"/>
                  </a:lnTo>
                  <a:lnTo>
                    <a:pt x="80" y="159"/>
                  </a:lnTo>
                  <a:lnTo>
                    <a:pt x="21" y="179"/>
                  </a:lnTo>
                  <a:lnTo>
                    <a:pt x="1" y="218"/>
                  </a:lnTo>
                  <a:lnTo>
                    <a:pt x="21" y="238"/>
                  </a:lnTo>
                  <a:lnTo>
                    <a:pt x="80" y="258"/>
                  </a:lnTo>
                  <a:lnTo>
                    <a:pt x="179" y="238"/>
                  </a:lnTo>
                  <a:lnTo>
                    <a:pt x="357" y="199"/>
                  </a:lnTo>
                  <a:lnTo>
                    <a:pt x="535" y="159"/>
                  </a:lnTo>
                  <a:lnTo>
                    <a:pt x="713" y="139"/>
                  </a:lnTo>
                  <a:lnTo>
                    <a:pt x="891" y="119"/>
                  </a:lnTo>
                  <a:lnTo>
                    <a:pt x="1267" y="119"/>
                  </a:lnTo>
                  <a:lnTo>
                    <a:pt x="1623" y="139"/>
                  </a:lnTo>
                  <a:lnTo>
                    <a:pt x="1702" y="139"/>
                  </a:lnTo>
                  <a:lnTo>
                    <a:pt x="1801" y="100"/>
                  </a:lnTo>
                  <a:lnTo>
                    <a:pt x="1860" y="40"/>
                  </a:lnTo>
                  <a:lnTo>
                    <a:pt x="1860" y="20"/>
                  </a:lnTo>
                  <a:lnTo>
                    <a:pt x="1821" y="20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2400150" y="3161675"/>
              <a:ext cx="76200" cy="61850"/>
            </a:xfrm>
            <a:custGeom>
              <a:rect b="b" l="l" r="r" t="t"/>
              <a:pathLst>
                <a:path extrusionOk="0" h="2474" w="3048">
                  <a:moveTo>
                    <a:pt x="1089" y="0"/>
                  </a:moveTo>
                  <a:lnTo>
                    <a:pt x="1029" y="40"/>
                  </a:lnTo>
                  <a:lnTo>
                    <a:pt x="1009" y="59"/>
                  </a:lnTo>
                  <a:lnTo>
                    <a:pt x="990" y="79"/>
                  </a:lnTo>
                  <a:lnTo>
                    <a:pt x="1009" y="336"/>
                  </a:lnTo>
                  <a:lnTo>
                    <a:pt x="990" y="673"/>
                  </a:lnTo>
                  <a:lnTo>
                    <a:pt x="970" y="1068"/>
                  </a:lnTo>
                  <a:lnTo>
                    <a:pt x="910" y="1484"/>
                  </a:lnTo>
                  <a:lnTo>
                    <a:pt x="851" y="1682"/>
                  </a:lnTo>
                  <a:lnTo>
                    <a:pt x="792" y="1860"/>
                  </a:lnTo>
                  <a:lnTo>
                    <a:pt x="732" y="2018"/>
                  </a:lnTo>
                  <a:lnTo>
                    <a:pt x="653" y="2156"/>
                  </a:lnTo>
                  <a:lnTo>
                    <a:pt x="554" y="2255"/>
                  </a:lnTo>
                  <a:lnTo>
                    <a:pt x="436" y="2335"/>
                  </a:lnTo>
                  <a:lnTo>
                    <a:pt x="297" y="2374"/>
                  </a:lnTo>
                  <a:lnTo>
                    <a:pt x="159" y="2374"/>
                  </a:lnTo>
                  <a:lnTo>
                    <a:pt x="99" y="2394"/>
                  </a:lnTo>
                  <a:lnTo>
                    <a:pt x="40" y="2414"/>
                  </a:lnTo>
                  <a:lnTo>
                    <a:pt x="0" y="2453"/>
                  </a:lnTo>
                  <a:lnTo>
                    <a:pt x="20" y="2473"/>
                  </a:lnTo>
                  <a:lnTo>
                    <a:pt x="238" y="2473"/>
                  </a:lnTo>
                  <a:lnTo>
                    <a:pt x="416" y="2453"/>
                  </a:lnTo>
                  <a:lnTo>
                    <a:pt x="574" y="2374"/>
                  </a:lnTo>
                  <a:lnTo>
                    <a:pt x="713" y="2275"/>
                  </a:lnTo>
                  <a:lnTo>
                    <a:pt x="812" y="2137"/>
                  </a:lnTo>
                  <a:lnTo>
                    <a:pt x="910" y="1978"/>
                  </a:lnTo>
                  <a:lnTo>
                    <a:pt x="990" y="1800"/>
                  </a:lnTo>
                  <a:lnTo>
                    <a:pt x="1049" y="1603"/>
                  </a:lnTo>
                  <a:lnTo>
                    <a:pt x="1108" y="1385"/>
                  </a:lnTo>
                  <a:lnTo>
                    <a:pt x="1148" y="1167"/>
                  </a:lnTo>
                  <a:lnTo>
                    <a:pt x="1187" y="752"/>
                  </a:lnTo>
                  <a:lnTo>
                    <a:pt x="1201" y="485"/>
                  </a:lnTo>
                  <a:lnTo>
                    <a:pt x="1201" y="485"/>
                  </a:lnTo>
                  <a:lnTo>
                    <a:pt x="1207" y="495"/>
                  </a:lnTo>
                  <a:lnTo>
                    <a:pt x="1306" y="613"/>
                  </a:lnTo>
                  <a:lnTo>
                    <a:pt x="1405" y="732"/>
                  </a:lnTo>
                  <a:lnTo>
                    <a:pt x="1524" y="811"/>
                  </a:lnTo>
                  <a:lnTo>
                    <a:pt x="1642" y="890"/>
                  </a:lnTo>
                  <a:lnTo>
                    <a:pt x="1781" y="969"/>
                  </a:lnTo>
                  <a:lnTo>
                    <a:pt x="1919" y="1029"/>
                  </a:lnTo>
                  <a:lnTo>
                    <a:pt x="2058" y="1068"/>
                  </a:lnTo>
                  <a:lnTo>
                    <a:pt x="2196" y="1108"/>
                  </a:lnTo>
                  <a:lnTo>
                    <a:pt x="2355" y="1108"/>
                  </a:lnTo>
                  <a:lnTo>
                    <a:pt x="2493" y="1128"/>
                  </a:lnTo>
                  <a:lnTo>
                    <a:pt x="2651" y="1108"/>
                  </a:lnTo>
                  <a:lnTo>
                    <a:pt x="2810" y="1088"/>
                  </a:lnTo>
                  <a:lnTo>
                    <a:pt x="2968" y="1068"/>
                  </a:lnTo>
                  <a:lnTo>
                    <a:pt x="3047" y="1029"/>
                  </a:lnTo>
                  <a:lnTo>
                    <a:pt x="3047" y="1009"/>
                  </a:lnTo>
                  <a:lnTo>
                    <a:pt x="3027" y="989"/>
                  </a:lnTo>
                  <a:lnTo>
                    <a:pt x="2948" y="989"/>
                  </a:lnTo>
                  <a:lnTo>
                    <a:pt x="2810" y="1029"/>
                  </a:lnTo>
                  <a:lnTo>
                    <a:pt x="2394" y="1029"/>
                  </a:lnTo>
                  <a:lnTo>
                    <a:pt x="2256" y="1009"/>
                  </a:lnTo>
                  <a:lnTo>
                    <a:pt x="2117" y="969"/>
                  </a:lnTo>
                  <a:lnTo>
                    <a:pt x="1999" y="910"/>
                  </a:lnTo>
                  <a:lnTo>
                    <a:pt x="1880" y="851"/>
                  </a:lnTo>
                  <a:lnTo>
                    <a:pt x="1761" y="791"/>
                  </a:lnTo>
                  <a:lnTo>
                    <a:pt x="1662" y="712"/>
                  </a:lnTo>
                  <a:lnTo>
                    <a:pt x="1563" y="613"/>
                  </a:lnTo>
                  <a:lnTo>
                    <a:pt x="1464" y="514"/>
                  </a:lnTo>
                  <a:lnTo>
                    <a:pt x="1385" y="396"/>
                  </a:lnTo>
                  <a:lnTo>
                    <a:pt x="1306" y="277"/>
                  </a:lnTo>
                  <a:lnTo>
                    <a:pt x="1247" y="158"/>
                  </a:lnTo>
                  <a:lnTo>
                    <a:pt x="1187" y="2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1885275" y="3118625"/>
              <a:ext cx="508975" cy="343275"/>
            </a:xfrm>
            <a:custGeom>
              <a:rect b="b" l="l" r="r" t="t"/>
              <a:pathLst>
                <a:path extrusionOk="0" h="13731" w="20359">
                  <a:moveTo>
                    <a:pt x="9477" y="1"/>
                  </a:moveTo>
                  <a:lnTo>
                    <a:pt x="1247" y="2138"/>
                  </a:lnTo>
                  <a:lnTo>
                    <a:pt x="1" y="7934"/>
                  </a:lnTo>
                  <a:lnTo>
                    <a:pt x="7360" y="13731"/>
                  </a:lnTo>
                  <a:lnTo>
                    <a:pt x="14443" y="11020"/>
                  </a:lnTo>
                  <a:lnTo>
                    <a:pt x="15056" y="10902"/>
                  </a:lnTo>
                  <a:lnTo>
                    <a:pt x="15630" y="10743"/>
                  </a:lnTo>
                  <a:lnTo>
                    <a:pt x="16203" y="10565"/>
                  </a:lnTo>
                  <a:lnTo>
                    <a:pt x="16738" y="10348"/>
                  </a:lnTo>
                  <a:lnTo>
                    <a:pt x="17272" y="10110"/>
                  </a:lnTo>
                  <a:lnTo>
                    <a:pt x="17747" y="9853"/>
                  </a:lnTo>
                  <a:lnTo>
                    <a:pt x="18202" y="9596"/>
                  </a:lnTo>
                  <a:lnTo>
                    <a:pt x="18617" y="9339"/>
                  </a:lnTo>
                  <a:lnTo>
                    <a:pt x="19013" y="9082"/>
                  </a:lnTo>
                  <a:lnTo>
                    <a:pt x="19349" y="8844"/>
                  </a:lnTo>
                  <a:lnTo>
                    <a:pt x="19883" y="8429"/>
                  </a:lnTo>
                  <a:lnTo>
                    <a:pt x="20239" y="8132"/>
                  </a:lnTo>
                  <a:lnTo>
                    <a:pt x="20358" y="8033"/>
                  </a:lnTo>
                  <a:lnTo>
                    <a:pt x="19013" y="2375"/>
                  </a:lnTo>
                  <a:lnTo>
                    <a:pt x="14087" y="5481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1641450" y="2770925"/>
              <a:ext cx="364025" cy="292350"/>
            </a:xfrm>
            <a:custGeom>
              <a:rect b="b" l="l" r="r" t="t"/>
              <a:pathLst>
                <a:path extrusionOk="0" h="11694" w="14561">
                  <a:moveTo>
                    <a:pt x="10604" y="1"/>
                  </a:moveTo>
                  <a:lnTo>
                    <a:pt x="10110" y="21"/>
                  </a:lnTo>
                  <a:lnTo>
                    <a:pt x="9615" y="40"/>
                  </a:lnTo>
                  <a:lnTo>
                    <a:pt x="9101" y="100"/>
                  </a:lnTo>
                  <a:lnTo>
                    <a:pt x="8606" y="179"/>
                  </a:lnTo>
                  <a:lnTo>
                    <a:pt x="8111" y="258"/>
                  </a:lnTo>
                  <a:lnTo>
                    <a:pt x="7617" y="377"/>
                  </a:lnTo>
                  <a:lnTo>
                    <a:pt x="7122" y="515"/>
                  </a:lnTo>
                  <a:lnTo>
                    <a:pt x="6647" y="693"/>
                  </a:lnTo>
                  <a:lnTo>
                    <a:pt x="6173" y="871"/>
                  </a:lnTo>
                  <a:lnTo>
                    <a:pt x="5718" y="1089"/>
                  </a:lnTo>
                  <a:lnTo>
                    <a:pt x="5263" y="1326"/>
                  </a:lnTo>
                  <a:lnTo>
                    <a:pt x="4847" y="1584"/>
                  </a:lnTo>
                  <a:lnTo>
                    <a:pt x="4432" y="1880"/>
                  </a:lnTo>
                  <a:lnTo>
                    <a:pt x="4056" y="2197"/>
                  </a:lnTo>
                  <a:lnTo>
                    <a:pt x="3700" y="2553"/>
                  </a:lnTo>
                  <a:lnTo>
                    <a:pt x="3363" y="2929"/>
                  </a:lnTo>
                  <a:lnTo>
                    <a:pt x="3126" y="3226"/>
                  </a:lnTo>
                  <a:lnTo>
                    <a:pt x="2908" y="3542"/>
                  </a:lnTo>
                  <a:lnTo>
                    <a:pt x="2691" y="3859"/>
                  </a:lnTo>
                  <a:lnTo>
                    <a:pt x="2493" y="4215"/>
                  </a:lnTo>
                  <a:lnTo>
                    <a:pt x="2176" y="4353"/>
                  </a:lnTo>
                  <a:lnTo>
                    <a:pt x="1899" y="4531"/>
                  </a:lnTo>
                  <a:lnTo>
                    <a:pt x="1622" y="4690"/>
                  </a:lnTo>
                  <a:lnTo>
                    <a:pt x="1425" y="4868"/>
                  </a:lnTo>
                  <a:lnTo>
                    <a:pt x="1088" y="5184"/>
                  </a:lnTo>
                  <a:lnTo>
                    <a:pt x="791" y="5501"/>
                  </a:lnTo>
                  <a:lnTo>
                    <a:pt x="534" y="5837"/>
                  </a:lnTo>
                  <a:lnTo>
                    <a:pt x="336" y="6173"/>
                  </a:lnTo>
                  <a:lnTo>
                    <a:pt x="178" y="6510"/>
                  </a:lnTo>
                  <a:lnTo>
                    <a:pt x="79" y="6846"/>
                  </a:lnTo>
                  <a:lnTo>
                    <a:pt x="20" y="7202"/>
                  </a:lnTo>
                  <a:lnTo>
                    <a:pt x="0" y="7538"/>
                  </a:lnTo>
                  <a:lnTo>
                    <a:pt x="40" y="7875"/>
                  </a:lnTo>
                  <a:lnTo>
                    <a:pt x="99" y="8231"/>
                  </a:lnTo>
                  <a:lnTo>
                    <a:pt x="238" y="8567"/>
                  </a:lnTo>
                  <a:lnTo>
                    <a:pt x="396" y="8904"/>
                  </a:lnTo>
                  <a:lnTo>
                    <a:pt x="613" y="9240"/>
                  </a:lnTo>
                  <a:lnTo>
                    <a:pt x="871" y="9556"/>
                  </a:lnTo>
                  <a:lnTo>
                    <a:pt x="1167" y="9873"/>
                  </a:lnTo>
                  <a:lnTo>
                    <a:pt x="1523" y="10189"/>
                  </a:lnTo>
                  <a:lnTo>
                    <a:pt x="1800" y="10407"/>
                  </a:lnTo>
                  <a:lnTo>
                    <a:pt x="2117" y="10625"/>
                  </a:lnTo>
                  <a:lnTo>
                    <a:pt x="2414" y="10803"/>
                  </a:lnTo>
                  <a:lnTo>
                    <a:pt x="2730" y="10961"/>
                  </a:lnTo>
                  <a:lnTo>
                    <a:pt x="3067" y="11119"/>
                  </a:lnTo>
                  <a:lnTo>
                    <a:pt x="3403" y="11258"/>
                  </a:lnTo>
                  <a:lnTo>
                    <a:pt x="3739" y="11357"/>
                  </a:lnTo>
                  <a:lnTo>
                    <a:pt x="4076" y="11456"/>
                  </a:lnTo>
                  <a:lnTo>
                    <a:pt x="4432" y="11535"/>
                  </a:lnTo>
                  <a:lnTo>
                    <a:pt x="4788" y="11614"/>
                  </a:lnTo>
                  <a:lnTo>
                    <a:pt x="5164" y="11653"/>
                  </a:lnTo>
                  <a:lnTo>
                    <a:pt x="5520" y="11673"/>
                  </a:lnTo>
                  <a:lnTo>
                    <a:pt x="5896" y="11693"/>
                  </a:lnTo>
                  <a:lnTo>
                    <a:pt x="6252" y="11693"/>
                  </a:lnTo>
                  <a:lnTo>
                    <a:pt x="6628" y="11673"/>
                  </a:lnTo>
                  <a:lnTo>
                    <a:pt x="6984" y="11653"/>
                  </a:lnTo>
                  <a:lnTo>
                    <a:pt x="7360" y="11614"/>
                  </a:lnTo>
                  <a:lnTo>
                    <a:pt x="7716" y="11535"/>
                  </a:lnTo>
                  <a:lnTo>
                    <a:pt x="8092" y="11475"/>
                  </a:lnTo>
                  <a:lnTo>
                    <a:pt x="8448" y="11377"/>
                  </a:lnTo>
                  <a:lnTo>
                    <a:pt x="8804" y="11278"/>
                  </a:lnTo>
                  <a:lnTo>
                    <a:pt x="9160" y="11159"/>
                  </a:lnTo>
                  <a:lnTo>
                    <a:pt x="9496" y="11040"/>
                  </a:lnTo>
                  <a:lnTo>
                    <a:pt x="9833" y="10882"/>
                  </a:lnTo>
                  <a:lnTo>
                    <a:pt x="10169" y="10743"/>
                  </a:lnTo>
                  <a:lnTo>
                    <a:pt x="10505" y="10565"/>
                  </a:lnTo>
                  <a:lnTo>
                    <a:pt x="10822" y="10387"/>
                  </a:lnTo>
                  <a:lnTo>
                    <a:pt x="11119" y="10189"/>
                  </a:lnTo>
                  <a:lnTo>
                    <a:pt x="11415" y="9992"/>
                  </a:lnTo>
                  <a:lnTo>
                    <a:pt x="11712" y="9774"/>
                  </a:lnTo>
                  <a:lnTo>
                    <a:pt x="11969" y="9556"/>
                  </a:lnTo>
                  <a:lnTo>
                    <a:pt x="12246" y="9319"/>
                  </a:lnTo>
                  <a:lnTo>
                    <a:pt x="12405" y="9141"/>
                  </a:lnTo>
                  <a:lnTo>
                    <a:pt x="12602" y="8884"/>
                  </a:lnTo>
                  <a:lnTo>
                    <a:pt x="12820" y="8587"/>
                  </a:lnTo>
                  <a:lnTo>
                    <a:pt x="13057" y="8251"/>
                  </a:lnTo>
                  <a:lnTo>
                    <a:pt x="13275" y="7875"/>
                  </a:lnTo>
                  <a:lnTo>
                    <a:pt x="13512" y="7479"/>
                  </a:lnTo>
                  <a:lnTo>
                    <a:pt x="13710" y="7044"/>
                  </a:lnTo>
                  <a:lnTo>
                    <a:pt x="13908" y="6628"/>
                  </a:lnTo>
                  <a:lnTo>
                    <a:pt x="14066" y="6193"/>
                  </a:lnTo>
                  <a:lnTo>
                    <a:pt x="14185" y="5758"/>
                  </a:lnTo>
                  <a:lnTo>
                    <a:pt x="14225" y="5560"/>
                  </a:lnTo>
                  <a:lnTo>
                    <a:pt x="14244" y="5362"/>
                  </a:lnTo>
                  <a:lnTo>
                    <a:pt x="14264" y="5164"/>
                  </a:lnTo>
                  <a:lnTo>
                    <a:pt x="14244" y="4986"/>
                  </a:lnTo>
                  <a:lnTo>
                    <a:pt x="14244" y="4808"/>
                  </a:lnTo>
                  <a:lnTo>
                    <a:pt x="14205" y="4630"/>
                  </a:lnTo>
                  <a:lnTo>
                    <a:pt x="14146" y="4472"/>
                  </a:lnTo>
                  <a:lnTo>
                    <a:pt x="14066" y="4333"/>
                  </a:lnTo>
                  <a:lnTo>
                    <a:pt x="13987" y="4195"/>
                  </a:lnTo>
                  <a:lnTo>
                    <a:pt x="13869" y="4076"/>
                  </a:lnTo>
                  <a:lnTo>
                    <a:pt x="13730" y="3958"/>
                  </a:lnTo>
                  <a:lnTo>
                    <a:pt x="13572" y="3878"/>
                  </a:lnTo>
                  <a:lnTo>
                    <a:pt x="13770" y="3681"/>
                  </a:lnTo>
                  <a:lnTo>
                    <a:pt x="13967" y="3443"/>
                  </a:lnTo>
                  <a:lnTo>
                    <a:pt x="14146" y="3186"/>
                  </a:lnTo>
                  <a:lnTo>
                    <a:pt x="14304" y="2929"/>
                  </a:lnTo>
                  <a:lnTo>
                    <a:pt x="14423" y="2652"/>
                  </a:lnTo>
                  <a:lnTo>
                    <a:pt x="14502" y="2375"/>
                  </a:lnTo>
                  <a:lnTo>
                    <a:pt x="14561" y="2118"/>
                  </a:lnTo>
                  <a:lnTo>
                    <a:pt x="14561" y="1979"/>
                  </a:lnTo>
                  <a:lnTo>
                    <a:pt x="14541" y="1861"/>
                  </a:lnTo>
                  <a:lnTo>
                    <a:pt x="14521" y="1702"/>
                  </a:lnTo>
                  <a:lnTo>
                    <a:pt x="14482" y="1564"/>
                  </a:lnTo>
                  <a:lnTo>
                    <a:pt x="14442" y="1425"/>
                  </a:lnTo>
                  <a:lnTo>
                    <a:pt x="14383" y="1307"/>
                  </a:lnTo>
                  <a:lnTo>
                    <a:pt x="14304" y="1188"/>
                  </a:lnTo>
                  <a:lnTo>
                    <a:pt x="14225" y="1089"/>
                  </a:lnTo>
                  <a:lnTo>
                    <a:pt x="14027" y="871"/>
                  </a:lnTo>
                  <a:lnTo>
                    <a:pt x="13809" y="713"/>
                  </a:lnTo>
                  <a:lnTo>
                    <a:pt x="13532" y="555"/>
                  </a:lnTo>
                  <a:lnTo>
                    <a:pt x="13255" y="416"/>
                  </a:lnTo>
                  <a:lnTo>
                    <a:pt x="12959" y="317"/>
                  </a:lnTo>
                  <a:lnTo>
                    <a:pt x="12642" y="218"/>
                  </a:lnTo>
                  <a:lnTo>
                    <a:pt x="12325" y="159"/>
                  </a:lnTo>
                  <a:lnTo>
                    <a:pt x="12009" y="100"/>
                  </a:lnTo>
                  <a:lnTo>
                    <a:pt x="11692" y="60"/>
                  </a:lnTo>
                  <a:lnTo>
                    <a:pt x="11099" y="21"/>
                  </a:lnTo>
                  <a:lnTo>
                    <a:pt x="10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1641450" y="2770925"/>
              <a:ext cx="364025" cy="292350"/>
            </a:xfrm>
            <a:custGeom>
              <a:rect b="b" l="l" r="r" t="t"/>
              <a:pathLst>
                <a:path extrusionOk="0" fill="none" h="11694" w="14561">
                  <a:moveTo>
                    <a:pt x="12246" y="9319"/>
                  </a:moveTo>
                  <a:lnTo>
                    <a:pt x="12246" y="9319"/>
                  </a:lnTo>
                  <a:lnTo>
                    <a:pt x="11969" y="9556"/>
                  </a:lnTo>
                  <a:lnTo>
                    <a:pt x="11712" y="9774"/>
                  </a:lnTo>
                  <a:lnTo>
                    <a:pt x="11415" y="9992"/>
                  </a:lnTo>
                  <a:lnTo>
                    <a:pt x="11119" y="10189"/>
                  </a:lnTo>
                  <a:lnTo>
                    <a:pt x="10822" y="10387"/>
                  </a:lnTo>
                  <a:lnTo>
                    <a:pt x="10505" y="10565"/>
                  </a:lnTo>
                  <a:lnTo>
                    <a:pt x="10169" y="10743"/>
                  </a:lnTo>
                  <a:lnTo>
                    <a:pt x="9833" y="10882"/>
                  </a:lnTo>
                  <a:lnTo>
                    <a:pt x="9496" y="11040"/>
                  </a:lnTo>
                  <a:lnTo>
                    <a:pt x="9160" y="11159"/>
                  </a:lnTo>
                  <a:lnTo>
                    <a:pt x="8804" y="11278"/>
                  </a:lnTo>
                  <a:lnTo>
                    <a:pt x="8448" y="11377"/>
                  </a:lnTo>
                  <a:lnTo>
                    <a:pt x="8092" y="11475"/>
                  </a:lnTo>
                  <a:lnTo>
                    <a:pt x="7716" y="11535"/>
                  </a:lnTo>
                  <a:lnTo>
                    <a:pt x="7360" y="11614"/>
                  </a:lnTo>
                  <a:lnTo>
                    <a:pt x="6984" y="11653"/>
                  </a:lnTo>
                  <a:lnTo>
                    <a:pt x="6628" y="11673"/>
                  </a:lnTo>
                  <a:lnTo>
                    <a:pt x="6252" y="11693"/>
                  </a:lnTo>
                  <a:lnTo>
                    <a:pt x="5896" y="11693"/>
                  </a:lnTo>
                  <a:lnTo>
                    <a:pt x="5520" y="11673"/>
                  </a:lnTo>
                  <a:lnTo>
                    <a:pt x="5164" y="11653"/>
                  </a:lnTo>
                  <a:lnTo>
                    <a:pt x="4788" y="11614"/>
                  </a:lnTo>
                  <a:lnTo>
                    <a:pt x="4432" y="11535"/>
                  </a:lnTo>
                  <a:lnTo>
                    <a:pt x="4076" y="11456"/>
                  </a:lnTo>
                  <a:lnTo>
                    <a:pt x="3739" y="11357"/>
                  </a:lnTo>
                  <a:lnTo>
                    <a:pt x="3403" y="11258"/>
                  </a:lnTo>
                  <a:lnTo>
                    <a:pt x="3067" y="11119"/>
                  </a:lnTo>
                  <a:lnTo>
                    <a:pt x="2730" y="10961"/>
                  </a:lnTo>
                  <a:lnTo>
                    <a:pt x="2414" y="10803"/>
                  </a:lnTo>
                  <a:lnTo>
                    <a:pt x="2117" y="10625"/>
                  </a:lnTo>
                  <a:lnTo>
                    <a:pt x="1800" y="10407"/>
                  </a:lnTo>
                  <a:lnTo>
                    <a:pt x="1523" y="10189"/>
                  </a:lnTo>
                  <a:lnTo>
                    <a:pt x="1523" y="10189"/>
                  </a:lnTo>
                  <a:lnTo>
                    <a:pt x="1167" y="9873"/>
                  </a:lnTo>
                  <a:lnTo>
                    <a:pt x="871" y="9556"/>
                  </a:lnTo>
                  <a:lnTo>
                    <a:pt x="613" y="9240"/>
                  </a:lnTo>
                  <a:lnTo>
                    <a:pt x="396" y="8904"/>
                  </a:lnTo>
                  <a:lnTo>
                    <a:pt x="238" y="8567"/>
                  </a:lnTo>
                  <a:lnTo>
                    <a:pt x="99" y="8231"/>
                  </a:lnTo>
                  <a:lnTo>
                    <a:pt x="40" y="7875"/>
                  </a:lnTo>
                  <a:lnTo>
                    <a:pt x="0" y="7538"/>
                  </a:lnTo>
                  <a:lnTo>
                    <a:pt x="20" y="7202"/>
                  </a:lnTo>
                  <a:lnTo>
                    <a:pt x="79" y="6846"/>
                  </a:lnTo>
                  <a:lnTo>
                    <a:pt x="178" y="6510"/>
                  </a:lnTo>
                  <a:lnTo>
                    <a:pt x="336" y="6173"/>
                  </a:lnTo>
                  <a:lnTo>
                    <a:pt x="534" y="5837"/>
                  </a:lnTo>
                  <a:lnTo>
                    <a:pt x="791" y="5501"/>
                  </a:lnTo>
                  <a:lnTo>
                    <a:pt x="1088" y="5184"/>
                  </a:lnTo>
                  <a:lnTo>
                    <a:pt x="1425" y="4868"/>
                  </a:lnTo>
                  <a:lnTo>
                    <a:pt x="1425" y="4868"/>
                  </a:lnTo>
                  <a:lnTo>
                    <a:pt x="1622" y="4690"/>
                  </a:lnTo>
                  <a:lnTo>
                    <a:pt x="1899" y="4531"/>
                  </a:lnTo>
                  <a:lnTo>
                    <a:pt x="2176" y="4353"/>
                  </a:lnTo>
                  <a:lnTo>
                    <a:pt x="2493" y="4215"/>
                  </a:lnTo>
                  <a:lnTo>
                    <a:pt x="2493" y="4215"/>
                  </a:lnTo>
                  <a:lnTo>
                    <a:pt x="2691" y="3859"/>
                  </a:lnTo>
                  <a:lnTo>
                    <a:pt x="2908" y="3542"/>
                  </a:lnTo>
                  <a:lnTo>
                    <a:pt x="3126" y="3226"/>
                  </a:lnTo>
                  <a:lnTo>
                    <a:pt x="3363" y="2929"/>
                  </a:lnTo>
                  <a:lnTo>
                    <a:pt x="3363" y="2929"/>
                  </a:lnTo>
                  <a:lnTo>
                    <a:pt x="3700" y="2553"/>
                  </a:lnTo>
                  <a:lnTo>
                    <a:pt x="4056" y="2197"/>
                  </a:lnTo>
                  <a:lnTo>
                    <a:pt x="4432" y="1880"/>
                  </a:lnTo>
                  <a:lnTo>
                    <a:pt x="4847" y="1584"/>
                  </a:lnTo>
                  <a:lnTo>
                    <a:pt x="5263" y="1326"/>
                  </a:lnTo>
                  <a:lnTo>
                    <a:pt x="5718" y="1089"/>
                  </a:lnTo>
                  <a:lnTo>
                    <a:pt x="6173" y="871"/>
                  </a:lnTo>
                  <a:lnTo>
                    <a:pt x="6647" y="693"/>
                  </a:lnTo>
                  <a:lnTo>
                    <a:pt x="7122" y="515"/>
                  </a:lnTo>
                  <a:lnTo>
                    <a:pt x="7617" y="377"/>
                  </a:lnTo>
                  <a:lnTo>
                    <a:pt x="8111" y="258"/>
                  </a:lnTo>
                  <a:lnTo>
                    <a:pt x="8606" y="179"/>
                  </a:lnTo>
                  <a:lnTo>
                    <a:pt x="9101" y="100"/>
                  </a:lnTo>
                  <a:lnTo>
                    <a:pt x="9615" y="40"/>
                  </a:lnTo>
                  <a:lnTo>
                    <a:pt x="10110" y="21"/>
                  </a:lnTo>
                  <a:lnTo>
                    <a:pt x="10604" y="1"/>
                  </a:lnTo>
                  <a:lnTo>
                    <a:pt x="10604" y="1"/>
                  </a:lnTo>
                  <a:lnTo>
                    <a:pt x="11099" y="21"/>
                  </a:lnTo>
                  <a:lnTo>
                    <a:pt x="11692" y="60"/>
                  </a:lnTo>
                  <a:lnTo>
                    <a:pt x="12009" y="100"/>
                  </a:lnTo>
                  <a:lnTo>
                    <a:pt x="12325" y="159"/>
                  </a:lnTo>
                  <a:lnTo>
                    <a:pt x="12642" y="218"/>
                  </a:lnTo>
                  <a:lnTo>
                    <a:pt x="12959" y="317"/>
                  </a:lnTo>
                  <a:lnTo>
                    <a:pt x="13255" y="416"/>
                  </a:lnTo>
                  <a:lnTo>
                    <a:pt x="13532" y="555"/>
                  </a:lnTo>
                  <a:lnTo>
                    <a:pt x="13809" y="713"/>
                  </a:lnTo>
                  <a:lnTo>
                    <a:pt x="14027" y="871"/>
                  </a:lnTo>
                  <a:lnTo>
                    <a:pt x="14225" y="1089"/>
                  </a:lnTo>
                  <a:lnTo>
                    <a:pt x="14304" y="1188"/>
                  </a:lnTo>
                  <a:lnTo>
                    <a:pt x="14383" y="1307"/>
                  </a:lnTo>
                  <a:lnTo>
                    <a:pt x="14442" y="1425"/>
                  </a:lnTo>
                  <a:lnTo>
                    <a:pt x="14482" y="1564"/>
                  </a:lnTo>
                  <a:lnTo>
                    <a:pt x="14521" y="1702"/>
                  </a:lnTo>
                  <a:lnTo>
                    <a:pt x="14541" y="1861"/>
                  </a:lnTo>
                  <a:lnTo>
                    <a:pt x="14541" y="1861"/>
                  </a:lnTo>
                  <a:lnTo>
                    <a:pt x="14561" y="1979"/>
                  </a:lnTo>
                  <a:lnTo>
                    <a:pt x="14561" y="2118"/>
                  </a:lnTo>
                  <a:lnTo>
                    <a:pt x="14502" y="2375"/>
                  </a:lnTo>
                  <a:lnTo>
                    <a:pt x="14423" y="2652"/>
                  </a:lnTo>
                  <a:lnTo>
                    <a:pt x="14304" y="2929"/>
                  </a:lnTo>
                  <a:lnTo>
                    <a:pt x="14146" y="3186"/>
                  </a:lnTo>
                  <a:lnTo>
                    <a:pt x="13967" y="3443"/>
                  </a:lnTo>
                  <a:lnTo>
                    <a:pt x="13770" y="3681"/>
                  </a:lnTo>
                  <a:lnTo>
                    <a:pt x="13572" y="3878"/>
                  </a:lnTo>
                  <a:lnTo>
                    <a:pt x="13572" y="3878"/>
                  </a:lnTo>
                  <a:lnTo>
                    <a:pt x="13730" y="3958"/>
                  </a:lnTo>
                  <a:lnTo>
                    <a:pt x="13869" y="4076"/>
                  </a:lnTo>
                  <a:lnTo>
                    <a:pt x="13987" y="4195"/>
                  </a:lnTo>
                  <a:lnTo>
                    <a:pt x="14066" y="4333"/>
                  </a:lnTo>
                  <a:lnTo>
                    <a:pt x="14146" y="4472"/>
                  </a:lnTo>
                  <a:lnTo>
                    <a:pt x="14205" y="4630"/>
                  </a:lnTo>
                  <a:lnTo>
                    <a:pt x="14244" y="4808"/>
                  </a:lnTo>
                  <a:lnTo>
                    <a:pt x="14244" y="4986"/>
                  </a:lnTo>
                  <a:lnTo>
                    <a:pt x="14264" y="5164"/>
                  </a:lnTo>
                  <a:lnTo>
                    <a:pt x="14244" y="5362"/>
                  </a:lnTo>
                  <a:lnTo>
                    <a:pt x="14225" y="5560"/>
                  </a:lnTo>
                  <a:lnTo>
                    <a:pt x="14185" y="5758"/>
                  </a:lnTo>
                  <a:lnTo>
                    <a:pt x="14066" y="6193"/>
                  </a:lnTo>
                  <a:lnTo>
                    <a:pt x="13908" y="6628"/>
                  </a:lnTo>
                  <a:lnTo>
                    <a:pt x="13710" y="7044"/>
                  </a:lnTo>
                  <a:lnTo>
                    <a:pt x="13512" y="7479"/>
                  </a:lnTo>
                  <a:lnTo>
                    <a:pt x="13275" y="7875"/>
                  </a:lnTo>
                  <a:lnTo>
                    <a:pt x="13057" y="8251"/>
                  </a:lnTo>
                  <a:lnTo>
                    <a:pt x="12820" y="8587"/>
                  </a:lnTo>
                  <a:lnTo>
                    <a:pt x="12602" y="8884"/>
                  </a:lnTo>
                  <a:lnTo>
                    <a:pt x="12405" y="9141"/>
                  </a:lnTo>
                  <a:lnTo>
                    <a:pt x="12246" y="93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1754200" y="2570125"/>
              <a:ext cx="630150" cy="606900"/>
            </a:xfrm>
            <a:custGeom>
              <a:rect b="b" l="l" r="r" t="t"/>
              <a:pathLst>
                <a:path extrusionOk="0" h="24276" w="25206">
                  <a:moveTo>
                    <a:pt x="12801" y="1"/>
                  </a:moveTo>
                  <a:lnTo>
                    <a:pt x="179" y="11317"/>
                  </a:lnTo>
                  <a:lnTo>
                    <a:pt x="60" y="11831"/>
                  </a:lnTo>
                  <a:lnTo>
                    <a:pt x="21" y="12049"/>
                  </a:lnTo>
                  <a:lnTo>
                    <a:pt x="1" y="12286"/>
                  </a:lnTo>
                  <a:lnTo>
                    <a:pt x="1" y="12484"/>
                  </a:lnTo>
                  <a:lnTo>
                    <a:pt x="1" y="12682"/>
                  </a:lnTo>
                  <a:lnTo>
                    <a:pt x="21" y="12860"/>
                  </a:lnTo>
                  <a:lnTo>
                    <a:pt x="40" y="13038"/>
                  </a:lnTo>
                  <a:lnTo>
                    <a:pt x="80" y="13196"/>
                  </a:lnTo>
                  <a:lnTo>
                    <a:pt x="139" y="13335"/>
                  </a:lnTo>
                  <a:lnTo>
                    <a:pt x="199" y="13493"/>
                  </a:lnTo>
                  <a:lnTo>
                    <a:pt x="258" y="13612"/>
                  </a:lnTo>
                  <a:lnTo>
                    <a:pt x="337" y="13731"/>
                  </a:lnTo>
                  <a:lnTo>
                    <a:pt x="436" y="13849"/>
                  </a:lnTo>
                  <a:lnTo>
                    <a:pt x="535" y="13948"/>
                  </a:lnTo>
                  <a:lnTo>
                    <a:pt x="654" y="14027"/>
                  </a:lnTo>
                  <a:lnTo>
                    <a:pt x="891" y="14186"/>
                  </a:lnTo>
                  <a:lnTo>
                    <a:pt x="1148" y="14324"/>
                  </a:lnTo>
                  <a:lnTo>
                    <a:pt x="1445" y="14403"/>
                  </a:lnTo>
                  <a:lnTo>
                    <a:pt x="1762" y="14482"/>
                  </a:lnTo>
                  <a:lnTo>
                    <a:pt x="2098" y="14522"/>
                  </a:lnTo>
                  <a:lnTo>
                    <a:pt x="2454" y="14542"/>
                  </a:lnTo>
                  <a:lnTo>
                    <a:pt x="2810" y="14522"/>
                  </a:lnTo>
                  <a:lnTo>
                    <a:pt x="3166" y="14502"/>
                  </a:lnTo>
                  <a:lnTo>
                    <a:pt x="3542" y="14463"/>
                  </a:lnTo>
                  <a:lnTo>
                    <a:pt x="3918" y="14423"/>
                  </a:lnTo>
                  <a:lnTo>
                    <a:pt x="4650" y="14265"/>
                  </a:lnTo>
                  <a:lnTo>
                    <a:pt x="5362" y="14106"/>
                  </a:lnTo>
                  <a:lnTo>
                    <a:pt x="5995" y="13928"/>
                  </a:lnTo>
                  <a:lnTo>
                    <a:pt x="6529" y="13750"/>
                  </a:lnTo>
                  <a:lnTo>
                    <a:pt x="6965" y="13612"/>
                  </a:lnTo>
                  <a:lnTo>
                    <a:pt x="7321" y="13473"/>
                  </a:lnTo>
                  <a:lnTo>
                    <a:pt x="9596" y="24275"/>
                  </a:lnTo>
                  <a:lnTo>
                    <a:pt x="12346" y="24275"/>
                  </a:lnTo>
                  <a:lnTo>
                    <a:pt x="12880" y="22534"/>
                  </a:lnTo>
                  <a:lnTo>
                    <a:pt x="12801" y="22337"/>
                  </a:lnTo>
                  <a:lnTo>
                    <a:pt x="12722" y="22079"/>
                  </a:lnTo>
                  <a:lnTo>
                    <a:pt x="12623" y="21763"/>
                  </a:lnTo>
                  <a:lnTo>
                    <a:pt x="12504" y="21387"/>
                  </a:lnTo>
                  <a:lnTo>
                    <a:pt x="12405" y="20952"/>
                  </a:lnTo>
                  <a:lnTo>
                    <a:pt x="12326" y="20477"/>
                  </a:lnTo>
                  <a:lnTo>
                    <a:pt x="12287" y="19982"/>
                  </a:lnTo>
                  <a:lnTo>
                    <a:pt x="12267" y="19725"/>
                  </a:lnTo>
                  <a:lnTo>
                    <a:pt x="12287" y="19468"/>
                  </a:lnTo>
                  <a:lnTo>
                    <a:pt x="12287" y="19211"/>
                  </a:lnTo>
                  <a:lnTo>
                    <a:pt x="12326" y="18934"/>
                  </a:lnTo>
                  <a:lnTo>
                    <a:pt x="12366" y="18696"/>
                  </a:lnTo>
                  <a:lnTo>
                    <a:pt x="12425" y="18439"/>
                  </a:lnTo>
                  <a:lnTo>
                    <a:pt x="12504" y="18182"/>
                  </a:lnTo>
                  <a:lnTo>
                    <a:pt x="12623" y="17945"/>
                  </a:lnTo>
                  <a:lnTo>
                    <a:pt x="12742" y="17727"/>
                  </a:lnTo>
                  <a:lnTo>
                    <a:pt x="12880" y="17509"/>
                  </a:lnTo>
                  <a:lnTo>
                    <a:pt x="13058" y="17292"/>
                  </a:lnTo>
                  <a:lnTo>
                    <a:pt x="13256" y="17094"/>
                  </a:lnTo>
                  <a:lnTo>
                    <a:pt x="13474" y="16916"/>
                  </a:lnTo>
                  <a:lnTo>
                    <a:pt x="13731" y="16757"/>
                  </a:lnTo>
                  <a:lnTo>
                    <a:pt x="14008" y="16599"/>
                  </a:lnTo>
                  <a:lnTo>
                    <a:pt x="14324" y="16481"/>
                  </a:lnTo>
                  <a:lnTo>
                    <a:pt x="15135" y="16204"/>
                  </a:lnTo>
                  <a:lnTo>
                    <a:pt x="16184" y="15808"/>
                  </a:lnTo>
                  <a:lnTo>
                    <a:pt x="17411" y="15313"/>
                  </a:lnTo>
                  <a:lnTo>
                    <a:pt x="18083" y="15036"/>
                  </a:lnTo>
                  <a:lnTo>
                    <a:pt x="18756" y="14720"/>
                  </a:lnTo>
                  <a:lnTo>
                    <a:pt x="19448" y="14403"/>
                  </a:lnTo>
                  <a:lnTo>
                    <a:pt x="20141" y="14047"/>
                  </a:lnTo>
                  <a:lnTo>
                    <a:pt x="20813" y="13651"/>
                  </a:lnTo>
                  <a:lnTo>
                    <a:pt x="21466" y="13256"/>
                  </a:lnTo>
                  <a:lnTo>
                    <a:pt x="22099" y="12821"/>
                  </a:lnTo>
                  <a:lnTo>
                    <a:pt x="22713" y="12365"/>
                  </a:lnTo>
                  <a:lnTo>
                    <a:pt x="22990" y="12128"/>
                  </a:lnTo>
                  <a:lnTo>
                    <a:pt x="23267" y="11871"/>
                  </a:lnTo>
                  <a:lnTo>
                    <a:pt x="23524" y="11633"/>
                  </a:lnTo>
                  <a:lnTo>
                    <a:pt x="23761" y="11376"/>
                  </a:lnTo>
                  <a:lnTo>
                    <a:pt x="23999" y="11099"/>
                  </a:lnTo>
                  <a:lnTo>
                    <a:pt x="24216" y="10842"/>
                  </a:lnTo>
                  <a:lnTo>
                    <a:pt x="24414" y="10565"/>
                  </a:lnTo>
                  <a:lnTo>
                    <a:pt x="24572" y="10288"/>
                  </a:lnTo>
                  <a:lnTo>
                    <a:pt x="24731" y="9991"/>
                  </a:lnTo>
                  <a:lnTo>
                    <a:pt x="24869" y="9695"/>
                  </a:lnTo>
                  <a:lnTo>
                    <a:pt x="24988" y="9398"/>
                  </a:lnTo>
                  <a:lnTo>
                    <a:pt x="25087" y="9101"/>
                  </a:lnTo>
                  <a:lnTo>
                    <a:pt x="25146" y="8785"/>
                  </a:lnTo>
                  <a:lnTo>
                    <a:pt x="25186" y="8468"/>
                  </a:lnTo>
                  <a:lnTo>
                    <a:pt x="25205" y="8152"/>
                  </a:lnTo>
                  <a:lnTo>
                    <a:pt x="25186" y="7815"/>
                  </a:lnTo>
                  <a:lnTo>
                    <a:pt x="25146" y="7479"/>
                  </a:lnTo>
                  <a:lnTo>
                    <a:pt x="25067" y="7143"/>
                  </a:lnTo>
                  <a:lnTo>
                    <a:pt x="24968" y="6806"/>
                  </a:lnTo>
                  <a:lnTo>
                    <a:pt x="24829" y="6450"/>
                  </a:lnTo>
                  <a:lnTo>
                    <a:pt x="24671" y="6094"/>
                  </a:lnTo>
                  <a:lnTo>
                    <a:pt x="24473" y="5718"/>
                  </a:lnTo>
                  <a:lnTo>
                    <a:pt x="24236" y="5342"/>
                  </a:lnTo>
                  <a:lnTo>
                    <a:pt x="23959" y="4966"/>
                  </a:lnTo>
                  <a:lnTo>
                    <a:pt x="23642" y="4590"/>
                  </a:lnTo>
                  <a:lnTo>
                    <a:pt x="23306" y="4195"/>
                  </a:lnTo>
                  <a:lnTo>
                    <a:pt x="22910" y="3819"/>
                  </a:lnTo>
                  <a:lnTo>
                    <a:pt x="22475" y="3403"/>
                  </a:lnTo>
                  <a:lnTo>
                    <a:pt x="22000" y="3008"/>
                  </a:lnTo>
                  <a:lnTo>
                    <a:pt x="21486" y="2592"/>
                  </a:lnTo>
                  <a:lnTo>
                    <a:pt x="20932" y="2177"/>
                  </a:lnTo>
                  <a:lnTo>
                    <a:pt x="20339" y="1761"/>
                  </a:lnTo>
                  <a:lnTo>
                    <a:pt x="19686" y="1326"/>
                  </a:lnTo>
                  <a:lnTo>
                    <a:pt x="18973" y="891"/>
                  </a:lnTo>
                  <a:lnTo>
                    <a:pt x="18241" y="456"/>
                  </a:lnTo>
                  <a:lnTo>
                    <a:pt x="17430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1754200" y="2570125"/>
              <a:ext cx="630150" cy="606900"/>
            </a:xfrm>
            <a:custGeom>
              <a:rect b="b" l="l" r="r" t="t"/>
              <a:pathLst>
                <a:path extrusionOk="0" fill="none" h="24276" w="25206">
                  <a:moveTo>
                    <a:pt x="14324" y="16481"/>
                  </a:moveTo>
                  <a:lnTo>
                    <a:pt x="14324" y="16481"/>
                  </a:lnTo>
                  <a:lnTo>
                    <a:pt x="14008" y="16599"/>
                  </a:lnTo>
                  <a:lnTo>
                    <a:pt x="13731" y="16757"/>
                  </a:lnTo>
                  <a:lnTo>
                    <a:pt x="13474" y="16916"/>
                  </a:lnTo>
                  <a:lnTo>
                    <a:pt x="13256" y="17094"/>
                  </a:lnTo>
                  <a:lnTo>
                    <a:pt x="13058" y="17292"/>
                  </a:lnTo>
                  <a:lnTo>
                    <a:pt x="12880" y="17509"/>
                  </a:lnTo>
                  <a:lnTo>
                    <a:pt x="12742" y="17727"/>
                  </a:lnTo>
                  <a:lnTo>
                    <a:pt x="12623" y="17945"/>
                  </a:lnTo>
                  <a:lnTo>
                    <a:pt x="12504" y="18182"/>
                  </a:lnTo>
                  <a:lnTo>
                    <a:pt x="12425" y="18439"/>
                  </a:lnTo>
                  <a:lnTo>
                    <a:pt x="12366" y="18696"/>
                  </a:lnTo>
                  <a:lnTo>
                    <a:pt x="12326" y="18934"/>
                  </a:lnTo>
                  <a:lnTo>
                    <a:pt x="12287" y="19211"/>
                  </a:lnTo>
                  <a:lnTo>
                    <a:pt x="12287" y="19468"/>
                  </a:lnTo>
                  <a:lnTo>
                    <a:pt x="12267" y="19725"/>
                  </a:lnTo>
                  <a:lnTo>
                    <a:pt x="12287" y="19982"/>
                  </a:lnTo>
                  <a:lnTo>
                    <a:pt x="12326" y="20477"/>
                  </a:lnTo>
                  <a:lnTo>
                    <a:pt x="12405" y="20952"/>
                  </a:lnTo>
                  <a:lnTo>
                    <a:pt x="12504" y="21387"/>
                  </a:lnTo>
                  <a:lnTo>
                    <a:pt x="12623" y="21763"/>
                  </a:lnTo>
                  <a:lnTo>
                    <a:pt x="12722" y="22079"/>
                  </a:lnTo>
                  <a:lnTo>
                    <a:pt x="12801" y="22337"/>
                  </a:lnTo>
                  <a:lnTo>
                    <a:pt x="12880" y="22534"/>
                  </a:lnTo>
                  <a:lnTo>
                    <a:pt x="12346" y="24275"/>
                  </a:lnTo>
                  <a:lnTo>
                    <a:pt x="9596" y="24275"/>
                  </a:lnTo>
                  <a:lnTo>
                    <a:pt x="7321" y="13473"/>
                  </a:lnTo>
                  <a:lnTo>
                    <a:pt x="7321" y="13473"/>
                  </a:lnTo>
                  <a:lnTo>
                    <a:pt x="6965" y="13612"/>
                  </a:lnTo>
                  <a:lnTo>
                    <a:pt x="6529" y="13750"/>
                  </a:lnTo>
                  <a:lnTo>
                    <a:pt x="5995" y="13928"/>
                  </a:lnTo>
                  <a:lnTo>
                    <a:pt x="5362" y="14106"/>
                  </a:lnTo>
                  <a:lnTo>
                    <a:pt x="4650" y="14265"/>
                  </a:lnTo>
                  <a:lnTo>
                    <a:pt x="3918" y="14423"/>
                  </a:lnTo>
                  <a:lnTo>
                    <a:pt x="3542" y="14463"/>
                  </a:lnTo>
                  <a:lnTo>
                    <a:pt x="3166" y="14502"/>
                  </a:lnTo>
                  <a:lnTo>
                    <a:pt x="2810" y="14522"/>
                  </a:lnTo>
                  <a:lnTo>
                    <a:pt x="2454" y="14542"/>
                  </a:lnTo>
                  <a:lnTo>
                    <a:pt x="2098" y="14522"/>
                  </a:lnTo>
                  <a:lnTo>
                    <a:pt x="1762" y="14482"/>
                  </a:lnTo>
                  <a:lnTo>
                    <a:pt x="1445" y="14403"/>
                  </a:lnTo>
                  <a:lnTo>
                    <a:pt x="1148" y="14324"/>
                  </a:lnTo>
                  <a:lnTo>
                    <a:pt x="891" y="14186"/>
                  </a:lnTo>
                  <a:lnTo>
                    <a:pt x="654" y="14027"/>
                  </a:lnTo>
                  <a:lnTo>
                    <a:pt x="535" y="13948"/>
                  </a:lnTo>
                  <a:lnTo>
                    <a:pt x="436" y="13849"/>
                  </a:lnTo>
                  <a:lnTo>
                    <a:pt x="337" y="13731"/>
                  </a:lnTo>
                  <a:lnTo>
                    <a:pt x="258" y="13612"/>
                  </a:lnTo>
                  <a:lnTo>
                    <a:pt x="199" y="13493"/>
                  </a:lnTo>
                  <a:lnTo>
                    <a:pt x="139" y="13335"/>
                  </a:lnTo>
                  <a:lnTo>
                    <a:pt x="80" y="13196"/>
                  </a:lnTo>
                  <a:lnTo>
                    <a:pt x="40" y="13038"/>
                  </a:lnTo>
                  <a:lnTo>
                    <a:pt x="21" y="12860"/>
                  </a:lnTo>
                  <a:lnTo>
                    <a:pt x="1" y="12682"/>
                  </a:lnTo>
                  <a:lnTo>
                    <a:pt x="1" y="12484"/>
                  </a:lnTo>
                  <a:lnTo>
                    <a:pt x="1" y="12286"/>
                  </a:lnTo>
                  <a:lnTo>
                    <a:pt x="21" y="12049"/>
                  </a:lnTo>
                  <a:lnTo>
                    <a:pt x="60" y="11831"/>
                  </a:lnTo>
                  <a:lnTo>
                    <a:pt x="179" y="11317"/>
                  </a:lnTo>
                  <a:lnTo>
                    <a:pt x="12801" y="1"/>
                  </a:lnTo>
                  <a:lnTo>
                    <a:pt x="17430" y="1"/>
                  </a:lnTo>
                  <a:lnTo>
                    <a:pt x="17430" y="1"/>
                  </a:lnTo>
                  <a:lnTo>
                    <a:pt x="18241" y="456"/>
                  </a:lnTo>
                  <a:lnTo>
                    <a:pt x="18973" y="891"/>
                  </a:lnTo>
                  <a:lnTo>
                    <a:pt x="19686" y="1326"/>
                  </a:lnTo>
                  <a:lnTo>
                    <a:pt x="20339" y="1761"/>
                  </a:lnTo>
                  <a:lnTo>
                    <a:pt x="20932" y="2177"/>
                  </a:lnTo>
                  <a:lnTo>
                    <a:pt x="21486" y="2592"/>
                  </a:lnTo>
                  <a:lnTo>
                    <a:pt x="22000" y="3008"/>
                  </a:lnTo>
                  <a:lnTo>
                    <a:pt x="22475" y="3403"/>
                  </a:lnTo>
                  <a:lnTo>
                    <a:pt x="22910" y="3819"/>
                  </a:lnTo>
                  <a:lnTo>
                    <a:pt x="23306" y="4195"/>
                  </a:lnTo>
                  <a:lnTo>
                    <a:pt x="23642" y="4590"/>
                  </a:lnTo>
                  <a:lnTo>
                    <a:pt x="23959" y="4966"/>
                  </a:lnTo>
                  <a:lnTo>
                    <a:pt x="24236" y="5342"/>
                  </a:lnTo>
                  <a:lnTo>
                    <a:pt x="24473" y="5718"/>
                  </a:lnTo>
                  <a:lnTo>
                    <a:pt x="24671" y="6094"/>
                  </a:lnTo>
                  <a:lnTo>
                    <a:pt x="24829" y="6450"/>
                  </a:lnTo>
                  <a:lnTo>
                    <a:pt x="24968" y="6806"/>
                  </a:lnTo>
                  <a:lnTo>
                    <a:pt x="25067" y="7143"/>
                  </a:lnTo>
                  <a:lnTo>
                    <a:pt x="25146" y="7479"/>
                  </a:lnTo>
                  <a:lnTo>
                    <a:pt x="25186" y="7815"/>
                  </a:lnTo>
                  <a:lnTo>
                    <a:pt x="25205" y="8152"/>
                  </a:lnTo>
                  <a:lnTo>
                    <a:pt x="25186" y="8468"/>
                  </a:lnTo>
                  <a:lnTo>
                    <a:pt x="25146" y="8785"/>
                  </a:lnTo>
                  <a:lnTo>
                    <a:pt x="25087" y="9101"/>
                  </a:lnTo>
                  <a:lnTo>
                    <a:pt x="24988" y="9398"/>
                  </a:lnTo>
                  <a:lnTo>
                    <a:pt x="24869" y="9695"/>
                  </a:lnTo>
                  <a:lnTo>
                    <a:pt x="24731" y="9991"/>
                  </a:lnTo>
                  <a:lnTo>
                    <a:pt x="24572" y="10288"/>
                  </a:lnTo>
                  <a:lnTo>
                    <a:pt x="24414" y="10565"/>
                  </a:lnTo>
                  <a:lnTo>
                    <a:pt x="24216" y="10842"/>
                  </a:lnTo>
                  <a:lnTo>
                    <a:pt x="23999" y="11099"/>
                  </a:lnTo>
                  <a:lnTo>
                    <a:pt x="23761" y="11376"/>
                  </a:lnTo>
                  <a:lnTo>
                    <a:pt x="23524" y="11633"/>
                  </a:lnTo>
                  <a:lnTo>
                    <a:pt x="23267" y="11871"/>
                  </a:lnTo>
                  <a:lnTo>
                    <a:pt x="22990" y="12128"/>
                  </a:lnTo>
                  <a:lnTo>
                    <a:pt x="22713" y="12365"/>
                  </a:lnTo>
                  <a:lnTo>
                    <a:pt x="22099" y="12821"/>
                  </a:lnTo>
                  <a:lnTo>
                    <a:pt x="21466" y="13256"/>
                  </a:lnTo>
                  <a:lnTo>
                    <a:pt x="20813" y="13651"/>
                  </a:lnTo>
                  <a:lnTo>
                    <a:pt x="20141" y="14047"/>
                  </a:lnTo>
                  <a:lnTo>
                    <a:pt x="19448" y="14403"/>
                  </a:lnTo>
                  <a:lnTo>
                    <a:pt x="18756" y="14720"/>
                  </a:lnTo>
                  <a:lnTo>
                    <a:pt x="18083" y="15036"/>
                  </a:lnTo>
                  <a:lnTo>
                    <a:pt x="17411" y="15313"/>
                  </a:lnTo>
                  <a:lnTo>
                    <a:pt x="16184" y="15808"/>
                  </a:lnTo>
                  <a:lnTo>
                    <a:pt x="15135" y="16204"/>
                  </a:lnTo>
                  <a:lnTo>
                    <a:pt x="14324" y="164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2029200" y="2745700"/>
              <a:ext cx="118725" cy="104400"/>
            </a:xfrm>
            <a:custGeom>
              <a:rect b="b" l="l" r="r" t="t"/>
              <a:pathLst>
                <a:path extrusionOk="0" h="4176" w="4749">
                  <a:moveTo>
                    <a:pt x="4056" y="1"/>
                  </a:moveTo>
                  <a:lnTo>
                    <a:pt x="3403" y="80"/>
                  </a:lnTo>
                  <a:lnTo>
                    <a:pt x="3581" y="575"/>
                  </a:lnTo>
                  <a:lnTo>
                    <a:pt x="3740" y="1109"/>
                  </a:lnTo>
                  <a:lnTo>
                    <a:pt x="3819" y="1406"/>
                  </a:lnTo>
                  <a:lnTo>
                    <a:pt x="3878" y="1722"/>
                  </a:lnTo>
                  <a:lnTo>
                    <a:pt x="3938" y="2039"/>
                  </a:lnTo>
                  <a:lnTo>
                    <a:pt x="3977" y="2375"/>
                  </a:lnTo>
                  <a:lnTo>
                    <a:pt x="3997" y="2672"/>
                  </a:lnTo>
                  <a:lnTo>
                    <a:pt x="3977" y="2968"/>
                  </a:lnTo>
                  <a:lnTo>
                    <a:pt x="3918" y="3226"/>
                  </a:lnTo>
                  <a:lnTo>
                    <a:pt x="3878" y="3344"/>
                  </a:lnTo>
                  <a:lnTo>
                    <a:pt x="3839" y="3463"/>
                  </a:lnTo>
                  <a:lnTo>
                    <a:pt x="3779" y="3542"/>
                  </a:lnTo>
                  <a:lnTo>
                    <a:pt x="3700" y="3641"/>
                  </a:lnTo>
                  <a:lnTo>
                    <a:pt x="3621" y="3700"/>
                  </a:lnTo>
                  <a:lnTo>
                    <a:pt x="3522" y="3760"/>
                  </a:lnTo>
                  <a:lnTo>
                    <a:pt x="3403" y="3799"/>
                  </a:lnTo>
                  <a:lnTo>
                    <a:pt x="3285" y="3819"/>
                  </a:lnTo>
                  <a:lnTo>
                    <a:pt x="3047" y="3819"/>
                  </a:lnTo>
                  <a:lnTo>
                    <a:pt x="2909" y="3780"/>
                  </a:lnTo>
                  <a:lnTo>
                    <a:pt x="2770" y="3740"/>
                  </a:lnTo>
                  <a:lnTo>
                    <a:pt x="2493" y="3602"/>
                  </a:lnTo>
                  <a:lnTo>
                    <a:pt x="2197" y="3443"/>
                  </a:lnTo>
                  <a:lnTo>
                    <a:pt x="1900" y="3245"/>
                  </a:lnTo>
                  <a:lnTo>
                    <a:pt x="1623" y="3008"/>
                  </a:lnTo>
                  <a:lnTo>
                    <a:pt x="1326" y="2771"/>
                  </a:lnTo>
                  <a:lnTo>
                    <a:pt x="812" y="2276"/>
                  </a:lnTo>
                  <a:lnTo>
                    <a:pt x="396" y="1821"/>
                  </a:lnTo>
                  <a:lnTo>
                    <a:pt x="1" y="1366"/>
                  </a:lnTo>
                  <a:lnTo>
                    <a:pt x="80" y="1524"/>
                  </a:lnTo>
                  <a:lnTo>
                    <a:pt x="297" y="1880"/>
                  </a:lnTo>
                  <a:lnTo>
                    <a:pt x="456" y="2118"/>
                  </a:lnTo>
                  <a:lnTo>
                    <a:pt x="653" y="2395"/>
                  </a:lnTo>
                  <a:lnTo>
                    <a:pt x="871" y="2672"/>
                  </a:lnTo>
                  <a:lnTo>
                    <a:pt x="1108" y="2968"/>
                  </a:lnTo>
                  <a:lnTo>
                    <a:pt x="1366" y="3245"/>
                  </a:lnTo>
                  <a:lnTo>
                    <a:pt x="1662" y="3503"/>
                  </a:lnTo>
                  <a:lnTo>
                    <a:pt x="1979" y="3740"/>
                  </a:lnTo>
                  <a:lnTo>
                    <a:pt x="2137" y="3839"/>
                  </a:lnTo>
                  <a:lnTo>
                    <a:pt x="2296" y="3918"/>
                  </a:lnTo>
                  <a:lnTo>
                    <a:pt x="2474" y="3997"/>
                  </a:lnTo>
                  <a:lnTo>
                    <a:pt x="2652" y="4076"/>
                  </a:lnTo>
                  <a:lnTo>
                    <a:pt x="2810" y="4116"/>
                  </a:lnTo>
                  <a:lnTo>
                    <a:pt x="3008" y="4155"/>
                  </a:lnTo>
                  <a:lnTo>
                    <a:pt x="3186" y="4175"/>
                  </a:lnTo>
                  <a:lnTo>
                    <a:pt x="3364" y="4155"/>
                  </a:lnTo>
                  <a:lnTo>
                    <a:pt x="3562" y="4136"/>
                  </a:lnTo>
                  <a:lnTo>
                    <a:pt x="3740" y="4096"/>
                  </a:lnTo>
                  <a:lnTo>
                    <a:pt x="3918" y="4037"/>
                  </a:lnTo>
                  <a:lnTo>
                    <a:pt x="4096" y="3958"/>
                  </a:lnTo>
                  <a:lnTo>
                    <a:pt x="4234" y="3859"/>
                  </a:lnTo>
                  <a:lnTo>
                    <a:pt x="4353" y="3740"/>
                  </a:lnTo>
                  <a:lnTo>
                    <a:pt x="4452" y="3621"/>
                  </a:lnTo>
                  <a:lnTo>
                    <a:pt x="4531" y="3503"/>
                  </a:lnTo>
                  <a:lnTo>
                    <a:pt x="4610" y="3364"/>
                  </a:lnTo>
                  <a:lnTo>
                    <a:pt x="4650" y="3206"/>
                  </a:lnTo>
                  <a:lnTo>
                    <a:pt x="4689" y="3048"/>
                  </a:lnTo>
                  <a:lnTo>
                    <a:pt x="4729" y="2889"/>
                  </a:lnTo>
                  <a:lnTo>
                    <a:pt x="4749" y="2533"/>
                  </a:lnTo>
                  <a:lnTo>
                    <a:pt x="4729" y="2177"/>
                  </a:lnTo>
                  <a:lnTo>
                    <a:pt x="4670" y="1821"/>
                  </a:lnTo>
                  <a:lnTo>
                    <a:pt x="4590" y="1485"/>
                  </a:lnTo>
                  <a:lnTo>
                    <a:pt x="4492" y="1148"/>
                  </a:lnTo>
                  <a:lnTo>
                    <a:pt x="4393" y="832"/>
                  </a:lnTo>
                  <a:lnTo>
                    <a:pt x="4294" y="555"/>
                  </a:lnTo>
                  <a:lnTo>
                    <a:pt x="4116" y="159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1996075" y="2801600"/>
              <a:ext cx="56400" cy="16850"/>
            </a:xfrm>
            <a:custGeom>
              <a:rect b="b" l="l" r="r" t="t"/>
              <a:pathLst>
                <a:path extrusionOk="0" h="674" w="2256">
                  <a:moveTo>
                    <a:pt x="475" y="0"/>
                  </a:moveTo>
                  <a:lnTo>
                    <a:pt x="376" y="20"/>
                  </a:lnTo>
                  <a:lnTo>
                    <a:pt x="257" y="40"/>
                  </a:lnTo>
                  <a:lnTo>
                    <a:pt x="79" y="119"/>
                  </a:lnTo>
                  <a:lnTo>
                    <a:pt x="20" y="178"/>
                  </a:lnTo>
                  <a:lnTo>
                    <a:pt x="0" y="198"/>
                  </a:lnTo>
                  <a:lnTo>
                    <a:pt x="79" y="337"/>
                  </a:lnTo>
                  <a:lnTo>
                    <a:pt x="178" y="436"/>
                  </a:lnTo>
                  <a:lnTo>
                    <a:pt x="277" y="515"/>
                  </a:lnTo>
                  <a:lnTo>
                    <a:pt x="416" y="594"/>
                  </a:lnTo>
                  <a:lnTo>
                    <a:pt x="534" y="634"/>
                  </a:lnTo>
                  <a:lnTo>
                    <a:pt x="673" y="653"/>
                  </a:lnTo>
                  <a:lnTo>
                    <a:pt x="831" y="673"/>
                  </a:lnTo>
                  <a:lnTo>
                    <a:pt x="989" y="673"/>
                  </a:lnTo>
                  <a:lnTo>
                    <a:pt x="1286" y="653"/>
                  </a:lnTo>
                  <a:lnTo>
                    <a:pt x="1603" y="574"/>
                  </a:lnTo>
                  <a:lnTo>
                    <a:pt x="1880" y="495"/>
                  </a:lnTo>
                  <a:lnTo>
                    <a:pt x="2117" y="396"/>
                  </a:lnTo>
                  <a:lnTo>
                    <a:pt x="2176" y="376"/>
                  </a:lnTo>
                  <a:lnTo>
                    <a:pt x="2216" y="337"/>
                  </a:lnTo>
                  <a:lnTo>
                    <a:pt x="2255" y="277"/>
                  </a:lnTo>
                  <a:lnTo>
                    <a:pt x="2236" y="277"/>
                  </a:lnTo>
                  <a:lnTo>
                    <a:pt x="2196" y="258"/>
                  </a:lnTo>
                  <a:lnTo>
                    <a:pt x="2097" y="258"/>
                  </a:lnTo>
                  <a:lnTo>
                    <a:pt x="1998" y="277"/>
                  </a:lnTo>
                  <a:lnTo>
                    <a:pt x="1800" y="337"/>
                  </a:lnTo>
                  <a:lnTo>
                    <a:pt x="1622" y="396"/>
                  </a:lnTo>
                  <a:lnTo>
                    <a:pt x="1464" y="436"/>
                  </a:lnTo>
                  <a:lnTo>
                    <a:pt x="1128" y="436"/>
                  </a:lnTo>
                  <a:lnTo>
                    <a:pt x="950" y="376"/>
                  </a:lnTo>
                  <a:lnTo>
                    <a:pt x="811" y="317"/>
                  </a:lnTo>
                  <a:lnTo>
                    <a:pt x="693" y="198"/>
                  </a:lnTo>
                  <a:lnTo>
                    <a:pt x="633" y="119"/>
                  </a:lnTo>
                  <a:lnTo>
                    <a:pt x="594" y="40"/>
                  </a:lnTo>
                  <a:lnTo>
                    <a:pt x="574" y="20"/>
                  </a:lnTo>
                  <a:lnTo>
                    <a:pt x="554" y="2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1992600" y="2814450"/>
              <a:ext cx="70750" cy="20800"/>
            </a:xfrm>
            <a:custGeom>
              <a:rect b="b" l="l" r="r" t="t"/>
              <a:pathLst>
                <a:path extrusionOk="0" h="832" w="2830">
                  <a:moveTo>
                    <a:pt x="2671" y="1"/>
                  </a:moveTo>
                  <a:lnTo>
                    <a:pt x="2434" y="40"/>
                  </a:lnTo>
                  <a:lnTo>
                    <a:pt x="2335" y="80"/>
                  </a:lnTo>
                  <a:lnTo>
                    <a:pt x="2256" y="100"/>
                  </a:lnTo>
                  <a:lnTo>
                    <a:pt x="2078" y="218"/>
                  </a:lnTo>
                  <a:lnTo>
                    <a:pt x="1880" y="317"/>
                  </a:lnTo>
                  <a:lnTo>
                    <a:pt x="1682" y="416"/>
                  </a:lnTo>
                  <a:lnTo>
                    <a:pt x="1465" y="495"/>
                  </a:lnTo>
                  <a:lnTo>
                    <a:pt x="1247" y="535"/>
                  </a:lnTo>
                  <a:lnTo>
                    <a:pt x="1029" y="535"/>
                  </a:lnTo>
                  <a:lnTo>
                    <a:pt x="930" y="515"/>
                  </a:lnTo>
                  <a:lnTo>
                    <a:pt x="832" y="476"/>
                  </a:lnTo>
                  <a:lnTo>
                    <a:pt x="733" y="416"/>
                  </a:lnTo>
                  <a:lnTo>
                    <a:pt x="634" y="357"/>
                  </a:lnTo>
                  <a:lnTo>
                    <a:pt x="574" y="317"/>
                  </a:lnTo>
                  <a:lnTo>
                    <a:pt x="475" y="317"/>
                  </a:lnTo>
                  <a:lnTo>
                    <a:pt x="357" y="357"/>
                  </a:lnTo>
                  <a:lnTo>
                    <a:pt x="238" y="396"/>
                  </a:lnTo>
                  <a:lnTo>
                    <a:pt x="139" y="436"/>
                  </a:lnTo>
                  <a:lnTo>
                    <a:pt x="40" y="495"/>
                  </a:lnTo>
                  <a:lnTo>
                    <a:pt x="1" y="535"/>
                  </a:lnTo>
                  <a:lnTo>
                    <a:pt x="1" y="555"/>
                  </a:lnTo>
                  <a:lnTo>
                    <a:pt x="1" y="575"/>
                  </a:lnTo>
                  <a:lnTo>
                    <a:pt x="139" y="673"/>
                  </a:lnTo>
                  <a:lnTo>
                    <a:pt x="297" y="753"/>
                  </a:lnTo>
                  <a:lnTo>
                    <a:pt x="456" y="792"/>
                  </a:lnTo>
                  <a:lnTo>
                    <a:pt x="634" y="832"/>
                  </a:lnTo>
                  <a:lnTo>
                    <a:pt x="832" y="832"/>
                  </a:lnTo>
                  <a:lnTo>
                    <a:pt x="1010" y="812"/>
                  </a:lnTo>
                  <a:lnTo>
                    <a:pt x="1207" y="772"/>
                  </a:lnTo>
                  <a:lnTo>
                    <a:pt x="1405" y="733"/>
                  </a:lnTo>
                  <a:lnTo>
                    <a:pt x="1801" y="614"/>
                  </a:lnTo>
                  <a:lnTo>
                    <a:pt x="2157" y="436"/>
                  </a:lnTo>
                  <a:lnTo>
                    <a:pt x="2493" y="278"/>
                  </a:lnTo>
                  <a:lnTo>
                    <a:pt x="2770" y="100"/>
                  </a:lnTo>
                  <a:lnTo>
                    <a:pt x="2830" y="40"/>
                  </a:lnTo>
                  <a:lnTo>
                    <a:pt x="2830" y="21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2187475" y="2691300"/>
              <a:ext cx="118725" cy="103900"/>
            </a:xfrm>
            <a:custGeom>
              <a:rect b="b" l="l" r="r" t="t"/>
              <a:pathLst>
                <a:path extrusionOk="0" h="4156" w="4749">
                  <a:moveTo>
                    <a:pt x="4056" y="1"/>
                  </a:moveTo>
                  <a:lnTo>
                    <a:pt x="3403" y="60"/>
                  </a:lnTo>
                  <a:lnTo>
                    <a:pt x="3581" y="574"/>
                  </a:lnTo>
                  <a:lnTo>
                    <a:pt x="3740" y="1089"/>
                  </a:lnTo>
                  <a:lnTo>
                    <a:pt x="3819" y="1405"/>
                  </a:lnTo>
                  <a:lnTo>
                    <a:pt x="3878" y="1722"/>
                  </a:lnTo>
                  <a:lnTo>
                    <a:pt x="3937" y="2038"/>
                  </a:lnTo>
                  <a:lnTo>
                    <a:pt x="3977" y="2355"/>
                  </a:lnTo>
                  <a:lnTo>
                    <a:pt x="3997" y="2671"/>
                  </a:lnTo>
                  <a:lnTo>
                    <a:pt x="3977" y="2948"/>
                  </a:lnTo>
                  <a:lnTo>
                    <a:pt x="3918" y="3225"/>
                  </a:lnTo>
                  <a:lnTo>
                    <a:pt x="3878" y="3344"/>
                  </a:lnTo>
                  <a:lnTo>
                    <a:pt x="3838" y="3443"/>
                  </a:lnTo>
                  <a:lnTo>
                    <a:pt x="3779" y="3542"/>
                  </a:lnTo>
                  <a:lnTo>
                    <a:pt x="3700" y="3621"/>
                  </a:lnTo>
                  <a:lnTo>
                    <a:pt x="3621" y="3700"/>
                  </a:lnTo>
                  <a:lnTo>
                    <a:pt x="3502" y="3760"/>
                  </a:lnTo>
                  <a:lnTo>
                    <a:pt x="3403" y="3799"/>
                  </a:lnTo>
                  <a:lnTo>
                    <a:pt x="3285" y="3819"/>
                  </a:lnTo>
                  <a:lnTo>
                    <a:pt x="3166" y="3819"/>
                  </a:lnTo>
                  <a:lnTo>
                    <a:pt x="3027" y="3799"/>
                  </a:lnTo>
                  <a:lnTo>
                    <a:pt x="2909" y="3779"/>
                  </a:lnTo>
                  <a:lnTo>
                    <a:pt x="2770" y="3720"/>
                  </a:lnTo>
                  <a:lnTo>
                    <a:pt x="2493" y="3601"/>
                  </a:lnTo>
                  <a:lnTo>
                    <a:pt x="2196" y="3423"/>
                  </a:lnTo>
                  <a:lnTo>
                    <a:pt x="1900" y="3225"/>
                  </a:lnTo>
                  <a:lnTo>
                    <a:pt x="1603" y="3008"/>
                  </a:lnTo>
                  <a:lnTo>
                    <a:pt x="1326" y="2751"/>
                  </a:lnTo>
                  <a:lnTo>
                    <a:pt x="812" y="2256"/>
                  </a:lnTo>
                  <a:lnTo>
                    <a:pt x="396" y="1821"/>
                  </a:lnTo>
                  <a:lnTo>
                    <a:pt x="0" y="1366"/>
                  </a:lnTo>
                  <a:lnTo>
                    <a:pt x="80" y="1504"/>
                  </a:lnTo>
                  <a:lnTo>
                    <a:pt x="297" y="1880"/>
                  </a:lnTo>
                  <a:lnTo>
                    <a:pt x="455" y="2118"/>
                  </a:lnTo>
                  <a:lnTo>
                    <a:pt x="653" y="2375"/>
                  </a:lnTo>
                  <a:lnTo>
                    <a:pt x="871" y="2671"/>
                  </a:lnTo>
                  <a:lnTo>
                    <a:pt x="1108" y="2948"/>
                  </a:lnTo>
                  <a:lnTo>
                    <a:pt x="1365" y="3225"/>
                  </a:lnTo>
                  <a:lnTo>
                    <a:pt x="1662" y="3483"/>
                  </a:lnTo>
                  <a:lnTo>
                    <a:pt x="1979" y="3720"/>
                  </a:lnTo>
                  <a:lnTo>
                    <a:pt x="2137" y="3819"/>
                  </a:lnTo>
                  <a:lnTo>
                    <a:pt x="2295" y="3918"/>
                  </a:lnTo>
                  <a:lnTo>
                    <a:pt x="2473" y="3997"/>
                  </a:lnTo>
                  <a:lnTo>
                    <a:pt x="2632" y="4056"/>
                  </a:lnTo>
                  <a:lnTo>
                    <a:pt x="2810" y="4116"/>
                  </a:lnTo>
                  <a:lnTo>
                    <a:pt x="2988" y="4135"/>
                  </a:lnTo>
                  <a:lnTo>
                    <a:pt x="3186" y="4155"/>
                  </a:lnTo>
                  <a:lnTo>
                    <a:pt x="3364" y="4155"/>
                  </a:lnTo>
                  <a:lnTo>
                    <a:pt x="3561" y="4135"/>
                  </a:lnTo>
                  <a:lnTo>
                    <a:pt x="3740" y="4096"/>
                  </a:lnTo>
                  <a:lnTo>
                    <a:pt x="3918" y="4017"/>
                  </a:lnTo>
                  <a:lnTo>
                    <a:pt x="4076" y="3938"/>
                  </a:lnTo>
                  <a:lnTo>
                    <a:pt x="4214" y="3858"/>
                  </a:lnTo>
                  <a:lnTo>
                    <a:pt x="4353" y="3740"/>
                  </a:lnTo>
                  <a:lnTo>
                    <a:pt x="4452" y="3621"/>
                  </a:lnTo>
                  <a:lnTo>
                    <a:pt x="4531" y="3483"/>
                  </a:lnTo>
                  <a:lnTo>
                    <a:pt x="4590" y="3344"/>
                  </a:lnTo>
                  <a:lnTo>
                    <a:pt x="4650" y="3206"/>
                  </a:lnTo>
                  <a:lnTo>
                    <a:pt x="4689" y="3047"/>
                  </a:lnTo>
                  <a:lnTo>
                    <a:pt x="4729" y="2869"/>
                  </a:lnTo>
                  <a:lnTo>
                    <a:pt x="4749" y="2533"/>
                  </a:lnTo>
                  <a:lnTo>
                    <a:pt x="4709" y="2177"/>
                  </a:lnTo>
                  <a:lnTo>
                    <a:pt x="4669" y="1821"/>
                  </a:lnTo>
                  <a:lnTo>
                    <a:pt x="4590" y="1465"/>
                  </a:lnTo>
                  <a:lnTo>
                    <a:pt x="4491" y="1128"/>
                  </a:lnTo>
                  <a:lnTo>
                    <a:pt x="4392" y="832"/>
                  </a:lnTo>
                  <a:lnTo>
                    <a:pt x="4293" y="555"/>
                  </a:lnTo>
                  <a:lnTo>
                    <a:pt x="4115" y="159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2290350" y="2673500"/>
              <a:ext cx="39600" cy="41075"/>
            </a:xfrm>
            <a:custGeom>
              <a:rect b="b" l="l" r="r" t="t"/>
              <a:pathLst>
                <a:path extrusionOk="0" h="1643" w="1584">
                  <a:moveTo>
                    <a:pt x="1445" y="0"/>
                  </a:moveTo>
                  <a:lnTo>
                    <a:pt x="1247" y="80"/>
                  </a:lnTo>
                  <a:lnTo>
                    <a:pt x="1168" y="139"/>
                  </a:lnTo>
                  <a:lnTo>
                    <a:pt x="1069" y="198"/>
                  </a:lnTo>
                  <a:lnTo>
                    <a:pt x="1029" y="258"/>
                  </a:lnTo>
                  <a:lnTo>
                    <a:pt x="1009" y="277"/>
                  </a:lnTo>
                  <a:lnTo>
                    <a:pt x="1029" y="317"/>
                  </a:lnTo>
                  <a:lnTo>
                    <a:pt x="1049" y="396"/>
                  </a:lnTo>
                  <a:lnTo>
                    <a:pt x="1049" y="495"/>
                  </a:lnTo>
                  <a:lnTo>
                    <a:pt x="1049" y="653"/>
                  </a:lnTo>
                  <a:lnTo>
                    <a:pt x="990" y="812"/>
                  </a:lnTo>
                  <a:lnTo>
                    <a:pt x="910" y="950"/>
                  </a:lnTo>
                  <a:lnTo>
                    <a:pt x="792" y="1089"/>
                  </a:lnTo>
                  <a:lnTo>
                    <a:pt x="653" y="1187"/>
                  </a:lnTo>
                  <a:lnTo>
                    <a:pt x="515" y="1286"/>
                  </a:lnTo>
                  <a:lnTo>
                    <a:pt x="357" y="1346"/>
                  </a:lnTo>
                  <a:lnTo>
                    <a:pt x="159" y="1445"/>
                  </a:lnTo>
                  <a:lnTo>
                    <a:pt x="80" y="1504"/>
                  </a:lnTo>
                  <a:lnTo>
                    <a:pt x="0" y="1583"/>
                  </a:lnTo>
                  <a:lnTo>
                    <a:pt x="0" y="1623"/>
                  </a:lnTo>
                  <a:lnTo>
                    <a:pt x="0" y="1642"/>
                  </a:lnTo>
                  <a:lnTo>
                    <a:pt x="99" y="1642"/>
                  </a:lnTo>
                  <a:lnTo>
                    <a:pt x="159" y="1623"/>
                  </a:lnTo>
                  <a:lnTo>
                    <a:pt x="396" y="1524"/>
                  </a:lnTo>
                  <a:lnTo>
                    <a:pt x="673" y="1385"/>
                  </a:lnTo>
                  <a:lnTo>
                    <a:pt x="930" y="1227"/>
                  </a:lnTo>
                  <a:lnTo>
                    <a:pt x="1168" y="1029"/>
                  </a:lnTo>
                  <a:lnTo>
                    <a:pt x="1286" y="930"/>
                  </a:lnTo>
                  <a:lnTo>
                    <a:pt x="1385" y="812"/>
                  </a:lnTo>
                  <a:lnTo>
                    <a:pt x="1464" y="693"/>
                  </a:lnTo>
                  <a:lnTo>
                    <a:pt x="1524" y="574"/>
                  </a:lnTo>
                  <a:lnTo>
                    <a:pt x="1563" y="436"/>
                  </a:lnTo>
                  <a:lnTo>
                    <a:pt x="1583" y="297"/>
                  </a:lnTo>
                  <a:lnTo>
                    <a:pt x="1583" y="159"/>
                  </a:lnTo>
                  <a:lnTo>
                    <a:pt x="1544" y="20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2286400" y="2686850"/>
              <a:ext cx="60350" cy="40100"/>
            </a:xfrm>
            <a:custGeom>
              <a:rect b="b" l="l" r="r" t="t"/>
              <a:pathLst>
                <a:path extrusionOk="0" h="1604" w="2414">
                  <a:moveTo>
                    <a:pt x="2335" y="1"/>
                  </a:moveTo>
                  <a:lnTo>
                    <a:pt x="2236" y="20"/>
                  </a:lnTo>
                  <a:lnTo>
                    <a:pt x="2117" y="60"/>
                  </a:lnTo>
                  <a:lnTo>
                    <a:pt x="2018" y="100"/>
                  </a:lnTo>
                  <a:lnTo>
                    <a:pt x="1919" y="159"/>
                  </a:lnTo>
                  <a:lnTo>
                    <a:pt x="1840" y="238"/>
                  </a:lnTo>
                  <a:lnTo>
                    <a:pt x="1800" y="297"/>
                  </a:lnTo>
                  <a:lnTo>
                    <a:pt x="1800" y="416"/>
                  </a:lnTo>
                  <a:lnTo>
                    <a:pt x="1761" y="515"/>
                  </a:lnTo>
                  <a:lnTo>
                    <a:pt x="1721" y="614"/>
                  </a:lnTo>
                  <a:lnTo>
                    <a:pt x="1662" y="713"/>
                  </a:lnTo>
                  <a:lnTo>
                    <a:pt x="1583" y="792"/>
                  </a:lnTo>
                  <a:lnTo>
                    <a:pt x="1504" y="851"/>
                  </a:lnTo>
                  <a:lnTo>
                    <a:pt x="1326" y="970"/>
                  </a:lnTo>
                  <a:lnTo>
                    <a:pt x="1108" y="1069"/>
                  </a:lnTo>
                  <a:lnTo>
                    <a:pt x="890" y="1148"/>
                  </a:lnTo>
                  <a:lnTo>
                    <a:pt x="673" y="1207"/>
                  </a:lnTo>
                  <a:lnTo>
                    <a:pt x="475" y="1247"/>
                  </a:lnTo>
                  <a:lnTo>
                    <a:pt x="396" y="1267"/>
                  </a:lnTo>
                  <a:lnTo>
                    <a:pt x="317" y="1326"/>
                  </a:lnTo>
                  <a:lnTo>
                    <a:pt x="119" y="1465"/>
                  </a:lnTo>
                  <a:lnTo>
                    <a:pt x="40" y="1524"/>
                  </a:lnTo>
                  <a:lnTo>
                    <a:pt x="0" y="1583"/>
                  </a:lnTo>
                  <a:lnTo>
                    <a:pt x="0" y="1603"/>
                  </a:lnTo>
                  <a:lnTo>
                    <a:pt x="99" y="1603"/>
                  </a:lnTo>
                  <a:lnTo>
                    <a:pt x="416" y="1544"/>
                  </a:lnTo>
                  <a:lnTo>
                    <a:pt x="772" y="1425"/>
                  </a:lnTo>
                  <a:lnTo>
                    <a:pt x="1148" y="1287"/>
                  </a:lnTo>
                  <a:lnTo>
                    <a:pt x="1524" y="1108"/>
                  </a:lnTo>
                  <a:lnTo>
                    <a:pt x="1702" y="1010"/>
                  </a:lnTo>
                  <a:lnTo>
                    <a:pt x="1860" y="891"/>
                  </a:lnTo>
                  <a:lnTo>
                    <a:pt x="1998" y="772"/>
                  </a:lnTo>
                  <a:lnTo>
                    <a:pt x="2137" y="653"/>
                  </a:lnTo>
                  <a:lnTo>
                    <a:pt x="2236" y="495"/>
                  </a:lnTo>
                  <a:lnTo>
                    <a:pt x="2335" y="357"/>
                  </a:lnTo>
                  <a:lnTo>
                    <a:pt x="2394" y="198"/>
                  </a:lnTo>
                  <a:lnTo>
                    <a:pt x="2414" y="20"/>
                  </a:lnTo>
                  <a:lnTo>
                    <a:pt x="2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2161750" y="2808525"/>
              <a:ext cx="41575" cy="26725"/>
            </a:xfrm>
            <a:custGeom>
              <a:rect b="b" l="l" r="r" t="t"/>
              <a:pathLst>
                <a:path extrusionOk="0" h="1069" w="1663">
                  <a:moveTo>
                    <a:pt x="1148" y="0"/>
                  </a:moveTo>
                  <a:lnTo>
                    <a:pt x="950" y="40"/>
                  </a:lnTo>
                  <a:lnTo>
                    <a:pt x="772" y="119"/>
                  </a:lnTo>
                  <a:lnTo>
                    <a:pt x="614" y="218"/>
                  </a:lnTo>
                  <a:lnTo>
                    <a:pt x="456" y="337"/>
                  </a:lnTo>
                  <a:lnTo>
                    <a:pt x="317" y="475"/>
                  </a:lnTo>
                  <a:lnTo>
                    <a:pt x="198" y="633"/>
                  </a:lnTo>
                  <a:lnTo>
                    <a:pt x="100" y="792"/>
                  </a:lnTo>
                  <a:lnTo>
                    <a:pt x="20" y="970"/>
                  </a:lnTo>
                  <a:lnTo>
                    <a:pt x="1" y="1009"/>
                  </a:lnTo>
                  <a:lnTo>
                    <a:pt x="20" y="1049"/>
                  </a:lnTo>
                  <a:lnTo>
                    <a:pt x="60" y="1069"/>
                  </a:lnTo>
                  <a:lnTo>
                    <a:pt x="119" y="1069"/>
                  </a:lnTo>
                  <a:lnTo>
                    <a:pt x="218" y="1049"/>
                  </a:lnTo>
                  <a:lnTo>
                    <a:pt x="258" y="1029"/>
                  </a:lnTo>
                  <a:lnTo>
                    <a:pt x="297" y="990"/>
                  </a:lnTo>
                  <a:lnTo>
                    <a:pt x="396" y="772"/>
                  </a:lnTo>
                  <a:lnTo>
                    <a:pt x="535" y="554"/>
                  </a:lnTo>
                  <a:lnTo>
                    <a:pt x="713" y="376"/>
                  </a:lnTo>
                  <a:lnTo>
                    <a:pt x="812" y="297"/>
                  </a:lnTo>
                  <a:lnTo>
                    <a:pt x="930" y="238"/>
                  </a:lnTo>
                  <a:lnTo>
                    <a:pt x="1010" y="198"/>
                  </a:lnTo>
                  <a:lnTo>
                    <a:pt x="1069" y="178"/>
                  </a:lnTo>
                  <a:lnTo>
                    <a:pt x="1148" y="178"/>
                  </a:lnTo>
                  <a:lnTo>
                    <a:pt x="1188" y="198"/>
                  </a:lnTo>
                  <a:lnTo>
                    <a:pt x="1227" y="218"/>
                  </a:lnTo>
                  <a:lnTo>
                    <a:pt x="1267" y="258"/>
                  </a:lnTo>
                  <a:lnTo>
                    <a:pt x="1326" y="357"/>
                  </a:lnTo>
                  <a:lnTo>
                    <a:pt x="1346" y="475"/>
                  </a:lnTo>
                  <a:lnTo>
                    <a:pt x="1366" y="614"/>
                  </a:lnTo>
                  <a:lnTo>
                    <a:pt x="1346" y="851"/>
                  </a:lnTo>
                  <a:lnTo>
                    <a:pt x="1366" y="891"/>
                  </a:lnTo>
                  <a:lnTo>
                    <a:pt x="1386" y="930"/>
                  </a:lnTo>
                  <a:lnTo>
                    <a:pt x="1484" y="930"/>
                  </a:lnTo>
                  <a:lnTo>
                    <a:pt x="1583" y="891"/>
                  </a:lnTo>
                  <a:lnTo>
                    <a:pt x="1623" y="871"/>
                  </a:lnTo>
                  <a:lnTo>
                    <a:pt x="1643" y="831"/>
                  </a:lnTo>
                  <a:lnTo>
                    <a:pt x="1662" y="673"/>
                  </a:lnTo>
                  <a:lnTo>
                    <a:pt x="1662" y="535"/>
                  </a:lnTo>
                  <a:lnTo>
                    <a:pt x="1643" y="376"/>
                  </a:lnTo>
                  <a:lnTo>
                    <a:pt x="1603" y="258"/>
                  </a:lnTo>
                  <a:lnTo>
                    <a:pt x="1544" y="139"/>
                  </a:lnTo>
                  <a:lnTo>
                    <a:pt x="1504" y="80"/>
                  </a:lnTo>
                  <a:lnTo>
                    <a:pt x="1445" y="40"/>
                  </a:lnTo>
                  <a:lnTo>
                    <a:pt x="1386" y="20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2012875" y="2706625"/>
              <a:ext cx="95000" cy="64825"/>
            </a:xfrm>
            <a:custGeom>
              <a:rect b="b" l="l" r="r" t="t"/>
              <a:pathLst>
                <a:path extrusionOk="0" h="2593" w="3800">
                  <a:moveTo>
                    <a:pt x="3799" y="1"/>
                  </a:moveTo>
                  <a:lnTo>
                    <a:pt x="1" y="2098"/>
                  </a:lnTo>
                  <a:lnTo>
                    <a:pt x="317" y="2593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2164725" y="2664600"/>
              <a:ext cx="116250" cy="21300"/>
            </a:xfrm>
            <a:custGeom>
              <a:rect b="b" l="l" r="r" t="t"/>
              <a:pathLst>
                <a:path extrusionOk="0" h="852" w="4650">
                  <a:moveTo>
                    <a:pt x="4650" y="0"/>
                  </a:moveTo>
                  <a:lnTo>
                    <a:pt x="0" y="258"/>
                  </a:lnTo>
                  <a:lnTo>
                    <a:pt x="60" y="851"/>
                  </a:lnTo>
                  <a:lnTo>
                    <a:pt x="4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2048500" y="2894100"/>
              <a:ext cx="49475" cy="64300"/>
            </a:xfrm>
            <a:custGeom>
              <a:rect b="b" l="l" r="r" t="t"/>
              <a:pathLst>
                <a:path extrusionOk="0" h="2572" w="1979">
                  <a:moveTo>
                    <a:pt x="890" y="0"/>
                  </a:moveTo>
                  <a:lnTo>
                    <a:pt x="792" y="20"/>
                  </a:lnTo>
                  <a:lnTo>
                    <a:pt x="693" y="59"/>
                  </a:lnTo>
                  <a:lnTo>
                    <a:pt x="594" y="99"/>
                  </a:lnTo>
                  <a:lnTo>
                    <a:pt x="435" y="218"/>
                  </a:lnTo>
                  <a:lnTo>
                    <a:pt x="297" y="376"/>
                  </a:lnTo>
                  <a:lnTo>
                    <a:pt x="178" y="554"/>
                  </a:lnTo>
                  <a:lnTo>
                    <a:pt x="79" y="791"/>
                  </a:lnTo>
                  <a:lnTo>
                    <a:pt x="20" y="1029"/>
                  </a:lnTo>
                  <a:lnTo>
                    <a:pt x="0" y="1286"/>
                  </a:lnTo>
                  <a:lnTo>
                    <a:pt x="20" y="1543"/>
                  </a:lnTo>
                  <a:lnTo>
                    <a:pt x="79" y="1781"/>
                  </a:lnTo>
                  <a:lnTo>
                    <a:pt x="178" y="2018"/>
                  </a:lnTo>
                  <a:lnTo>
                    <a:pt x="297" y="2196"/>
                  </a:lnTo>
                  <a:lnTo>
                    <a:pt x="435" y="2354"/>
                  </a:lnTo>
                  <a:lnTo>
                    <a:pt x="594" y="2473"/>
                  </a:lnTo>
                  <a:lnTo>
                    <a:pt x="693" y="2513"/>
                  </a:lnTo>
                  <a:lnTo>
                    <a:pt x="792" y="2552"/>
                  </a:lnTo>
                  <a:lnTo>
                    <a:pt x="890" y="2572"/>
                  </a:lnTo>
                  <a:lnTo>
                    <a:pt x="1088" y="2572"/>
                  </a:lnTo>
                  <a:lnTo>
                    <a:pt x="1187" y="2552"/>
                  </a:lnTo>
                  <a:lnTo>
                    <a:pt x="1286" y="2513"/>
                  </a:lnTo>
                  <a:lnTo>
                    <a:pt x="1365" y="2473"/>
                  </a:lnTo>
                  <a:lnTo>
                    <a:pt x="1543" y="2354"/>
                  </a:lnTo>
                  <a:lnTo>
                    <a:pt x="1682" y="2196"/>
                  </a:lnTo>
                  <a:lnTo>
                    <a:pt x="1800" y="2018"/>
                  </a:lnTo>
                  <a:lnTo>
                    <a:pt x="1899" y="1781"/>
                  </a:lnTo>
                  <a:lnTo>
                    <a:pt x="1959" y="1543"/>
                  </a:lnTo>
                  <a:lnTo>
                    <a:pt x="1979" y="1286"/>
                  </a:lnTo>
                  <a:lnTo>
                    <a:pt x="1959" y="1029"/>
                  </a:lnTo>
                  <a:lnTo>
                    <a:pt x="1899" y="791"/>
                  </a:lnTo>
                  <a:lnTo>
                    <a:pt x="1800" y="554"/>
                  </a:lnTo>
                  <a:lnTo>
                    <a:pt x="1682" y="376"/>
                  </a:lnTo>
                  <a:lnTo>
                    <a:pt x="1543" y="218"/>
                  </a:lnTo>
                  <a:lnTo>
                    <a:pt x="1365" y="99"/>
                  </a:lnTo>
                  <a:lnTo>
                    <a:pt x="1286" y="59"/>
                  </a:lnTo>
                  <a:lnTo>
                    <a:pt x="1187" y="2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2029200" y="2883200"/>
              <a:ext cx="99925" cy="41575"/>
            </a:xfrm>
            <a:custGeom>
              <a:rect b="b" l="l" r="r" t="t"/>
              <a:pathLst>
                <a:path extrusionOk="0" h="1663" w="3997">
                  <a:moveTo>
                    <a:pt x="198" y="1"/>
                  </a:moveTo>
                  <a:lnTo>
                    <a:pt x="1" y="60"/>
                  </a:lnTo>
                  <a:lnTo>
                    <a:pt x="60" y="238"/>
                  </a:lnTo>
                  <a:lnTo>
                    <a:pt x="139" y="396"/>
                  </a:lnTo>
                  <a:lnTo>
                    <a:pt x="258" y="614"/>
                  </a:lnTo>
                  <a:lnTo>
                    <a:pt x="416" y="832"/>
                  </a:lnTo>
                  <a:lnTo>
                    <a:pt x="614" y="1069"/>
                  </a:lnTo>
                  <a:lnTo>
                    <a:pt x="733" y="1168"/>
                  </a:lnTo>
                  <a:lnTo>
                    <a:pt x="871" y="1287"/>
                  </a:lnTo>
                  <a:lnTo>
                    <a:pt x="1010" y="1366"/>
                  </a:lnTo>
                  <a:lnTo>
                    <a:pt x="1188" y="1465"/>
                  </a:lnTo>
                  <a:lnTo>
                    <a:pt x="1405" y="1544"/>
                  </a:lnTo>
                  <a:lnTo>
                    <a:pt x="1623" y="1603"/>
                  </a:lnTo>
                  <a:lnTo>
                    <a:pt x="1860" y="1643"/>
                  </a:lnTo>
                  <a:lnTo>
                    <a:pt x="2117" y="1663"/>
                  </a:lnTo>
                  <a:lnTo>
                    <a:pt x="2335" y="1643"/>
                  </a:lnTo>
                  <a:lnTo>
                    <a:pt x="2553" y="1623"/>
                  </a:lnTo>
                  <a:lnTo>
                    <a:pt x="2770" y="1583"/>
                  </a:lnTo>
                  <a:lnTo>
                    <a:pt x="3008" y="1524"/>
                  </a:lnTo>
                  <a:lnTo>
                    <a:pt x="3245" y="1465"/>
                  </a:lnTo>
                  <a:lnTo>
                    <a:pt x="3483" y="1366"/>
                  </a:lnTo>
                  <a:lnTo>
                    <a:pt x="3740" y="1267"/>
                  </a:lnTo>
                  <a:lnTo>
                    <a:pt x="3997" y="1148"/>
                  </a:lnTo>
                  <a:lnTo>
                    <a:pt x="3898" y="970"/>
                  </a:lnTo>
                  <a:lnTo>
                    <a:pt x="3502" y="1148"/>
                  </a:lnTo>
                  <a:lnTo>
                    <a:pt x="3146" y="1287"/>
                  </a:lnTo>
                  <a:lnTo>
                    <a:pt x="2770" y="1386"/>
                  </a:lnTo>
                  <a:lnTo>
                    <a:pt x="2434" y="1445"/>
                  </a:lnTo>
                  <a:lnTo>
                    <a:pt x="2117" y="1465"/>
                  </a:lnTo>
                  <a:lnTo>
                    <a:pt x="1821" y="1445"/>
                  </a:lnTo>
                  <a:lnTo>
                    <a:pt x="1524" y="1386"/>
                  </a:lnTo>
                  <a:lnTo>
                    <a:pt x="1267" y="1287"/>
                  </a:lnTo>
                  <a:lnTo>
                    <a:pt x="1108" y="1208"/>
                  </a:lnTo>
                  <a:lnTo>
                    <a:pt x="990" y="1109"/>
                  </a:lnTo>
                  <a:lnTo>
                    <a:pt x="851" y="1030"/>
                  </a:lnTo>
                  <a:lnTo>
                    <a:pt x="752" y="911"/>
                  </a:lnTo>
                  <a:lnTo>
                    <a:pt x="574" y="713"/>
                  </a:lnTo>
                  <a:lnTo>
                    <a:pt x="416" y="495"/>
                  </a:lnTo>
                  <a:lnTo>
                    <a:pt x="317" y="317"/>
                  </a:lnTo>
                  <a:lnTo>
                    <a:pt x="258" y="159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2012875" y="2877775"/>
              <a:ext cx="36625" cy="19300"/>
            </a:xfrm>
            <a:custGeom>
              <a:rect b="b" l="l" r="r" t="t"/>
              <a:pathLst>
                <a:path extrusionOk="0" h="772" w="1465">
                  <a:moveTo>
                    <a:pt x="1267" y="0"/>
                  </a:moveTo>
                  <a:lnTo>
                    <a:pt x="1109" y="40"/>
                  </a:lnTo>
                  <a:lnTo>
                    <a:pt x="931" y="79"/>
                  </a:lnTo>
                  <a:lnTo>
                    <a:pt x="792" y="119"/>
                  </a:lnTo>
                  <a:lnTo>
                    <a:pt x="654" y="178"/>
                  </a:lnTo>
                  <a:lnTo>
                    <a:pt x="535" y="257"/>
                  </a:lnTo>
                  <a:lnTo>
                    <a:pt x="337" y="396"/>
                  </a:lnTo>
                  <a:lnTo>
                    <a:pt x="179" y="534"/>
                  </a:lnTo>
                  <a:lnTo>
                    <a:pt x="80" y="653"/>
                  </a:lnTo>
                  <a:lnTo>
                    <a:pt x="1" y="772"/>
                  </a:lnTo>
                  <a:lnTo>
                    <a:pt x="1465" y="238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1603850" y="2409375"/>
              <a:ext cx="799300" cy="509950"/>
            </a:xfrm>
            <a:custGeom>
              <a:rect b="b" l="l" r="r" t="t"/>
              <a:pathLst>
                <a:path extrusionOk="0" h="20398" w="31972">
                  <a:moveTo>
                    <a:pt x="23741" y="1"/>
                  </a:moveTo>
                  <a:lnTo>
                    <a:pt x="23148" y="40"/>
                  </a:lnTo>
                  <a:lnTo>
                    <a:pt x="22554" y="120"/>
                  </a:lnTo>
                  <a:lnTo>
                    <a:pt x="21980" y="258"/>
                  </a:lnTo>
                  <a:lnTo>
                    <a:pt x="21407" y="416"/>
                  </a:lnTo>
                  <a:lnTo>
                    <a:pt x="21110" y="515"/>
                  </a:lnTo>
                  <a:lnTo>
                    <a:pt x="20833" y="634"/>
                  </a:lnTo>
                  <a:lnTo>
                    <a:pt x="20556" y="753"/>
                  </a:lnTo>
                  <a:lnTo>
                    <a:pt x="20299" y="891"/>
                  </a:lnTo>
                  <a:lnTo>
                    <a:pt x="20022" y="1030"/>
                  </a:lnTo>
                  <a:lnTo>
                    <a:pt x="19765" y="1188"/>
                  </a:lnTo>
                  <a:lnTo>
                    <a:pt x="19507" y="1366"/>
                  </a:lnTo>
                  <a:lnTo>
                    <a:pt x="19270" y="1544"/>
                  </a:lnTo>
                  <a:lnTo>
                    <a:pt x="19072" y="1722"/>
                  </a:lnTo>
                  <a:lnTo>
                    <a:pt x="18874" y="1900"/>
                  </a:lnTo>
                  <a:lnTo>
                    <a:pt x="18617" y="1722"/>
                  </a:lnTo>
                  <a:lnTo>
                    <a:pt x="18340" y="1584"/>
                  </a:lnTo>
                  <a:lnTo>
                    <a:pt x="18063" y="1445"/>
                  </a:lnTo>
                  <a:lnTo>
                    <a:pt x="17747" y="1326"/>
                  </a:lnTo>
                  <a:lnTo>
                    <a:pt x="17430" y="1227"/>
                  </a:lnTo>
                  <a:lnTo>
                    <a:pt x="17114" y="1148"/>
                  </a:lnTo>
                  <a:lnTo>
                    <a:pt x="16777" y="1089"/>
                  </a:lnTo>
                  <a:lnTo>
                    <a:pt x="16421" y="1049"/>
                  </a:lnTo>
                  <a:lnTo>
                    <a:pt x="16025" y="1010"/>
                  </a:lnTo>
                  <a:lnTo>
                    <a:pt x="15650" y="990"/>
                  </a:lnTo>
                  <a:lnTo>
                    <a:pt x="15254" y="990"/>
                  </a:lnTo>
                  <a:lnTo>
                    <a:pt x="14858" y="1010"/>
                  </a:lnTo>
                  <a:lnTo>
                    <a:pt x="14463" y="1030"/>
                  </a:lnTo>
                  <a:lnTo>
                    <a:pt x="14067" y="1069"/>
                  </a:lnTo>
                  <a:lnTo>
                    <a:pt x="13691" y="1109"/>
                  </a:lnTo>
                  <a:lnTo>
                    <a:pt x="13295" y="1188"/>
                  </a:lnTo>
                  <a:lnTo>
                    <a:pt x="12524" y="1346"/>
                  </a:lnTo>
                  <a:lnTo>
                    <a:pt x="11752" y="1544"/>
                  </a:lnTo>
                  <a:lnTo>
                    <a:pt x="11000" y="1801"/>
                  </a:lnTo>
                  <a:lnTo>
                    <a:pt x="10249" y="2078"/>
                  </a:lnTo>
                  <a:lnTo>
                    <a:pt x="9517" y="2395"/>
                  </a:lnTo>
                  <a:lnTo>
                    <a:pt x="8804" y="2751"/>
                  </a:lnTo>
                  <a:lnTo>
                    <a:pt x="8092" y="3127"/>
                  </a:lnTo>
                  <a:lnTo>
                    <a:pt x="7419" y="3542"/>
                  </a:lnTo>
                  <a:lnTo>
                    <a:pt x="6767" y="3977"/>
                  </a:lnTo>
                  <a:lnTo>
                    <a:pt x="6114" y="4432"/>
                  </a:lnTo>
                  <a:lnTo>
                    <a:pt x="5520" y="4907"/>
                  </a:lnTo>
                  <a:lnTo>
                    <a:pt x="4927" y="5402"/>
                  </a:lnTo>
                  <a:lnTo>
                    <a:pt x="4412" y="5877"/>
                  </a:lnTo>
                  <a:lnTo>
                    <a:pt x="3898" y="6391"/>
                  </a:lnTo>
                  <a:lnTo>
                    <a:pt x="3403" y="6925"/>
                  </a:lnTo>
                  <a:lnTo>
                    <a:pt x="2929" y="7479"/>
                  </a:lnTo>
                  <a:lnTo>
                    <a:pt x="2493" y="8053"/>
                  </a:lnTo>
                  <a:lnTo>
                    <a:pt x="2078" y="8646"/>
                  </a:lnTo>
                  <a:lnTo>
                    <a:pt x="1682" y="9279"/>
                  </a:lnTo>
                  <a:lnTo>
                    <a:pt x="1326" y="9913"/>
                  </a:lnTo>
                  <a:lnTo>
                    <a:pt x="1010" y="10565"/>
                  </a:lnTo>
                  <a:lnTo>
                    <a:pt x="733" y="11218"/>
                  </a:lnTo>
                  <a:lnTo>
                    <a:pt x="495" y="11911"/>
                  </a:lnTo>
                  <a:lnTo>
                    <a:pt x="297" y="12603"/>
                  </a:lnTo>
                  <a:lnTo>
                    <a:pt x="218" y="12959"/>
                  </a:lnTo>
                  <a:lnTo>
                    <a:pt x="139" y="13296"/>
                  </a:lnTo>
                  <a:lnTo>
                    <a:pt x="99" y="13652"/>
                  </a:lnTo>
                  <a:lnTo>
                    <a:pt x="40" y="14028"/>
                  </a:lnTo>
                  <a:lnTo>
                    <a:pt x="20" y="14384"/>
                  </a:lnTo>
                  <a:lnTo>
                    <a:pt x="1" y="14740"/>
                  </a:lnTo>
                  <a:lnTo>
                    <a:pt x="1" y="15116"/>
                  </a:lnTo>
                  <a:lnTo>
                    <a:pt x="20" y="15472"/>
                  </a:lnTo>
                  <a:lnTo>
                    <a:pt x="40" y="15907"/>
                  </a:lnTo>
                  <a:lnTo>
                    <a:pt x="99" y="16342"/>
                  </a:lnTo>
                  <a:lnTo>
                    <a:pt x="179" y="16778"/>
                  </a:lnTo>
                  <a:lnTo>
                    <a:pt x="297" y="17213"/>
                  </a:lnTo>
                  <a:lnTo>
                    <a:pt x="416" y="17628"/>
                  </a:lnTo>
                  <a:lnTo>
                    <a:pt x="574" y="18044"/>
                  </a:lnTo>
                  <a:lnTo>
                    <a:pt x="772" y="18420"/>
                  </a:lnTo>
                  <a:lnTo>
                    <a:pt x="970" y="18795"/>
                  </a:lnTo>
                  <a:lnTo>
                    <a:pt x="1227" y="19132"/>
                  </a:lnTo>
                  <a:lnTo>
                    <a:pt x="1484" y="19429"/>
                  </a:lnTo>
                  <a:lnTo>
                    <a:pt x="1643" y="19567"/>
                  </a:lnTo>
                  <a:lnTo>
                    <a:pt x="1801" y="19706"/>
                  </a:lnTo>
                  <a:lnTo>
                    <a:pt x="1959" y="19824"/>
                  </a:lnTo>
                  <a:lnTo>
                    <a:pt x="2137" y="19943"/>
                  </a:lnTo>
                  <a:lnTo>
                    <a:pt x="2315" y="20042"/>
                  </a:lnTo>
                  <a:lnTo>
                    <a:pt x="2513" y="20121"/>
                  </a:lnTo>
                  <a:lnTo>
                    <a:pt x="2711" y="20200"/>
                  </a:lnTo>
                  <a:lnTo>
                    <a:pt x="2909" y="20279"/>
                  </a:lnTo>
                  <a:lnTo>
                    <a:pt x="3126" y="20319"/>
                  </a:lnTo>
                  <a:lnTo>
                    <a:pt x="3344" y="20358"/>
                  </a:lnTo>
                  <a:lnTo>
                    <a:pt x="3581" y="20378"/>
                  </a:lnTo>
                  <a:lnTo>
                    <a:pt x="3819" y="20398"/>
                  </a:lnTo>
                  <a:lnTo>
                    <a:pt x="4313" y="20398"/>
                  </a:lnTo>
                  <a:lnTo>
                    <a:pt x="4788" y="20358"/>
                  </a:lnTo>
                  <a:lnTo>
                    <a:pt x="5263" y="20279"/>
                  </a:lnTo>
                  <a:lnTo>
                    <a:pt x="5738" y="20200"/>
                  </a:lnTo>
                  <a:lnTo>
                    <a:pt x="6213" y="20081"/>
                  </a:lnTo>
                  <a:lnTo>
                    <a:pt x="6687" y="19943"/>
                  </a:lnTo>
                  <a:lnTo>
                    <a:pt x="7162" y="19785"/>
                  </a:lnTo>
                  <a:lnTo>
                    <a:pt x="7617" y="19607"/>
                  </a:lnTo>
                  <a:lnTo>
                    <a:pt x="8092" y="19429"/>
                  </a:lnTo>
                  <a:lnTo>
                    <a:pt x="8547" y="19211"/>
                  </a:lnTo>
                  <a:lnTo>
                    <a:pt x="8982" y="19013"/>
                  </a:lnTo>
                  <a:lnTo>
                    <a:pt x="9437" y="18776"/>
                  </a:lnTo>
                  <a:lnTo>
                    <a:pt x="10288" y="18301"/>
                  </a:lnTo>
                  <a:lnTo>
                    <a:pt x="11099" y="17826"/>
                  </a:lnTo>
                  <a:lnTo>
                    <a:pt x="11970" y="17233"/>
                  </a:lnTo>
                  <a:lnTo>
                    <a:pt x="12840" y="16619"/>
                  </a:lnTo>
                  <a:lnTo>
                    <a:pt x="13671" y="15986"/>
                  </a:lnTo>
                  <a:lnTo>
                    <a:pt x="14482" y="15314"/>
                  </a:lnTo>
                  <a:lnTo>
                    <a:pt x="15274" y="14601"/>
                  </a:lnTo>
                  <a:lnTo>
                    <a:pt x="16025" y="13869"/>
                  </a:lnTo>
                  <a:lnTo>
                    <a:pt x="16777" y="13118"/>
                  </a:lnTo>
                  <a:lnTo>
                    <a:pt x="17489" y="12326"/>
                  </a:lnTo>
                  <a:lnTo>
                    <a:pt x="17944" y="11792"/>
                  </a:lnTo>
                  <a:lnTo>
                    <a:pt x="18399" y="11238"/>
                  </a:lnTo>
                  <a:lnTo>
                    <a:pt x="18835" y="10684"/>
                  </a:lnTo>
                  <a:lnTo>
                    <a:pt x="19250" y="10130"/>
                  </a:lnTo>
                  <a:lnTo>
                    <a:pt x="19646" y="9556"/>
                  </a:lnTo>
                  <a:lnTo>
                    <a:pt x="20042" y="8963"/>
                  </a:lnTo>
                  <a:lnTo>
                    <a:pt x="20417" y="8369"/>
                  </a:lnTo>
                  <a:lnTo>
                    <a:pt x="20774" y="7736"/>
                  </a:lnTo>
                  <a:lnTo>
                    <a:pt x="21110" y="7994"/>
                  </a:lnTo>
                  <a:lnTo>
                    <a:pt x="21446" y="8211"/>
                  </a:lnTo>
                  <a:lnTo>
                    <a:pt x="21782" y="8409"/>
                  </a:lnTo>
                  <a:lnTo>
                    <a:pt x="22119" y="8607"/>
                  </a:lnTo>
                  <a:lnTo>
                    <a:pt x="22475" y="8785"/>
                  </a:lnTo>
                  <a:lnTo>
                    <a:pt x="22831" y="8943"/>
                  </a:lnTo>
                  <a:lnTo>
                    <a:pt x="23187" y="9082"/>
                  </a:lnTo>
                  <a:lnTo>
                    <a:pt x="23543" y="9200"/>
                  </a:lnTo>
                  <a:lnTo>
                    <a:pt x="23919" y="9319"/>
                  </a:lnTo>
                  <a:lnTo>
                    <a:pt x="24295" y="9398"/>
                  </a:lnTo>
                  <a:lnTo>
                    <a:pt x="24671" y="9477"/>
                  </a:lnTo>
                  <a:lnTo>
                    <a:pt x="25067" y="9537"/>
                  </a:lnTo>
                  <a:lnTo>
                    <a:pt x="25482" y="9576"/>
                  </a:lnTo>
                  <a:lnTo>
                    <a:pt x="25878" y="9596"/>
                  </a:lnTo>
                  <a:lnTo>
                    <a:pt x="26313" y="9596"/>
                  </a:lnTo>
                  <a:lnTo>
                    <a:pt x="26728" y="9576"/>
                  </a:lnTo>
                  <a:lnTo>
                    <a:pt x="27342" y="9537"/>
                  </a:lnTo>
                  <a:lnTo>
                    <a:pt x="27955" y="9438"/>
                  </a:lnTo>
                  <a:lnTo>
                    <a:pt x="28549" y="9319"/>
                  </a:lnTo>
                  <a:lnTo>
                    <a:pt x="28845" y="9240"/>
                  </a:lnTo>
                  <a:lnTo>
                    <a:pt x="29142" y="9141"/>
                  </a:lnTo>
                  <a:lnTo>
                    <a:pt x="29419" y="9022"/>
                  </a:lnTo>
                  <a:lnTo>
                    <a:pt x="29696" y="8904"/>
                  </a:lnTo>
                  <a:lnTo>
                    <a:pt x="29973" y="8765"/>
                  </a:lnTo>
                  <a:lnTo>
                    <a:pt x="30230" y="8627"/>
                  </a:lnTo>
                  <a:lnTo>
                    <a:pt x="30487" y="8449"/>
                  </a:lnTo>
                  <a:lnTo>
                    <a:pt x="30745" y="8271"/>
                  </a:lnTo>
                  <a:lnTo>
                    <a:pt x="30962" y="8053"/>
                  </a:lnTo>
                  <a:lnTo>
                    <a:pt x="31180" y="7835"/>
                  </a:lnTo>
                  <a:lnTo>
                    <a:pt x="31378" y="7618"/>
                  </a:lnTo>
                  <a:lnTo>
                    <a:pt x="31536" y="7380"/>
                  </a:lnTo>
                  <a:lnTo>
                    <a:pt x="31674" y="7143"/>
                  </a:lnTo>
                  <a:lnTo>
                    <a:pt x="31773" y="6925"/>
                  </a:lnTo>
                  <a:lnTo>
                    <a:pt x="31872" y="6668"/>
                  </a:lnTo>
                  <a:lnTo>
                    <a:pt x="31932" y="6431"/>
                  </a:lnTo>
                  <a:lnTo>
                    <a:pt x="31951" y="6193"/>
                  </a:lnTo>
                  <a:lnTo>
                    <a:pt x="31971" y="5956"/>
                  </a:lnTo>
                  <a:lnTo>
                    <a:pt x="31971" y="5699"/>
                  </a:lnTo>
                  <a:lnTo>
                    <a:pt x="31932" y="5461"/>
                  </a:lnTo>
                  <a:lnTo>
                    <a:pt x="31892" y="5224"/>
                  </a:lnTo>
                  <a:lnTo>
                    <a:pt x="31833" y="4967"/>
                  </a:lnTo>
                  <a:lnTo>
                    <a:pt x="31754" y="4729"/>
                  </a:lnTo>
                  <a:lnTo>
                    <a:pt x="31655" y="4492"/>
                  </a:lnTo>
                  <a:lnTo>
                    <a:pt x="31536" y="4254"/>
                  </a:lnTo>
                  <a:lnTo>
                    <a:pt x="31417" y="4017"/>
                  </a:lnTo>
                  <a:lnTo>
                    <a:pt x="31279" y="3799"/>
                  </a:lnTo>
                  <a:lnTo>
                    <a:pt x="31120" y="3562"/>
                  </a:lnTo>
                  <a:lnTo>
                    <a:pt x="30804" y="3127"/>
                  </a:lnTo>
                  <a:lnTo>
                    <a:pt x="30428" y="2711"/>
                  </a:lnTo>
                  <a:lnTo>
                    <a:pt x="30032" y="2316"/>
                  </a:lnTo>
                  <a:lnTo>
                    <a:pt x="29637" y="1959"/>
                  </a:lnTo>
                  <a:lnTo>
                    <a:pt x="29201" y="1643"/>
                  </a:lnTo>
                  <a:lnTo>
                    <a:pt x="28786" y="1346"/>
                  </a:lnTo>
                  <a:lnTo>
                    <a:pt x="28370" y="1109"/>
                  </a:lnTo>
                  <a:lnTo>
                    <a:pt x="27836" y="852"/>
                  </a:lnTo>
                  <a:lnTo>
                    <a:pt x="27282" y="614"/>
                  </a:lnTo>
                  <a:lnTo>
                    <a:pt x="26709" y="416"/>
                  </a:lnTo>
                  <a:lnTo>
                    <a:pt x="26135" y="258"/>
                  </a:lnTo>
                  <a:lnTo>
                    <a:pt x="25541" y="139"/>
                  </a:lnTo>
                  <a:lnTo>
                    <a:pt x="24948" y="60"/>
                  </a:lnTo>
                  <a:lnTo>
                    <a:pt x="24354" y="21"/>
                  </a:lnTo>
                  <a:lnTo>
                    <a:pt x="23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1603850" y="2409375"/>
              <a:ext cx="799300" cy="509950"/>
            </a:xfrm>
            <a:custGeom>
              <a:rect b="b" l="l" r="r" t="t"/>
              <a:pathLst>
                <a:path extrusionOk="0" fill="none" h="20398" w="31972">
                  <a:moveTo>
                    <a:pt x="31180" y="7835"/>
                  </a:moveTo>
                  <a:lnTo>
                    <a:pt x="31180" y="7835"/>
                  </a:lnTo>
                  <a:lnTo>
                    <a:pt x="30962" y="8053"/>
                  </a:lnTo>
                  <a:lnTo>
                    <a:pt x="30745" y="8271"/>
                  </a:lnTo>
                  <a:lnTo>
                    <a:pt x="30487" y="8449"/>
                  </a:lnTo>
                  <a:lnTo>
                    <a:pt x="30230" y="8627"/>
                  </a:lnTo>
                  <a:lnTo>
                    <a:pt x="29973" y="8765"/>
                  </a:lnTo>
                  <a:lnTo>
                    <a:pt x="29696" y="8904"/>
                  </a:lnTo>
                  <a:lnTo>
                    <a:pt x="29419" y="9022"/>
                  </a:lnTo>
                  <a:lnTo>
                    <a:pt x="29142" y="9141"/>
                  </a:lnTo>
                  <a:lnTo>
                    <a:pt x="28845" y="9240"/>
                  </a:lnTo>
                  <a:lnTo>
                    <a:pt x="28549" y="9319"/>
                  </a:lnTo>
                  <a:lnTo>
                    <a:pt x="27955" y="9438"/>
                  </a:lnTo>
                  <a:lnTo>
                    <a:pt x="27342" y="9537"/>
                  </a:lnTo>
                  <a:lnTo>
                    <a:pt x="26728" y="9576"/>
                  </a:lnTo>
                  <a:lnTo>
                    <a:pt x="26728" y="9576"/>
                  </a:lnTo>
                  <a:lnTo>
                    <a:pt x="26313" y="9596"/>
                  </a:lnTo>
                  <a:lnTo>
                    <a:pt x="25878" y="9596"/>
                  </a:lnTo>
                  <a:lnTo>
                    <a:pt x="25482" y="9576"/>
                  </a:lnTo>
                  <a:lnTo>
                    <a:pt x="25067" y="9537"/>
                  </a:lnTo>
                  <a:lnTo>
                    <a:pt x="24671" y="9477"/>
                  </a:lnTo>
                  <a:lnTo>
                    <a:pt x="24295" y="9398"/>
                  </a:lnTo>
                  <a:lnTo>
                    <a:pt x="23919" y="9319"/>
                  </a:lnTo>
                  <a:lnTo>
                    <a:pt x="23543" y="9200"/>
                  </a:lnTo>
                  <a:lnTo>
                    <a:pt x="23187" y="9082"/>
                  </a:lnTo>
                  <a:lnTo>
                    <a:pt x="22831" y="8943"/>
                  </a:lnTo>
                  <a:lnTo>
                    <a:pt x="22475" y="8785"/>
                  </a:lnTo>
                  <a:lnTo>
                    <a:pt x="22119" y="8607"/>
                  </a:lnTo>
                  <a:lnTo>
                    <a:pt x="21782" y="8409"/>
                  </a:lnTo>
                  <a:lnTo>
                    <a:pt x="21446" y="8211"/>
                  </a:lnTo>
                  <a:lnTo>
                    <a:pt x="21110" y="7994"/>
                  </a:lnTo>
                  <a:lnTo>
                    <a:pt x="20774" y="7736"/>
                  </a:lnTo>
                  <a:lnTo>
                    <a:pt x="20774" y="7736"/>
                  </a:lnTo>
                  <a:lnTo>
                    <a:pt x="20417" y="8369"/>
                  </a:lnTo>
                  <a:lnTo>
                    <a:pt x="20042" y="8963"/>
                  </a:lnTo>
                  <a:lnTo>
                    <a:pt x="19646" y="9556"/>
                  </a:lnTo>
                  <a:lnTo>
                    <a:pt x="19250" y="10130"/>
                  </a:lnTo>
                  <a:lnTo>
                    <a:pt x="18835" y="10684"/>
                  </a:lnTo>
                  <a:lnTo>
                    <a:pt x="18399" y="11238"/>
                  </a:lnTo>
                  <a:lnTo>
                    <a:pt x="17944" y="11792"/>
                  </a:lnTo>
                  <a:lnTo>
                    <a:pt x="17489" y="12326"/>
                  </a:lnTo>
                  <a:lnTo>
                    <a:pt x="17489" y="12326"/>
                  </a:lnTo>
                  <a:lnTo>
                    <a:pt x="16777" y="13118"/>
                  </a:lnTo>
                  <a:lnTo>
                    <a:pt x="16025" y="13869"/>
                  </a:lnTo>
                  <a:lnTo>
                    <a:pt x="15274" y="14601"/>
                  </a:lnTo>
                  <a:lnTo>
                    <a:pt x="14482" y="15314"/>
                  </a:lnTo>
                  <a:lnTo>
                    <a:pt x="13671" y="15986"/>
                  </a:lnTo>
                  <a:lnTo>
                    <a:pt x="12840" y="16619"/>
                  </a:lnTo>
                  <a:lnTo>
                    <a:pt x="11970" y="17233"/>
                  </a:lnTo>
                  <a:lnTo>
                    <a:pt x="11099" y="17826"/>
                  </a:lnTo>
                  <a:lnTo>
                    <a:pt x="11099" y="17826"/>
                  </a:lnTo>
                  <a:lnTo>
                    <a:pt x="10288" y="18301"/>
                  </a:lnTo>
                  <a:lnTo>
                    <a:pt x="9437" y="18776"/>
                  </a:lnTo>
                  <a:lnTo>
                    <a:pt x="8982" y="19013"/>
                  </a:lnTo>
                  <a:lnTo>
                    <a:pt x="8547" y="19211"/>
                  </a:lnTo>
                  <a:lnTo>
                    <a:pt x="8092" y="19429"/>
                  </a:lnTo>
                  <a:lnTo>
                    <a:pt x="7617" y="19607"/>
                  </a:lnTo>
                  <a:lnTo>
                    <a:pt x="7162" y="19785"/>
                  </a:lnTo>
                  <a:lnTo>
                    <a:pt x="6687" y="19943"/>
                  </a:lnTo>
                  <a:lnTo>
                    <a:pt x="6213" y="20081"/>
                  </a:lnTo>
                  <a:lnTo>
                    <a:pt x="5738" y="20200"/>
                  </a:lnTo>
                  <a:lnTo>
                    <a:pt x="5263" y="20279"/>
                  </a:lnTo>
                  <a:lnTo>
                    <a:pt x="4788" y="20358"/>
                  </a:lnTo>
                  <a:lnTo>
                    <a:pt x="4313" y="20398"/>
                  </a:lnTo>
                  <a:lnTo>
                    <a:pt x="3819" y="20398"/>
                  </a:lnTo>
                  <a:lnTo>
                    <a:pt x="3819" y="20398"/>
                  </a:lnTo>
                  <a:lnTo>
                    <a:pt x="3581" y="20378"/>
                  </a:lnTo>
                  <a:lnTo>
                    <a:pt x="3344" y="20358"/>
                  </a:lnTo>
                  <a:lnTo>
                    <a:pt x="3126" y="20319"/>
                  </a:lnTo>
                  <a:lnTo>
                    <a:pt x="2909" y="20279"/>
                  </a:lnTo>
                  <a:lnTo>
                    <a:pt x="2711" y="20200"/>
                  </a:lnTo>
                  <a:lnTo>
                    <a:pt x="2513" y="20121"/>
                  </a:lnTo>
                  <a:lnTo>
                    <a:pt x="2315" y="20042"/>
                  </a:lnTo>
                  <a:lnTo>
                    <a:pt x="2137" y="19943"/>
                  </a:lnTo>
                  <a:lnTo>
                    <a:pt x="1959" y="19824"/>
                  </a:lnTo>
                  <a:lnTo>
                    <a:pt x="1801" y="19706"/>
                  </a:lnTo>
                  <a:lnTo>
                    <a:pt x="1643" y="19567"/>
                  </a:lnTo>
                  <a:lnTo>
                    <a:pt x="1484" y="19429"/>
                  </a:lnTo>
                  <a:lnTo>
                    <a:pt x="1227" y="19132"/>
                  </a:lnTo>
                  <a:lnTo>
                    <a:pt x="970" y="18795"/>
                  </a:lnTo>
                  <a:lnTo>
                    <a:pt x="772" y="18420"/>
                  </a:lnTo>
                  <a:lnTo>
                    <a:pt x="574" y="18044"/>
                  </a:lnTo>
                  <a:lnTo>
                    <a:pt x="416" y="17628"/>
                  </a:lnTo>
                  <a:lnTo>
                    <a:pt x="297" y="17213"/>
                  </a:lnTo>
                  <a:lnTo>
                    <a:pt x="179" y="16778"/>
                  </a:lnTo>
                  <a:lnTo>
                    <a:pt x="99" y="16342"/>
                  </a:lnTo>
                  <a:lnTo>
                    <a:pt x="40" y="15907"/>
                  </a:lnTo>
                  <a:lnTo>
                    <a:pt x="20" y="15472"/>
                  </a:lnTo>
                  <a:lnTo>
                    <a:pt x="20" y="15472"/>
                  </a:lnTo>
                  <a:lnTo>
                    <a:pt x="1" y="15116"/>
                  </a:lnTo>
                  <a:lnTo>
                    <a:pt x="1" y="14740"/>
                  </a:lnTo>
                  <a:lnTo>
                    <a:pt x="20" y="14384"/>
                  </a:lnTo>
                  <a:lnTo>
                    <a:pt x="40" y="14028"/>
                  </a:lnTo>
                  <a:lnTo>
                    <a:pt x="99" y="13652"/>
                  </a:lnTo>
                  <a:lnTo>
                    <a:pt x="139" y="13296"/>
                  </a:lnTo>
                  <a:lnTo>
                    <a:pt x="218" y="12959"/>
                  </a:lnTo>
                  <a:lnTo>
                    <a:pt x="297" y="12603"/>
                  </a:lnTo>
                  <a:lnTo>
                    <a:pt x="495" y="11911"/>
                  </a:lnTo>
                  <a:lnTo>
                    <a:pt x="733" y="11218"/>
                  </a:lnTo>
                  <a:lnTo>
                    <a:pt x="1010" y="10565"/>
                  </a:lnTo>
                  <a:lnTo>
                    <a:pt x="1326" y="9913"/>
                  </a:lnTo>
                  <a:lnTo>
                    <a:pt x="1682" y="9279"/>
                  </a:lnTo>
                  <a:lnTo>
                    <a:pt x="2078" y="8646"/>
                  </a:lnTo>
                  <a:lnTo>
                    <a:pt x="2493" y="8053"/>
                  </a:lnTo>
                  <a:lnTo>
                    <a:pt x="2929" y="7479"/>
                  </a:lnTo>
                  <a:lnTo>
                    <a:pt x="3403" y="6925"/>
                  </a:lnTo>
                  <a:lnTo>
                    <a:pt x="3898" y="6391"/>
                  </a:lnTo>
                  <a:lnTo>
                    <a:pt x="4412" y="5877"/>
                  </a:lnTo>
                  <a:lnTo>
                    <a:pt x="4927" y="5402"/>
                  </a:lnTo>
                  <a:lnTo>
                    <a:pt x="4927" y="5402"/>
                  </a:lnTo>
                  <a:lnTo>
                    <a:pt x="5520" y="4907"/>
                  </a:lnTo>
                  <a:lnTo>
                    <a:pt x="6114" y="4432"/>
                  </a:lnTo>
                  <a:lnTo>
                    <a:pt x="6767" y="3977"/>
                  </a:lnTo>
                  <a:lnTo>
                    <a:pt x="7419" y="3542"/>
                  </a:lnTo>
                  <a:lnTo>
                    <a:pt x="8092" y="3127"/>
                  </a:lnTo>
                  <a:lnTo>
                    <a:pt x="8804" y="2751"/>
                  </a:lnTo>
                  <a:lnTo>
                    <a:pt x="9517" y="2395"/>
                  </a:lnTo>
                  <a:lnTo>
                    <a:pt x="10249" y="2078"/>
                  </a:lnTo>
                  <a:lnTo>
                    <a:pt x="11000" y="1801"/>
                  </a:lnTo>
                  <a:lnTo>
                    <a:pt x="11752" y="1544"/>
                  </a:lnTo>
                  <a:lnTo>
                    <a:pt x="12524" y="1346"/>
                  </a:lnTo>
                  <a:lnTo>
                    <a:pt x="13295" y="1188"/>
                  </a:lnTo>
                  <a:lnTo>
                    <a:pt x="13691" y="1109"/>
                  </a:lnTo>
                  <a:lnTo>
                    <a:pt x="14067" y="1069"/>
                  </a:lnTo>
                  <a:lnTo>
                    <a:pt x="14463" y="1030"/>
                  </a:lnTo>
                  <a:lnTo>
                    <a:pt x="14858" y="1010"/>
                  </a:lnTo>
                  <a:lnTo>
                    <a:pt x="15254" y="990"/>
                  </a:lnTo>
                  <a:lnTo>
                    <a:pt x="15650" y="990"/>
                  </a:lnTo>
                  <a:lnTo>
                    <a:pt x="16025" y="1010"/>
                  </a:lnTo>
                  <a:lnTo>
                    <a:pt x="16421" y="1049"/>
                  </a:lnTo>
                  <a:lnTo>
                    <a:pt x="16421" y="1049"/>
                  </a:lnTo>
                  <a:lnTo>
                    <a:pt x="16777" y="1089"/>
                  </a:lnTo>
                  <a:lnTo>
                    <a:pt x="17114" y="1148"/>
                  </a:lnTo>
                  <a:lnTo>
                    <a:pt x="17430" y="1227"/>
                  </a:lnTo>
                  <a:lnTo>
                    <a:pt x="17747" y="1326"/>
                  </a:lnTo>
                  <a:lnTo>
                    <a:pt x="18063" y="1445"/>
                  </a:lnTo>
                  <a:lnTo>
                    <a:pt x="18340" y="1584"/>
                  </a:lnTo>
                  <a:lnTo>
                    <a:pt x="18617" y="1722"/>
                  </a:lnTo>
                  <a:lnTo>
                    <a:pt x="18874" y="1900"/>
                  </a:lnTo>
                  <a:lnTo>
                    <a:pt x="18874" y="1900"/>
                  </a:lnTo>
                  <a:lnTo>
                    <a:pt x="19072" y="1722"/>
                  </a:lnTo>
                  <a:lnTo>
                    <a:pt x="19270" y="1544"/>
                  </a:lnTo>
                  <a:lnTo>
                    <a:pt x="19270" y="1544"/>
                  </a:lnTo>
                  <a:lnTo>
                    <a:pt x="19507" y="1366"/>
                  </a:lnTo>
                  <a:lnTo>
                    <a:pt x="19765" y="1188"/>
                  </a:lnTo>
                  <a:lnTo>
                    <a:pt x="20022" y="1030"/>
                  </a:lnTo>
                  <a:lnTo>
                    <a:pt x="20299" y="891"/>
                  </a:lnTo>
                  <a:lnTo>
                    <a:pt x="20556" y="753"/>
                  </a:lnTo>
                  <a:lnTo>
                    <a:pt x="20833" y="634"/>
                  </a:lnTo>
                  <a:lnTo>
                    <a:pt x="21110" y="515"/>
                  </a:lnTo>
                  <a:lnTo>
                    <a:pt x="21407" y="416"/>
                  </a:lnTo>
                  <a:lnTo>
                    <a:pt x="21980" y="258"/>
                  </a:lnTo>
                  <a:lnTo>
                    <a:pt x="22554" y="120"/>
                  </a:lnTo>
                  <a:lnTo>
                    <a:pt x="23148" y="40"/>
                  </a:lnTo>
                  <a:lnTo>
                    <a:pt x="23741" y="1"/>
                  </a:lnTo>
                  <a:lnTo>
                    <a:pt x="24354" y="21"/>
                  </a:lnTo>
                  <a:lnTo>
                    <a:pt x="24948" y="60"/>
                  </a:lnTo>
                  <a:lnTo>
                    <a:pt x="25541" y="139"/>
                  </a:lnTo>
                  <a:lnTo>
                    <a:pt x="26135" y="258"/>
                  </a:lnTo>
                  <a:lnTo>
                    <a:pt x="26709" y="416"/>
                  </a:lnTo>
                  <a:lnTo>
                    <a:pt x="27282" y="614"/>
                  </a:lnTo>
                  <a:lnTo>
                    <a:pt x="27836" y="852"/>
                  </a:lnTo>
                  <a:lnTo>
                    <a:pt x="28370" y="1109"/>
                  </a:lnTo>
                  <a:lnTo>
                    <a:pt x="28370" y="1109"/>
                  </a:lnTo>
                  <a:lnTo>
                    <a:pt x="28786" y="1346"/>
                  </a:lnTo>
                  <a:lnTo>
                    <a:pt x="29201" y="1643"/>
                  </a:lnTo>
                  <a:lnTo>
                    <a:pt x="29637" y="1959"/>
                  </a:lnTo>
                  <a:lnTo>
                    <a:pt x="30032" y="2316"/>
                  </a:lnTo>
                  <a:lnTo>
                    <a:pt x="30428" y="2711"/>
                  </a:lnTo>
                  <a:lnTo>
                    <a:pt x="30804" y="3127"/>
                  </a:lnTo>
                  <a:lnTo>
                    <a:pt x="31120" y="3562"/>
                  </a:lnTo>
                  <a:lnTo>
                    <a:pt x="31279" y="3799"/>
                  </a:lnTo>
                  <a:lnTo>
                    <a:pt x="31417" y="4017"/>
                  </a:lnTo>
                  <a:lnTo>
                    <a:pt x="31536" y="4254"/>
                  </a:lnTo>
                  <a:lnTo>
                    <a:pt x="31655" y="4492"/>
                  </a:lnTo>
                  <a:lnTo>
                    <a:pt x="31754" y="4729"/>
                  </a:lnTo>
                  <a:lnTo>
                    <a:pt x="31833" y="4967"/>
                  </a:lnTo>
                  <a:lnTo>
                    <a:pt x="31892" y="5224"/>
                  </a:lnTo>
                  <a:lnTo>
                    <a:pt x="31932" y="5461"/>
                  </a:lnTo>
                  <a:lnTo>
                    <a:pt x="31971" y="5699"/>
                  </a:lnTo>
                  <a:lnTo>
                    <a:pt x="31971" y="5956"/>
                  </a:lnTo>
                  <a:lnTo>
                    <a:pt x="31951" y="6193"/>
                  </a:lnTo>
                  <a:lnTo>
                    <a:pt x="31932" y="6431"/>
                  </a:lnTo>
                  <a:lnTo>
                    <a:pt x="31872" y="6668"/>
                  </a:lnTo>
                  <a:lnTo>
                    <a:pt x="31773" y="6925"/>
                  </a:lnTo>
                  <a:lnTo>
                    <a:pt x="31674" y="7143"/>
                  </a:lnTo>
                  <a:lnTo>
                    <a:pt x="31536" y="7380"/>
                  </a:lnTo>
                  <a:lnTo>
                    <a:pt x="31378" y="7618"/>
                  </a:lnTo>
                  <a:lnTo>
                    <a:pt x="31180" y="78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1610775" y="2582000"/>
              <a:ext cx="476825" cy="261175"/>
            </a:xfrm>
            <a:custGeom>
              <a:rect b="b" l="l" r="r" t="t"/>
              <a:pathLst>
                <a:path extrusionOk="0" h="10447" w="19073">
                  <a:moveTo>
                    <a:pt x="18973" y="0"/>
                  </a:moveTo>
                  <a:lnTo>
                    <a:pt x="18894" y="20"/>
                  </a:lnTo>
                  <a:lnTo>
                    <a:pt x="18815" y="40"/>
                  </a:lnTo>
                  <a:lnTo>
                    <a:pt x="18736" y="60"/>
                  </a:lnTo>
                  <a:lnTo>
                    <a:pt x="18696" y="99"/>
                  </a:lnTo>
                  <a:lnTo>
                    <a:pt x="18340" y="673"/>
                  </a:lnTo>
                  <a:lnTo>
                    <a:pt x="17984" y="1247"/>
                  </a:lnTo>
                  <a:lnTo>
                    <a:pt x="17608" y="1821"/>
                  </a:lnTo>
                  <a:lnTo>
                    <a:pt x="17212" y="2374"/>
                  </a:lnTo>
                  <a:lnTo>
                    <a:pt x="16817" y="2909"/>
                  </a:lnTo>
                  <a:lnTo>
                    <a:pt x="16381" y="3443"/>
                  </a:lnTo>
                  <a:lnTo>
                    <a:pt x="15946" y="3977"/>
                  </a:lnTo>
                  <a:lnTo>
                    <a:pt x="15511" y="4472"/>
                  </a:lnTo>
                  <a:lnTo>
                    <a:pt x="15056" y="4966"/>
                  </a:lnTo>
                  <a:lnTo>
                    <a:pt x="14581" y="5461"/>
                  </a:lnTo>
                  <a:lnTo>
                    <a:pt x="14087" y="5916"/>
                  </a:lnTo>
                  <a:lnTo>
                    <a:pt x="13572" y="6371"/>
                  </a:lnTo>
                  <a:lnTo>
                    <a:pt x="13058" y="6826"/>
                  </a:lnTo>
                  <a:lnTo>
                    <a:pt x="12524" y="7241"/>
                  </a:lnTo>
                  <a:lnTo>
                    <a:pt x="11990" y="7637"/>
                  </a:lnTo>
                  <a:lnTo>
                    <a:pt x="11436" y="8033"/>
                  </a:lnTo>
                  <a:lnTo>
                    <a:pt x="11079" y="8270"/>
                  </a:lnTo>
                  <a:lnTo>
                    <a:pt x="10723" y="8488"/>
                  </a:lnTo>
                  <a:lnTo>
                    <a:pt x="10367" y="8686"/>
                  </a:lnTo>
                  <a:lnTo>
                    <a:pt x="9991" y="8883"/>
                  </a:lnTo>
                  <a:lnTo>
                    <a:pt x="9596" y="9081"/>
                  </a:lnTo>
                  <a:lnTo>
                    <a:pt x="9200" y="9259"/>
                  </a:lnTo>
                  <a:lnTo>
                    <a:pt x="8804" y="9437"/>
                  </a:lnTo>
                  <a:lnTo>
                    <a:pt x="8389" y="9596"/>
                  </a:lnTo>
                  <a:lnTo>
                    <a:pt x="7993" y="9734"/>
                  </a:lnTo>
                  <a:lnTo>
                    <a:pt x="7578" y="9853"/>
                  </a:lnTo>
                  <a:lnTo>
                    <a:pt x="7142" y="9952"/>
                  </a:lnTo>
                  <a:lnTo>
                    <a:pt x="6727" y="10051"/>
                  </a:lnTo>
                  <a:lnTo>
                    <a:pt x="6312" y="10130"/>
                  </a:lnTo>
                  <a:lnTo>
                    <a:pt x="5896" y="10169"/>
                  </a:lnTo>
                  <a:lnTo>
                    <a:pt x="5461" y="10209"/>
                  </a:lnTo>
                  <a:lnTo>
                    <a:pt x="5045" y="10229"/>
                  </a:lnTo>
                  <a:lnTo>
                    <a:pt x="4729" y="10209"/>
                  </a:lnTo>
                  <a:lnTo>
                    <a:pt x="4412" y="10189"/>
                  </a:lnTo>
                  <a:lnTo>
                    <a:pt x="4076" y="10150"/>
                  </a:lnTo>
                  <a:lnTo>
                    <a:pt x="3759" y="10110"/>
                  </a:lnTo>
                  <a:lnTo>
                    <a:pt x="3443" y="10031"/>
                  </a:lnTo>
                  <a:lnTo>
                    <a:pt x="3146" y="9952"/>
                  </a:lnTo>
                  <a:lnTo>
                    <a:pt x="2830" y="9853"/>
                  </a:lnTo>
                  <a:lnTo>
                    <a:pt x="2533" y="9734"/>
                  </a:lnTo>
                  <a:lnTo>
                    <a:pt x="2236" y="9596"/>
                  </a:lnTo>
                  <a:lnTo>
                    <a:pt x="1959" y="9437"/>
                  </a:lnTo>
                  <a:lnTo>
                    <a:pt x="1662" y="9259"/>
                  </a:lnTo>
                  <a:lnTo>
                    <a:pt x="1405" y="9061"/>
                  </a:lnTo>
                  <a:lnTo>
                    <a:pt x="1128" y="8864"/>
                  </a:lnTo>
                  <a:lnTo>
                    <a:pt x="871" y="8626"/>
                  </a:lnTo>
                  <a:lnTo>
                    <a:pt x="614" y="8369"/>
                  </a:lnTo>
                  <a:lnTo>
                    <a:pt x="376" y="8092"/>
                  </a:lnTo>
                  <a:lnTo>
                    <a:pt x="337" y="8052"/>
                  </a:lnTo>
                  <a:lnTo>
                    <a:pt x="278" y="8052"/>
                  </a:lnTo>
                  <a:lnTo>
                    <a:pt x="179" y="8072"/>
                  </a:lnTo>
                  <a:lnTo>
                    <a:pt x="60" y="8112"/>
                  </a:lnTo>
                  <a:lnTo>
                    <a:pt x="20" y="8151"/>
                  </a:lnTo>
                  <a:lnTo>
                    <a:pt x="1" y="8171"/>
                  </a:lnTo>
                  <a:lnTo>
                    <a:pt x="1" y="8211"/>
                  </a:lnTo>
                  <a:lnTo>
                    <a:pt x="1" y="8230"/>
                  </a:lnTo>
                  <a:lnTo>
                    <a:pt x="258" y="8527"/>
                  </a:lnTo>
                  <a:lnTo>
                    <a:pt x="515" y="8784"/>
                  </a:lnTo>
                  <a:lnTo>
                    <a:pt x="792" y="9022"/>
                  </a:lnTo>
                  <a:lnTo>
                    <a:pt x="1069" y="9259"/>
                  </a:lnTo>
                  <a:lnTo>
                    <a:pt x="1346" y="9457"/>
                  </a:lnTo>
                  <a:lnTo>
                    <a:pt x="1643" y="9635"/>
                  </a:lnTo>
                  <a:lnTo>
                    <a:pt x="1959" y="9793"/>
                  </a:lnTo>
                  <a:lnTo>
                    <a:pt x="2276" y="9932"/>
                  </a:lnTo>
                  <a:lnTo>
                    <a:pt x="2592" y="10051"/>
                  </a:lnTo>
                  <a:lnTo>
                    <a:pt x="2909" y="10169"/>
                  </a:lnTo>
                  <a:lnTo>
                    <a:pt x="3245" y="10248"/>
                  </a:lnTo>
                  <a:lnTo>
                    <a:pt x="3581" y="10328"/>
                  </a:lnTo>
                  <a:lnTo>
                    <a:pt x="3918" y="10367"/>
                  </a:lnTo>
                  <a:lnTo>
                    <a:pt x="4254" y="10407"/>
                  </a:lnTo>
                  <a:lnTo>
                    <a:pt x="4590" y="10426"/>
                  </a:lnTo>
                  <a:lnTo>
                    <a:pt x="4946" y="10446"/>
                  </a:lnTo>
                  <a:lnTo>
                    <a:pt x="5263" y="10426"/>
                  </a:lnTo>
                  <a:lnTo>
                    <a:pt x="5599" y="10407"/>
                  </a:lnTo>
                  <a:lnTo>
                    <a:pt x="6232" y="10347"/>
                  </a:lnTo>
                  <a:lnTo>
                    <a:pt x="6885" y="10229"/>
                  </a:lnTo>
                  <a:lnTo>
                    <a:pt x="7538" y="10070"/>
                  </a:lnTo>
                  <a:lnTo>
                    <a:pt x="8171" y="9873"/>
                  </a:lnTo>
                  <a:lnTo>
                    <a:pt x="8785" y="9655"/>
                  </a:lnTo>
                  <a:lnTo>
                    <a:pt x="9398" y="9398"/>
                  </a:lnTo>
                  <a:lnTo>
                    <a:pt x="9972" y="9121"/>
                  </a:lnTo>
                  <a:lnTo>
                    <a:pt x="10704" y="8725"/>
                  </a:lnTo>
                  <a:lnTo>
                    <a:pt x="11396" y="8310"/>
                  </a:lnTo>
                  <a:lnTo>
                    <a:pt x="12069" y="7874"/>
                  </a:lnTo>
                  <a:lnTo>
                    <a:pt x="12722" y="7400"/>
                  </a:lnTo>
                  <a:lnTo>
                    <a:pt x="13355" y="6885"/>
                  </a:lnTo>
                  <a:lnTo>
                    <a:pt x="13968" y="6371"/>
                  </a:lnTo>
                  <a:lnTo>
                    <a:pt x="14581" y="5817"/>
                  </a:lnTo>
                  <a:lnTo>
                    <a:pt x="15155" y="5263"/>
                  </a:lnTo>
                  <a:lnTo>
                    <a:pt x="15709" y="4669"/>
                  </a:lnTo>
                  <a:lnTo>
                    <a:pt x="16263" y="4056"/>
                  </a:lnTo>
                  <a:lnTo>
                    <a:pt x="16777" y="3443"/>
                  </a:lnTo>
                  <a:lnTo>
                    <a:pt x="17272" y="2790"/>
                  </a:lnTo>
                  <a:lnTo>
                    <a:pt x="17747" y="2137"/>
                  </a:lnTo>
                  <a:lnTo>
                    <a:pt x="18202" y="1464"/>
                  </a:lnTo>
                  <a:lnTo>
                    <a:pt x="18657" y="792"/>
                  </a:lnTo>
                  <a:lnTo>
                    <a:pt x="19072" y="99"/>
                  </a:lnTo>
                  <a:lnTo>
                    <a:pt x="19072" y="60"/>
                  </a:lnTo>
                  <a:lnTo>
                    <a:pt x="19072" y="20"/>
                  </a:lnTo>
                  <a:lnTo>
                    <a:pt x="190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1680525" y="2470225"/>
              <a:ext cx="321500" cy="320025"/>
            </a:xfrm>
            <a:custGeom>
              <a:rect b="b" l="l" r="r" t="t"/>
              <a:pathLst>
                <a:path extrusionOk="0" h="12801" w="12860">
                  <a:moveTo>
                    <a:pt x="12662" y="0"/>
                  </a:moveTo>
                  <a:lnTo>
                    <a:pt x="12563" y="20"/>
                  </a:lnTo>
                  <a:lnTo>
                    <a:pt x="12503" y="60"/>
                  </a:lnTo>
                  <a:lnTo>
                    <a:pt x="12464" y="119"/>
                  </a:lnTo>
                  <a:lnTo>
                    <a:pt x="12266" y="1049"/>
                  </a:lnTo>
                  <a:lnTo>
                    <a:pt x="12048" y="1959"/>
                  </a:lnTo>
                  <a:lnTo>
                    <a:pt x="11771" y="2849"/>
                  </a:lnTo>
                  <a:lnTo>
                    <a:pt x="11455" y="3739"/>
                  </a:lnTo>
                  <a:lnTo>
                    <a:pt x="11099" y="4610"/>
                  </a:lnTo>
                  <a:lnTo>
                    <a:pt x="10703" y="5461"/>
                  </a:lnTo>
                  <a:lnTo>
                    <a:pt x="10268" y="6292"/>
                  </a:lnTo>
                  <a:lnTo>
                    <a:pt x="9793" y="7122"/>
                  </a:lnTo>
                  <a:lnTo>
                    <a:pt x="9496" y="7577"/>
                  </a:lnTo>
                  <a:lnTo>
                    <a:pt x="9180" y="8052"/>
                  </a:lnTo>
                  <a:lnTo>
                    <a:pt x="8824" y="8527"/>
                  </a:lnTo>
                  <a:lnTo>
                    <a:pt x="8448" y="8982"/>
                  </a:lnTo>
                  <a:lnTo>
                    <a:pt x="8052" y="9457"/>
                  </a:lnTo>
                  <a:lnTo>
                    <a:pt x="7637" y="9912"/>
                  </a:lnTo>
                  <a:lnTo>
                    <a:pt x="7201" y="10347"/>
                  </a:lnTo>
                  <a:lnTo>
                    <a:pt x="6727" y="10763"/>
                  </a:lnTo>
                  <a:lnTo>
                    <a:pt x="6252" y="11139"/>
                  </a:lnTo>
                  <a:lnTo>
                    <a:pt x="5757" y="11495"/>
                  </a:lnTo>
                  <a:lnTo>
                    <a:pt x="5263" y="11811"/>
                  </a:lnTo>
                  <a:lnTo>
                    <a:pt x="5005" y="11950"/>
                  </a:lnTo>
                  <a:lnTo>
                    <a:pt x="4728" y="12088"/>
                  </a:lnTo>
                  <a:lnTo>
                    <a:pt x="4471" y="12187"/>
                  </a:lnTo>
                  <a:lnTo>
                    <a:pt x="4194" y="12306"/>
                  </a:lnTo>
                  <a:lnTo>
                    <a:pt x="3937" y="12385"/>
                  </a:lnTo>
                  <a:lnTo>
                    <a:pt x="3660" y="12464"/>
                  </a:lnTo>
                  <a:lnTo>
                    <a:pt x="3383" y="12523"/>
                  </a:lnTo>
                  <a:lnTo>
                    <a:pt x="3106" y="12563"/>
                  </a:lnTo>
                  <a:lnTo>
                    <a:pt x="2829" y="12583"/>
                  </a:lnTo>
                  <a:lnTo>
                    <a:pt x="2552" y="12603"/>
                  </a:lnTo>
                  <a:lnTo>
                    <a:pt x="2295" y="12583"/>
                  </a:lnTo>
                  <a:lnTo>
                    <a:pt x="2018" y="12563"/>
                  </a:lnTo>
                  <a:lnTo>
                    <a:pt x="1741" y="12523"/>
                  </a:lnTo>
                  <a:lnTo>
                    <a:pt x="1464" y="12464"/>
                  </a:lnTo>
                  <a:lnTo>
                    <a:pt x="1207" y="12385"/>
                  </a:lnTo>
                  <a:lnTo>
                    <a:pt x="930" y="12266"/>
                  </a:lnTo>
                  <a:lnTo>
                    <a:pt x="653" y="12148"/>
                  </a:lnTo>
                  <a:lnTo>
                    <a:pt x="396" y="12009"/>
                  </a:lnTo>
                  <a:lnTo>
                    <a:pt x="317" y="12009"/>
                  </a:lnTo>
                  <a:lnTo>
                    <a:pt x="218" y="12029"/>
                  </a:lnTo>
                  <a:lnTo>
                    <a:pt x="99" y="12068"/>
                  </a:lnTo>
                  <a:lnTo>
                    <a:pt x="20" y="12108"/>
                  </a:lnTo>
                  <a:lnTo>
                    <a:pt x="0" y="12148"/>
                  </a:lnTo>
                  <a:lnTo>
                    <a:pt x="20" y="12148"/>
                  </a:lnTo>
                  <a:lnTo>
                    <a:pt x="317" y="12306"/>
                  </a:lnTo>
                  <a:lnTo>
                    <a:pt x="613" y="12444"/>
                  </a:lnTo>
                  <a:lnTo>
                    <a:pt x="910" y="12563"/>
                  </a:lnTo>
                  <a:lnTo>
                    <a:pt x="1207" y="12642"/>
                  </a:lnTo>
                  <a:lnTo>
                    <a:pt x="1504" y="12721"/>
                  </a:lnTo>
                  <a:lnTo>
                    <a:pt x="1800" y="12761"/>
                  </a:lnTo>
                  <a:lnTo>
                    <a:pt x="2097" y="12781"/>
                  </a:lnTo>
                  <a:lnTo>
                    <a:pt x="2394" y="12800"/>
                  </a:lnTo>
                  <a:lnTo>
                    <a:pt x="2750" y="12781"/>
                  </a:lnTo>
                  <a:lnTo>
                    <a:pt x="3106" y="12741"/>
                  </a:lnTo>
                  <a:lnTo>
                    <a:pt x="3462" y="12682"/>
                  </a:lnTo>
                  <a:lnTo>
                    <a:pt x="3818" y="12583"/>
                  </a:lnTo>
                  <a:lnTo>
                    <a:pt x="4174" y="12464"/>
                  </a:lnTo>
                  <a:lnTo>
                    <a:pt x="4511" y="12345"/>
                  </a:lnTo>
                  <a:lnTo>
                    <a:pt x="4847" y="12187"/>
                  </a:lnTo>
                  <a:lnTo>
                    <a:pt x="5183" y="12009"/>
                  </a:lnTo>
                  <a:lnTo>
                    <a:pt x="5520" y="11831"/>
                  </a:lnTo>
                  <a:lnTo>
                    <a:pt x="5836" y="11633"/>
                  </a:lnTo>
                  <a:lnTo>
                    <a:pt x="6153" y="11416"/>
                  </a:lnTo>
                  <a:lnTo>
                    <a:pt x="6469" y="11178"/>
                  </a:lnTo>
                  <a:lnTo>
                    <a:pt x="7083" y="10684"/>
                  </a:lnTo>
                  <a:lnTo>
                    <a:pt x="7656" y="10169"/>
                  </a:lnTo>
                  <a:lnTo>
                    <a:pt x="8171" y="9655"/>
                  </a:lnTo>
                  <a:lnTo>
                    <a:pt x="8665" y="9140"/>
                  </a:lnTo>
                  <a:lnTo>
                    <a:pt x="9120" y="8586"/>
                  </a:lnTo>
                  <a:lnTo>
                    <a:pt x="9556" y="8013"/>
                  </a:lnTo>
                  <a:lnTo>
                    <a:pt x="9971" y="7419"/>
                  </a:lnTo>
                  <a:lnTo>
                    <a:pt x="10367" y="6806"/>
                  </a:lnTo>
                  <a:lnTo>
                    <a:pt x="10723" y="6173"/>
                  </a:lnTo>
                  <a:lnTo>
                    <a:pt x="11059" y="5520"/>
                  </a:lnTo>
                  <a:lnTo>
                    <a:pt x="11376" y="4867"/>
                  </a:lnTo>
                  <a:lnTo>
                    <a:pt x="11653" y="4194"/>
                  </a:lnTo>
                  <a:lnTo>
                    <a:pt x="11910" y="3522"/>
                  </a:lnTo>
                  <a:lnTo>
                    <a:pt x="12147" y="2849"/>
                  </a:lnTo>
                  <a:lnTo>
                    <a:pt x="12365" y="2157"/>
                  </a:lnTo>
                  <a:lnTo>
                    <a:pt x="12563" y="1445"/>
                  </a:lnTo>
                  <a:lnTo>
                    <a:pt x="12721" y="752"/>
                  </a:lnTo>
                  <a:lnTo>
                    <a:pt x="12860" y="60"/>
                  </a:lnTo>
                  <a:lnTo>
                    <a:pt x="12860" y="20"/>
                  </a:lnTo>
                  <a:lnTo>
                    <a:pt x="128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2104875" y="2448950"/>
              <a:ext cx="265625" cy="172150"/>
            </a:xfrm>
            <a:custGeom>
              <a:rect b="b" l="l" r="r" t="t"/>
              <a:pathLst>
                <a:path extrusionOk="0" h="6886" w="10625">
                  <a:moveTo>
                    <a:pt x="357" y="1"/>
                  </a:moveTo>
                  <a:lnTo>
                    <a:pt x="258" y="20"/>
                  </a:lnTo>
                  <a:lnTo>
                    <a:pt x="179" y="40"/>
                  </a:lnTo>
                  <a:lnTo>
                    <a:pt x="99" y="80"/>
                  </a:lnTo>
                  <a:lnTo>
                    <a:pt x="60" y="139"/>
                  </a:lnTo>
                  <a:lnTo>
                    <a:pt x="20" y="357"/>
                  </a:lnTo>
                  <a:lnTo>
                    <a:pt x="1" y="594"/>
                  </a:lnTo>
                  <a:lnTo>
                    <a:pt x="1" y="812"/>
                  </a:lnTo>
                  <a:lnTo>
                    <a:pt x="1" y="1049"/>
                  </a:lnTo>
                  <a:lnTo>
                    <a:pt x="20" y="1267"/>
                  </a:lnTo>
                  <a:lnTo>
                    <a:pt x="60" y="1504"/>
                  </a:lnTo>
                  <a:lnTo>
                    <a:pt x="159" y="1959"/>
                  </a:lnTo>
                  <a:lnTo>
                    <a:pt x="297" y="2414"/>
                  </a:lnTo>
                  <a:lnTo>
                    <a:pt x="475" y="2869"/>
                  </a:lnTo>
                  <a:lnTo>
                    <a:pt x="693" y="3304"/>
                  </a:lnTo>
                  <a:lnTo>
                    <a:pt x="950" y="3740"/>
                  </a:lnTo>
                  <a:lnTo>
                    <a:pt x="1227" y="4155"/>
                  </a:lnTo>
                  <a:lnTo>
                    <a:pt x="1544" y="4531"/>
                  </a:lnTo>
                  <a:lnTo>
                    <a:pt x="1860" y="4907"/>
                  </a:lnTo>
                  <a:lnTo>
                    <a:pt x="2216" y="5263"/>
                  </a:lnTo>
                  <a:lnTo>
                    <a:pt x="2572" y="5580"/>
                  </a:lnTo>
                  <a:lnTo>
                    <a:pt x="2948" y="5857"/>
                  </a:lnTo>
                  <a:lnTo>
                    <a:pt x="3324" y="6114"/>
                  </a:lnTo>
                  <a:lnTo>
                    <a:pt x="3700" y="6331"/>
                  </a:lnTo>
                  <a:lnTo>
                    <a:pt x="4017" y="6470"/>
                  </a:lnTo>
                  <a:lnTo>
                    <a:pt x="4333" y="6589"/>
                  </a:lnTo>
                  <a:lnTo>
                    <a:pt x="4650" y="6688"/>
                  </a:lnTo>
                  <a:lnTo>
                    <a:pt x="4986" y="6767"/>
                  </a:lnTo>
                  <a:lnTo>
                    <a:pt x="5303" y="6826"/>
                  </a:lnTo>
                  <a:lnTo>
                    <a:pt x="5639" y="6866"/>
                  </a:lnTo>
                  <a:lnTo>
                    <a:pt x="5995" y="6885"/>
                  </a:lnTo>
                  <a:lnTo>
                    <a:pt x="6331" y="6885"/>
                  </a:lnTo>
                  <a:lnTo>
                    <a:pt x="6865" y="6866"/>
                  </a:lnTo>
                  <a:lnTo>
                    <a:pt x="7400" y="6826"/>
                  </a:lnTo>
                  <a:lnTo>
                    <a:pt x="7954" y="6747"/>
                  </a:lnTo>
                  <a:lnTo>
                    <a:pt x="8488" y="6628"/>
                  </a:lnTo>
                  <a:lnTo>
                    <a:pt x="9002" y="6509"/>
                  </a:lnTo>
                  <a:lnTo>
                    <a:pt x="9517" y="6371"/>
                  </a:lnTo>
                  <a:lnTo>
                    <a:pt x="10031" y="6213"/>
                  </a:lnTo>
                  <a:lnTo>
                    <a:pt x="10506" y="6035"/>
                  </a:lnTo>
                  <a:lnTo>
                    <a:pt x="10565" y="6015"/>
                  </a:lnTo>
                  <a:lnTo>
                    <a:pt x="10605" y="5975"/>
                  </a:lnTo>
                  <a:lnTo>
                    <a:pt x="10624" y="5956"/>
                  </a:lnTo>
                  <a:lnTo>
                    <a:pt x="10624" y="5936"/>
                  </a:lnTo>
                  <a:lnTo>
                    <a:pt x="10565" y="5896"/>
                  </a:lnTo>
                  <a:lnTo>
                    <a:pt x="10466" y="5876"/>
                  </a:lnTo>
                  <a:lnTo>
                    <a:pt x="10367" y="5896"/>
                  </a:lnTo>
                  <a:lnTo>
                    <a:pt x="9912" y="6054"/>
                  </a:lnTo>
                  <a:lnTo>
                    <a:pt x="9437" y="6213"/>
                  </a:lnTo>
                  <a:lnTo>
                    <a:pt x="8982" y="6331"/>
                  </a:lnTo>
                  <a:lnTo>
                    <a:pt x="8508" y="6430"/>
                  </a:lnTo>
                  <a:lnTo>
                    <a:pt x="8033" y="6529"/>
                  </a:lnTo>
                  <a:lnTo>
                    <a:pt x="7558" y="6589"/>
                  </a:lnTo>
                  <a:lnTo>
                    <a:pt x="7083" y="6628"/>
                  </a:lnTo>
                  <a:lnTo>
                    <a:pt x="6608" y="6648"/>
                  </a:lnTo>
                  <a:lnTo>
                    <a:pt x="6193" y="6628"/>
                  </a:lnTo>
                  <a:lnTo>
                    <a:pt x="5797" y="6608"/>
                  </a:lnTo>
                  <a:lnTo>
                    <a:pt x="5382" y="6549"/>
                  </a:lnTo>
                  <a:lnTo>
                    <a:pt x="4986" y="6450"/>
                  </a:lnTo>
                  <a:lnTo>
                    <a:pt x="4590" y="6351"/>
                  </a:lnTo>
                  <a:lnTo>
                    <a:pt x="4195" y="6193"/>
                  </a:lnTo>
                  <a:lnTo>
                    <a:pt x="3819" y="6035"/>
                  </a:lnTo>
                  <a:lnTo>
                    <a:pt x="3443" y="5817"/>
                  </a:lnTo>
                  <a:lnTo>
                    <a:pt x="3107" y="5599"/>
                  </a:lnTo>
                  <a:lnTo>
                    <a:pt x="2790" y="5362"/>
                  </a:lnTo>
                  <a:lnTo>
                    <a:pt x="2493" y="5085"/>
                  </a:lnTo>
                  <a:lnTo>
                    <a:pt x="2197" y="4768"/>
                  </a:lnTo>
                  <a:lnTo>
                    <a:pt x="1900" y="4432"/>
                  </a:lnTo>
                  <a:lnTo>
                    <a:pt x="1623" y="4076"/>
                  </a:lnTo>
                  <a:lnTo>
                    <a:pt x="1385" y="3720"/>
                  </a:lnTo>
                  <a:lnTo>
                    <a:pt x="1148" y="3324"/>
                  </a:lnTo>
                  <a:lnTo>
                    <a:pt x="950" y="2929"/>
                  </a:lnTo>
                  <a:lnTo>
                    <a:pt x="772" y="2513"/>
                  </a:lnTo>
                  <a:lnTo>
                    <a:pt x="634" y="2098"/>
                  </a:lnTo>
                  <a:lnTo>
                    <a:pt x="515" y="1682"/>
                  </a:lnTo>
                  <a:lnTo>
                    <a:pt x="436" y="1267"/>
                  </a:lnTo>
                  <a:lnTo>
                    <a:pt x="396" y="871"/>
                  </a:lnTo>
                  <a:lnTo>
                    <a:pt x="416" y="475"/>
                  </a:lnTo>
                  <a:lnTo>
                    <a:pt x="436" y="278"/>
                  </a:lnTo>
                  <a:lnTo>
                    <a:pt x="456" y="80"/>
                  </a:lnTo>
                  <a:lnTo>
                    <a:pt x="456" y="40"/>
                  </a:lnTo>
                  <a:lnTo>
                    <a:pt x="436" y="2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140975" y="2484575"/>
              <a:ext cx="232975" cy="85575"/>
            </a:xfrm>
            <a:custGeom>
              <a:rect b="b" l="l" r="r" t="t"/>
              <a:pathLst>
                <a:path extrusionOk="0" h="3423" w="9319">
                  <a:moveTo>
                    <a:pt x="179" y="0"/>
                  </a:moveTo>
                  <a:lnTo>
                    <a:pt x="100" y="40"/>
                  </a:lnTo>
                  <a:lnTo>
                    <a:pt x="21" y="99"/>
                  </a:lnTo>
                  <a:lnTo>
                    <a:pt x="1" y="119"/>
                  </a:lnTo>
                  <a:lnTo>
                    <a:pt x="1" y="158"/>
                  </a:lnTo>
                  <a:lnTo>
                    <a:pt x="40" y="415"/>
                  </a:lnTo>
                  <a:lnTo>
                    <a:pt x="119" y="673"/>
                  </a:lnTo>
                  <a:lnTo>
                    <a:pt x="258" y="910"/>
                  </a:lnTo>
                  <a:lnTo>
                    <a:pt x="416" y="1167"/>
                  </a:lnTo>
                  <a:lnTo>
                    <a:pt x="594" y="1405"/>
                  </a:lnTo>
                  <a:lnTo>
                    <a:pt x="812" y="1622"/>
                  </a:lnTo>
                  <a:lnTo>
                    <a:pt x="1029" y="1840"/>
                  </a:lnTo>
                  <a:lnTo>
                    <a:pt x="1287" y="2058"/>
                  </a:lnTo>
                  <a:lnTo>
                    <a:pt x="1544" y="2255"/>
                  </a:lnTo>
                  <a:lnTo>
                    <a:pt x="1801" y="2453"/>
                  </a:lnTo>
                  <a:lnTo>
                    <a:pt x="2078" y="2611"/>
                  </a:lnTo>
                  <a:lnTo>
                    <a:pt x="2355" y="2770"/>
                  </a:lnTo>
                  <a:lnTo>
                    <a:pt x="2632" y="2908"/>
                  </a:lnTo>
                  <a:lnTo>
                    <a:pt x="2889" y="3027"/>
                  </a:lnTo>
                  <a:lnTo>
                    <a:pt x="3146" y="3126"/>
                  </a:lnTo>
                  <a:lnTo>
                    <a:pt x="3384" y="3205"/>
                  </a:lnTo>
                  <a:lnTo>
                    <a:pt x="3799" y="3304"/>
                  </a:lnTo>
                  <a:lnTo>
                    <a:pt x="4215" y="3363"/>
                  </a:lnTo>
                  <a:lnTo>
                    <a:pt x="4630" y="3403"/>
                  </a:lnTo>
                  <a:lnTo>
                    <a:pt x="5046" y="3423"/>
                  </a:lnTo>
                  <a:lnTo>
                    <a:pt x="5600" y="3403"/>
                  </a:lnTo>
                  <a:lnTo>
                    <a:pt x="6134" y="3324"/>
                  </a:lnTo>
                  <a:lnTo>
                    <a:pt x="6668" y="3225"/>
                  </a:lnTo>
                  <a:lnTo>
                    <a:pt x="7202" y="3067"/>
                  </a:lnTo>
                  <a:lnTo>
                    <a:pt x="7736" y="2888"/>
                  </a:lnTo>
                  <a:lnTo>
                    <a:pt x="8251" y="2651"/>
                  </a:lnTo>
                  <a:lnTo>
                    <a:pt x="8745" y="2414"/>
                  </a:lnTo>
                  <a:lnTo>
                    <a:pt x="9240" y="2117"/>
                  </a:lnTo>
                  <a:lnTo>
                    <a:pt x="9319" y="2058"/>
                  </a:lnTo>
                  <a:lnTo>
                    <a:pt x="9319" y="2038"/>
                  </a:lnTo>
                  <a:lnTo>
                    <a:pt x="9319" y="2018"/>
                  </a:lnTo>
                  <a:lnTo>
                    <a:pt x="9260" y="1998"/>
                  </a:lnTo>
                  <a:lnTo>
                    <a:pt x="9180" y="1978"/>
                  </a:lnTo>
                  <a:lnTo>
                    <a:pt x="9081" y="1998"/>
                  </a:lnTo>
                  <a:lnTo>
                    <a:pt x="9002" y="2018"/>
                  </a:lnTo>
                  <a:lnTo>
                    <a:pt x="8547" y="2275"/>
                  </a:lnTo>
                  <a:lnTo>
                    <a:pt x="8092" y="2513"/>
                  </a:lnTo>
                  <a:lnTo>
                    <a:pt x="7617" y="2710"/>
                  </a:lnTo>
                  <a:lnTo>
                    <a:pt x="7143" y="2888"/>
                  </a:lnTo>
                  <a:lnTo>
                    <a:pt x="6648" y="3027"/>
                  </a:lnTo>
                  <a:lnTo>
                    <a:pt x="6153" y="3126"/>
                  </a:lnTo>
                  <a:lnTo>
                    <a:pt x="5659" y="3185"/>
                  </a:lnTo>
                  <a:lnTo>
                    <a:pt x="5164" y="3225"/>
                  </a:lnTo>
                  <a:lnTo>
                    <a:pt x="4828" y="3205"/>
                  </a:lnTo>
                  <a:lnTo>
                    <a:pt x="4492" y="3165"/>
                  </a:lnTo>
                  <a:lnTo>
                    <a:pt x="4155" y="3126"/>
                  </a:lnTo>
                  <a:lnTo>
                    <a:pt x="3819" y="3047"/>
                  </a:lnTo>
                  <a:lnTo>
                    <a:pt x="3502" y="2928"/>
                  </a:lnTo>
                  <a:lnTo>
                    <a:pt x="3166" y="2809"/>
                  </a:lnTo>
                  <a:lnTo>
                    <a:pt x="2850" y="2651"/>
                  </a:lnTo>
                  <a:lnTo>
                    <a:pt x="2533" y="2473"/>
                  </a:lnTo>
                  <a:lnTo>
                    <a:pt x="2217" y="2255"/>
                  </a:lnTo>
                  <a:lnTo>
                    <a:pt x="1880" y="2018"/>
                  </a:lnTo>
                  <a:lnTo>
                    <a:pt x="1544" y="1741"/>
                  </a:lnTo>
                  <a:lnTo>
                    <a:pt x="1208" y="1444"/>
                  </a:lnTo>
                  <a:lnTo>
                    <a:pt x="1049" y="1286"/>
                  </a:lnTo>
                  <a:lnTo>
                    <a:pt x="911" y="1128"/>
                  </a:lnTo>
                  <a:lnTo>
                    <a:pt x="772" y="969"/>
                  </a:lnTo>
                  <a:lnTo>
                    <a:pt x="654" y="791"/>
                  </a:lnTo>
                  <a:lnTo>
                    <a:pt x="555" y="613"/>
                  </a:lnTo>
                  <a:lnTo>
                    <a:pt x="476" y="435"/>
                  </a:lnTo>
                  <a:lnTo>
                    <a:pt x="416" y="237"/>
                  </a:lnTo>
                  <a:lnTo>
                    <a:pt x="396" y="59"/>
                  </a:lnTo>
                  <a:lnTo>
                    <a:pt x="377" y="2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1785375" y="3327850"/>
              <a:ext cx="188950" cy="160775"/>
            </a:xfrm>
            <a:custGeom>
              <a:rect b="b" l="l" r="r" t="t"/>
              <a:pathLst>
                <a:path extrusionOk="0" h="6431" w="7558">
                  <a:moveTo>
                    <a:pt x="3126" y="0"/>
                  </a:moveTo>
                  <a:lnTo>
                    <a:pt x="2612" y="40"/>
                  </a:lnTo>
                  <a:lnTo>
                    <a:pt x="2117" y="119"/>
                  </a:lnTo>
                  <a:lnTo>
                    <a:pt x="1622" y="238"/>
                  </a:lnTo>
                  <a:lnTo>
                    <a:pt x="1820" y="376"/>
                  </a:lnTo>
                  <a:lnTo>
                    <a:pt x="1998" y="515"/>
                  </a:lnTo>
                  <a:lnTo>
                    <a:pt x="2157" y="653"/>
                  </a:lnTo>
                  <a:lnTo>
                    <a:pt x="2295" y="812"/>
                  </a:lnTo>
                  <a:lnTo>
                    <a:pt x="2414" y="950"/>
                  </a:lnTo>
                  <a:lnTo>
                    <a:pt x="2493" y="1089"/>
                  </a:lnTo>
                  <a:lnTo>
                    <a:pt x="2572" y="1207"/>
                  </a:lnTo>
                  <a:lnTo>
                    <a:pt x="2612" y="1346"/>
                  </a:lnTo>
                  <a:lnTo>
                    <a:pt x="2631" y="1464"/>
                  </a:lnTo>
                  <a:lnTo>
                    <a:pt x="2631" y="1603"/>
                  </a:lnTo>
                  <a:lnTo>
                    <a:pt x="2612" y="1722"/>
                  </a:lnTo>
                  <a:lnTo>
                    <a:pt x="2572" y="1840"/>
                  </a:lnTo>
                  <a:lnTo>
                    <a:pt x="2533" y="1959"/>
                  </a:lnTo>
                  <a:lnTo>
                    <a:pt x="2473" y="2078"/>
                  </a:lnTo>
                  <a:lnTo>
                    <a:pt x="2315" y="2315"/>
                  </a:lnTo>
                  <a:lnTo>
                    <a:pt x="1959" y="2810"/>
                  </a:lnTo>
                  <a:lnTo>
                    <a:pt x="1563" y="3344"/>
                  </a:lnTo>
                  <a:lnTo>
                    <a:pt x="1266" y="3720"/>
                  </a:lnTo>
                  <a:lnTo>
                    <a:pt x="970" y="4155"/>
                  </a:lnTo>
                  <a:lnTo>
                    <a:pt x="673" y="4630"/>
                  </a:lnTo>
                  <a:lnTo>
                    <a:pt x="376" y="5105"/>
                  </a:lnTo>
                  <a:lnTo>
                    <a:pt x="257" y="5342"/>
                  </a:lnTo>
                  <a:lnTo>
                    <a:pt x="158" y="5579"/>
                  </a:lnTo>
                  <a:lnTo>
                    <a:pt x="60" y="5817"/>
                  </a:lnTo>
                  <a:lnTo>
                    <a:pt x="0" y="6054"/>
                  </a:lnTo>
                  <a:lnTo>
                    <a:pt x="317" y="5955"/>
                  </a:lnTo>
                  <a:lnTo>
                    <a:pt x="653" y="5876"/>
                  </a:lnTo>
                  <a:lnTo>
                    <a:pt x="1009" y="5817"/>
                  </a:lnTo>
                  <a:lnTo>
                    <a:pt x="1365" y="5797"/>
                  </a:lnTo>
                  <a:lnTo>
                    <a:pt x="1721" y="5777"/>
                  </a:lnTo>
                  <a:lnTo>
                    <a:pt x="2078" y="5777"/>
                  </a:lnTo>
                  <a:lnTo>
                    <a:pt x="2434" y="5797"/>
                  </a:lnTo>
                  <a:lnTo>
                    <a:pt x="2790" y="5817"/>
                  </a:lnTo>
                  <a:lnTo>
                    <a:pt x="3166" y="5876"/>
                  </a:lnTo>
                  <a:lnTo>
                    <a:pt x="3522" y="5916"/>
                  </a:lnTo>
                  <a:lnTo>
                    <a:pt x="4214" y="6074"/>
                  </a:lnTo>
                  <a:lnTo>
                    <a:pt x="4887" y="6232"/>
                  </a:lnTo>
                  <a:lnTo>
                    <a:pt x="5520" y="6430"/>
                  </a:lnTo>
                  <a:lnTo>
                    <a:pt x="5718" y="6153"/>
                  </a:lnTo>
                  <a:lnTo>
                    <a:pt x="5876" y="5876"/>
                  </a:lnTo>
                  <a:lnTo>
                    <a:pt x="6173" y="5362"/>
                  </a:lnTo>
                  <a:lnTo>
                    <a:pt x="6628" y="4610"/>
                  </a:lnTo>
                  <a:lnTo>
                    <a:pt x="6885" y="4175"/>
                  </a:lnTo>
                  <a:lnTo>
                    <a:pt x="7142" y="3700"/>
                  </a:lnTo>
                  <a:lnTo>
                    <a:pt x="7340" y="3245"/>
                  </a:lnTo>
                  <a:lnTo>
                    <a:pt x="7419" y="3008"/>
                  </a:lnTo>
                  <a:lnTo>
                    <a:pt x="7498" y="2770"/>
                  </a:lnTo>
                  <a:lnTo>
                    <a:pt x="7538" y="2533"/>
                  </a:lnTo>
                  <a:lnTo>
                    <a:pt x="7558" y="2315"/>
                  </a:lnTo>
                  <a:lnTo>
                    <a:pt x="7558" y="2117"/>
                  </a:lnTo>
                  <a:lnTo>
                    <a:pt x="7518" y="1900"/>
                  </a:lnTo>
                  <a:lnTo>
                    <a:pt x="7478" y="1781"/>
                  </a:lnTo>
                  <a:lnTo>
                    <a:pt x="7399" y="1662"/>
                  </a:lnTo>
                  <a:lnTo>
                    <a:pt x="7320" y="1544"/>
                  </a:lnTo>
                  <a:lnTo>
                    <a:pt x="7221" y="1405"/>
                  </a:lnTo>
                  <a:lnTo>
                    <a:pt x="6964" y="1187"/>
                  </a:lnTo>
                  <a:lnTo>
                    <a:pt x="6687" y="970"/>
                  </a:lnTo>
                  <a:lnTo>
                    <a:pt x="6371" y="752"/>
                  </a:lnTo>
                  <a:lnTo>
                    <a:pt x="6074" y="594"/>
                  </a:lnTo>
                  <a:lnTo>
                    <a:pt x="5777" y="436"/>
                  </a:lnTo>
                  <a:lnTo>
                    <a:pt x="5540" y="337"/>
                  </a:lnTo>
                  <a:lnTo>
                    <a:pt x="5104" y="198"/>
                  </a:lnTo>
                  <a:lnTo>
                    <a:pt x="4630" y="99"/>
                  </a:lnTo>
                  <a:lnTo>
                    <a:pt x="4135" y="20"/>
                  </a:lnTo>
                  <a:lnTo>
                    <a:pt x="3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1763100" y="3156225"/>
              <a:ext cx="138025" cy="250775"/>
            </a:xfrm>
            <a:custGeom>
              <a:rect b="b" l="l" r="r" t="t"/>
              <a:pathLst>
                <a:path extrusionOk="0" h="10031" w="5521">
                  <a:moveTo>
                    <a:pt x="1742" y="0"/>
                  </a:moveTo>
                  <a:lnTo>
                    <a:pt x="1603" y="20"/>
                  </a:lnTo>
                  <a:lnTo>
                    <a:pt x="1465" y="40"/>
                  </a:lnTo>
                  <a:lnTo>
                    <a:pt x="1326" y="80"/>
                  </a:lnTo>
                  <a:lnTo>
                    <a:pt x="1208" y="139"/>
                  </a:lnTo>
                  <a:lnTo>
                    <a:pt x="1069" y="198"/>
                  </a:lnTo>
                  <a:lnTo>
                    <a:pt x="931" y="317"/>
                  </a:lnTo>
                  <a:lnTo>
                    <a:pt x="792" y="455"/>
                  </a:lnTo>
                  <a:lnTo>
                    <a:pt x="674" y="594"/>
                  </a:lnTo>
                  <a:lnTo>
                    <a:pt x="575" y="772"/>
                  </a:lnTo>
                  <a:lnTo>
                    <a:pt x="496" y="950"/>
                  </a:lnTo>
                  <a:lnTo>
                    <a:pt x="416" y="1148"/>
                  </a:lnTo>
                  <a:lnTo>
                    <a:pt x="298" y="1563"/>
                  </a:lnTo>
                  <a:lnTo>
                    <a:pt x="219" y="1999"/>
                  </a:lnTo>
                  <a:lnTo>
                    <a:pt x="159" y="2434"/>
                  </a:lnTo>
                  <a:lnTo>
                    <a:pt x="80" y="3186"/>
                  </a:lnTo>
                  <a:lnTo>
                    <a:pt x="21" y="3720"/>
                  </a:lnTo>
                  <a:lnTo>
                    <a:pt x="1" y="4274"/>
                  </a:lnTo>
                  <a:lnTo>
                    <a:pt x="1" y="4847"/>
                  </a:lnTo>
                  <a:lnTo>
                    <a:pt x="21" y="5401"/>
                  </a:lnTo>
                  <a:lnTo>
                    <a:pt x="41" y="5975"/>
                  </a:lnTo>
                  <a:lnTo>
                    <a:pt x="100" y="6529"/>
                  </a:lnTo>
                  <a:lnTo>
                    <a:pt x="199" y="7063"/>
                  </a:lnTo>
                  <a:lnTo>
                    <a:pt x="298" y="7597"/>
                  </a:lnTo>
                  <a:lnTo>
                    <a:pt x="476" y="8250"/>
                  </a:lnTo>
                  <a:lnTo>
                    <a:pt x="575" y="8626"/>
                  </a:lnTo>
                  <a:lnTo>
                    <a:pt x="733" y="9002"/>
                  </a:lnTo>
                  <a:lnTo>
                    <a:pt x="812" y="9180"/>
                  </a:lnTo>
                  <a:lnTo>
                    <a:pt x="911" y="9358"/>
                  </a:lnTo>
                  <a:lnTo>
                    <a:pt x="1010" y="9516"/>
                  </a:lnTo>
                  <a:lnTo>
                    <a:pt x="1129" y="9655"/>
                  </a:lnTo>
                  <a:lnTo>
                    <a:pt x="1247" y="9774"/>
                  </a:lnTo>
                  <a:lnTo>
                    <a:pt x="1386" y="9873"/>
                  </a:lnTo>
                  <a:lnTo>
                    <a:pt x="1524" y="9971"/>
                  </a:lnTo>
                  <a:lnTo>
                    <a:pt x="1683" y="10011"/>
                  </a:lnTo>
                  <a:lnTo>
                    <a:pt x="1801" y="10031"/>
                  </a:lnTo>
                  <a:lnTo>
                    <a:pt x="1920" y="10031"/>
                  </a:lnTo>
                  <a:lnTo>
                    <a:pt x="2039" y="10011"/>
                  </a:lnTo>
                  <a:lnTo>
                    <a:pt x="2157" y="9991"/>
                  </a:lnTo>
                  <a:lnTo>
                    <a:pt x="2415" y="9892"/>
                  </a:lnTo>
                  <a:lnTo>
                    <a:pt x="2692" y="9754"/>
                  </a:lnTo>
                  <a:lnTo>
                    <a:pt x="2929" y="9615"/>
                  </a:lnTo>
                  <a:lnTo>
                    <a:pt x="3166" y="9477"/>
                  </a:lnTo>
                  <a:lnTo>
                    <a:pt x="3582" y="9220"/>
                  </a:lnTo>
                  <a:lnTo>
                    <a:pt x="4274" y="8804"/>
                  </a:lnTo>
                  <a:lnTo>
                    <a:pt x="4630" y="8567"/>
                  </a:lnTo>
                  <a:lnTo>
                    <a:pt x="4947" y="8290"/>
                  </a:lnTo>
                  <a:lnTo>
                    <a:pt x="4868" y="8033"/>
                  </a:lnTo>
                  <a:lnTo>
                    <a:pt x="4789" y="7736"/>
                  </a:lnTo>
                  <a:lnTo>
                    <a:pt x="4749" y="7419"/>
                  </a:lnTo>
                  <a:lnTo>
                    <a:pt x="4729" y="7103"/>
                  </a:lnTo>
                  <a:lnTo>
                    <a:pt x="4709" y="6529"/>
                  </a:lnTo>
                  <a:lnTo>
                    <a:pt x="4729" y="6034"/>
                  </a:lnTo>
                  <a:lnTo>
                    <a:pt x="4769" y="5579"/>
                  </a:lnTo>
                  <a:lnTo>
                    <a:pt x="4808" y="5124"/>
                  </a:lnTo>
                  <a:lnTo>
                    <a:pt x="4888" y="4689"/>
                  </a:lnTo>
                  <a:lnTo>
                    <a:pt x="4986" y="4234"/>
                  </a:lnTo>
                  <a:lnTo>
                    <a:pt x="5105" y="3799"/>
                  </a:lnTo>
                  <a:lnTo>
                    <a:pt x="5224" y="3364"/>
                  </a:lnTo>
                  <a:lnTo>
                    <a:pt x="5362" y="2948"/>
                  </a:lnTo>
                  <a:lnTo>
                    <a:pt x="5521" y="2513"/>
                  </a:lnTo>
                  <a:lnTo>
                    <a:pt x="5026" y="1999"/>
                  </a:lnTo>
                  <a:lnTo>
                    <a:pt x="4492" y="1484"/>
                  </a:lnTo>
                  <a:lnTo>
                    <a:pt x="4215" y="1227"/>
                  </a:lnTo>
                  <a:lnTo>
                    <a:pt x="3938" y="990"/>
                  </a:lnTo>
                  <a:lnTo>
                    <a:pt x="3641" y="772"/>
                  </a:lnTo>
                  <a:lnTo>
                    <a:pt x="3344" y="554"/>
                  </a:lnTo>
                  <a:lnTo>
                    <a:pt x="3048" y="376"/>
                  </a:lnTo>
                  <a:lnTo>
                    <a:pt x="2751" y="238"/>
                  </a:lnTo>
                  <a:lnTo>
                    <a:pt x="2454" y="119"/>
                  </a:lnTo>
                  <a:lnTo>
                    <a:pt x="2157" y="4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1811075" y="3054825"/>
              <a:ext cx="622725" cy="502550"/>
            </a:xfrm>
            <a:custGeom>
              <a:rect b="b" l="l" r="r" t="t"/>
              <a:pathLst>
                <a:path extrusionOk="0" h="20102" w="24909">
                  <a:moveTo>
                    <a:pt x="5916" y="1"/>
                  </a:moveTo>
                  <a:lnTo>
                    <a:pt x="5718" y="258"/>
                  </a:lnTo>
                  <a:lnTo>
                    <a:pt x="5501" y="555"/>
                  </a:lnTo>
                  <a:lnTo>
                    <a:pt x="5204" y="950"/>
                  </a:lnTo>
                  <a:lnTo>
                    <a:pt x="4848" y="1445"/>
                  </a:lnTo>
                  <a:lnTo>
                    <a:pt x="4472" y="2038"/>
                  </a:lnTo>
                  <a:lnTo>
                    <a:pt x="4076" y="2691"/>
                  </a:lnTo>
                  <a:lnTo>
                    <a:pt x="3661" y="3443"/>
                  </a:lnTo>
                  <a:lnTo>
                    <a:pt x="3246" y="4254"/>
                  </a:lnTo>
                  <a:lnTo>
                    <a:pt x="3067" y="4670"/>
                  </a:lnTo>
                  <a:lnTo>
                    <a:pt x="2870" y="5105"/>
                  </a:lnTo>
                  <a:lnTo>
                    <a:pt x="2692" y="5560"/>
                  </a:lnTo>
                  <a:lnTo>
                    <a:pt x="2533" y="6035"/>
                  </a:lnTo>
                  <a:lnTo>
                    <a:pt x="2375" y="6510"/>
                  </a:lnTo>
                  <a:lnTo>
                    <a:pt x="2237" y="6984"/>
                  </a:lnTo>
                  <a:lnTo>
                    <a:pt x="2118" y="7479"/>
                  </a:lnTo>
                  <a:lnTo>
                    <a:pt x="1999" y="7974"/>
                  </a:lnTo>
                  <a:lnTo>
                    <a:pt x="1920" y="8488"/>
                  </a:lnTo>
                  <a:lnTo>
                    <a:pt x="1861" y="9002"/>
                  </a:lnTo>
                  <a:lnTo>
                    <a:pt x="1821" y="9517"/>
                  </a:lnTo>
                  <a:lnTo>
                    <a:pt x="1801" y="10031"/>
                  </a:lnTo>
                  <a:lnTo>
                    <a:pt x="1821" y="10565"/>
                  </a:lnTo>
                  <a:lnTo>
                    <a:pt x="1861" y="11099"/>
                  </a:lnTo>
                  <a:lnTo>
                    <a:pt x="1900" y="11337"/>
                  </a:lnTo>
                  <a:lnTo>
                    <a:pt x="1960" y="11574"/>
                  </a:lnTo>
                  <a:lnTo>
                    <a:pt x="2019" y="11792"/>
                  </a:lnTo>
                  <a:lnTo>
                    <a:pt x="2098" y="12010"/>
                  </a:lnTo>
                  <a:lnTo>
                    <a:pt x="2177" y="12207"/>
                  </a:lnTo>
                  <a:lnTo>
                    <a:pt x="2276" y="12405"/>
                  </a:lnTo>
                  <a:lnTo>
                    <a:pt x="2375" y="12583"/>
                  </a:lnTo>
                  <a:lnTo>
                    <a:pt x="2514" y="12761"/>
                  </a:lnTo>
                  <a:lnTo>
                    <a:pt x="2573" y="13216"/>
                  </a:lnTo>
                  <a:lnTo>
                    <a:pt x="2692" y="13652"/>
                  </a:lnTo>
                  <a:lnTo>
                    <a:pt x="2751" y="13869"/>
                  </a:lnTo>
                  <a:lnTo>
                    <a:pt x="2850" y="14087"/>
                  </a:lnTo>
                  <a:lnTo>
                    <a:pt x="2949" y="14304"/>
                  </a:lnTo>
                  <a:lnTo>
                    <a:pt x="3048" y="14502"/>
                  </a:lnTo>
                  <a:lnTo>
                    <a:pt x="3186" y="14720"/>
                  </a:lnTo>
                  <a:lnTo>
                    <a:pt x="3325" y="14918"/>
                  </a:lnTo>
                  <a:lnTo>
                    <a:pt x="3483" y="15116"/>
                  </a:lnTo>
                  <a:lnTo>
                    <a:pt x="3641" y="15294"/>
                  </a:lnTo>
                  <a:lnTo>
                    <a:pt x="3839" y="15491"/>
                  </a:lnTo>
                  <a:lnTo>
                    <a:pt x="4037" y="15650"/>
                  </a:lnTo>
                  <a:lnTo>
                    <a:pt x="4274" y="15828"/>
                  </a:lnTo>
                  <a:lnTo>
                    <a:pt x="4512" y="15986"/>
                  </a:lnTo>
                  <a:lnTo>
                    <a:pt x="3958" y="16243"/>
                  </a:lnTo>
                  <a:lnTo>
                    <a:pt x="3443" y="16540"/>
                  </a:lnTo>
                  <a:lnTo>
                    <a:pt x="2949" y="16857"/>
                  </a:lnTo>
                  <a:lnTo>
                    <a:pt x="2514" y="17173"/>
                  </a:lnTo>
                  <a:lnTo>
                    <a:pt x="2098" y="17529"/>
                  </a:lnTo>
                  <a:lnTo>
                    <a:pt x="1722" y="17866"/>
                  </a:lnTo>
                  <a:lnTo>
                    <a:pt x="1406" y="18202"/>
                  </a:lnTo>
                  <a:lnTo>
                    <a:pt x="1109" y="18538"/>
                  </a:lnTo>
                  <a:lnTo>
                    <a:pt x="832" y="18855"/>
                  </a:lnTo>
                  <a:lnTo>
                    <a:pt x="614" y="19151"/>
                  </a:lnTo>
                  <a:lnTo>
                    <a:pt x="258" y="19646"/>
                  </a:lnTo>
                  <a:lnTo>
                    <a:pt x="60" y="19982"/>
                  </a:lnTo>
                  <a:lnTo>
                    <a:pt x="1" y="20101"/>
                  </a:lnTo>
                  <a:lnTo>
                    <a:pt x="24869" y="19369"/>
                  </a:lnTo>
                  <a:lnTo>
                    <a:pt x="24889" y="19013"/>
                  </a:lnTo>
                  <a:lnTo>
                    <a:pt x="24909" y="18696"/>
                  </a:lnTo>
                  <a:lnTo>
                    <a:pt x="24909" y="18360"/>
                  </a:lnTo>
                  <a:lnTo>
                    <a:pt x="24889" y="18044"/>
                  </a:lnTo>
                  <a:lnTo>
                    <a:pt x="24869" y="17747"/>
                  </a:lnTo>
                  <a:lnTo>
                    <a:pt x="24830" y="17450"/>
                  </a:lnTo>
                  <a:lnTo>
                    <a:pt x="24790" y="17153"/>
                  </a:lnTo>
                  <a:lnTo>
                    <a:pt x="24731" y="16876"/>
                  </a:lnTo>
                  <a:lnTo>
                    <a:pt x="24652" y="16599"/>
                  </a:lnTo>
                  <a:lnTo>
                    <a:pt x="24592" y="16342"/>
                  </a:lnTo>
                  <a:lnTo>
                    <a:pt x="24394" y="15848"/>
                  </a:lnTo>
                  <a:lnTo>
                    <a:pt x="24177" y="15373"/>
                  </a:lnTo>
                  <a:lnTo>
                    <a:pt x="23920" y="14938"/>
                  </a:lnTo>
                  <a:lnTo>
                    <a:pt x="23623" y="14522"/>
                  </a:lnTo>
                  <a:lnTo>
                    <a:pt x="23306" y="14146"/>
                  </a:lnTo>
                  <a:lnTo>
                    <a:pt x="22970" y="13790"/>
                  </a:lnTo>
                  <a:lnTo>
                    <a:pt x="22594" y="13454"/>
                  </a:lnTo>
                  <a:lnTo>
                    <a:pt x="22218" y="13157"/>
                  </a:lnTo>
                  <a:lnTo>
                    <a:pt x="21803" y="12860"/>
                  </a:lnTo>
                  <a:lnTo>
                    <a:pt x="21367" y="12623"/>
                  </a:lnTo>
                  <a:lnTo>
                    <a:pt x="20932" y="12385"/>
                  </a:lnTo>
                  <a:lnTo>
                    <a:pt x="20477" y="12168"/>
                  </a:lnTo>
                  <a:lnTo>
                    <a:pt x="20022" y="11970"/>
                  </a:lnTo>
                  <a:lnTo>
                    <a:pt x="19567" y="11812"/>
                  </a:lnTo>
                  <a:lnTo>
                    <a:pt x="19092" y="11653"/>
                  </a:lnTo>
                  <a:lnTo>
                    <a:pt x="18617" y="11515"/>
                  </a:lnTo>
                  <a:lnTo>
                    <a:pt x="18143" y="11396"/>
                  </a:lnTo>
                  <a:lnTo>
                    <a:pt x="17688" y="11278"/>
                  </a:lnTo>
                  <a:lnTo>
                    <a:pt x="17233" y="11198"/>
                  </a:lnTo>
                  <a:lnTo>
                    <a:pt x="16323" y="11040"/>
                  </a:lnTo>
                  <a:lnTo>
                    <a:pt x="15492" y="10941"/>
                  </a:lnTo>
                  <a:lnTo>
                    <a:pt x="14740" y="10882"/>
                  </a:lnTo>
                  <a:lnTo>
                    <a:pt x="14067" y="10862"/>
                  </a:lnTo>
                  <a:lnTo>
                    <a:pt x="14127" y="10229"/>
                  </a:lnTo>
                  <a:lnTo>
                    <a:pt x="13968" y="10249"/>
                  </a:lnTo>
                  <a:lnTo>
                    <a:pt x="13553" y="10308"/>
                  </a:lnTo>
                  <a:lnTo>
                    <a:pt x="13177" y="10367"/>
                  </a:lnTo>
                  <a:lnTo>
                    <a:pt x="12702" y="10407"/>
                  </a:lnTo>
                  <a:lnTo>
                    <a:pt x="12168" y="10447"/>
                  </a:lnTo>
                  <a:lnTo>
                    <a:pt x="11594" y="10486"/>
                  </a:lnTo>
                  <a:lnTo>
                    <a:pt x="10961" y="10466"/>
                  </a:lnTo>
                  <a:lnTo>
                    <a:pt x="10328" y="10447"/>
                  </a:lnTo>
                  <a:lnTo>
                    <a:pt x="9655" y="10367"/>
                  </a:lnTo>
                  <a:lnTo>
                    <a:pt x="9339" y="10328"/>
                  </a:lnTo>
                  <a:lnTo>
                    <a:pt x="9003" y="10249"/>
                  </a:lnTo>
                  <a:lnTo>
                    <a:pt x="8686" y="10189"/>
                  </a:lnTo>
                  <a:lnTo>
                    <a:pt x="8369" y="10090"/>
                  </a:lnTo>
                  <a:lnTo>
                    <a:pt x="8053" y="9992"/>
                  </a:lnTo>
                  <a:lnTo>
                    <a:pt x="7756" y="9873"/>
                  </a:lnTo>
                  <a:lnTo>
                    <a:pt x="7459" y="9734"/>
                  </a:lnTo>
                  <a:lnTo>
                    <a:pt x="7182" y="9576"/>
                  </a:lnTo>
                  <a:lnTo>
                    <a:pt x="6925" y="9398"/>
                  </a:lnTo>
                  <a:lnTo>
                    <a:pt x="6668" y="9200"/>
                  </a:lnTo>
                  <a:lnTo>
                    <a:pt x="6450" y="8983"/>
                  </a:lnTo>
                  <a:lnTo>
                    <a:pt x="6233" y="8765"/>
                  </a:lnTo>
                  <a:lnTo>
                    <a:pt x="6035" y="8508"/>
                  </a:lnTo>
                  <a:lnTo>
                    <a:pt x="5857" y="8231"/>
                  </a:lnTo>
                  <a:lnTo>
                    <a:pt x="5718" y="7914"/>
                  </a:lnTo>
                  <a:lnTo>
                    <a:pt x="5600" y="7598"/>
                  </a:lnTo>
                  <a:lnTo>
                    <a:pt x="5501" y="7242"/>
                  </a:lnTo>
                  <a:lnTo>
                    <a:pt x="5442" y="6866"/>
                  </a:lnTo>
                  <a:lnTo>
                    <a:pt x="12940" y="5916"/>
                  </a:lnTo>
                  <a:lnTo>
                    <a:pt x="13850" y="3324"/>
                  </a:lnTo>
                  <a:lnTo>
                    <a:pt x="10328" y="1"/>
                  </a:lnTo>
                  <a:lnTo>
                    <a:pt x="9596" y="2850"/>
                  </a:lnTo>
                  <a:lnTo>
                    <a:pt x="5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947100" y="3201225"/>
              <a:ext cx="202800" cy="115775"/>
            </a:xfrm>
            <a:custGeom>
              <a:rect b="b" l="l" r="r" t="t"/>
              <a:pathLst>
                <a:path extrusionOk="0" h="4631" w="8112">
                  <a:moveTo>
                    <a:pt x="7954" y="1"/>
                  </a:moveTo>
                  <a:lnTo>
                    <a:pt x="7499" y="60"/>
                  </a:lnTo>
                  <a:lnTo>
                    <a:pt x="1" y="1010"/>
                  </a:lnTo>
                  <a:lnTo>
                    <a:pt x="60" y="1386"/>
                  </a:lnTo>
                  <a:lnTo>
                    <a:pt x="159" y="1742"/>
                  </a:lnTo>
                  <a:lnTo>
                    <a:pt x="277" y="2058"/>
                  </a:lnTo>
                  <a:lnTo>
                    <a:pt x="416" y="2375"/>
                  </a:lnTo>
                  <a:lnTo>
                    <a:pt x="594" y="2652"/>
                  </a:lnTo>
                  <a:lnTo>
                    <a:pt x="792" y="2909"/>
                  </a:lnTo>
                  <a:lnTo>
                    <a:pt x="1009" y="3127"/>
                  </a:lnTo>
                  <a:lnTo>
                    <a:pt x="1227" y="3344"/>
                  </a:lnTo>
                  <a:lnTo>
                    <a:pt x="1484" y="3542"/>
                  </a:lnTo>
                  <a:lnTo>
                    <a:pt x="1741" y="3720"/>
                  </a:lnTo>
                  <a:lnTo>
                    <a:pt x="2018" y="3878"/>
                  </a:lnTo>
                  <a:lnTo>
                    <a:pt x="2315" y="4017"/>
                  </a:lnTo>
                  <a:lnTo>
                    <a:pt x="2612" y="4136"/>
                  </a:lnTo>
                  <a:lnTo>
                    <a:pt x="2928" y="4234"/>
                  </a:lnTo>
                  <a:lnTo>
                    <a:pt x="3245" y="4333"/>
                  </a:lnTo>
                  <a:lnTo>
                    <a:pt x="3562" y="4393"/>
                  </a:lnTo>
                  <a:lnTo>
                    <a:pt x="3898" y="4472"/>
                  </a:lnTo>
                  <a:lnTo>
                    <a:pt x="4214" y="4511"/>
                  </a:lnTo>
                  <a:lnTo>
                    <a:pt x="4887" y="4591"/>
                  </a:lnTo>
                  <a:lnTo>
                    <a:pt x="5520" y="4610"/>
                  </a:lnTo>
                  <a:lnTo>
                    <a:pt x="6153" y="4630"/>
                  </a:lnTo>
                  <a:lnTo>
                    <a:pt x="6727" y="4591"/>
                  </a:lnTo>
                  <a:lnTo>
                    <a:pt x="7261" y="4551"/>
                  </a:lnTo>
                  <a:lnTo>
                    <a:pt x="7736" y="4511"/>
                  </a:lnTo>
                  <a:lnTo>
                    <a:pt x="8112" y="4452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2228025" y="3329825"/>
              <a:ext cx="208250" cy="209250"/>
            </a:xfrm>
            <a:custGeom>
              <a:rect b="b" l="l" r="r" t="t"/>
              <a:pathLst>
                <a:path extrusionOk="0" h="8370" w="8330">
                  <a:moveTo>
                    <a:pt x="20" y="1"/>
                  </a:moveTo>
                  <a:lnTo>
                    <a:pt x="1" y="198"/>
                  </a:lnTo>
                  <a:lnTo>
                    <a:pt x="752" y="337"/>
                  </a:lnTo>
                  <a:lnTo>
                    <a:pt x="1504" y="495"/>
                  </a:lnTo>
                  <a:lnTo>
                    <a:pt x="2256" y="693"/>
                  </a:lnTo>
                  <a:lnTo>
                    <a:pt x="3008" y="950"/>
                  </a:lnTo>
                  <a:lnTo>
                    <a:pt x="3364" y="1089"/>
                  </a:lnTo>
                  <a:lnTo>
                    <a:pt x="3740" y="1227"/>
                  </a:lnTo>
                  <a:lnTo>
                    <a:pt x="4076" y="1405"/>
                  </a:lnTo>
                  <a:lnTo>
                    <a:pt x="4432" y="1563"/>
                  </a:lnTo>
                  <a:lnTo>
                    <a:pt x="4769" y="1761"/>
                  </a:lnTo>
                  <a:lnTo>
                    <a:pt x="5105" y="1959"/>
                  </a:lnTo>
                  <a:lnTo>
                    <a:pt x="5421" y="2177"/>
                  </a:lnTo>
                  <a:lnTo>
                    <a:pt x="5718" y="2414"/>
                  </a:lnTo>
                  <a:lnTo>
                    <a:pt x="6015" y="2652"/>
                  </a:lnTo>
                  <a:lnTo>
                    <a:pt x="6292" y="2909"/>
                  </a:lnTo>
                  <a:lnTo>
                    <a:pt x="6549" y="3186"/>
                  </a:lnTo>
                  <a:lnTo>
                    <a:pt x="6787" y="3463"/>
                  </a:lnTo>
                  <a:lnTo>
                    <a:pt x="7024" y="3779"/>
                  </a:lnTo>
                  <a:lnTo>
                    <a:pt x="7242" y="4096"/>
                  </a:lnTo>
                  <a:lnTo>
                    <a:pt x="7420" y="4432"/>
                  </a:lnTo>
                  <a:lnTo>
                    <a:pt x="7598" y="4808"/>
                  </a:lnTo>
                  <a:lnTo>
                    <a:pt x="7736" y="5184"/>
                  </a:lnTo>
                  <a:lnTo>
                    <a:pt x="7875" y="5560"/>
                  </a:lnTo>
                  <a:lnTo>
                    <a:pt x="7974" y="5975"/>
                  </a:lnTo>
                  <a:lnTo>
                    <a:pt x="8053" y="6410"/>
                  </a:lnTo>
                  <a:lnTo>
                    <a:pt x="8112" y="6866"/>
                  </a:lnTo>
                  <a:lnTo>
                    <a:pt x="8132" y="7340"/>
                  </a:lnTo>
                  <a:lnTo>
                    <a:pt x="8132" y="7835"/>
                  </a:lnTo>
                  <a:lnTo>
                    <a:pt x="8092" y="8349"/>
                  </a:lnTo>
                  <a:lnTo>
                    <a:pt x="8290" y="8369"/>
                  </a:lnTo>
                  <a:lnTo>
                    <a:pt x="8330" y="7835"/>
                  </a:lnTo>
                  <a:lnTo>
                    <a:pt x="8330" y="7340"/>
                  </a:lnTo>
                  <a:lnTo>
                    <a:pt x="8310" y="6846"/>
                  </a:lnTo>
                  <a:lnTo>
                    <a:pt x="8250" y="6391"/>
                  </a:lnTo>
                  <a:lnTo>
                    <a:pt x="8171" y="5936"/>
                  </a:lnTo>
                  <a:lnTo>
                    <a:pt x="8072" y="5520"/>
                  </a:lnTo>
                  <a:lnTo>
                    <a:pt x="7934" y="5105"/>
                  </a:lnTo>
                  <a:lnTo>
                    <a:pt x="7795" y="4729"/>
                  </a:lnTo>
                  <a:lnTo>
                    <a:pt x="7617" y="4353"/>
                  </a:lnTo>
                  <a:lnTo>
                    <a:pt x="7420" y="3997"/>
                  </a:lnTo>
                  <a:lnTo>
                    <a:pt x="7202" y="3661"/>
                  </a:lnTo>
                  <a:lnTo>
                    <a:pt x="6965" y="3364"/>
                  </a:lnTo>
                  <a:lnTo>
                    <a:pt x="6727" y="3067"/>
                  </a:lnTo>
                  <a:lnTo>
                    <a:pt x="6450" y="2770"/>
                  </a:lnTo>
                  <a:lnTo>
                    <a:pt x="6173" y="2513"/>
                  </a:lnTo>
                  <a:lnTo>
                    <a:pt x="5876" y="2256"/>
                  </a:lnTo>
                  <a:lnTo>
                    <a:pt x="5560" y="2018"/>
                  </a:lnTo>
                  <a:lnTo>
                    <a:pt x="5243" y="1801"/>
                  </a:lnTo>
                  <a:lnTo>
                    <a:pt x="4907" y="1603"/>
                  </a:lnTo>
                  <a:lnTo>
                    <a:pt x="4551" y="1405"/>
                  </a:lnTo>
                  <a:lnTo>
                    <a:pt x="4195" y="1227"/>
                  </a:lnTo>
                  <a:lnTo>
                    <a:pt x="3839" y="1069"/>
                  </a:lnTo>
                  <a:lnTo>
                    <a:pt x="3483" y="911"/>
                  </a:lnTo>
                  <a:lnTo>
                    <a:pt x="3107" y="772"/>
                  </a:lnTo>
                  <a:lnTo>
                    <a:pt x="2335" y="515"/>
                  </a:lnTo>
                  <a:lnTo>
                    <a:pt x="1564" y="297"/>
                  </a:lnTo>
                  <a:lnTo>
                    <a:pt x="792" y="13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861050" y="3152750"/>
              <a:ext cx="303200" cy="270575"/>
            </a:xfrm>
            <a:custGeom>
              <a:rect b="b" l="l" r="r" t="t"/>
              <a:pathLst>
                <a:path extrusionOk="0" h="10823" w="12128">
                  <a:moveTo>
                    <a:pt x="3759" y="1"/>
                  </a:moveTo>
                  <a:lnTo>
                    <a:pt x="3700" y="120"/>
                  </a:lnTo>
                  <a:lnTo>
                    <a:pt x="3561" y="436"/>
                  </a:lnTo>
                  <a:lnTo>
                    <a:pt x="3482" y="674"/>
                  </a:lnTo>
                  <a:lnTo>
                    <a:pt x="3403" y="931"/>
                  </a:lnTo>
                  <a:lnTo>
                    <a:pt x="3304" y="1247"/>
                  </a:lnTo>
                  <a:lnTo>
                    <a:pt x="3245" y="1564"/>
                  </a:lnTo>
                  <a:lnTo>
                    <a:pt x="3185" y="1920"/>
                  </a:lnTo>
                  <a:lnTo>
                    <a:pt x="3166" y="2296"/>
                  </a:lnTo>
                  <a:lnTo>
                    <a:pt x="3146" y="2692"/>
                  </a:lnTo>
                  <a:lnTo>
                    <a:pt x="3185" y="3107"/>
                  </a:lnTo>
                  <a:lnTo>
                    <a:pt x="3264" y="3503"/>
                  </a:lnTo>
                  <a:lnTo>
                    <a:pt x="3304" y="3720"/>
                  </a:lnTo>
                  <a:lnTo>
                    <a:pt x="3383" y="3918"/>
                  </a:lnTo>
                  <a:lnTo>
                    <a:pt x="3462" y="4136"/>
                  </a:lnTo>
                  <a:lnTo>
                    <a:pt x="3561" y="4334"/>
                  </a:lnTo>
                  <a:lnTo>
                    <a:pt x="3660" y="4531"/>
                  </a:lnTo>
                  <a:lnTo>
                    <a:pt x="3779" y="4749"/>
                  </a:lnTo>
                  <a:lnTo>
                    <a:pt x="3996" y="5026"/>
                  </a:lnTo>
                  <a:lnTo>
                    <a:pt x="4214" y="5283"/>
                  </a:lnTo>
                  <a:lnTo>
                    <a:pt x="4471" y="5521"/>
                  </a:lnTo>
                  <a:lnTo>
                    <a:pt x="4728" y="5738"/>
                  </a:lnTo>
                  <a:lnTo>
                    <a:pt x="5005" y="5936"/>
                  </a:lnTo>
                  <a:lnTo>
                    <a:pt x="5302" y="6094"/>
                  </a:lnTo>
                  <a:lnTo>
                    <a:pt x="5619" y="6253"/>
                  </a:lnTo>
                  <a:lnTo>
                    <a:pt x="5935" y="6371"/>
                  </a:lnTo>
                  <a:lnTo>
                    <a:pt x="6252" y="6490"/>
                  </a:lnTo>
                  <a:lnTo>
                    <a:pt x="6588" y="6589"/>
                  </a:lnTo>
                  <a:lnTo>
                    <a:pt x="6905" y="6668"/>
                  </a:lnTo>
                  <a:lnTo>
                    <a:pt x="7261" y="6727"/>
                  </a:lnTo>
                  <a:lnTo>
                    <a:pt x="7597" y="6767"/>
                  </a:lnTo>
                  <a:lnTo>
                    <a:pt x="7933" y="6807"/>
                  </a:lnTo>
                  <a:lnTo>
                    <a:pt x="8586" y="6846"/>
                  </a:lnTo>
                  <a:lnTo>
                    <a:pt x="9239" y="6866"/>
                  </a:lnTo>
                  <a:lnTo>
                    <a:pt x="9833" y="6826"/>
                  </a:lnTo>
                  <a:lnTo>
                    <a:pt x="10387" y="6787"/>
                  </a:lnTo>
                  <a:lnTo>
                    <a:pt x="10861" y="6727"/>
                  </a:lnTo>
                  <a:lnTo>
                    <a:pt x="11554" y="6609"/>
                  </a:lnTo>
                  <a:lnTo>
                    <a:pt x="11831" y="6569"/>
                  </a:lnTo>
                  <a:lnTo>
                    <a:pt x="11554" y="10110"/>
                  </a:lnTo>
                  <a:lnTo>
                    <a:pt x="10644" y="10269"/>
                  </a:lnTo>
                  <a:lnTo>
                    <a:pt x="9793" y="10407"/>
                  </a:lnTo>
                  <a:lnTo>
                    <a:pt x="8982" y="10506"/>
                  </a:lnTo>
                  <a:lnTo>
                    <a:pt x="8210" y="10585"/>
                  </a:lnTo>
                  <a:lnTo>
                    <a:pt x="7478" y="10625"/>
                  </a:lnTo>
                  <a:lnTo>
                    <a:pt x="6786" y="10645"/>
                  </a:lnTo>
                  <a:lnTo>
                    <a:pt x="6153" y="10625"/>
                  </a:lnTo>
                  <a:lnTo>
                    <a:pt x="5559" y="10585"/>
                  </a:lnTo>
                  <a:lnTo>
                    <a:pt x="4986" y="10546"/>
                  </a:lnTo>
                  <a:lnTo>
                    <a:pt x="4471" y="10467"/>
                  </a:lnTo>
                  <a:lnTo>
                    <a:pt x="3977" y="10368"/>
                  </a:lnTo>
                  <a:lnTo>
                    <a:pt x="3522" y="10269"/>
                  </a:lnTo>
                  <a:lnTo>
                    <a:pt x="3106" y="10150"/>
                  </a:lnTo>
                  <a:lnTo>
                    <a:pt x="2730" y="10012"/>
                  </a:lnTo>
                  <a:lnTo>
                    <a:pt x="2374" y="9873"/>
                  </a:lnTo>
                  <a:lnTo>
                    <a:pt x="2058" y="9715"/>
                  </a:lnTo>
                  <a:lnTo>
                    <a:pt x="1761" y="9576"/>
                  </a:lnTo>
                  <a:lnTo>
                    <a:pt x="1484" y="9398"/>
                  </a:lnTo>
                  <a:lnTo>
                    <a:pt x="1247" y="9240"/>
                  </a:lnTo>
                  <a:lnTo>
                    <a:pt x="1029" y="9082"/>
                  </a:lnTo>
                  <a:lnTo>
                    <a:pt x="851" y="8923"/>
                  </a:lnTo>
                  <a:lnTo>
                    <a:pt x="673" y="8765"/>
                  </a:lnTo>
                  <a:lnTo>
                    <a:pt x="416" y="8468"/>
                  </a:lnTo>
                  <a:lnTo>
                    <a:pt x="218" y="8211"/>
                  </a:lnTo>
                  <a:lnTo>
                    <a:pt x="99" y="8013"/>
                  </a:lnTo>
                  <a:lnTo>
                    <a:pt x="0" y="7835"/>
                  </a:lnTo>
                  <a:lnTo>
                    <a:pt x="79" y="8053"/>
                  </a:lnTo>
                  <a:lnTo>
                    <a:pt x="158" y="8271"/>
                  </a:lnTo>
                  <a:lnTo>
                    <a:pt x="257" y="8468"/>
                  </a:lnTo>
                  <a:lnTo>
                    <a:pt x="376" y="8646"/>
                  </a:lnTo>
                  <a:lnTo>
                    <a:pt x="495" y="8825"/>
                  </a:lnTo>
                  <a:lnTo>
                    <a:pt x="613" y="9003"/>
                  </a:lnTo>
                  <a:lnTo>
                    <a:pt x="772" y="9161"/>
                  </a:lnTo>
                  <a:lnTo>
                    <a:pt x="910" y="9299"/>
                  </a:lnTo>
                  <a:lnTo>
                    <a:pt x="1068" y="9458"/>
                  </a:lnTo>
                  <a:lnTo>
                    <a:pt x="1247" y="9576"/>
                  </a:lnTo>
                  <a:lnTo>
                    <a:pt x="1622" y="9833"/>
                  </a:lnTo>
                  <a:lnTo>
                    <a:pt x="2018" y="10031"/>
                  </a:lnTo>
                  <a:lnTo>
                    <a:pt x="2434" y="10229"/>
                  </a:lnTo>
                  <a:lnTo>
                    <a:pt x="2889" y="10368"/>
                  </a:lnTo>
                  <a:lnTo>
                    <a:pt x="3344" y="10506"/>
                  </a:lnTo>
                  <a:lnTo>
                    <a:pt x="3838" y="10605"/>
                  </a:lnTo>
                  <a:lnTo>
                    <a:pt x="4333" y="10684"/>
                  </a:lnTo>
                  <a:lnTo>
                    <a:pt x="4847" y="10744"/>
                  </a:lnTo>
                  <a:lnTo>
                    <a:pt x="5362" y="10803"/>
                  </a:lnTo>
                  <a:lnTo>
                    <a:pt x="5876" y="10823"/>
                  </a:lnTo>
                  <a:lnTo>
                    <a:pt x="6905" y="10823"/>
                  </a:lnTo>
                  <a:lnTo>
                    <a:pt x="7419" y="10803"/>
                  </a:lnTo>
                  <a:lnTo>
                    <a:pt x="8388" y="10744"/>
                  </a:lnTo>
                  <a:lnTo>
                    <a:pt x="9298" y="10645"/>
                  </a:lnTo>
                  <a:lnTo>
                    <a:pt x="10090" y="10546"/>
                  </a:lnTo>
                  <a:lnTo>
                    <a:pt x="10762" y="10447"/>
                  </a:lnTo>
                  <a:lnTo>
                    <a:pt x="11277" y="10348"/>
                  </a:lnTo>
                  <a:lnTo>
                    <a:pt x="11732" y="10249"/>
                  </a:lnTo>
                  <a:lnTo>
                    <a:pt x="12128" y="6312"/>
                  </a:lnTo>
                  <a:lnTo>
                    <a:pt x="11673" y="6391"/>
                  </a:lnTo>
                  <a:lnTo>
                    <a:pt x="11138" y="6450"/>
                  </a:lnTo>
                  <a:lnTo>
                    <a:pt x="10486" y="6510"/>
                  </a:lnTo>
                  <a:lnTo>
                    <a:pt x="9694" y="6549"/>
                  </a:lnTo>
                  <a:lnTo>
                    <a:pt x="9279" y="6569"/>
                  </a:lnTo>
                  <a:lnTo>
                    <a:pt x="8843" y="6549"/>
                  </a:lnTo>
                  <a:lnTo>
                    <a:pt x="8388" y="6530"/>
                  </a:lnTo>
                  <a:lnTo>
                    <a:pt x="7933" y="6490"/>
                  </a:lnTo>
                  <a:lnTo>
                    <a:pt x="7478" y="6431"/>
                  </a:lnTo>
                  <a:lnTo>
                    <a:pt x="7023" y="6352"/>
                  </a:lnTo>
                  <a:lnTo>
                    <a:pt x="6588" y="6233"/>
                  </a:lnTo>
                  <a:lnTo>
                    <a:pt x="6153" y="6094"/>
                  </a:lnTo>
                  <a:lnTo>
                    <a:pt x="5737" y="5936"/>
                  </a:lnTo>
                  <a:lnTo>
                    <a:pt x="5322" y="5738"/>
                  </a:lnTo>
                  <a:lnTo>
                    <a:pt x="4966" y="5501"/>
                  </a:lnTo>
                  <a:lnTo>
                    <a:pt x="4788" y="5382"/>
                  </a:lnTo>
                  <a:lnTo>
                    <a:pt x="4610" y="5244"/>
                  </a:lnTo>
                  <a:lnTo>
                    <a:pt x="4451" y="5085"/>
                  </a:lnTo>
                  <a:lnTo>
                    <a:pt x="4313" y="4927"/>
                  </a:lnTo>
                  <a:lnTo>
                    <a:pt x="4155" y="4769"/>
                  </a:lnTo>
                  <a:lnTo>
                    <a:pt x="4036" y="4571"/>
                  </a:lnTo>
                  <a:lnTo>
                    <a:pt x="3917" y="4393"/>
                  </a:lnTo>
                  <a:lnTo>
                    <a:pt x="3799" y="4195"/>
                  </a:lnTo>
                  <a:lnTo>
                    <a:pt x="3700" y="3977"/>
                  </a:lnTo>
                  <a:lnTo>
                    <a:pt x="3621" y="3740"/>
                  </a:lnTo>
                  <a:lnTo>
                    <a:pt x="3541" y="3503"/>
                  </a:lnTo>
                  <a:lnTo>
                    <a:pt x="3482" y="3265"/>
                  </a:lnTo>
                  <a:lnTo>
                    <a:pt x="3443" y="2988"/>
                  </a:lnTo>
                  <a:lnTo>
                    <a:pt x="3403" y="2711"/>
                  </a:lnTo>
                  <a:lnTo>
                    <a:pt x="3403" y="2434"/>
                  </a:lnTo>
                  <a:lnTo>
                    <a:pt x="3403" y="2118"/>
                  </a:lnTo>
                  <a:lnTo>
                    <a:pt x="3423" y="1801"/>
                  </a:lnTo>
                  <a:lnTo>
                    <a:pt x="3443" y="1485"/>
                  </a:lnTo>
                  <a:lnTo>
                    <a:pt x="3502" y="1129"/>
                  </a:lnTo>
                  <a:lnTo>
                    <a:pt x="3561" y="773"/>
                  </a:lnTo>
                  <a:lnTo>
                    <a:pt x="3640" y="39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1873400" y="3371375"/>
              <a:ext cx="107350" cy="102900"/>
            </a:xfrm>
            <a:custGeom>
              <a:rect b="b" l="l" r="r" t="t"/>
              <a:pathLst>
                <a:path extrusionOk="0" h="4116" w="4294">
                  <a:moveTo>
                    <a:pt x="1" y="0"/>
                  </a:moveTo>
                  <a:lnTo>
                    <a:pt x="40" y="317"/>
                  </a:lnTo>
                  <a:lnTo>
                    <a:pt x="100" y="633"/>
                  </a:lnTo>
                  <a:lnTo>
                    <a:pt x="179" y="970"/>
                  </a:lnTo>
                  <a:lnTo>
                    <a:pt x="297" y="1286"/>
                  </a:lnTo>
                  <a:lnTo>
                    <a:pt x="436" y="1603"/>
                  </a:lnTo>
                  <a:lnTo>
                    <a:pt x="594" y="1919"/>
                  </a:lnTo>
                  <a:lnTo>
                    <a:pt x="792" y="2216"/>
                  </a:lnTo>
                  <a:lnTo>
                    <a:pt x="1029" y="2493"/>
                  </a:lnTo>
                  <a:lnTo>
                    <a:pt x="1287" y="2770"/>
                  </a:lnTo>
                  <a:lnTo>
                    <a:pt x="1583" y="3027"/>
                  </a:lnTo>
                  <a:lnTo>
                    <a:pt x="1920" y="3265"/>
                  </a:lnTo>
                  <a:lnTo>
                    <a:pt x="2315" y="3482"/>
                  </a:lnTo>
                  <a:lnTo>
                    <a:pt x="2731" y="3680"/>
                  </a:lnTo>
                  <a:lnTo>
                    <a:pt x="3206" y="3858"/>
                  </a:lnTo>
                  <a:lnTo>
                    <a:pt x="3720" y="3997"/>
                  </a:lnTo>
                  <a:lnTo>
                    <a:pt x="4294" y="4115"/>
                  </a:lnTo>
                  <a:lnTo>
                    <a:pt x="4294" y="4115"/>
                  </a:lnTo>
                  <a:lnTo>
                    <a:pt x="3918" y="3977"/>
                  </a:lnTo>
                  <a:lnTo>
                    <a:pt x="3502" y="3799"/>
                  </a:lnTo>
                  <a:lnTo>
                    <a:pt x="3008" y="3561"/>
                  </a:lnTo>
                  <a:lnTo>
                    <a:pt x="2474" y="3284"/>
                  </a:lnTo>
                  <a:lnTo>
                    <a:pt x="1940" y="2968"/>
                  </a:lnTo>
                  <a:lnTo>
                    <a:pt x="1702" y="2790"/>
                  </a:lnTo>
                  <a:lnTo>
                    <a:pt x="1465" y="2632"/>
                  </a:lnTo>
                  <a:lnTo>
                    <a:pt x="1267" y="2434"/>
                  </a:lnTo>
                  <a:lnTo>
                    <a:pt x="1109" y="2256"/>
                  </a:lnTo>
                  <a:lnTo>
                    <a:pt x="950" y="2078"/>
                  </a:lnTo>
                  <a:lnTo>
                    <a:pt x="832" y="1880"/>
                  </a:lnTo>
                  <a:lnTo>
                    <a:pt x="594" y="1484"/>
                  </a:lnTo>
                  <a:lnTo>
                    <a:pt x="396" y="1108"/>
                  </a:lnTo>
                  <a:lnTo>
                    <a:pt x="238" y="752"/>
                  </a:lnTo>
                  <a:lnTo>
                    <a:pt x="139" y="455"/>
                  </a:lnTo>
                  <a:lnTo>
                    <a:pt x="60" y="2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2027225" y="3054325"/>
              <a:ext cx="44550" cy="162275"/>
            </a:xfrm>
            <a:custGeom>
              <a:rect b="b" l="l" r="r" t="t"/>
              <a:pathLst>
                <a:path extrusionOk="0" h="6491" w="1782">
                  <a:moveTo>
                    <a:pt x="1583" y="1"/>
                  </a:moveTo>
                  <a:lnTo>
                    <a:pt x="0" y="6450"/>
                  </a:lnTo>
                  <a:lnTo>
                    <a:pt x="198" y="6490"/>
                  </a:lnTo>
                  <a:lnTo>
                    <a:pt x="1781" y="41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159775" y="3317950"/>
              <a:ext cx="146425" cy="71750"/>
            </a:xfrm>
            <a:custGeom>
              <a:rect b="b" l="l" r="r" t="t"/>
              <a:pathLst>
                <a:path extrusionOk="0" h="2870" w="5857">
                  <a:moveTo>
                    <a:pt x="139" y="1"/>
                  </a:moveTo>
                  <a:lnTo>
                    <a:pt x="1" y="1445"/>
                  </a:lnTo>
                  <a:lnTo>
                    <a:pt x="673" y="1445"/>
                  </a:lnTo>
                  <a:lnTo>
                    <a:pt x="713" y="1742"/>
                  </a:lnTo>
                  <a:lnTo>
                    <a:pt x="792" y="1999"/>
                  </a:lnTo>
                  <a:lnTo>
                    <a:pt x="871" y="2177"/>
                  </a:lnTo>
                  <a:lnTo>
                    <a:pt x="970" y="2315"/>
                  </a:lnTo>
                  <a:lnTo>
                    <a:pt x="1089" y="2414"/>
                  </a:lnTo>
                  <a:lnTo>
                    <a:pt x="1207" y="2474"/>
                  </a:lnTo>
                  <a:lnTo>
                    <a:pt x="1326" y="2493"/>
                  </a:lnTo>
                  <a:lnTo>
                    <a:pt x="1465" y="2474"/>
                  </a:lnTo>
                  <a:lnTo>
                    <a:pt x="1583" y="2454"/>
                  </a:lnTo>
                  <a:lnTo>
                    <a:pt x="1702" y="2395"/>
                  </a:lnTo>
                  <a:lnTo>
                    <a:pt x="1920" y="2296"/>
                  </a:lnTo>
                  <a:lnTo>
                    <a:pt x="2058" y="2177"/>
                  </a:lnTo>
                  <a:lnTo>
                    <a:pt x="2117" y="2137"/>
                  </a:lnTo>
                  <a:lnTo>
                    <a:pt x="3858" y="2869"/>
                  </a:lnTo>
                  <a:lnTo>
                    <a:pt x="5857" y="1227"/>
                  </a:lnTo>
                  <a:lnTo>
                    <a:pt x="5520" y="1049"/>
                  </a:lnTo>
                  <a:lnTo>
                    <a:pt x="5164" y="871"/>
                  </a:lnTo>
                  <a:lnTo>
                    <a:pt x="4808" y="713"/>
                  </a:lnTo>
                  <a:lnTo>
                    <a:pt x="4452" y="594"/>
                  </a:lnTo>
                  <a:lnTo>
                    <a:pt x="4076" y="476"/>
                  </a:lnTo>
                  <a:lnTo>
                    <a:pt x="3700" y="357"/>
                  </a:lnTo>
                  <a:lnTo>
                    <a:pt x="3344" y="278"/>
                  </a:lnTo>
                  <a:lnTo>
                    <a:pt x="2968" y="199"/>
                  </a:lnTo>
                  <a:lnTo>
                    <a:pt x="2592" y="139"/>
                  </a:lnTo>
                  <a:lnTo>
                    <a:pt x="2236" y="100"/>
                  </a:lnTo>
                  <a:lnTo>
                    <a:pt x="1504" y="21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2214175" y="3341700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139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21" y="79"/>
                  </a:lnTo>
                  <a:lnTo>
                    <a:pt x="1" y="119"/>
                  </a:lnTo>
                  <a:lnTo>
                    <a:pt x="1" y="139"/>
                  </a:lnTo>
                  <a:lnTo>
                    <a:pt x="21" y="178"/>
                  </a:lnTo>
                  <a:lnTo>
                    <a:pt x="60" y="198"/>
                  </a:lnTo>
                  <a:lnTo>
                    <a:pt x="119" y="218"/>
                  </a:lnTo>
                  <a:lnTo>
                    <a:pt x="416" y="218"/>
                  </a:lnTo>
                  <a:lnTo>
                    <a:pt x="753" y="258"/>
                  </a:lnTo>
                  <a:lnTo>
                    <a:pt x="1069" y="337"/>
                  </a:lnTo>
                  <a:lnTo>
                    <a:pt x="1386" y="436"/>
                  </a:lnTo>
                  <a:lnTo>
                    <a:pt x="1544" y="515"/>
                  </a:lnTo>
                  <a:lnTo>
                    <a:pt x="1682" y="594"/>
                  </a:lnTo>
                  <a:lnTo>
                    <a:pt x="1821" y="673"/>
                  </a:lnTo>
                  <a:lnTo>
                    <a:pt x="1940" y="772"/>
                  </a:lnTo>
                  <a:lnTo>
                    <a:pt x="2058" y="891"/>
                  </a:lnTo>
                  <a:lnTo>
                    <a:pt x="2157" y="1009"/>
                  </a:lnTo>
                  <a:lnTo>
                    <a:pt x="2236" y="1148"/>
                  </a:lnTo>
                  <a:lnTo>
                    <a:pt x="2296" y="1306"/>
                  </a:lnTo>
                  <a:lnTo>
                    <a:pt x="2315" y="1346"/>
                  </a:lnTo>
                  <a:lnTo>
                    <a:pt x="2375" y="1365"/>
                  </a:lnTo>
                  <a:lnTo>
                    <a:pt x="2474" y="1365"/>
                  </a:lnTo>
                  <a:lnTo>
                    <a:pt x="2533" y="1346"/>
                  </a:lnTo>
                  <a:lnTo>
                    <a:pt x="2573" y="1306"/>
                  </a:lnTo>
                  <a:lnTo>
                    <a:pt x="2592" y="1267"/>
                  </a:lnTo>
                  <a:lnTo>
                    <a:pt x="2592" y="1227"/>
                  </a:lnTo>
                  <a:lnTo>
                    <a:pt x="2513" y="1049"/>
                  </a:lnTo>
                  <a:lnTo>
                    <a:pt x="2434" y="910"/>
                  </a:lnTo>
                  <a:lnTo>
                    <a:pt x="2315" y="752"/>
                  </a:lnTo>
                  <a:lnTo>
                    <a:pt x="2197" y="633"/>
                  </a:lnTo>
                  <a:lnTo>
                    <a:pt x="2058" y="515"/>
                  </a:lnTo>
                  <a:lnTo>
                    <a:pt x="1900" y="416"/>
                  </a:lnTo>
                  <a:lnTo>
                    <a:pt x="1742" y="337"/>
                  </a:lnTo>
                  <a:lnTo>
                    <a:pt x="1583" y="258"/>
                  </a:lnTo>
                  <a:lnTo>
                    <a:pt x="1405" y="198"/>
                  </a:lnTo>
                  <a:lnTo>
                    <a:pt x="1227" y="139"/>
                  </a:lnTo>
                  <a:lnTo>
                    <a:pt x="851" y="60"/>
                  </a:lnTo>
                  <a:lnTo>
                    <a:pt x="495" y="2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2227525" y="3329825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100" y="1"/>
                  </a:moveTo>
                  <a:lnTo>
                    <a:pt x="40" y="40"/>
                  </a:lnTo>
                  <a:lnTo>
                    <a:pt x="21" y="60"/>
                  </a:lnTo>
                  <a:lnTo>
                    <a:pt x="1" y="99"/>
                  </a:lnTo>
                  <a:lnTo>
                    <a:pt x="1" y="139"/>
                  </a:lnTo>
                  <a:lnTo>
                    <a:pt x="21" y="179"/>
                  </a:lnTo>
                  <a:lnTo>
                    <a:pt x="60" y="198"/>
                  </a:lnTo>
                  <a:lnTo>
                    <a:pt x="120" y="198"/>
                  </a:lnTo>
                  <a:lnTo>
                    <a:pt x="436" y="218"/>
                  </a:lnTo>
                  <a:lnTo>
                    <a:pt x="753" y="258"/>
                  </a:lnTo>
                  <a:lnTo>
                    <a:pt x="1089" y="337"/>
                  </a:lnTo>
                  <a:lnTo>
                    <a:pt x="1406" y="436"/>
                  </a:lnTo>
                  <a:lnTo>
                    <a:pt x="1544" y="515"/>
                  </a:lnTo>
                  <a:lnTo>
                    <a:pt x="1702" y="594"/>
                  </a:lnTo>
                  <a:lnTo>
                    <a:pt x="1821" y="673"/>
                  </a:lnTo>
                  <a:lnTo>
                    <a:pt x="1959" y="772"/>
                  </a:lnTo>
                  <a:lnTo>
                    <a:pt x="2058" y="891"/>
                  </a:lnTo>
                  <a:lnTo>
                    <a:pt x="2157" y="1010"/>
                  </a:lnTo>
                  <a:lnTo>
                    <a:pt x="2236" y="1148"/>
                  </a:lnTo>
                  <a:lnTo>
                    <a:pt x="2296" y="1306"/>
                  </a:lnTo>
                  <a:lnTo>
                    <a:pt x="2335" y="1346"/>
                  </a:lnTo>
                  <a:lnTo>
                    <a:pt x="2375" y="1366"/>
                  </a:lnTo>
                  <a:lnTo>
                    <a:pt x="2415" y="1366"/>
                  </a:lnTo>
                  <a:lnTo>
                    <a:pt x="2474" y="1346"/>
                  </a:lnTo>
                  <a:lnTo>
                    <a:pt x="2533" y="1326"/>
                  </a:lnTo>
                  <a:lnTo>
                    <a:pt x="2573" y="1306"/>
                  </a:lnTo>
                  <a:lnTo>
                    <a:pt x="2593" y="1267"/>
                  </a:lnTo>
                  <a:lnTo>
                    <a:pt x="2593" y="1227"/>
                  </a:lnTo>
                  <a:lnTo>
                    <a:pt x="2533" y="1049"/>
                  </a:lnTo>
                  <a:lnTo>
                    <a:pt x="2434" y="891"/>
                  </a:lnTo>
                  <a:lnTo>
                    <a:pt x="2335" y="752"/>
                  </a:lnTo>
                  <a:lnTo>
                    <a:pt x="2197" y="634"/>
                  </a:lnTo>
                  <a:lnTo>
                    <a:pt x="2058" y="515"/>
                  </a:lnTo>
                  <a:lnTo>
                    <a:pt x="1920" y="416"/>
                  </a:lnTo>
                  <a:lnTo>
                    <a:pt x="1762" y="337"/>
                  </a:lnTo>
                  <a:lnTo>
                    <a:pt x="1584" y="258"/>
                  </a:lnTo>
                  <a:lnTo>
                    <a:pt x="1406" y="179"/>
                  </a:lnTo>
                  <a:lnTo>
                    <a:pt x="1227" y="139"/>
                  </a:lnTo>
                  <a:lnTo>
                    <a:pt x="852" y="60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2200825" y="3353575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99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1" y="99"/>
                  </a:lnTo>
                  <a:lnTo>
                    <a:pt x="1" y="139"/>
                  </a:lnTo>
                  <a:lnTo>
                    <a:pt x="20" y="178"/>
                  </a:lnTo>
                  <a:lnTo>
                    <a:pt x="60" y="198"/>
                  </a:lnTo>
                  <a:lnTo>
                    <a:pt x="119" y="198"/>
                  </a:lnTo>
                  <a:lnTo>
                    <a:pt x="436" y="218"/>
                  </a:lnTo>
                  <a:lnTo>
                    <a:pt x="752" y="257"/>
                  </a:lnTo>
                  <a:lnTo>
                    <a:pt x="1089" y="317"/>
                  </a:lnTo>
                  <a:lnTo>
                    <a:pt x="1405" y="435"/>
                  </a:lnTo>
                  <a:lnTo>
                    <a:pt x="1544" y="495"/>
                  </a:lnTo>
                  <a:lnTo>
                    <a:pt x="1702" y="574"/>
                  </a:lnTo>
                  <a:lnTo>
                    <a:pt x="1840" y="673"/>
                  </a:lnTo>
                  <a:lnTo>
                    <a:pt x="1959" y="772"/>
                  </a:lnTo>
                  <a:lnTo>
                    <a:pt x="2058" y="890"/>
                  </a:lnTo>
                  <a:lnTo>
                    <a:pt x="2157" y="1009"/>
                  </a:lnTo>
                  <a:lnTo>
                    <a:pt x="2236" y="1148"/>
                  </a:lnTo>
                  <a:lnTo>
                    <a:pt x="2295" y="1286"/>
                  </a:lnTo>
                  <a:lnTo>
                    <a:pt x="2335" y="1326"/>
                  </a:lnTo>
                  <a:lnTo>
                    <a:pt x="2375" y="1345"/>
                  </a:lnTo>
                  <a:lnTo>
                    <a:pt x="2414" y="1365"/>
                  </a:lnTo>
                  <a:lnTo>
                    <a:pt x="2474" y="1345"/>
                  </a:lnTo>
                  <a:lnTo>
                    <a:pt x="2533" y="1326"/>
                  </a:lnTo>
                  <a:lnTo>
                    <a:pt x="2572" y="1306"/>
                  </a:lnTo>
                  <a:lnTo>
                    <a:pt x="2592" y="1266"/>
                  </a:lnTo>
                  <a:lnTo>
                    <a:pt x="2592" y="1207"/>
                  </a:lnTo>
                  <a:lnTo>
                    <a:pt x="2533" y="1049"/>
                  </a:lnTo>
                  <a:lnTo>
                    <a:pt x="2434" y="890"/>
                  </a:lnTo>
                  <a:lnTo>
                    <a:pt x="2335" y="752"/>
                  </a:lnTo>
                  <a:lnTo>
                    <a:pt x="2197" y="633"/>
                  </a:lnTo>
                  <a:lnTo>
                    <a:pt x="2058" y="515"/>
                  </a:lnTo>
                  <a:lnTo>
                    <a:pt x="1920" y="416"/>
                  </a:lnTo>
                  <a:lnTo>
                    <a:pt x="1761" y="317"/>
                  </a:lnTo>
                  <a:lnTo>
                    <a:pt x="1583" y="238"/>
                  </a:lnTo>
                  <a:lnTo>
                    <a:pt x="1405" y="178"/>
                  </a:lnTo>
                  <a:lnTo>
                    <a:pt x="1227" y="119"/>
                  </a:lnTo>
                  <a:lnTo>
                    <a:pt x="851" y="4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33"/>
          <p:cNvGrpSpPr/>
          <p:nvPr/>
        </p:nvGrpSpPr>
        <p:grpSpPr>
          <a:xfrm flipH="1">
            <a:off x="6279582" y="3912939"/>
            <a:ext cx="1718786" cy="1134268"/>
            <a:chOff x="3273100" y="692150"/>
            <a:chExt cx="1453150" cy="959050"/>
          </a:xfrm>
        </p:grpSpPr>
        <p:sp>
          <p:nvSpPr>
            <p:cNvPr id="1202" name="Google Shape;1202;p33"/>
            <p:cNvSpPr/>
            <p:nvPr/>
          </p:nvSpPr>
          <p:spPr>
            <a:xfrm>
              <a:off x="3486775" y="726275"/>
              <a:ext cx="834400" cy="723125"/>
            </a:xfrm>
            <a:custGeom>
              <a:rect b="b" l="l" r="r" t="t"/>
              <a:pathLst>
                <a:path extrusionOk="0" h="28925" w="33376">
                  <a:moveTo>
                    <a:pt x="27124" y="1"/>
                  </a:moveTo>
                  <a:lnTo>
                    <a:pt x="0" y="16401"/>
                  </a:lnTo>
                  <a:lnTo>
                    <a:pt x="79" y="17292"/>
                  </a:lnTo>
                  <a:lnTo>
                    <a:pt x="198" y="18142"/>
                  </a:lnTo>
                  <a:lnTo>
                    <a:pt x="337" y="18953"/>
                  </a:lnTo>
                  <a:lnTo>
                    <a:pt x="515" y="19745"/>
                  </a:lnTo>
                  <a:lnTo>
                    <a:pt x="713" y="20477"/>
                  </a:lnTo>
                  <a:lnTo>
                    <a:pt x="970" y="21189"/>
                  </a:lnTo>
                  <a:lnTo>
                    <a:pt x="1227" y="21862"/>
                  </a:lnTo>
                  <a:lnTo>
                    <a:pt x="1524" y="22515"/>
                  </a:lnTo>
                  <a:lnTo>
                    <a:pt x="1860" y="23128"/>
                  </a:lnTo>
                  <a:lnTo>
                    <a:pt x="2216" y="23702"/>
                  </a:lnTo>
                  <a:lnTo>
                    <a:pt x="2592" y="24236"/>
                  </a:lnTo>
                  <a:lnTo>
                    <a:pt x="2988" y="24750"/>
                  </a:lnTo>
                  <a:lnTo>
                    <a:pt x="3423" y="25225"/>
                  </a:lnTo>
                  <a:lnTo>
                    <a:pt x="3878" y="25680"/>
                  </a:lnTo>
                  <a:lnTo>
                    <a:pt x="4353" y="26095"/>
                  </a:lnTo>
                  <a:lnTo>
                    <a:pt x="4828" y="26491"/>
                  </a:lnTo>
                  <a:lnTo>
                    <a:pt x="5342" y="26847"/>
                  </a:lnTo>
                  <a:lnTo>
                    <a:pt x="5876" y="27164"/>
                  </a:lnTo>
                  <a:lnTo>
                    <a:pt x="6430" y="27461"/>
                  </a:lnTo>
                  <a:lnTo>
                    <a:pt x="6984" y="27737"/>
                  </a:lnTo>
                  <a:lnTo>
                    <a:pt x="7558" y="27975"/>
                  </a:lnTo>
                  <a:lnTo>
                    <a:pt x="8151" y="28193"/>
                  </a:lnTo>
                  <a:lnTo>
                    <a:pt x="8765" y="28371"/>
                  </a:lnTo>
                  <a:lnTo>
                    <a:pt x="9378" y="28529"/>
                  </a:lnTo>
                  <a:lnTo>
                    <a:pt x="10011" y="28667"/>
                  </a:lnTo>
                  <a:lnTo>
                    <a:pt x="10644" y="28766"/>
                  </a:lnTo>
                  <a:lnTo>
                    <a:pt x="11297" y="28845"/>
                  </a:lnTo>
                  <a:lnTo>
                    <a:pt x="11950" y="28905"/>
                  </a:lnTo>
                  <a:lnTo>
                    <a:pt x="12622" y="28925"/>
                  </a:lnTo>
                  <a:lnTo>
                    <a:pt x="13295" y="28925"/>
                  </a:lnTo>
                  <a:lnTo>
                    <a:pt x="13968" y="28905"/>
                  </a:lnTo>
                  <a:lnTo>
                    <a:pt x="14640" y="28865"/>
                  </a:lnTo>
                  <a:lnTo>
                    <a:pt x="15313" y="28786"/>
                  </a:lnTo>
                  <a:lnTo>
                    <a:pt x="16005" y="28687"/>
                  </a:lnTo>
                  <a:lnTo>
                    <a:pt x="16678" y="28588"/>
                  </a:lnTo>
                  <a:lnTo>
                    <a:pt x="17370" y="28450"/>
                  </a:lnTo>
                  <a:lnTo>
                    <a:pt x="18043" y="28272"/>
                  </a:lnTo>
                  <a:lnTo>
                    <a:pt x="18736" y="28094"/>
                  </a:lnTo>
                  <a:lnTo>
                    <a:pt x="19408" y="27896"/>
                  </a:lnTo>
                  <a:lnTo>
                    <a:pt x="20081" y="27678"/>
                  </a:lnTo>
                  <a:lnTo>
                    <a:pt x="20734" y="27421"/>
                  </a:lnTo>
                  <a:lnTo>
                    <a:pt x="21406" y="27164"/>
                  </a:lnTo>
                  <a:lnTo>
                    <a:pt x="22039" y="26867"/>
                  </a:lnTo>
                  <a:lnTo>
                    <a:pt x="22692" y="26570"/>
                  </a:lnTo>
                  <a:lnTo>
                    <a:pt x="23325" y="26254"/>
                  </a:lnTo>
                  <a:lnTo>
                    <a:pt x="23939" y="25917"/>
                  </a:lnTo>
                  <a:lnTo>
                    <a:pt x="24552" y="25541"/>
                  </a:lnTo>
                  <a:lnTo>
                    <a:pt x="25145" y="25166"/>
                  </a:lnTo>
                  <a:lnTo>
                    <a:pt x="25739" y="24770"/>
                  </a:lnTo>
                  <a:lnTo>
                    <a:pt x="26293" y="24374"/>
                  </a:lnTo>
                  <a:lnTo>
                    <a:pt x="26847" y="23939"/>
                  </a:lnTo>
                  <a:lnTo>
                    <a:pt x="27381" y="23504"/>
                  </a:lnTo>
                  <a:lnTo>
                    <a:pt x="27915" y="23029"/>
                  </a:lnTo>
                  <a:lnTo>
                    <a:pt x="28410" y="22574"/>
                  </a:lnTo>
                  <a:lnTo>
                    <a:pt x="28885" y="22079"/>
                  </a:lnTo>
                  <a:lnTo>
                    <a:pt x="29340" y="21565"/>
                  </a:lnTo>
                  <a:lnTo>
                    <a:pt x="29775" y="21051"/>
                  </a:lnTo>
                  <a:lnTo>
                    <a:pt x="30190" y="20516"/>
                  </a:lnTo>
                  <a:lnTo>
                    <a:pt x="30566" y="19982"/>
                  </a:lnTo>
                  <a:lnTo>
                    <a:pt x="30942" y="19428"/>
                  </a:lnTo>
                  <a:lnTo>
                    <a:pt x="31259" y="18855"/>
                  </a:lnTo>
                  <a:lnTo>
                    <a:pt x="31575" y="18261"/>
                  </a:lnTo>
                  <a:lnTo>
                    <a:pt x="31852" y="17668"/>
                  </a:lnTo>
                  <a:lnTo>
                    <a:pt x="32109" y="17074"/>
                  </a:lnTo>
                  <a:lnTo>
                    <a:pt x="32426" y="16164"/>
                  </a:lnTo>
                  <a:lnTo>
                    <a:pt x="32703" y="15274"/>
                  </a:lnTo>
                  <a:lnTo>
                    <a:pt x="32940" y="14423"/>
                  </a:lnTo>
                  <a:lnTo>
                    <a:pt x="33118" y="13592"/>
                  </a:lnTo>
                  <a:lnTo>
                    <a:pt x="33237" y="12801"/>
                  </a:lnTo>
                  <a:lnTo>
                    <a:pt x="33336" y="12009"/>
                  </a:lnTo>
                  <a:lnTo>
                    <a:pt x="33376" y="11277"/>
                  </a:lnTo>
                  <a:lnTo>
                    <a:pt x="33376" y="10545"/>
                  </a:lnTo>
                  <a:lnTo>
                    <a:pt x="33356" y="9833"/>
                  </a:lnTo>
                  <a:lnTo>
                    <a:pt x="33277" y="9161"/>
                  </a:lnTo>
                  <a:lnTo>
                    <a:pt x="33178" y="8508"/>
                  </a:lnTo>
                  <a:lnTo>
                    <a:pt x="33039" y="7894"/>
                  </a:lnTo>
                  <a:lnTo>
                    <a:pt x="32881" y="7281"/>
                  </a:lnTo>
                  <a:lnTo>
                    <a:pt x="32703" y="6707"/>
                  </a:lnTo>
                  <a:lnTo>
                    <a:pt x="32485" y="6153"/>
                  </a:lnTo>
                  <a:lnTo>
                    <a:pt x="32248" y="5619"/>
                  </a:lnTo>
                  <a:lnTo>
                    <a:pt x="31991" y="5105"/>
                  </a:lnTo>
                  <a:lnTo>
                    <a:pt x="31714" y="4630"/>
                  </a:lnTo>
                  <a:lnTo>
                    <a:pt x="31417" y="4155"/>
                  </a:lnTo>
                  <a:lnTo>
                    <a:pt x="31120" y="3720"/>
                  </a:lnTo>
                  <a:lnTo>
                    <a:pt x="30804" y="3285"/>
                  </a:lnTo>
                  <a:lnTo>
                    <a:pt x="30467" y="2889"/>
                  </a:lnTo>
                  <a:lnTo>
                    <a:pt x="30131" y="2513"/>
                  </a:lnTo>
                  <a:lnTo>
                    <a:pt x="29795" y="2157"/>
                  </a:lnTo>
                  <a:lnTo>
                    <a:pt x="29458" y="1821"/>
                  </a:lnTo>
                  <a:lnTo>
                    <a:pt x="29102" y="1504"/>
                  </a:lnTo>
                  <a:lnTo>
                    <a:pt x="28766" y="1207"/>
                  </a:lnTo>
                  <a:lnTo>
                    <a:pt x="28430" y="930"/>
                  </a:lnTo>
                  <a:lnTo>
                    <a:pt x="27757" y="436"/>
                  </a:lnTo>
                  <a:lnTo>
                    <a:pt x="27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3273600" y="1157575"/>
              <a:ext cx="341800" cy="311600"/>
            </a:xfrm>
            <a:custGeom>
              <a:rect b="b" l="l" r="r" t="t"/>
              <a:pathLst>
                <a:path extrusionOk="0" h="12464" w="13672">
                  <a:moveTo>
                    <a:pt x="5342" y="0"/>
                  </a:moveTo>
                  <a:lnTo>
                    <a:pt x="4491" y="40"/>
                  </a:lnTo>
                  <a:lnTo>
                    <a:pt x="3661" y="99"/>
                  </a:lnTo>
                  <a:lnTo>
                    <a:pt x="3245" y="139"/>
                  </a:lnTo>
                  <a:lnTo>
                    <a:pt x="2849" y="198"/>
                  </a:lnTo>
                  <a:lnTo>
                    <a:pt x="2473" y="277"/>
                  </a:lnTo>
                  <a:lnTo>
                    <a:pt x="2117" y="356"/>
                  </a:lnTo>
                  <a:lnTo>
                    <a:pt x="1761" y="455"/>
                  </a:lnTo>
                  <a:lnTo>
                    <a:pt x="1445" y="574"/>
                  </a:lnTo>
                  <a:lnTo>
                    <a:pt x="1148" y="693"/>
                  </a:lnTo>
                  <a:lnTo>
                    <a:pt x="891" y="851"/>
                  </a:lnTo>
                  <a:lnTo>
                    <a:pt x="653" y="1009"/>
                  </a:lnTo>
                  <a:lnTo>
                    <a:pt x="456" y="1187"/>
                  </a:lnTo>
                  <a:lnTo>
                    <a:pt x="278" y="1385"/>
                  </a:lnTo>
                  <a:lnTo>
                    <a:pt x="159" y="1603"/>
                  </a:lnTo>
                  <a:lnTo>
                    <a:pt x="80" y="1860"/>
                  </a:lnTo>
                  <a:lnTo>
                    <a:pt x="20" y="2137"/>
                  </a:lnTo>
                  <a:lnTo>
                    <a:pt x="1" y="2433"/>
                  </a:lnTo>
                  <a:lnTo>
                    <a:pt x="1" y="2750"/>
                  </a:lnTo>
                  <a:lnTo>
                    <a:pt x="20" y="3106"/>
                  </a:lnTo>
                  <a:lnTo>
                    <a:pt x="80" y="3482"/>
                  </a:lnTo>
                  <a:lnTo>
                    <a:pt x="159" y="3858"/>
                  </a:lnTo>
                  <a:lnTo>
                    <a:pt x="258" y="4273"/>
                  </a:lnTo>
                  <a:lnTo>
                    <a:pt x="376" y="4689"/>
                  </a:lnTo>
                  <a:lnTo>
                    <a:pt x="515" y="5124"/>
                  </a:lnTo>
                  <a:lnTo>
                    <a:pt x="673" y="5559"/>
                  </a:lnTo>
                  <a:lnTo>
                    <a:pt x="851" y="5995"/>
                  </a:lnTo>
                  <a:lnTo>
                    <a:pt x="1049" y="6450"/>
                  </a:lnTo>
                  <a:lnTo>
                    <a:pt x="1267" y="6885"/>
                  </a:lnTo>
                  <a:lnTo>
                    <a:pt x="1484" y="7340"/>
                  </a:lnTo>
                  <a:lnTo>
                    <a:pt x="1722" y="7775"/>
                  </a:lnTo>
                  <a:lnTo>
                    <a:pt x="1959" y="8210"/>
                  </a:lnTo>
                  <a:lnTo>
                    <a:pt x="2236" y="8646"/>
                  </a:lnTo>
                  <a:lnTo>
                    <a:pt x="2493" y="9061"/>
                  </a:lnTo>
                  <a:lnTo>
                    <a:pt x="2770" y="9457"/>
                  </a:lnTo>
                  <a:lnTo>
                    <a:pt x="3067" y="9852"/>
                  </a:lnTo>
                  <a:lnTo>
                    <a:pt x="3344" y="10228"/>
                  </a:lnTo>
                  <a:lnTo>
                    <a:pt x="3641" y="10584"/>
                  </a:lnTo>
                  <a:lnTo>
                    <a:pt x="3937" y="10901"/>
                  </a:lnTo>
                  <a:lnTo>
                    <a:pt x="4234" y="11217"/>
                  </a:lnTo>
                  <a:lnTo>
                    <a:pt x="4531" y="11494"/>
                  </a:lnTo>
                  <a:lnTo>
                    <a:pt x="4828" y="11732"/>
                  </a:lnTo>
                  <a:lnTo>
                    <a:pt x="5125" y="11949"/>
                  </a:lnTo>
                  <a:lnTo>
                    <a:pt x="5421" y="12128"/>
                  </a:lnTo>
                  <a:lnTo>
                    <a:pt x="5718" y="12266"/>
                  </a:lnTo>
                  <a:lnTo>
                    <a:pt x="5995" y="12365"/>
                  </a:lnTo>
                  <a:lnTo>
                    <a:pt x="6272" y="12424"/>
                  </a:lnTo>
                  <a:lnTo>
                    <a:pt x="6549" y="12464"/>
                  </a:lnTo>
                  <a:lnTo>
                    <a:pt x="6846" y="12444"/>
                  </a:lnTo>
                  <a:lnTo>
                    <a:pt x="7142" y="12424"/>
                  </a:lnTo>
                  <a:lnTo>
                    <a:pt x="7439" y="12365"/>
                  </a:lnTo>
                  <a:lnTo>
                    <a:pt x="7736" y="12286"/>
                  </a:lnTo>
                  <a:lnTo>
                    <a:pt x="8053" y="12167"/>
                  </a:lnTo>
                  <a:lnTo>
                    <a:pt x="8349" y="12048"/>
                  </a:lnTo>
                  <a:lnTo>
                    <a:pt x="8666" y="11910"/>
                  </a:lnTo>
                  <a:lnTo>
                    <a:pt x="8982" y="11752"/>
                  </a:lnTo>
                  <a:lnTo>
                    <a:pt x="9279" y="11574"/>
                  </a:lnTo>
                  <a:lnTo>
                    <a:pt x="9892" y="11198"/>
                  </a:lnTo>
                  <a:lnTo>
                    <a:pt x="10486" y="10762"/>
                  </a:lnTo>
                  <a:lnTo>
                    <a:pt x="11060" y="10327"/>
                  </a:lnTo>
                  <a:lnTo>
                    <a:pt x="11614" y="9892"/>
                  </a:lnTo>
                  <a:lnTo>
                    <a:pt x="12108" y="9457"/>
                  </a:lnTo>
                  <a:lnTo>
                    <a:pt x="12543" y="9041"/>
                  </a:lnTo>
                  <a:lnTo>
                    <a:pt x="12919" y="8685"/>
                  </a:lnTo>
                  <a:lnTo>
                    <a:pt x="13473" y="8131"/>
                  </a:lnTo>
                  <a:lnTo>
                    <a:pt x="13671" y="7914"/>
                  </a:lnTo>
                  <a:lnTo>
                    <a:pt x="12820" y="6509"/>
                  </a:lnTo>
                  <a:lnTo>
                    <a:pt x="6826" y="11494"/>
                  </a:lnTo>
                  <a:lnTo>
                    <a:pt x="1484" y="2176"/>
                  </a:lnTo>
                  <a:lnTo>
                    <a:pt x="9912" y="910"/>
                  </a:lnTo>
                  <a:lnTo>
                    <a:pt x="9714" y="237"/>
                  </a:lnTo>
                  <a:lnTo>
                    <a:pt x="9338" y="198"/>
                  </a:lnTo>
                  <a:lnTo>
                    <a:pt x="8369" y="119"/>
                  </a:lnTo>
                  <a:lnTo>
                    <a:pt x="7716" y="59"/>
                  </a:lnTo>
                  <a:lnTo>
                    <a:pt x="6984" y="20"/>
                  </a:lnTo>
                  <a:lnTo>
                    <a:pt x="6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3828525" y="1124425"/>
              <a:ext cx="114775" cy="78675"/>
            </a:xfrm>
            <a:custGeom>
              <a:rect b="b" l="l" r="r" t="t"/>
              <a:pathLst>
                <a:path extrusionOk="0" h="3147" w="4591">
                  <a:moveTo>
                    <a:pt x="2909" y="1"/>
                  </a:moveTo>
                  <a:lnTo>
                    <a:pt x="2751" y="20"/>
                  </a:lnTo>
                  <a:lnTo>
                    <a:pt x="2573" y="60"/>
                  </a:lnTo>
                  <a:lnTo>
                    <a:pt x="2415" y="99"/>
                  </a:lnTo>
                  <a:lnTo>
                    <a:pt x="2256" y="159"/>
                  </a:lnTo>
                  <a:lnTo>
                    <a:pt x="2098" y="238"/>
                  </a:lnTo>
                  <a:lnTo>
                    <a:pt x="1940" y="337"/>
                  </a:lnTo>
                  <a:lnTo>
                    <a:pt x="1781" y="436"/>
                  </a:lnTo>
                  <a:lnTo>
                    <a:pt x="1485" y="673"/>
                  </a:lnTo>
                  <a:lnTo>
                    <a:pt x="1227" y="950"/>
                  </a:lnTo>
                  <a:lnTo>
                    <a:pt x="970" y="1247"/>
                  </a:lnTo>
                  <a:lnTo>
                    <a:pt x="733" y="1583"/>
                  </a:lnTo>
                  <a:lnTo>
                    <a:pt x="515" y="1939"/>
                  </a:lnTo>
                  <a:lnTo>
                    <a:pt x="317" y="2295"/>
                  </a:lnTo>
                  <a:lnTo>
                    <a:pt x="159" y="2652"/>
                  </a:lnTo>
                  <a:lnTo>
                    <a:pt x="21" y="3027"/>
                  </a:lnTo>
                  <a:lnTo>
                    <a:pt x="1" y="3067"/>
                  </a:lnTo>
                  <a:lnTo>
                    <a:pt x="1" y="3087"/>
                  </a:lnTo>
                  <a:lnTo>
                    <a:pt x="60" y="3126"/>
                  </a:lnTo>
                  <a:lnTo>
                    <a:pt x="139" y="3146"/>
                  </a:lnTo>
                  <a:lnTo>
                    <a:pt x="238" y="3146"/>
                  </a:lnTo>
                  <a:lnTo>
                    <a:pt x="337" y="3126"/>
                  </a:lnTo>
                  <a:lnTo>
                    <a:pt x="436" y="3087"/>
                  </a:lnTo>
                  <a:lnTo>
                    <a:pt x="515" y="3047"/>
                  </a:lnTo>
                  <a:lnTo>
                    <a:pt x="555" y="2968"/>
                  </a:lnTo>
                  <a:lnTo>
                    <a:pt x="713" y="2592"/>
                  </a:lnTo>
                  <a:lnTo>
                    <a:pt x="891" y="2216"/>
                  </a:lnTo>
                  <a:lnTo>
                    <a:pt x="1069" y="1860"/>
                  </a:lnTo>
                  <a:lnTo>
                    <a:pt x="1287" y="1504"/>
                  </a:lnTo>
                  <a:lnTo>
                    <a:pt x="1504" y="1207"/>
                  </a:lnTo>
                  <a:lnTo>
                    <a:pt x="1742" y="930"/>
                  </a:lnTo>
                  <a:lnTo>
                    <a:pt x="1999" y="673"/>
                  </a:lnTo>
                  <a:lnTo>
                    <a:pt x="2138" y="574"/>
                  </a:lnTo>
                  <a:lnTo>
                    <a:pt x="2296" y="456"/>
                  </a:lnTo>
                  <a:lnTo>
                    <a:pt x="2415" y="396"/>
                  </a:lnTo>
                  <a:lnTo>
                    <a:pt x="2533" y="357"/>
                  </a:lnTo>
                  <a:lnTo>
                    <a:pt x="2652" y="317"/>
                  </a:lnTo>
                  <a:lnTo>
                    <a:pt x="2771" y="297"/>
                  </a:lnTo>
                  <a:lnTo>
                    <a:pt x="2889" y="317"/>
                  </a:lnTo>
                  <a:lnTo>
                    <a:pt x="3008" y="317"/>
                  </a:lnTo>
                  <a:lnTo>
                    <a:pt x="3226" y="396"/>
                  </a:lnTo>
                  <a:lnTo>
                    <a:pt x="3463" y="495"/>
                  </a:lnTo>
                  <a:lnTo>
                    <a:pt x="3661" y="634"/>
                  </a:lnTo>
                  <a:lnTo>
                    <a:pt x="3859" y="772"/>
                  </a:lnTo>
                  <a:lnTo>
                    <a:pt x="4057" y="950"/>
                  </a:lnTo>
                  <a:lnTo>
                    <a:pt x="4116" y="990"/>
                  </a:lnTo>
                  <a:lnTo>
                    <a:pt x="4314" y="990"/>
                  </a:lnTo>
                  <a:lnTo>
                    <a:pt x="4432" y="950"/>
                  </a:lnTo>
                  <a:lnTo>
                    <a:pt x="4512" y="891"/>
                  </a:lnTo>
                  <a:lnTo>
                    <a:pt x="4571" y="851"/>
                  </a:lnTo>
                  <a:lnTo>
                    <a:pt x="4591" y="772"/>
                  </a:lnTo>
                  <a:lnTo>
                    <a:pt x="4571" y="752"/>
                  </a:lnTo>
                  <a:lnTo>
                    <a:pt x="4551" y="713"/>
                  </a:lnTo>
                  <a:lnTo>
                    <a:pt x="4373" y="555"/>
                  </a:lnTo>
                  <a:lnTo>
                    <a:pt x="4175" y="416"/>
                  </a:lnTo>
                  <a:lnTo>
                    <a:pt x="3997" y="297"/>
                  </a:lnTo>
                  <a:lnTo>
                    <a:pt x="3799" y="198"/>
                  </a:lnTo>
                  <a:lnTo>
                    <a:pt x="3621" y="119"/>
                  </a:lnTo>
                  <a:lnTo>
                    <a:pt x="3443" y="60"/>
                  </a:lnTo>
                  <a:lnTo>
                    <a:pt x="3265" y="20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4059025" y="1028475"/>
              <a:ext cx="124650" cy="70250"/>
            </a:xfrm>
            <a:custGeom>
              <a:rect b="b" l="l" r="r" t="t"/>
              <a:pathLst>
                <a:path extrusionOk="0" h="2810" w="4986">
                  <a:moveTo>
                    <a:pt x="2750" y="1"/>
                  </a:moveTo>
                  <a:lnTo>
                    <a:pt x="2513" y="20"/>
                  </a:lnTo>
                  <a:lnTo>
                    <a:pt x="2295" y="80"/>
                  </a:lnTo>
                  <a:lnTo>
                    <a:pt x="2058" y="139"/>
                  </a:lnTo>
                  <a:lnTo>
                    <a:pt x="1840" y="238"/>
                  </a:lnTo>
                  <a:lnTo>
                    <a:pt x="1622" y="357"/>
                  </a:lnTo>
                  <a:lnTo>
                    <a:pt x="1405" y="515"/>
                  </a:lnTo>
                  <a:lnTo>
                    <a:pt x="1167" y="733"/>
                  </a:lnTo>
                  <a:lnTo>
                    <a:pt x="930" y="970"/>
                  </a:lnTo>
                  <a:lnTo>
                    <a:pt x="732" y="1227"/>
                  </a:lnTo>
                  <a:lnTo>
                    <a:pt x="534" y="1484"/>
                  </a:lnTo>
                  <a:lnTo>
                    <a:pt x="376" y="1781"/>
                  </a:lnTo>
                  <a:lnTo>
                    <a:pt x="218" y="2078"/>
                  </a:lnTo>
                  <a:lnTo>
                    <a:pt x="99" y="2394"/>
                  </a:lnTo>
                  <a:lnTo>
                    <a:pt x="0" y="2691"/>
                  </a:lnTo>
                  <a:lnTo>
                    <a:pt x="0" y="2731"/>
                  </a:lnTo>
                  <a:lnTo>
                    <a:pt x="0" y="2750"/>
                  </a:lnTo>
                  <a:lnTo>
                    <a:pt x="40" y="2790"/>
                  </a:lnTo>
                  <a:lnTo>
                    <a:pt x="119" y="2810"/>
                  </a:lnTo>
                  <a:lnTo>
                    <a:pt x="218" y="2810"/>
                  </a:lnTo>
                  <a:lnTo>
                    <a:pt x="336" y="2770"/>
                  </a:lnTo>
                  <a:lnTo>
                    <a:pt x="416" y="2731"/>
                  </a:lnTo>
                  <a:lnTo>
                    <a:pt x="495" y="2691"/>
                  </a:lnTo>
                  <a:lnTo>
                    <a:pt x="534" y="2632"/>
                  </a:lnTo>
                  <a:lnTo>
                    <a:pt x="653" y="2295"/>
                  </a:lnTo>
                  <a:lnTo>
                    <a:pt x="791" y="1959"/>
                  </a:lnTo>
                  <a:lnTo>
                    <a:pt x="970" y="1643"/>
                  </a:lnTo>
                  <a:lnTo>
                    <a:pt x="1148" y="1346"/>
                  </a:lnTo>
                  <a:lnTo>
                    <a:pt x="1306" y="1128"/>
                  </a:lnTo>
                  <a:lnTo>
                    <a:pt x="1484" y="930"/>
                  </a:lnTo>
                  <a:lnTo>
                    <a:pt x="1662" y="752"/>
                  </a:lnTo>
                  <a:lnTo>
                    <a:pt x="1860" y="614"/>
                  </a:lnTo>
                  <a:lnTo>
                    <a:pt x="2058" y="515"/>
                  </a:lnTo>
                  <a:lnTo>
                    <a:pt x="2255" y="436"/>
                  </a:lnTo>
                  <a:lnTo>
                    <a:pt x="2453" y="376"/>
                  </a:lnTo>
                  <a:lnTo>
                    <a:pt x="2671" y="357"/>
                  </a:lnTo>
                  <a:lnTo>
                    <a:pt x="2889" y="357"/>
                  </a:lnTo>
                  <a:lnTo>
                    <a:pt x="3106" y="376"/>
                  </a:lnTo>
                  <a:lnTo>
                    <a:pt x="3344" y="436"/>
                  </a:lnTo>
                  <a:lnTo>
                    <a:pt x="3561" y="495"/>
                  </a:lnTo>
                  <a:lnTo>
                    <a:pt x="3779" y="594"/>
                  </a:lnTo>
                  <a:lnTo>
                    <a:pt x="4016" y="693"/>
                  </a:lnTo>
                  <a:lnTo>
                    <a:pt x="4234" y="831"/>
                  </a:lnTo>
                  <a:lnTo>
                    <a:pt x="4451" y="970"/>
                  </a:lnTo>
                  <a:lnTo>
                    <a:pt x="4531" y="1009"/>
                  </a:lnTo>
                  <a:lnTo>
                    <a:pt x="4630" y="1009"/>
                  </a:lnTo>
                  <a:lnTo>
                    <a:pt x="4728" y="990"/>
                  </a:lnTo>
                  <a:lnTo>
                    <a:pt x="4827" y="950"/>
                  </a:lnTo>
                  <a:lnTo>
                    <a:pt x="4906" y="911"/>
                  </a:lnTo>
                  <a:lnTo>
                    <a:pt x="4966" y="851"/>
                  </a:lnTo>
                  <a:lnTo>
                    <a:pt x="4986" y="812"/>
                  </a:lnTo>
                  <a:lnTo>
                    <a:pt x="4986" y="792"/>
                  </a:lnTo>
                  <a:lnTo>
                    <a:pt x="4966" y="772"/>
                  </a:lnTo>
                  <a:lnTo>
                    <a:pt x="4550" y="515"/>
                  </a:lnTo>
                  <a:lnTo>
                    <a:pt x="4333" y="396"/>
                  </a:lnTo>
                  <a:lnTo>
                    <a:pt x="4115" y="297"/>
                  </a:lnTo>
                  <a:lnTo>
                    <a:pt x="3898" y="198"/>
                  </a:lnTo>
                  <a:lnTo>
                    <a:pt x="3660" y="119"/>
                  </a:lnTo>
                  <a:lnTo>
                    <a:pt x="3442" y="60"/>
                  </a:lnTo>
                  <a:lnTo>
                    <a:pt x="3205" y="2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3956150" y="1086350"/>
              <a:ext cx="101900" cy="191425"/>
            </a:xfrm>
            <a:custGeom>
              <a:rect b="b" l="l" r="r" t="t"/>
              <a:pathLst>
                <a:path extrusionOk="0" h="7657" w="4076">
                  <a:moveTo>
                    <a:pt x="3185" y="0"/>
                  </a:moveTo>
                  <a:lnTo>
                    <a:pt x="3086" y="277"/>
                  </a:lnTo>
                  <a:lnTo>
                    <a:pt x="2987" y="515"/>
                  </a:lnTo>
                  <a:lnTo>
                    <a:pt x="2889" y="732"/>
                  </a:lnTo>
                  <a:lnTo>
                    <a:pt x="2790" y="930"/>
                  </a:lnTo>
                  <a:lnTo>
                    <a:pt x="2691" y="1088"/>
                  </a:lnTo>
                  <a:lnTo>
                    <a:pt x="2572" y="1207"/>
                  </a:lnTo>
                  <a:lnTo>
                    <a:pt x="2473" y="1326"/>
                  </a:lnTo>
                  <a:lnTo>
                    <a:pt x="2374" y="1405"/>
                  </a:lnTo>
                  <a:lnTo>
                    <a:pt x="2255" y="1464"/>
                  </a:lnTo>
                  <a:lnTo>
                    <a:pt x="2157" y="1504"/>
                  </a:lnTo>
                  <a:lnTo>
                    <a:pt x="2058" y="1524"/>
                  </a:lnTo>
                  <a:lnTo>
                    <a:pt x="1939" y="1543"/>
                  </a:lnTo>
                  <a:lnTo>
                    <a:pt x="1840" y="1524"/>
                  </a:lnTo>
                  <a:lnTo>
                    <a:pt x="1741" y="1504"/>
                  </a:lnTo>
                  <a:lnTo>
                    <a:pt x="1543" y="1425"/>
                  </a:lnTo>
                  <a:lnTo>
                    <a:pt x="1365" y="1306"/>
                  </a:lnTo>
                  <a:lnTo>
                    <a:pt x="1207" y="1167"/>
                  </a:lnTo>
                  <a:lnTo>
                    <a:pt x="1049" y="1029"/>
                  </a:lnTo>
                  <a:lnTo>
                    <a:pt x="930" y="871"/>
                  </a:lnTo>
                  <a:lnTo>
                    <a:pt x="732" y="614"/>
                  </a:lnTo>
                  <a:lnTo>
                    <a:pt x="673" y="495"/>
                  </a:lnTo>
                  <a:lnTo>
                    <a:pt x="574" y="851"/>
                  </a:lnTo>
                  <a:lnTo>
                    <a:pt x="475" y="1227"/>
                  </a:lnTo>
                  <a:lnTo>
                    <a:pt x="376" y="1721"/>
                  </a:lnTo>
                  <a:lnTo>
                    <a:pt x="257" y="2315"/>
                  </a:lnTo>
                  <a:lnTo>
                    <a:pt x="158" y="2968"/>
                  </a:lnTo>
                  <a:lnTo>
                    <a:pt x="59" y="3660"/>
                  </a:lnTo>
                  <a:lnTo>
                    <a:pt x="20" y="4372"/>
                  </a:lnTo>
                  <a:lnTo>
                    <a:pt x="0" y="4709"/>
                  </a:lnTo>
                  <a:lnTo>
                    <a:pt x="20" y="5065"/>
                  </a:lnTo>
                  <a:lnTo>
                    <a:pt x="40" y="5401"/>
                  </a:lnTo>
                  <a:lnTo>
                    <a:pt x="79" y="5718"/>
                  </a:lnTo>
                  <a:lnTo>
                    <a:pt x="119" y="6034"/>
                  </a:lnTo>
                  <a:lnTo>
                    <a:pt x="198" y="6331"/>
                  </a:lnTo>
                  <a:lnTo>
                    <a:pt x="297" y="6588"/>
                  </a:lnTo>
                  <a:lnTo>
                    <a:pt x="416" y="6845"/>
                  </a:lnTo>
                  <a:lnTo>
                    <a:pt x="574" y="7063"/>
                  </a:lnTo>
                  <a:lnTo>
                    <a:pt x="732" y="7241"/>
                  </a:lnTo>
                  <a:lnTo>
                    <a:pt x="930" y="7399"/>
                  </a:lnTo>
                  <a:lnTo>
                    <a:pt x="1049" y="7478"/>
                  </a:lnTo>
                  <a:lnTo>
                    <a:pt x="1167" y="7538"/>
                  </a:lnTo>
                  <a:lnTo>
                    <a:pt x="1286" y="7577"/>
                  </a:lnTo>
                  <a:lnTo>
                    <a:pt x="1425" y="7617"/>
                  </a:lnTo>
                  <a:lnTo>
                    <a:pt x="1563" y="7637"/>
                  </a:lnTo>
                  <a:lnTo>
                    <a:pt x="1702" y="7657"/>
                  </a:lnTo>
                  <a:lnTo>
                    <a:pt x="2038" y="7637"/>
                  </a:lnTo>
                  <a:lnTo>
                    <a:pt x="2394" y="7597"/>
                  </a:lnTo>
                  <a:lnTo>
                    <a:pt x="2691" y="7518"/>
                  </a:lnTo>
                  <a:lnTo>
                    <a:pt x="2948" y="7399"/>
                  </a:lnTo>
                  <a:lnTo>
                    <a:pt x="3166" y="7241"/>
                  </a:lnTo>
                  <a:lnTo>
                    <a:pt x="3363" y="7063"/>
                  </a:lnTo>
                  <a:lnTo>
                    <a:pt x="3522" y="6865"/>
                  </a:lnTo>
                  <a:lnTo>
                    <a:pt x="3680" y="6648"/>
                  </a:lnTo>
                  <a:lnTo>
                    <a:pt x="3799" y="6390"/>
                  </a:lnTo>
                  <a:lnTo>
                    <a:pt x="3878" y="6113"/>
                  </a:lnTo>
                  <a:lnTo>
                    <a:pt x="3957" y="5836"/>
                  </a:lnTo>
                  <a:lnTo>
                    <a:pt x="4016" y="5540"/>
                  </a:lnTo>
                  <a:lnTo>
                    <a:pt x="4056" y="5223"/>
                  </a:lnTo>
                  <a:lnTo>
                    <a:pt x="4076" y="4887"/>
                  </a:lnTo>
                  <a:lnTo>
                    <a:pt x="4076" y="4570"/>
                  </a:lnTo>
                  <a:lnTo>
                    <a:pt x="4056" y="4214"/>
                  </a:lnTo>
                  <a:lnTo>
                    <a:pt x="3996" y="3542"/>
                  </a:lnTo>
                  <a:lnTo>
                    <a:pt x="3917" y="2869"/>
                  </a:lnTo>
                  <a:lnTo>
                    <a:pt x="3779" y="2216"/>
                  </a:lnTo>
                  <a:lnTo>
                    <a:pt x="3660" y="1622"/>
                  </a:lnTo>
                  <a:lnTo>
                    <a:pt x="3522" y="1088"/>
                  </a:lnTo>
                  <a:lnTo>
                    <a:pt x="3284" y="297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3967025" y="1118000"/>
              <a:ext cx="24750" cy="143950"/>
            </a:xfrm>
            <a:custGeom>
              <a:rect b="b" l="l" r="r" t="t"/>
              <a:pathLst>
                <a:path extrusionOk="0" h="5758" w="990">
                  <a:moveTo>
                    <a:pt x="811" y="0"/>
                  </a:moveTo>
                  <a:lnTo>
                    <a:pt x="0" y="5718"/>
                  </a:lnTo>
                  <a:lnTo>
                    <a:pt x="178" y="5757"/>
                  </a:lnTo>
                  <a:lnTo>
                    <a:pt x="990" y="40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4002625" y="1124925"/>
              <a:ext cx="5975" cy="152850"/>
            </a:xfrm>
            <a:custGeom>
              <a:rect b="b" l="l" r="r" t="t"/>
              <a:pathLst>
                <a:path extrusionOk="0" h="6114" w="239">
                  <a:moveTo>
                    <a:pt x="40" y="0"/>
                  </a:moveTo>
                  <a:lnTo>
                    <a:pt x="1" y="6114"/>
                  </a:lnTo>
                  <a:lnTo>
                    <a:pt x="199" y="61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4023400" y="1109100"/>
              <a:ext cx="29200" cy="143450"/>
            </a:xfrm>
            <a:custGeom>
              <a:rect b="b" l="l" r="r" t="t"/>
              <a:pathLst>
                <a:path extrusionOk="0" h="5738" w="1168">
                  <a:moveTo>
                    <a:pt x="179" y="0"/>
                  </a:moveTo>
                  <a:lnTo>
                    <a:pt x="1" y="40"/>
                  </a:lnTo>
                  <a:lnTo>
                    <a:pt x="970" y="5738"/>
                  </a:lnTo>
                  <a:lnTo>
                    <a:pt x="1168" y="57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3955650" y="1139750"/>
              <a:ext cx="95975" cy="34650"/>
            </a:xfrm>
            <a:custGeom>
              <a:rect b="b" l="l" r="r" t="t"/>
              <a:pathLst>
                <a:path extrusionOk="0" h="1386" w="3839">
                  <a:moveTo>
                    <a:pt x="3779" y="1"/>
                  </a:moveTo>
                  <a:lnTo>
                    <a:pt x="0" y="1188"/>
                  </a:lnTo>
                  <a:lnTo>
                    <a:pt x="60" y="1386"/>
                  </a:lnTo>
                  <a:lnTo>
                    <a:pt x="3838" y="179"/>
                  </a:lnTo>
                  <a:lnTo>
                    <a:pt x="377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3521875" y="750525"/>
              <a:ext cx="635600" cy="401125"/>
            </a:xfrm>
            <a:custGeom>
              <a:rect b="b" l="l" r="r" t="t"/>
              <a:pathLst>
                <a:path extrusionOk="0" h="16045" w="25424">
                  <a:moveTo>
                    <a:pt x="25423" y="0"/>
                  </a:moveTo>
                  <a:lnTo>
                    <a:pt x="1" y="16045"/>
                  </a:lnTo>
                  <a:lnTo>
                    <a:pt x="1148" y="16045"/>
                  </a:lnTo>
                  <a:lnTo>
                    <a:pt x="2256" y="16025"/>
                  </a:lnTo>
                  <a:lnTo>
                    <a:pt x="3325" y="15966"/>
                  </a:lnTo>
                  <a:lnTo>
                    <a:pt x="4353" y="15906"/>
                  </a:lnTo>
                  <a:lnTo>
                    <a:pt x="5362" y="15807"/>
                  </a:lnTo>
                  <a:lnTo>
                    <a:pt x="6332" y="15708"/>
                  </a:lnTo>
                  <a:lnTo>
                    <a:pt x="7281" y="15570"/>
                  </a:lnTo>
                  <a:lnTo>
                    <a:pt x="8191" y="15412"/>
                  </a:lnTo>
                  <a:lnTo>
                    <a:pt x="9062" y="15253"/>
                  </a:lnTo>
                  <a:lnTo>
                    <a:pt x="9913" y="15075"/>
                  </a:lnTo>
                  <a:lnTo>
                    <a:pt x="10724" y="14877"/>
                  </a:lnTo>
                  <a:lnTo>
                    <a:pt x="11515" y="14660"/>
                  </a:lnTo>
                  <a:lnTo>
                    <a:pt x="12267" y="14422"/>
                  </a:lnTo>
                  <a:lnTo>
                    <a:pt x="12999" y="14165"/>
                  </a:lnTo>
                  <a:lnTo>
                    <a:pt x="13711" y="13908"/>
                  </a:lnTo>
                  <a:lnTo>
                    <a:pt x="14384" y="13631"/>
                  </a:lnTo>
                  <a:lnTo>
                    <a:pt x="15037" y="13354"/>
                  </a:lnTo>
                  <a:lnTo>
                    <a:pt x="15670" y="13057"/>
                  </a:lnTo>
                  <a:lnTo>
                    <a:pt x="16263" y="12741"/>
                  </a:lnTo>
                  <a:lnTo>
                    <a:pt x="16837" y="12424"/>
                  </a:lnTo>
                  <a:lnTo>
                    <a:pt x="17391" y="12108"/>
                  </a:lnTo>
                  <a:lnTo>
                    <a:pt x="17905" y="11771"/>
                  </a:lnTo>
                  <a:lnTo>
                    <a:pt x="18420" y="11415"/>
                  </a:lnTo>
                  <a:lnTo>
                    <a:pt x="18894" y="11079"/>
                  </a:lnTo>
                  <a:lnTo>
                    <a:pt x="19349" y="10723"/>
                  </a:lnTo>
                  <a:lnTo>
                    <a:pt x="19785" y="10367"/>
                  </a:lnTo>
                  <a:lnTo>
                    <a:pt x="20200" y="9991"/>
                  </a:lnTo>
                  <a:lnTo>
                    <a:pt x="20596" y="9615"/>
                  </a:lnTo>
                  <a:lnTo>
                    <a:pt x="20972" y="9239"/>
                  </a:lnTo>
                  <a:lnTo>
                    <a:pt x="21328" y="8863"/>
                  </a:lnTo>
                  <a:lnTo>
                    <a:pt x="21644" y="8487"/>
                  </a:lnTo>
                  <a:lnTo>
                    <a:pt x="21961" y="8111"/>
                  </a:lnTo>
                  <a:lnTo>
                    <a:pt x="22258" y="7735"/>
                  </a:lnTo>
                  <a:lnTo>
                    <a:pt x="22554" y="7360"/>
                  </a:lnTo>
                  <a:lnTo>
                    <a:pt x="22812" y="6984"/>
                  </a:lnTo>
                  <a:lnTo>
                    <a:pt x="23049" y="6608"/>
                  </a:lnTo>
                  <a:lnTo>
                    <a:pt x="23504" y="5876"/>
                  </a:lnTo>
                  <a:lnTo>
                    <a:pt x="23880" y="5144"/>
                  </a:lnTo>
                  <a:lnTo>
                    <a:pt x="24216" y="4451"/>
                  </a:lnTo>
                  <a:lnTo>
                    <a:pt x="24493" y="3779"/>
                  </a:lnTo>
                  <a:lnTo>
                    <a:pt x="24731" y="3146"/>
                  </a:lnTo>
                  <a:lnTo>
                    <a:pt x="24909" y="2552"/>
                  </a:lnTo>
                  <a:lnTo>
                    <a:pt x="25067" y="1998"/>
                  </a:lnTo>
                  <a:lnTo>
                    <a:pt x="25186" y="1504"/>
                  </a:lnTo>
                  <a:lnTo>
                    <a:pt x="25265" y="1068"/>
                  </a:lnTo>
                  <a:lnTo>
                    <a:pt x="25344" y="712"/>
                  </a:lnTo>
                  <a:lnTo>
                    <a:pt x="25403" y="198"/>
                  </a:lnTo>
                  <a:lnTo>
                    <a:pt x="254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3365600" y="780675"/>
              <a:ext cx="298250" cy="340800"/>
            </a:xfrm>
            <a:custGeom>
              <a:rect b="b" l="l" r="r" t="t"/>
              <a:pathLst>
                <a:path extrusionOk="0" h="13632" w="11930">
                  <a:moveTo>
                    <a:pt x="455" y="1"/>
                  </a:moveTo>
                  <a:lnTo>
                    <a:pt x="396" y="21"/>
                  </a:lnTo>
                  <a:lnTo>
                    <a:pt x="317" y="60"/>
                  </a:lnTo>
                  <a:lnTo>
                    <a:pt x="257" y="100"/>
                  </a:lnTo>
                  <a:lnTo>
                    <a:pt x="198" y="159"/>
                  </a:lnTo>
                  <a:lnTo>
                    <a:pt x="139" y="238"/>
                  </a:lnTo>
                  <a:lnTo>
                    <a:pt x="79" y="317"/>
                  </a:lnTo>
                  <a:lnTo>
                    <a:pt x="60" y="416"/>
                  </a:lnTo>
                  <a:lnTo>
                    <a:pt x="20" y="515"/>
                  </a:lnTo>
                  <a:lnTo>
                    <a:pt x="0" y="733"/>
                  </a:lnTo>
                  <a:lnTo>
                    <a:pt x="40" y="990"/>
                  </a:lnTo>
                  <a:lnTo>
                    <a:pt x="99" y="1247"/>
                  </a:lnTo>
                  <a:lnTo>
                    <a:pt x="198" y="1544"/>
                  </a:lnTo>
                  <a:lnTo>
                    <a:pt x="317" y="1861"/>
                  </a:lnTo>
                  <a:lnTo>
                    <a:pt x="475" y="2197"/>
                  </a:lnTo>
                  <a:lnTo>
                    <a:pt x="673" y="2533"/>
                  </a:lnTo>
                  <a:lnTo>
                    <a:pt x="871" y="2909"/>
                  </a:lnTo>
                  <a:lnTo>
                    <a:pt x="1346" y="3641"/>
                  </a:lnTo>
                  <a:lnTo>
                    <a:pt x="1880" y="4413"/>
                  </a:lnTo>
                  <a:lnTo>
                    <a:pt x="2473" y="5184"/>
                  </a:lnTo>
                  <a:lnTo>
                    <a:pt x="3067" y="5936"/>
                  </a:lnTo>
                  <a:lnTo>
                    <a:pt x="3641" y="6648"/>
                  </a:lnTo>
                  <a:lnTo>
                    <a:pt x="4194" y="7321"/>
                  </a:lnTo>
                  <a:lnTo>
                    <a:pt x="4709" y="7895"/>
                  </a:lnTo>
                  <a:lnTo>
                    <a:pt x="5480" y="8765"/>
                  </a:lnTo>
                  <a:lnTo>
                    <a:pt x="5777" y="9082"/>
                  </a:lnTo>
                  <a:lnTo>
                    <a:pt x="5619" y="9002"/>
                  </a:lnTo>
                  <a:lnTo>
                    <a:pt x="5223" y="8785"/>
                  </a:lnTo>
                  <a:lnTo>
                    <a:pt x="4649" y="8528"/>
                  </a:lnTo>
                  <a:lnTo>
                    <a:pt x="4313" y="8389"/>
                  </a:lnTo>
                  <a:lnTo>
                    <a:pt x="3977" y="8270"/>
                  </a:lnTo>
                  <a:lnTo>
                    <a:pt x="3641" y="8152"/>
                  </a:lnTo>
                  <a:lnTo>
                    <a:pt x="3304" y="8073"/>
                  </a:lnTo>
                  <a:lnTo>
                    <a:pt x="2968" y="8013"/>
                  </a:lnTo>
                  <a:lnTo>
                    <a:pt x="2552" y="8013"/>
                  </a:lnTo>
                  <a:lnTo>
                    <a:pt x="2414" y="8033"/>
                  </a:lnTo>
                  <a:lnTo>
                    <a:pt x="2295" y="8073"/>
                  </a:lnTo>
                  <a:lnTo>
                    <a:pt x="2196" y="8132"/>
                  </a:lnTo>
                  <a:lnTo>
                    <a:pt x="2117" y="8191"/>
                  </a:lnTo>
                  <a:lnTo>
                    <a:pt x="2038" y="8290"/>
                  </a:lnTo>
                  <a:lnTo>
                    <a:pt x="1979" y="8389"/>
                  </a:lnTo>
                  <a:lnTo>
                    <a:pt x="1939" y="8508"/>
                  </a:lnTo>
                  <a:lnTo>
                    <a:pt x="1939" y="8587"/>
                  </a:lnTo>
                  <a:lnTo>
                    <a:pt x="1959" y="8646"/>
                  </a:lnTo>
                  <a:lnTo>
                    <a:pt x="1979" y="8725"/>
                  </a:lnTo>
                  <a:lnTo>
                    <a:pt x="2018" y="8805"/>
                  </a:lnTo>
                  <a:lnTo>
                    <a:pt x="2117" y="8963"/>
                  </a:lnTo>
                  <a:lnTo>
                    <a:pt x="2295" y="9141"/>
                  </a:lnTo>
                  <a:lnTo>
                    <a:pt x="2493" y="9319"/>
                  </a:lnTo>
                  <a:lnTo>
                    <a:pt x="2750" y="9517"/>
                  </a:lnTo>
                  <a:lnTo>
                    <a:pt x="3047" y="9715"/>
                  </a:lnTo>
                  <a:lnTo>
                    <a:pt x="3383" y="9913"/>
                  </a:lnTo>
                  <a:lnTo>
                    <a:pt x="4115" y="10328"/>
                  </a:lnTo>
                  <a:lnTo>
                    <a:pt x="4966" y="10763"/>
                  </a:lnTo>
                  <a:lnTo>
                    <a:pt x="5876" y="11179"/>
                  </a:lnTo>
                  <a:lnTo>
                    <a:pt x="6826" y="11594"/>
                  </a:lnTo>
                  <a:lnTo>
                    <a:pt x="7775" y="12010"/>
                  </a:lnTo>
                  <a:lnTo>
                    <a:pt x="8685" y="12385"/>
                  </a:lnTo>
                  <a:lnTo>
                    <a:pt x="10327" y="13038"/>
                  </a:lnTo>
                  <a:lnTo>
                    <a:pt x="11475" y="13474"/>
                  </a:lnTo>
                  <a:lnTo>
                    <a:pt x="11930" y="13632"/>
                  </a:lnTo>
                  <a:lnTo>
                    <a:pt x="11930" y="13632"/>
                  </a:lnTo>
                  <a:lnTo>
                    <a:pt x="11890" y="13177"/>
                  </a:lnTo>
                  <a:lnTo>
                    <a:pt x="11772" y="11950"/>
                  </a:lnTo>
                  <a:lnTo>
                    <a:pt x="11673" y="11139"/>
                  </a:lnTo>
                  <a:lnTo>
                    <a:pt x="11554" y="10229"/>
                  </a:lnTo>
                  <a:lnTo>
                    <a:pt x="11396" y="9260"/>
                  </a:lnTo>
                  <a:lnTo>
                    <a:pt x="11198" y="8270"/>
                  </a:lnTo>
                  <a:lnTo>
                    <a:pt x="10961" y="7301"/>
                  </a:lnTo>
                  <a:lnTo>
                    <a:pt x="10842" y="6826"/>
                  </a:lnTo>
                  <a:lnTo>
                    <a:pt x="10684" y="6351"/>
                  </a:lnTo>
                  <a:lnTo>
                    <a:pt x="10545" y="5916"/>
                  </a:lnTo>
                  <a:lnTo>
                    <a:pt x="10367" y="5481"/>
                  </a:lnTo>
                  <a:lnTo>
                    <a:pt x="10189" y="5105"/>
                  </a:lnTo>
                  <a:lnTo>
                    <a:pt x="10011" y="4729"/>
                  </a:lnTo>
                  <a:lnTo>
                    <a:pt x="9813" y="4413"/>
                  </a:lnTo>
                  <a:lnTo>
                    <a:pt x="9595" y="4116"/>
                  </a:lnTo>
                  <a:lnTo>
                    <a:pt x="9358" y="3859"/>
                  </a:lnTo>
                  <a:lnTo>
                    <a:pt x="9239" y="3760"/>
                  </a:lnTo>
                  <a:lnTo>
                    <a:pt x="9121" y="3661"/>
                  </a:lnTo>
                  <a:lnTo>
                    <a:pt x="8982" y="3582"/>
                  </a:lnTo>
                  <a:lnTo>
                    <a:pt x="8863" y="3522"/>
                  </a:lnTo>
                  <a:lnTo>
                    <a:pt x="8725" y="3463"/>
                  </a:lnTo>
                  <a:lnTo>
                    <a:pt x="8586" y="3423"/>
                  </a:lnTo>
                  <a:lnTo>
                    <a:pt x="8448" y="3404"/>
                  </a:lnTo>
                  <a:lnTo>
                    <a:pt x="8151" y="3404"/>
                  </a:lnTo>
                  <a:lnTo>
                    <a:pt x="8013" y="3423"/>
                  </a:lnTo>
                  <a:lnTo>
                    <a:pt x="7894" y="3463"/>
                  </a:lnTo>
                  <a:lnTo>
                    <a:pt x="7815" y="3522"/>
                  </a:lnTo>
                  <a:lnTo>
                    <a:pt x="7756" y="3601"/>
                  </a:lnTo>
                  <a:lnTo>
                    <a:pt x="7756" y="3700"/>
                  </a:lnTo>
                  <a:lnTo>
                    <a:pt x="7756" y="3819"/>
                  </a:lnTo>
                  <a:lnTo>
                    <a:pt x="7815" y="3958"/>
                  </a:lnTo>
                  <a:lnTo>
                    <a:pt x="7874" y="4096"/>
                  </a:lnTo>
                  <a:lnTo>
                    <a:pt x="7953" y="4254"/>
                  </a:lnTo>
                  <a:lnTo>
                    <a:pt x="8191" y="4591"/>
                  </a:lnTo>
                  <a:lnTo>
                    <a:pt x="8448" y="4947"/>
                  </a:lnTo>
                  <a:lnTo>
                    <a:pt x="8725" y="5342"/>
                  </a:lnTo>
                  <a:lnTo>
                    <a:pt x="9002" y="5738"/>
                  </a:lnTo>
                  <a:lnTo>
                    <a:pt x="9259" y="6134"/>
                  </a:lnTo>
                  <a:lnTo>
                    <a:pt x="9378" y="6332"/>
                  </a:lnTo>
                  <a:lnTo>
                    <a:pt x="9457" y="6529"/>
                  </a:lnTo>
                  <a:lnTo>
                    <a:pt x="9536" y="6708"/>
                  </a:lnTo>
                  <a:lnTo>
                    <a:pt x="9576" y="6886"/>
                  </a:lnTo>
                  <a:lnTo>
                    <a:pt x="9595" y="7044"/>
                  </a:lnTo>
                  <a:lnTo>
                    <a:pt x="9595" y="7202"/>
                  </a:lnTo>
                  <a:lnTo>
                    <a:pt x="9556" y="7341"/>
                  </a:lnTo>
                  <a:lnTo>
                    <a:pt x="9497" y="7459"/>
                  </a:lnTo>
                  <a:lnTo>
                    <a:pt x="9378" y="7578"/>
                  </a:lnTo>
                  <a:lnTo>
                    <a:pt x="9220" y="7677"/>
                  </a:lnTo>
                  <a:lnTo>
                    <a:pt x="9041" y="7756"/>
                  </a:lnTo>
                  <a:lnTo>
                    <a:pt x="8784" y="7815"/>
                  </a:lnTo>
                  <a:lnTo>
                    <a:pt x="8507" y="7855"/>
                  </a:lnTo>
                  <a:lnTo>
                    <a:pt x="8151" y="7875"/>
                  </a:lnTo>
                  <a:lnTo>
                    <a:pt x="7973" y="7855"/>
                  </a:lnTo>
                  <a:lnTo>
                    <a:pt x="7795" y="7855"/>
                  </a:lnTo>
                  <a:lnTo>
                    <a:pt x="7617" y="7815"/>
                  </a:lnTo>
                  <a:lnTo>
                    <a:pt x="7439" y="7776"/>
                  </a:lnTo>
                  <a:lnTo>
                    <a:pt x="7083" y="7657"/>
                  </a:lnTo>
                  <a:lnTo>
                    <a:pt x="6747" y="7499"/>
                  </a:lnTo>
                  <a:lnTo>
                    <a:pt x="6410" y="7281"/>
                  </a:lnTo>
                  <a:lnTo>
                    <a:pt x="6074" y="7044"/>
                  </a:lnTo>
                  <a:lnTo>
                    <a:pt x="5757" y="6767"/>
                  </a:lnTo>
                  <a:lnTo>
                    <a:pt x="5441" y="6470"/>
                  </a:lnTo>
                  <a:lnTo>
                    <a:pt x="5144" y="6154"/>
                  </a:lnTo>
                  <a:lnTo>
                    <a:pt x="4847" y="5797"/>
                  </a:lnTo>
                  <a:lnTo>
                    <a:pt x="4551" y="5441"/>
                  </a:lnTo>
                  <a:lnTo>
                    <a:pt x="4274" y="5046"/>
                  </a:lnTo>
                  <a:lnTo>
                    <a:pt x="3720" y="4274"/>
                  </a:lnTo>
                  <a:lnTo>
                    <a:pt x="3205" y="3463"/>
                  </a:lnTo>
                  <a:lnTo>
                    <a:pt x="2275" y="1959"/>
                  </a:lnTo>
                  <a:lnTo>
                    <a:pt x="1860" y="1287"/>
                  </a:lnTo>
                  <a:lnTo>
                    <a:pt x="1662" y="1010"/>
                  </a:lnTo>
                  <a:lnTo>
                    <a:pt x="1464" y="733"/>
                  </a:lnTo>
                  <a:lnTo>
                    <a:pt x="1286" y="515"/>
                  </a:lnTo>
                  <a:lnTo>
                    <a:pt x="1108" y="317"/>
                  </a:lnTo>
                  <a:lnTo>
                    <a:pt x="930" y="179"/>
                  </a:lnTo>
                  <a:lnTo>
                    <a:pt x="772" y="6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3512500" y="811350"/>
              <a:ext cx="53425" cy="46025"/>
            </a:xfrm>
            <a:custGeom>
              <a:rect b="b" l="l" r="r" t="t"/>
              <a:pathLst>
                <a:path extrusionOk="0" h="1841" w="2137">
                  <a:moveTo>
                    <a:pt x="1068" y="0"/>
                  </a:moveTo>
                  <a:lnTo>
                    <a:pt x="851" y="20"/>
                  </a:lnTo>
                  <a:lnTo>
                    <a:pt x="653" y="60"/>
                  </a:lnTo>
                  <a:lnTo>
                    <a:pt x="475" y="159"/>
                  </a:lnTo>
                  <a:lnTo>
                    <a:pt x="317" y="277"/>
                  </a:lnTo>
                  <a:lnTo>
                    <a:pt x="178" y="396"/>
                  </a:lnTo>
                  <a:lnTo>
                    <a:pt x="79" y="554"/>
                  </a:lnTo>
                  <a:lnTo>
                    <a:pt x="20" y="732"/>
                  </a:lnTo>
                  <a:lnTo>
                    <a:pt x="0" y="930"/>
                  </a:lnTo>
                  <a:lnTo>
                    <a:pt x="20" y="1108"/>
                  </a:lnTo>
                  <a:lnTo>
                    <a:pt x="79" y="1286"/>
                  </a:lnTo>
                  <a:lnTo>
                    <a:pt x="178" y="1445"/>
                  </a:lnTo>
                  <a:lnTo>
                    <a:pt x="317" y="1583"/>
                  </a:lnTo>
                  <a:lnTo>
                    <a:pt x="475" y="1682"/>
                  </a:lnTo>
                  <a:lnTo>
                    <a:pt x="653" y="1781"/>
                  </a:lnTo>
                  <a:lnTo>
                    <a:pt x="851" y="1821"/>
                  </a:lnTo>
                  <a:lnTo>
                    <a:pt x="1068" y="1840"/>
                  </a:lnTo>
                  <a:lnTo>
                    <a:pt x="1286" y="1821"/>
                  </a:lnTo>
                  <a:lnTo>
                    <a:pt x="1484" y="1781"/>
                  </a:lnTo>
                  <a:lnTo>
                    <a:pt x="1662" y="1682"/>
                  </a:lnTo>
                  <a:lnTo>
                    <a:pt x="1820" y="1583"/>
                  </a:lnTo>
                  <a:lnTo>
                    <a:pt x="1959" y="1445"/>
                  </a:lnTo>
                  <a:lnTo>
                    <a:pt x="2058" y="1286"/>
                  </a:lnTo>
                  <a:lnTo>
                    <a:pt x="2117" y="1108"/>
                  </a:lnTo>
                  <a:lnTo>
                    <a:pt x="2137" y="930"/>
                  </a:lnTo>
                  <a:lnTo>
                    <a:pt x="2117" y="732"/>
                  </a:lnTo>
                  <a:lnTo>
                    <a:pt x="2058" y="554"/>
                  </a:lnTo>
                  <a:lnTo>
                    <a:pt x="1959" y="396"/>
                  </a:lnTo>
                  <a:lnTo>
                    <a:pt x="1820" y="277"/>
                  </a:lnTo>
                  <a:lnTo>
                    <a:pt x="1662" y="159"/>
                  </a:lnTo>
                  <a:lnTo>
                    <a:pt x="1484" y="60"/>
                  </a:lnTo>
                  <a:lnTo>
                    <a:pt x="1286" y="2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3548600" y="764350"/>
              <a:ext cx="32175" cy="32175"/>
            </a:xfrm>
            <a:custGeom>
              <a:rect b="b" l="l" r="r" t="t"/>
              <a:pathLst>
                <a:path extrusionOk="0" h="1287" w="1287">
                  <a:moveTo>
                    <a:pt x="515" y="1"/>
                  </a:moveTo>
                  <a:lnTo>
                    <a:pt x="396" y="41"/>
                  </a:lnTo>
                  <a:lnTo>
                    <a:pt x="277" y="100"/>
                  </a:lnTo>
                  <a:lnTo>
                    <a:pt x="198" y="179"/>
                  </a:lnTo>
                  <a:lnTo>
                    <a:pt x="119" y="278"/>
                  </a:lnTo>
                  <a:lnTo>
                    <a:pt x="60" y="377"/>
                  </a:lnTo>
                  <a:lnTo>
                    <a:pt x="20" y="515"/>
                  </a:lnTo>
                  <a:lnTo>
                    <a:pt x="0" y="634"/>
                  </a:lnTo>
                  <a:lnTo>
                    <a:pt x="20" y="773"/>
                  </a:lnTo>
                  <a:lnTo>
                    <a:pt x="60" y="891"/>
                  </a:lnTo>
                  <a:lnTo>
                    <a:pt x="119" y="990"/>
                  </a:lnTo>
                  <a:lnTo>
                    <a:pt x="198" y="1089"/>
                  </a:lnTo>
                  <a:lnTo>
                    <a:pt x="277" y="1168"/>
                  </a:lnTo>
                  <a:lnTo>
                    <a:pt x="396" y="1228"/>
                  </a:lnTo>
                  <a:lnTo>
                    <a:pt x="515" y="1267"/>
                  </a:lnTo>
                  <a:lnTo>
                    <a:pt x="653" y="1287"/>
                  </a:lnTo>
                  <a:lnTo>
                    <a:pt x="772" y="1267"/>
                  </a:lnTo>
                  <a:lnTo>
                    <a:pt x="891" y="1228"/>
                  </a:lnTo>
                  <a:lnTo>
                    <a:pt x="1009" y="1168"/>
                  </a:lnTo>
                  <a:lnTo>
                    <a:pt x="1108" y="1089"/>
                  </a:lnTo>
                  <a:lnTo>
                    <a:pt x="1187" y="990"/>
                  </a:lnTo>
                  <a:lnTo>
                    <a:pt x="1247" y="891"/>
                  </a:lnTo>
                  <a:lnTo>
                    <a:pt x="1266" y="773"/>
                  </a:lnTo>
                  <a:lnTo>
                    <a:pt x="1286" y="634"/>
                  </a:lnTo>
                  <a:lnTo>
                    <a:pt x="1266" y="515"/>
                  </a:lnTo>
                  <a:lnTo>
                    <a:pt x="1247" y="377"/>
                  </a:lnTo>
                  <a:lnTo>
                    <a:pt x="1187" y="278"/>
                  </a:lnTo>
                  <a:lnTo>
                    <a:pt x="1108" y="179"/>
                  </a:lnTo>
                  <a:lnTo>
                    <a:pt x="1009" y="100"/>
                  </a:lnTo>
                  <a:lnTo>
                    <a:pt x="891" y="41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3273100" y="704025"/>
              <a:ext cx="89550" cy="76200"/>
            </a:xfrm>
            <a:custGeom>
              <a:rect b="b" l="l" r="r" t="t"/>
              <a:pathLst>
                <a:path extrusionOk="0" h="3048" w="3582">
                  <a:moveTo>
                    <a:pt x="1623" y="0"/>
                  </a:moveTo>
                  <a:lnTo>
                    <a:pt x="1445" y="20"/>
                  </a:lnTo>
                  <a:lnTo>
                    <a:pt x="1267" y="60"/>
                  </a:lnTo>
                  <a:lnTo>
                    <a:pt x="1109" y="119"/>
                  </a:lnTo>
                  <a:lnTo>
                    <a:pt x="950" y="178"/>
                  </a:lnTo>
                  <a:lnTo>
                    <a:pt x="792" y="258"/>
                  </a:lnTo>
                  <a:lnTo>
                    <a:pt x="654" y="337"/>
                  </a:lnTo>
                  <a:lnTo>
                    <a:pt x="535" y="436"/>
                  </a:lnTo>
                  <a:lnTo>
                    <a:pt x="416" y="554"/>
                  </a:lnTo>
                  <a:lnTo>
                    <a:pt x="317" y="673"/>
                  </a:lnTo>
                  <a:lnTo>
                    <a:pt x="218" y="792"/>
                  </a:lnTo>
                  <a:lnTo>
                    <a:pt x="159" y="930"/>
                  </a:lnTo>
                  <a:lnTo>
                    <a:pt x="80" y="1069"/>
                  </a:lnTo>
                  <a:lnTo>
                    <a:pt x="40" y="1207"/>
                  </a:lnTo>
                  <a:lnTo>
                    <a:pt x="21" y="1365"/>
                  </a:lnTo>
                  <a:lnTo>
                    <a:pt x="1" y="1524"/>
                  </a:lnTo>
                  <a:lnTo>
                    <a:pt x="21" y="1682"/>
                  </a:lnTo>
                  <a:lnTo>
                    <a:pt x="40" y="1820"/>
                  </a:lnTo>
                  <a:lnTo>
                    <a:pt x="80" y="1979"/>
                  </a:lnTo>
                  <a:lnTo>
                    <a:pt x="159" y="2117"/>
                  </a:lnTo>
                  <a:lnTo>
                    <a:pt x="218" y="2256"/>
                  </a:lnTo>
                  <a:lnTo>
                    <a:pt x="317" y="2374"/>
                  </a:lnTo>
                  <a:lnTo>
                    <a:pt x="416" y="2493"/>
                  </a:lnTo>
                  <a:lnTo>
                    <a:pt x="535" y="2612"/>
                  </a:lnTo>
                  <a:lnTo>
                    <a:pt x="654" y="2711"/>
                  </a:lnTo>
                  <a:lnTo>
                    <a:pt x="792" y="2790"/>
                  </a:lnTo>
                  <a:lnTo>
                    <a:pt x="950" y="2869"/>
                  </a:lnTo>
                  <a:lnTo>
                    <a:pt x="1109" y="2928"/>
                  </a:lnTo>
                  <a:lnTo>
                    <a:pt x="1267" y="2988"/>
                  </a:lnTo>
                  <a:lnTo>
                    <a:pt x="1445" y="3027"/>
                  </a:lnTo>
                  <a:lnTo>
                    <a:pt x="1623" y="3047"/>
                  </a:lnTo>
                  <a:lnTo>
                    <a:pt x="1979" y="3047"/>
                  </a:lnTo>
                  <a:lnTo>
                    <a:pt x="2157" y="3027"/>
                  </a:lnTo>
                  <a:lnTo>
                    <a:pt x="2335" y="2988"/>
                  </a:lnTo>
                  <a:lnTo>
                    <a:pt x="2493" y="2928"/>
                  </a:lnTo>
                  <a:lnTo>
                    <a:pt x="2652" y="2869"/>
                  </a:lnTo>
                  <a:lnTo>
                    <a:pt x="2790" y="2790"/>
                  </a:lnTo>
                  <a:lnTo>
                    <a:pt x="2929" y="2711"/>
                  </a:lnTo>
                  <a:lnTo>
                    <a:pt x="3067" y="2612"/>
                  </a:lnTo>
                  <a:lnTo>
                    <a:pt x="3186" y="2493"/>
                  </a:lnTo>
                  <a:lnTo>
                    <a:pt x="3285" y="2374"/>
                  </a:lnTo>
                  <a:lnTo>
                    <a:pt x="3364" y="2256"/>
                  </a:lnTo>
                  <a:lnTo>
                    <a:pt x="3443" y="2117"/>
                  </a:lnTo>
                  <a:lnTo>
                    <a:pt x="3502" y="1979"/>
                  </a:lnTo>
                  <a:lnTo>
                    <a:pt x="3542" y="1820"/>
                  </a:lnTo>
                  <a:lnTo>
                    <a:pt x="3582" y="1682"/>
                  </a:lnTo>
                  <a:lnTo>
                    <a:pt x="3582" y="1524"/>
                  </a:lnTo>
                  <a:lnTo>
                    <a:pt x="3582" y="1365"/>
                  </a:lnTo>
                  <a:lnTo>
                    <a:pt x="3542" y="1207"/>
                  </a:lnTo>
                  <a:lnTo>
                    <a:pt x="3502" y="1069"/>
                  </a:lnTo>
                  <a:lnTo>
                    <a:pt x="3443" y="930"/>
                  </a:lnTo>
                  <a:lnTo>
                    <a:pt x="3364" y="792"/>
                  </a:lnTo>
                  <a:lnTo>
                    <a:pt x="3285" y="673"/>
                  </a:lnTo>
                  <a:lnTo>
                    <a:pt x="3186" y="554"/>
                  </a:lnTo>
                  <a:lnTo>
                    <a:pt x="3067" y="436"/>
                  </a:lnTo>
                  <a:lnTo>
                    <a:pt x="2929" y="337"/>
                  </a:lnTo>
                  <a:lnTo>
                    <a:pt x="2790" y="258"/>
                  </a:lnTo>
                  <a:lnTo>
                    <a:pt x="2652" y="178"/>
                  </a:lnTo>
                  <a:lnTo>
                    <a:pt x="2493" y="119"/>
                  </a:lnTo>
                  <a:lnTo>
                    <a:pt x="2335" y="60"/>
                  </a:lnTo>
                  <a:lnTo>
                    <a:pt x="2157" y="2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3376475" y="735175"/>
              <a:ext cx="27225" cy="27725"/>
            </a:xfrm>
            <a:custGeom>
              <a:rect b="b" l="l" r="r" t="t"/>
              <a:pathLst>
                <a:path extrusionOk="0" h="1109" w="1089">
                  <a:moveTo>
                    <a:pt x="535" y="1"/>
                  </a:moveTo>
                  <a:lnTo>
                    <a:pt x="436" y="21"/>
                  </a:lnTo>
                  <a:lnTo>
                    <a:pt x="337" y="40"/>
                  </a:lnTo>
                  <a:lnTo>
                    <a:pt x="238" y="100"/>
                  </a:lnTo>
                  <a:lnTo>
                    <a:pt x="159" y="159"/>
                  </a:lnTo>
                  <a:lnTo>
                    <a:pt x="80" y="238"/>
                  </a:lnTo>
                  <a:lnTo>
                    <a:pt x="40" y="33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1" y="673"/>
                  </a:lnTo>
                  <a:lnTo>
                    <a:pt x="40" y="772"/>
                  </a:lnTo>
                  <a:lnTo>
                    <a:pt x="80" y="871"/>
                  </a:lnTo>
                  <a:lnTo>
                    <a:pt x="159" y="950"/>
                  </a:lnTo>
                  <a:lnTo>
                    <a:pt x="238" y="1010"/>
                  </a:lnTo>
                  <a:lnTo>
                    <a:pt x="337" y="1069"/>
                  </a:lnTo>
                  <a:lnTo>
                    <a:pt x="436" y="1089"/>
                  </a:lnTo>
                  <a:lnTo>
                    <a:pt x="535" y="1109"/>
                  </a:lnTo>
                  <a:lnTo>
                    <a:pt x="653" y="1089"/>
                  </a:lnTo>
                  <a:lnTo>
                    <a:pt x="752" y="1069"/>
                  </a:lnTo>
                  <a:lnTo>
                    <a:pt x="851" y="1010"/>
                  </a:lnTo>
                  <a:lnTo>
                    <a:pt x="930" y="950"/>
                  </a:lnTo>
                  <a:lnTo>
                    <a:pt x="1010" y="871"/>
                  </a:lnTo>
                  <a:lnTo>
                    <a:pt x="1049" y="772"/>
                  </a:lnTo>
                  <a:lnTo>
                    <a:pt x="1089" y="673"/>
                  </a:lnTo>
                  <a:lnTo>
                    <a:pt x="1089" y="555"/>
                  </a:lnTo>
                  <a:lnTo>
                    <a:pt x="1089" y="436"/>
                  </a:lnTo>
                  <a:lnTo>
                    <a:pt x="1049" y="337"/>
                  </a:lnTo>
                  <a:lnTo>
                    <a:pt x="1010" y="238"/>
                  </a:lnTo>
                  <a:lnTo>
                    <a:pt x="930" y="159"/>
                  </a:lnTo>
                  <a:lnTo>
                    <a:pt x="851" y="100"/>
                  </a:lnTo>
                  <a:lnTo>
                    <a:pt x="752" y="40"/>
                  </a:lnTo>
                  <a:lnTo>
                    <a:pt x="653" y="21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3722200" y="937475"/>
              <a:ext cx="339325" cy="158775"/>
            </a:xfrm>
            <a:custGeom>
              <a:rect b="b" l="l" r="r" t="t"/>
              <a:pathLst>
                <a:path extrusionOk="0" h="6351" w="13573">
                  <a:moveTo>
                    <a:pt x="13473" y="0"/>
                  </a:moveTo>
                  <a:lnTo>
                    <a:pt x="13374" y="20"/>
                  </a:lnTo>
                  <a:lnTo>
                    <a:pt x="13295" y="60"/>
                  </a:lnTo>
                  <a:lnTo>
                    <a:pt x="12702" y="693"/>
                  </a:lnTo>
                  <a:lnTo>
                    <a:pt x="12088" y="1306"/>
                  </a:lnTo>
                  <a:lnTo>
                    <a:pt x="11455" y="1900"/>
                  </a:lnTo>
                  <a:lnTo>
                    <a:pt x="10802" y="2473"/>
                  </a:lnTo>
                  <a:lnTo>
                    <a:pt x="10130" y="3007"/>
                  </a:lnTo>
                  <a:lnTo>
                    <a:pt x="9437" y="3522"/>
                  </a:lnTo>
                  <a:lnTo>
                    <a:pt x="8725" y="4016"/>
                  </a:lnTo>
                  <a:lnTo>
                    <a:pt x="7993" y="4471"/>
                  </a:lnTo>
                  <a:lnTo>
                    <a:pt x="7597" y="4669"/>
                  </a:lnTo>
                  <a:lnTo>
                    <a:pt x="7142" y="4907"/>
                  </a:lnTo>
                  <a:lnTo>
                    <a:pt x="6608" y="5164"/>
                  </a:lnTo>
                  <a:lnTo>
                    <a:pt x="6015" y="5401"/>
                  </a:lnTo>
                  <a:lnTo>
                    <a:pt x="5382" y="5639"/>
                  </a:lnTo>
                  <a:lnTo>
                    <a:pt x="4748" y="5856"/>
                  </a:lnTo>
                  <a:lnTo>
                    <a:pt x="4076" y="6034"/>
                  </a:lnTo>
                  <a:lnTo>
                    <a:pt x="3759" y="6113"/>
                  </a:lnTo>
                  <a:lnTo>
                    <a:pt x="3423" y="6173"/>
                  </a:lnTo>
                  <a:lnTo>
                    <a:pt x="3106" y="6212"/>
                  </a:lnTo>
                  <a:lnTo>
                    <a:pt x="2790" y="6232"/>
                  </a:lnTo>
                  <a:lnTo>
                    <a:pt x="2493" y="6252"/>
                  </a:lnTo>
                  <a:lnTo>
                    <a:pt x="2196" y="6252"/>
                  </a:lnTo>
                  <a:lnTo>
                    <a:pt x="1919" y="6212"/>
                  </a:lnTo>
                  <a:lnTo>
                    <a:pt x="1662" y="6173"/>
                  </a:lnTo>
                  <a:lnTo>
                    <a:pt x="1405" y="6094"/>
                  </a:lnTo>
                  <a:lnTo>
                    <a:pt x="1187" y="5995"/>
                  </a:lnTo>
                  <a:lnTo>
                    <a:pt x="970" y="5856"/>
                  </a:lnTo>
                  <a:lnTo>
                    <a:pt x="792" y="5718"/>
                  </a:lnTo>
                  <a:lnTo>
                    <a:pt x="633" y="5520"/>
                  </a:lnTo>
                  <a:lnTo>
                    <a:pt x="495" y="5322"/>
                  </a:lnTo>
                  <a:lnTo>
                    <a:pt x="396" y="5065"/>
                  </a:lnTo>
                  <a:lnTo>
                    <a:pt x="317" y="4788"/>
                  </a:lnTo>
                  <a:lnTo>
                    <a:pt x="277" y="4471"/>
                  </a:lnTo>
                  <a:lnTo>
                    <a:pt x="277" y="4115"/>
                  </a:lnTo>
                  <a:lnTo>
                    <a:pt x="258" y="4096"/>
                  </a:lnTo>
                  <a:lnTo>
                    <a:pt x="218" y="4076"/>
                  </a:lnTo>
                  <a:lnTo>
                    <a:pt x="139" y="4076"/>
                  </a:lnTo>
                  <a:lnTo>
                    <a:pt x="40" y="4096"/>
                  </a:lnTo>
                  <a:lnTo>
                    <a:pt x="0" y="4135"/>
                  </a:lnTo>
                  <a:lnTo>
                    <a:pt x="0" y="4155"/>
                  </a:lnTo>
                  <a:lnTo>
                    <a:pt x="0" y="4412"/>
                  </a:lnTo>
                  <a:lnTo>
                    <a:pt x="20" y="4669"/>
                  </a:lnTo>
                  <a:lnTo>
                    <a:pt x="80" y="4887"/>
                  </a:lnTo>
                  <a:lnTo>
                    <a:pt x="139" y="5085"/>
                  </a:lnTo>
                  <a:lnTo>
                    <a:pt x="218" y="5283"/>
                  </a:lnTo>
                  <a:lnTo>
                    <a:pt x="317" y="5441"/>
                  </a:lnTo>
                  <a:lnTo>
                    <a:pt x="436" y="5599"/>
                  </a:lnTo>
                  <a:lnTo>
                    <a:pt x="554" y="5738"/>
                  </a:lnTo>
                  <a:lnTo>
                    <a:pt x="693" y="5856"/>
                  </a:lnTo>
                  <a:lnTo>
                    <a:pt x="851" y="5955"/>
                  </a:lnTo>
                  <a:lnTo>
                    <a:pt x="1029" y="6054"/>
                  </a:lnTo>
                  <a:lnTo>
                    <a:pt x="1207" y="6133"/>
                  </a:lnTo>
                  <a:lnTo>
                    <a:pt x="1385" y="6193"/>
                  </a:lnTo>
                  <a:lnTo>
                    <a:pt x="1583" y="6252"/>
                  </a:lnTo>
                  <a:lnTo>
                    <a:pt x="1781" y="6292"/>
                  </a:lnTo>
                  <a:lnTo>
                    <a:pt x="1999" y="6331"/>
                  </a:lnTo>
                  <a:lnTo>
                    <a:pt x="2434" y="6351"/>
                  </a:lnTo>
                  <a:lnTo>
                    <a:pt x="2869" y="6351"/>
                  </a:lnTo>
                  <a:lnTo>
                    <a:pt x="3324" y="6311"/>
                  </a:lnTo>
                  <a:lnTo>
                    <a:pt x="3779" y="6252"/>
                  </a:lnTo>
                  <a:lnTo>
                    <a:pt x="4234" y="6173"/>
                  </a:lnTo>
                  <a:lnTo>
                    <a:pt x="4650" y="6074"/>
                  </a:lnTo>
                  <a:lnTo>
                    <a:pt x="5045" y="5955"/>
                  </a:lnTo>
                  <a:lnTo>
                    <a:pt x="5401" y="5856"/>
                  </a:lnTo>
                  <a:lnTo>
                    <a:pt x="5995" y="5639"/>
                  </a:lnTo>
                  <a:lnTo>
                    <a:pt x="6569" y="5401"/>
                  </a:lnTo>
                  <a:lnTo>
                    <a:pt x="7142" y="5124"/>
                  </a:lnTo>
                  <a:lnTo>
                    <a:pt x="7696" y="4847"/>
                  </a:lnTo>
                  <a:lnTo>
                    <a:pt x="8250" y="4531"/>
                  </a:lnTo>
                  <a:lnTo>
                    <a:pt x="8804" y="4194"/>
                  </a:lnTo>
                  <a:lnTo>
                    <a:pt x="9319" y="3838"/>
                  </a:lnTo>
                  <a:lnTo>
                    <a:pt x="9833" y="3482"/>
                  </a:lnTo>
                  <a:lnTo>
                    <a:pt x="10347" y="3087"/>
                  </a:lnTo>
                  <a:lnTo>
                    <a:pt x="10842" y="2691"/>
                  </a:lnTo>
                  <a:lnTo>
                    <a:pt x="11336" y="2275"/>
                  </a:lnTo>
                  <a:lnTo>
                    <a:pt x="11792" y="1840"/>
                  </a:lnTo>
                  <a:lnTo>
                    <a:pt x="12266" y="1405"/>
                  </a:lnTo>
                  <a:lnTo>
                    <a:pt x="12702" y="970"/>
                  </a:lnTo>
                  <a:lnTo>
                    <a:pt x="13137" y="515"/>
                  </a:lnTo>
                  <a:lnTo>
                    <a:pt x="13552" y="60"/>
                  </a:lnTo>
                  <a:lnTo>
                    <a:pt x="13572" y="40"/>
                  </a:lnTo>
                  <a:lnTo>
                    <a:pt x="13552" y="20"/>
                  </a:lnTo>
                  <a:lnTo>
                    <a:pt x="13473" y="0"/>
                  </a:lnTo>
                  <a:close/>
                </a:path>
              </a:pathLst>
            </a:custGeom>
            <a:solidFill>
              <a:srgbClr val="A75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3778075" y="896425"/>
              <a:ext cx="287400" cy="161250"/>
            </a:xfrm>
            <a:custGeom>
              <a:rect b="b" l="l" r="r" t="t"/>
              <a:pathLst>
                <a:path extrusionOk="0" h="6450" w="11496">
                  <a:moveTo>
                    <a:pt x="11317" y="0"/>
                  </a:moveTo>
                  <a:lnTo>
                    <a:pt x="11278" y="20"/>
                  </a:lnTo>
                  <a:lnTo>
                    <a:pt x="11238" y="60"/>
                  </a:lnTo>
                  <a:lnTo>
                    <a:pt x="10803" y="534"/>
                  </a:lnTo>
                  <a:lnTo>
                    <a:pt x="10368" y="1009"/>
                  </a:lnTo>
                  <a:lnTo>
                    <a:pt x="9913" y="1484"/>
                  </a:lnTo>
                  <a:lnTo>
                    <a:pt x="9458" y="1939"/>
                  </a:lnTo>
                  <a:lnTo>
                    <a:pt x="8983" y="2394"/>
                  </a:lnTo>
                  <a:lnTo>
                    <a:pt x="8508" y="2810"/>
                  </a:lnTo>
                  <a:lnTo>
                    <a:pt x="8013" y="3245"/>
                  </a:lnTo>
                  <a:lnTo>
                    <a:pt x="7499" y="3640"/>
                  </a:lnTo>
                  <a:lnTo>
                    <a:pt x="6985" y="4016"/>
                  </a:lnTo>
                  <a:lnTo>
                    <a:pt x="6450" y="4372"/>
                  </a:lnTo>
                  <a:lnTo>
                    <a:pt x="5897" y="4709"/>
                  </a:lnTo>
                  <a:lnTo>
                    <a:pt x="5323" y="5006"/>
                  </a:lnTo>
                  <a:lnTo>
                    <a:pt x="4749" y="5283"/>
                  </a:lnTo>
                  <a:lnTo>
                    <a:pt x="4156" y="5540"/>
                  </a:lnTo>
                  <a:lnTo>
                    <a:pt x="3542" y="5757"/>
                  </a:lnTo>
                  <a:lnTo>
                    <a:pt x="2909" y="5935"/>
                  </a:lnTo>
                  <a:lnTo>
                    <a:pt x="2415" y="6054"/>
                  </a:lnTo>
                  <a:lnTo>
                    <a:pt x="1920" y="6153"/>
                  </a:lnTo>
                  <a:lnTo>
                    <a:pt x="1425" y="6212"/>
                  </a:lnTo>
                  <a:lnTo>
                    <a:pt x="911" y="6212"/>
                  </a:lnTo>
                  <a:lnTo>
                    <a:pt x="693" y="6193"/>
                  </a:lnTo>
                  <a:lnTo>
                    <a:pt x="594" y="6153"/>
                  </a:lnTo>
                  <a:lnTo>
                    <a:pt x="535" y="6133"/>
                  </a:lnTo>
                  <a:lnTo>
                    <a:pt x="456" y="6094"/>
                  </a:lnTo>
                  <a:lnTo>
                    <a:pt x="416" y="6034"/>
                  </a:lnTo>
                  <a:lnTo>
                    <a:pt x="377" y="5995"/>
                  </a:lnTo>
                  <a:lnTo>
                    <a:pt x="357" y="5935"/>
                  </a:lnTo>
                  <a:lnTo>
                    <a:pt x="317" y="5797"/>
                  </a:lnTo>
                  <a:lnTo>
                    <a:pt x="337" y="5658"/>
                  </a:lnTo>
                  <a:lnTo>
                    <a:pt x="377" y="5500"/>
                  </a:lnTo>
                  <a:lnTo>
                    <a:pt x="456" y="5342"/>
                  </a:lnTo>
                  <a:lnTo>
                    <a:pt x="535" y="5184"/>
                  </a:lnTo>
                  <a:lnTo>
                    <a:pt x="634" y="5025"/>
                  </a:lnTo>
                  <a:lnTo>
                    <a:pt x="852" y="4729"/>
                  </a:lnTo>
                  <a:lnTo>
                    <a:pt x="1049" y="4491"/>
                  </a:lnTo>
                  <a:lnTo>
                    <a:pt x="1168" y="4333"/>
                  </a:lnTo>
                  <a:lnTo>
                    <a:pt x="1445" y="4056"/>
                  </a:lnTo>
                  <a:lnTo>
                    <a:pt x="1742" y="3799"/>
                  </a:lnTo>
                  <a:lnTo>
                    <a:pt x="2355" y="3304"/>
                  </a:lnTo>
                  <a:lnTo>
                    <a:pt x="2692" y="3067"/>
                  </a:lnTo>
                  <a:lnTo>
                    <a:pt x="3048" y="2849"/>
                  </a:lnTo>
                  <a:lnTo>
                    <a:pt x="3226" y="2770"/>
                  </a:lnTo>
                  <a:lnTo>
                    <a:pt x="3384" y="2730"/>
                  </a:lnTo>
                  <a:lnTo>
                    <a:pt x="3522" y="2750"/>
                  </a:lnTo>
                  <a:lnTo>
                    <a:pt x="3641" y="2790"/>
                  </a:lnTo>
                  <a:lnTo>
                    <a:pt x="3760" y="2869"/>
                  </a:lnTo>
                  <a:lnTo>
                    <a:pt x="3839" y="2968"/>
                  </a:lnTo>
                  <a:lnTo>
                    <a:pt x="3898" y="3087"/>
                  </a:lnTo>
                  <a:lnTo>
                    <a:pt x="3938" y="3245"/>
                  </a:lnTo>
                  <a:lnTo>
                    <a:pt x="3958" y="3383"/>
                  </a:lnTo>
                  <a:lnTo>
                    <a:pt x="3958" y="3561"/>
                  </a:lnTo>
                  <a:lnTo>
                    <a:pt x="3918" y="3720"/>
                  </a:lnTo>
                  <a:lnTo>
                    <a:pt x="3839" y="3878"/>
                  </a:lnTo>
                  <a:lnTo>
                    <a:pt x="3740" y="4036"/>
                  </a:lnTo>
                  <a:lnTo>
                    <a:pt x="3602" y="4175"/>
                  </a:lnTo>
                  <a:lnTo>
                    <a:pt x="3424" y="4293"/>
                  </a:lnTo>
                  <a:lnTo>
                    <a:pt x="3206" y="4412"/>
                  </a:lnTo>
                  <a:lnTo>
                    <a:pt x="3147" y="4432"/>
                  </a:lnTo>
                  <a:lnTo>
                    <a:pt x="3127" y="4471"/>
                  </a:lnTo>
                  <a:lnTo>
                    <a:pt x="3127" y="4491"/>
                  </a:lnTo>
                  <a:lnTo>
                    <a:pt x="3147" y="4531"/>
                  </a:lnTo>
                  <a:lnTo>
                    <a:pt x="3186" y="4551"/>
                  </a:lnTo>
                  <a:lnTo>
                    <a:pt x="3226" y="4570"/>
                  </a:lnTo>
                  <a:lnTo>
                    <a:pt x="3325" y="4570"/>
                  </a:lnTo>
                  <a:lnTo>
                    <a:pt x="3483" y="4491"/>
                  </a:lnTo>
                  <a:lnTo>
                    <a:pt x="3641" y="4372"/>
                  </a:lnTo>
                  <a:lnTo>
                    <a:pt x="3799" y="4214"/>
                  </a:lnTo>
                  <a:lnTo>
                    <a:pt x="3938" y="4056"/>
                  </a:lnTo>
                  <a:lnTo>
                    <a:pt x="4057" y="3858"/>
                  </a:lnTo>
                  <a:lnTo>
                    <a:pt x="4175" y="3660"/>
                  </a:lnTo>
                  <a:lnTo>
                    <a:pt x="4274" y="3462"/>
                  </a:lnTo>
                  <a:lnTo>
                    <a:pt x="4334" y="3265"/>
                  </a:lnTo>
                  <a:lnTo>
                    <a:pt x="4373" y="3067"/>
                  </a:lnTo>
                  <a:lnTo>
                    <a:pt x="4393" y="2889"/>
                  </a:lnTo>
                  <a:lnTo>
                    <a:pt x="4373" y="2730"/>
                  </a:lnTo>
                  <a:lnTo>
                    <a:pt x="4353" y="2651"/>
                  </a:lnTo>
                  <a:lnTo>
                    <a:pt x="4314" y="2592"/>
                  </a:lnTo>
                  <a:lnTo>
                    <a:pt x="4274" y="2533"/>
                  </a:lnTo>
                  <a:lnTo>
                    <a:pt x="4215" y="2493"/>
                  </a:lnTo>
                  <a:lnTo>
                    <a:pt x="4156" y="2453"/>
                  </a:lnTo>
                  <a:lnTo>
                    <a:pt x="4076" y="2414"/>
                  </a:lnTo>
                  <a:lnTo>
                    <a:pt x="3977" y="2394"/>
                  </a:lnTo>
                  <a:lnTo>
                    <a:pt x="3879" y="2394"/>
                  </a:lnTo>
                  <a:lnTo>
                    <a:pt x="3760" y="2414"/>
                  </a:lnTo>
                  <a:lnTo>
                    <a:pt x="3641" y="2434"/>
                  </a:lnTo>
                  <a:lnTo>
                    <a:pt x="3424" y="2493"/>
                  </a:lnTo>
                  <a:lnTo>
                    <a:pt x="3166" y="2572"/>
                  </a:lnTo>
                  <a:lnTo>
                    <a:pt x="2909" y="2691"/>
                  </a:lnTo>
                  <a:lnTo>
                    <a:pt x="2632" y="2849"/>
                  </a:lnTo>
                  <a:lnTo>
                    <a:pt x="2355" y="3007"/>
                  </a:lnTo>
                  <a:lnTo>
                    <a:pt x="2058" y="3185"/>
                  </a:lnTo>
                  <a:lnTo>
                    <a:pt x="1781" y="3383"/>
                  </a:lnTo>
                  <a:lnTo>
                    <a:pt x="1485" y="3601"/>
                  </a:lnTo>
                  <a:lnTo>
                    <a:pt x="1228" y="3838"/>
                  </a:lnTo>
                  <a:lnTo>
                    <a:pt x="970" y="4076"/>
                  </a:lnTo>
                  <a:lnTo>
                    <a:pt x="733" y="4313"/>
                  </a:lnTo>
                  <a:lnTo>
                    <a:pt x="515" y="4551"/>
                  </a:lnTo>
                  <a:lnTo>
                    <a:pt x="337" y="4808"/>
                  </a:lnTo>
                  <a:lnTo>
                    <a:pt x="199" y="5045"/>
                  </a:lnTo>
                  <a:lnTo>
                    <a:pt x="80" y="5302"/>
                  </a:lnTo>
                  <a:lnTo>
                    <a:pt x="21" y="5540"/>
                  </a:lnTo>
                  <a:lnTo>
                    <a:pt x="1" y="5678"/>
                  </a:lnTo>
                  <a:lnTo>
                    <a:pt x="21" y="5817"/>
                  </a:lnTo>
                  <a:lnTo>
                    <a:pt x="41" y="5955"/>
                  </a:lnTo>
                  <a:lnTo>
                    <a:pt x="80" y="6054"/>
                  </a:lnTo>
                  <a:lnTo>
                    <a:pt x="159" y="6153"/>
                  </a:lnTo>
                  <a:lnTo>
                    <a:pt x="238" y="6232"/>
                  </a:lnTo>
                  <a:lnTo>
                    <a:pt x="317" y="6291"/>
                  </a:lnTo>
                  <a:lnTo>
                    <a:pt x="436" y="6351"/>
                  </a:lnTo>
                  <a:lnTo>
                    <a:pt x="555" y="6390"/>
                  </a:lnTo>
                  <a:lnTo>
                    <a:pt x="693" y="6410"/>
                  </a:lnTo>
                  <a:lnTo>
                    <a:pt x="990" y="6450"/>
                  </a:lnTo>
                  <a:lnTo>
                    <a:pt x="1307" y="6450"/>
                  </a:lnTo>
                  <a:lnTo>
                    <a:pt x="1663" y="6410"/>
                  </a:lnTo>
                  <a:lnTo>
                    <a:pt x="2019" y="6351"/>
                  </a:lnTo>
                  <a:lnTo>
                    <a:pt x="2375" y="6291"/>
                  </a:lnTo>
                  <a:lnTo>
                    <a:pt x="3067" y="6113"/>
                  </a:lnTo>
                  <a:lnTo>
                    <a:pt x="3641" y="5935"/>
                  </a:lnTo>
                  <a:lnTo>
                    <a:pt x="4037" y="5797"/>
                  </a:lnTo>
                  <a:lnTo>
                    <a:pt x="4571" y="5599"/>
                  </a:lnTo>
                  <a:lnTo>
                    <a:pt x="5125" y="5362"/>
                  </a:lnTo>
                  <a:lnTo>
                    <a:pt x="5639" y="5104"/>
                  </a:lnTo>
                  <a:lnTo>
                    <a:pt x="6173" y="4827"/>
                  </a:lnTo>
                  <a:lnTo>
                    <a:pt x="6668" y="4511"/>
                  </a:lnTo>
                  <a:lnTo>
                    <a:pt x="7163" y="4175"/>
                  </a:lnTo>
                  <a:lnTo>
                    <a:pt x="7637" y="3838"/>
                  </a:lnTo>
                  <a:lnTo>
                    <a:pt x="8112" y="3462"/>
                  </a:lnTo>
                  <a:lnTo>
                    <a:pt x="8567" y="3087"/>
                  </a:lnTo>
                  <a:lnTo>
                    <a:pt x="9003" y="2691"/>
                  </a:lnTo>
                  <a:lnTo>
                    <a:pt x="9438" y="2275"/>
                  </a:lnTo>
                  <a:lnTo>
                    <a:pt x="9873" y="1860"/>
                  </a:lnTo>
                  <a:lnTo>
                    <a:pt x="10684" y="1009"/>
                  </a:lnTo>
                  <a:lnTo>
                    <a:pt x="11456" y="139"/>
                  </a:lnTo>
                  <a:lnTo>
                    <a:pt x="11495" y="79"/>
                  </a:lnTo>
                  <a:lnTo>
                    <a:pt x="11495" y="60"/>
                  </a:lnTo>
                  <a:lnTo>
                    <a:pt x="11456" y="20"/>
                  </a:lnTo>
                  <a:lnTo>
                    <a:pt x="11416" y="0"/>
                  </a:lnTo>
                  <a:close/>
                </a:path>
              </a:pathLst>
            </a:custGeom>
            <a:solidFill>
              <a:srgbClr val="A75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3471925" y="1469150"/>
              <a:ext cx="354150" cy="182050"/>
            </a:xfrm>
            <a:custGeom>
              <a:rect b="b" l="l" r="r" t="t"/>
              <a:pathLst>
                <a:path extrusionOk="0" h="7282" w="14166">
                  <a:moveTo>
                    <a:pt x="14166" y="1"/>
                  </a:moveTo>
                  <a:lnTo>
                    <a:pt x="14027" y="258"/>
                  </a:lnTo>
                  <a:lnTo>
                    <a:pt x="13652" y="931"/>
                  </a:lnTo>
                  <a:lnTo>
                    <a:pt x="13098" y="1900"/>
                  </a:lnTo>
                  <a:lnTo>
                    <a:pt x="12742" y="2454"/>
                  </a:lnTo>
                  <a:lnTo>
                    <a:pt x="12385" y="3008"/>
                  </a:lnTo>
                  <a:lnTo>
                    <a:pt x="11990" y="3582"/>
                  </a:lnTo>
                  <a:lnTo>
                    <a:pt x="11574" y="4136"/>
                  </a:lnTo>
                  <a:lnTo>
                    <a:pt x="11139" y="4630"/>
                  </a:lnTo>
                  <a:lnTo>
                    <a:pt x="10921" y="4868"/>
                  </a:lnTo>
                  <a:lnTo>
                    <a:pt x="10704" y="5085"/>
                  </a:lnTo>
                  <a:lnTo>
                    <a:pt x="10486" y="5303"/>
                  </a:lnTo>
                  <a:lnTo>
                    <a:pt x="10269" y="5481"/>
                  </a:lnTo>
                  <a:lnTo>
                    <a:pt x="10051" y="5639"/>
                  </a:lnTo>
                  <a:lnTo>
                    <a:pt x="9833" y="5778"/>
                  </a:lnTo>
                  <a:lnTo>
                    <a:pt x="9616" y="5896"/>
                  </a:lnTo>
                  <a:lnTo>
                    <a:pt x="9398" y="5976"/>
                  </a:lnTo>
                  <a:lnTo>
                    <a:pt x="9180" y="6015"/>
                  </a:lnTo>
                  <a:lnTo>
                    <a:pt x="8983" y="6035"/>
                  </a:lnTo>
                  <a:lnTo>
                    <a:pt x="8785" y="6015"/>
                  </a:lnTo>
                  <a:lnTo>
                    <a:pt x="8627" y="5976"/>
                  </a:lnTo>
                  <a:lnTo>
                    <a:pt x="8488" y="5896"/>
                  </a:lnTo>
                  <a:lnTo>
                    <a:pt x="8389" y="5798"/>
                  </a:lnTo>
                  <a:lnTo>
                    <a:pt x="8290" y="5659"/>
                  </a:lnTo>
                  <a:lnTo>
                    <a:pt x="8231" y="5501"/>
                  </a:lnTo>
                  <a:lnTo>
                    <a:pt x="8172" y="5343"/>
                  </a:lnTo>
                  <a:lnTo>
                    <a:pt x="8152" y="5145"/>
                  </a:lnTo>
                  <a:lnTo>
                    <a:pt x="8132" y="4927"/>
                  </a:lnTo>
                  <a:lnTo>
                    <a:pt x="8152" y="4709"/>
                  </a:lnTo>
                  <a:lnTo>
                    <a:pt x="8152" y="4472"/>
                  </a:lnTo>
                  <a:lnTo>
                    <a:pt x="8191" y="4215"/>
                  </a:lnTo>
                  <a:lnTo>
                    <a:pt x="8290" y="3700"/>
                  </a:lnTo>
                  <a:lnTo>
                    <a:pt x="8429" y="3166"/>
                  </a:lnTo>
                  <a:lnTo>
                    <a:pt x="8587" y="2632"/>
                  </a:lnTo>
                  <a:lnTo>
                    <a:pt x="8765" y="2118"/>
                  </a:lnTo>
                  <a:lnTo>
                    <a:pt x="8943" y="1623"/>
                  </a:lnTo>
                  <a:lnTo>
                    <a:pt x="9121" y="1188"/>
                  </a:lnTo>
                  <a:lnTo>
                    <a:pt x="9378" y="555"/>
                  </a:lnTo>
                  <a:lnTo>
                    <a:pt x="9497" y="298"/>
                  </a:lnTo>
                  <a:lnTo>
                    <a:pt x="9082" y="298"/>
                  </a:lnTo>
                  <a:lnTo>
                    <a:pt x="7993" y="337"/>
                  </a:lnTo>
                  <a:lnTo>
                    <a:pt x="6470" y="397"/>
                  </a:lnTo>
                  <a:lnTo>
                    <a:pt x="5600" y="436"/>
                  </a:lnTo>
                  <a:lnTo>
                    <a:pt x="4709" y="515"/>
                  </a:lnTo>
                  <a:lnTo>
                    <a:pt x="3819" y="594"/>
                  </a:lnTo>
                  <a:lnTo>
                    <a:pt x="2968" y="693"/>
                  </a:lnTo>
                  <a:lnTo>
                    <a:pt x="2157" y="832"/>
                  </a:lnTo>
                  <a:lnTo>
                    <a:pt x="1445" y="970"/>
                  </a:lnTo>
                  <a:lnTo>
                    <a:pt x="1128" y="1049"/>
                  </a:lnTo>
                  <a:lnTo>
                    <a:pt x="832" y="1148"/>
                  </a:lnTo>
                  <a:lnTo>
                    <a:pt x="594" y="1247"/>
                  </a:lnTo>
                  <a:lnTo>
                    <a:pt x="377" y="1346"/>
                  </a:lnTo>
                  <a:lnTo>
                    <a:pt x="199" y="1465"/>
                  </a:lnTo>
                  <a:lnTo>
                    <a:pt x="80" y="1584"/>
                  </a:lnTo>
                  <a:lnTo>
                    <a:pt x="40" y="1643"/>
                  </a:lnTo>
                  <a:lnTo>
                    <a:pt x="21" y="1722"/>
                  </a:lnTo>
                  <a:lnTo>
                    <a:pt x="1" y="1781"/>
                  </a:lnTo>
                  <a:lnTo>
                    <a:pt x="1" y="1861"/>
                  </a:lnTo>
                  <a:lnTo>
                    <a:pt x="1" y="1920"/>
                  </a:lnTo>
                  <a:lnTo>
                    <a:pt x="21" y="1979"/>
                  </a:lnTo>
                  <a:lnTo>
                    <a:pt x="60" y="2039"/>
                  </a:lnTo>
                  <a:lnTo>
                    <a:pt x="100" y="2098"/>
                  </a:lnTo>
                  <a:lnTo>
                    <a:pt x="218" y="2177"/>
                  </a:lnTo>
                  <a:lnTo>
                    <a:pt x="377" y="2256"/>
                  </a:lnTo>
                  <a:lnTo>
                    <a:pt x="575" y="2296"/>
                  </a:lnTo>
                  <a:lnTo>
                    <a:pt x="792" y="2335"/>
                  </a:lnTo>
                  <a:lnTo>
                    <a:pt x="1049" y="2355"/>
                  </a:lnTo>
                  <a:lnTo>
                    <a:pt x="1326" y="2355"/>
                  </a:lnTo>
                  <a:lnTo>
                    <a:pt x="1959" y="2335"/>
                  </a:lnTo>
                  <a:lnTo>
                    <a:pt x="2672" y="2256"/>
                  </a:lnTo>
                  <a:lnTo>
                    <a:pt x="3423" y="2157"/>
                  </a:lnTo>
                  <a:lnTo>
                    <a:pt x="4195" y="2019"/>
                  </a:lnTo>
                  <a:lnTo>
                    <a:pt x="4967" y="1861"/>
                  </a:lnTo>
                  <a:lnTo>
                    <a:pt x="5718" y="1702"/>
                  </a:lnTo>
                  <a:lnTo>
                    <a:pt x="7024" y="1386"/>
                  </a:lnTo>
                  <a:lnTo>
                    <a:pt x="7974" y="1148"/>
                  </a:lnTo>
                  <a:lnTo>
                    <a:pt x="8330" y="1049"/>
                  </a:lnTo>
                  <a:lnTo>
                    <a:pt x="8211" y="1307"/>
                  </a:lnTo>
                  <a:lnTo>
                    <a:pt x="7954" y="1959"/>
                  </a:lnTo>
                  <a:lnTo>
                    <a:pt x="7796" y="2415"/>
                  </a:lnTo>
                  <a:lnTo>
                    <a:pt x="7637" y="2909"/>
                  </a:lnTo>
                  <a:lnTo>
                    <a:pt x="7499" y="3443"/>
                  </a:lnTo>
                  <a:lnTo>
                    <a:pt x="7380" y="3997"/>
                  </a:lnTo>
                  <a:lnTo>
                    <a:pt x="7281" y="4551"/>
                  </a:lnTo>
                  <a:lnTo>
                    <a:pt x="7261" y="4848"/>
                  </a:lnTo>
                  <a:lnTo>
                    <a:pt x="7242" y="5105"/>
                  </a:lnTo>
                  <a:lnTo>
                    <a:pt x="7242" y="5382"/>
                  </a:lnTo>
                  <a:lnTo>
                    <a:pt x="7261" y="5639"/>
                  </a:lnTo>
                  <a:lnTo>
                    <a:pt x="7301" y="5877"/>
                  </a:lnTo>
                  <a:lnTo>
                    <a:pt x="7341" y="6114"/>
                  </a:lnTo>
                  <a:lnTo>
                    <a:pt x="7420" y="6332"/>
                  </a:lnTo>
                  <a:lnTo>
                    <a:pt x="7519" y="6530"/>
                  </a:lnTo>
                  <a:lnTo>
                    <a:pt x="7637" y="6708"/>
                  </a:lnTo>
                  <a:lnTo>
                    <a:pt x="7796" y="6866"/>
                  </a:lnTo>
                  <a:lnTo>
                    <a:pt x="7954" y="7004"/>
                  </a:lnTo>
                  <a:lnTo>
                    <a:pt x="8152" y="7123"/>
                  </a:lnTo>
                  <a:lnTo>
                    <a:pt x="8389" y="7202"/>
                  </a:lnTo>
                  <a:lnTo>
                    <a:pt x="8646" y="7262"/>
                  </a:lnTo>
                  <a:lnTo>
                    <a:pt x="8923" y="7281"/>
                  </a:lnTo>
                  <a:lnTo>
                    <a:pt x="9200" y="7242"/>
                  </a:lnTo>
                  <a:lnTo>
                    <a:pt x="9477" y="7182"/>
                  </a:lnTo>
                  <a:lnTo>
                    <a:pt x="9734" y="7064"/>
                  </a:lnTo>
                  <a:lnTo>
                    <a:pt x="10011" y="6925"/>
                  </a:lnTo>
                  <a:lnTo>
                    <a:pt x="10269" y="6747"/>
                  </a:lnTo>
                  <a:lnTo>
                    <a:pt x="10506" y="6549"/>
                  </a:lnTo>
                  <a:lnTo>
                    <a:pt x="10763" y="6312"/>
                  </a:lnTo>
                  <a:lnTo>
                    <a:pt x="11001" y="6055"/>
                  </a:lnTo>
                  <a:lnTo>
                    <a:pt x="11238" y="5758"/>
                  </a:lnTo>
                  <a:lnTo>
                    <a:pt x="11475" y="5461"/>
                  </a:lnTo>
                  <a:lnTo>
                    <a:pt x="11693" y="5145"/>
                  </a:lnTo>
                  <a:lnTo>
                    <a:pt x="11911" y="4828"/>
                  </a:lnTo>
                  <a:lnTo>
                    <a:pt x="12128" y="4492"/>
                  </a:lnTo>
                  <a:lnTo>
                    <a:pt x="12524" y="3780"/>
                  </a:lnTo>
                  <a:lnTo>
                    <a:pt x="12880" y="3087"/>
                  </a:lnTo>
                  <a:lnTo>
                    <a:pt x="13197" y="2415"/>
                  </a:lnTo>
                  <a:lnTo>
                    <a:pt x="13474" y="1762"/>
                  </a:lnTo>
                  <a:lnTo>
                    <a:pt x="13711" y="1188"/>
                  </a:lnTo>
                  <a:lnTo>
                    <a:pt x="14047" y="317"/>
                  </a:lnTo>
                  <a:lnTo>
                    <a:pt x="141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4171775" y="1335625"/>
              <a:ext cx="355150" cy="275025"/>
            </a:xfrm>
            <a:custGeom>
              <a:rect b="b" l="l" r="r" t="t"/>
              <a:pathLst>
                <a:path extrusionOk="0" h="11001" w="14206">
                  <a:moveTo>
                    <a:pt x="1" y="0"/>
                  </a:moveTo>
                  <a:lnTo>
                    <a:pt x="10823" y="11000"/>
                  </a:lnTo>
                  <a:lnTo>
                    <a:pt x="11020" y="10703"/>
                  </a:lnTo>
                  <a:lnTo>
                    <a:pt x="11495" y="9872"/>
                  </a:lnTo>
                  <a:lnTo>
                    <a:pt x="12148" y="8685"/>
                  </a:lnTo>
                  <a:lnTo>
                    <a:pt x="12524" y="8013"/>
                  </a:lnTo>
                  <a:lnTo>
                    <a:pt x="12880" y="7300"/>
                  </a:lnTo>
                  <a:lnTo>
                    <a:pt x="13216" y="6588"/>
                  </a:lnTo>
                  <a:lnTo>
                    <a:pt x="13533" y="5876"/>
                  </a:lnTo>
                  <a:lnTo>
                    <a:pt x="13810" y="5184"/>
                  </a:lnTo>
                  <a:lnTo>
                    <a:pt x="14028" y="4551"/>
                  </a:lnTo>
                  <a:lnTo>
                    <a:pt x="14107" y="4254"/>
                  </a:lnTo>
                  <a:lnTo>
                    <a:pt x="14166" y="3977"/>
                  </a:lnTo>
                  <a:lnTo>
                    <a:pt x="14186" y="3720"/>
                  </a:lnTo>
                  <a:lnTo>
                    <a:pt x="14206" y="3502"/>
                  </a:lnTo>
                  <a:lnTo>
                    <a:pt x="14186" y="3284"/>
                  </a:lnTo>
                  <a:lnTo>
                    <a:pt x="14146" y="3126"/>
                  </a:lnTo>
                  <a:lnTo>
                    <a:pt x="14087" y="2968"/>
                  </a:lnTo>
                  <a:lnTo>
                    <a:pt x="14028" y="2908"/>
                  </a:lnTo>
                  <a:lnTo>
                    <a:pt x="13968" y="2869"/>
                  </a:lnTo>
                  <a:lnTo>
                    <a:pt x="13849" y="2790"/>
                  </a:lnTo>
                  <a:lnTo>
                    <a:pt x="13731" y="2770"/>
                  </a:lnTo>
                  <a:lnTo>
                    <a:pt x="13592" y="2810"/>
                  </a:lnTo>
                  <a:lnTo>
                    <a:pt x="13474" y="2869"/>
                  </a:lnTo>
                  <a:lnTo>
                    <a:pt x="13335" y="2968"/>
                  </a:lnTo>
                  <a:lnTo>
                    <a:pt x="13197" y="3126"/>
                  </a:lnTo>
                  <a:lnTo>
                    <a:pt x="13058" y="3284"/>
                  </a:lnTo>
                  <a:lnTo>
                    <a:pt x="12920" y="3502"/>
                  </a:lnTo>
                  <a:lnTo>
                    <a:pt x="12761" y="3720"/>
                  </a:lnTo>
                  <a:lnTo>
                    <a:pt x="12623" y="3977"/>
                  </a:lnTo>
                  <a:lnTo>
                    <a:pt x="12346" y="4551"/>
                  </a:lnTo>
                  <a:lnTo>
                    <a:pt x="12069" y="5184"/>
                  </a:lnTo>
                  <a:lnTo>
                    <a:pt x="11812" y="5856"/>
                  </a:lnTo>
                  <a:lnTo>
                    <a:pt x="11555" y="6529"/>
                  </a:lnTo>
                  <a:lnTo>
                    <a:pt x="11317" y="7202"/>
                  </a:lnTo>
                  <a:lnTo>
                    <a:pt x="10941" y="8408"/>
                  </a:lnTo>
                  <a:lnTo>
                    <a:pt x="10684" y="9259"/>
                  </a:lnTo>
                  <a:lnTo>
                    <a:pt x="10585" y="95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4065950" y="692150"/>
              <a:ext cx="660300" cy="839850"/>
            </a:xfrm>
            <a:custGeom>
              <a:rect b="b" l="l" r="r" t="t"/>
              <a:pathLst>
                <a:path extrusionOk="0" h="33594" w="26412">
                  <a:moveTo>
                    <a:pt x="22652" y="1"/>
                  </a:moveTo>
                  <a:lnTo>
                    <a:pt x="22356" y="20"/>
                  </a:lnTo>
                  <a:lnTo>
                    <a:pt x="22039" y="40"/>
                  </a:lnTo>
                  <a:lnTo>
                    <a:pt x="21723" y="80"/>
                  </a:lnTo>
                  <a:lnTo>
                    <a:pt x="21406" y="119"/>
                  </a:lnTo>
                  <a:lnTo>
                    <a:pt x="21070" y="198"/>
                  </a:lnTo>
                  <a:lnTo>
                    <a:pt x="20733" y="278"/>
                  </a:lnTo>
                  <a:lnTo>
                    <a:pt x="20397" y="376"/>
                  </a:lnTo>
                  <a:lnTo>
                    <a:pt x="20061" y="475"/>
                  </a:lnTo>
                  <a:lnTo>
                    <a:pt x="19724" y="594"/>
                  </a:lnTo>
                  <a:lnTo>
                    <a:pt x="19388" y="733"/>
                  </a:lnTo>
                  <a:lnTo>
                    <a:pt x="19032" y="891"/>
                  </a:lnTo>
                  <a:lnTo>
                    <a:pt x="18696" y="1049"/>
                  </a:lnTo>
                  <a:lnTo>
                    <a:pt x="18340" y="1227"/>
                  </a:lnTo>
                  <a:lnTo>
                    <a:pt x="18003" y="1425"/>
                  </a:lnTo>
                  <a:lnTo>
                    <a:pt x="17667" y="1623"/>
                  </a:lnTo>
                  <a:lnTo>
                    <a:pt x="17311" y="1840"/>
                  </a:lnTo>
                  <a:lnTo>
                    <a:pt x="16975" y="2078"/>
                  </a:lnTo>
                  <a:lnTo>
                    <a:pt x="16638" y="2315"/>
                  </a:lnTo>
                  <a:lnTo>
                    <a:pt x="16302" y="2572"/>
                  </a:lnTo>
                  <a:lnTo>
                    <a:pt x="15985" y="2849"/>
                  </a:lnTo>
                  <a:lnTo>
                    <a:pt x="15669" y="3126"/>
                  </a:lnTo>
                  <a:lnTo>
                    <a:pt x="15372" y="3403"/>
                  </a:lnTo>
                  <a:lnTo>
                    <a:pt x="15075" y="3680"/>
                  </a:lnTo>
                  <a:lnTo>
                    <a:pt x="14798" y="3977"/>
                  </a:lnTo>
                  <a:lnTo>
                    <a:pt x="14541" y="4274"/>
                  </a:lnTo>
                  <a:lnTo>
                    <a:pt x="14284" y="4571"/>
                  </a:lnTo>
                  <a:lnTo>
                    <a:pt x="14047" y="4867"/>
                  </a:lnTo>
                  <a:lnTo>
                    <a:pt x="13829" y="5164"/>
                  </a:lnTo>
                  <a:lnTo>
                    <a:pt x="13631" y="5461"/>
                  </a:lnTo>
                  <a:lnTo>
                    <a:pt x="13433" y="5777"/>
                  </a:lnTo>
                  <a:lnTo>
                    <a:pt x="13255" y="6074"/>
                  </a:lnTo>
                  <a:lnTo>
                    <a:pt x="13077" y="6391"/>
                  </a:lnTo>
                  <a:lnTo>
                    <a:pt x="12939" y="6687"/>
                  </a:lnTo>
                  <a:lnTo>
                    <a:pt x="12800" y="7004"/>
                  </a:lnTo>
                  <a:lnTo>
                    <a:pt x="12662" y="7301"/>
                  </a:lnTo>
                  <a:lnTo>
                    <a:pt x="12563" y="7598"/>
                  </a:lnTo>
                  <a:lnTo>
                    <a:pt x="12464" y="7894"/>
                  </a:lnTo>
                  <a:lnTo>
                    <a:pt x="12405" y="8191"/>
                  </a:lnTo>
                  <a:lnTo>
                    <a:pt x="12345" y="8488"/>
                  </a:lnTo>
                  <a:lnTo>
                    <a:pt x="12286" y="8765"/>
                  </a:lnTo>
                  <a:lnTo>
                    <a:pt x="12266" y="9062"/>
                  </a:lnTo>
                  <a:lnTo>
                    <a:pt x="12246" y="9338"/>
                  </a:lnTo>
                  <a:lnTo>
                    <a:pt x="12266" y="9596"/>
                  </a:lnTo>
                  <a:lnTo>
                    <a:pt x="12286" y="9853"/>
                  </a:lnTo>
                  <a:lnTo>
                    <a:pt x="12325" y="10110"/>
                  </a:lnTo>
                  <a:lnTo>
                    <a:pt x="12385" y="10367"/>
                  </a:lnTo>
                  <a:lnTo>
                    <a:pt x="12464" y="10605"/>
                  </a:lnTo>
                  <a:lnTo>
                    <a:pt x="12543" y="10842"/>
                  </a:lnTo>
                  <a:lnTo>
                    <a:pt x="12662" y="11060"/>
                  </a:lnTo>
                  <a:lnTo>
                    <a:pt x="12780" y="11277"/>
                  </a:lnTo>
                  <a:lnTo>
                    <a:pt x="12939" y="11475"/>
                  </a:lnTo>
                  <a:lnTo>
                    <a:pt x="13097" y="11653"/>
                  </a:lnTo>
                  <a:lnTo>
                    <a:pt x="12464" y="12128"/>
                  </a:lnTo>
                  <a:lnTo>
                    <a:pt x="11851" y="12603"/>
                  </a:lnTo>
                  <a:lnTo>
                    <a:pt x="11237" y="13058"/>
                  </a:lnTo>
                  <a:lnTo>
                    <a:pt x="10664" y="13533"/>
                  </a:lnTo>
                  <a:lnTo>
                    <a:pt x="10110" y="14007"/>
                  </a:lnTo>
                  <a:lnTo>
                    <a:pt x="9575" y="14482"/>
                  </a:lnTo>
                  <a:lnTo>
                    <a:pt x="9061" y="14957"/>
                  </a:lnTo>
                  <a:lnTo>
                    <a:pt x="8547" y="15432"/>
                  </a:lnTo>
                  <a:lnTo>
                    <a:pt x="8072" y="15907"/>
                  </a:lnTo>
                  <a:lnTo>
                    <a:pt x="7617" y="16382"/>
                  </a:lnTo>
                  <a:lnTo>
                    <a:pt x="7162" y="16856"/>
                  </a:lnTo>
                  <a:lnTo>
                    <a:pt x="6746" y="17311"/>
                  </a:lnTo>
                  <a:lnTo>
                    <a:pt x="5935" y="18241"/>
                  </a:lnTo>
                  <a:lnTo>
                    <a:pt x="5203" y="19171"/>
                  </a:lnTo>
                  <a:lnTo>
                    <a:pt x="4531" y="20081"/>
                  </a:lnTo>
                  <a:lnTo>
                    <a:pt x="3917" y="20991"/>
                  </a:lnTo>
                  <a:lnTo>
                    <a:pt x="3363" y="21862"/>
                  </a:lnTo>
                  <a:lnTo>
                    <a:pt x="2869" y="22732"/>
                  </a:lnTo>
                  <a:lnTo>
                    <a:pt x="2414" y="23583"/>
                  </a:lnTo>
                  <a:lnTo>
                    <a:pt x="2018" y="24394"/>
                  </a:lnTo>
                  <a:lnTo>
                    <a:pt x="1662" y="25205"/>
                  </a:lnTo>
                  <a:lnTo>
                    <a:pt x="1345" y="25977"/>
                  </a:lnTo>
                  <a:lnTo>
                    <a:pt x="1088" y="26709"/>
                  </a:lnTo>
                  <a:lnTo>
                    <a:pt x="851" y="27421"/>
                  </a:lnTo>
                  <a:lnTo>
                    <a:pt x="653" y="28094"/>
                  </a:lnTo>
                  <a:lnTo>
                    <a:pt x="495" y="28727"/>
                  </a:lnTo>
                  <a:lnTo>
                    <a:pt x="356" y="29340"/>
                  </a:lnTo>
                  <a:lnTo>
                    <a:pt x="238" y="29894"/>
                  </a:lnTo>
                  <a:lnTo>
                    <a:pt x="158" y="30408"/>
                  </a:lnTo>
                  <a:lnTo>
                    <a:pt x="99" y="30883"/>
                  </a:lnTo>
                  <a:lnTo>
                    <a:pt x="20" y="31694"/>
                  </a:lnTo>
                  <a:lnTo>
                    <a:pt x="0" y="32288"/>
                  </a:lnTo>
                  <a:lnTo>
                    <a:pt x="0" y="32664"/>
                  </a:lnTo>
                  <a:lnTo>
                    <a:pt x="0" y="32782"/>
                  </a:lnTo>
                  <a:lnTo>
                    <a:pt x="1266" y="33593"/>
                  </a:lnTo>
                  <a:lnTo>
                    <a:pt x="1345" y="33138"/>
                  </a:lnTo>
                  <a:lnTo>
                    <a:pt x="1464" y="32604"/>
                  </a:lnTo>
                  <a:lnTo>
                    <a:pt x="1642" y="31892"/>
                  </a:lnTo>
                  <a:lnTo>
                    <a:pt x="1880" y="31022"/>
                  </a:lnTo>
                  <a:lnTo>
                    <a:pt x="2196" y="29973"/>
                  </a:lnTo>
                  <a:lnTo>
                    <a:pt x="2592" y="28806"/>
                  </a:lnTo>
                  <a:lnTo>
                    <a:pt x="2829" y="28192"/>
                  </a:lnTo>
                  <a:lnTo>
                    <a:pt x="3086" y="27520"/>
                  </a:lnTo>
                  <a:lnTo>
                    <a:pt x="3383" y="26847"/>
                  </a:lnTo>
                  <a:lnTo>
                    <a:pt x="3680" y="26135"/>
                  </a:lnTo>
                  <a:lnTo>
                    <a:pt x="4016" y="25403"/>
                  </a:lnTo>
                  <a:lnTo>
                    <a:pt x="4392" y="24651"/>
                  </a:lnTo>
                  <a:lnTo>
                    <a:pt x="4768" y="23899"/>
                  </a:lnTo>
                  <a:lnTo>
                    <a:pt x="5203" y="23108"/>
                  </a:lnTo>
                  <a:lnTo>
                    <a:pt x="5658" y="22317"/>
                  </a:lnTo>
                  <a:lnTo>
                    <a:pt x="6133" y="21506"/>
                  </a:lnTo>
                  <a:lnTo>
                    <a:pt x="6647" y="20694"/>
                  </a:lnTo>
                  <a:lnTo>
                    <a:pt x="7201" y="19883"/>
                  </a:lnTo>
                  <a:lnTo>
                    <a:pt x="7795" y="19052"/>
                  </a:lnTo>
                  <a:lnTo>
                    <a:pt x="8428" y="18221"/>
                  </a:lnTo>
                  <a:lnTo>
                    <a:pt x="9081" y="17390"/>
                  </a:lnTo>
                  <a:lnTo>
                    <a:pt x="9773" y="16560"/>
                  </a:lnTo>
                  <a:lnTo>
                    <a:pt x="10525" y="15729"/>
                  </a:lnTo>
                  <a:lnTo>
                    <a:pt x="11297" y="14918"/>
                  </a:lnTo>
                  <a:lnTo>
                    <a:pt x="12543" y="14858"/>
                  </a:lnTo>
                  <a:lnTo>
                    <a:pt x="15056" y="12642"/>
                  </a:lnTo>
                  <a:lnTo>
                    <a:pt x="15451" y="12702"/>
                  </a:lnTo>
                  <a:lnTo>
                    <a:pt x="15847" y="12722"/>
                  </a:lnTo>
                  <a:lnTo>
                    <a:pt x="16282" y="12722"/>
                  </a:lnTo>
                  <a:lnTo>
                    <a:pt x="16698" y="12682"/>
                  </a:lnTo>
                  <a:lnTo>
                    <a:pt x="17153" y="12623"/>
                  </a:lnTo>
                  <a:lnTo>
                    <a:pt x="17608" y="12524"/>
                  </a:lnTo>
                  <a:lnTo>
                    <a:pt x="18082" y="12425"/>
                  </a:lnTo>
                  <a:lnTo>
                    <a:pt x="18537" y="12266"/>
                  </a:lnTo>
                  <a:lnTo>
                    <a:pt x="19012" y="12108"/>
                  </a:lnTo>
                  <a:lnTo>
                    <a:pt x="19507" y="11910"/>
                  </a:lnTo>
                  <a:lnTo>
                    <a:pt x="19982" y="11673"/>
                  </a:lnTo>
                  <a:lnTo>
                    <a:pt x="20456" y="11416"/>
                  </a:lnTo>
                  <a:lnTo>
                    <a:pt x="20951" y="11139"/>
                  </a:lnTo>
                  <a:lnTo>
                    <a:pt x="21426" y="10842"/>
                  </a:lnTo>
                  <a:lnTo>
                    <a:pt x="21901" y="10506"/>
                  </a:lnTo>
                  <a:lnTo>
                    <a:pt x="22356" y="10150"/>
                  </a:lnTo>
                  <a:lnTo>
                    <a:pt x="22692" y="9892"/>
                  </a:lnTo>
                  <a:lnTo>
                    <a:pt x="22989" y="9615"/>
                  </a:lnTo>
                  <a:lnTo>
                    <a:pt x="23305" y="9338"/>
                  </a:lnTo>
                  <a:lnTo>
                    <a:pt x="23582" y="9042"/>
                  </a:lnTo>
                  <a:lnTo>
                    <a:pt x="23859" y="8765"/>
                  </a:lnTo>
                  <a:lnTo>
                    <a:pt x="24116" y="8468"/>
                  </a:lnTo>
                  <a:lnTo>
                    <a:pt x="24374" y="8171"/>
                  </a:lnTo>
                  <a:lnTo>
                    <a:pt x="24611" y="7874"/>
                  </a:lnTo>
                  <a:lnTo>
                    <a:pt x="24829" y="7558"/>
                  </a:lnTo>
                  <a:lnTo>
                    <a:pt x="25046" y="7261"/>
                  </a:lnTo>
                  <a:lnTo>
                    <a:pt x="25244" y="6945"/>
                  </a:lnTo>
                  <a:lnTo>
                    <a:pt x="25422" y="6648"/>
                  </a:lnTo>
                  <a:lnTo>
                    <a:pt x="25580" y="6351"/>
                  </a:lnTo>
                  <a:lnTo>
                    <a:pt x="25739" y="6035"/>
                  </a:lnTo>
                  <a:lnTo>
                    <a:pt x="25877" y="5738"/>
                  </a:lnTo>
                  <a:lnTo>
                    <a:pt x="25996" y="5421"/>
                  </a:lnTo>
                  <a:lnTo>
                    <a:pt x="26095" y="5125"/>
                  </a:lnTo>
                  <a:lnTo>
                    <a:pt x="26194" y="4828"/>
                  </a:lnTo>
                  <a:lnTo>
                    <a:pt x="26273" y="4531"/>
                  </a:lnTo>
                  <a:lnTo>
                    <a:pt x="26332" y="4254"/>
                  </a:lnTo>
                  <a:lnTo>
                    <a:pt x="26372" y="3957"/>
                  </a:lnTo>
                  <a:lnTo>
                    <a:pt x="26411" y="3680"/>
                  </a:lnTo>
                  <a:lnTo>
                    <a:pt x="26411" y="3403"/>
                  </a:lnTo>
                  <a:lnTo>
                    <a:pt x="26411" y="3126"/>
                  </a:lnTo>
                  <a:lnTo>
                    <a:pt x="26392" y="2869"/>
                  </a:lnTo>
                  <a:lnTo>
                    <a:pt x="26352" y="2612"/>
                  </a:lnTo>
                  <a:lnTo>
                    <a:pt x="26293" y="2355"/>
                  </a:lnTo>
                  <a:lnTo>
                    <a:pt x="26214" y="2117"/>
                  </a:lnTo>
                  <a:lnTo>
                    <a:pt x="26115" y="1880"/>
                  </a:lnTo>
                  <a:lnTo>
                    <a:pt x="26016" y="1662"/>
                  </a:lnTo>
                  <a:lnTo>
                    <a:pt x="25877" y="1465"/>
                  </a:lnTo>
                  <a:lnTo>
                    <a:pt x="25739" y="1247"/>
                  </a:lnTo>
                  <a:lnTo>
                    <a:pt x="25561" y="1069"/>
                  </a:lnTo>
                  <a:lnTo>
                    <a:pt x="25383" y="891"/>
                  </a:lnTo>
                  <a:lnTo>
                    <a:pt x="25205" y="733"/>
                  </a:lnTo>
                  <a:lnTo>
                    <a:pt x="24987" y="594"/>
                  </a:lnTo>
                  <a:lnTo>
                    <a:pt x="24769" y="475"/>
                  </a:lnTo>
                  <a:lnTo>
                    <a:pt x="24552" y="357"/>
                  </a:lnTo>
                  <a:lnTo>
                    <a:pt x="24295" y="258"/>
                  </a:lnTo>
                  <a:lnTo>
                    <a:pt x="24057" y="179"/>
                  </a:lnTo>
                  <a:lnTo>
                    <a:pt x="23780" y="119"/>
                  </a:lnTo>
                  <a:lnTo>
                    <a:pt x="23523" y="60"/>
                  </a:lnTo>
                  <a:lnTo>
                    <a:pt x="23246" y="20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4686150" y="740125"/>
              <a:ext cx="30700" cy="61850"/>
            </a:xfrm>
            <a:custGeom>
              <a:rect b="b" l="l" r="r" t="t"/>
              <a:pathLst>
                <a:path extrusionOk="0" h="2474" w="1228">
                  <a:moveTo>
                    <a:pt x="614" y="1"/>
                  </a:moveTo>
                  <a:lnTo>
                    <a:pt x="555" y="20"/>
                  </a:lnTo>
                  <a:lnTo>
                    <a:pt x="496" y="20"/>
                  </a:lnTo>
                  <a:lnTo>
                    <a:pt x="377" y="99"/>
                  </a:lnTo>
                  <a:lnTo>
                    <a:pt x="278" y="218"/>
                  </a:lnTo>
                  <a:lnTo>
                    <a:pt x="179" y="376"/>
                  </a:lnTo>
                  <a:lnTo>
                    <a:pt x="120" y="555"/>
                  </a:lnTo>
                  <a:lnTo>
                    <a:pt x="60" y="752"/>
                  </a:lnTo>
                  <a:lnTo>
                    <a:pt x="21" y="990"/>
                  </a:lnTo>
                  <a:lnTo>
                    <a:pt x="1" y="1247"/>
                  </a:lnTo>
                  <a:lnTo>
                    <a:pt x="21" y="1484"/>
                  </a:lnTo>
                  <a:lnTo>
                    <a:pt x="60" y="1722"/>
                  </a:lnTo>
                  <a:lnTo>
                    <a:pt x="120" y="1939"/>
                  </a:lnTo>
                  <a:lnTo>
                    <a:pt x="179" y="2117"/>
                  </a:lnTo>
                  <a:lnTo>
                    <a:pt x="278" y="2276"/>
                  </a:lnTo>
                  <a:lnTo>
                    <a:pt x="377" y="2375"/>
                  </a:lnTo>
                  <a:lnTo>
                    <a:pt x="496" y="2454"/>
                  </a:lnTo>
                  <a:lnTo>
                    <a:pt x="555" y="2474"/>
                  </a:lnTo>
                  <a:lnTo>
                    <a:pt x="693" y="2474"/>
                  </a:lnTo>
                  <a:lnTo>
                    <a:pt x="753" y="2454"/>
                  </a:lnTo>
                  <a:lnTo>
                    <a:pt x="852" y="2375"/>
                  </a:lnTo>
                  <a:lnTo>
                    <a:pt x="970" y="2276"/>
                  </a:lnTo>
                  <a:lnTo>
                    <a:pt x="1049" y="2117"/>
                  </a:lnTo>
                  <a:lnTo>
                    <a:pt x="1129" y="1939"/>
                  </a:lnTo>
                  <a:lnTo>
                    <a:pt x="1188" y="1722"/>
                  </a:lnTo>
                  <a:lnTo>
                    <a:pt x="1228" y="1484"/>
                  </a:lnTo>
                  <a:lnTo>
                    <a:pt x="1228" y="1247"/>
                  </a:lnTo>
                  <a:lnTo>
                    <a:pt x="1228" y="990"/>
                  </a:lnTo>
                  <a:lnTo>
                    <a:pt x="1188" y="752"/>
                  </a:lnTo>
                  <a:lnTo>
                    <a:pt x="1129" y="555"/>
                  </a:lnTo>
                  <a:lnTo>
                    <a:pt x="1049" y="376"/>
                  </a:lnTo>
                  <a:lnTo>
                    <a:pt x="970" y="218"/>
                  </a:lnTo>
                  <a:lnTo>
                    <a:pt x="852" y="99"/>
                  </a:lnTo>
                  <a:lnTo>
                    <a:pt x="753" y="20"/>
                  </a:lnTo>
                  <a:lnTo>
                    <a:pt x="693" y="2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4530850" y="814800"/>
              <a:ext cx="166225" cy="160775"/>
            </a:xfrm>
            <a:custGeom>
              <a:rect b="b" l="l" r="r" t="t"/>
              <a:pathLst>
                <a:path extrusionOk="0" h="6431" w="6649">
                  <a:moveTo>
                    <a:pt x="6648" y="1"/>
                  </a:moveTo>
                  <a:lnTo>
                    <a:pt x="6411" y="456"/>
                  </a:lnTo>
                  <a:lnTo>
                    <a:pt x="6173" y="891"/>
                  </a:lnTo>
                  <a:lnTo>
                    <a:pt x="5936" y="1307"/>
                  </a:lnTo>
                  <a:lnTo>
                    <a:pt x="5679" y="1702"/>
                  </a:lnTo>
                  <a:lnTo>
                    <a:pt x="5402" y="2078"/>
                  </a:lnTo>
                  <a:lnTo>
                    <a:pt x="5145" y="2454"/>
                  </a:lnTo>
                  <a:lnTo>
                    <a:pt x="4868" y="2790"/>
                  </a:lnTo>
                  <a:lnTo>
                    <a:pt x="4591" y="3107"/>
                  </a:lnTo>
                  <a:lnTo>
                    <a:pt x="4314" y="3404"/>
                  </a:lnTo>
                  <a:lnTo>
                    <a:pt x="4037" y="3700"/>
                  </a:lnTo>
                  <a:lnTo>
                    <a:pt x="3483" y="4235"/>
                  </a:lnTo>
                  <a:lnTo>
                    <a:pt x="2949" y="4690"/>
                  </a:lnTo>
                  <a:lnTo>
                    <a:pt x="2414" y="5085"/>
                  </a:lnTo>
                  <a:lnTo>
                    <a:pt x="1920" y="5422"/>
                  </a:lnTo>
                  <a:lnTo>
                    <a:pt x="1465" y="5718"/>
                  </a:lnTo>
                  <a:lnTo>
                    <a:pt x="1049" y="5936"/>
                  </a:lnTo>
                  <a:lnTo>
                    <a:pt x="693" y="6134"/>
                  </a:lnTo>
                  <a:lnTo>
                    <a:pt x="179" y="6352"/>
                  </a:lnTo>
                  <a:lnTo>
                    <a:pt x="1" y="6431"/>
                  </a:lnTo>
                  <a:lnTo>
                    <a:pt x="535" y="6332"/>
                  </a:lnTo>
                  <a:lnTo>
                    <a:pt x="1030" y="6213"/>
                  </a:lnTo>
                  <a:lnTo>
                    <a:pt x="1504" y="6075"/>
                  </a:lnTo>
                  <a:lnTo>
                    <a:pt x="1959" y="5916"/>
                  </a:lnTo>
                  <a:lnTo>
                    <a:pt x="2375" y="5718"/>
                  </a:lnTo>
                  <a:lnTo>
                    <a:pt x="2790" y="5521"/>
                  </a:lnTo>
                  <a:lnTo>
                    <a:pt x="3146" y="5303"/>
                  </a:lnTo>
                  <a:lnTo>
                    <a:pt x="3503" y="5066"/>
                  </a:lnTo>
                  <a:lnTo>
                    <a:pt x="3819" y="4828"/>
                  </a:lnTo>
                  <a:lnTo>
                    <a:pt x="4136" y="4571"/>
                  </a:lnTo>
                  <a:lnTo>
                    <a:pt x="4413" y="4294"/>
                  </a:lnTo>
                  <a:lnTo>
                    <a:pt x="4670" y="4017"/>
                  </a:lnTo>
                  <a:lnTo>
                    <a:pt x="4907" y="3740"/>
                  </a:lnTo>
                  <a:lnTo>
                    <a:pt x="5125" y="3463"/>
                  </a:lnTo>
                  <a:lnTo>
                    <a:pt x="5323" y="3186"/>
                  </a:lnTo>
                  <a:lnTo>
                    <a:pt x="5520" y="2889"/>
                  </a:lnTo>
                  <a:lnTo>
                    <a:pt x="5679" y="2612"/>
                  </a:lnTo>
                  <a:lnTo>
                    <a:pt x="5837" y="2335"/>
                  </a:lnTo>
                  <a:lnTo>
                    <a:pt x="6094" y="1801"/>
                  </a:lnTo>
                  <a:lnTo>
                    <a:pt x="6292" y="1326"/>
                  </a:lnTo>
                  <a:lnTo>
                    <a:pt x="6431" y="891"/>
                  </a:lnTo>
                  <a:lnTo>
                    <a:pt x="6529" y="515"/>
                  </a:lnTo>
                  <a:lnTo>
                    <a:pt x="6609" y="238"/>
                  </a:lnTo>
                  <a:lnTo>
                    <a:pt x="66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4410175" y="695625"/>
              <a:ext cx="269575" cy="270550"/>
            </a:xfrm>
            <a:custGeom>
              <a:rect b="b" l="l" r="r" t="t"/>
              <a:pathLst>
                <a:path extrusionOk="0" h="10822" w="10783">
                  <a:moveTo>
                    <a:pt x="8151" y="0"/>
                  </a:moveTo>
                  <a:lnTo>
                    <a:pt x="7954" y="20"/>
                  </a:lnTo>
                  <a:lnTo>
                    <a:pt x="7756" y="40"/>
                  </a:lnTo>
                  <a:lnTo>
                    <a:pt x="7578" y="79"/>
                  </a:lnTo>
                  <a:lnTo>
                    <a:pt x="7617" y="257"/>
                  </a:lnTo>
                  <a:lnTo>
                    <a:pt x="7795" y="218"/>
                  </a:lnTo>
                  <a:lnTo>
                    <a:pt x="7973" y="198"/>
                  </a:lnTo>
                  <a:lnTo>
                    <a:pt x="8330" y="198"/>
                  </a:lnTo>
                  <a:lnTo>
                    <a:pt x="8508" y="218"/>
                  </a:lnTo>
                  <a:lnTo>
                    <a:pt x="8666" y="237"/>
                  </a:lnTo>
                  <a:lnTo>
                    <a:pt x="8844" y="297"/>
                  </a:lnTo>
                  <a:lnTo>
                    <a:pt x="9002" y="356"/>
                  </a:lnTo>
                  <a:lnTo>
                    <a:pt x="9180" y="415"/>
                  </a:lnTo>
                  <a:lnTo>
                    <a:pt x="9319" y="495"/>
                  </a:lnTo>
                  <a:lnTo>
                    <a:pt x="9477" y="594"/>
                  </a:lnTo>
                  <a:lnTo>
                    <a:pt x="9615" y="692"/>
                  </a:lnTo>
                  <a:lnTo>
                    <a:pt x="9754" y="811"/>
                  </a:lnTo>
                  <a:lnTo>
                    <a:pt x="9873" y="930"/>
                  </a:lnTo>
                  <a:lnTo>
                    <a:pt x="10011" y="1068"/>
                  </a:lnTo>
                  <a:lnTo>
                    <a:pt x="10110" y="1207"/>
                  </a:lnTo>
                  <a:lnTo>
                    <a:pt x="10268" y="1444"/>
                  </a:lnTo>
                  <a:lnTo>
                    <a:pt x="10387" y="1701"/>
                  </a:lnTo>
                  <a:lnTo>
                    <a:pt x="10466" y="1959"/>
                  </a:lnTo>
                  <a:lnTo>
                    <a:pt x="10545" y="2255"/>
                  </a:lnTo>
                  <a:lnTo>
                    <a:pt x="10585" y="2532"/>
                  </a:lnTo>
                  <a:lnTo>
                    <a:pt x="10605" y="2849"/>
                  </a:lnTo>
                  <a:lnTo>
                    <a:pt x="10585" y="3146"/>
                  </a:lnTo>
                  <a:lnTo>
                    <a:pt x="10545" y="3482"/>
                  </a:lnTo>
                  <a:lnTo>
                    <a:pt x="10486" y="3818"/>
                  </a:lnTo>
                  <a:lnTo>
                    <a:pt x="10407" y="4155"/>
                  </a:lnTo>
                  <a:lnTo>
                    <a:pt x="10288" y="4511"/>
                  </a:lnTo>
                  <a:lnTo>
                    <a:pt x="10150" y="4867"/>
                  </a:lnTo>
                  <a:lnTo>
                    <a:pt x="9972" y="5223"/>
                  </a:lnTo>
                  <a:lnTo>
                    <a:pt x="9794" y="5599"/>
                  </a:lnTo>
                  <a:lnTo>
                    <a:pt x="9576" y="5975"/>
                  </a:lnTo>
                  <a:lnTo>
                    <a:pt x="9339" y="6351"/>
                  </a:lnTo>
                  <a:lnTo>
                    <a:pt x="9062" y="6746"/>
                  </a:lnTo>
                  <a:lnTo>
                    <a:pt x="8765" y="7102"/>
                  </a:lnTo>
                  <a:lnTo>
                    <a:pt x="8448" y="7439"/>
                  </a:lnTo>
                  <a:lnTo>
                    <a:pt x="8132" y="7755"/>
                  </a:lnTo>
                  <a:lnTo>
                    <a:pt x="7795" y="8052"/>
                  </a:lnTo>
                  <a:lnTo>
                    <a:pt x="7439" y="8309"/>
                  </a:lnTo>
                  <a:lnTo>
                    <a:pt x="7083" y="8566"/>
                  </a:lnTo>
                  <a:lnTo>
                    <a:pt x="6707" y="8804"/>
                  </a:lnTo>
                  <a:lnTo>
                    <a:pt x="6331" y="9021"/>
                  </a:lnTo>
                  <a:lnTo>
                    <a:pt x="5936" y="9219"/>
                  </a:lnTo>
                  <a:lnTo>
                    <a:pt x="5560" y="9397"/>
                  </a:lnTo>
                  <a:lnTo>
                    <a:pt x="5164" y="9556"/>
                  </a:lnTo>
                  <a:lnTo>
                    <a:pt x="4788" y="9714"/>
                  </a:lnTo>
                  <a:lnTo>
                    <a:pt x="4393" y="9852"/>
                  </a:lnTo>
                  <a:lnTo>
                    <a:pt x="3641" y="10070"/>
                  </a:lnTo>
                  <a:lnTo>
                    <a:pt x="2929" y="10248"/>
                  </a:lnTo>
                  <a:lnTo>
                    <a:pt x="2256" y="10387"/>
                  </a:lnTo>
                  <a:lnTo>
                    <a:pt x="1643" y="10485"/>
                  </a:lnTo>
                  <a:lnTo>
                    <a:pt x="1089" y="10545"/>
                  </a:lnTo>
                  <a:lnTo>
                    <a:pt x="653" y="10584"/>
                  </a:lnTo>
                  <a:lnTo>
                    <a:pt x="297" y="10624"/>
                  </a:lnTo>
                  <a:lnTo>
                    <a:pt x="1" y="10624"/>
                  </a:lnTo>
                  <a:lnTo>
                    <a:pt x="1" y="10822"/>
                  </a:lnTo>
                  <a:lnTo>
                    <a:pt x="317" y="10802"/>
                  </a:lnTo>
                  <a:lnTo>
                    <a:pt x="653" y="10782"/>
                  </a:lnTo>
                  <a:lnTo>
                    <a:pt x="1108" y="10743"/>
                  </a:lnTo>
                  <a:lnTo>
                    <a:pt x="1662" y="10663"/>
                  </a:lnTo>
                  <a:lnTo>
                    <a:pt x="2296" y="10565"/>
                  </a:lnTo>
                  <a:lnTo>
                    <a:pt x="2968" y="10426"/>
                  </a:lnTo>
                  <a:lnTo>
                    <a:pt x="3700" y="10248"/>
                  </a:lnTo>
                  <a:lnTo>
                    <a:pt x="4472" y="10030"/>
                  </a:lnTo>
                  <a:lnTo>
                    <a:pt x="4867" y="9892"/>
                  </a:lnTo>
                  <a:lnTo>
                    <a:pt x="5263" y="9734"/>
                  </a:lnTo>
                  <a:lnTo>
                    <a:pt x="5639" y="9556"/>
                  </a:lnTo>
                  <a:lnTo>
                    <a:pt x="6035" y="9378"/>
                  </a:lnTo>
                  <a:lnTo>
                    <a:pt x="6430" y="9180"/>
                  </a:lnTo>
                  <a:lnTo>
                    <a:pt x="6806" y="8962"/>
                  </a:lnTo>
                  <a:lnTo>
                    <a:pt x="7202" y="8725"/>
                  </a:lnTo>
                  <a:lnTo>
                    <a:pt x="7558" y="8467"/>
                  </a:lnTo>
                  <a:lnTo>
                    <a:pt x="7914" y="8191"/>
                  </a:lnTo>
                  <a:lnTo>
                    <a:pt x="8270" y="7874"/>
                  </a:lnTo>
                  <a:lnTo>
                    <a:pt x="8607" y="7557"/>
                  </a:lnTo>
                  <a:lnTo>
                    <a:pt x="8923" y="7221"/>
                  </a:lnTo>
                  <a:lnTo>
                    <a:pt x="9220" y="6845"/>
                  </a:lnTo>
                  <a:lnTo>
                    <a:pt x="9497" y="6450"/>
                  </a:lnTo>
                  <a:lnTo>
                    <a:pt x="9833" y="5915"/>
                  </a:lnTo>
                  <a:lnTo>
                    <a:pt x="10110" y="5401"/>
                  </a:lnTo>
                  <a:lnTo>
                    <a:pt x="10328" y="4906"/>
                  </a:lnTo>
                  <a:lnTo>
                    <a:pt x="10506" y="4451"/>
                  </a:lnTo>
                  <a:lnTo>
                    <a:pt x="10624" y="4016"/>
                  </a:lnTo>
                  <a:lnTo>
                    <a:pt x="10723" y="3601"/>
                  </a:lnTo>
                  <a:lnTo>
                    <a:pt x="10763" y="3245"/>
                  </a:lnTo>
                  <a:lnTo>
                    <a:pt x="10783" y="2888"/>
                  </a:lnTo>
                  <a:lnTo>
                    <a:pt x="10763" y="2572"/>
                  </a:lnTo>
                  <a:lnTo>
                    <a:pt x="10723" y="2275"/>
                  </a:lnTo>
                  <a:lnTo>
                    <a:pt x="10684" y="2018"/>
                  </a:lnTo>
                  <a:lnTo>
                    <a:pt x="10605" y="1781"/>
                  </a:lnTo>
                  <a:lnTo>
                    <a:pt x="10526" y="1563"/>
                  </a:lnTo>
                  <a:lnTo>
                    <a:pt x="10427" y="1385"/>
                  </a:lnTo>
                  <a:lnTo>
                    <a:pt x="10347" y="1227"/>
                  </a:lnTo>
                  <a:lnTo>
                    <a:pt x="10268" y="1108"/>
                  </a:lnTo>
                  <a:lnTo>
                    <a:pt x="10150" y="950"/>
                  </a:lnTo>
                  <a:lnTo>
                    <a:pt x="10011" y="791"/>
                  </a:lnTo>
                  <a:lnTo>
                    <a:pt x="9873" y="673"/>
                  </a:lnTo>
                  <a:lnTo>
                    <a:pt x="9734" y="534"/>
                  </a:lnTo>
                  <a:lnTo>
                    <a:pt x="9576" y="435"/>
                  </a:lnTo>
                  <a:lnTo>
                    <a:pt x="9418" y="336"/>
                  </a:lnTo>
                  <a:lnTo>
                    <a:pt x="9259" y="237"/>
                  </a:lnTo>
                  <a:lnTo>
                    <a:pt x="9081" y="178"/>
                  </a:lnTo>
                  <a:lnTo>
                    <a:pt x="8903" y="119"/>
                  </a:lnTo>
                  <a:lnTo>
                    <a:pt x="8725" y="59"/>
                  </a:lnTo>
                  <a:lnTo>
                    <a:pt x="8527" y="20"/>
                  </a:lnTo>
                  <a:lnTo>
                    <a:pt x="834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4280600" y="972100"/>
              <a:ext cx="175600" cy="324975"/>
            </a:xfrm>
            <a:custGeom>
              <a:rect b="b" l="l" r="r" t="t"/>
              <a:pathLst>
                <a:path extrusionOk="0" h="12999" w="7024">
                  <a:moveTo>
                    <a:pt x="6015" y="0"/>
                  </a:moveTo>
                  <a:lnTo>
                    <a:pt x="3106" y="1939"/>
                  </a:lnTo>
                  <a:lnTo>
                    <a:pt x="3680" y="2770"/>
                  </a:lnTo>
                  <a:lnTo>
                    <a:pt x="3185" y="3245"/>
                  </a:lnTo>
                  <a:lnTo>
                    <a:pt x="2711" y="3720"/>
                  </a:lnTo>
                  <a:lnTo>
                    <a:pt x="2730" y="3818"/>
                  </a:lnTo>
                  <a:lnTo>
                    <a:pt x="2770" y="3878"/>
                  </a:lnTo>
                  <a:lnTo>
                    <a:pt x="2810" y="3937"/>
                  </a:lnTo>
                  <a:lnTo>
                    <a:pt x="2869" y="3977"/>
                  </a:lnTo>
                  <a:lnTo>
                    <a:pt x="2928" y="4016"/>
                  </a:lnTo>
                  <a:lnTo>
                    <a:pt x="3146" y="4016"/>
                  </a:lnTo>
                  <a:lnTo>
                    <a:pt x="3284" y="3996"/>
                  </a:lnTo>
                  <a:lnTo>
                    <a:pt x="3403" y="3957"/>
                  </a:lnTo>
                  <a:lnTo>
                    <a:pt x="3502" y="3917"/>
                  </a:lnTo>
                  <a:lnTo>
                    <a:pt x="4452" y="12444"/>
                  </a:lnTo>
                  <a:lnTo>
                    <a:pt x="0" y="9397"/>
                  </a:lnTo>
                  <a:lnTo>
                    <a:pt x="99" y="9615"/>
                  </a:lnTo>
                  <a:lnTo>
                    <a:pt x="356" y="10070"/>
                  </a:lnTo>
                  <a:lnTo>
                    <a:pt x="534" y="10367"/>
                  </a:lnTo>
                  <a:lnTo>
                    <a:pt x="752" y="10683"/>
                  </a:lnTo>
                  <a:lnTo>
                    <a:pt x="989" y="11020"/>
                  </a:lnTo>
                  <a:lnTo>
                    <a:pt x="1266" y="11376"/>
                  </a:lnTo>
                  <a:lnTo>
                    <a:pt x="1563" y="11712"/>
                  </a:lnTo>
                  <a:lnTo>
                    <a:pt x="1899" y="12048"/>
                  </a:lnTo>
                  <a:lnTo>
                    <a:pt x="2256" y="12345"/>
                  </a:lnTo>
                  <a:lnTo>
                    <a:pt x="2434" y="12464"/>
                  </a:lnTo>
                  <a:lnTo>
                    <a:pt x="2631" y="12602"/>
                  </a:lnTo>
                  <a:lnTo>
                    <a:pt x="2810" y="12701"/>
                  </a:lnTo>
                  <a:lnTo>
                    <a:pt x="3007" y="12800"/>
                  </a:lnTo>
                  <a:lnTo>
                    <a:pt x="3225" y="12879"/>
                  </a:lnTo>
                  <a:lnTo>
                    <a:pt x="3423" y="12939"/>
                  </a:lnTo>
                  <a:lnTo>
                    <a:pt x="3640" y="12978"/>
                  </a:lnTo>
                  <a:lnTo>
                    <a:pt x="3858" y="12998"/>
                  </a:lnTo>
                  <a:lnTo>
                    <a:pt x="4076" y="12998"/>
                  </a:lnTo>
                  <a:lnTo>
                    <a:pt x="4293" y="12978"/>
                  </a:lnTo>
                  <a:lnTo>
                    <a:pt x="4392" y="12959"/>
                  </a:lnTo>
                  <a:lnTo>
                    <a:pt x="4511" y="12919"/>
                  </a:lnTo>
                  <a:lnTo>
                    <a:pt x="4590" y="12879"/>
                  </a:lnTo>
                  <a:lnTo>
                    <a:pt x="4689" y="12820"/>
                  </a:lnTo>
                  <a:lnTo>
                    <a:pt x="4768" y="12741"/>
                  </a:lnTo>
                  <a:lnTo>
                    <a:pt x="4847" y="12662"/>
                  </a:lnTo>
                  <a:lnTo>
                    <a:pt x="4986" y="12464"/>
                  </a:lnTo>
                  <a:lnTo>
                    <a:pt x="5104" y="12246"/>
                  </a:lnTo>
                  <a:lnTo>
                    <a:pt x="5203" y="11969"/>
                  </a:lnTo>
                  <a:lnTo>
                    <a:pt x="5283" y="11692"/>
                  </a:lnTo>
                  <a:lnTo>
                    <a:pt x="5342" y="11356"/>
                  </a:lnTo>
                  <a:lnTo>
                    <a:pt x="5381" y="11020"/>
                  </a:lnTo>
                  <a:lnTo>
                    <a:pt x="5401" y="10644"/>
                  </a:lnTo>
                  <a:lnTo>
                    <a:pt x="5421" y="10268"/>
                  </a:lnTo>
                  <a:lnTo>
                    <a:pt x="5401" y="9852"/>
                  </a:lnTo>
                  <a:lnTo>
                    <a:pt x="5362" y="9022"/>
                  </a:lnTo>
                  <a:lnTo>
                    <a:pt x="5283" y="8171"/>
                  </a:lnTo>
                  <a:lnTo>
                    <a:pt x="5184" y="7320"/>
                  </a:lnTo>
                  <a:lnTo>
                    <a:pt x="5065" y="6489"/>
                  </a:lnTo>
                  <a:lnTo>
                    <a:pt x="4926" y="5718"/>
                  </a:lnTo>
                  <a:lnTo>
                    <a:pt x="4788" y="5045"/>
                  </a:lnTo>
                  <a:lnTo>
                    <a:pt x="4570" y="4016"/>
                  </a:lnTo>
                  <a:lnTo>
                    <a:pt x="4471" y="3621"/>
                  </a:lnTo>
                  <a:lnTo>
                    <a:pt x="4649" y="3581"/>
                  </a:lnTo>
                  <a:lnTo>
                    <a:pt x="5065" y="3403"/>
                  </a:lnTo>
                  <a:lnTo>
                    <a:pt x="5342" y="3284"/>
                  </a:lnTo>
                  <a:lnTo>
                    <a:pt x="5639" y="3126"/>
                  </a:lnTo>
                  <a:lnTo>
                    <a:pt x="5935" y="2948"/>
                  </a:lnTo>
                  <a:lnTo>
                    <a:pt x="6232" y="2750"/>
                  </a:lnTo>
                  <a:lnTo>
                    <a:pt x="6489" y="2532"/>
                  </a:lnTo>
                  <a:lnTo>
                    <a:pt x="6608" y="2414"/>
                  </a:lnTo>
                  <a:lnTo>
                    <a:pt x="6707" y="2275"/>
                  </a:lnTo>
                  <a:lnTo>
                    <a:pt x="6806" y="2137"/>
                  </a:lnTo>
                  <a:lnTo>
                    <a:pt x="6885" y="2018"/>
                  </a:lnTo>
                  <a:lnTo>
                    <a:pt x="6944" y="1860"/>
                  </a:lnTo>
                  <a:lnTo>
                    <a:pt x="6984" y="1721"/>
                  </a:lnTo>
                  <a:lnTo>
                    <a:pt x="7023" y="1563"/>
                  </a:lnTo>
                  <a:lnTo>
                    <a:pt x="7023" y="1405"/>
                  </a:lnTo>
                  <a:lnTo>
                    <a:pt x="6984" y="1247"/>
                  </a:lnTo>
                  <a:lnTo>
                    <a:pt x="6944" y="1068"/>
                  </a:lnTo>
                  <a:lnTo>
                    <a:pt x="6865" y="910"/>
                  </a:lnTo>
                  <a:lnTo>
                    <a:pt x="6747" y="732"/>
                  </a:lnTo>
                  <a:lnTo>
                    <a:pt x="6608" y="534"/>
                  </a:lnTo>
                  <a:lnTo>
                    <a:pt x="6450" y="356"/>
                  </a:lnTo>
                  <a:lnTo>
                    <a:pt x="6252" y="178"/>
                  </a:lnTo>
                  <a:lnTo>
                    <a:pt x="6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4371100" y="1009175"/>
              <a:ext cx="24750" cy="45050"/>
            </a:xfrm>
            <a:custGeom>
              <a:rect b="b" l="l" r="r" t="t"/>
              <a:pathLst>
                <a:path extrusionOk="0" h="1802" w="990">
                  <a:moveTo>
                    <a:pt x="218" y="1"/>
                  </a:moveTo>
                  <a:lnTo>
                    <a:pt x="139" y="21"/>
                  </a:lnTo>
                  <a:lnTo>
                    <a:pt x="40" y="60"/>
                  </a:lnTo>
                  <a:lnTo>
                    <a:pt x="20" y="80"/>
                  </a:lnTo>
                  <a:lnTo>
                    <a:pt x="1" y="100"/>
                  </a:lnTo>
                  <a:lnTo>
                    <a:pt x="20" y="120"/>
                  </a:lnTo>
                  <a:lnTo>
                    <a:pt x="60" y="139"/>
                  </a:lnTo>
                  <a:lnTo>
                    <a:pt x="179" y="179"/>
                  </a:lnTo>
                  <a:lnTo>
                    <a:pt x="278" y="238"/>
                  </a:lnTo>
                  <a:lnTo>
                    <a:pt x="377" y="298"/>
                  </a:lnTo>
                  <a:lnTo>
                    <a:pt x="456" y="377"/>
                  </a:lnTo>
                  <a:lnTo>
                    <a:pt x="515" y="476"/>
                  </a:lnTo>
                  <a:lnTo>
                    <a:pt x="574" y="594"/>
                  </a:lnTo>
                  <a:lnTo>
                    <a:pt x="634" y="693"/>
                  </a:lnTo>
                  <a:lnTo>
                    <a:pt x="654" y="812"/>
                  </a:lnTo>
                  <a:lnTo>
                    <a:pt x="693" y="1069"/>
                  </a:lnTo>
                  <a:lnTo>
                    <a:pt x="713" y="1326"/>
                  </a:lnTo>
                  <a:lnTo>
                    <a:pt x="673" y="1564"/>
                  </a:lnTo>
                  <a:lnTo>
                    <a:pt x="594" y="1762"/>
                  </a:lnTo>
                  <a:lnTo>
                    <a:pt x="594" y="1781"/>
                  </a:lnTo>
                  <a:lnTo>
                    <a:pt x="614" y="1801"/>
                  </a:lnTo>
                  <a:lnTo>
                    <a:pt x="713" y="1801"/>
                  </a:lnTo>
                  <a:lnTo>
                    <a:pt x="812" y="1781"/>
                  </a:lnTo>
                  <a:lnTo>
                    <a:pt x="851" y="1762"/>
                  </a:lnTo>
                  <a:lnTo>
                    <a:pt x="871" y="1722"/>
                  </a:lnTo>
                  <a:lnTo>
                    <a:pt x="911" y="1603"/>
                  </a:lnTo>
                  <a:lnTo>
                    <a:pt x="950" y="1485"/>
                  </a:lnTo>
                  <a:lnTo>
                    <a:pt x="990" y="1228"/>
                  </a:lnTo>
                  <a:lnTo>
                    <a:pt x="970" y="970"/>
                  </a:lnTo>
                  <a:lnTo>
                    <a:pt x="950" y="832"/>
                  </a:lnTo>
                  <a:lnTo>
                    <a:pt x="911" y="713"/>
                  </a:lnTo>
                  <a:lnTo>
                    <a:pt x="871" y="575"/>
                  </a:lnTo>
                  <a:lnTo>
                    <a:pt x="812" y="456"/>
                  </a:lnTo>
                  <a:lnTo>
                    <a:pt x="752" y="357"/>
                  </a:lnTo>
                  <a:lnTo>
                    <a:pt x="673" y="258"/>
                  </a:lnTo>
                  <a:lnTo>
                    <a:pt x="574" y="159"/>
                  </a:lnTo>
                  <a:lnTo>
                    <a:pt x="475" y="100"/>
                  </a:lnTo>
                  <a:lnTo>
                    <a:pt x="357" y="4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4390900" y="997325"/>
              <a:ext cx="24750" cy="45025"/>
            </a:xfrm>
            <a:custGeom>
              <a:rect b="b" l="l" r="r" t="t"/>
              <a:pathLst>
                <a:path extrusionOk="0" h="1801" w="990">
                  <a:moveTo>
                    <a:pt x="139" y="0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99"/>
                  </a:lnTo>
                  <a:lnTo>
                    <a:pt x="20" y="119"/>
                  </a:lnTo>
                  <a:lnTo>
                    <a:pt x="59" y="139"/>
                  </a:lnTo>
                  <a:lnTo>
                    <a:pt x="178" y="178"/>
                  </a:lnTo>
                  <a:lnTo>
                    <a:pt x="277" y="218"/>
                  </a:lnTo>
                  <a:lnTo>
                    <a:pt x="376" y="297"/>
                  </a:lnTo>
                  <a:lnTo>
                    <a:pt x="455" y="376"/>
                  </a:lnTo>
                  <a:lnTo>
                    <a:pt x="534" y="475"/>
                  </a:lnTo>
                  <a:lnTo>
                    <a:pt x="574" y="574"/>
                  </a:lnTo>
                  <a:lnTo>
                    <a:pt x="633" y="693"/>
                  </a:lnTo>
                  <a:lnTo>
                    <a:pt x="673" y="811"/>
                  </a:lnTo>
                  <a:lnTo>
                    <a:pt x="712" y="1068"/>
                  </a:lnTo>
                  <a:lnTo>
                    <a:pt x="712" y="1306"/>
                  </a:lnTo>
                  <a:lnTo>
                    <a:pt x="673" y="1543"/>
                  </a:lnTo>
                  <a:lnTo>
                    <a:pt x="613" y="1761"/>
                  </a:lnTo>
                  <a:lnTo>
                    <a:pt x="613" y="1781"/>
                  </a:lnTo>
                  <a:lnTo>
                    <a:pt x="633" y="1800"/>
                  </a:lnTo>
                  <a:lnTo>
                    <a:pt x="712" y="1800"/>
                  </a:lnTo>
                  <a:lnTo>
                    <a:pt x="811" y="1781"/>
                  </a:lnTo>
                  <a:lnTo>
                    <a:pt x="851" y="1741"/>
                  </a:lnTo>
                  <a:lnTo>
                    <a:pt x="871" y="1721"/>
                  </a:lnTo>
                  <a:lnTo>
                    <a:pt x="910" y="1603"/>
                  </a:lnTo>
                  <a:lnTo>
                    <a:pt x="950" y="1484"/>
                  </a:lnTo>
                  <a:lnTo>
                    <a:pt x="989" y="1227"/>
                  </a:lnTo>
                  <a:lnTo>
                    <a:pt x="969" y="950"/>
                  </a:lnTo>
                  <a:lnTo>
                    <a:pt x="950" y="831"/>
                  </a:lnTo>
                  <a:lnTo>
                    <a:pt x="930" y="693"/>
                  </a:lnTo>
                  <a:lnTo>
                    <a:pt x="871" y="574"/>
                  </a:lnTo>
                  <a:lnTo>
                    <a:pt x="811" y="455"/>
                  </a:lnTo>
                  <a:lnTo>
                    <a:pt x="752" y="336"/>
                  </a:lnTo>
                  <a:lnTo>
                    <a:pt x="673" y="238"/>
                  </a:lnTo>
                  <a:lnTo>
                    <a:pt x="574" y="158"/>
                  </a:lnTo>
                  <a:lnTo>
                    <a:pt x="475" y="99"/>
                  </a:lnTo>
                  <a:lnTo>
                    <a:pt x="356" y="4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4414125" y="982475"/>
              <a:ext cx="24275" cy="45025"/>
            </a:xfrm>
            <a:custGeom>
              <a:rect b="b" l="l" r="r" t="t"/>
              <a:pathLst>
                <a:path extrusionOk="0" h="1801" w="971">
                  <a:moveTo>
                    <a:pt x="218" y="1"/>
                  </a:moveTo>
                  <a:lnTo>
                    <a:pt x="139" y="20"/>
                  </a:lnTo>
                  <a:lnTo>
                    <a:pt x="40" y="60"/>
                  </a:lnTo>
                  <a:lnTo>
                    <a:pt x="1" y="80"/>
                  </a:lnTo>
                  <a:lnTo>
                    <a:pt x="1" y="119"/>
                  </a:lnTo>
                  <a:lnTo>
                    <a:pt x="1" y="139"/>
                  </a:lnTo>
                  <a:lnTo>
                    <a:pt x="40" y="139"/>
                  </a:lnTo>
                  <a:lnTo>
                    <a:pt x="159" y="179"/>
                  </a:lnTo>
                  <a:lnTo>
                    <a:pt x="278" y="238"/>
                  </a:lnTo>
                  <a:lnTo>
                    <a:pt x="357" y="297"/>
                  </a:lnTo>
                  <a:lnTo>
                    <a:pt x="436" y="396"/>
                  </a:lnTo>
                  <a:lnTo>
                    <a:pt x="515" y="475"/>
                  </a:lnTo>
                  <a:lnTo>
                    <a:pt x="575" y="594"/>
                  </a:lnTo>
                  <a:lnTo>
                    <a:pt x="614" y="713"/>
                  </a:lnTo>
                  <a:lnTo>
                    <a:pt x="654" y="832"/>
                  </a:lnTo>
                  <a:lnTo>
                    <a:pt x="693" y="1069"/>
                  </a:lnTo>
                  <a:lnTo>
                    <a:pt x="693" y="1326"/>
                  </a:lnTo>
                  <a:lnTo>
                    <a:pt x="654" y="1564"/>
                  </a:lnTo>
                  <a:lnTo>
                    <a:pt x="594" y="1761"/>
                  </a:lnTo>
                  <a:lnTo>
                    <a:pt x="594" y="1801"/>
                  </a:lnTo>
                  <a:lnTo>
                    <a:pt x="693" y="1801"/>
                  </a:lnTo>
                  <a:lnTo>
                    <a:pt x="792" y="1781"/>
                  </a:lnTo>
                  <a:lnTo>
                    <a:pt x="832" y="1761"/>
                  </a:lnTo>
                  <a:lnTo>
                    <a:pt x="871" y="1722"/>
                  </a:lnTo>
                  <a:lnTo>
                    <a:pt x="911" y="1623"/>
                  </a:lnTo>
                  <a:lnTo>
                    <a:pt x="950" y="1504"/>
                  </a:lnTo>
                  <a:lnTo>
                    <a:pt x="970" y="1247"/>
                  </a:lnTo>
                  <a:lnTo>
                    <a:pt x="970" y="970"/>
                  </a:lnTo>
                  <a:lnTo>
                    <a:pt x="950" y="832"/>
                  </a:lnTo>
                  <a:lnTo>
                    <a:pt x="911" y="713"/>
                  </a:lnTo>
                  <a:lnTo>
                    <a:pt x="871" y="574"/>
                  </a:lnTo>
                  <a:lnTo>
                    <a:pt x="812" y="475"/>
                  </a:lnTo>
                  <a:lnTo>
                    <a:pt x="733" y="357"/>
                  </a:lnTo>
                  <a:lnTo>
                    <a:pt x="654" y="258"/>
                  </a:lnTo>
                  <a:lnTo>
                    <a:pt x="575" y="179"/>
                  </a:lnTo>
                  <a:lnTo>
                    <a:pt x="456" y="100"/>
                  </a:lnTo>
                  <a:lnTo>
                    <a:pt x="337" y="4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3828050" y="1276275"/>
              <a:ext cx="329425" cy="276500"/>
            </a:xfrm>
            <a:custGeom>
              <a:rect b="b" l="l" r="r" t="t"/>
              <a:pathLst>
                <a:path extrusionOk="0" h="11060" w="13177">
                  <a:moveTo>
                    <a:pt x="1068" y="0"/>
                  </a:moveTo>
                  <a:lnTo>
                    <a:pt x="950" y="337"/>
                  </a:lnTo>
                  <a:lnTo>
                    <a:pt x="831" y="752"/>
                  </a:lnTo>
                  <a:lnTo>
                    <a:pt x="693" y="1286"/>
                  </a:lnTo>
                  <a:lnTo>
                    <a:pt x="534" y="1919"/>
                  </a:lnTo>
                  <a:lnTo>
                    <a:pt x="376" y="2631"/>
                  </a:lnTo>
                  <a:lnTo>
                    <a:pt x="218" y="3423"/>
                  </a:lnTo>
                  <a:lnTo>
                    <a:pt x="99" y="4254"/>
                  </a:lnTo>
                  <a:lnTo>
                    <a:pt x="59" y="4689"/>
                  </a:lnTo>
                  <a:lnTo>
                    <a:pt x="20" y="5104"/>
                  </a:lnTo>
                  <a:lnTo>
                    <a:pt x="0" y="5540"/>
                  </a:lnTo>
                  <a:lnTo>
                    <a:pt x="0" y="5975"/>
                  </a:lnTo>
                  <a:lnTo>
                    <a:pt x="20" y="6390"/>
                  </a:lnTo>
                  <a:lnTo>
                    <a:pt x="40" y="6826"/>
                  </a:lnTo>
                  <a:lnTo>
                    <a:pt x="99" y="7221"/>
                  </a:lnTo>
                  <a:lnTo>
                    <a:pt x="158" y="7617"/>
                  </a:lnTo>
                  <a:lnTo>
                    <a:pt x="257" y="8013"/>
                  </a:lnTo>
                  <a:lnTo>
                    <a:pt x="396" y="8369"/>
                  </a:lnTo>
                  <a:lnTo>
                    <a:pt x="534" y="8725"/>
                  </a:lnTo>
                  <a:lnTo>
                    <a:pt x="712" y="9041"/>
                  </a:lnTo>
                  <a:lnTo>
                    <a:pt x="910" y="9338"/>
                  </a:lnTo>
                  <a:lnTo>
                    <a:pt x="1148" y="9615"/>
                  </a:lnTo>
                  <a:lnTo>
                    <a:pt x="1425" y="9872"/>
                  </a:lnTo>
                  <a:lnTo>
                    <a:pt x="1583" y="9971"/>
                  </a:lnTo>
                  <a:lnTo>
                    <a:pt x="1741" y="10070"/>
                  </a:lnTo>
                  <a:lnTo>
                    <a:pt x="2058" y="10248"/>
                  </a:lnTo>
                  <a:lnTo>
                    <a:pt x="2394" y="10406"/>
                  </a:lnTo>
                  <a:lnTo>
                    <a:pt x="2710" y="10525"/>
                  </a:lnTo>
                  <a:lnTo>
                    <a:pt x="3027" y="10624"/>
                  </a:lnTo>
                  <a:lnTo>
                    <a:pt x="3344" y="10683"/>
                  </a:lnTo>
                  <a:lnTo>
                    <a:pt x="3640" y="10743"/>
                  </a:lnTo>
                  <a:lnTo>
                    <a:pt x="3957" y="10763"/>
                  </a:lnTo>
                  <a:lnTo>
                    <a:pt x="4254" y="10763"/>
                  </a:lnTo>
                  <a:lnTo>
                    <a:pt x="4550" y="10743"/>
                  </a:lnTo>
                  <a:lnTo>
                    <a:pt x="4827" y="10703"/>
                  </a:lnTo>
                  <a:lnTo>
                    <a:pt x="5104" y="10664"/>
                  </a:lnTo>
                  <a:lnTo>
                    <a:pt x="5381" y="10604"/>
                  </a:lnTo>
                  <a:lnTo>
                    <a:pt x="5658" y="10525"/>
                  </a:lnTo>
                  <a:lnTo>
                    <a:pt x="5915" y="10446"/>
                  </a:lnTo>
                  <a:lnTo>
                    <a:pt x="6390" y="10248"/>
                  </a:lnTo>
                  <a:lnTo>
                    <a:pt x="6845" y="10011"/>
                  </a:lnTo>
                  <a:lnTo>
                    <a:pt x="7241" y="9773"/>
                  </a:lnTo>
                  <a:lnTo>
                    <a:pt x="7577" y="9556"/>
                  </a:lnTo>
                  <a:lnTo>
                    <a:pt x="7874" y="9338"/>
                  </a:lnTo>
                  <a:lnTo>
                    <a:pt x="8111" y="9140"/>
                  </a:lnTo>
                  <a:lnTo>
                    <a:pt x="8290" y="8982"/>
                  </a:lnTo>
                  <a:lnTo>
                    <a:pt x="8448" y="8844"/>
                  </a:lnTo>
                  <a:lnTo>
                    <a:pt x="8448" y="8942"/>
                  </a:lnTo>
                  <a:lnTo>
                    <a:pt x="8468" y="9180"/>
                  </a:lnTo>
                  <a:lnTo>
                    <a:pt x="8547" y="9536"/>
                  </a:lnTo>
                  <a:lnTo>
                    <a:pt x="8606" y="9734"/>
                  </a:lnTo>
                  <a:lnTo>
                    <a:pt x="8665" y="9932"/>
                  </a:lnTo>
                  <a:lnTo>
                    <a:pt x="8764" y="10149"/>
                  </a:lnTo>
                  <a:lnTo>
                    <a:pt x="8863" y="10347"/>
                  </a:lnTo>
                  <a:lnTo>
                    <a:pt x="8982" y="10525"/>
                  </a:lnTo>
                  <a:lnTo>
                    <a:pt x="9140" y="10703"/>
                  </a:lnTo>
                  <a:lnTo>
                    <a:pt x="9318" y="10842"/>
                  </a:lnTo>
                  <a:lnTo>
                    <a:pt x="9516" y="10960"/>
                  </a:lnTo>
                  <a:lnTo>
                    <a:pt x="9635" y="11000"/>
                  </a:lnTo>
                  <a:lnTo>
                    <a:pt x="9754" y="11040"/>
                  </a:lnTo>
                  <a:lnTo>
                    <a:pt x="9892" y="11059"/>
                  </a:lnTo>
                  <a:lnTo>
                    <a:pt x="10169" y="11059"/>
                  </a:lnTo>
                  <a:lnTo>
                    <a:pt x="10327" y="11020"/>
                  </a:lnTo>
                  <a:lnTo>
                    <a:pt x="10486" y="10941"/>
                  </a:lnTo>
                  <a:lnTo>
                    <a:pt x="10664" y="10842"/>
                  </a:lnTo>
                  <a:lnTo>
                    <a:pt x="10842" y="10723"/>
                  </a:lnTo>
                  <a:lnTo>
                    <a:pt x="11020" y="10585"/>
                  </a:lnTo>
                  <a:lnTo>
                    <a:pt x="11198" y="10406"/>
                  </a:lnTo>
                  <a:lnTo>
                    <a:pt x="11376" y="10228"/>
                  </a:lnTo>
                  <a:lnTo>
                    <a:pt x="11554" y="10011"/>
                  </a:lnTo>
                  <a:lnTo>
                    <a:pt x="11732" y="9793"/>
                  </a:lnTo>
                  <a:lnTo>
                    <a:pt x="12068" y="9318"/>
                  </a:lnTo>
                  <a:lnTo>
                    <a:pt x="12385" y="8784"/>
                  </a:lnTo>
                  <a:lnTo>
                    <a:pt x="12543" y="8507"/>
                  </a:lnTo>
                  <a:lnTo>
                    <a:pt x="12662" y="8230"/>
                  </a:lnTo>
                  <a:lnTo>
                    <a:pt x="12780" y="7933"/>
                  </a:lnTo>
                  <a:lnTo>
                    <a:pt x="12899" y="7657"/>
                  </a:lnTo>
                  <a:lnTo>
                    <a:pt x="12978" y="7380"/>
                  </a:lnTo>
                  <a:lnTo>
                    <a:pt x="13057" y="7083"/>
                  </a:lnTo>
                  <a:lnTo>
                    <a:pt x="13117" y="6806"/>
                  </a:lnTo>
                  <a:lnTo>
                    <a:pt x="13156" y="6529"/>
                  </a:lnTo>
                  <a:lnTo>
                    <a:pt x="13176" y="6272"/>
                  </a:lnTo>
                  <a:lnTo>
                    <a:pt x="13156" y="6014"/>
                  </a:lnTo>
                  <a:lnTo>
                    <a:pt x="13137" y="5757"/>
                  </a:lnTo>
                  <a:lnTo>
                    <a:pt x="13077" y="5520"/>
                  </a:lnTo>
                  <a:lnTo>
                    <a:pt x="12978" y="5302"/>
                  </a:lnTo>
                  <a:lnTo>
                    <a:pt x="12860" y="5104"/>
                  </a:lnTo>
                  <a:lnTo>
                    <a:pt x="12721" y="4926"/>
                  </a:lnTo>
                  <a:lnTo>
                    <a:pt x="12543" y="4748"/>
                  </a:lnTo>
                  <a:lnTo>
                    <a:pt x="12345" y="4610"/>
                  </a:lnTo>
                  <a:lnTo>
                    <a:pt x="12088" y="4491"/>
                  </a:lnTo>
                  <a:lnTo>
                    <a:pt x="11851" y="4392"/>
                  </a:lnTo>
                  <a:lnTo>
                    <a:pt x="11593" y="4333"/>
                  </a:lnTo>
                  <a:lnTo>
                    <a:pt x="11376" y="4313"/>
                  </a:lnTo>
                  <a:lnTo>
                    <a:pt x="11158" y="4293"/>
                  </a:lnTo>
                  <a:lnTo>
                    <a:pt x="10941" y="4313"/>
                  </a:lnTo>
                  <a:lnTo>
                    <a:pt x="10743" y="4353"/>
                  </a:lnTo>
                  <a:lnTo>
                    <a:pt x="10565" y="4412"/>
                  </a:lnTo>
                  <a:lnTo>
                    <a:pt x="10387" y="4491"/>
                  </a:lnTo>
                  <a:lnTo>
                    <a:pt x="10228" y="4590"/>
                  </a:lnTo>
                  <a:lnTo>
                    <a:pt x="10070" y="4709"/>
                  </a:lnTo>
                  <a:lnTo>
                    <a:pt x="9932" y="4827"/>
                  </a:lnTo>
                  <a:lnTo>
                    <a:pt x="9793" y="4966"/>
                  </a:lnTo>
                  <a:lnTo>
                    <a:pt x="9674" y="5124"/>
                  </a:lnTo>
                  <a:lnTo>
                    <a:pt x="9556" y="5282"/>
                  </a:lnTo>
                  <a:lnTo>
                    <a:pt x="9358" y="5619"/>
                  </a:lnTo>
                  <a:lnTo>
                    <a:pt x="9180" y="5955"/>
                  </a:lnTo>
                  <a:lnTo>
                    <a:pt x="9041" y="6311"/>
                  </a:lnTo>
                  <a:lnTo>
                    <a:pt x="8923" y="6628"/>
                  </a:lnTo>
                  <a:lnTo>
                    <a:pt x="8843" y="6944"/>
                  </a:lnTo>
                  <a:lnTo>
                    <a:pt x="8725" y="7399"/>
                  </a:lnTo>
                  <a:lnTo>
                    <a:pt x="8705" y="7577"/>
                  </a:lnTo>
                  <a:lnTo>
                    <a:pt x="8586" y="7676"/>
                  </a:lnTo>
                  <a:lnTo>
                    <a:pt x="8270" y="7894"/>
                  </a:lnTo>
                  <a:lnTo>
                    <a:pt x="7795" y="8230"/>
                  </a:lnTo>
                  <a:lnTo>
                    <a:pt x="7182" y="8626"/>
                  </a:lnTo>
                  <a:lnTo>
                    <a:pt x="6826" y="8804"/>
                  </a:lnTo>
                  <a:lnTo>
                    <a:pt x="6450" y="9002"/>
                  </a:lnTo>
                  <a:lnTo>
                    <a:pt x="6054" y="9180"/>
                  </a:lnTo>
                  <a:lnTo>
                    <a:pt x="5658" y="9338"/>
                  </a:lnTo>
                  <a:lnTo>
                    <a:pt x="5243" y="9496"/>
                  </a:lnTo>
                  <a:lnTo>
                    <a:pt x="4827" y="9595"/>
                  </a:lnTo>
                  <a:lnTo>
                    <a:pt x="4412" y="9674"/>
                  </a:lnTo>
                  <a:lnTo>
                    <a:pt x="3996" y="9714"/>
                  </a:lnTo>
                  <a:lnTo>
                    <a:pt x="3779" y="9714"/>
                  </a:lnTo>
                  <a:lnTo>
                    <a:pt x="3581" y="9694"/>
                  </a:lnTo>
                  <a:lnTo>
                    <a:pt x="3383" y="9674"/>
                  </a:lnTo>
                  <a:lnTo>
                    <a:pt x="3185" y="9635"/>
                  </a:lnTo>
                  <a:lnTo>
                    <a:pt x="2987" y="9595"/>
                  </a:lnTo>
                  <a:lnTo>
                    <a:pt x="2809" y="9516"/>
                  </a:lnTo>
                  <a:lnTo>
                    <a:pt x="2612" y="9437"/>
                  </a:lnTo>
                  <a:lnTo>
                    <a:pt x="2434" y="9338"/>
                  </a:lnTo>
                  <a:lnTo>
                    <a:pt x="2275" y="9219"/>
                  </a:lnTo>
                  <a:lnTo>
                    <a:pt x="2097" y="9081"/>
                  </a:lnTo>
                  <a:lnTo>
                    <a:pt x="1939" y="8923"/>
                  </a:lnTo>
                  <a:lnTo>
                    <a:pt x="1781" y="8764"/>
                  </a:lnTo>
                  <a:lnTo>
                    <a:pt x="1642" y="8567"/>
                  </a:lnTo>
                  <a:lnTo>
                    <a:pt x="1504" y="8349"/>
                  </a:lnTo>
                  <a:lnTo>
                    <a:pt x="1385" y="8112"/>
                  </a:lnTo>
                  <a:lnTo>
                    <a:pt x="1266" y="7854"/>
                  </a:lnTo>
                  <a:lnTo>
                    <a:pt x="1148" y="7558"/>
                  </a:lnTo>
                  <a:lnTo>
                    <a:pt x="1049" y="7261"/>
                  </a:lnTo>
                  <a:lnTo>
                    <a:pt x="970" y="6925"/>
                  </a:lnTo>
                  <a:lnTo>
                    <a:pt x="890" y="6568"/>
                  </a:lnTo>
                  <a:lnTo>
                    <a:pt x="831" y="6173"/>
                  </a:lnTo>
                  <a:lnTo>
                    <a:pt x="772" y="5757"/>
                  </a:lnTo>
                  <a:lnTo>
                    <a:pt x="732" y="5322"/>
                  </a:lnTo>
                  <a:lnTo>
                    <a:pt x="712" y="4867"/>
                  </a:lnTo>
                  <a:lnTo>
                    <a:pt x="712" y="4353"/>
                  </a:lnTo>
                  <a:lnTo>
                    <a:pt x="712" y="3838"/>
                  </a:lnTo>
                  <a:lnTo>
                    <a:pt x="732" y="3265"/>
                  </a:lnTo>
                  <a:lnTo>
                    <a:pt x="772" y="2691"/>
                  </a:lnTo>
                  <a:lnTo>
                    <a:pt x="811" y="2058"/>
                  </a:lnTo>
                  <a:lnTo>
                    <a:pt x="890" y="1405"/>
                  </a:lnTo>
                  <a:lnTo>
                    <a:pt x="970" y="71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4103025" y="1412775"/>
              <a:ext cx="16350" cy="112300"/>
            </a:xfrm>
            <a:custGeom>
              <a:rect b="b" l="l" r="r" t="t"/>
              <a:pathLst>
                <a:path extrusionOk="0" h="4492" w="654">
                  <a:moveTo>
                    <a:pt x="199" y="1"/>
                  </a:moveTo>
                  <a:lnTo>
                    <a:pt x="100" y="40"/>
                  </a:lnTo>
                  <a:lnTo>
                    <a:pt x="21" y="80"/>
                  </a:lnTo>
                  <a:lnTo>
                    <a:pt x="1" y="99"/>
                  </a:lnTo>
                  <a:lnTo>
                    <a:pt x="80" y="179"/>
                  </a:lnTo>
                  <a:lnTo>
                    <a:pt x="139" y="258"/>
                  </a:lnTo>
                  <a:lnTo>
                    <a:pt x="219" y="416"/>
                  </a:lnTo>
                  <a:lnTo>
                    <a:pt x="298" y="614"/>
                  </a:lnTo>
                  <a:lnTo>
                    <a:pt x="337" y="812"/>
                  </a:lnTo>
                  <a:lnTo>
                    <a:pt x="357" y="1029"/>
                  </a:lnTo>
                  <a:lnTo>
                    <a:pt x="377" y="1227"/>
                  </a:lnTo>
                  <a:lnTo>
                    <a:pt x="377" y="1623"/>
                  </a:lnTo>
                  <a:lnTo>
                    <a:pt x="377" y="1999"/>
                  </a:lnTo>
                  <a:lnTo>
                    <a:pt x="377" y="2355"/>
                  </a:lnTo>
                  <a:lnTo>
                    <a:pt x="357" y="2711"/>
                  </a:lnTo>
                  <a:lnTo>
                    <a:pt x="317" y="3067"/>
                  </a:lnTo>
                  <a:lnTo>
                    <a:pt x="278" y="3423"/>
                  </a:lnTo>
                  <a:lnTo>
                    <a:pt x="219" y="3759"/>
                  </a:lnTo>
                  <a:lnTo>
                    <a:pt x="139" y="4116"/>
                  </a:lnTo>
                  <a:lnTo>
                    <a:pt x="60" y="4472"/>
                  </a:lnTo>
                  <a:lnTo>
                    <a:pt x="60" y="4491"/>
                  </a:lnTo>
                  <a:lnTo>
                    <a:pt x="179" y="4491"/>
                  </a:lnTo>
                  <a:lnTo>
                    <a:pt x="278" y="4472"/>
                  </a:lnTo>
                  <a:lnTo>
                    <a:pt x="298" y="4452"/>
                  </a:lnTo>
                  <a:lnTo>
                    <a:pt x="317" y="4432"/>
                  </a:lnTo>
                  <a:lnTo>
                    <a:pt x="476" y="3740"/>
                  </a:lnTo>
                  <a:lnTo>
                    <a:pt x="575" y="3067"/>
                  </a:lnTo>
                  <a:lnTo>
                    <a:pt x="614" y="2731"/>
                  </a:lnTo>
                  <a:lnTo>
                    <a:pt x="634" y="2375"/>
                  </a:lnTo>
                  <a:lnTo>
                    <a:pt x="654" y="2038"/>
                  </a:lnTo>
                  <a:lnTo>
                    <a:pt x="654" y="1682"/>
                  </a:lnTo>
                  <a:lnTo>
                    <a:pt x="654" y="1247"/>
                  </a:lnTo>
                  <a:lnTo>
                    <a:pt x="634" y="1029"/>
                  </a:lnTo>
                  <a:lnTo>
                    <a:pt x="614" y="792"/>
                  </a:lnTo>
                  <a:lnTo>
                    <a:pt x="575" y="574"/>
                  </a:lnTo>
                  <a:lnTo>
                    <a:pt x="495" y="357"/>
                  </a:lnTo>
                  <a:lnTo>
                    <a:pt x="397" y="179"/>
                  </a:lnTo>
                  <a:lnTo>
                    <a:pt x="337" y="99"/>
                  </a:lnTo>
                  <a:lnTo>
                    <a:pt x="258" y="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4059025" y="1409325"/>
              <a:ext cx="35625" cy="22275"/>
            </a:xfrm>
            <a:custGeom>
              <a:rect b="b" l="l" r="r" t="t"/>
              <a:pathLst>
                <a:path extrusionOk="0" h="891" w="1425">
                  <a:moveTo>
                    <a:pt x="1286" y="0"/>
                  </a:moveTo>
                  <a:lnTo>
                    <a:pt x="930" y="139"/>
                  </a:lnTo>
                  <a:lnTo>
                    <a:pt x="613" y="297"/>
                  </a:lnTo>
                  <a:lnTo>
                    <a:pt x="455" y="396"/>
                  </a:lnTo>
                  <a:lnTo>
                    <a:pt x="297" y="495"/>
                  </a:lnTo>
                  <a:lnTo>
                    <a:pt x="158" y="633"/>
                  </a:lnTo>
                  <a:lnTo>
                    <a:pt x="40" y="752"/>
                  </a:lnTo>
                  <a:lnTo>
                    <a:pt x="0" y="811"/>
                  </a:lnTo>
                  <a:lnTo>
                    <a:pt x="20" y="831"/>
                  </a:lnTo>
                  <a:lnTo>
                    <a:pt x="40" y="871"/>
                  </a:lnTo>
                  <a:lnTo>
                    <a:pt x="79" y="890"/>
                  </a:lnTo>
                  <a:lnTo>
                    <a:pt x="178" y="890"/>
                  </a:lnTo>
                  <a:lnTo>
                    <a:pt x="218" y="871"/>
                  </a:lnTo>
                  <a:lnTo>
                    <a:pt x="257" y="831"/>
                  </a:lnTo>
                  <a:lnTo>
                    <a:pt x="376" y="712"/>
                  </a:lnTo>
                  <a:lnTo>
                    <a:pt x="495" y="613"/>
                  </a:lnTo>
                  <a:lnTo>
                    <a:pt x="613" y="514"/>
                  </a:lnTo>
                  <a:lnTo>
                    <a:pt x="752" y="435"/>
                  </a:lnTo>
                  <a:lnTo>
                    <a:pt x="1029" y="297"/>
                  </a:lnTo>
                  <a:lnTo>
                    <a:pt x="1326" y="178"/>
                  </a:lnTo>
                  <a:lnTo>
                    <a:pt x="1385" y="158"/>
                  </a:lnTo>
                  <a:lnTo>
                    <a:pt x="1405" y="119"/>
                  </a:lnTo>
                  <a:lnTo>
                    <a:pt x="1425" y="79"/>
                  </a:lnTo>
                  <a:lnTo>
                    <a:pt x="1425" y="59"/>
                  </a:lnTo>
                  <a:lnTo>
                    <a:pt x="1405" y="20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4112425" y="1413775"/>
              <a:ext cx="34650" cy="24250"/>
            </a:xfrm>
            <a:custGeom>
              <a:rect b="b" l="l" r="r" t="t"/>
              <a:pathLst>
                <a:path extrusionOk="0" h="970" w="1386">
                  <a:moveTo>
                    <a:pt x="1247" y="0"/>
                  </a:moveTo>
                  <a:lnTo>
                    <a:pt x="1168" y="20"/>
                  </a:lnTo>
                  <a:lnTo>
                    <a:pt x="792" y="198"/>
                  </a:lnTo>
                  <a:lnTo>
                    <a:pt x="456" y="435"/>
                  </a:lnTo>
                  <a:lnTo>
                    <a:pt x="317" y="514"/>
                  </a:lnTo>
                  <a:lnTo>
                    <a:pt x="159" y="653"/>
                  </a:lnTo>
                  <a:lnTo>
                    <a:pt x="80" y="712"/>
                  </a:lnTo>
                  <a:lnTo>
                    <a:pt x="21" y="791"/>
                  </a:lnTo>
                  <a:lnTo>
                    <a:pt x="1" y="871"/>
                  </a:lnTo>
                  <a:lnTo>
                    <a:pt x="21" y="950"/>
                  </a:lnTo>
                  <a:lnTo>
                    <a:pt x="40" y="969"/>
                  </a:lnTo>
                  <a:lnTo>
                    <a:pt x="80" y="969"/>
                  </a:lnTo>
                  <a:lnTo>
                    <a:pt x="179" y="950"/>
                  </a:lnTo>
                  <a:lnTo>
                    <a:pt x="258" y="910"/>
                  </a:lnTo>
                  <a:lnTo>
                    <a:pt x="278" y="890"/>
                  </a:lnTo>
                  <a:lnTo>
                    <a:pt x="298" y="871"/>
                  </a:lnTo>
                  <a:lnTo>
                    <a:pt x="278" y="811"/>
                  </a:lnTo>
                  <a:lnTo>
                    <a:pt x="298" y="752"/>
                  </a:lnTo>
                  <a:lnTo>
                    <a:pt x="357" y="673"/>
                  </a:lnTo>
                  <a:lnTo>
                    <a:pt x="436" y="613"/>
                  </a:lnTo>
                  <a:lnTo>
                    <a:pt x="575" y="495"/>
                  </a:lnTo>
                  <a:lnTo>
                    <a:pt x="693" y="416"/>
                  </a:lnTo>
                  <a:lnTo>
                    <a:pt x="1010" y="218"/>
                  </a:lnTo>
                  <a:lnTo>
                    <a:pt x="1326" y="59"/>
                  </a:lnTo>
                  <a:lnTo>
                    <a:pt x="1366" y="2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4113425" y="1451350"/>
              <a:ext cx="37125" cy="18825"/>
            </a:xfrm>
            <a:custGeom>
              <a:rect b="b" l="l" r="r" t="t"/>
              <a:pathLst>
                <a:path extrusionOk="0" h="753" w="1485">
                  <a:moveTo>
                    <a:pt x="1464" y="1"/>
                  </a:moveTo>
                  <a:lnTo>
                    <a:pt x="1365" y="20"/>
                  </a:lnTo>
                  <a:lnTo>
                    <a:pt x="1009" y="139"/>
                  </a:lnTo>
                  <a:lnTo>
                    <a:pt x="673" y="297"/>
                  </a:lnTo>
                  <a:lnTo>
                    <a:pt x="376" y="475"/>
                  </a:lnTo>
                  <a:lnTo>
                    <a:pt x="159" y="614"/>
                  </a:lnTo>
                  <a:lnTo>
                    <a:pt x="119" y="634"/>
                  </a:lnTo>
                  <a:lnTo>
                    <a:pt x="99" y="654"/>
                  </a:lnTo>
                  <a:lnTo>
                    <a:pt x="119" y="654"/>
                  </a:lnTo>
                  <a:lnTo>
                    <a:pt x="20" y="693"/>
                  </a:lnTo>
                  <a:lnTo>
                    <a:pt x="0" y="713"/>
                  </a:lnTo>
                  <a:lnTo>
                    <a:pt x="0" y="733"/>
                  </a:lnTo>
                  <a:lnTo>
                    <a:pt x="20" y="733"/>
                  </a:lnTo>
                  <a:lnTo>
                    <a:pt x="40" y="752"/>
                  </a:lnTo>
                  <a:lnTo>
                    <a:pt x="139" y="733"/>
                  </a:lnTo>
                  <a:lnTo>
                    <a:pt x="258" y="693"/>
                  </a:lnTo>
                  <a:lnTo>
                    <a:pt x="356" y="634"/>
                  </a:lnTo>
                  <a:lnTo>
                    <a:pt x="574" y="475"/>
                  </a:lnTo>
                  <a:lnTo>
                    <a:pt x="772" y="357"/>
                  </a:lnTo>
                  <a:lnTo>
                    <a:pt x="970" y="258"/>
                  </a:lnTo>
                  <a:lnTo>
                    <a:pt x="1168" y="159"/>
                  </a:lnTo>
                  <a:lnTo>
                    <a:pt x="1385" y="100"/>
                  </a:lnTo>
                  <a:lnTo>
                    <a:pt x="1464" y="60"/>
                  </a:lnTo>
                  <a:lnTo>
                    <a:pt x="1484" y="40"/>
                  </a:lnTo>
                  <a:lnTo>
                    <a:pt x="1484" y="2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4110450" y="1493400"/>
              <a:ext cx="30200" cy="9425"/>
            </a:xfrm>
            <a:custGeom>
              <a:rect b="b" l="l" r="r" t="t"/>
              <a:pathLst>
                <a:path extrusionOk="0" h="377" w="1208">
                  <a:moveTo>
                    <a:pt x="832" y="0"/>
                  </a:moveTo>
                  <a:lnTo>
                    <a:pt x="574" y="40"/>
                  </a:lnTo>
                  <a:lnTo>
                    <a:pt x="317" y="99"/>
                  </a:lnTo>
                  <a:lnTo>
                    <a:pt x="80" y="198"/>
                  </a:lnTo>
                  <a:lnTo>
                    <a:pt x="40" y="218"/>
                  </a:lnTo>
                  <a:lnTo>
                    <a:pt x="20" y="257"/>
                  </a:lnTo>
                  <a:lnTo>
                    <a:pt x="1" y="297"/>
                  </a:lnTo>
                  <a:lnTo>
                    <a:pt x="20" y="337"/>
                  </a:lnTo>
                  <a:lnTo>
                    <a:pt x="60" y="356"/>
                  </a:lnTo>
                  <a:lnTo>
                    <a:pt x="100" y="376"/>
                  </a:lnTo>
                  <a:lnTo>
                    <a:pt x="198" y="356"/>
                  </a:lnTo>
                  <a:lnTo>
                    <a:pt x="416" y="277"/>
                  </a:lnTo>
                  <a:lnTo>
                    <a:pt x="634" y="238"/>
                  </a:lnTo>
                  <a:lnTo>
                    <a:pt x="851" y="198"/>
                  </a:lnTo>
                  <a:lnTo>
                    <a:pt x="1069" y="198"/>
                  </a:lnTo>
                  <a:lnTo>
                    <a:pt x="1128" y="178"/>
                  </a:lnTo>
                  <a:lnTo>
                    <a:pt x="1168" y="159"/>
                  </a:lnTo>
                  <a:lnTo>
                    <a:pt x="1188" y="119"/>
                  </a:lnTo>
                  <a:lnTo>
                    <a:pt x="1207" y="99"/>
                  </a:lnTo>
                  <a:lnTo>
                    <a:pt x="1207" y="60"/>
                  </a:lnTo>
                  <a:lnTo>
                    <a:pt x="1188" y="2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4"/>
          <p:cNvSpPr/>
          <p:nvPr/>
        </p:nvSpPr>
        <p:spPr>
          <a:xfrm>
            <a:off x="1869725" y="113675"/>
            <a:ext cx="5409300" cy="720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4"/>
          <p:cNvSpPr txBox="1"/>
          <p:nvPr/>
        </p:nvSpPr>
        <p:spPr>
          <a:xfrm flipH="1">
            <a:off x="5393753" y="3359650"/>
            <a:ext cx="24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241" name="Google Shape;1241;p34"/>
          <p:cNvSpPr txBox="1"/>
          <p:nvPr>
            <p:ph type="title"/>
          </p:nvPr>
        </p:nvSpPr>
        <p:spPr>
          <a:xfrm>
            <a:off x="720000" y="383063"/>
            <a:ext cx="7704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Why People Drink Coffee? </a:t>
            </a: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What is their Roast Preference?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242" name="Google Shape;1242;p34"/>
          <p:cNvSpPr txBox="1"/>
          <p:nvPr/>
        </p:nvSpPr>
        <p:spPr>
          <a:xfrm flipH="1">
            <a:off x="3652223" y="3676909"/>
            <a:ext cx="63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243" name="Google Shape;1243;p34"/>
          <p:cNvSpPr txBox="1"/>
          <p:nvPr/>
        </p:nvSpPr>
        <p:spPr>
          <a:xfrm flipH="1">
            <a:off x="2300343" y="3676909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244" name="Google Shape;1244;p34"/>
          <p:cNvGrpSpPr/>
          <p:nvPr/>
        </p:nvGrpSpPr>
        <p:grpSpPr>
          <a:xfrm>
            <a:off x="7752602" y="81"/>
            <a:ext cx="1161034" cy="976227"/>
            <a:chOff x="5145650" y="2382675"/>
            <a:chExt cx="1139050" cy="918975"/>
          </a:xfrm>
        </p:grpSpPr>
        <p:sp>
          <p:nvSpPr>
            <p:cNvPr id="1245" name="Google Shape;1245;p34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h="22851" w="34544">
                  <a:moveTo>
                    <a:pt x="19606" y="0"/>
                  </a:moveTo>
                  <a:lnTo>
                    <a:pt x="18756" y="20"/>
                  </a:lnTo>
                  <a:lnTo>
                    <a:pt x="17905" y="79"/>
                  </a:lnTo>
                  <a:lnTo>
                    <a:pt x="17035" y="158"/>
                  </a:lnTo>
                  <a:lnTo>
                    <a:pt x="16144" y="277"/>
                  </a:lnTo>
                  <a:lnTo>
                    <a:pt x="15254" y="435"/>
                  </a:lnTo>
                  <a:lnTo>
                    <a:pt x="14384" y="613"/>
                  </a:lnTo>
                  <a:lnTo>
                    <a:pt x="13513" y="811"/>
                  </a:lnTo>
                  <a:lnTo>
                    <a:pt x="12662" y="1029"/>
                  </a:lnTo>
                  <a:lnTo>
                    <a:pt x="11851" y="1286"/>
                  </a:lnTo>
                  <a:lnTo>
                    <a:pt x="11040" y="1563"/>
                  </a:lnTo>
                  <a:lnTo>
                    <a:pt x="10249" y="1860"/>
                  </a:lnTo>
                  <a:lnTo>
                    <a:pt x="9477" y="2176"/>
                  </a:lnTo>
                  <a:lnTo>
                    <a:pt x="8745" y="2513"/>
                  </a:lnTo>
                  <a:lnTo>
                    <a:pt x="8013" y="2869"/>
                  </a:lnTo>
                  <a:lnTo>
                    <a:pt x="7321" y="3245"/>
                  </a:lnTo>
                  <a:lnTo>
                    <a:pt x="6648" y="3640"/>
                  </a:lnTo>
                  <a:lnTo>
                    <a:pt x="6015" y="4056"/>
                  </a:lnTo>
                  <a:lnTo>
                    <a:pt x="5402" y="4491"/>
                  </a:lnTo>
                  <a:lnTo>
                    <a:pt x="4808" y="4926"/>
                  </a:lnTo>
                  <a:lnTo>
                    <a:pt x="4254" y="5401"/>
                  </a:lnTo>
                  <a:lnTo>
                    <a:pt x="3720" y="5856"/>
                  </a:lnTo>
                  <a:lnTo>
                    <a:pt x="3226" y="6351"/>
                  </a:lnTo>
                  <a:lnTo>
                    <a:pt x="2751" y="6845"/>
                  </a:lnTo>
                  <a:lnTo>
                    <a:pt x="2315" y="7360"/>
                  </a:lnTo>
                  <a:lnTo>
                    <a:pt x="1920" y="7874"/>
                  </a:lnTo>
                  <a:lnTo>
                    <a:pt x="1564" y="8408"/>
                  </a:lnTo>
                  <a:lnTo>
                    <a:pt x="1227" y="8942"/>
                  </a:lnTo>
                  <a:lnTo>
                    <a:pt x="931" y="9477"/>
                  </a:lnTo>
                  <a:lnTo>
                    <a:pt x="673" y="10031"/>
                  </a:lnTo>
                  <a:lnTo>
                    <a:pt x="456" y="10584"/>
                  </a:lnTo>
                  <a:lnTo>
                    <a:pt x="298" y="11138"/>
                  </a:lnTo>
                  <a:lnTo>
                    <a:pt x="159" y="11712"/>
                  </a:lnTo>
                  <a:lnTo>
                    <a:pt x="60" y="12286"/>
                  </a:lnTo>
                  <a:lnTo>
                    <a:pt x="1" y="12840"/>
                  </a:lnTo>
                  <a:lnTo>
                    <a:pt x="1" y="13414"/>
                  </a:lnTo>
                  <a:lnTo>
                    <a:pt x="40" y="13987"/>
                  </a:lnTo>
                  <a:lnTo>
                    <a:pt x="119" y="14561"/>
                  </a:lnTo>
                  <a:lnTo>
                    <a:pt x="238" y="15115"/>
                  </a:lnTo>
                  <a:lnTo>
                    <a:pt x="416" y="15669"/>
                  </a:lnTo>
                  <a:lnTo>
                    <a:pt x="614" y="16203"/>
                  </a:lnTo>
                  <a:lnTo>
                    <a:pt x="871" y="16717"/>
                  </a:lnTo>
                  <a:lnTo>
                    <a:pt x="1148" y="17212"/>
                  </a:lnTo>
                  <a:lnTo>
                    <a:pt x="1485" y="17687"/>
                  </a:lnTo>
                  <a:lnTo>
                    <a:pt x="1841" y="18142"/>
                  </a:lnTo>
                  <a:lnTo>
                    <a:pt x="2236" y="18597"/>
                  </a:lnTo>
                  <a:lnTo>
                    <a:pt x="2672" y="19012"/>
                  </a:lnTo>
                  <a:lnTo>
                    <a:pt x="3146" y="19428"/>
                  </a:lnTo>
                  <a:lnTo>
                    <a:pt x="3641" y="19804"/>
                  </a:lnTo>
                  <a:lnTo>
                    <a:pt x="4175" y="20180"/>
                  </a:lnTo>
                  <a:lnTo>
                    <a:pt x="4729" y="20516"/>
                  </a:lnTo>
                  <a:lnTo>
                    <a:pt x="5303" y="20832"/>
                  </a:lnTo>
                  <a:lnTo>
                    <a:pt x="5916" y="21129"/>
                  </a:lnTo>
                  <a:lnTo>
                    <a:pt x="6549" y="21426"/>
                  </a:lnTo>
                  <a:lnTo>
                    <a:pt x="7222" y="21663"/>
                  </a:lnTo>
                  <a:lnTo>
                    <a:pt x="7914" y="21901"/>
                  </a:lnTo>
                  <a:lnTo>
                    <a:pt x="8607" y="22118"/>
                  </a:lnTo>
                  <a:lnTo>
                    <a:pt x="9339" y="22296"/>
                  </a:lnTo>
                  <a:lnTo>
                    <a:pt x="10090" y="22455"/>
                  </a:lnTo>
                  <a:lnTo>
                    <a:pt x="10862" y="22593"/>
                  </a:lnTo>
                  <a:lnTo>
                    <a:pt x="11634" y="22692"/>
                  </a:lnTo>
                  <a:lnTo>
                    <a:pt x="12445" y="22771"/>
                  </a:lnTo>
                  <a:lnTo>
                    <a:pt x="13256" y="22831"/>
                  </a:lnTo>
                  <a:lnTo>
                    <a:pt x="14087" y="22850"/>
                  </a:lnTo>
                  <a:lnTo>
                    <a:pt x="14918" y="22850"/>
                  </a:lnTo>
                  <a:lnTo>
                    <a:pt x="15788" y="22831"/>
                  </a:lnTo>
                  <a:lnTo>
                    <a:pt x="16639" y="22771"/>
                  </a:lnTo>
                  <a:lnTo>
                    <a:pt x="17509" y="22692"/>
                  </a:lnTo>
                  <a:lnTo>
                    <a:pt x="18400" y="22573"/>
                  </a:lnTo>
                  <a:lnTo>
                    <a:pt x="19270" y="22415"/>
                  </a:lnTo>
                  <a:lnTo>
                    <a:pt x="20160" y="22237"/>
                  </a:lnTo>
                  <a:lnTo>
                    <a:pt x="21011" y="22039"/>
                  </a:lnTo>
                  <a:lnTo>
                    <a:pt x="21862" y="21822"/>
                  </a:lnTo>
                  <a:lnTo>
                    <a:pt x="22693" y="21564"/>
                  </a:lnTo>
                  <a:lnTo>
                    <a:pt x="23504" y="21288"/>
                  </a:lnTo>
                  <a:lnTo>
                    <a:pt x="24295" y="20991"/>
                  </a:lnTo>
                  <a:lnTo>
                    <a:pt x="25047" y="20674"/>
                  </a:lnTo>
                  <a:lnTo>
                    <a:pt x="25799" y="20338"/>
                  </a:lnTo>
                  <a:lnTo>
                    <a:pt x="26511" y="19982"/>
                  </a:lnTo>
                  <a:lnTo>
                    <a:pt x="27203" y="19606"/>
                  </a:lnTo>
                  <a:lnTo>
                    <a:pt x="27876" y="19210"/>
                  </a:lnTo>
                  <a:lnTo>
                    <a:pt x="28529" y="18795"/>
                  </a:lnTo>
                  <a:lnTo>
                    <a:pt x="29142" y="18359"/>
                  </a:lnTo>
                  <a:lnTo>
                    <a:pt x="29736" y="17924"/>
                  </a:lnTo>
                  <a:lnTo>
                    <a:pt x="30290" y="17449"/>
                  </a:lnTo>
                  <a:lnTo>
                    <a:pt x="30824" y="16994"/>
                  </a:lnTo>
                  <a:lnTo>
                    <a:pt x="31318" y="16500"/>
                  </a:lnTo>
                  <a:lnTo>
                    <a:pt x="31793" y="16005"/>
                  </a:lnTo>
                  <a:lnTo>
                    <a:pt x="32209" y="15491"/>
                  </a:lnTo>
                  <a:lnTo>
                    <a:pt x="32624" y="14976"/>
                  </a:lnTo>
                  <a:lnTo>
                    <a:pt x="32980" y="14442"/>
                  </a:lnTo>
                  <a:lnTo>
                    <a:pt x="33317" y="13908"/>
                  </a:lnTo>
                  <a:lnTo>
                    <a:pt x="33594" y="13374"/>
                  </a:lnTo>
                  <a:lnTo>
                    <a:pt x="33851" y="12820"/>
                  </a:lnTo>
                  <a:lnTo>
                    <a:pt x="34068" y="12266"/>
                  </a:lnTo>
                  <a:lnTo>
                    <a:pt x="34246" y="11712"/>
                  </a:lnTo>
                  <a:lnTo>
                    <a:pt x="34385" y="11138"/>
                  </a:lnTo>
                  <a:lnTo>
                    <a:pt x="34484" y="10565"/>
                  </a:lnTo>
                  <a:lnTo>
                    <a:pt x="34523" y="10011"/>
                  </a:lnTo>
                  <a:lnTo>
                    <a:pt x="34543" y="9437"/>
                  </a:lnTo>
                  <a:lnTo>
                    <a:pt x="34504" y="8863"/>
                  </a:lnTo>
                  <a:lnTo>
                    <a:pt x="34425" y="8290"/>
                  </a:lnTo>
                  <a:lnTo>
                    <a:pt x="34306" y="7736"/>
                  </a:lnTo>
                  <a:lnTo>
                    <a:pt x="34128" y="7182"/>
                  </a:lnTo>
                  <a:lnTo>
                    <a:pt x="33930" y="6647"/>
                  </a:lnTo>
                  <a:lnTo>
                    <a:pt x="33673" y="6133"/>
                  </a:lnTo>
                  <a:lnTo>
                    <a:pt x="33376" y="5639"/>
                  </a:lnTo>
                  <a:lnTo>
                    <a:pt x="33059" y="5164"/>
                  </a:lnTo>
                  <a:lnTo>
                    <a:pt x="32684" y="4709"/>
                  </a:lnTo>
                  <a:lnTo>
                    <a:pt x="32288" y="4254"/>
                  </a:lnTo>
                  <a:lnTo>
                    <a:pt x="31853" y="3838"/>
                  </a:lnTo>
                  <a:lnTo>
                    <a:pt x="31398" y="3423"/>
                  </a:lnTo>
                  <a:lnTo>
                    <a:pt x="30903" y="3047"/>
                  </a:lnTo>
                  <a:lnTo>
                    <a:pt x="30369" y="2671"/>
                  </a:lnTo>
                  <a:lnTo>
                    <a:pt x="29815" y="2335"/>
                  </a:lnTo>
                  <a:lnTo>
                    <a:pt x="29221" y="2018"/>
                  </a:lnTo>
                  <a:lnTo>
                    <a:pt x="28608" y="1721"/>
                  </a:lnTo>
                  <a:lnTo>
                    <a:pt x="27975" y="1444"/>
                  </a:lnTo>
                  <a:lnTo>
                    <a:pt x="27322" y="1187"/>
                  </a:lnTo>
                  <a:lnTo>
                    <a:pt x="26630" y="950"/>
                  </a:lnTo>
                  <a:lnTo>
                    <a:pt x="25917" y="732"/>
                  </a:lnTo>
                  <a:lnTo>
                    <a:pt x="25205" y="554"/>
                  </a:lnTo>
                  <a:lnTo>
                    <a:pt x="24453" y="396"/>
                  </a:lnTo>
                  <a:lnTo>
                    <a:pt x="23682" y="257"/>
                  </a:lnTo>
                  <a:lnTo>
                    <a:pt x="22891" y="158"/>
                  </a:lnTo>
                  <a:lnTo>
                    <a:pt x="22099" y="79"/>
                  </a:lnTo>
                  <a:lnTo>
                    <a:pt x="21288" y="20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fill="none" h="22851" w="34544">
                  <a:moveTo>
                    <a:pt x="34425" y="8290"/>
                  </a:moveTo>
                  <a:lnTo>
                    <a:pt x="34425" y="8290"/>
                  </a:lnTo>
                  <a:lnTo>
                    <a:pt x="34504" y="8863"/>
                  </a:lnTo>
                  <a:lnTo>
                    <a:pt x="34543" y="9437"/>
                  </a:lnTo>
                  <a:lnTo>
                    <a:pt x="34523" y="10011"/>
                  </a:lnTo>
                  <a:lnTo>
                    <a:pt x="34484" y="10565"/>
                  </a:lnTo>
                  <a:lnTo>
                    <a:pt x="34385" y="11138"/>
                  </a:lnTo>
                  <a:lnTo>
                    <a:pt x="34246" y="11712"/>
                  </a:lnTo>
                  <a:lnTo>
                    <a:pt x="34068" y="12266"/>
                  </a:lnTo>
                  <a:lnTo>
                    <a:pt x="33851" y="12820"/>
                  </a:lnTo>
                  <a:lnTo>
                    <a:pt x="33594" y="13374"/>
                  </a:lnTo>
                  <a:lnTo>
                    <a:pt x="33317" y="13908"/>
                  </a:lnTo>
                  <a:lnTo>
                    <a:pt x="32980" y="14442"/>
                  </a:lnTo>
                  <a:lnTo>
                    <a:pt x="32624" y="14976"/>
                  </a:lnTo>
                  <a:lnTo>
                    <a:pt x="32209" y="15491"/>
                  </a:lnTo>
                  <a:lnTo>
                    <a:pt x="31793" y="16005"/>
                  </a:lnTo>
                  <a:lnTo>
                    <a:pt x="31318" y="16500"/>
                  </a:lnTo>
                  <a:lnTo>
                    <a:pt x="30824" y="16994"/>
                  </a:lnTo>
                  <a:lnTo>
                    <a:pt x="30290" y="17449"/>
                  </a:lnTo>
                  <a:lnTo>
                    <a:pt x="29736" y="17924"/>
                  </a:lnTo>
                  <a:lnTo>
                    <a:pt x="29142" y="18359"/>
                  </a:lnTo>
                  <a:lnTo>
                    <a:pt x="28529" y="18795"/>
                  </a:lnTo>
                  <a:lnTo>
                    <a:pt x="27876" y="19210"/>
                  </a:lnTo>
                  <a:lnTo>
                    <a:pt x="27203" y="19606"/>
                  </a:lnTo>
                  <a:lnTo>
                    <a:pt x="26511" y="19982"/>
                  </a:lnTo>
                  <a:lnTo>
                    <a:pt x="25799" y="20338"/>
                  </a:lnTo>
                  <a:lnTo>
                    <a:pt x="25047" y="20674"/>
                  </a:lnTo>
                  <a:lnTo>
                    <a:pt x="24295" y="20991"/>
                  </a:lnTo>
                  <a:lnTo>
                    <a:pt x="23504" y="21288"/>
                  </a:lnTo>
                  <a:lnTo>
                    <a:pt x="22693" y="21564"/>
                  </a:lnTo>
                  <a:lnTo>
                    <a:pt x="21862" y="21822"/>
                  </a:lnTo>
                  <a:lnTo>
                    <a:pt x="21011" y="22039"/>
                  </a:lnTo>
                  <a:lnTo>
                    <a:pt x="20160" y="22237"/>
                  </a:lnTo>
                  <a:lnTo>
                    <a:pt x="19270" y="22415"/>
                  </a:lnTo>
                  <a:lnTo>
                    <a:pt x="19270" y="22415"/>
                  </a:lnTo>
                  <a:lnTo>
                    <a:pt x="18400" y="22573"/>
                  </a:lnTo>
                  <a:lnTo>
                    <a:pt x="17509" y="22692"/>
                  </a:lnTo>
                  <a:lnTo>
                    <a:pt x="16639" y="22771"/>
                  </a:lnTo>
                  <a:lnTo>
                    <a:pt x="15788" y="22831"/>
                  </a:lnTo>
                  <a:lnTo>
                    <a:pt x="14918" y="22850"/>
                  </a:lnTo>
                  <a:lnTo>
                    <a:pt x="14087" y="22850"/>
                  </a:lnTo>
                  <a:lnTo>
                    <a:pt x="13256" y="22831"/>
                  </a:lnTo>
                  <a:lnTo>
                    <a:pt x="12445" y="22771"/>
                  </a:lnTo>
                  <a:lnTo>
                    <a:pt x="11634" y="22692"/>
                  </a:lnTo>
                  <a:lnTo>
                    <a:pt x="10862" y="22593"/>
                  </a:lnTo>
                  <a:lnTo>
                    <a:pt x="10090" y="22455"/>
                  </a:lnTo>
                  <a:lnTo>
                    <a:pt x="9339" y="22296"/>
                  </a:lnTo>
                  <a:lnTo>
                    <a:pt x="8607" y="22118"/>
                  </a:lnTo>
                  <a:lnTo>
                    <a:pt x="7914" y="21901"/>
                  </a:lnTo>
                  <a:lnTo>
                    <a:pt x="7222" y="21663"/>
                  </a:lnTo>
                  <a:lnTo>
                    <a:pt x="6549" y="21426"/>
                  </a:lnTo>
                  <a:lnTo>
                    <a:pt x="5916" y="21129"/>
                  </a:lnTo>
                  <a:lnTo>
                    <a:pt x="5303" y="20832"/>
                  </a:lnTo>
                  <a:lnTo>
                    <a:pt x="4729" y="20516"/>
                  </a:lnTo>
                  <a:lnTo>
                    <a:pt x="4175" y="20180"/>
                  </a:lnTo>
                  <a:lnTo>
                    <a:pt x="3641" y="19804"/>
                  </a:lnTo>
                  <a:lnTo>
                    <a:pt x="3146" y="19428"/>
                  </a:lnTo>
                  <a:lnTo>
                    <a:pt x="2672" y="19012"/>
                  </a:lnTo>
                  <a:lnTo>
                    <a:pt x="2236" y="18597"/>
                  </a:lnTo>
                  <a:lnTo>
                    <a:pt x="1841" y="18142"/>
                  </a:lnTo>
                  <a:lnTo>
                    <a:pt x="1485" y="17687"/>
                  </a:lnTo>
                  <a:lnTo>
                    <a:pt x="1148" y="17212"/>
                  </a:lnTo>
                  <a:lnTo>
                    <a:pt x="871" y="16717"/>
                  </a:lnTo>
                  <a:lnTo>
                    <a:pt x="614" y="16203"/>
                  </a:lnTo>
                  <a:lnTo>
                    <a:pt x="416" y="15669"/>
                  </a:lnTo>
                  <a:lnTo>
                    <a:pt x="238" y="15115"/>
                  </a:lnTo>
                  <a:lnTo>
                    <a:pt x="119" y="14561"/>
                  </a:lnTo>
                  <a:lnTo>
                    <a:pt x="119" y="14561"/>
                  </a:lnTo>
                  <a:lnTo>
                    <a:pt x="40" y="13987"/>
                  </a:lnTo>
                  <a:lnTo>
                    <a:pt x="1" y="13414"/>
                  </a:lnTo>
                  <a:lnTo>
                    <a:pt x="1" y="12840"/>
                  </a:lnTo>
                  <a:lnTo>
                    <a:pt x="60" y="12286"/>
                  </a:lnTo>
                  <a:lnTo>
                    <a:pt x="159" y="11712"/>
                  </a:lnTo>
                  <a:lnTo>
                    <a:pt x="298" y="11138"/>
                  </a:lnTo>
                  <a:lnTo>
                    <a:pt x="456" y="10584"/>
                  </a:lnTo>
                  <a:lnTo>
                    <a:pt x="673" y="10031"/>
                  </a:lnTo>
                  <a:lnTo>
                    <a:pt x="931" y="9477"/>
                  </a:lnTo>
                  <a:lnTo>
                    <a:pt x="1227" y="8942"/>
                  </a:lnTo>
                  <a:lnTo>
                    <a:pt x="1564" y="8408"/>
                  </a:lnTo>
                  <a:lnTo>
                    <a:pt x="1920" y="7874"/>
                  </a:lnTo>
                  <a:lnTo>
                    <a:pt x="2315" y="7360"/>
                  </a:lnTo>
                  <a:lnTo>
                    <a:pt x="2751" y="6845"/>
                  </a:lnTo>
                  <a:lnTo>
                    <a:pt x="3226" y="6351"/>
                  </a:lnTo>
                  <a:lnTo>
                    <a:pt x="3720" y="5856"/>
                  </a:lnTo>
                  <a:lnTo>
                    <a:pt x="4254" y="5401"/>
                  </a:lnTo>
                  <a:lnTo>
                    <a:pt x="4808" y="4926"/>
                  </a:lnTo>
                  <a:lnTo>
                    <a:pt x="5402" y="4491"/>
                  </a:lnTo>
                  <a:lnTo>
                    <a:pt x="6015" y="4056"/>
                  </a:lnTo>
                  <a:lnTo>
                    <a:pt x="6648" y="3640"/>
                  </a:lnTo>
                  <a:lnTo>
                    <a:pt x="7321" y="3245"/>
                  </a:lnTo>
                  <a:lnTo>
                    <a:pt x="8013" y="2869"/>
                  </a:lnTo>
                  <a:lnTo>
                    <a:pt x="8745" y="2513"/>
                  </a:lnTo>
                  <a:lnTo>
                    <a:pt x="9477" y="2176"/>
                  </a:lnTo>
                  <a:lnTo>
                    <a:pt x="10249" y="1860"/>
                  </a:lnTo>
                  <a:lnTo>
                    <a:pt x="11040" y="1563"/>
                  </a:lnTo>
                  <a:lnTo>
                    <a:pt x="11851" y="1286"/>
                  </a:lnTo>
                  <a:lnTo>
                    <a:pt x="12662" y="1029"/>
                  </a:lnTo>
                  <a:lnTo>
                    <a:pt x="13513" y="811"/>
                  </a:lnTo>
                  <a:lnTo>
                    <a:pt x="14384" y="613"/>
                  </a:lnTo>
                  <a:lnTo>
                    <a:pt x="15254" y="435"/>
                  </a:lnTo>
                  <a:lnTo>
                    <a:pt x="15254" y="435"/>
                  </a:lnTo>
                  <a:lnTo>
                    <a:pt x="16144" y="277"/>
                  </a:lnTo>
                  <a:lnTo>
                    <a:pt x="17035" y="158"/>
                  </a:lnTo>
                  <a:lnTo>
                    <a:pt x="17905" y="79"/>
                  </a:lnTo>
                  <a:lnTo>
                    <a:pt x="18756" y="20"/>
                  </a:lnTo>
                  <a:lnTo>
                    <a:pt x="19606" y="0"/>
                  </a:lnTo>
                  <a:lnTo>
                    <a:pt x="20457" y="0"/>
                  </a:lnTo>
                  <a:lnTo>
                    <a:pt x="21288" y="20"/>
                  </a:lnTo>
                  <a:lnTo>
                    <a:pt x="22099" y="79"/>
                  </a:lnTo>
                  <a:lnTo>
                    <a:pt x="22891" y="158"/>
                  </a:lnTo>
                  <a:lnTo>
                    <a:pt x="23682" y="257"/>
                  </a:lnTo>
                  <a:lnTo>
                    <a:pt x="24453" y="396"/>
                  </a:lnTo>
                  <a:lnTo>
                    <a:pt x="25205" y="554"/>
                  </a:lnTo>
                  <a:lnTo>
                    <a:pt x="25917" y="732"/>
                  </a:lnTo>
                  <a:lnTo>
                    <a:pt x="26630" y="950"/>
                  </a:lnTo>
                  <a:lnTo>
                    <a:pt x="27322" y="1187"/>
                  </a:lnTo>
                  <a:lnTo>
                    <a:pt x="27975" y="1444"/>
                  </a:lnTo>
                  <a:lnTo>
                    <a:pt x="28608" y="1721"/>
                  </a:lnTo>
                  <a:lnTo>
                    <a:pt x="29221" y="2018"/>
                  </a:lnTo>
                  <a:lnTo>
                    <a:pt x="29815" y="2335"/>
                  </a:lnTo>
                  <a:lnTo>
                    <a:pt x="30369" y="2671"/>
                  </a:lnTo>
                  <a:lnTo>
                    <a:pt x="30903" y="3047"/>
                  </a:lnTo>
                  <a:lnTo>
                    <a:pt x="31398" y="3423"/>
                  </a:lnTo>
                  <a:lnTo>
                    <a:pt x="31853" y="3838"/>
                  </a:lnTo>
                  <a:lnTo>
                    <a:pt x="32288" y="4254"/>
                  </a:lnTo>
                  <a:lnTo>
                    <a:pt x="32684" y="4709"/>
                  </a:lnTo>
                  <a:lnTo>
                    <a:pt x="33059" y="5164"/>
                  </a:lnTo>
                  <a:lnTo>
                    <a:pt x="33376" y="5639"/>
                  </a:lnTo>
                  <a:lnTo>
                    <a:pt x="33673" y="6133"/>
                  </a:lnTo>
                  <a:lnTo>
                    <a:pt x="33930" y="6647"/>
                  </a:lnTo>
                  <a:lnTo>
                    <a:pt x="34128" y="7182"/>
                  </a:lnTo>
                  <a:lnTo>
                    <a:pt x="34306" y="7736"/>
                  </a:lnTo>
                  <a:lnTo>
                    <a:pt x="34425" y="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h="6886" w="8369">
                  <a:moveTo>
                    <a:pt x="3245" y="1"/>
                  </a:moveTo>
                  <a:lnTo>
                    <a:pt x="2928" y="21"/>
                  </a:lnTo>
                  <a:lnTo>
                    <a:pt x="2611" y="60"/>
                  </a:lnTo>
                  <a:lnTo>
                    <a:pt x="2315" y="120"/>
                  </a:lnTo>
                  <a:lnTo>
                    <a:pt x="2018" y="219"/>
                  </a:lnTo>
                  <a:lnTo>
                    <a:pt x="1741" y="317"/>
                  </a:lnTo>
                  <a:lnTo>
                    <a:pt x="1484" y="456"/>
                  </a:lnTo>
                  <a:lnTo>
                    <a:pt x="1246" y="594"/>
                  </a:lnTo>
                  <a:lnTo>
                    <a:pt x="1029" y="772"/>
                  </a:lnTo>
                  <a:lnTo>
                    <a:pt x="811" y="970"/>
                  </a:lnTo>
                  <a:lnTo>
                    <a:pt x="633" y="1168"/>
                  </a:lnTo>
                  <a:lnTo>
                    <a:pt x="455" y="1406"/>
                  </a:lnTo>
                  <a:lnTo>
                    <a:pt x="317" y="1643"/>
                  </a:lnTo>
                  <a:lnTo>
                    <a:pt x="198" y="1920"/>
                  </a:lnTo>
                  <a:lnTo>
                    <a:pt x="99" y="2217"/>
                  </a:lnTo>
                  <a:lnTo>
                    <a:pt x="40" y="2513"/>
                  </a:lnTo>
                  <a:lnTo>
                    <a:pt x="0" y="2830"/>
                  </a:lnTo>
                  <a:lnTo>
                    <a:pt x="20" y="3166"/>
                  </a:lnTo>
                  <a:lnTo>
                    <a:pt x="59" y="3463"/>
                  </a:lnTo>
                  <a:lnTo>
                    <a:pt x="139" y="3760"/>
                  </a:lnTo>
                  <a:lnTo>
                    <a:pt x="277" y="4037"/>
                  </a:lnTo>
                  <a:lnTo>
                    <a:pt x="435" y="4294"/>
                  </a:lnTo>
                  <a:lnTo>
                    <a:pt x="633" y="4531"/>
                  </a:lnTo>
                  <a:lnTo>
                    <a:pt x="871" y="4749"/>
                  </a:lnTo>
                  <a:lnTo>
                    <a:pt x="1108" y="4967"/>
                  </a:lnTo>
                  <a:lnTo>
                    <a:pt x="1385" y="5164"/>
                  </a:lnTo>
                  <a:lnTo>
                    <a:pt x="1701" y="5343"/>
                  </a:lnTo>
                  <a:lnTo>
                    <a:pt x="2018" y="5521"/>
                  </a:lnTo>
                  <a:lnTo>
                    <a:pt x="2335" y="5679"/>
                  </a:lnTo>
                  <a:lnTo>
                    <a:pt x="2691" y="5817"/>
                  </a:lnTo>
                  <a:lnTo>
                    <a:pt x="3047" y="5956"/>
                  </a:lnTo>
                  <a:lnTo>
                    <a:pt x="3403" y="6075"/>
                  </a:lnTo>
                  <a:lnTo>
                    <a:pt x="3759" y="6193"/>
                  </a:lnTo>
                  <a:lnTo>
                    <a:pt x="4491" y="6391"/>
                  </a:lnTo>
                  <a:lnTo>
                    <a:pt x="5203" y="6530"/>
                  </a:lnTo>
                  <a:lnTo>
                    <a:pt x="5856" y="6648"/>
                  </a:lnTo>
                  <a:lnTo>
                    <a:pt x="6450" y="6747"/>
                  </a:lnTo>
                  <a:lnTo>
                    <a:pt x="7340" y="6846"/>
                  </a:lnTo>
                  <a:lnTo>
                    <a:pt x="7696" y="6886"/>
                  </a:lnTo>
                  <a:lnTo>
                    <a:pt x="7993" y="5916"/>
                  </a:lnTo>
                  <a:lnTo>
                    <a:pt x="7557" y="5877"/>
                  </a:lnTo>
                  <a:lnTo>
                    <a:pt x="7122" y="5857"/>
                  </a:lnTo>
                  <a:lnTo>
                    <a:pt x="6707" y="5798"/>
                  </a:lnTo>
                  <a:lnTo>
                    <a:pt x="6311" y="5738"/>
                  </a:lnTo>
                  <a:lnTo>
                    <a:pt x="5915" y="5659"/>
                  </a:lnTo>
                  <a:lnTo>
                    <a:pt x="5559" y="5580"/>
                  </a:lnTo>
                  <a:lnTo>
                    <a:pt x="5203" y="5501"/>
                  </a:lnTo>
                  <a:lnTo>
                    <a:pt x="4867" y="5382"/>
                  </a:lnTo>
                  <a:lnTo>
                    <a:pt x="4550" y="5283"/>
                  </a:lnTo>
                  <a:lnTo>
                    <a:pt x="4254" y="5164"/>
                  </a:lnTo>
                  <a:lnTo>
                    <a:pt x="3977" y="5046"/>
                  </a:lnTo>
                  <a:lnTo>
                    <a:pt x="3719" y="4907"/>
                  </a:lnTo>
                  <a:lnTo>
                    <a:pt x="3462" y="4769"/>
                  </a:lnTo>
                  <a:lnTo>
                    <a:pt x="3245" y="4630"/>
                  </a:lnTo>
                  <a:lnTo>
                    <a:pt x="3047" y="4472"/>
                  </a:lnTo>
                  <a:lnTo>
                    <a:pt x="2869" y="4314"/>
                  </a:lnTo>
                  <a:lnTo>
                    <a:pt x="2691" y="4156"/>
                  </a:lnTo>
                  <a:lnTo>
                    <a:pt x="2552" y="3997"/>
                  </a:lnTo>
                  <a:lnTo>
                    <a:pt x="2433" y="3839"/>
                  </a:lnTo>
                  <a:lnTo>
                    <a:pt x="2335" y="3681"/>
                  </a:lnTo>
                  <a:lnTo>
                    <a:pt x="2255" y="3522"/>
                  </a:lnTo>
                  <a:lnTo>
                    <a:pt x="2196" y="3344"/>
                  </a:lnTo>
                  <a:lnTo>
                    <a:pt x="2176" y="3186"/>
                  </a:lnTo>
                  <a:lnTo>
                    <a:pt x="2156" y="3028"/>
                  </a:lnTo>
                  <a:lnTo>
                    <a:pt x="2176" y="2850"/>
                  </a:lnTo>
                  <a:lnTo>
                    <a:pt x="2216" y="2692"/>
                  </a:lnTo>
                  <a:lnTo>
                    <a:pt x="2275" y="2533"/>
                  </a:lnTo>
                  <a:lnTo>
                    <a:pt x="2354" y="2375"/>
                  </a:lnTo>
                  <a:lnTo>
                    <a:pt x="2473" y="2236"/>
                  </a:lnTo>
                  <a:lnTo>
                    <a:pt x="2611" y="2078"/>
                  </a:lnTo>
                  <a:lnTo>
                    <a:pt x="2770" y="1940"/>
                  </a:lnTo>
                  <a:lnTo>
                    <a:pt x="2948" y="1801"/>
                  </a:lnTo>
                  <a:lnTo>
                    <a:pt x="3165" y="1683"/>
                  </a:lnTo>
                  <a:lnTo>
                    <a:pt x="3363" y="1584"/>
                  </a:lnTo>
                  <a:lnTo>
                    <a:pt x="3561" y="1504"/>
                  </a:lnTo>
                  <a:lnTo>
                    <a:pt x="3779" y="1465"/>
                  </a:lnTo>
                  <a:lnTo>
                    <a:pt x="3996" y="1425"/>
                  </a:lnTo>
                  <a:lnTo>
                    <a:pt x="4194" y="1406"/>
                  </a:lnTo>
                  <a:lnTo>
                    <a:pt x="4412" y="1406"/>
                  </a:lnTo>
                  <a:lnTo>
                    <a:pt x="4610" y="1425"/>
                  </a:lnTo>
                  <a:lnTo>
                    <a:pt x="4827" y="1445"/>
                  </a:lnTo>
                  <a:lnTo>
                    <a:pt x="5025" y="1485"/>
                  </a:lnTo>
                  <a:lnTo>
                    <a:pt x="5421" y="1603"/>
                  </a:lnTo>
                  <a:lnTo>
                    <a:pt x="5816" y="1762"/>
                  </a:lnTo>
                  <a:lnTo>
                    <a:pt x="6173" y="1960"/>
                  </a:lnTo>
                  <a:lnTo>
                    <a:pt x="6509" y="2157"/>
                  </a:lnTo>
                  <a:lnTo>
                    <a:pt x="6825" y="2355"/>
                  </a:lnTo>
                  <a:lnTo>
                    <a:pt x="7102" y="2553"/>
                  </a:lnTo>
                  <a:lnTo>
                    <a:pt x="7340" y="2751"/>
                  </a:lnTo>
                  <a:lnTo>
                    <a:pt x="7676" y="3048"/>
                  </a:lnTo>
                  <a:lnTo>
                    <a:pt x="7795" y="3147"/>
                  </a:lnTo>
                  <a:lnTo>
                    <a:pt x="8369" y="2929"/>
                  </a:lnTo>
                  <a:lnTo>
                    <a:pt x="8111" y="2553"/>
                  </a:lnTo>
                  <a:lnTo>
                    <a:pt x="7834" y="2197"/>
                  </a:lnTo>
                  <a:lnTo>
                    <a:pt x="7538" y="1880"/>
                  </a:lnTo>
                  <a:lnTo>
                    <a:pt x="7221" y="1584"/>
                  </a:lnTo>
                  <a:lnTo>
                    <a:pt x="6924" y="1326"/>
                  </a:lnTo>
                  <a:lnTo>
                    <a:pt x="6588" y="1069"/>
                  </a:lnTo>
                  <a:lnTo>
                    <a:pt x="6271" y="852"/>
                  </a:lnTo>
                  <a:lnTo>
                    <a:pt x="5935" y="674"/>
                  </a:lnTo>
                  <a:lnTo>
                    <a:pt x="5599" y="496"/>
                  </a:lnTo>
                  <a:lnTo>
                    <a:pt x="5263" y="357"/>
                  </a:lnTo>
                  <a:lnTo>
                    <a:pt x="4906" y="238"/>
                  </a:lnTo>
                  <a:lnTo>
                    <a:pt x="4570" y="139"/>
                  </a:lnTo>
                  <a:lnTo>
                    <a:pt x="4234" y="60"/>
                  </a:lnTo>
                  <a:lnTo>
                    <a:pt x="3897" y="21"/>
                  </a:lnTo>
                  <a:lnTo>
                    <a:pt x="3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fill="none" h="6886" w="8369">
                  <a:moveTo>
                    <a:pt x="7795" y="3147"/>
                  </a:moveTo>
                  <a:lnTo>
                    <a:pt x="7795" y="3147"/>
                  </a:lnTo>
                  <a:lnTo>
                    <a:pt x="7676" y="3048"/>
                  </a:lnTo>
                  <a:lnTo>
                    <a:pt x="7340" y="2751"/>
                  </a:lnTo>
                  <a:lnTo>
                    <a:pt x="7102" y="2553"/>
                  </a:lnTo>
                  <a:lnTo>
                    <a:pt x="6825" y="2355"/>
                  </a:lnTo>
                  <a:lnTo>
                    <a:pt x="6509" y="2157"/>
                  </a:lnTo>
                  <a:lnTo>
                    <a:pt x="6173" y="1960"/>
                  </a:lnTo>
                  <a:lnTo>
                    <a:pt x="5816" y="1762"/>
                  </a:lnTo>
                  <a:lnTo>
                    <a:pt x="5421" y="1603"/>
                  </a:lnTo>
                  <a:lnTo>
                    <a:pt x="5025" y="1485"/>
                  </a:lnTo>
                  <a:lnTo>
                    <a:pt x="4827" y="1445"/>
                  </a:lnTo>
                  <a:lnTo>
                    <a:pt x="4610" y="1425"/>
                  </a:lnTo>
                  <a:lnTo>
                    <a:pt x="4412" y="1406"/>
                  </a:lnTo>
                  <a:lnTo>
                    <a:pt x="4194" y="1406"/>
                  </a:lnTo>
                  <a:lnTo>
                    <a:pt x="3996" y="1425"/>
                  </a:lnTo>
                  <a:lnTo>
                    <a:pt x="3779" y="1465"/>
                  </a:lnTo>
                  <a:lnTo>
                    <a:pt x="3561" y="1504"/>
                  </a:lnTo>
                  <a:lnTo>
                    <a:pt x="3363" y="1584"/>
                  </a:lnTo>
                  <a:lnTo>
                    <a:pt x="3165" y="1683"/>
                  </a:lnTo>
                  <a:lnTo>
                    <a:pt x="2948" y="1801"/>
                  </a:lnTo>
                  <a:lnTo>
                    <a:pt x="2948" y="1801"/>
                  </a:lnTo>
                  <a:lnTo>
                    <a:pt x="2770" y="1940"/>
                  </a:lnTo>
                  <a:lnTo>
                    <a:pt x="2611" y="2078"/>
                  </a:lnTo>
                  <a:lnTo>
                    <a:pt x="2473" y="2236"/>
                  </a:lnTo>
                  <a:lnTo>
                    <a:pt x="2354" y="2375"/>
                  </a:lnTo>
                  <a:lnTo>
                    <a:pt x="2275" y="2533"/>
                  </a:lnTo>
                  <a:lnTo>
                    <a:pt x="2216" y="2692"/>
                  </a:lnTo>
                  <a:lnTo>
                    <a:pt x="2176" y="2850"/>
                  </a:lnTo>
                  <a:lnTo>
                    <a:pt x="2156" y="3028"/>
                  </a:lnTo>
                  <a:lnTo>
                    <a:pt x="2176" y="3186"/>
                  </a:lnTo>
                  <a:lnTo>
                    <a:pt x="2196" y="3344"/>
                  </a:lnTo>
                  <a:lnTo>
                    <a:pt x="2255" y="3522"/>
                  </a:lnTo>
                  <a:lnTo>
                    <a:pt x="2335" y="3681"/>
                  </a:lnTo>
                  <a:lnTo>
                    <a:pt x="2433" y="3839"/>
                  </a:lnTo>
                  <a:lnTo>
                    <a:pt x="2552" y="3997"/>
                  </a:lnTo>
                  <a:lnTo>
                    <a:pt x="2691" y="4156"/>
                  </a:lnTo>
                  <a:lnTo>
                    <a:pt x="2869" y="4314"/>
                  </a:lnTo>
                  <a:lnTo>
                    <a:pt x="3047" y="4472"/>
                  </a:lnTo>
                  <a:lnTo>
                    <a:pt x="3245" y="4630"/>
                  </a:lnTo>
                  <a:lnTo>
                    <a:pt x="3462" y="4769"/>
                  </a:lnTo>
                  <a:lnTo>
                    <a:pt x="3719" y="4907"/>
                  </a:lnTo>
                  <a:lnTo>
                    <a:pt x="3977" y="5046"/>
                  </a:lnTo>
                  <a:lnTo>
                    <a:pt x="4254" y="5164"/>
                  </a:lnTo>
                  <a:lnTo>
                    <a:pt x="4550" y="5283"/>
                  </a:lnTo>
                  <a:lnTo>
                    <a:pt x="4867" y="5382"/>
                  </a:lnTo>
                  <a:lnTo>
                    <a:pt x="5203" y="5501"/>
                  </a:lnTo>
                  <a:lnTo>
                    <a:pt x="5559" y="5580"/>
                  </a:lnTo>
                  <a:lnTo>
                    <a:pt x="5915" y="5659"/>
                  </a:lnTo>
                  <a:lnTo>
                    <a:pt x="6311" y="5738"/>
                  </a:lnTo>
                  <a:lnTo>
                    <a:pt x="6707" y="5798"/>
                  </a:lnTo>
                  <a:lnTo>
                    <a:pt x="7122" y="5857"/>
                  </a:lnTo>
                  <a:lnTo>
                    <a:pt x="7557" y="5877"/>
                  </a:lnTo>
                  <a:lnTo>
                    <a:pt x="7993" y="5916"/>
                  </a:lnTo>
                  <a:lnTo>
                    <a:pt x="7696" y="6886"/>
                  </a:lnTo>
                  <a:lnTo>
                    <a:pt x="7696" y="6886"/>
                  </a:lnTo>
                  <a:lnTo>
                    <a:pt x="7340" y="6846"/>
                  </a:lnTo>
                  <a:lnTo>
                    <a:pt x="6450" y="6747"/>
                  </a:lnTo>
                  <a:lnTo>
                    <a:pt x="5856" y="6648"/>
                  </a:lnTo>
                  <a:lnTo>
                    <a:pt x="5203" y="6530"/>
                  </a:lnTo>
                  <a:lnTo>
                    <a:pt x="4491" y="6391"/>
                  </a:lnTo>
                  <a:lnTo>
                    <a:pt x="3759" y="6193"/>
                  </a:lnTo>
                  <a:lnTo>
                    <a:pt x="3403" y="6075"/>
                  </a:lnTo>
                  <a:lnTo>
                    <a:pt x="3047" y="5956"/>
                  </a:lnTo>
                  <a:lnTo>
                    <a:pt x="2691" y="5817"/>
                  </a:lnTo>
                  <a:lnTo>
                    <a:pt x="2335" y="5679"/>
                  </a:lnTo>
                  <a:lnTo>
                    <a:pt x="2018" y="5521"/>
                  </a:lnTo>
                  <a:lnTo>
                    <a:pt x="1701" y="5343"/>
                  </a:lnTo>
                  <a:lnTo>
                    <a:pt x="1385" y="5164"/>
                  </a:lnTo>
                  <a:lnTo>
                    <a:pt x="1108" y="4967"/>
                  </a:lnTo>
                  <a:lnTo>
                    <a:pt x="871" y="4749"/>
                  </a:lnTo>
                  <a:lnTo>
                    <a:pt x="633" y="4531"/>
                  </a:lnTo>
                  <a:lnTo>
                    <a:pt x="435" y="4294"/>
                  </a:lnTo>
                  <a:lnTo>
                    <a:pt x="277" y="4037"/>
                  </a:lnTo>
                  <a:lnTo>
                    <a:pt x="139" y="3760"/>
                  </a:lnTo>
                  <a:lnTo>
                    <a:pt x="59" y="3463"/>
                  </a:lnTo>
                  <a:lnTo>
                    <a:pt x="20" y="3166"/>
                  </a:lnTo>
                  <a:lnTo>
                    <a:pt x="0" y="2830"/>
                  </a:lnTo>
                  <a:lnTo>
                    <a:pt x="0" y="2830"/>
                  </a:lnTo>
                  <a:lnTo>
                    <a:pt x="40" y="2513"/>
                  </a:lnTo>
                  <a:lnTo>
                    <a:pt x="99" y="2217"/>
                  </a:lnTo>
                  <a:lnTo>
                    <a:pt x="198" y="1920"/>
                  </a:lnTo>
                  <a:lnTo>
                    <a:pt x="317" y="1643"/>
                  </a:lnTo>
                  <a:lnTo>
                    <a:pt x="455" y="1406"/>
                  </a:lnTo>
                  <a:lnTo>
                    <a:pt x="633" y="1168"/>
                  </a:lnTo>
                  <a:lnTo>
                    <a:pt x="811" y="970"/>
                  </a:lnTo>
                  <a:lnTo>
                    <a:pt x="1029" y="772"/>
                  </a:lnTo>
                  <a:lnTo>
                    <a:pt x="1246" y="594"/>
                  </a:lnTo>
                  <a:lnTo>
                    <a:pt x="1484" y="456"/>
                  </a:lnTo>
                  <a:lnTo>
                    <a:pt x="1741" y="317"/>
                  </a:lnTo>
                  <a:lnTo>
                    <a:pt x="2018" y="219"/>
                  </a:lnTo>
                  <a:lnTo>
                    <a:pt x="2315" y="120"/>
                  </a:lnTo>
                  <a:lnTo>
                    <a:pt x="2611" y="60"/>
                  </a:lnTo>
                  <a:lnTo>
                    <a:pt x="2928" y="21"/>
                  </a:lnTo>
                  <a:lnTo>
                    <a:pt x="3245" y="1"/>
                  </a:lnTo>
                  <a:lnTo>
                    <a:pt x="3561" y="1"/>
                  </a:lnTo>
                  <a:lnTo>
                    <a:pt x="3897" y="21"/>
                  </a:lnTo>
                  <a:lnTo>
                    <a:pt x="4234" y="60"/>
                  </a:lnTo>
                  <a:lnTo>
                    <a:pt x="4570" y="139"/>
                  </a:lnTo>
                  <a:lnTo>
                    <a:pt x="4906" y="238"/>
                  </a:lnTo>
                  <a:lnTo>
                    <a:pt x="5263" y="357"/>
                  </a:lnTo>
                  <a:lnTo>
                    <a:pt x="5599" y="496"/>
                  </a:lnTo>
                  <a:lnTo>
                    <a:pt x="5935" y="674"/>
                  </a:lnTo>
                  <a:lnTo>
                    <a:pt x="6271" y="852"/>
                  </a:lnTo>
                  <a:lnTo>
                    <a:pt x="6588" y="1069"/>
                  </a:lnTo>
                  <a:lnTo>
                    <a:pt x="6924" y="1326"/>
                  </a:lnTo>
                  <a:lnTo>
                    <a:pt x="7221" y="1584"/>
                  </a:lnTo>
                  <a:lnTo>
                    <a:pt x="7538" y="1880"/>
                  </a:lnTo>
                  <a:lnTo>
                    <a:pt x="7834" y="2197"/>
                  </a:lnTo>
                  <a:lnTo>
                    <a:pt x="8111" y="2553"/>
                  </a:lnTo>
                  <a:lnTo>
                    <a:pt x="8369" y="2929"/>
                  </a:lnTo>
                  <a:lnTo>
                    <a:pt x="7795" y="31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5434475" y="2713550"/>
              <a:ext cx="505000" cy="129125"/>
            </a:xfrm>
            <a:custGeom>
              <a:rect b="b" l="l" r="r" t="t"/>
              <a:pathLst>
                <a:path extrusionOk="0" h="5165" w="20200">
                  <a:moveTo>
                    <a:pt x="20042" y="1"/>
                  </a:moveTo>
                  <a:lnTo>
                    <a:pt x="18894" y="693"/>
                  </a:lnTo>
                  <a:lnTo>
                    <a:pt x="17786" y="1326"/>
                  </a:lnTo>
                  <a:lnTo>
                    <a:pt x="16698" y="1900"/>
                  </a:lnTo>
                  <a:lnTo>
                    <a:pt x="15650" y="2395"/>
                  </a:lnTo>
                  <a:lnTo>
                    <a:pt x="14621" y="2850"/>
                  </a:lnTo>
                  <a:lnTo>
                    <a:pt x="13632" y="3245"/>
                  </a:lnTo>
                  <a:lnTo>
                    <a:pt x="12682" y="3602"/>
                  </a:lnTo>
                  <a:lnTo>
                    <a:pt x="11752" y="3898"/>
                  </a:lnTo>
                  <a:lnTo>
                    <a:pt x="10842" y="4136"/>
                  </a:lnTo>
                  <a:lnTo>
                    <a:pt x="9992" y="4353"/>
                  </a:lnTo>
                  <a:lnTo>
                    <a:pt x="9161" y="4512"/>
                  </a:lnTo>
                  <a:lnTo>
                    <a:pt x="8349" y="4650"/>
                  </a:lnTo>
                  <a:lnTo>
                    <a:pt x="7598" y="4729"/>
                  </a:lnTo>
                  <a:lnTo>
                    <a:pt x="6866" y="4808"/>
                  </a:lnTo>
                  <a:lnTo>
                    <a:pt x="6173" y="4828"/>
                  </a:lnTo>
                  <a:lnTo>
                    <a:pt x="5501" y="4848"/>
                  </a:lnTo>
                  <a:lnTo>
                    <a:pt x="4887" y="4828"/>
                  </a:lnTo>
                  <a:lnTo>
                    <a:pt x="4294" y="4808"/>
                  </a:lnTo>
                  <a:lnTo>
                    <a:pt x="3740" y="4749"/>
                  </a:lnTo>
                  <a:lnTo>
                    <a:pt x="3225" y="4690"/>
                  </a:lnTo>
                  <a:lnTo>
                    <a:pt x="2751" y="4611"/>
                  </a:lnTo>
                  <a:lnTo>
                    <a:pt x="2315" y="4531"/>
                  </a:lnTo>
                  <a:lnTo>
                    <a:pt x="1920" y="4432"/>
                  </a:lnTo>
                  <a:lnTo>
                    <a:pt x="1564" y="4334"/>
                  </a:lnTo>
                  <a:lnTo>
                    <a:pt x="970" y="4156"/>
                  </a:lnTo>
                  <a:lnTo>
                    <a:pt x="535" y="3997"/>
                  </a:lnTo>
                  <a:lnTo>
                    <a:pt x="258" y="3879"/>
                  </a:lnTo>
                  <a:lnTo>
                    <a:pt x="159" y="3819"/>
                  </a:lnTo>
                  <a:lnTo>
                    <a:pt x="1" y="4096"/>
                  </a:lnTo>
                  <a:lnTo>
                    <a:pt x="100" y="4156"/>
                  </a:lnTo>
                  <a:lnTo>
                    <a:pt x="396" y="4274"/>
                  </a:lnTo>
                  <a:lnTo>
                    <a:pt x="851" y="4452"/>
                  </a:lnTo>
                  <a:lnTo>
                    <a:pt x="1465" y="4650"/>
                  </a:lnTo>
                  <a:lnTo>
                    <a:pt x="1841" y="4749"/>
                  </a:lnTo>
                  <a:lnTo>
                    <a:pt x="2256" y="4828"/>
                  </a:lnTo>
                  <a:lnTo>
                    <a:pt x="2711" y="4927"/>
                  </a:lnTo>
                  <a:lnTo>
                    <a:pt x="3206" y="5006"/>
                  </a:lnTo>
                  <a:lnTo>
                    <a:pt x="3740" y="5066"/>
                  </a:lnTo>
                  <a:lnTo>
                    <a:pt x="4314" y="5125"/>
                  </a:lnTo>
                  <a:lnTo>
                    <a:pt x="4927" y="5145"/>
                  </a:lnTo>
                  <a:lnTo>
                    <a:pt x="5580" y="5164"/>
                  </a:lnTo>
                  <a:lnTo>
                    <a:pt x="6252" y="5145"/>
                  </a:lnTo>
                  <a:lnTo>
                    <a:pt x="6945" y="5105"/>
                  </a:lnTo>
                  <a:lnTo>
                    <a:pt x="7677" y="5046"/>
                  </a:lnTo>
                  <a:lnTo>
                    <a:pt x="8468" y="4947"/>
                  </a:lnTo>
                  <a:lnTo>
                    <a:pt x="9260" y="4808"/>
                  </a:lnTo>
                  <a:lnTo>
                    <a:pt x="10110" y="4650"/>
                  </a:lnTo>
                  <a:lnTo>
                    <a:pt x="10981" y="4432"/>
                  </a:lnTo>
                  <a:lnTo>
                    <a:pt x="11871" y="4175"/>
                  </a:lnTo>
                  <a:lnTo>
                    <a:pt x="12821" y="3879"/>
                  </a:lnTo>
                  <a:lnTo>
                    <a:pt x="13790" y="3542"/>
                  </a:lnTo>
                  <a:lnTo>
                    <a:pt x="14779" y="3147"/>
                  </a:lnTo>
                  <a:lnTo>
                    <a:pt x="15808" y="2692"/>
                  </a:lnTo>
                  <a:lnTo>
                    <a:pt x="16856" y="2177"/>
                  </a:lnTo>
                  <a:lnTo>
                    <a:pt x="17945" y="1603"/>
                  </a:lnTo>
                  <a:lnTo>
                    <a:pt x="19072" y="970"/>
                  </a:lnTo>
                  <a:lnTo>
                    <a:pt x="20200" y="278"/>
                  </a:lnTo>
                  <a:lnTo>
                    <a:pt x="2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5968650" y="2673500"/>
              <a:ext cx="316050" cy="263650"/>
            </a:xfrm>
            <a:custGeom>
              <a:rect b="b" l="l" r="r" t="t"/>
              <a:pathLst>
                <a:path extrusionOk="0" h="10546" w="12642">
                  <a:moveTo>
                    <a:pt x="9061" y="0"/>
                  </a:moveTo>
                  <a:lnTo>
                    <a:pt x="8626" y="475"/>
                  </a:lnTo>
                  <a:lnTo>
                    <a:pt x="8191" y="891"/>
                  </a:lnTo>
                  <a:lnTo>
                    <a:pt x="7775" y="1286"/>
                  </a:lnTo>
                  <a:lnTo>
                    <a:pt x="7340" y="1662"/>
                  </a:lnTo>
                  <a:lnTo>
                    <a:pt x="6925" y="1979"/>
                  </a:lnTo>
                  <a:lnTo>
                    <a:pt x="6509" y="2295"/>
                  </a:lnTo>
                  <a:lnTo>
                    <a:pt x="6113" y="2572"/>
                  </a:lnTo>
                  <a:lnTo>
                    <a:pt x="5698" y="2830"/>
                  </a:lnTo>
                  <a:lnTo>
                    <a:pt x="5302" y="3047"/>
                  </a:lnTo>
                  <a:lnTo>
                    <a:pt x="4926" y="3265"/>
                  </a:lnTo>
                  <a:lnTo>
                    <a:pt x="4550" y="3443"/>
                  </a:lnTo>
                  <a:lnTo>
                    <a:pt x="4175" y="3601"/>
                  </a:lnTo>
                  <a:lnTo>
                    <a:pt x="3818" y="3740"/>
                  </a:lnTo>
                  <a:lnTo>
                    <a:pt x="3462" y="3858"/>
                  </a:lnTo>
                  <a:lnTo>
                    <a:pt x="3126" y="3977"/>
                  </a:lnTo>
                  <a:lnTo>
                    <a:pt x="2809" y="4056"/>
                  </a:lnTo>
                  <a:lnTo>
                    <a:pt x="2196" y="4195"/>
                  </a:lnTo>
                  <a:lnTo>
                    <a:pt x="1662" y="4274"/>
                  </a:lnTo>
                  <a:lnTo>
                    <a:pt x="1167" y="4333"/>
                  </a:lnTo>
                  <a:lnTo>
                    <a:pt x="435" y="4333"/>
                  </a:lnTo>
                  <a:lnTo>
                    <a:pt x="198" y="4313"/>
                  </a:lnTo>
                  <a:lnTo>
                    <a:pt x="0" y="4294"/>
                  </a:lnTo>
                  <a:lnTo>
                    <a:pt x="0" y="4294"/>
                  </a:lnTo>
                  <a:lnTo>
                    <a:pt x="6845" y="10545"/>
                  </a:lnTo>
                  <a:lnTo>
                    <a:pt x="6905" y="10051"/>
                  </a:lnTo>
                  <a:lnTo>
                    <a:pt x="7004" y="9576"/>
                  </a:lnTo>
                  <a:lnTo>
                    <a:pt x="7122" y="9101"/>
                  </a:lnTo>
                  <a:lnTo>
                    <a:pt x="7261" y="8606"/>
                  </a:lnTo>
                  <a:lnTo>
                    <a:pt x="7439" y="8151"/>
                  </a:lnTo>
                  <a:lnTo>
                    <a:pt x="7617" y="7677"/>
                  </a:lnTo>
                  <a:lnTo>
                    <a:pt x="7795" y="7222"/>
                  </a:lnTo>
                  <a:lnTo>
                    <a:pt x="8013" y="6766"/>
                  </a:lnTo>
                  <a:lnTo>
                    <a:pt x="8230" y="6331"/>
                  </a:lnTo>
                  <a:lnTo>
                    <a:pt x="8468" y="5896"/>
                  </a:lnTo>
                  <a:lnTo>
                    <a:pt x="8705" y="5481"/>
                  </a:lnTo>
                  <a:lnTo>
                    <a:pt x="8962" y="5085"/>
                  </a:lnTo>
                  <a:lnTo>
                    <a:pt x="9457" y="4294"/>
                  </a:lnTo>
                  <a:lnTo>
                    <a:pt x="9971" y="3581"/>
                  </a:lnTo>
                  <a:lnTo>
                    <a:pt x="10486" y="2909"/>
                  </a:lnTo>
                  <a:lnTo>
                    <a:pt x="10980" y="2315"/>
                  </a:lnTo>
                  <a:lnTo>
                    <a:pt x="11415" y="1801"/>
                  </a:lnTo>
                  <a:lnTo>
                    <a:pt x="11831" y="1366"/>
                  </a:lnTo>
                  <a:lnTo>
                    <a:pt x="12424" y="752"/>
                  </a:lnTo>
                  <a:lnTo>
                    <a:pt x="12642" y="535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5617475" y="2984600"/>
              <a:ext cx="75700" cy="62825"/>
            </a:xfrm>
            <a:custGeom>
              <a:rect b="b" l="l" r="r" t="t"/>
              <a:pathLst>
                <a:path extrusionOk="0" h="2513" w="3028">
                  <a:moveTo>
                    <a:pt x="2256" y="0"/>
                  </a:moveTo>
                  <a:lnTo>
                    <a:pt x="1" y="2513"/>
                  </a:lnTo>
                  <a:lnTo>
                    <a:pt x="3028" y="1029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5845975" y="2943550"/>
              <a:ext cx="93025" cy="31675"/>
            </a:xfrm>
            <a:custGeom>
              <a:rect b="b" l="l" r="r" t="t"/>
              <a:pathLst>
                <a:path extrusionOk="0" h="1267" w="3721">
                  <a:moveTo>
                    <a:pt x="199" y="0"/>
                  </a:moveTo>
                  <a:lnTo>
                    <a:pt x="1" y="1267"/>
                  </a:lnTo>
                  <a:lnTo>
                    <a:pt x="3720" y="116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5596225" y="2650750"/>
              <a:ext cx="90025" cy="96475"/>
            </a:xfrm>
            <a:custGeom>
              <a:rect b="b" l="l" r="r" t="t"/>
              <a:pathLst>
                <a:path extrusionOk="0" h="3859" w="3601">
                  <a:moveTo>
                    <a:pt x="1701" y="0"/>
                  </a:moveTo>
                  <a:lnTo>
                    <a:pt x="1523" y="40"/>
                  </a:lnTo>
                  <a:lnTo>
                    <a:pt x="1345" y="80"/>
                  </a:lnTo>
                  <a:lnTo>
                    <a:pt x="1187" y="159"/>
                  </a:lnTo>
                  <a:lnTo>
                    <a:pt x="1029" y="238"/>
                  </a:lnTo>
                  <a:lnTo>
                    <a:pt x="871" y="337"/>
                  </a:lnTo>
                  <a:lnTo>
                    <a:pt x="732" y="436"/>
                  </a:lnTo>
                  <a:lnTo>
                    <a:pt x="594" y="574"/>
                  </a:lnTo>
                  <a:lnTo>
                    <a:pt x="475" y="713"/>
                  </a:lnTo>
                  <a:lnTo>
                    <a:pt x="356" y="851"/>
                  </a:lnTo>
                  <a:lnTo>
                    <a:pt x="257" y="1029"/>
                  </a:lnTo>
                  <a:lnTo>
                    <a:pt x="178" y="1187"/>
                  </a:lnTo>
                  <a:lnTo>
                    <a:pt x="99" y="1385"/>
                  </a:lnTo>
                  <a:lnTo>
                    <a:pt x="59" y="1583"/>
                  </a:lnTo>
                  <a:lnTo>
                    <a:pt x="20" y="1761"/>
                  </a:lnTo>
                  <a:lnTo>
                    <a:pt x="0" y="1959"/>
                  </a:lnTo>
                  <a:lnTo>
                    <a:pt x="0" y="2137"/>
                  </a:lnTo>
                  <a:lnTo>
                    <a:pt x="20" y="2335"/>
                  </a:lnTo>
                  <a:lnTo>
                    <a:pt x="59" y="2513"/>
                  </a:lnTo>
                  <a:lnTo>
                    <a:pt x="119" y="2691"/>
                  </a:lnTo>
                  <a:lnTo>
                    <a:pt x="178" y="2849"/>
                  </a:lnTo>
                  <a:lnTo>
                    <a:pt x="257" y="3008"/>
                  </a:lnTo>
                  <a:lnTo>
                    <a:pt x="356" y="3166"/>
                  </a:lnTo>
                  <a:lnTo>
                    <a:pt x="475" y="3304"/>
                  </a:lnTo>
                  <a:lnTo>
                    <a:pt x="594" y="3423"/>
                  </a:lnTo>
                  <a:lnTo>
                    <a:pt x="732" y="3542"/>
                  </a:lnTo>
                  <a:lnTo>
                    <a:pt x="871" y="3641"/>
                  </a:lnTo>
                  <a:lnTo>
                    <a:pt x="1029" y="3720"/>
                  </a:lnTo>
                  <a:lnTo>
                    <a:pt x="1207" y="3779"/>
                  </a:lnTo>
                  <a:lnTo>
                    <a:pt x="1385" y="3838"/>
                  </a:lnTo>
                  <a:lnTo>
                    <a:pt x="1563" y="3858"/>
                  </a:lnTo>
                  <a:lnTo>
                    <a:pt x="1919" y="3858"/>
                  </a:lnTo>
                  <a:lnTo>
                    <a:pt x="2097" y="3819"/>
                  </a:lnTo>
                  <a:lnTo>
                    <a:pt x="2255" y="3779"/>
                  </a:lnTo>
                  <a:lnTo>
                    <a:pt x="2433" y="3700"/>
                  </a:lnTo>
                  <a:lnTo>
                    <a:pt x="2592" y="3621"/>
                  </a:lnTo>
                  <a:lnTo>
                    <a:pt x="2730" y="3522"/>
                  </a:lnTo>
                  <a:lnTo>
                    <a:pt x="2888" y="3423"/>
                  </a:lnTo>
                  <a:lnTo>
                    <a:pt x="3007" y="3304"/>
                  </a:lnTo>
                  <a:lnTo>
                    <a:pt x="3146" y="3166"/>
                  </a:lnTo>
                  <a:lnTo>
                    <a:pt x="3245" y="3008"/>
                  </a:lnTo>
                  <a:lnTo>
                    <a:pt x="3343" y="2849"/>
                  </a:lnTo>
                  <a:lnTo>
                    <a:pt x="3442" y="2671"/>
                  </a:lnTo>
                  <a:lnTo>
                    <a:pt x="3502" y="2473"/>
                  </a:lnTo>
                  <a:lnTo>
                    <a:pt x="3561" y="2295"/>
                  </a:lnTo>
                  <a:lnTo>
                    <a:pt x="3581" y="2097"/>
                  </a:lnTo>
                  <a:lnTo>
                    <a:pt x="3601" y="1900"/>
                  </a:lnTo>
                  <a:lnTo>
                    <a:pt x="3601" y="1722"/>
                  </a:lnTo>
                  <a:lnTo>
                    <a:pt x="3581" y="1524"/>
                  </a:lnTo>
                  <a:lnTo>
                    <a:pt x="3541" y="1346"/>
                  </a:lnTo>
                  <a:lnTo>
                    <a:pt x="3502" y="1168"/>
                  </a:lnTo>
                  <a:lnTo>
                    <a:pt x="3423" y="1009"/>
                  </a:lnTo>
                  <a:lnTo>
                    <a:pt x="3343" y="851"/>
                  </a:lnTo>
                  <a:lnTo>
                    <a:pt x="3245" y="693"/>
                  </a:lnTo>
                  <a:lnTo>
                    <a:pt x="3146" y="554"/>
                  </a:lnTo>
                  <a:lnTo>
                    <a:pt x="3007" y="436"/>
                  </a:lnTo>
                  <a:lnTo>
                    <a:pt x="2888" y="317"/>
                  </a:lnTo>
                  <a:lnTo>
                    <a:pt x="2730" y="218"/>
                  </a:lnTo>
                  <a:lnTo>
                    <a:pt x="2572" y="139"/>
                  </a:lnTo>
                  <a:lnTo>
                    <a:pt x="2394" y="80"/>
                  </a:lnTo>
                  <a:lnTo>
                    <a:pt x="2216" y="40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5720350" y="2958375"/>
              <a:ext cx="98950" cy="187000"/>
            </a:xfrm>
            <a:custGeom>
              <a:rect b="b" l="l" r="r" t="t"/>
              <a:pathLst>
                <a:path extrusionOk="0" h="7480" w="3958">
                  <a:moveTo>
                    <a:pt x="3957" y="1"/>
                  </a:moveTo>
                  <a:lnTo>
                    <a:pt x="3938" y="60"/>
                  </a:lnTo>
                  <a:lnTo>
                    <a:pt x="3898" y="199"/>
                  </a:lnTo>
                  <a:lnTo>
                    <a:pt x="3799" y="436"/>
                  </a:lnTo>
                  <a:lnTo>
                    <a:pt x="3641" y="713"/>
                  </a:lnTo>
                  <a:lnTo>
                    <a:pt x="3542" y="871"/>
                  </a:lnTo>
                  <a:lnTo>
                    <a:pt x="3423" y="1030"/>
                  </a:lnTo>
                  <a:lnTo>
                    <a:pt x="3265" y="1188"/>
                  </a:lnTo>
                  <a:lnTo>
                    <a:pt x="3107" y="1346"/>
                  </a:lnTo>
                  <a:lnTo>
                    <a:pt x="2909" y="1485"/>
                  </a:lnTo>
                  <a:lnTo>
                    <a:pt x="2691" y="1643"/>
                  </a:lnTo>
                  <a:lnTo>
                    <a:pt x="2434" y="1762"/>
                  </a:lnTo>
                  <a:lnTo>
                    <a:pt x="2157" y="1880"/>
                  </a:lnTo>
                  <a:lnTo>
                    <a:pt x="1999" y="1940"/>
                  </a:lnTo>
                  <a:lnTo>
                    <a:pt x="1860" y="1959"/>
                  </a:lnTo>
                  <a:lnTo>
                    <a:pt x="1742" y="1979"/>
                  </a:lnTo>
                  <a:lnTo>
                    <a:pt x="1485" y="1979"/>
                  </a:lnTo>
                  <a:lnTo>
                    <a:pt x="1366" y="1959"/>
                  </a:lnTo>
                  <a:lnTo>
                    <a:pt x="1148" y="1900"/>
                  </a:lnTo>
                  <a:lnTo>
                    <a:pt x="970" y="1781"/>
                  </a:lnTo>
                  <a:lnTo>
                    <a:pt x="792" y="1663"/>
                  </a:lnTo>
                  <a:lnTo>
                    <a:pt x="634" y="1504"/>
                  </a:lnTo>
                  <a:lnTo>
                    <a:pt x="495" y="1326"/>
                  </a:lnTo>
                  <a:lnTo>
                    <a:pt x="377" y="1168"/>
                  </a:lnTo>
                  <a:lnTo>
                    <a:pt x="298" y="990"/>
                  </a:lnTo>
                  <a:lnTo>
                    <a:pt x="139" y="674"/>
                  </a:lnTo>
                  <a:lnTo>
                    <a:pt x="60" y="436"/>
                  </a:lnTo>
                  <a:lnTo>
                    <a:pt x="40" y="337"/>
                  </a:lnTo>
                  <a:lnTo>
                    <a:pt x="21" y="674"/>
                  </a:lnTo>
                  <a:lnTo>
                    <a:pt x="1" y="1564"/>
                  </a:lnTo>
                  <a:lnTo>
                    <a:pt x="1" y="2810"/>
                  </a:lnTo>
                  <a:lnTo>
                    <a:pt x="21" y="3483"/>
                  </a:lnTo>
                  <a:lnTo>
                    <a:pt x="60" y="4195"/>
                  </a:lnTo>
                  <a:lnTo>
                    <a:pt x="119" y="4887"/>
                  </a:lnTo>
                  <a:lnTo>
                    <a:pt x="218" y="5540"/>
                  </a:lnTo>
                  <a:lnTo>
                    <a:pt x="278" y="5857"/>
                  </a:lnTo>
                  <a:lnTo>
                    <a:pt x="337" y="6154"/>
                  </a:lnTo>
                  <a:lnTo>
                    <a:pt x="416" y="6431"/>
                  </a:lnTo>
                  <a:lnTo>
                    <a:pt x="495" y="6668"/>
                  </a:lnTo>
                  <a:lnTo>
                    <a:pt x="594" y="6886"/>
                  </a:lnTo>
                  <a:lnTo>
                    <a:pt x="693" y="7083"/>
                  </a:lnTo>
                  <a:lnTo>
                    <a:pt x="812" y="7242"/>
                  </a:lnTo>
                  <a:lnTo>
                    <a:pt x="931" y="7360"/>
                  </a:lnTo>
                  <a:lnTo>
                    <a:pt x="1069" y="7440"/>
                  </a:lnTo>
                  <a:lnTo>
                    <a:pt x="1227" y="7479"/>
                  </a:lnTo>
                  <a:lnTo>
                    <a:pt x="1386" y="7479"/>
                  </a:lnTo>
                  <a:lnTo>
                    <a:pt x="1564" y="7420"/>
                  </a:lnTo>
                  <a:lnTo>
                    <a:pt x="1742" y="7321"/>
                  </a:lnTo>
                  <a:lnTo>
                    <a:pt x="1900" y="7202"/>
                  </a:lnTo>
                  <a:lnTo>
                    <a:pt x="2078" y="7044"/>
                  </a:lnTo>
                  <a:lnTo>
                    <a:pt x="2217" y="6866"/>
                  </a:lnTo>
                  <a:lnTo>
                    <a:pt x="2375" y="6648"/>
                  </a:lnTo>
                  <a:lnTo>
                    <a:pt x="2513" y="6431"/>
                  </a:lnTo>
                  <a:lnTo>
                    <a:pt x="2632" y="6173"/>
                  </a:lnTo>
                  <a:lnTo>
                    <a:pt x="2751" y="5896"/>
                  </a:lnTo>
                  <a:lnTo>
                    <a:pt x="2988" y="5323"/>
                  </a:lnTo>
                  <a:lnTo>
                    <a:pt x="3166" y="4709"/>
                  </a:lnTo>
                  <a:lnTo>
                    <a:pt x="3344" y="4057"/>
                  </a:lnTo>
                  <a:lnTo>
                    <a:pt x="3483" y="3384"/>
                  </a:lnTo>
                  <a:lnTo>
                    <a:pt x="3621" y="2751"/>
                  </a:lnTo>
                  <a:lnTo>
                    <a:pt x="3720" y="2118"/>
                  </a:lnTo>
                  <a:lnTo>
                    <a:pt x="3859" y="1030"/>
                  </a:lnTo>
                  <a:lnTo>
                    <a:pt x="3938" y="278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5724325" y="2977175"/>
              <a:ext cx="90025" cy="52450"/>
            </a:xfrm>
            <a:custGeom>
              <a:rect b="b" l="l" r="r" t="t"/>
              <a:pathLst>
                <a:path extrusionOk="0" h="2098" w="3601">
                  <a:moveTo>
                    <a:pt x="3601" y="1"/>
                  </a:moveTo>
                  <a:lnTo>
                    <a:pt x="3462" y="238"/>
                  </a:lnTo>
                  <a:lnTo>
                    <a:pt x="3304" y="456"/>
                  </a:lnTo>
                  <a:lnTo>
                    <a:pt x="3086" y="733"/>
                  </a:lnTo>
                  <a:lnTo>
                    <a:pt x="2948" y="851"/>
                  </a:lnTo>
                  <a:lnTo>
                    <a:pt x="2790" y="990"/>
                  </a:lnTo>
                  <a:lnTo>
                    <a:pt x="2631" y="1109"/>
                  </a:lnTo>
                  <a:lnTo>
                    <a:pt x="2433" y="1207"/>
                  </a:lnTo>
                  <a:lnTo>
                    <a:pt x="2236" y="1306"/>
                  </a:lnTo>
                  <a:lnTo>
                    <a:pt x="2038" y="1366"/>
                  </a:lnTo>
                  <a:lnTo>
                    <a:pt x="1800" y="1405"/>
                  </a:lnTo>
                  <a:lnTo>
                    <a:pt x="1563" y="1425"/>
                  </a:lnTo>
                  <a:lnTo>
                    <a:pt x="1326" y="1405"/>
                  </a:lnTo>
                  <a:lnTo>
                    <a:pt x="1108" y="1366"/>
                  </a:lnTo>
                  <a:lnTo>
                    <a:pt x="930" y="1306"/>
                  </a:lnTo>
                  <a:lnTo>
                    <a:pt x="752" y="1227"/>
                  </a:lnTo>
                  <a:lnTo>
                    <a:pt x="613" y="1128"/>
                  </a:lnTo>
                  <a:lnTo>
                    <a:pt x="475" y="1029"/>
                  </a:lnTo>
                  <a:lnTo>
                    <a:pt x="376" y="931"/>
                  </a:lnTo>
                  <a:lnTo>
                    <a:pt x="277" y="812"/>
                  </a:lnTo>
                  <a:lnTo>
                    <a:pt x="139" y="594"/>
                  </a:lnTo>
                  <a:lnTo>
                    <a:pt x="59" y="396"/>
                  </a:lnTo>
                  <a:lnTo>
                    <a:pt x="20" y="258"/>
                  </a:lnTo>
                  <a:lnTo>
                    <a:pt x="0" y="218"/>
                  </a:lnTo>
                  <a:lnTo>
                    <a:pt x="59" y="2098"/>
                  </a:lnTo>
                  <a:lnTo>
                    <a:pt x="3363" y="1939"/>
                  </a:lnTo>
                  <a:lnTo>
                    <a:pt x="3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5730750" y="3084000"/>
              <a:ext cx="35625" cy="54925"/>
            </a:xfrm>
            <a:custGeom>
              <a:rect b="b" l="l" r="r" t="t"/>
              <a:pathLst>
                <a:path extrusionOk="0" h="2197" w="1425">
                  <a:moveTo>
                    <a:pt x="534" y="1"/>
                  </a:moveTo>
                  <a:lnTo>
                    <a:pt x="416" y="41"/>
                  </a:lnTo>
                  <a:lnTo>
                    <a:pt x="297" y="80"/>
                  </a:lnTo>
                  <a:lnTo>
                    <a:pt x="158" y="139"/>
                  </a:lnTo>
                  <a:lnTo>
                    <a:pt x="0" y="238"/>
                  </a:lnTo>
                  <a:lnTo>
                    <a:pt x="0" y="337"/>
                  </a:lnTo>
                  <a:lnTo>
                    <a:pt x="40" y="614"/>
                  </a:lnTo>
                  <a:lnTo>
                    <a:pt x="119" y="1010"/>
                  </a:lnTo>
                  <a:lnTo>
                    <a:pt x="178" y="1208"/>
                  </a:lnTo>
                  <a:lnTo>
                    <a:pt x="238" y="1406"/>
                  </a:lnTo>
                  <a:lnTo>
                    <a:pt x="317" y="1623"/>
                  </a:lnTo>
                  <a:lnTo>
                    <a:pt x="416" y="1801"/>
                  </a:lnTo>
                  <a:lnTo>
                    <a:pt x="534" y="1960"/>
                  </a:lnTo>
                  <a:lnTo>
                    <a:pt x="673" y="2078"/>
                  </a:lnTo>
                  <a:lnTo>
                    <a:pt x="732" y="2118"/>
                  </a:lnTo>
                  <a:lnTo>
                    <a:pt x="811" y="2157"/>
                  </a:lnTo>
                  <a:lnTo>
                    <a:pt x="910" y="2177"/>
                  </a:lnTo>
                  <a:lnTo>
                    <a:pt x="989" y="2197"/>
                  </a:lnTo>
                  <a:lnTo>
                    <a:pt x="1088" y="2177"/>
                  </a:lnTo>
                  <a:lnTo>
                    <a:pt x="1187" y="2157"/>
                  </a:lnTo>
                  <a:lnTo>
                    <a:pt x="1306" y="2118"/>
                  </a:lnTo>
                  <a:lnTo>
                    <a:pt x="1405" y="2058"/>
                  </a:lnTo>
                  <a:lnTo>
                    <a:pt x="1425" y="1940"/>
                  </a:lnTo>
                  <a:lnTo>
                    <a:pt x="1425" y="1623"/>
                  </a:lnTo>
                  <a:lnTo>
                    <a:pt x="1405" y="1208"/>
                  </a:lnTo>
                  <a:lnTo>
                    <a:pt x="1385" y="970"/>
                  </a:lnTo>
                  <a:lnTo>
                    <a:pt x="1326" y="753"/>
                  </a:lnTo>
                  <a:lnTo>
                    <a:pt x="1266" y="535"/>
                  </a:lnTo>
                  <a:lnTo>
                    <a:pt x="1187" y="337"/>
                  </a:lnTo>
                  <a:lnTo>
                    <a:pt x="1069" y="179"/>
                  </a:lnTo>
                  <a:lnTo>
                    <a:pt x="1009" y="120"/>
                  </a:lnTo>
                  <a:lnTo>
                    <a:pt x="930" y="80"/>
                  </a:lnTo>
                  <a:lnTo>
                    <a:pt x="851" y="4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5503725" y="2913875"/>
              <a:ext cx="206775" cy="46025"/>
            </a:xfrm>
            <a:custGeom>
              <a:rect b="b" l="l" r="r" t="t"/>
              <a:pathLst>
                <a:path extrusionOk="0" h="1841" w="8271">
                  <a:moveTo>
                    <a:pt x="3522" y="0"/>
                  </a:moveTo>
                  <a:lnTo>
                    <a:pt x="3166" y="20"/>
                  </a:lnTo>
                  <a:lnTo>
                    <a:pt x="2830" y="60"/>
                  </a:lnTo>
                  <a:lnTo>
                    <a:pt x="2493" y="119"/>
                  </a:lnTo>
                  <a:lnTo>
                    <a:pt x="2157" y="218"/>
                  </a:lnTo>
                  <a:lnTo>
                    <a:pt x="1821" y="337"/>
                  </a:lnTo>
                  <a:lnTo>
                    <a:pt x="1484" y="495"/>
                  </a:lnTo>
                  <a:lnTo>
                    <a:pt x="1168" y="693"/>
                  </a:lnTo>
                  <a:lnTo>
                    <a:pt x="871" y="910"/>
                  </a:lnTo>
                  <a:lnTo>
                    <a:pt x="574" y="1187"/>
                  </a:lnTo>
                  <a:lnTo>
                    <a:pt x="277" y="1484"/>
                  </a:lnTo>
                  <a:lnTo>
                    <a:pt x="0" y="1840"/>
                  </a:lnTo>
                  <a:lnTo>
                    <a:pt x="8270" y="1603"/>
                  </a:lnTo>
                  <a:lnTo>
                    <a:pt x="8033" y="1445"/>
                  </a:lnTo>
                  <a:lnTo>
                    <a:pt x="7756" y="1286"/>
                  </a:lnTo>
                  <a:lnTo>
                    <a:pt x="7380" y="1088"/>
                  </a:lnTo>
                  <a:lnTo>
                    <a:pt x="6925" y="851"/>
                  </a:lnTo>
                  <a:lnTo>
                    <a:pt x="6410" y="633"/>
                  </a:lnTo>
                  <a:lnTo>
                    <a:pt x="5817" y="416"/>
                  </a:lnTo>
                  <a:lnTo>
                    <a:pt x="5520" y="317"/>
                  </a:lnTo>
                  <a:lnTo>
                    <a:pt x="5204" y="218"/>
                  </a:lnTo>
                  <a:lnTo>
                    <a:pt x="4867" y="159"/>
                  </a:lnTo>
                  <a:lnTo>
                    <a:pt x="4531" y="79"/>
                  </a:lnTo>
                  <a:lnTo>
                    <a:pt x="4195" y="40"/>
                  </a:lnTo>
                  <a:lnTo>
                    <a:pt x="3858" y="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5543775" y="2924750"/>
              <a:ext cx="21300" cy="27725"/>
            </a:xfrm>
            <a:custGeom>
              <a:rect b="b" l="l" r="r" t="t"/>
              <a:pathLst>
                <a:path extrusionOk="0" h="1109" w="852">
                  <a:moveTo>
                    <a:pt x="515" y="1"/>
                  </a:moveTo>
                  <a:lnTo>
                    <a:pt x="436" y="20"/>
                  </a:lnTo>
                  <a:lnTo>
                    <a:pt x="357" y="40"/>
                  </a:lnTo>
                  <a:lnTo>
                    <a:pt x="278" y="100"/>
                  </a:lnTo>
                  <a:lnTo>
                    <a:pt x="199" y="159"/>
                  </a:lnTo>
                  <a:lnTo>
                    <a:pt x="139" y="238"/>
                  </a:lnTo>
                  <a:lnTo>
                    <a:pt x="80" y="337"/>
                  </a:lnTo>
                  <a:lnTo>
                    <a:pt x="41" y="436"/>
                  </a:lnTo>
                  <a:lnTo>
                    <a:pt x="21" y="535"/>
                  </a:lnTo>
                  <a:lnTo>
                    <a:pt x="1" y="653"/>
                  </a:lnTo>
                  <a:lnTo>
                    <a:pt x="21" y="752"/>
                  </a:lnTo>
                  <a:lnTo>
                    <a:pt x="41" y="851"/>
                  </a:lnTo>
                  <a:lnTo>
                    <a:pt x="80" y="930"/>
                  </a:lnTo>
                  <a:lnTo>
                    <a:pt x="120" y="1010"/>
                  </a:lnTo>
                  <a:lnTo>
                    <a:pt x="179" y="1049"/>
                  </a:lnTo>
                  <a:lnTo>
                    <a:pt x="258" y="1089"/>
                  </a:lnTo>
                  <a:lnTo>
                    <a:pt x="337" y="1108"/>
                  </a:lnTo>
                  <a:lnTo>
                    <a:pt x="416" y="1089"/>
                  </a:lnTo>
                  <a:lnTo>
                    <a:pt x="496" y="1069"/>
                  </a:lnTo>
                  <a:lnTo>
                    <a:pt x="575" y="1029"/>
                  </a:lnTo>
                  <a:lnTo>
                    <a:pt x="654" y="950"/>
                  </a:lnTo>
                  <a:lnTo>
                    <a:pt x="713" y="871"/>
                  </a:lnTo>
                  <a:lnTo>
                    <a:pt x="773" y="792"/>
                  </a:lnTo>
                  <a:lnTo>
                    <a:pt x="812" y="673"/>
                  </a:lnTo>
                  <a:lnTo>
                    <a:pt x="832" y="574"/>
                  </a:lnTo>
                  <a:lnTo>
                    <a:pt x="852" y="456"/>
                  </a:lnTo>
                  <a:lnTo>
                    <a:pt x="832" y="357"/>
                  </a:lnTo>
                  <a:lnTo>
                    <a:pt x="812" y="258"/>
                  </a:lnTo>
                  <a:lnTo>
                    <a:pt x="773" y="179"/>
                  </a:lnTo>
                  <a:lnTo>
                    <a:pt x="733" y="119"/>
                  </a:lnTo>
                  <a:lnTo>
                    <a:pt x="674" y="60"/>
                  </a:lnTo>
                  <a:lnTo>
                    <a:pt x="594" y="2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5818275" y="2848100"/>
              <a:ext cx="173650" cy="94475"/>
            </a:xfrm>
            <a:custGeom>
              <a:rect b="b" l="l" r="r" t="t"/>
              <a:pathLst>
                <a:path extrusionOk="0" h="3779" w="6946">
                  <a:moveTo>
                    <a:pt x="4907" y="0"/>
                  </a:moveTo>
                  <a:lnTo>
                    <a:pt x="4650" y="20"/>
                  </a:lnTo>
                  <a:lnTo>
                    <a:pt x="4393" y="59"/>
                  </a:lnTo>
                  <a:lnTo>
                    <a:pt x="4136" y="99"/>
                  </a:lnTo>
                  <a:lnTo>
                    <a:pt x="3859" y="178"/>
                  </a:lnTo>
                  <a:lnTo>
                    <a:pt x="3582" y="277"/>
                  </a:lnTo>
                  <a:lnTo>
                    <a:pt x="3305" y="396"/>
                  </a:lnTo>
                  <a:lnTo>
                    <a:pt x="3008" y="534"/>
                  </a:lnTo>
                  <a:lnTo>
                    <a:pt x="2711" y="712"/>
                  </a:lnTo>
                  <a:lnTo>
                    <a:pt x="2415" y="910"/>
                  </a:lnTo>
                  <a:lnTo>
                    <a:pt x="2118" y="1148"/>
                  </a:lnTo>
                  <a:lnTo>
                    <a:pt x="1821" y="1405"/>
                  </a:lnTo>
                  <a:lnTo>
                    <a:pt x="1504" y="1702"/>
                  </a:lnTo>
                  <a:lnTo>
                    <a:pt x="1208" y="2038"/>
                  </a:lnTo>
                  <a:lnTo>
                    <a:pt x="911" y="2414"/>
                  </a:lnTo>
                  <a:lnTo>
                    <a:pt x="614" y="2829"/>
                  </a:lnTo>
                  <a:lnTo>
                    <a:pt x="298" y="3284"/>
                  </a:lnTo>
                  <a:lnTo>
                    <a:pt x="1" y="3779"/>
                  </a:lnTo>
                  <a:lnTo>
                    <a:pt x="1" y="3779"/>
                  </a:lnTo>
                  <a:lnTo>
                    <a:pt x="6945" y="435"/>
                  </a:lnTo>
                  <a:lnTo>
                    <a:pt x="6787" y="336"/>
                  </a:lnTo>
                  <a:lnTo>
                    <a:pt x="6569" y="257"/>
                  </a:lnTo>
                  <a:lnTo>
                    <a:pt x="6312" y="178"/>
                  </a:lnTo>
                  <a:lnTo>
                    <a:pt x="5976" y="79"/>
                  </a:lnTo>
                  <a:lnTo>
                    <a:pt x="5580" y="20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5854400" y="2888150"/>
              <a:ext cx="20800" cy="27225"/>
            </a:xfrm>
            <a:custGeom>
              <a:rect b="b" l="l" r="r" t="t"/>
              <a:pathLst>
                <a:path extrusionOk="0" h="1089" w="832">
                  <a:moveTo>
                    <a:pt x="416" y="1"/>
                  </a:moveTo>
                  <a:lnTo>
                    <a:pt x="336" y="40"/>
                  </a:lnTo>
                  <a:lnTo>
                    <a:pt x="257" y="80"/>
                  </a:lnTo>
                  <a:lnTo>
                    <a:pt x="198" y="139"/>
                  </a:lnTo>
                  <a:lnTo>
                    <a:pt x="139" y="218"/>
                  </a:lnTo>
                  <a:lnTo>
                    <a:pt x="79" y="317"/>
                  </a:lnTo>
                  <a:lnTo>
                    <a:pt x="40" y="416"/>
                  </a:lnTo>
                  <a:lnTo>
                    <a:pt x="0" y="535"/>
                  </a:lnTo>
                  <a:lnTo>
                    <a:pt x="0" y="634"/>
                  </a:lnTo>
                  <a:lnTo>
                    <a:pt x="0" y="733"/>
                  </a:lnTo>
                  <a:lnTo>
                    <a:pt x="20" y="832"/>
                  </a:lnTo>
                  <a:lnTo>
                    <a:pt x="59" y="911"/>
                  </a:lnTo>
                  <a:lnTo>
                    <a:pt x="99" y="990"/>
                  </a:lnTo>
                  <a:lnTo>
                    <a:pt x="158" y="1049"/>
                  </a:lnTo>
                  <a:lnTo>
                    <a:pt x="238" y="1069"/>
                  </a:lnTo>
                  <a:lnTo>
                    <a:pt x="317" y="1089"/>
                  </a:lnTo>
                  <a:lnTo>
                    <a:pt x="396" y="1089"/>
                  </a:lnTo>
                  <a:lnTo>
                    <a:pt x="475" y="1049"/>
                  </a:lnTo>
                  <a:lnTo>
                    <a:pt x="554" y="1010"/>
                  </a:lnTo>
                  <a:lnTo>
                    <a:pt x="633" y="950"/>
                  </a:lnTo>
                  <a:lnTo>
                    <a:pt x="693" y="871"/>
                  </a:lnTo>
                  <a:lnTo>
                    <a:pt x="752" y="772"/>
                  </a:lnTo>
                  <a:lnTo>
                    <a:pt x="791" y="673"/>
                  </a:lnTo>
                  <a:lnTo>
                    <a:pt x="811" y="555"/>
                  </a:lnTo>
                  <a:lnTo>
                    <a:pt x="831" y="456"/>
                  </a:lnTo>
                  <a:lnTo>
                    <a:pt x="831" y="337"/>
                  </a:lnTo>
                  <a:lnTo>
                    <a:pt x="811" y="258"/>
                  </a:lnTo>
                  <a:lnTo>
                    <a:pt x="772" y="179"/>
                  </a:lnTo>
                  <a:lnTo>
                    <a:pt x="712" y="100"/>
                  </a:lnTo>
                  <a:lnTo>
                    <a:pt x="653" y="4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h="4927" w="15808">
                  <a:moveTo>
                    <a:pt x="13711" y="0"/>
                  </a:moveTo>
                  <a:lnTo>
                    <a:pt x="1484" y="2434"/>
                  </a:ln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fill="none" h="4927" w="15808">
                  <a:moveTo>
                    <a:pt x="1484" y="2434"/>
                  </a:move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lnTo>
                    <a:pt x="1484" y="24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5469100" y="2785275"/>
              <a:ext cx="55925" cy="35150"/>
            </a:xfrm>
            <a:custGeom>
              <a:rect b="b" l="l" r="r" t="t"/>
              <a:pathLst>
                <a:path extrusionOk="0" h="1406" w="2237">
                  <a:moveTo>
                    <a:pt x="1168" y="159"/>
                  </a:moveTo>
                  <a:lnTo>
                    <a:pt x="1366" y="198"/>
                  </a:lnTo>
                  <a:lnTo>
                    <a:pt x="1524" y="238"/>
                  </a:lnTo>
                  <a:lnTo>
                    <a:pt x="1682" y="297"/>
                  </a:lnTo>
                  <a:lnTo>
                    <a:pt x="1821" y="376"/>
                  </a:lnTo>
                  <a:lnTo>
                    <a:pt x="1939" y="475"/>
                  </a:lnTo>
                  <a:lnTo>
                    <a:pt x="2019" y="574"/>
                  </a:lnTo>
                  <a:lnTo>
                    <a:pt x="2078" y="673"/>
                  </a:lnTo>
                  <a:lnTo>
                    <a:pt x="2078" y="792"/>
                  </a:lnTo>
                  <a:lnTo>
                    <a:pt x="2058" y="891"/>
                  </a:lnTo>
                  <a:lnTo>
                    <a:pt x="1979" y="990"/>
                  </a:lnTo>
                  <a:lnTo>
                    <a:pt x="1900" y="1069"/>
                  </a:lnTo>
                  <a:lnTo>
                    <a:pt x="1761" y="1148"/>
                  </a:lnTo>
                  <a:lnTo>
                    <a:pt x="1623" y="1188"/>
                  </a:lnTo>
                  <a:lnTo>
                    <a:pt x="1445" y="1227"/>
                  </a:lnTo>
                  <a:lnTo>
                    <a:pt x="1267" y="1247"/>
                  </a:lnTo>
                  <a:lnTo>
                    <a:pt x="1069" y="1247"/>
                  </a:lnTo>
                  <a:lnTo>
                    <a:pt x="891" y="1207"/>
                  </a:lnTo>
                  <a:lnTo>
                    <a:pt x="693" y="1168"/>
                  </a:lnTo>
                  <a:lnTo>
                    <a:pt x="535" y="1108"/>
                  </a:lnTo>
                  <a:lnTo>
                    <a:pt x="396" y="1010"/>
                  </a:lnTo>
                  <a:lnTo>
                    <a:pt x="297" y="930"/>
                  </a:lnTo>
                  <a:lnTo>
                    <a:pt x="218" y="831"/>
                  </a:lnTo>
                  <a:lnTo>
                    <a:pt x="179" y="713"/>
                  </a:lnTo>
                  <a:lnTo>
                    <a:pt x="159" y="614"/>
                  </a:lnTo>
                  <a:lnTo>
                    <a:pt x="179" y="515"/>
                  </a:lnTo>
                  <a:lnTo>
                    <a:pt x="238" y="436"/>
                  </a:lnTo>
                  <a:lnTo>
                    <a:pt x="317" y="357"/>
                  </a:lnTo>
                  <a:lnTo>
                    <a:pt x="416" y="297"/>
                  </a:lnTo>
                  <a:lnTo>
                    <a:pt x="555" y="238"/>
                  </a:lnTo>
                  <a:lnTo>
                    <a:pt x="693" y="198"/>
                  </a:lnTo>
                  <a:lnTo>
                    <a:pt x="851" y="159"/>
                  </a:lnTo>
                  <a:close/>
                  <a:moveTo>
                    <a:pt x="950" y="1"/>
                  </a:moveTo>
                  <a:lnTo>
                    <a:pt x="733" y="20"/>
                  </a:lnTo>
                  <a:lnTo>
                    <a:pt x="535" y="60"/>
                  </a:lnTo>
                  <a:lnTo>
                    <a:pt x="357" y="139"/>
                  </a:lnTo>
                  <a:lnTo>
                    <a:pt x="218" y="238"/>
                  </a:lnTo>
                  <a:lnTo>
                    <a:pt x="119" y="337"/>
                  </a:lnTo>
                  <a:lnTo>
                    <a:pt x="40" y="475"/>
                  </a:lnTo>
                  <a:lnTo>
                    <a:pt x="1" y="614"/>
                  </a:lnTo>
                  <a:lnTo>
                    <a:pt x="20" y="752"/>
                  </a:lnTo>
                  <a:lnTo>
                    <a:pt x="60" y="891"/>
                  </a:lnTo>
                  <a:lnTo>
                    <a:pt x="159" y="1029"/>
                  </a:lnTo>
                  <a:lnTo>
                    <a:pt x="297" y="1148"/>
                  </a:lnTo>
                  <a:lnTo>
                    <a:pt x="456" y="1247"/>
                  </a:lnTo>
                  <a:lnTo>
                    <a:pt x="653" y="1326"/>
                  </a:lnTo>
                  <a:lnTo>
                    <a:pt x="851" y="1366"/>
                  </a:lnTo>
                  <a:lnTo>
                    <a:pt x="1069" y="1405"/>
                  </a:lnTo>
                  <a:lnTo>
                    <a:pt x="1425" y="1405"/>
                  </a:lnTo>
                  <a:lnTo>
                    <a:pt x="1603" y="1366"/>
                  </a:lnTo>
                  <a:lnTo>
                    <a:pt x="1781" y="1306"/>
                  </a:lnTo>
                  <a:lnTo>
                    <a:pt x="1920" y="1247"/>
                  </a:lnTo>
                  <a:lnTo>
                    <a:pt x="2058" y="1148"/>
                  </a:lnTo>
                  <a:lnTo>
                    <a:pt x="2137" y="1049"/>
                  </a:lnTo>
                  <a:lnTo>
                    <a:pt x="2216" y="930"/>
                  </a:lnTo>
                  <a:lnTo>
                    <a:pt x="2236" y="792"/>
                  </a:lnTo>
                  <a:lnTo>
                    <a:pt x="2236" y="653"/>
                  </a:lnTo>
                  <a:lnTo>
                    <a:pt x="2177" y="515"/>
                  </a:lnTo>
                  <a:lnTo>
                    <a:pt x="2078" y="396"/>
                  </a:lnTo>
                  <a:lnTo>
                    <a:pt x="1959" y="278"/>
                  </a:lnTo>
                  <a:lnTo>
                    <a:pt x="1801" y="179"/>
                  </a:lnTo>
                  <a:lnTo>
                    <a:pt x="1623" y="99"/>
                  </a:lnTo>
                  <a:lnTo>
                    <a:pt x="1405" y="4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5491850" y="2798125"/>
              <a:ext cx="12900" cy="8950"/>
            </a:xfrm>
            <a:custGeom>
              <a:rect b="b" l="l" r="r" t="t"/>
              <a:pathLst>
                <a:path extrusionOk="0" h="358" w="516">
                  <a:moveTo>
                    <a:pt x="119" y="1"/>
                  </a:moveTo>
                  <a:lnTo>
                    <a:pt x="40" y="41"/>
                  </a:lnTo>
                  <a:lnTo>
                    <a:pt x="1" y="100"/>
                  </a:lnTo>
                  <a:lnTo>
                    <a:pt x="1" y="159"/>
                  </a:lnTo>
                  <a:lnTo>
                    <a:pt x="40" y="238"/>
                  </a:lnTo>
                  <a:lnTo>
                    <a:pt x="119" y="298"/>
                  </a:lnTo>
                  <a:lnTo>
                    <a:pt x="198" y="337"/>
                  </a:lnTo>
                  <a:lnTo>
                    <a:pt x="297" y="357"/>
                  </a:lnTo>
                  <a:lnTo>
                    <a:pt x="396" y="357"/>
                  </a:lnTo>
                  <a:lnTo>
                    <a:pt x="475" y="317"/>
                  </a:lnTo>
                  <a:lnTo>
                    <a:pt x="515" y="258"/>
                  </a:lnTo>
                  <a:lnTo>
                    <a:pt x="515" y="199"/>
                  </a:lnTo>
                  <a:lnTo>
                    <a:pt x="475" y="120"/>
                  </a:lnTo>
                  <a:lnTo>
                    <a:pt x="396" y="60"/>
                  </a:lnTo>
                  <a:lnTo>
                    <a:pt x="297" y="2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5490875" y="2802600"/>
              <a:ext cx="7425" cy="15350"/>
            </a:xfrm>
            <a:custGeom>
              <a:rect b="b" l="l" r="r" t="t"/>
              <a:pathLst>
                <a:path extrusionOk="0" h="614" w="297">
                  <a:moveTo>
                    <a:pt x="297" y="0"/>
                  </a:moveTo>
                  <a:lnTo>
                    <a:pt x="218" y="79"/>
                  </a:lnTo>
                  <a:lnTo>
                    <a:pt x="139" y="158"/>
                  </a:lnTo>
                  <a:lnTo>
                    <a:pt x="79" y="277"/>
                  </a:lnTo>
                  <a:lnTo>
                    <a:pt x="40" y="396"/>
                  </a:lnTo>
                  <a:lnTo>
                    <a:pt x="20" y="495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99" y="534"/>
                  </a:lnTo>
                  <a:lnTo>
                    <a:pt x="158" y="455"/>
                  </a:lnTo>
                  <a:lnTo>
                    <a:pt x="218" y="336"/>
                  </a:lnTo>
                  <a:lnTo>
                    <a:pt x="277" y="218"/>
                  </a:lnTo>
                  <a:lnTo>
                    <a:pt x="297" y="11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5500750" y="2803575"/>
              <a:ext cx="21800" cy="4975"/>
            </a:xfrm>
            <a:custGeom>
              <a:rect b="b" l="l" r="r" t="t"/>
              <a:pathLst>
                <a:path extrusionOk="0" h="199" w="872">
                  <a:moveTo>
                    <a:pt x="159" y="1"/>
                  </a:moveTo>
                  <a:lnTo>
                    <a:pt x="1" y="20"/>
                  </a:lnTo>
                  <a:lnTo>
                    <a:pt x="139" y="99"/>
                  </a:lnTo>
                  <a:lnTo>
                    <a:pt x="278" y="139"/>
                  </a:lnTo>
                  <a:lnTo>
                    <a:pt x="436" y="179"/>
                  </a:lnTo>
                  <a:lnTo>
                    <a:pt x="594" y="198"/>
                  </a:lnTo>
                  <a:lnTo>
                    <a:pt x="733" y="198"/>
                  </a:lnTo>
                  <a:lnTo>
                    <a:pt x="871" y="159"/>
                  </a:lnTo>
                  <a:lnTo>
                    <a:pt x="753" y="99"/>
                  </a:lnTo>
                  <a:lnTo>
                    <a:pt x="614" y="60"/>
                  </a:lnTo>
                  <a:lnTo>
                    <a:pt x="456" y="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5497300" y="2786750"/>
              <a:ext cx="6450" cy="15375"/>
            </a:xfrm>
            <a:custGeom>
              <a:rect b="b" l="l" r="r" t="t"/>
              <a:pathLst>
                <a:path extrusionOk="0" h="615" w="258">
                  <a:moveTo>
                    <a:pt x="238" y="1"/>
                  </a:moveTo>
                  <a:lnTo>
                    <a:pt x="159" y="80"/>
                  </a:lnTo>
                  <a:lnTo>
                    <a:pt x="99" y="159"/>
                  </a:lnTo>
                  <a:lnTo>
                    <a:pt x="40" y="278"/>
                  </a:lnTo>
                  <a:lnTo>
                    <a:pt x="20" y="397"/>
                  </a:lnTo>
                  <a:lnTo>
                    <a:pt x="0" y="515"/>
                  </a:lnTo>
                  <a:lnTo>
                    <a:pt x="0" y="614"/>
                  </a:lnTo>
                  <a:lnTo>
                    <a:pt x="79" y="535"/>
                  </a:lnTo>
                  <a:lnTo>
                    <a:pt x="139" y="456"/>
                  </a:lnTo>
                  <a:lnTo>
                    <a:pt x="198" y="337"/>
                  </a:lnTo>
                  <a:lnTo>
                    <a:pt x="238" y="219"/>
                  </a:lnTo>
                  <a:lnTo>
                    <a:pt x="257" y="1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5470575" y="2797650"/>
              <a:ext cx="25750" cy="4950"/>
            </a:xfrm>
            <a:custGeom>
              <a:rect b="b" l="l" r="r" t="t"/>
              <a:pathLst>
                <a:path extrusionOk="0" h="198" w="1030">
                  <a:moveTo>
                    <a:pt x="179" y="0"/>
                  </a:moveTo>
                  <a:lnTo>
                    <a:pt x="1" y="20"/>
                  </a:lnTo>
                  <a:lnTo>
                    <a:pt x="159" y="79"/>
                  </a:lnTo>
                  <a:lnTo>
                    <a:pt x="317" y="139"/>
                  </a:lnTo>
                  <a:lnTo>
                    <a:pt x="515" y="178"/>
                  </a:lnTo>
                  <a:lnTo>
                    <a:pt x="693" y="198"/>
                  </a:lnTo>
                  <a:lnTo>
                    <a:pt x="852" y="198"/>
                  </a:lnTo>
                  <a:lnTo>
                    <a:pt x="1030" y="178"/>
                  </a:lnTo>
                  <a:lnTo>
                    <a:pt x="871" y="99"/>
                  </a:lnTo>
                  <a:lnTo>
                    <a:pt x="713" y="60"/>
                  </a:lnTo>
                  <a:lnTo>
                    <a:pt x="535" y="2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5484925" y="2788250"/>
              <a:ext cx="12900" cy="14850"/>
            </a:xfrm>
            <a:custGeom>
              <a:rect b="b" l="l" r="r" t="t"/>
              <a:pathLst>
                <a:path extrusionOk="0" h="594" w="516">
                  <a:moveTo>
                    <a:pt x="1" y="0"/>
                  </a:moveTo>
                  <a:lnTo>
                    <a:pt x="40" y="119"/>
                  </a:lnTo>
                  <a:lnTo>
                    <a:pt x="119" y="238"/>
                  </a:lnTo>
                  <a:lnTo>
                    <a:pt x="199" y="356"/>
                  </a:lnTo>
                  <a:lnTo>
                    <a:pt x="297" y="455"/>
                  </a:lnTo>
                  <a:lnTo>
                    <a:pt x="396" y="534"/>
                  </a:lnTo>
                  <a:lnTo>
                    <a:pt x="515" y="594"/>
                  </a:lnTo>
                  <a:lnTo>
                    <a:pt x="456" y="475"/>
                  </a:lnTo>
                  <a:lnTo>
                    <a:pt x="396" y="356"/>
                  </a:lnTo>
                  <a:lnTo>
                    <a:pt x="317" y="238"/>
                  </a:lnTo>
                  <a:lnTo>
                    <a:pt x="218" y="139"/>
                  </a:lnTo>
                  <a:lnTo>
                    <a:pt x="11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5498275" y="2795175"/>
              <a:ext cx="20300" cy="7425"/>
            </a:xfrm>
            <a:custGeom>
              <a:rect b="b" l="l" r="r" t="t"/>
              <a:pathLst>
                <a:path extrusionOk="0" h="297" w="812">
                  <a:moveTo>
                    <a:pt x="673" y="0"/>
                  </a:moveTo>
                  <a:lnTo>
                    <a:pt x="535" y="20"/>
                  </a:lnTo>
                  <a:lnTo>
                    <a:pt x="377" y="79"/>
                  </a:lnTo>
                  <a:lnTo>
                    <a:pt x="238" y="139"/>
                  </a:lnTo>
                  <a:lnTo>
                    <a:pt x="120" y="198"/>
                  </a:lnTo>
                  <a:lnTo>
                    <a:pt x="1" y="297"/>
                  </a:lnTo>
                  <a:lnTo>
                    <a:pt x="139" y="297"/>
                  </a:lnTo>
                  <a:lnTo>
                    <a:pt x="278" y="277"/>
                  </a:lnTo>
                  <a:lnTo>
                    <a:pt x="436" y="218"/>
                  </a:lnTo>
                  <a:lnTo>
                    <a:pt x="575" y="159"/>
                  </a:lnTo>
                  <a:lnTo>
                    <a:pt x="693" y="79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5477500" y="2803075"/>
              <a:ext cx="20325" cy="8925"/>
            </a:xfrm>
            <a:custGeom>
              <a:rect b="b" l="l" r="r" t="t"/>
              <a:pathLst>
                <a:path extrusionOk="0" h="357" w="813">
                  <a:moveTo>
                    <a:pt x="812" y="1"/>
                  </a:moveTo>
                  <a:lnTo>
                    <a:pt x="654" y="21"/>
                  </a:lnTo>
                  <a:lnTo>
                    <a:pt x="515" y="40"/>
                  </a:lnTo>
                  <a:lnTo>
                    <a:pt x="377" y="100"/>
                  </a:lnTo>
                  <a:lnTo>
                    <a:pt x="219" y="179"/>
                  </a:lnTo>
                  <a:lnTo>
                    <a:pt x="100" y="258"/>
                  </a:lnTo>
                  <a:lnTo>
                    <a:pt x="1" y="357"/>
                  </a:lnTo>
                  <a:lnTo>
                    <a:pt x="139" y="337"/>
                  </a:lnTo>
                  <a:lnTo>
                    <a:pt x="278" y="298"/>
                  </a:lnTo>
                  <a:lnTo>
                    <a:pt x="436" y="258"/>
                  </a:lnTo>
                  <a:lnTo>
                    <a:pt x="575" y="179"/>
                  </a:lnTo>
                  <a:lnTo>
                    <a:pt x="693" y="10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5500750" y="2805550"/>
              <a:ext cx="8925" cy="12900"/>
            </a:xfrm>
            <a:custGeom>
              <a:rect b="b" l="l" r="r" t="t"/>
              <a:pathLst>
                <a:path extrusionOk="0" h="516" w="357">
                  <a:moveTo>
                    <a:pt x="1" y="1"/>
                  </a:moveTo>
                  <a:lnTo>
                    <a:pt x="1" y="100"/>
                  </a:lnTo>
                  <a:lnTo>
                    <a:pt x="40" y="199"/>
                  </a:lnTo>
                  <a:lnTo>
                    <a:pt x="100" y="297"/>
                  </a:lnTo>
                  <a:lnTo>
                    <a:pt x="179" y="396"/>
                  </a:lnTo>
                  <a:lnTo>
                    <a:pt x="258" y="456"/>
                  </a:lnTo>
                  <a:lnTo>
                    <a:pt x="357" y="515"/>
                  </a:lnTo>
                  <a:lnTo>
                    <a:pt x="337" y="416"/>
                  </a:lnTo>
                  <a:lnTo>
                    <a:pt x="298" y="317"/>
                  </a:lnTo>
                  <a:lnTo>
                    <a:pt x="238" y="218"/>
                  </a:lnTo>
                  <a:lnTo>
                    <a:pt x="159" y="119"/>
                  </a:lnTo>
                  <a:lnTo>
                    <a:pt x="8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5662000" y="2780825"/>
              <a:ext cx="55900" cy="35625"/>
            </a:xfrm>
            <a:custGeom>
              <a:rect b="b" l="l" r="r" t="t"/>
              <a:pathLst>
                <a:path extrusionOk="0" h="1425" w="2236">
                  <a:moveTo>
                    <a:pt x="1444" y="159"/>
                  </a:moveTo>
                  <a:lnTo>
                    <a:pt x="1583" y="179"/>
                  </a:lnTo>
                  <a:lnTo>
                    <a:pt x="1702" y="218"/>
                  </a:lnTo>
                  <a:lnTo>
                    <a:pt x="1820" y="258"/>
                  </a:lnTo>
                  <a:lnTo>
                    <a:pt x="1919" y="317"/>
                  </a:lnTo>
                  <a:lnTo>
                    <a:pt x="1979" y="396"/>
                  </a:lnTo>
                  <a:lnTo>
                    <a:pt x="2038" y="475"/>
                  </a:lnTo>
                  <a:lnTo>
                    <a:pt x="2058" y="554"/>
                  </a:lnTo>
                  <a:lnTo>
                    <a:pt x="2078" y="614"/>
                  </a:lnTo>
                  <a:lnTo>
                    <a:pt x="2058" y="693"/>
                  </a:lnTo>
                  <a:lnTo>
                    <a:pt x="2038" y="752"/>
                  </a:lnTo>
                  <a:lnTo>
                    <a:pt x="1979" y="831"/>
                  </a:lnTo>
                  <a:lnTo>
                    <a:pt x="1919" y="911"/>
                  </a:lnTo>
                  <a:lnTo>
                    <a:pt x="1860" y="970"/>
                  </a:lnTo>
                  <a:lnTo>
                    <a:pt x="1682" y="1089"/>
                  </a:lnTo>
                  <a:lnTo>
                    <a:pt x="1444" y="1188"/>
                  </a:lnTo>
                  <a:lnTo>
                    <a:pt x="1207" y="1247"/>
                  </a:lnTo>
                  <a:lnTo>
                    <a:pt x="930" y="1267"/>
                  </a:lnTo>
                  <a:lnTo>
                    <a:pt x="772" y="1267"/>
                  </a:lnTo>
                  <a:lnTo>
                    <a:pt x="653" y="1247"/>
                  </a:lnTo>
                  <a:lnTo>
                    <a:pt x="515" y="1207"/>
                  </a:lnTo>
                  <a:lnTo>
                    <a:pt x="416" y="1168"/>
                  </a:lnTo>
                  <a:lnTo>
                    <a:pt x="317" y="1108"/>
                  </a:lnTo>
                  <a:lnTo>
                    <a:pt x="238" y="1029"/>
                  </a:lnTo>
                  <a:lnTo>
                    <a:pt x="198" y="970"/>
                  </a:lnTo>
                  <a:lnTo>
                    <a:pt x="159" y="871"/>
                  </a:lnTo>
                  <a:lnTo>
                    <a:pt x="159" y="772"/>
                  </a:lnTo>
                  <a:lnTo>
                    <a:pt x="198" y="653"/>
                  </a:lnTo>
                  <a:lnTo>
                    <a:pt x="277" y="554"/>
                  </a:lnTo>
                  <a:lnTo>
                    <a:pt x="376" y="456"/>
                  </a:lnTo>
                  <a:lnTo>
                    <a:pt x="515" y="357"/>
                  </a:lnTo>
                  <a:lnTo>
                    <a:pt x="673" y="277"/>
                  </a:lnTo>
                  <a:lnTo>
                    <a:pt x="831" y="218"/>
                  </a:lnTo>
                  <a:lnTo>
                    <a:pt x="1029" y="179"/>
                  </a:lnTo>
                  <a:lnTo>
                    <a:pt x="1168" y="159"/>
                  </a:lnTo>
                  <a:close/>
                  <a:moveTo>
                    <a:pt x="1148" y="1"/>
                  </a:moveTo>
                  <a:lnTo>
                    <a:pt x="989" y="20"/>
                  </a:lnTo>
                  <a:lnTo>
                    <a:pt x="772" y="80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38" y="357"/>
                  </a:lnTo>
                  <a:lnTo>
                    <a:pt x="119" y="475"/>
                  </a:lnTo>
                  <a:lnTo>
                    <a:pt x="40" y="614"/>
                  </a:lnTo>
                  <a:lnTo>
                    <a:pt x="0" y="752"/>
                  </a:lnTo>
                  <a:lnTo>
                    <a:pt x="0" y="911"/>
                  </a:lnTo>
                  <a:lnTo>
                    <a:pt x="40" y="100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6" y="1346"/>
                  </a:lnTo>
                  <a:lnTo>
                    <a:pt x="594" y="1385"/>
                  </a:lnTo>
                  <a:lnTo>
                    <a:pt x="752" y="1425"/>
                  </a:lnTo>
                  <a:lnTo>
                    <a:pt x="1088" y="1425"/>
                  </a:lnTo>
                  <a:lnTo>
                    <a:pt x="1227" y="1405"/>
                  </a:lnTo>
                  <a:lnTo>
                    <a:pt x="1504" y="1346"/>
                  </a:lnTo>
                  <a:lnTo>
                    <a:pt x="1761" y="1227"/>
                  </a:lnTo>
                  <a:lnTo>
                    <a:pt x="1860" y="1168"/>
                  </a:lnTo>
                  <a:lnTo>
                    <a:pt x="1959" y="1089"/>
                  </a:lnTo>
                  <a:lnTo>
                    <a:pt x="2058" y="1009"/>
                  </a:lnTo>
                  <a:lnTo>
                    <a:pt x="2117" y="930"/>
                  </a:lnTo>
                  <a:lnTo>
                    <a:pt x="2176" y="831"/>
                  </a:lnTo>
                  <a:lnTo>
                    <a:pt x="2216" y="733"/>
                  </a:lnTo>
                  <a:lnTo>
                    <a:pt x="2236" y="614"/>
                  </a:lnTo>
                  <a:lnTo>
                    <a:pt x="2216" y="515"/>
                  </a:lnTo>
                  <a:lnTo>
                    <a:pt x="2196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19" y="139"/>
                  </a:lnTo>
                  <a:lnTo>
                    <a:pt x="1801" y="80"/>
                  </a:lnTo>
                  <a:lnTo>
                    <a:pt x="1642" y="4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5684250" y="2794175"/>
              <a:ext cx="13375" cy="7950"/>
            </a:xfrm>
            <a:custGeom>
              <a:rect b="b" l="l" r="r" t="t"/>
              <a:pathLst>
                <a:path extrusionOk="0" h="318" w="535">
                  <a:moveTo>
                    <a:pt x="179" y="1"/>
                  </a:moveTo>
                  <a:lnTo>
                    <a:pt x="80" y="20"/>
                  </a:lnTo>
                  <a:lnTo>
                    <a:pt x="20" y="80"/>
                  </a:lnTo>
                  <a:lnTo>
                    <a:pt x="1" y="139"/>
                  </a:lnTo>
                  <a:lnTo>
                    <a:pt x="20" y="218"/>
                  </a:lnTo>
                  <a:lnTo>
                    <a:pt x="80" y="258"/>
                  </a:lnTo>
                  <a:lnTo>
                    <a:pt x="159" y="297"/>
                  </a:lnTo>
                  <a:lnTo>
                    <a:pt x="258" y="317"/>
                  </a:lnTo>
                  <a:lnTo>
                    <a:pt x="357" y="317"/>
                  </a:lnTo>
                  <a:lnTo>
                    <a:pt x="456" y="278"/>
                  </a:lnTo>
                  <a:lnTo>
                    <a:pt x="515" y="238"/>
                  </a:lnTo>
                  <a:lnTo>
                    <a:pt x="535" y="179"/>
                  </a:lnTo>
                  <a:lnTo>
                    <a:pt x="515" y="100"/>
                  </a:lnTo>
                  <a:lnTo>
                    <a:pt x="456" y="60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5687225" y="279812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39" y="1"/>
                  </a:moveTo>
                  <a:lnTo>
                    <a:pt x="79" y="100"/>
                  </a:lnTo>
                  <a:lnTo>
                    <a:pt x="40" y="199"/>
                  </a:lnTo>
                  <a:lnTo>
                    <a:pt x="0" y="317"/>
                  </a:lnTo>
                  <a:lnTo>
                    <a:pt x="0" y="436"/>
                  </a:lnTo>
                  <a:lnTo>
                    <a:pt x="0" y="555"/>
                  </a:lnTo>
                  <a:lnTo>
                    <a:pt x="20" y="674"/>
                  </a:lnTo>
                  <a:lnTo>
                    <a:pt x="99" y="575"/>
                  </a:lnTo>
                  <a:lnTo>
                    <a:pt x="139" y="476"/>
                  </a:lnTo>
                  <a:lnTo>
                    <a:pt x="159" y="357"/>
                  </a:lnTo>
                  <a:lnTo>
                    <a:pt x="178" y="219"/>
                  </a:lnTo>
                  <a:lnTo>
                    <a:pt x="178" y="120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5694150" y="2795675"/>
              <a:ext cx="21775" cy="4475"/>
            </a:xfrm>
            <a:custGeom>
              <a:rect b="b" l="l" r="r" t="t"/>
              <a:pathLst>
                <a:path extrusionOk="0" h="179" w="871">
                  <a:moveTo>
                    <a:pt x="574" y="0"/>
                  </a:moveTo>
                  <a:lnTo>
                    <a:pt x="416" y="20"/>
                  </a:lnTo>
                  <a:lnTo>
                    <a:pt x="257" y="40"/>
                  </a:lnTo>
                  <a:lnTo>
                    <a:pt x="119" y="79"/>
                  </a:lnTo>
                  <a:lnTo>
                    <a:pt x="0" y="139"/>
                  </a:lnTo>
                  <a:lnTo>
                    <a:pt x="139" y="158"/>
                  </a:lnTo>
                  <a:lnTo>
                    <a:pt x="277" y="178"/>
                  </a:lnTo>
                  <a:lnTo>
                    <a:pt x="435" y="178"/>
                  </a:lnTo>
                  <a:lnTo>
                    <a:pt x="594" y="139"/>
                  </a:lnTo>
                  <a:lnTo>
                    <a:pt x="732" y="119"/>
                  </a:lnTo>
                  <a:lnTo>
                    <a:pt x="871" y="59"/>
                  </a:lnTo>
                  <a:lnTo>
                    <a:pt x="712" y="2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5688700" y="2781325"/>
              <a:ext cx="4475" cy="16825"/>
            </a:xfrm>
            <a:custGeom>
              <a:rect b="b" l="l" r="r" t="t"/>
              <a:pathLst>
                <a:path extrusionOk="0" h="673" w="179">
                  <a:moveTo>
                    <a:pt x="119" y="0"/>
                  </a:moveTo>
                  <a:lnTo>
                    <a:pt x="60" y="99"/>
                  </a:lnTo>
                  <a:lnTo>
                    <a:pt x="40" y="198"/>
                  </a:lnTo>
                  <a:lnTo>
                    <a:pt x="1" y="337"/>
                  </a:lnTo>
                  <a:lnTo>
                    <a:pt x="1" y="455"/>
                  </a:lnTo>
                  <a:lnTo>
                    <a:pt x="20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59" y="337"/>
                  </a:lnTo>
                  <a:lnTo>
                    <a:pt x="179" y="218"/>
                  </a:lnTo>
                  <a:lnTo>
                    <a:pt x="159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5662975" y="2797150"/>
              <a:ext cx="25750" cy="4475"/>
            </a:xfrm>
            <a:custGeom>
              <a:rect b="b" l="l" r="r" t="t"/>
              <a:pathLst>
                <a:path extrusionOk="0" h="179" w="1030">
                  <a:moveTo>
                    <a:pt x="693" y="0"/>
                  </a:moveTo>
                  <a:lnTo>
                    <a:pt x="515" y="20"/>
                  </a:lnTo>
                  <a:lnTo>
                    <a:pt x="317" y="40"/>
                  </a:lnTo>
                  <a:lnTo>
                    <a:pt x="159" y="80"/>
                  </a:lnTo>
                  <a:lnTo>
                    <a:pt x="1" y="139"/>
                  </a:lnTo>
                  <a:lnTo>
                    <a:pt x="179" y="178"/>
                  </a:lnTo>
                  <a:lnTo>
                    <a:pt x="535" y="178"/>
                  </a:lnTo>
                  <a:lnTo>
                    <a:pt x="713" y="139"/>
                  </a:lnTo>
                  <a:lnTo>
                    <a:pt x="871" y="99"/>
                  </a:lnTo>
                  <a:lnTo>
                    <a:pt x="1030" y="4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5674350" y="2787750"/>
              <a:ext cx="15850" cy="10900"/>
            </a:xfrm>
            <a:custGeom>
              <a:rect b="b" l="l" r="r" t="t"/>
              <a:pathLst>
                <a:path extrusionOk="0" h="436" w="634">
                  <a:moveTo>
                    <a:pt x="1" y="0"/>
                  </a:moveTo>
                  <a:lnTo>
                    <a:pt x="80" y="99"/>
                  </a:lnTo>
                  <a:lnTo>
                    <a:pt x="159" y="198"/>
                  </a:lnTo>
                  <a:lnTo>
                    <a:pt x="278" y="277"/>
                  </a:lnTo>
                  <a:lnTo>
                    <a:pt x="397" y="357"/>
                  </a:lnTo>
                  <a:lnTo>
                    <a:pt x="515" y="416"/>
                  </a:lnTo>
                  <a:lnTo>
                    <a:pt x="634" y="436"/>
                  </a:lnTo>
                  <a:lnTo>
                    <a:pt x="575" y="337"/>
                  </a:lnTo>
                  <a:lnTo>
                    <a:pt x="476" y="238"/>
                  </a:lnTo>
                  <a:lnTo>
                    <a:pt x="377" y="159"/>
                  </a:lnTo>
                  <a:lnTo>
                    <a:pt x="238" y="80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5690675" y="2785775"/>
              <a:ext cx="17825" cy="12375"/>
            </a:xfrm>
            <a:custGeom>
              <a:rect b="b" l="l" r="r" t="t"/>
              <a:pathLst>
                <a:path extrusionOk="0" h="495" w="713">
                  <a:moveTo>
                    <a:pt x="713" y="0"/>
                  </a:moveTo>
                  <a:lnTo>
                    <a:pt x="574" y="40"/>
                  </a:lnTo>
                  <a:lnTo>
                    <a:pt x="456" y="99"/>
                  </a:lnTo>
                  <a:lnTo>
                    <a:pt x="317" y="178"/>
                  </a:lnTo>
                  <a:lnTo>
                    <a:pt x="199" y="277"/>
                  </a:lnTo>
                  <a:lnTo>
                    <a:pt x="100" y="37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78" y="396"/>
                  </a:lnTo>
                  <a:lnTo>
                    <a:pt x="416" y="317"/>
                  </a:lnTo>
                  <a:lnTo>
                    <a:pt x="535" y="218"/>
                  </a:lnTo>
                  <a:lnTo>
                    <a:pt x="63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5673375" y="2798625"/>
              <a:ext cx="16825" cy="13875"/>
            </a:xfrm>
            <a:custGeom>
              <a:rect b="b" l="l" r="r" t="t"/>
              <a:pathLst>
                <a:path extrusionOk="0" h="555" w="673">
                  <a:moveTo>
                    <a:pt x="673" y="1"/>
                  </a:moveTo>
                  <a:lnTo>
                    <a:pt x="534" y="60"/>
                  </a:lnTo>
                  <a:lnTo>
                    <a:pt x="416" y="119"/>
                  </a:lnTo>
                  <a:lnTo>
                    <a:pt x="277" y="218"/>
                  </a:lnTo>
                  <a:lnTo>
                    <a:pt x="159" y="317"/>
                  </a:lnTo>
                  <a:lnTo>
                    <a:pt x="79" y="436"/>
                  </a:lnTo>
                  <a:lnTo>
                    <a:pt x="0" y="555"/>
                  </a:lnTo>
                  <a:lnTo>
                    <a:pt x="119" y="495"/>
                  </a:lnTo>
                  <a:lnTo>
                    <a:pt x="257" y="436"/>
                  </a:lnTo>
                  <a:lnTo>
                    <a:pt x="376" y="337"/>
                  </a:lnTo>
                  <a:lnTo>
                    <a:pt x="515" y="238"/>
                  </a:lnTo>
                  <a:lnTo>
                    <a:pt x="594" y="11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5693650" y="2800600"/>
              <a:ext cx="12400" cy="9925"/>
            </a:xfrm>
            <a:custGeom>
              <a:rect b="b" l="l" r="r" t="t"/>
              <a:pathLst>
                <a:path extrusionOk="0" h="397" w="496">
                  <a:moveTo>
                    <a:pt x="0" y="1"/>
                  </a:moveTo>
                  <a:lnTo>
                    <a:pt x="60" y="100"/>
                  </a:lnTo>
                  <a:lnTo>
                    <a:pt x="119" y="179"/>
                  </a:lnTo>
                  <a:lnTo>
                    <a:pt x="198" y="258"/>
                  </a:lnTo>
                  <a:lnTo>
                    <a:pt x="297" y="317"/>
                  </a:lnTo>
                  <a:lnTo>
                    <a:pt x="376" y="377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36" y="298"/>
                  </a:lnTo>
                  <a:lnTo>
                    <a:pt x="376" y="218"/>
                  </a:lnTo>
                  <a:lnTo>
                    <a:pt x="297" y="139"/>
                  </a:lnTo>
                  <a:lnTo>
                    <a:pt x="198" y="60"/>
                  </a:lnTo>
                  <a:lnTo>
                    <a:pt x="119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5842025" y="27086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8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18"/>
                  </a:lnTo>
                  <a:lnTo>
                    <a:pt x="1821" y="277"/>
                  </a:lnTo>
                  <a:lnTo>
                    <a:pt x="1900" y="336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33"/>
                  </a:lnTo>
                  <a:lnTo>
                    <a:pt x="2038" y="693"/>
                  </a:lnTo>
                  <a:lnTo>
                    <a:pt x="2018" y="772"/>
                  </a:lnTo>
                  <a:lnTo>
                    <a:pt x="1979" y="831"/>
                  </a:lnTo>
                  <a:lnTo>
                    <a:pt x="1920" y="910"/>
                  </a:lnTo>
                  <a:lnTo>
                    <a:pt x="1840" y="969"/>
                  </a:lnTo>
                  <a:lnTo>
                    <a:pt x="1662" y="1108"/>
                  </a:lnTo>
                  <a:lnTo>
                    <a:pt x="1445" y="1187"/>
                  </a:lnTo>
                  <a:lnTo>
                    <a:pt x="1207" y="1246"/>
                  </a:lnTo>
                  <a:lnTo>
                    <a:pt x="106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6"/>
                  </a:lnTo>
                  <a:lnTo>
                    <a:pt x="515" y="1207"/>
                  </a:lnTo>
                  <a:lnTo>
                    <a:pt x="396" y="1167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69"/>
                  </a:lnTo>
                  <a:lnTo>
                    <a:pt x="159" y="890"/>
                  </a:lnTo>
                  <a:lnTo>
                    <a:pt x="159" y="791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7"/>
                  </a:lnTo>
                  <a:lnTo>
                    <a:pt x="1010" y="198"/>
                  </a:lnTo>
                  <a:lnTo>
                    <a:pt x="1148" y="178"/>
                  </a:lnTo>
                  <a:lnTo>
                    <a:pt x="1286" y="158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20"/>
                  </a:lnTo>
                  <a:lnTo>
                    <a:pt x="772" y="79"/>
                  </a:lnTo>
                  <a:lnTo>
                    <a:pt x="574" y="158"/>
                  </a:lnTo>
                  <a:lnTo>
                    <a:pt x="396" y="237"/>
                  </a:lnTo>
                  <a:lnTo>
                    <a:pt x="258" y="356"/>
                  </a:lnTo>
                  <a:lnTo>
                    <a:pt x="119" y="47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4"/>
                  </a:lnTo>
                  <a:lnTo>
                    <a:pt x="1069" y="1425"/>
                  </a:lnTo>
                  <a:lnTo>
                    <a:pt x="1227" y="1405"/>
                  </a:lnTo>
                  <a:lnTo>
                    <a:pt x="1504" y="1345"/>
                  </a:lnTo>
                  <a:lnTo>
                    <a:pt x="1742" y="1227"/>
                  </a:lnTo>
                  <a:lnTo>
                    <a:pt x="1860" y="1167"/>
                  </a:lnTo>
                  <a:lnTo>
                    <a:pt x="1959" y="1088"/>
                  </a:lnTo>
                  <a:lnTo>
                    <a:pt x="2038" y="1009"/>
                  </a:lnTo>
                  <a:lnTo>
                    <a:pt x="2117" y="930"/>
                  </a:lnTo>
                  <a:lnTo>
                    <a:pt x="2177" y="831"/>
                  </a:lnTo>
                  <a:lnTo>
                    <a:pt x="2197" y="732"/>
                  </a:lnTo>
                  <a:lnTo>
                    <a:pt x="2216" y="63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20" y="158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5864275" y="27219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79"/>
                  </a:lnTo>
                  <a:lnTo>
                    <a:pt x="1" y="159"/>
                  </a:lnTo>
                  <a:lnTo>
                    <a:pt x="2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5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8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5866750" y="27259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99"/>
                  </a:lnTo>
                  <a:lnTo>
                    <a:pt x="60" y="198"/>
                  </a:lnTo>
                  <a:lnTo>
                    <a:pt x="21" y="337"/>
                  </a:lnTo>
                  <a:lnTo>
                    <a:pt x="1" y="456"/>
                  </a:lnTo>
                  <a:lnTo>
                    <a:pt x="21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5873675" y="27239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0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99"/>
                  </a:lnTo>
                  <a:lnTo>
                    <a:pt x="871" y="4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5868725" y="27096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8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5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5843025" y="2724925"/>
              <a:ext cx="25725" cy="4475"/>
            </a:xfrm>
            <a:custGeom>
              <a:rect b="b" l="l" r="r" t="t"/>
              <a:pathLst>
                <a:path extrusionOk="0" h="179" w="1029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58" y="100"/>
                  </a:lnTo>
                  <a:lnTo>
                    <a:pt x="0" y="159"/>
                  </a:lnTo>
                  <a:lnTo>
                    <a:pt x="158" y="179"/>
                  </a:lnTo>
                  <a:lnTo>
                    <a:pt x="514" y="179"/>
                  </a:lnTo>
                  <a:lnTo>
                    <a:pt x="712" y="139"/>
                  </a:lnTo>
                  <a:lnTo>
                    <a:pt x="871" y="100"/>
                  </a:lnTo>
                  <a:lnTo>
                    <a:pt x="1029" y="41"/>
                  </a:lnTo>
                  <a:lnTo>
                    <a:pt x="851" y="21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5854400" y="27155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7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33" y="455"/>
                  </a:lnTo>
                  <a:lnTo>
                    <a:pt x="554" y="336"/>
                  </a:lnTo>
                  <a:lnTo>
                    <a:pt x="475" y="257"/>
                  </a:lnTo>
                  <a:lnTo>
                    <a:pt x="356" y="158"/>
                  </a:lnTo>
                  <a:lnTo>
                    <a:pt x="238" y="7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5870725" y="2713550"/>
              <a:ext cx="17825" cy="12400"/>
            </a:xfrm>
            <a:custGeom>
              <a:rect b="b" l="l" r="r" t="t"/>
              <a:pathLst>
                <a:path extrusionOk="0" h="496" w="713">
                  <a:moveTo>
                    <a:pt x="712" y="1"/>
                  </a:moveTo>
                  <a:lnTo>
                    <a:pt x="574" y="40"/>
                  </a:lnTo>
                  <a:lnTo>
                    <a:pt x="435" y="100"/>
                  </a:lnTo>
                  <a:lnTo>
                    <a:pt x="317" y="199"/>
                  </a:lnTo>
                  <a:lnTo>
                    <a:pt x="178" y="298"/>
                  </a:lnTo>
                  <a:lnTo>
                    <a:pt x="79" y="397"/>
                  </a:lnTo>
                  <a:lnTo>
                    <a:pt x="0" y="496"/>
                  </a:lnTo>
                  <a:lnTo>
                    <a:pt x="138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4" y="219"/>
                  </a:lnTo>
                  <a:lnTo>
                    <a:pt x="613" y="12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5852900" y="27269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6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5873675" y="2728400"/>
              <a:ext cx="11900" cy="10400"/>
            </a:xfrm>
            <a:custGeom>
              <a:rect b="b" l="l" r="r" t="t"/>
              <a:pathLst>
                <a:path extrusionOk="0" h="416" w="476">
                  <a:moveTo>
                    <a:pt x="1" y="0"/>
                  </a:moveTo>
                  <a:lnTo>
                    <a:pt x="40" y="99"/>
                  </a:lnTo>
                  <a:lnTo>
                    <a:pt x="100" y="178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5764375" y="27447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9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38"/>
                  </a:lnTo>
                  <a:lnTo>
                    <a:pt x="1821" y="277"/>
                  </a:lnTo>
                  <a:lnTo>
                    <a:pt x="1900" y="337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53"/>
                  </a:lnTo>
                  <a:lnTo>
                    <a:pt x="2018" y="77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22" y="1069"/>
                  </a:lnTo>
                  <a:lnTo>
                    <a:pt x="1563" y="1148"/>
                  </a:lnTo>
                  <a:lnTo>
                    <a:pt x="1385" y="1207"/>
                  </a:lnTo>
                  <a:lnTo>
                    <a:pt x="1207" y="1266"/>
                  </a:lnTo>
                  <a:lnTo>
                    <a:pt x="104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7"/>
                  </a:lnTo>
                  <a:lnTo>
                    <a:pt x="515" y="1227"/>
                  </a:lnTo>
                  <a:lnTo>
                    <a:pt x="396" y="1168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70"/>
                  </a:lnTo>
                  <a:lnTo>
                    <a:pt x="159" y="891"/>
                  </a:lnTo>
                  <a:lnTo>
                    <a:pt x="159" y="792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8"/>
                  </a:lnTo>
                  <a:lnTo>
                    <a:pt x="1009" y="198"/>
                  </a:lnTo>
                  <a:lnTo>
                    <a:pt x="1286" y="159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40"/>
                  </a:lnTo>
                  <a:lnTo>
                    <a:pt x="772" y="79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58" y="356"/>
                  </a:lnTo>
                  <a:lnTo>
                    <a:pt x="119" y="49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5"/>
                  </a:lnTo>
                  <a:lnTo>
                    <a:pt x="1069" y="1445"/>
                  </a:lnTo>
                  <a:lnTo>
                    <a:pt x="1227" y="1425"/>
                  </a:lnTo>
                  <a:lnTo>
                    <a:pt x="1445" y="1365"/>
                  </a:lnTo>
                  <a:lnTo>
                    <a:pt x="1623" y="1286"/>
                  </a:lnTo>
                  <a:lnTo>
                    <a:pt x="1801" y="1207"/>
                  </a:lnTo>
                  <a:lnTo>
                    <a:pt x="1959" y="1088"/>
                  </a:lnTo>
                  <a:lnTo>
                    <a:pt x="2078" y="970"/>
                  </a:lnTo>
                  <a:lnTo>
                    <a:pt x="2177" y="811"/>
                  </a:lnTo>
                  <a:lnTo>
                    <a:pt x="2216" y="67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18" y="218"/>
                  </a:lnTo>
                  <a:lnTo>
                    <a:pt x="1920" y="159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4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5786625" y="27580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80"/>
                  </a:lnTo>
                  <a:lnTo>
                    <a:pt x="1" y="159"/>
                  </a:lnTo>
                  <a:lnTo>
                    <a:pt x="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3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9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5789100" y="27620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100"/>
                  </a:lnTo>
                  <a:lnTo>
                    <a:pt x="40" y="199"/>
                  </a:lnTo>
                  <a:lnTo>
                    <a:pt x="20" y="337"/>
                  </a:lnTo>
                  <a:lnTo>
                    <a:pt x="1" y="456"/>
                  </a:lnTo>
                  <a:lnTo>
                    <a:pt x="1" y="57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6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5796025" y="27600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1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100"/>
                  </a:lnTo>
                  <a:lnTo>
                    <a:pt x="871" y="4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5791075" y="27457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9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3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5765375" y="2761050"/>
              <a:ext cx="25725" cy="4950"/>
            </a:xfrm>
            <a:custGeom>
              <a:rect b="b" l="l" r="r" t="t"/>
              <a:pathLst>
                <a:path extrusionOk="0" h="198" w="1029">
                  <a:moveTo>
                    <a:pt x="693" y="0"/>
                  </a:moveTo>
                  <a:lnTo>
                    <a:pt x="495" y="20"/>
                  </a:lnTo>
                  <a:lnTo>
                    <a:pt x="317" y="40"/>
                  </a:lnTo>
                  <a:lnTo>
                    <a:pt x="158" y="99"/>
                  </a:lnTo>
                  <a:lnTo>
                    <a:pt x="0" y="158"/>
                  </a:lnTo>
                  <a:lnTo>
                    <a:pt x="158" y="178"/>
                  </a:lnTo>
                  <a:lnTo>
                    <a:pt x="336" y="198"/>
                  </a:lnTo>
                  <a:lnTo>
                    <a:pt x="514" y="178"/>
                  </a:lnTo>
                  <a:lnTo>
                    <a:pt x="712" y="139"/>
                  </a:lnTo>
                  <a:lnTo>
                    <a:pt x="871" y="99"/>
                  </a:lnTo>
                  <a:lnTo>
                    <a:pt x="1029" y="40"/>
                  </a:lnTo>
                  <a:lnTo>
                    <a:pt x="851" y="2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5776750" y="27516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5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76"/>
                  </a:lnTo>
                  <a:lnTo>
                    <a:pt x="514" y="416"/>
                  </a:lnTo>
                  <a:lnTo>
                    <a:pt x="633" y="455"/>
                  </a:lnTo>
                  <a:lnTo>
                    <a:pt x="554" y="337"/>
                  </a:lnTo>
                  <a:lnTo>
                    <a:pt x="475" y="257"/>
                  </a:lnTo>
                  <a:lnTo>
                    <a:pt x="356" y="159"/>
                  </a:lnTo>
                  <a:lnTo>
                    <a:pt x="238" y="9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5793050" y="2749675"/>
              <a:ext cx="17850" cy="12375"/>
            </a:xfrm>
            <a:custGeom>
              <a:rect b="b" l="l" r="r" t="t"/>
              <a:pathLst>
                <a:path extrusionOk="0" h="495" w="714">
                  <a:moveTo>
                    <a:pt x="713" y="0"/>
                  </a:moveTo>
                  <a:lnTo>
                    <a:pt x="575" y="40"/>
                  </a:lnTo>
                  <a:lnTo>
                    <a:pt x="436" y="99"/>
                  </a:lnTo>
                  <a:lnTo>
                    <a:pt x="298" y="198"/>
                  </a:lnTo>
                  <a:lnTo>
                    <a:pt x="179" y="297"/>
                  </a:lnTo>
                  <a:lnTo>
                    <a:pt x="80" y="39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58" y="396"/>
                  </a:lnTo>
                  <a:lnTo>
                    <a:pt x="397" y="31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5775250" y="27630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5796025" y="2764500"/>
              <a:ext cx="11900" cy="10425"/>
            </a:xfrm>
            <a:custGeom>
              <a:rect b="b" l="l" r="r" t="t"/>
              <a:pathLst>
                <a:path extrusionOk="0" h="417" w="476">
                  <a:moveTo>
                    <a:pt x="1" y="1"/>
                  </a:moveTo>
                  <a:lnTo>
                    <a:pt x="40" y="100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7"/>
                  </a:lnTo>
                  <a:lnTo>
                    <a:pt x="475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8" y="80"/>
                  </a:lnTo>
                  <a:lnTo>
                    <a:pt x="10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5559625" y="2793200"/>
              <a:ext cx="55900" cy="36125"/>
            </a:xfrm>
            <a:custGeom>
              <a:rect b="b" l="l" r="r" t="t"/>
              <a:pathLst>
                <a:path extrusionOk="0" h="1445" w="2236">
                  <a:moveTo>
                    <a:pt x="1444" y="158"/>
                  </a:moveTo>
                  <a:lnTo>
                    <a:pt x="1583" y="178"/>
                  </a:lnTo>
                  <a:lnTo>
                    <a:pt x="1721" y="218"/>
                  </a:lnTo>
                  <a:lnTo>
                    <a:pt x="1820" y="277"/>
                  </a:lnTo>
                  <a:lnTo>
                    <a:pt x="1919" y="317"/>
                  </a:lnTo>
                  <a:lnTo>
                    <a:pt x="1998" y="396"/>
                  </a:lnTo>
                  <a:lnTo>
                    <a:pt x="2038" y="475"/>
                  </a:lnTo>
                  <a:lnTo>
                    <a:pt x="2077" y="554"/>
                  </a:lnTo>
                  <a:lnTo>
                    <a:pt x="2077" y="653"/>
                  </a:lnTo>
                  <a:lnTo>
                    <a:pt x="2038" y="75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41" y="1068"/>
                  </a:lnTo>
                  <a:lnTo>
                    <a:pt x="1583" y="1148"/>
                  </a:lnTo>
                  <a:lnTo>
                    <a:pt x="1405" y="1207"/>
                  </a:lnTo>
                  <a:lnTo>
                    <a:pt x="1207" y="1246"/>
                  </a:lnTo>
                  <a:lnTo>
                    <a:pt x="1068" y="1266"/>
                  </a:lnTo>
                  <a:lnTo>
                    <a:pt x="791" y="1266"/>
                  </a:lnTo>
                  <a:lnTo>
                    <a:pt x="653" y="1246"/>
                  </a:lnTo>
                  <a:lnTo>
                    <a:pt x="514" y="1207"/>
                  </a:lnTo>
                  <a:lnTo>
                    <a:pt x="415" y="1167"/>
                  </a:lnTo>
                  <a:lnTo>
                    <a:pt x="317" y="1108"/>
                  </a:lnTo>
                  <a:lnTo>
                    <a:pt x="257" y="1049"/>
                  </a:lnTo>
                  <a:lnTo>
                    <a:pt x="198" y="970"/>
                  </a:lnTo>
                  <a:lnTo>
                    <a:pt x="178" y="890"/>
                  </a:lnTo>
                  <a:lnTo>
                    <a:pt x="178" y="772"/>
                  </a:lnTo>
                  <a:lnTo>
                    <a:pt x="198" y="673"/>
                  </a:lnTo>
                  <a:lnTo>
                    <a:pt x="277" y="574"/>
                  </a:lnTo>
                  <a:lnTo>
                    <a:pt x="376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18"/>
                  </a:lnTo>
                  <a:lnTo>
                    <a:pt x="1029" y="178"/>
                  </a:lnTo>
                  <a:lnTo>
                    <a:pt x="1167" y="158"/>
                  </a:lnTo>
                  <a:close/>
                  <a:moveTo>
                    <a:pt x="1147" y="0"/>
                  </a:moveTo>
                  <a:lnTo>
                    <a:pt x="989" y="20"/>
                  </a:lnTo>
                  <a:lnTo>
                    <a:pt x="791" y="79"/>
                  </a:lnTo>
                  <a:lnTo>
                    <a:pt x="594" y="139"/>
                  </a:lnTo>
                  <a:lnTo>
                    <a:pt x="415" y="238"/>
                  </a:lnTo>
                  <a:lnTo>
                    <a:pt x="257" y="356"/>
                  </a:lnTo>
                  <a:lnTo>
                    <a:pt x="139" y="475"/>
                  </a:lnTo>
                  <a:lnTo>
                    <a:pt x="59" y="613"/>
                  </a:lnTo>
                  <a:lnTo>
                    <a:pt x="0" y="772"/>
                  </a:lnTo>
                  <a:lnTo>
                    <a:pt x="20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5" y="1345"/>
                  </a:lnTo>
                  <a:lnTo>
                    <a:pt x="594" y="1405"/>
                  </a:lnTo>
                  <a:lnTo>
                    <a:pt x="752" y="1425"/>
                  </a:lnTo>
                  <a:lnTo>
                    <a:pt x="930" y="1444"/>
                  </a:lnTo>
                  <a:lnTo>
                    <a:pt x="1088" y="1425"/>
                  </a:lnTo>
                  <a:lnTo>
                    <a:pt x="1246" y="1405"/>
                  </a:lnTo>
                  <a:lnTo>
                    <a:pt x="1444" y="1365"/>
                  </a:lnTo>
                  <a:lnTo>
                    <a:pt x="1642" y="1286"/>
                  </a:lnTo>
                  <a:lnTo>
                    <a:pt x="1820" y="1187"/>
                  </a:lnTo>
                  <a:lnTo>
                    <a:pt x="1978" y="1088"/>
                  </a:lnTo>
                  <a:lnTo>
                    <a:pt x="2097" y="950"/>
                  </a:lnTo>
                  <a:lnTo>
                    <a:pt x="2176" y="811"/>
                  </a:lnTo>
                  <a:lnTo>
                    <a:pt x="2236" y="673"/>
                  </a:lnTo>
                  <a:lnTo>
                    <a:pt x="2236" y="534"/>
                  </a:lnTo>
                  <a:lnTo>
                    <a:pt x="2196" y="416"/>
                  </a:lnTo>
                  <a:lnTo>
                    <a:pt x="2137" y="317"/>
                  </a:lnTo>
                  <a:lnTo>
                    <a:pt x="2038" y="218"/>
                  </a:lnTo>
                  <a:lnTo>
                    <a:pt x="1939" y="139"/>
                  </a:lnTo>
                  <a:lnTo>
                    <a:pt x="1800" y="79"/>
                  </a:lnTo>
                  <a:lnTo>
                    <a:pt x="1642" y="4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5581875" y="2806550"/>
              <a:ext cx="13375" cy="8425"/>
            </a:xfrm>
            <a:custGeom>
              <a:rect b="b" l="l" r="r" t="t"/>
              <a:pathLst>
                <a:path extrusionOk="0" h="337" w="535">
                  <a:moveTo>
                    <a:pt x="178" y="0"/>
                  </a:moveTo>
                  <a:lnTo>
                    <a:pt x="79" y="40"/>
                  </a:lnTo>
                  <a:lnTo>
                    <a:pt x="20" y="79"/>
                  </a:lnTo>
                  <a:lnTo>
                    <a:pt x="0" y="139"/>
                  </a:lnTo>
                  <a:lnTo>
                    <a:pt x="20" y="218"/>
                  </a:lnTo>
                  <a:lnTo>
                    <a:pt x="79" y="277"/>
                  </a:lnTo>
                  <a:lnTo>
                    <a:pt x="159" y="317"/>
                  </a:lnTo>
                  <a:lnTo>
                    <a:pt x="257" y="337"/>
                  </a:lnTo>
                  <a:lnTo>
                    <a:pt x="356" y="317"/>
                  </a:lnTo>
                  <a:lnTo>
                    <a:pt x="455" y="297"/>
                  </a:lnTo>
                  <a:lnTo>
                    <a:pt x="515" y="238"/>
                  </a:lnTo>
                  <a:lnTo>
                    <a:pt x="534" y="178"/>
                  </a:lnTo>
                  <a:lnTo>
                    <a:pt x="515" y="99"/>
                  </a:lnTo>
                  <a:lnTo>
                    <a:pt x="455" y="60"/>
                  </a:lnTo>
                  <a:lnTo>
                    <a:pt x="376" y="2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5584825" y="2810500"/>
              <a:ext cx="4500" cy="16850"/>
            </a:xfrm>
            <a:custGeom>
              <a:rect b="b" l="l" r="r" t="t"/>
              <a:pathLst>
                <a:path extrusionOk="0" h="674" w="180">
                  <a:moveTo>
                    <a:pt x="159" y="1"/>
                  </a:moveTo>
                  <a:lnTo>
                    <a:pt x="80" y="99"/>
                  </a:lnTo>
                  <a:lnTo>
                    <a:pt x="41" y="198"/>
                  </a:lnTo>
                  <a:lnTo>
                    <a:pt x="21" y="317"/>
                  </a:lnTo>
                  <a:lnTo>
                    <a:pt x="1" y="456"/>
                  </a:lnTo>
                  <a:lnTo>
                    <a:pt x="1" y="554"/>
                  </a:lnTo>
                  <a:lnTo>
                    <a:pt x="41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79" y="21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5591750" y="2808025"/>
              <a:ext cx="21800" cy="4475"/>
            </a:xfrm>
            <a:custGeom>
              <a:rect b="b" l="l" r="r" t="t"/>
              <a:pathLst>
                <a:path extrusionOk="0" h="179" w="872">
                  <a:moveTo>
                    <a:pt x="575" y="1"/>
                  </a:moveTo>
                  <a:lnTo>
                    <a:pt x="416" y="20"/>
                  </a:lnTo>
                  <a:lnTo>
                    <a:pt x="258" y="40"/>
                  </a:lnTo>
                  <a:lnTo>
                    <a:pt x="120" y="80"/>
                  </a:lnTo>
                  <a:lnTo>
                    <a:pt x="1" y="139"/>
                  </a:lnTo>
                  <a:lnTo>
                    <a:pt x="139" y="159"/>
                  </a:lnTo>
                  <a:lnTo>
                    <a:pt x="278" y="179"/>
                  </a:lnTo>
                  <a:lnTo>
                    <a:pt x="436" y="179"/>
                  </a:lnTo>
                  <a:lnTo>
                    <a:pt x="594" y="159"/>
                  </a:lnTo>
                  <a:lnTo>
                    <a:pt x="733" y="119"/>
                  </a:lnTo>
                  <a:lnTo>
                    <a:pt x="871" y="60"/>
                  </a:lnTo>
                  <a:lnTo>
                    <a:pt x="733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5586325" y="279367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19" y="1"/>
                  </a:moveTo>
                  <a:lnTo>
                    <a:pt x="79" y="100"/>
                  </a:lnTo>
                  <a:lnTo>
                    <a:pt x="40" y="219"/>
                  </a:lnTo>
                  <a:lnTo>
                    <a:pt x="0" y="337"/>
                  </a:lnTo>
                  <a:lnTo>
                    <a:pt x="0" y="456"/>
                  </a:lnTo>
                  <a:lnTo>
                    <a:pt x="20" y="555"/>
                  </a:lnTo>
                  <a:lnTo>
                    <a:pt x="60" y="674"/>
                  </a:lnTo>
                  <a:lnTo>
                    <a:pt x="119" y="575"/>
                  </a:lnTo>
                  <a:lnTo>
                    <a:pt x="139" y="476"/>
                  </a:lnTo>
                  <a:lnTo>
                    <a:pt x="178" y="357"/>
                  </a:lnTo>
                  <a:lnTo>
                    <a:pt x="178" y="219"/>
                  </a:lnTo>
                  <a:lnTo>
                    <a:pt x="159" y="12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5561100" y="2809500"/>
              <a:ext cx="25250" cy="4500"/>
            </a:xfrm>
            <a:custGeom>
              <a:rect b="b" l="l" r="r" t="t"/>
              <a:pathLst>
                <a:path extrusionOk="0" h="180" w="1010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39" y="80"/>
                  </a:lnTo>
                  <a:lnTo>
                    <a:pt x="0" y="159"/>
                  </a:lnTo>
                  <a:lnTo>
                    <a:pt x="159" y="179"/>
                  </a:lnTo>
                  <a:lnTo>
                    <a:pt x="515" y="179"/>
                  </a:lnTo>
                  <a:lnTo>
                    <a:pt x="693" y="139"/>
                  </a:lnTo>
                  <a:lnTo>
                    <a:pt x="871" y="100"/>
                  </a:lnTo>
                  <a:lnTo>
                    <a:pt x="1009" y="4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5571975" y="2800125"/>
              <a:ext cx="16350" cy="10900"/>
            </a:xfrm>
            <a:custGeom>
              <a:rect b="b" l="l" r="r" t="t"/>
              <a:pathLst>
                <a:path extrusionOk="0" h="436" w="654">
                  <a:moveTo>
                    <a:pt x="1" y="0"/>
                  </a:moveTo>
                  <a:lnTo>
                    <a:pt x="80" y="119"/>
                  </a:lnTo>
                  <a:lnTo>
                    <a:pt x="179" y="198"/>
                  </a:lnTo>
                  <a:lnTo>
                    <a:pt x="278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53" y="435"/>
                  </a:lnTo>
                  <a:lnTo>
                    <a:pt x="574" y="336"/>
                  </a:lnTo>
                  <a:lnTo>
                    <a:pt x="475" y="237"/>
                  </a:lnTo>
                  <a:lnTo>
                    <a:pt x="377" y="158"/>
                  </a:lnTo>
                  <a:lnTo>
                    <a:pt x="258" y="79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5588800" y="2798125"/>
              <a:ext cx="17325" cy="12400"/>
            </a:xfrm>
            <a:custGeom>
              <a:rect b="b" l="l" r="r" t="t"/>
              <a:pathLst>
                <a:path extrusionOk="0" h="496" w="693">
                  <a:moveTo>
                    <a:pt x="693" y="1"/>
                  </a:moveTo>
                  <a:lnTo>
                    <a:pt x="554" y="41"/>
                  </a:lnTo>
                  <a:lnTo>
                    <a:pt x="436" y="100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0" y="496"/>
                  </a:lnTo>
                  <a:lnTo>
                    <a:pt x="139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5" y="219"/>
                  </a:lnTo>
                  <a:lnTo>
                    <a:pt x="614" y="12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5571000" y="2811000"/>
              <a:ext cx="17325" cy="13875"/>
            </a:xfrm>
            <a:custGeom>
              <a:rect b="b" l="l" r="r" t="t"/>
              <a:pathLst>
                <a:path extrusionOk="0" h="555" w="693">
                  <a:moveTo>
                    <a:pt x="692" y="0"/>
                  </a:moveTo>
                  <a:lnTo>
                    <a:pt x="554" y="60"/>
                  </a:lnTo>
                  <a:lnTo>
                    <a:pt x="416" y="119"/>
                  </a:lnTo>
                  <a:lnTo>
                    <a:pt x="297" y="218"/>
                  </a:lnTo>
                  <a:lnTo>
                    <a:pt x="178" y="337"/>
                  </a:lnTo>
                  <a:lnTo>
                    <a:pt x="79" y="436"/>
                  </a:lnTo>
                  <a:lnTo>
                    <a:pt x="0" y="554"/>
                  </a:lnTo>
                  <a:lnTo>
                    <a:pt x="139" y="515"/>
                  </a:lnTo>
                  <a:lnTo>
                    <a:pt x="257" y="436"/>
                  </a:lnTo>
                  <a:lnTo>
                    <a:pt x="396" y="337"/>
                  </a:lnTo>
                  <a:lnTo>
                    <a:pt x="514" y="238"/>
                  </a:lnTo>
                  <a:lnTo>
                    <a:pt x="613" y="119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5591750" y="2812975"/>
              <a:ext cx="11900" cy="9925"/>
            </a:xfrm>
            <a:custGeom>
              <a:rect b="b" l="l" r="r" t="t"/>
              <a:pathLst>
                <a:path extrusionOk="0" h="397" w="476">
                  <a:moveTo>
                    <a:pt x="1" y="0"/>
                  </a:moveTo>
                  <a:lnTo>
                    <a:pt x="41" y="99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396"/>
                  </a:lnTo>
                  <a:lnTo>
                    <a:pt x="436" y="297"/>
                  </a:lnTo>
                  <a:lnTo>
                    <a:pt x="377" y="218"/>
                  </a:lnTo>
                  <a:lnTo>
                    <a:pt x="278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5582850" y="3210125"/>
              <a:ext cx="397200" cy="91525"/>
            </a:xfrm>
            <a:custGeom>
              <a:rect b="b" l="l" r="r" t="t"/>
              <a:pathLst>
                <a:path extrusionOk="0" h="3661" w="15888">
                  <a:moveTo>
                    <a:pt x="15808" y="1"/>
                  </a:moveTo>
                  <a:lnTo>
                    <a:pt x="1" y="3344"/>
                  </a:lnTo>
                  <a:lnTo>
                    <a:pt x="60" y="3661"/>
                  </a:lnTo>
                  <a:lnTo>
                    <a:pt x="15887" y="317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5322200" y="2759075"/>
              <a:ext cx="739450" cy="175600"/>
            </a:xfrm>
            <a:custGeom>
              <a:rect b="b" l="l" r="r" t="t"/>
              <a:pathLst>
                <a:path extrusionOk="0" h="7024" w="29578">
                  <a:moveTo>
                    <a:pt x="29518" y="0"/>
                  </a:moveTo>
                  <a:lnTo>
                    <a:pt x="1" y="6707"/>
                  </a:lnTo>
                  <a:lnTo>
                    <a:pt x="80" y="7023"/>
                  </a:lnTo>
                  <a:lnTo>
                    <a:pt x="29578" y="317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h="4196" w="24157">
                  <a:moveTo>
                    <a:pt x="24097" y="1"/>
                  </a:moveTo>
                  <a:lnTo>
                    <a:pt x="1" y="3879"/>
                  </a:lnTo>
                  <a:lnTo>
                    <a:pt x="40" y="4195"/>
                  </a:lnTo>
                  <a:lnTo>
                    <a:pt x="24156" y="317"/>
                  </a:lnTo>
                  <a:lnTo>
                    <a:pt x="2409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fill="none" h="4196" w="24157">
                  <a:moveTo>
                    <a:pt x="40" y="4195"/>
                  </a:moveTo>
                  <a:lnTo>
                    <a:pt x="1" y="3879"/>
                  </a:lnTo>
                  <a:lnTo>
                    <a:pt x="24097" y="1"/>
                  </a:lnTo>
                  <a:lnTo>
                    <a:pt x="24156" y="317"/>
                  </a:lnTo>
                  <a:lnTo>
                    <a:pt x="40" y="41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5332600" y="2861450"/>
              <a:ext cx="88050" cy="165700"/>
            </a:xfrm>
            <a:custGeom>
              <a:rect b="b" l="l" r="r" t="t"/>
              <a:pathLst>
                <a:path extrusionOk="0" h="6628" w="3522">
                  <a:moveTo>
                    <a:pt x="2612" y="0"/>
                  </a:moveTo>
                  <a:lnTo>
                    <a:pt x="2493" y="20"/>
                  </a:lnTo>
                  <a:lnTo>
                    <a:pt x="2355" y="60"/>
                  </a:lnTo>
                  <a:lnTo>
                    <a:pt x="2216" y="99"/>
                  </a:lnTo>
                  <a:lnTo>
                    <a:pt x="2078" y="178"/>
                  </a:lnTo>
                  <a:lnTo>
                    <a:pt x="1939" y="277"/>
                  </a:lnTo>
                  <a:lnTo>
                    <a:pt x="1801" y="396"/>
                  </a:lnTo>
                  <a:lnTo>
                    <a:pt x="1662" y="534"/>
                  </a:lnTo>
                  <a:lnTo>
                    <a:pt x="1524" y="673"/>
                  </a:lnTo>
                  <a:lnTo>
                    <a:pt x="1247" y="1029"/>
                  </a:lnTo>
                  <a:lnTo>
                    <a:pt x="989" y="1444"/>
                  </a:lnTo>
                  <a:lnTo>
                    <a:pt x="732" y="1900"/>
                  </a:lnTo>
                  <a:lnTo>
                    <a:pt x="515" y="2414"/>
                  </a:lnTo>
                  <a:lnTo>
                    <a:pt x="3522" y="1721"/>
                  </a:lnTo>
                  <a:lnTo>
                    <a:pt x="3522" y="1405"/>
                  </a:lnTo>
                  <a:lnTo>
                    <a:pt x="3482" y="1108"/>
                  </a:lnTo>
                  <a:lnTo>
                    <a:pt x="3423" y="851"/>
                  </a:lnTo>
                  <a:lnTo>
                    <a:pt x="3344" y="614"/>
                  </a:lnTo>
                  <a:lnTo>
                    <a:pt x="3245" y="396"/>
                  </a:lnTo>
                  <a:lnTo>
                    <a:pt x="3126" y="238"/>
                  </a:lnTo>
                  <a:lnTo>
                    <a:pt x="2988" y="119"/>
                  </a:lnTo>
                  <a:lnTo>
                    <a:pt x="2908" y="79"/>
                  </a:lnTo>
                  <a:lnTo>
                    <a:pt x="2829" y="40"/>
                  </a:lnTo>
                  <a:lnTo>
                    <a:pt x="2730" y="20"/>
                  </a:lnTo>
                  <a:lnTo>
                    <a:pt x="2612" y="0"/>
                  </a:lnTo>
                  <a:close/>
                  <a:moveTo>
                    <a:pt x="3522" y="2058"/>
                  </a:moveTo>
                  <a:lnTo>
                    <a:pt x="396" y="2770"/>
                  </a:lnTo>
                  <a:lnTo>
                    <a:pt x="356" y="2869"/>
                  </a:lnTo>
                  <a:lnTo>
                    <a:pt x="277" y="3166"/>
                  </a:lnTo>
                  <a:lnTo>
                    <a:pt x="198" y="3462"/>
                  </a:lnTo>
                  <a:lnTo>
                    <a:pt x="119" y="3759"/>
                  </a:lnTo>
                  <a:lnTo>
                    <a:pt x="79" y="4036"/>
                  </a:lnTo>
                  <a:lnTo>
                    <a:pt x="297" y="4274"/>
                  </a:lnTo>
                  <a:lnTo>
                    <a:pt x="495" y="4511"/>
                  </a:lnTo>
                  <a:lnTo>
                    <a:pt x="693" y="4788"/>
                  </a:lnTo>
                  <a:lnTo>
                    <a:pt x="891" y="5065"/>
                  </a:lnTo>
                  <a:lnTo>
                    <a:pt x="317" y="5283"/>
                  </a:lnTo>
                  <a:lnTo>
                    <a:pt x="238" y="5223"/>
                  </a:lnTo>
                  <a:lnTo>
                    <a:pt x="0" y="5006"/>
                  </a:lnTo>
                  <a:lnTo>
                    <a:pt x="20" y="5302"/>
                  </a:lnTo>
                  <a:lnTo>
                    <a:pt x="60" y="5579"/>
                  </a:lnTo>
                  <a:lnTo>
                    <a:pt x="119" y="5836"/>
                  </a:lnTo>
                  <a:lnTo>
                    <a:pt x="198" y="6054"/>
                  </a:lnTo>
                  <a:lnTo>
                    <a:pt x="297" y="6252"/>
                  </a:lnTo>
                  <a:lnTo>
                    <a:pt x="416" y="6410"/>
                  </a:lnTo>
                  <a:lnTo>
                    <a:pt x="554" y="6509"/>
                  </a:lnTo>
                  <a:lnTo>
                    <a:pt x="713" y="6588"/>
                  </a:lnTo>
                  <a:lnTo>
                    <a:pt x="811" y="6608"/>
                  </a:lnTo>
                  <a:lnTo>
                    <a:pt x="910" y="6628"/>
                  </a:lnTo>
                  <a:lnTo>
                    <a:pt x="1049" y="6608"/>
                  </a:lnTo>
                  <a:lnTo>
                    <a:pt x="1207" y="6568"/>
                  </a:lnTo>
                  <a:lnTo>
                    <a:pt x="1365" y="6509"/>
                  </a:lnTo>
                  <a:lnTo>
                    <a:pt x="1504" y="6410"/>
                  </a:lnTo>
                  <a:lnTo>
                    <a:pt x="1662" y="6292"/>
                  </a:lnTo>
                  <a:lnTo>
                    <a:pt x="1820" y="6153"/>
                  </a:lnTo>
                  <a:lnTo>
                    <a:pt x="1979" y="5995"/>
                  </a:lnTo>
                  <a:lnTo>
                    <a:pt x="2117" y="5817"/>
                  </a:lnTo>
                  <a:lnTo>
                    <a:pt x="2275" y="5619"/>
                  </a:lnTo>
                  <a:lnTo>
                    <a:pt x="2414" y="5401"/>
                  </a:lnTo>
                  <a:lnTo>
                    <a:pt x="2572" y="5164"/>
                  </a:lnTo>
                  <a:lnTo>
                    <a:pt x="2711" y="4907"/>
                  </a:lnTo>
                  <a:lnTo>
                    <a:pt x="2829" y="4649"/>
                  </a:lnTo>
                  <a:lnTo>
                    <a:pt x="2948" y="4372"/>
                  </a:lnTo>
                  <a:lnTo>
                    <a:pt x="3067" y="4076"/>
                  </a:lnTo>
                  <a:lnTo>
                    <a:pt x="3166" y="3779"/>
                  </a:lnTo>
                  <a:lnTo>
                    <a:pt x="3304" y="3324"/>
                  </a:lnTo>
                  <a:lnTo>
                    <a:pt x="3403" y="2889"/>
                  </a:lnTo>
                  <a:lnTo>
                    <a:pt x="3482" y="2453"/>
                  </a:lnTo>
                  <a:lnTo>
                    <a:pt x="3522" y="2058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5332600" y="2912875"/>
              <a:ext cx="88050" cy="114275"/>
            </a:xfrm>
            <a:custGeom>
              <a:rect b="b" l="l" r="r" t="t"/>
              <a:pathLst>
                <a:path extrusionOk="0" fill="none" h="4571" w="3522">
                  <a:moveTo>
                    <a:pt x="3522" y="1"/>
                  </a:moveTo>
                  <a:lnTo>
                    <a:pt x="396" y="713"/>
                  </a:lnTo>
                  <a:lnTo>
                    <a:pt x="396" y="713"/>
                  </a:lnTo>
                  <a:lnTo>
                    <a:pt x="356" y="812"/>
                  </a:lnTo>
                  <a:lnTo>
                    <a:pt x="356" y="812"/>
                  </a:lnTo>
                  <a:lnTo>
                    <a:pt x="277" y="1109"/>
                  </a:lnTo>
                  <a:lnTo>
                    <a:pt x="198" y="1405"/>
                  </a:lnTo>
                  <a:lnTo>
                    <a:pt x="119" y="1702"/>
                  </a:lnTo>
                  <a:lnTo>
                    <a:pt x="79" y="1979"/>
                  </a:lnTo>
                  <a:lnTo>
                    <a:pt x="79" y="1979"/>
                  </a:lnTo>
                  <a:lnTo>
                    <a:pt x="297" y="2217"/>
                  </a:lnTo>
                  <a:lnTo>
                    <a:pt x="495" y="2454"/>
                  </a:lnTo>
                  <a:lnTo>
                    <a:pt x="693" y="2731"/>
                  </a:lnTo>
                  <a:lnTo>
                    <a:pt x="891" y="3008"/>
                  </a:lnTo>
                  <a:lnTo>
                    <a:pt x="317" y="3226"/>
                  </a:lnTo>
                  <a:lnTo>
                    <a:pt x="317" y="3226"/>
                  </a:lnTo>
                  <a:lnTo>
                    <a:pt x="238" y="3166"/>
                  </a:lnTo>
                  <a:lnTo>
                    <a:pt x="0" y="2949"/>
                  </a:lnTo>
                  <a:lnTo>
                    <a:pt x="0" y="2949"/>
                  </a:lnTo>
                  <a:lnTo>
                    <a:pt x="20" y="3245"/>
                  </a:lnTo>
                  <a:lnTo>
                    <a:pt x="60" y="3522"/>
                  </a:lnTo>
                  <a:lnTo>
                    <a:pt x="119" y="3779"/>
                  </a:lnTo>
                  <a:lnTo>
                    <a:pt x="198" y="3997"/>
                  </a:lnTo>
                  <a:lnTo>
                    <a:pt x="297" y="4195"/>
                  </a:lnTo>
                  <a:lnTo>
                    <a:pt x="416" y="4353"/>
                  </a:lnTo>
                  <a:lnTo>
                    <a:pt x="554" y="4452"/>
                  </a:lnTo>
                  <a:lnTo>
                    <a:pt x="713" y="4531"/>
                  </a:lnTo>
                  <a:lnTo>
                    <a:pt x="713" y="4531"/>
                  </a:lnTo>
                  <a:lnTo>
                    <a:pt x="811" y="4551"/>
                  </a:lnTo>
                  <a:lnTo>
                    <a:pt x="910" y="4571"/>
                  </a:lnTo>
                  <a:lnTo>
                    <a:pt x="910" y="4571"/>
                  </a:lnTo>
                  <a:lnTo>
                    <a:pt x="1049" y="4551"/>
                  </a:lnTo>
                  <a:lnTo>
                    <a:pt x="1207" y="4511"/>
                  </a:lnTo>
                  <a:lnTo>
                    <a:pt x="1365" y="4452"/>
                  </a:lnTo>
                  <a:lnTo>
                    <a:pt x="1504" y="4353"/>
                  </a:lnTo>
                  <a:lnTo>
                    <a:pt x="1662" y="4235"/>
                  </a:lnTo>
                  <a:lnTo>
                    <a:pt x="1820" y="4096"/>
                  </a:lnTo>
                  <a:lnTo>
                    <a:pt x="1979" y="3938"/>
                  </a:lnTo>
                  <a:lnTo>
                    <a:pt x="2117" y="3760"/>
                  </a:lnTo>
                  <a:lnTo>
                    <a:pt x="2275" y="3562"/>
                  </a:lnTo>
                  <a:lnTo>
                    <a:pt x="2414" y="3344"/>
                  </a:lnTo>
                  <a:lnTo>
                    <a:pt x="2572" y="3107"/>
                  </a:lnTo>
                  <a:lnTo>
                    <a:pt x="2711" y="2850"/>
                  </a:lnTo>
                  <a:lnTo>
                    <a:pt x="2829" y="2592"/>
                  </a:lnTo>
                  <a:lnTo>
                    <a:pt x="2948" y="2315"/>
                  </a:lnTo>
                  <a:lnTo>
                    <a:pt x="3067" y="2019"/>
                  </a:lnTo>
                  <a:lnTo>
                    <a:pt x="3166" y="1722"/>
                  </a:lnTo>
                  <a:lnTo>
                    <a:pt x="3166" y="1722"/>
                  </a:lnTo>
                  <a:lnTo>
                    <a:pt x="3304" y="1267"/>
                  </a:lnTo>
                  <a:lnTo>
                    <a:pt x="3403" y="832"/>
                  </a:lnTo>
                  <a:lnTo>
                    <a:pt x="3482" y="396"/>
                  </a:lnTo>
                  <a:lnTo>
                    <a:pt x="35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5345450" y="2861450"/>
              <a:ext cx="75200" cy="60350"/>
            </a:xfrm>
            <a:custGeom>
              <a:rect b="b" l="l" r="r" t="t"/>
              <a:pathLst>
                <a:path extrusionOk="0" fill="none" h="2414" w="3008">
                  <a:moveTo>
                    <a:pt x="2098" y="0"/>
                  </a:moveTo>
                  <a:lnTo>
                    <a:pt x="2098" y="0"/>
                  </a:lnTo>
                  <a:lnTo>
                    <a:pt x="1979" y="20"/>
                  </a:lnTo>
                  <a:lnTo>
                    <a:pt x="1841" y="60"/>
                  </a:lnTo>
                  <a:lnTo>
                    <a:pt x="1702" y="99"/>
                  </a:lnTo>
                  <a:lnTo>
                    <a:pt x="1564" y="178"/>
                  </a:lnTo>
                  <a:lnTo>
                    <a:pt x="1425" y="277"/>
                  </a:lnTo>
                  <a:lnTo>
                    <a:pt x="1287" y="396"/>
                  </a:lnTo>
                  <a:lnTo>
                    <a:pt x="1148" y="534"/>
                  </a:lnTo>
                  <a:lnTo>
                    <a:pt x="1010" y="673"/>
                  </a:lnTo>
                  <a:lnTo>
                    <a:pt x="733" y="1029"/>
                  </a:lnTo>
                  <a:lnTo>
                    <a:pt x="475" y="1444"/>
                  </a:lnTo>
                  <a:lnTo>
                    <a:pt x="218" y="1900"/>
                  </a:lnTo>
                  <a:lnTo>
                    <a:pt x="1" y="2414"/>
                  </a:lnTo>
                  <a:lnTo>
                    <a:pt x="3008" y="1721"/>
                  </a:lnTo>
                  <a:lnTo>
                    <a:pt x="3008" y="1721"/>
                  </a:lnTo>
                  <a:lnTo>
                    <a:pt x="3008" y="1405"/>
                  </a:lnTo>
                  <a:lnTo>
                    <a:pt x="2968" y="1108"/>
                  </a:lnTo>
                  <a:lnTo>
                    <a:pt x="2909" y="851"/>
                  </a:lnTo>
                  <a:lnTo>
                    <a:pt x="2830" y="614"/>
                  </a:lnTo>
                  <a:lnTo>
                    <a:pt x="2731" y="396"/>
                  </a:lnTo>
                  <a:lnTo>
                    <a:pt x="2612" y="238"/>
                  </a:lnTo>
                  <a:lnTo>
                    <a:pt x="2474" y="119"/>
                  </a:lnTo>
                  <a:lnTo>
                    <a:pt x="2394" y="79"/>
                  </a:lnTo>
                  <a:lnTo>
                    <a:pt x="2315" y="40"/>
                  </a:lnTo>
                  <a:lnTo>
                    <a:pt x="2315" y="40"/>
                  </a:lnTo>
                  <a:lnTo>
                    <a:pt x="2216" y="20"/>
                  </a:lnTo>
                  <a:lnTo>
                    <a:pt x="20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h="1247" w="891">
                  <a:moveTo>
                    <a:pt x="79" y="0"/>
                  </a:moveTo>
                  <a:lnTo>
                    <a:pt x="20" y="495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fill="none" h="1247" w="891">
                  <a:moveTo>
                    <a:pt x="79" y="0"/>
                  </a:moveTo>
                  <a:lnTo>
                    <a:pt x="79" y="0"/>
                  </a:lnTo>
                  <a:lnTo>
                    <a:pt x="20" y="495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h="1049" w="3127">
                  <a:moveTo>
                    <a:pt x="3127" y="0"/>
                  </a:moveTo>
                  <a:lnTo>
                    <a:pt x="120" y="693"/>
                  </a:lnTo>
                  <a:lnTo>
                    <a:pt x="1" y="1049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fill="none" h="1049" w="3127">
                  <a:moveTo>
                    <a:pt x="3127" y="0"/>
                  </a:moveTo>
                  <a:lnTo>
                    <a:pt x="120" y="693"/>
                  </a:lnTo>
                  <a:lnTo>
                    <a:pt x="120" y="693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337"/>
                  </a:lnTo>
                  <a:lnTo>
                    <a:pt x="31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5358325" y="3054825"/>
              <a:ext cx="254225" cy="195400"/>
            </a:xfrm>
            <a:custGeom>
              <a:rect b="b" l="l" r="r" t="t"/>
              <a:pathLst>
                <a:path extrusionOk="0" h="7816" w="10169">
                  <a:moveTo>
                    <a:pt x="0" y="1"/>
                  </a:move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  <a:close/>
                  <a:moveTo>
                    <a:pt x="7063" y="6589"/>
                  </a:moveTo>
                  <a:lnTo>
                    <a:pt x="5737" y="6806"/>
                  </a:lnTo>
                  <a:lnTo>
                    <a:pt x="6212" y="6965"/>
                  </a:lnTo>
                  <a:lnTo>
                    <a:pt x="6687" y="7103"/>
                  </a:lnTo>
                  <a:lnTo>
                    <a:pt x="7201" y="7242"/>
                  </a:lnTo>
                  <a:lnTo>
                    <a:pt x="7735" y="7380"/>
                  </a:lnTo>
                  <a:lnTo>
                    <a:pt x="8309" y="7499"/>
                  </a:lnTo>
                  <a:lnTo>
                    <a:pt x="8883" y="7618"/>
                  </a:lnTo>
                  <a:lnTo>
                    <a:pt x="9496" y="7716"/>
                  </a:lnTo>
                  <a:lnTo>
                    <a:pt x="10149" y="7815"/>
                  </a:lnTo>
                  <a:lnTo>
                    <a:pt x="10169" y="7756"/>
                  </a:lnTo>
                  <a:lnTo>
                    <a:pt x="9635" y="7598"/>
                  </a:lnTo>
                  <a:lnTo>
                    <a:pt x="8923" y="7360"/>
                  </a:lnTo>
                  <a:lnTo>
                    <a:pt x="8052" y="7024"/>
                  </a:lnTo>
                  <a:lnTo>
                    <a:pt x="7557" y="6806"/>
                  </a:lnTo>
                  <a:lnTo>
                    <a:pt x="7063" y="6589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5501750" y="3219525"/>
              <a:ext cx="110800" cy="30700"/>
            </a:xfrm>
            <a:custGeom>
              <a:rect b="b" l="l" r="r" t="t"/>
              <a:pathLst>
                <a:path extrusionOk="0" fill="none" h="1228" w="4432">
                  <a:moveTo>
                    <a:pt x="1326" y="1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475" y="377"/>
                  </a:lnTo>
                  <a:lnTo>
                    <a:pt x="950" y="515"/>
                  </a:lnTo>
                  <a:lnTo>
                    <a:pt x="1464" y="654"/>
                  </a:lnTo>
                  <a:lnTo>
                    <a:pt x="1998" y="792"/>
                  </a:lnTo>
                  <a:lnTo>
                    <a:pt x="2572" y="911"/>
                  </a:lnTo>
                  <a:lnTo>
                    <a:pt x="3146" y="1030"/>
                  </a:lnTo>
                  <a:lnTo>
                    <a:pt x="3759" y="1128"/>
                  </a:lnTo>
                  <a:lnTo>
                    <a:pt x="4412" y="1227"/>
                  </a:lnTo>
                  <a:lnTo>
                    <a:pt x="4432" y="1168"/>
                  </a:lnTo>
                  <a:lnTo>
                    <a:pt x="4432" y="1168"/>
                  </a:lnTo>
                  <a:lnTo>
                    <a:pt x="3898" y="1010"/>
                  </a:lnTo>
                  <a:lnTo>
                    <a:pt x="3186" y="772"/>
                  </a:lnTo>
                  <a:lnTo>
                    <a:pt x="2315" y="436"/>
                  </a:lnTo>
                  <a:lnTo>
                    <a:pt x="1820" y="218"/>
                  </a:lnTo>
                  <a:lnTo>
                    <a:pt x="13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5358325" y="3054825"/>
              <a:ext cx="163725" cy="164225"/>
            </a:xfrm>
            <a:custGeom>
              <a:rect b="b" l="l" r="r" t="t"/>
              <a:pathLst>
                <a:path extrusionOk="0" fill="none" h="6569" w="6549">
                  <a:moveTo>
                    <a:pt x="0" y="1"/>
                  </a:moveTo>
                  <a:lnTo>
                    <a:pt x="0" y="1"/>
                  </a:ln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h="100" w="416">
                  <a:moveTo>
                    <a:pt x="20" y="1"/>
                  </a:moveTo>
                  <a:lnTo>
                    <a:pt x="0" y="60"/>
                  </a:lnTo>
                  <a:lnTo>
                    <a:pt x="416" y="10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ABA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fill="none" h="100" w="416">
                  <a:moveTo>
                    <a:pt x="20" y="1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416" y="100"/>
                  </a:lnTo>
                  <a:lnTo>
                    <a:pt x="416" y="100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h="476" w="1900">
                  <a:moveTo>
                    <a:pt x="1385" y="1"/>
                  </a:move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fill="none" h="476" w="1900">
                  <a:moveTo>
                    <a:pt x="1385" y="1"/>
                  </a:moveTo>
                  <a:lnTo>
                    <a:pt x="1" y="238"/>
                  </a:ln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900" y="258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6181800" y="2680925"/>
              <a:ext cx="89550" cy="25725"/>
            </a:xfrm>
            <a:custGeom>
              <a:rect b="b" l="l" r="r" t="t"/>
              <a:pathLst>
                <a:path extrusionOk="0" h="1029" w="3582">
                  <a:moveTo>
                    <a:pt x="80" y="0"/>
                  </a:moveTo>
                  <a:lnTo>
                    <a:pt x="1" y="455"/>
                  </a:lnTo>
                  <a:lnTo>
                    <a:pt x="3503" y="1029"/>
                  </a:lnTo>
                  <a:lnTo>
                    <a:pt x="3582" y="57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6157575" y="2706625"/>
              <a:ext cx="93000" cy="22775"/>
            </a:xfrm>
            <a:custGeom>
              <a:rect b="b" l="l" r="r" t="t"/>
              <a:pathLst>
                <a:path extrusionOk="0" h="911" w="3720">
                  <a:moveTo>
                    <a:pt x="60" y="1"/>
                  </a:moveTo>
                  <a:lnTo>
                    <a:pt x="1" y="456"/>
                  </a:lnTo>
                  <a:lnTo>
                    <a:pt x="3661" y="911"/>
                  </a:lnTo>
                  <a:lnTo>
                    <a:pt x="3720" y="45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5624400" y="2382675"/>
              <a:ext cx="655850" cy="274525"/>
            </a:xfrm>
            <a:custGeom>
              <a:rect b="b" l="l" r="r" t="t"/>
              <a:pathLst>
                <a:path extrusionOk="0" h="10981" w="26234">
                  <a:moveTo>
                    <a:pt x="7974" y="1"/>
                  </a:moveTo>
                  <a:lnTo>
                    <a:pt x="7578" y="20"/>
                  </a:lnTo>
                  <a:lnTo>
                    <a:pt x="7182" y="40"/>
                  </a:lnTo>
                  <a:lnTo>
                    <a:pt x="6787" y="99"/>
                  </a:lnTo>
                  <a:lnTo>
                    <a:pt x="6391" y="159"/>
                  </a:lnTo>
                  <a:lnTo>
                    <a:pt x="5995" y="218"/>
                  </a:lnTo>
                  <a:lnTo>
                    <a:pt x="5619" y="317"/>
                  </a:lnTo>
                  <a:lnTo>
                    <a:pt x="5224" y="416"/>
                  </a:lnTo>
                  <a:lnTo>
                    <a:pt x="4848" y="535"/>
                  </a:lnTo>
                  <a:lnTo>
                    <a:pt x="4116" y="772"/>
                  </a:lnTo>
                  <a:lnTo>
                    <a:pt x="3404" y="1069"/>
                  </a:lnTo>
                  <a:lnTo>
                    <a:pt x="3047" y="1227"/>
                  </a:lnTo>
                  <a:lnTo>
                    <a:pt x="2711" y="1405"/>
                  </a:lnTo>
                  <a:lnTo>
                    <a:pt x="2375" y="1583"/>
                  </a:lnTo>
                  <a:lnTo>
                    <a:pt x="2038" y="1801"/>
                  </a:lnTo>
                  <a:lnTo>
                    <a:pt x="1742" y="2019"/>
                  </a:lnTo>
                  <a:lnTo>
                    <a:pt x="1445" y="2256"/>
                  </a:lnTo>
                  <a:lnTo>
                    <a:pt x="1188" y="2513"/>
                  </a:lnTo>
                  <a:lnTo>
                    <a:pt x="931" y="2790"/>
                  </a:lnTo>
                  <a:lnTo>
                    <a:pt x="713" y="3067"/>
                  </a:lnTo>
                  <a:lnTo>
                    <a:pt x="515" y="3384"/>
                  </a:lnTo>
                  <a:lnTo>
                    <a:pt x="357" y="3700"/>
                  </a:lnTo>
                  <a:lnTo>
                    <a:pt x="218" y="4036"/>
                  </a:lnTo>
                  <a:lnTo>
                    <a:pt x="100" y="4393"/>
                  </a:lnTo>
                  <a:lnTo>
                    <a:pt x="40" y="4768"/>
                  </a:lnTo>
                  <a:lnTo>
                    <a:pt x="1" y="5164"/>
                  </a:lnTo>
                  <a:lnTo>
                    <a:pt x="20" y="5580"/>
                  </a:lnTo>
                  <a:lnTo>
                    <a:pt x="40" y="5817"/>
                  </a:lnTo>
                  <a:lnTo>
                    <a:pt x="80" y="6054"/>
                  </a:lnTo>
                  <a:lnTo>
                    <a:pt x="139" y="6292"/>
                  </a:lnTo>
                  <a:lnTo>
                    <a:pt x="199" y="6509"/>
                  </a:lnTo>
                  <a:lnTo>
                    <a:pt x="278" y="6727"/>
                  </a:lnTo>
                  <a:lnTo>
                    <a:pt x="377" y="6945"/>
                  </a:lnTo>
                  <a:lnTo>
                    <a:pt x="476" y="7143"/>
                  </a:lnTo>
                  <a:lnTo>
                    <a:pt x="594" y="7360"/>
                  </a:lnTo>
                  <a:lnTo>
                    <a:pt x="713" y="7538"/>
                  </a:lnTo>
                  <a:lnTo>
                    <a:pt x="851" y="7736"/>
                  </a:lnTo>
                  <a:lnTo>
                    <a:pt x="1148" y="8092"/>
                  </a:lnTo>
                  <a:lnTo>
                    <a:pt x="1484" y="8428"/>
                  </a:lnTo>
                  <a:lnTo>
                    <a:pt x="1841" y="8745"/>
                  </a:lnTo>
                  <a:lnTo>
                    <a:pt x="2236" y="9022"/>
                  </a:lnTo>
                  <a:lnTo>
                    <a:pt x="2652" y="9279"/>
                  </a:lnTo>
                  <a:lnTo>
                    <a:pt x="3067" y="9497"/>
                  </a:lnTo>
                  <a:lnTo>
                    <a:pt x="3502" y="9714"/>
                  </a:lnTo>
                  <a:lnTo>
                    <a:pt x="3938" y="9892"/>
                  </a:lnTo>
                  <a:lnTo>
                    <a:pt x="4393" y="10031"/>
                  </a:lnTo>
                  <a:lnTo>
                    <a:pt x="4828" y="10169"/>
                  </a:lnTo>
                  <a:lnTo>
                    <a:pt x="5263" y="10268"/>
                  </a:lnTo>
                  <a:lnTo>
                    <a:pt x="5837" y="10347"/>
                  </a:lnTo>
                  <a:lnTo>
                    <a:pt x="6411" y="10427"/>
                  </a:lnTo>
                  <a:lnTo>
                    <a:pt x="6984" y="10466"/>
                  </a:lnTo>
                  <a:lnTo>
                    <a:pt x="7558" y="10486"/>
                  </a:lnTo>
                  <a:lnTo>
                    <a:pt x="8152" y="10506"/>
                  </a:lnTo>
                  <a:lnTo>
                    <a:pt x="8725" y="10486"/>
                  </a:lnTo>
                  <a:lnTo>
                    <a:pt x="9319" y="10427"/>
                  </a:lnTo>
                  <a:lnTo>
                    <a:pt x="9893" y="10367"/>
                  </a:lnTo>
                  <a:lnTo>
                    <a:pt x="10466" y="10288"/>
                  </a:lnTo>
                  <a:lnTo>
                    <a:pt x="11040" y="10189"/>
                  </a:lnTo>
                  <a:lnTo>
                    <a:pt x="11614" y="10090"/>
                  </a:lnTo>
                  <a:lnTo>
                    <a:pt x="12187" y="9952"/>
                  </a:lnTo>
                  <a:lnTo>
                    <a:pt x="12761" y="9813"/>
                  </a:lnTo>
                  <a:lnTo>
                    <a:pt x="13315" y="9635"/>
                  </a:lnTo>
                  <a:lnTo>
                    <a:pt x="13869" y="9477"/>
                  </a:lnTo>
                  <a:lnTo>
                    <a:pt x="14403" y="9279"/>
                  </a:lnTo>
                  <a:lnTo>
                    <a:pt x="15017" y="9042"/>
                  </a:lnTo>
                  <a:lnTo>
                    <a:pt x="15630" y="8804"/>
                  </a:lnTo>
                  <a:lnTo>
                    <a:pt x="16817" y="8310"/>
                  </a:lnTo>
                  <a:lnTo>
                    <a:pt x="17430" y="8053"/>
                  </a:lnTo>
                  <a:lnTo>
                    <a:pt x="18024" y="7815"/>
                  </a:lnTo>
                  <a:lnTo>
                    <a:pt x="18637" y="7598"/>
                  </a:lnTo>
                  <a:lnTo>
                    <a:pt x="19270" y="7400"/>
                  </a:lnTo>
                  <a:lnTo>
                    <a:pt x="19507" y="7321"/>
                  </a:lnTo>
                  <a:lnTo>
                    <a:pt x="19765" y="7281"/>
                  </a:lnTo>
                  <a:lnTo>
                    <a:pt x="20022" y="7241"/>
                  </a:lnTo>
                  <a:lnTo>
                    <a:pt x="20259" y="7222"/>
                  </a:lnTo>
                  <a:lnTo>
                    <a:pt x="20497" y="7202"/>
                  </a:lnTo>
                  <a:lnTo>
                    <a:pt x="20754" y="7202"/>
                  </a:lnTo>
                  <a:lnTo>
                    <a:pt x="21229" y="7241"/>
                  </a:lnTo>
                  <a:lnTo>
                    <a:pt x="21723" y="7321"/>
                  </a:lnTo>
                  <a:lnTo>
                    <a:pt x="22198" y="7439"/>
                  </a:lnTo>
                  <a:lnTo>
                    <a:pt x="22673" y="7598"/>
                  </a:lnTo>
                  <a:lnTo>
                    <a:pt x="23148" y="7795"/>
                  </a:lnTo>
                  <a:lnTo>
                    <a:pt x="23365" y="7914"/>
                  </a:lnTo>
                  <a:lnTo>
                    <a:pt x="23603" y="8033"/>
                  </a:lnTo>
                  <a:lnTo>
                    <a:pt x="23801" y="8171"/>
                  </a:lnTo>
                  <a:lnTo>
                    <a:pt x="23998" y="8310"/>
                  </a:lnTo>
                  <a:lnTo>
                    <a:pt x="24176" y="8468"/>
                  </a:lnTo>
                  <a:lnTo>
                    <a:pt x="24335" y="8646"/>
                  </a:lnTo>
                  <a:lnTo>
                    <a:pt x="24473" y="8824"/>
                  </a:lnTo>
                  <a:lnTo>
                    <a:pt x="24592" y="9002"/>
                  </a:lnTo>
                  <a:lnTo>
                    <a:pt x="24691" y="9200"/>
                  </a:lnTo>
                  <a:lnTo>
                    <a:pt x="24770" y="9418"/>
                  </a:lnTo>
                  <a:lnTo>
                    <a:pt x="24829" y="9635"/>
                  </a:lnTo>
                  <a:lnTo>
                    <a:pt x="24849" y="9853"/>
                  </a:lnTo>
                  <a:lnTo>
                    <a:pt x="24849" y="10090"/>
                  </a:lnTo>
                  <a:lnTo>
                    <a:pt x="24810" y="10328"/>
                  </a:lnTo>
                  <a:lnTo>
                    <a:pt x="24750" y="10585"/>
                  </a:lnTo>
                  <a:lnTo>
                    <a:pt x="24651" y="10822"/>
                  </a:lnTo>
                  <a:lnTo>
                    <a:pt x="24631" y="10882"/>
                  </a:lnTo>
                  <a:lnTo>
                    <a:pt x="24651" y="10921"/>
                  </a:lnTo>
                  <a:lnTo>
                    <a:pt x="24711" y="10941"/>
                  </a:lnTo>
                  <a:lnTo>
                    <a:pt x="24770" y="10981"/>
                  </a:lnTo>
                  <a:lnTo>
                    <a:pt x="25205" y="10981"/>
                  </a:lnTo>
                  <a:lnTo>
                    <a:pt x="25462" y="10921"/>
                  </a:lnTo>
                  <a:lnTo>
                    <a:pt x="25700" y="10842"/>
                  </a:lnTo>
                  <a:lnTo>
                    <a:pt x="25799" y="10803"/>
                  </a:lnTo>
                  <a:lnTo>
                    <a:pt x="25878" y="10743"/>
                  </a:lnTo>
                  <a:lnTo>
                    <a:pt x="25957" y="10684"/>
                  </a:lnTo>
                  <a:lnTo>
                    <a:pt x="25997" y="10605"/>
                  </a:lnTo>
                  <a:lnTo>
                    <a:pt x="26095" y="10347"/>
                  </a:lnTo>
                  <a:lnTo>
                    <a:pt x="26175" y="10071"/>
                  </a:lnTo>
                  <a:lnTo>
                    <a:pt x="26214" y="9833"/>
                  </a:lnTo>
                  <a:lnTo>
                    <a:pt x="26234" y="9576"/>
                  </a:lnTo>
                  <a:lnTo>
                    <a:pt x="26214" y="9339"/>
                  </a:lnTo>
                  <a:lnTo>
                    <a:pt x="26175" y="9121"/>
                  </a:lnTo>
                  <a:lnTo>
                    <a:pt x="26095" y="8903"/>
                  </a:lnTo>
                  <a:lnTo>
                    <a:pt x="26016" y="8686"/>
                  </a:lnTo>
                  <a:lnTo>
                    <a:pt x="25898" y="8488"/>
                  </a:lnTo>
                  <a:lnTo>
                    <a:pt x="25759" y="8290"/>
                  </a:lnTo>
                  <a:lnTo>
                    <a:pt x="25601" y="8112"/>
                  </a:lnTo>
                  <a:lnTo>
                    <a:pt x="25423" y="7934"/>
                  </a:lnTo>
                  <a:lnTo>
                    <a:pt x="25225" y="7776"/>
                  </a:lnTo>
                  <a:lnTo>
                    <a:pt x="25007" y="7617"/>
                  </a:lnTo>
                  <a:lnTo>
                    <a:pt x="24790" y="7479"/>
                  </a:lnTo>
                  <a:lnTo>
                    <a:pt x="24572" y="7340"/>
                  </a:lnTo>
                  <a:lnTo>
                    <a:pt x="24315" y="7222"/>
                  </a:lnTo>
                  <a:lnTo>
                    <a:pt x="24078" y="7103"/>
                  </a:lnTo>
                  <a:lnTo>
                    <a:pt x="23543" y="6905"/>
                  </a:lnTo>
                  <a:lnTo>
                    <a:pt x="23009" y="6747"/>
                  </a:lnTo>
                  <a:lnTo>
                    <a:pt x="22455" y="6628"/>
                  </a:lnTo>
                  <a:lnTo>
                    <a:pt x="21921" y="6549"/>
                  </a:lnTo>
                  <a:lnTo>
                    <a:pt x="21407" y="6529"/>
                  </a:lnTo>
                  <a:lnTo>
                    <a:pt x="20932" y="6529"/>
                  </a:lnTo>
                  <a:lnTo>
                    <a:pt x="20695" y="6549"/>
                  </a:lnTo>
                  <a:lnTo>
                    <a:pt x="20497" y="6589"/>
                  </a:lnTo>
                  <a:lnTo>
                    <a:pt x="20042" y="6668"/>
                  </a:lnTo>
                  <a:lnTo>
                    <a:pt x="19587" y="6767"/>
                  </a:lnTo>
                  <a:lnTo>
                    <a:pt x="19132" y="6905"/>
                  </a:lnTo>
                  <a:lnTo>
                    <a:pt x="18696" y="7024"/>
                  </a:lnTo>
                  <a:lnTo>
                    <a:pt x="17826" y="7321"/>
                  </a:lnTo>
                  <a:lnTo>
                    <a:pt x="16955" y="7657"/>
                  </a:lnTo>
                  <a:lnTo>
                    <a:pt x="15254" y="8349"/>
                  </a:lnTo>
                  <a:lnTo>
                    <a:pt x="14383" y="8686"/>
                  </a:lnTo>
                  <a:lnTo>
                    <a:pt x="13533" y="9022"/>
                  </a:lnTo>
                  <a:lnTo>
                    <a:pt x="12979" y="9200"/>
                  </a:lnTo>
                  <a:lnTo>
                    <a:pt x="12405" y="9378"/>
                  </a:lnTo>
                  <a:lnTo>
                    <a:pt x="11851" y="9517"/>
                  </a:lnTo>
                  <a:lnTo>
                    <a:pt x="11258" y="9635"/>
                  </a:lnTo>
                  <a:lnTo>
                    <a:pt x="10684" y="9734"/>
                  </a:lnTo>
                  <a:lnTo>
                    <a:pt x="10090" y="9813"/>
                  </a:lnTo>
                  <a:lnTo>
                    <a:pt x="9497" y="9853"/>
                  </a:lnTo>
                  <a:lnTo>
                    <a:pt x="8903" y="9873"/>
                  </a:lnTo>
                  <a:lnTo>
                    <a:pt x="8310" y="9873"/>
                  </a:lnTo>
                  <a:lnTo>
                    <a:pt x="7716" y="9833"/>
                  </a:lnTo>
                  <a:lnTo>
                    <a:pt x="7123" y="9774"/>
                  </a:lnTo>
                  <a:lnTo>
                    <a:pt x="6549" y="9695"/>
                  </a:lnTo>
                  <a:lnTo>
                    <a:pt x="5975" y="9576"/>
                  </a:lnTo>
                  <a:lnTo>
                    <a:pt x="5402" y="9418"/>
                  </a:lnTo>
                  <a:lnTo>
                    <a:pt x="4848" y="9240"/>
                  </a:lnTo>
                  <a:lnTo>
                    <a:pt x="4314" y="9022"/>
                  </a:lnTo>
                  <a:lnTo>
                    <a:pt x="3957" y="8844"/>
                  </a:lnTo>
                  <a:lnTo>
                    <a:pt x="3601" y="8646"/>
                  </a:lnTo>
                  <a:lnTo>
                    <a:pt x="3285" y="8409"/>
                  </a:lnTo>
                  <a:lnTo>
                    <a:pt x="2988" y="8151"/>
                  </a:lnTo>
                  <a:lnTo>
                    <a:pt x="2691" y="7875"/>
                  </a:lnTo>
                  <a:lnTo>
                    <a:pt x="2434" y="7578"/>
                  </a:lnTo>
                  <a:lnTo>
                    <a:pt x="2197" y="7261"/>
                  </a:lnTo>
                  <a:lnTo>
                    <a:pt x="1979" y="6925"/>
                  </a:lnTo>
                  <a:lnTo>
                    <a:pt x="1801" y="6569"/>
                  </a:lnTo>
                  <a:lnTo>
                    <a:pt x="1643" y="6213"/>
                  </a:lnTo>
                  <a:lnTo>
                    <a:pt x="1524" y="5837"/>
                  </a:lnTo>
                  <a:lnTo>
                    <a:pt x="1445" y="5441"/>
                  </a:lnTo>
                  <a:lnTo>
                    <a:pt x="1386" y="5065"/>
                  </a:lnTo>
                  <a:lnTo>
                    <a:pt x="1386" y="4670"/>
                  </a:lnTo>
                  <a:lnTo>
                    <a:pt x="1425" y="4274"/>
                  </a:lnTo>
                  <a:lnTo>
                    <a:pt x="1504" y="3878"/>
                  </a:lnTo>
                  <a:lnTo>
                    <a:pt x="1564" y="3700"/>
                  </a:lnTo>
                  <a:lnTo>
                    <a:pt x="1623" y="3522"/>
                  </a:lnTo>
                  <a:lnTo>
                    <a:pt x="1781" y="3206"/>
                  </a:lnTo>
                  <a:lnTo>
                    <a:pt x="1979" y="2889"/>
                  </a:lnTo>
                  <a:lnTo>
                    <a:pt x="2197" y="2612"/>
                  </a:lnTo>
                  <a:lnTo>
                    <a:pt x="2454" y="2355"/>
                  </a:lnTo>
                  <a:lnTo>
                    <a:pt x="2731" y="2117"/>
                  </a:lnTo>
                  <a:lnTo>
                    <a:pt x="3047" y="1920"/>
                  </a:lnTo>
                  <a:lnTo>
                    <a:pt x="3364" y="1722"/>
                  </a:lnTo>
                  <a:lnTo>
                    <a:pt x="3700" y="1544"/>
                  </a:lnTo>
                  <a:lnTo>
                    <a:pt x="4037" y="1385"/>
                  </a:lnTo>
                  <a:lnTo>
                    <a:pt x="4393" y="1247"/>
                  </a:lnTo>
                  <a:lnTo>
                    <a:pt x="4749" y="1128"/>
                  </a:lnTo>
                  <a:lnTo>
                    <a:pt x="5105" y="1010"/>
                  </a:lnTo>
                  <a:lnTo>
                    <a:pt x="5461" y="930"/>
                  </a:lnTo>
                  <a:lnTo>
                    <a:pt x="6153" y="772"/>
                  </a:lnTo>
                  <a:lnTo>
                    <a:pt x="6450" y="733"/>
                  </a:lnTo>
                  <a:lnTo>
                    <a:pt x="6767" y="693"/>
                  </a:lnTo>
                  <a:lnTo>
                    <a:pt x="7103" y="673"/>
                  </a:lnTo>
                  <a:lnTo>
                    <a:pt x="7459" y="673"/>
                  </a:lnTo>
                  <a:lnTo>
                    <a:pt x="7815" y="693"/>
                  </a:lnTo>
                  <a:lnTo>
                    <a:pt x="8171" y="713"/>
                  </a:lnTo>
                  <a:lnTo>
                    <a:pt x="8527" y="772"/>
                  </a:lnTo>
                  <a:lnTo>
                    <a:pt x="8864" y="871"/>
                  </a:lnTo>
                  <a:lnTo>
                    <a:pt x="9180" y="970"/>
                  </a:lnTo>
                  <a:lnTo>
                    <a:pt x="9497" y="1108"/>
                  </a:lnTo>
                  <a:lnTo>
                    <a:pt x="9774" y="1267"/>
                  </a:lnTo>
                  <a:lnTo>
                    <a:pt x="10031" y="1465"/>
                  </a:lnTo>
                  <a:lnTo>
                    <a:pt x="10150" y="1583"/>
                  </a:lnTo>
                  <a:lnTo>
                    <a:pt x="10268" y="1702"/>
                  </a:lnTo>
                  <a:lnTo>
                    <a:pt x="10367" y="1840"/>
                  </a:lnTo>
                  <a:lnTo>
                    <a:pt x="10447" y="1979"/>
                  </a:lnTo>
                  <a:lnTo>
                    <a:pt x="10526" y="2117"/>
                  </a:lnTo>
                  <a:lnTo>
                    <a:pt x="10605" y="2276"/>
                  </a:lnTo>
                  <a:lnTo>
                    <a:pt x="10664" y="2454"/>
                  </a:lnTo>
                  <a:lnTo>
                    <a:pt x="10704" y="2632"/>
                  </a:lnTo>
                  <a:lnTo>
                    <a:pt x="10723" y="2810"/>
                  </a:lnTo>
                  <a:lnTo>
                    <a:pt x="10723" y="2988"/>
                  </a:lnTo>
                  <a:lnTo>
                    <a:pt x="10684" y="3186"/>
                  </a:lnTo>
                  <a:lnTo>
                    <a:pt x="10625" y="3364"/>
                  </a:lnTo>
                  <a:lnTo>
                    <a:pt x="10545" y="3522"/>
                  </a:lnTo>
                  <a:lnTo>
                    <a:pt x="10447" y="3700"/>
                  </a:lnTo>
                  <a:lnTo>
                    <a:pt x="10348" y="3858"/>
                  </a:lnTo>
                  <a:lnTo>
                    <a:pt x="10209" y="4017"/>
                  </a:lnTo>
                  <a:lnTo>
                    <a:pt x="9932" y="4313"/>
                  </a:lnTo>
                  <a:lnTo>
                    <a:pt x="9635" y="4590"/>
                  </a:lnTo>
                  <a:lnTo>
                    <a:pt x="9339" y="4828"/>
                  </a:lnTo>
                  <a:lnTo>
                    <a:pt x="9062" y="5026"/>
                  </a:lnTo>
                  <a:lnTo>
                    <a:pt x="8864" y="5144"/>
                  </a:lnTo>
                  <a:lnTo>
                    <a:pt x="8646" y="5283"/>
                  </a:lnTo>
                  <a:lnTo>
                    <a:pt x="8429" y="5382"/>
                  </a:lnTo>
                  <a:lnTo>
                    <a:pt x="8191" y="5481"/>
                  </a:lnTo>
                  <a:lnTo>
                    <a:pt x="7954" y="5520"/>
                  </a:lnTo>
                  <a:lnTo>
                    <a:pt x="7835" y="5540"/>
                  </a:lnTo>
                  <a:lnTo>
                    <a:pt x="7716" y="5540"/>
                  </a:lnTo>
                  <a:lnTo>
                    <a:pt x="7598" y="5520"/>
                  </a:lnTo>
                  <a:lnTo>
                    <a:pt x="7479" y="5500"/>
                  </a:lnTo>
                  <a:lnTo>
                    <a:pt x="7380" y="5441"/>
                  </a:lnTo>
                  <a:lnTo>
                    <a:pt x="7261" y="5382"/>
                  </a:lnTo>
                  <a:lnTo>
                    <a:pt x="7202" y="5322"/>
                  </a:lnTo>
                  <a:lnTo>
                    <a:pt x="7162" y="5263"/>
                  </a:lnTo>
                  <a:lnTo>
                    <a:pt x="7123" y="5204"/>
                  </a:lnTo>
                  <a:lnTo>
                    <a:pt x="7083" y="5125"/>
                  </a:lnTo>
                  <a:lnTo>
                    <a:pt x="7063" y="4947"/>
                  </a:lnTo>
                  <a:lnTo>
                    <a:pt x="7083" y="4788"/>
                  </a:lnTo>
                  <a:lnTo>
                    <a:pt x="7143" y="4630"/>
                  </a:lnTo>
                  <a:lnTo>
                    <a:pt x="7182" y="4551"/>
                  </a:lnTo>
                  <a:lnTo>
                    <a:pt x="7242" y="4491"/>
                  </a:lnTo>
                  <a:lnTo>
                    <a:pt x="7301" y="4432"/>
                  </a:lnTo>
                  <a:lnTo>
                    <a:pt x="7380" y="4412"/>
                  </a:lnTo>
                  <a:lnTo>
                    <a:pt x="7459" y="4373"/>
                  </a:lnTo>
                  <a:lnTo>
                    <a:pt x="7538" y="4373"/>
                  </a:lnTo>
                  <a:lnTo>
                    <a:pt x="7736" y="4333"/>
                  </a:lnTo>
                  <a:lnTo>
                    <a:pt x="7934" y="4274"/>
                  </a:lnTo>
                  <a:lnTo>
                    <a:pt x="8152" y="4175"/>
                  </a:lnTo>
                  <a:lnTo>
                    <a:pt x="8330" y="4056"/>
                  </a:lnTo>
                  <a:lnTo>
                    <a:pt x="8389" y="3997"/>
                  </a:lnTo>
                  <a:lnTo>
                    <a:pt x="8448" y="3938"/>
                  </a:lnTo>
                  <a:lnTo>
                    <a:pt x="8468" y="3878"/>
                  </a:lnTo>
                  <a:lnTo>
                    <a:pt x="8468" y="3839"/>
                  </a:lnTo>
                  <a:lnTo>
                    <a:pt x="8429" y="3799"/>
                  </a:lnTo>
                  <a:lnTo>
                    <a:pt x="8369" y="3759"/>
                  </a:lnTo>
                  <a:lnTo>
                    <a:pt x="8270" y="3740"/>
                  </a:lnTo>
                  <a:lnTo>
                    <a:pt x="8112" y="3740"/>
                  </a:lnTo>
                  <a:lnTo>
                    <a:pt x="7815" y="3759"/>
                  </a:lnTo>
                  <a:lnTo>
                    <a:pt x="7519" y="3799"/>
                  </a:lnTo>
                  <a:lnTo>
                    <a:pt x="7222" y="3858"/>
                  </a:lnTo>
                  <a:lnTo>
                    <a:pt x="6945" y="3957"/>
                  </a:lnTo>
                  <a:lnTo>
                    <a:pt x="6668" y="4076"/>
                  </a:lnTo>
                  <a:lnTo>
                    <a:pt x="6411" y="4215"/>
                  </a:lnTo>
                  <a:lnTo>
                    <a:pt x="6173" y="4393"/>
                  </a:lnTo>
                  <a:lnTo>
                    <a:pt x="5956" y="4610"/>
                  </a:lnTo>
                  <a:lnTo>
                    <a:pt x="5857" y="4709"/>
                  </a:lnTo>
                  <a:lnTo>
                    <a:pt x="5797" y="4828"/>
                  </a:lnTo>
                  <a:lnTo>
                    <a:pt x="5738" y="4927"/>
                  </a:lnTo>
                  <a:lnTo>
                    <a:pt x="5698" y="5045"/>
                  </a:lnTo>
                  <a:lnTo>
                    <a:pt x="5698" y="5164"/>
                  </a:lnTo>
                  <a:lnTo>
                    <a:pt x="5698" y="5263"/>
                  </a:lnTo>
                  <a:lnTo>
                    <a:pt x="5718" y="5362"/>
                  </a:lnTo>
                  <a:lnTo>
                    <a:pt x="5758" y="5481"/>
                  </a:lnTo>
                  <a:lnTo>
                    <a:pt x="5797" y="5580"/>
                  </a:lnTo>
                  <a:lnTo>
                    <a:pt x="5857" y="5659"/>
                  </a:lnTo>
                  <a:lnTo>
                    <a:pt x="6015" y="5837"/>
                  </a:lnTo>
                  <a:lnTo>
                    <a:pt x="6193" y="5995"/>
                  </a:lnTo>
                  <a:lnTo>
                    <a:pt x="6411" y="6094"/>
                  </a:lnTo>
                  <a:lnTo>
                    <a:pt x="6569" y="6153"/>
                  </a:lnTo>
                  <a:lnTo>
                    <a:pt x="6727" y="6213"/>
                  </a:lnTo>
                  <a:lnTo>
                    <a:pt x="6885" y="6232"/>
                  </a:lnTo>
                  <a:lnTo>
                    <a:pt x="7063" y="6252"/>
                  </a:lnTo>
                  <a:lnTo>
                    <a:pt x="7400" y="6252"/>
                  </a:lnTo>
                  <a:lnTo>
                    <a:pt x="7756" y="6213"/>
                  </a:lnTo>
                  <a:lnTo>
                    <a:pt x="8112" y="6134"/>
                  </a:lnTo>
                  <a:lnTo>
                    <a:pt x="8468" y="6035"/>
                  </a:lnTo>
                  <a:lnTo>
                    <a:pt x="8824" y="5896"/>
                  </a:lnTo>
                  <a:lnTo>
                    <a:pt x="9180" y="5718"/>
                  </a:lnTo>
                  <a:lnTo>
                    <a:pt x="9536" y="5520"/>
                  </a:lnTo>
                  <a:lnTo>
                    <a:pt x="9853" y="5322"/>
                  </a:lnTo>
                  <a:lnTo>
                    <a:pt x="10189" y="5105"/>
                  </a:lnTo>
                  <a:lnTo>
                    <a:pt x="10486" y="4867"/>
                  </a:lnTo>
                  <a:lnTo>
                    <a:pt x="10763" y="4630"/>
                  </a:lnTo>
                  <a:lnTo>
                    <a:pt x="11020" y="4393"/>
                  </a:lnTo>
                  <a:lnTo>
                    <a:pt x="11258" y="4175"/>
                  </a:lnTo>
                  <a:lnTo>
                    <a:pt x="11455" y="3957"/>
                  </a:lnTo>
                  <a:lnTo>
                    <a:pt x="11594" y="3779"/>
                  </a:lnTo>
                  <a:lnTo>
                    <a:pt x="11693" y="3621"/>
                  </a:lnTo>
                  <a:lnTo>
                    <a:pt x="11792" y="3463"/>
                  </a:lnTo>
                  <a:lnTo>
                    <a:pt x="11871" y="3304"/>
                  </a:lnTo>
                  <a:lnTo>
                    <a:pt x="11930" y="3146"/>
                  </a:lnTo>
                  <a:lnTo>
                    <a:pt x="11990" y="2988"/>
                  </a:lnTo>
                  <a:lnTo>
                    <a:pt x="12009" y="2830"/>
                  </a:lnTo>
                  <a:lnTo>
                    <a:pt x="12029" y="2671"/>
                  </a:lnTo>
                  <a:lnTo>
                    <a:pt x="12029" y="2533"/>
                  </a:lnTo>
                  <a:lnTo>
                    <a:pt x="12029" y="2375"/>
                  </a:lnTo>
                  <a:lnTo>
                    <a:pt x="12009" y="2236"/>
                  </a:lnTo>
                  <a:lnTo>
                    <a:pt x="11970" y="2098"/>
                  </a:lnTo>
                  <a:lnTo>
                    <a:pt x="11930" y="1939"/>
                  </a:lnTo>
                  <a:lnTo>
                    <a:pt x="11871" y="1821"/>
                  </a:lnTo>
                  <a:lnTo>
                    <a:pt x="11713" y="1544"/>
                  </a:lnTo>
                  <a:lnTo>
                    <a:pt x="11535" y="1306"/>
                  </a:lnTo>
                  <a:lnTo>
                    <a:pt x="11297" y="1089"/>
                  </a:lnTo>
                  <a:lnTo>
                    <a:pt x="11060" y="871"/>
                  </a:lnTo>
                  <a:lnTo>
                    <a:pt x="10783" y="693"/>
                  </a:lnTo>
                  <a:lnTo>
                    <a:pt x="10466" y="515"/>
                  </a:lnTo>
                  <a:lnTo>
                    <a:pt x="10170" y="376"/>
                  </a:lnTo>
                  <a:lnTo>
                    <a:pt x="9833" y="258"/>
                  </a:lnTo>
                  <a:lnTo>
                    <a:pt x="9497" y="179"/>
                  </a:lnTo>
                  <a:lnTo>
                    <a:pt x="9121" y="99"/>
                  </a:lnTo>
                  <a:lnTo>
                    <a:pt x="8745" y="40"/>
                  </a:lnTo>
                  <a:lnTo>
                    <a:pt x="8349" y="20"/>
                  </a:lnTo>
                  <a:lnTo>
                    <a:pt x="7974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4" name="Google Shape;1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375" y="976300"/>
            <a:ext cx="6141250" cy="39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34"/>
          <p:cNvSpPr txBox="1"/>
          <p:nvPr/>
        </p:nvSpPr>
        <p:spPr>
          <a:xfrm>
            <a:off x="0" y="1107225"/>
            <a:ext cx="26943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Most popular reason : “Tastes_good” (94%).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Caffeine (56%)  Ritual (54%) 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The least common “To Poop” (13%) 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Roast Preference” consistent across  reasons.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Light” roast - most popular (~50%) and “Dark” Roast least popular (~10%). 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Dark Roast for “To_poop”(13%). </a:t>
            </a:r>
            <a:b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</a:b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35"/>
          <p:cNvSpPr/>
          <p:nvPr/>
        </p:nvSpPr>
        <p:spPr>
          <a:xfrm>
            <a:off x="1869725" y="113675"/>
            <a:ext cx="5409300" cy="720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5"/>
          <p:cNvSpPr txBox="1"/>
          <p:nvPr/>
        </p:nvSpPr>
        <p:spPr>
          <a:xfrm flipH="1">
            <a:off x="5393753" y="3359650"/>
            <a:ext cx="24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342" name="Google Shape;1342;p35"/>
          <p:cNvSpPr txBox="1"/>
          <p:nvPr>
            <p:ph type="title"/>
          </p:nvPr>
        </p:nvSpPr>
        <p:spPr>
          <a:xfrm>
            <a:off x="717850" y="293775"/>
            <a:ext cx="7704000" cy="2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Where People Drink Coffee? </a:t>
            </a: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How much they spend?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343" name="Google Shape;1343;p35"/>
          <p:cNvSpPr txBox="1"/>
          <p:nvPr/>
        </p:nvSpPr>
        <p:spPr>
          <a:xfrm flipH="1">
            <a:off x="3652223" y="3676909"/>
            <a:ext cx="63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344" name="Google Shape;1344;p35"/>
          <p:cNvSpPr txBox="1"/>
          <p:nvPr/>
        </p:nvSpPr>
        <p:spPr>
          <a:xfrm flipH="1">
            <a:off x="2300343" y="3676909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345" name="Google Shape;1345;p35"/>
          <p:cNvSpPr txBox="1"/>
          <p:nvPr/>
        </p:nvSpPr>
        <p:spPr>
          <a:xfrm>
            <a:off x="10150" y="1047275"/>
            <a:ext cx="2930400" cy="3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Majority of people drink coffee at home.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most common spending range across all locations is ($20-$60)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Lowest spending range(&lt;$20) and highest (&gt;$100) have fewer people across all locations.</a:t>
            </a:r>
            <a:r>
              <a:rPr b="1" lang="en" sz="1200">
                <a:solidFill>
                  <a:schemeClr val="lt1"/>
                </a:solidFill>
              </a:rPr>
              <a:t> 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S</a:t>
            </a:r>
            <a:r>
              <a:rPr b="1" lang="en" sz="1200">
                <a:solidFill>
                  <a:schemeClr val="lt1"/>
                </a:solidFill>
              </a:rPr>
              <a:t>urprisingly the </a:t>
            </a:r>
            <a:r>
              <a:rPr b="1" lang="en" sz="1200">
                <a:solidFill>
                  <a:schemeClr val="lt1"/>
                </a:solidFill>
              </a:rPr>
              <a:t>“at home” category has maximum number of people spending &gt;$100 for coffee. </a:t>
            </a:r>
            <a:endParaRPr b="1" sz="12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Possible Reasons: Frequent Consumption, </a:t>
            </a:r>
            <a:r>
              <a:rPr b="1" lang="en" sz="1100">
                <a:solidFill>
                  <a:schemeClr val="lt1"/>
                </a:solidFill>
              </a:rPr>
              <a:t> Premium Coffee Beans, </a:t>
            </a:r>
            <a:r>
              <a:rPr b="1" lang="en" sz="1100">
                <a:solidFill>
                  <a:schemeClr val="lt1"/>
                </a:solidFill>
              </a:rPr>
              <a:t>or  Data Bias .</a:t>
            </a:r>
            <a:br>
              <a:rPr b="1" lang="en" sz="11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</p:txBody>
      </p:sp>
      <p:grpSp>
        <p:nvGrpSpPr>
          <p:cNvPr id="1346" name="Google Shape;1346;p35"/>
          <p:cNvGrpSpPr/>
          <p:nvPr/>
        </p:nvGrpSpPr>
        <p:grpSpPr>
          <a:xfrm>
            <a:off x="7413758" y="-5505"/>
            <a:ext cx="1502711" cy="959257"/>
            <a:chOff x="3544650" y="4410025"/>
            <a:chExt cx="1195950" cy="960025"/>
          </a:xfrm>
        </p:grpSpPr>
        <p:sp>
          <p:nvSpPr>
            <p:cNvPr id="1347" name="Google Shape;1347;p35"/>
            <p:cNvSpPr/>
            <p:nvPr/>
          </p:nvSpPr>
          <p:spPr>
            <a:xfrm>
              <a:off x="3571850" y="5042600"/>
              <a:ext cx="1051025" cy="323500"/>
            </a:xfrm>
            <a:custGeom>
              <a:rect b="b" l="l" r="r" t="t"/>
              <a:pathLst>
                <a:path extrusionOk="0" h="12940" w="42041">
                  <a:moveTo>
                    <a:pt x="21881" y="1"/>
                  </a:moveTo>
                  <a:lnTo>
                    <a:pt x="20793" y="40"/>
                  </a:lnTo>
                  <a:lnTo>
                    <a:pt x="19705" y="80"/>
                  </a:lnTo>
                  <a:lnTo>
                    <a:pt x="18636" y="139"/>
                  </a:lnTo>
                  <a:lnTo>
                    <a:pt x="17588" y="218"/>
                  </a:lnTo>
                  <a:lnTo>
                    <a:pt x="16559" y="317"/>
                  </a:lnTo>
                  <a:lnTo>
                    <a:pt x="15550" y="436"/>
                  </a:lnTo>
                  <a:lnTo>
                    <a:pt x="14561" y="555"/>
                  </a:lnTo>
                  <a:lnTo>
                    <a:pt x="13572" y="693"/>
                  </a:lnTo>
                  <a:lnTo>
                    <a:pt x="12622" y="832"/>
                  </a:lnTo>
                  <a:lnTo>
                    <a:pt x="11692" y="990"/>
                  </a:lnTo>
                  <a:lnTo>
                    <a:pt x="10802" y="1168"/>
                  </a:lnTo>
                  <a:lnTo>
                    <a:pt x="9932" y="1366"/>
                  </a:lnTo>
                  <a:lnTo>
                    <a:pt x="9081" y="1544"/>
                  </a:lnTo>
                  <a:lnTo>
                    <a:pt x="8270" y="1762"/>
                  </a:lnTo>
                  <a:lnTo>
                    <a:pt x="7478" y="1979"/>
                  </a:lnTo>
                  <a:lnTo>
                    <a:pt x="6727" y="2217"/>
                  </a:lnTo>
                  <a:lnTo>
                    <a:pt x="5995" y="2454"/>
                  </a:lnTo>
                  <a:lnTo>
                    <a:pt x="5302" y="2691"/>
                  </a:lnTo>
                  <a:lnTo>
                    <a:pt x="4649" y="2949"/>
                  </a:lnTo>
                  <a:lnTo>
                    <a:pt x="4036" y="3226"/>
                  </a:lnTo>
                  <a:lnTo>
                    <a:pt x="3462" y="3483"/>
                  </a:lnTo>
                  <a:lnTo>
                    <a:pt x="2928" y="3780"/>
                  </a:lnTo>
                  <a:lnTo>
                    <a:pt x="2434" y="4057"/>
                  </a:lnTo>
                  <a:lnTo>
                    <a:pt x="1979" y="4353"/>
                  </a:lnTo>
                  <a:lnTo>
                    <a:pt x="1563" y="4650"/>
                  </a:lnTo>
                  <a:lnTo>
                    <a:pt x="1207" y="4967"/>
                  </a:lnTo>
                  <a:lnTo>
                    <a:pt x="871" y="5263"/>
                  </a:lnTo>
                  <a:lnTo>
                    <a:pt x="613" y="5580"/>
                  </a:lnTo>
                  <a:lnTo>
                    <a:pt x="376" y="5896"/>
                  </a:lnTo>
                  <a:lnTo>
                    <a:pt x="218" y="6233"/>
                  </a:lnTo>
                  <a:lnTo>
                    <a:pt x="139" y="6391"/>
                  </a:lnTo>
                  <a:lnTo>
                    <a:pt x="79" y="6549"/>
                  </a:lnTo>
                  <a:lnTo>
                    <a:pt x="40" y="6708"/>
                  </a:lnTo>
                  <a:lnTo>
                    <a:pt x="20" y="6886"/>
                  </a:lnTo>
                  <a:lnTo>
                    <a:pt x="0" y="7044"/>
                  </a:lnTo>
                  <a:lnTo>
                    <a:pt x="0" y="7222"/>
                  </a:lnTo>
                  <a:lnTo>
                    <a:pt x="20" y="7380"/>
                  </a:lnTo>
                  <a:lnTo>
                    <a:pt x="40" y="7538"/>
                  </a:lnTo>
                  <a:lnTo>
                    <a:pt x="79" y="7697"/>
                  </a:lnTo>
                  <a:lnTo>
                    <a:pt x="139" y="7875"/>
                  </a:lnTo>
                  <a:lnTo>
                    <a:pt x="198" y="8033"/>
                  </a:lnTo>
                  <a:lnTo>
                    <a:pt x="277" y="8191"/>
                  </a:lnTo>
                  <a:lnTo>
                    <a:pt x="475" y="8488"/>
                  </a:lnTo>
                  <a:lnTo>
                    <a:pt x="712" y="8805"/>
                  </a:lnTo>
                  <a:lnTo>
                    <a:pt x="1009" y="9082"/>
                  </a:lnTo>
                  <a:lnTo>
                    <a:pt x="1365" y="9378"/>
                  </a:lnTo>
                  <a:lnTo>
                    <a:pt x="1741" y="9655"/>
                  </a:lnTo>
                  <a:lnTo>
                    <a:pt x="2176" y="9932"/>
                  </a:lnTo>
                  <a:lnTo>
                    <a:pt x="2651" y="10189"/>
                  </a:lnTo>
                  <a:lnTo>
                    <a:pt x="3166" y="10447"/>
                  </a:lnTo>
                  <a:lnTo>
                    <a:pt x="3719" y="10684"/>
                  </a:lnTo>
                  <a:lnTo>
                    <a:pt x="4313" y="10902"/>
                  </a:lnTo>
                  <a:lnTo>
                    <a:pt x="4946" y="11139"/>
                  </a:lnTo>
                  <a:lnTo>
                    <a:pt x="5619" y="11337"/>
                  </a:lnTo>
                  <a:lnTo>
                    <a:pt x="6331" y="11535"/>
                  </a:lnTo>
                  <a:lnTo>
                    <a:pt x="7063" y="11733"/>
                  </a:lnTo>
                  <a:lnTo>
                    <a:pt x="7834" y="11891"/>
                  </a:lnTo>
                  <a:lnTo>
                    <a:pt x="8626" y="12069"/>
                  </a:lnTo>
                  <a:lnTo>
                    <a:pt x="9457" y="12207"/>
                  </a:lnTo>
                  <a:lnTo>
                    <a:pt x="10327" y="12346"/>
                  </a:lnTo>
                  <a:lnTo>
                    <a:pt x="11198" y="12465"/>
                  </a:lnTo>
                  <a:lnTo>
                    <a:pt x="12108" y="12583"/>
                  </a:lnTo>
                  <a:lnTo>
                    <a:pt x="13057" y="12682"/>
                  </a:lnTo>
                  <a:lnTo>
                    <a:pt x="14007" y="12761"/>
                  </a:lnTo>
                  <a:lnTo>
                    <a:pt x="14996" y="12821"/>
                  </a:lnTo>
                  <a:lnTo>
                    <a:pt x="15985" y="12880"/>
                  </a:lnTo>
                  <a:lnTo>
                    <a:pt x="17014" y="12920"/>
                  </a:lnTo>
                  <a:lnTo>
                    <a:pt x="18043" y="12939"/>
                  </a:lnTo>
                  <a:lnTo>
                    <a:pt x="19091" y="12939"/>
                  </a:lnTo>
                  <a:lnTo>
                    <a:pt x="20160" y="12920"/>
                  </a:lnTo>
                  <a:lnTo>
                    <a:pt x="21248" y="12900"/>
                  </a:lnTo>
                  <a:lnTo>
                    <a:pt x="22336" y="12841"/>
                  </a:lnTo>
                  <a:lnTo>
                    <a:pt x="23404" y="12781"/>
                  </a:lnTo>
                  <a:lnTo>
                    <a:pt x="24453" y="12702"/>
                  </a:lnTo>
                  <a:lnTo>
                    <a:pt x="25482" y="12603"/>
                  </a:lnTo>
                  <a:lnTo>
                    <a:pt x="26491" y="12504"/>
                  </a:lnTo>
                  <a:lnTo>
                    <a:pt x="27480" y="12385"/>
                  </a:lnTo>
                  <a:lnTo>
                    <a:pt x="28469" y="12247"/>
                  </a:lnTo>
                  <a:lnTo>
                    <a:pt x="29419" y="12089"/>
                  </a:lnTo>
                  <a:lnTo>
                    <a:pt x="30348" y="11930"/>
                  </a:lnTo>
                  <a:lnTo>
                    <a:pt x="31239" y="11752"/>
                  </a:lnTo>
                  <a:lnTo>
                    <a:pt x="32109" y="11574"/>
                  </a:lnTo>
                  <a:lnTo>
                    <a:pt x="32960" y="11377"/>
                  </a:lnTo>
                  <a:lnTo>
                    <a:pt x="33771" y="11159"/>
                  </a:lnTo>
                  <a:lnTo>
                    <a:pt x="34562" y="10941"/>
                  </a:lnTo>
                  <a:lnTo>
                    <a:pt x="35314" y="10724"/>
                  </a:lnTo>
                  <a:lnTo>
                    <a:pt x="36046" y="10486"/>
                  </a:lnTo>
                  <a:lnTo>
                    <a:pt x="36739" y="10229"/>
                  </a:lnTo>
                  <a:lnTo>
                    <a:pt x="37391" y="9972"/>
                  </a:lnTo>
                  <a:lnTo>
                    <a:pt x="38005" y="9715"/>
                  </a:lnTo>
                  <a:lnTo>
                    <a:pt x="38578" y="9438"/>
                  </a:lnTo>
                  <a:lnTo>
                    <a:pt x="39113" y="9161"/>
                  </a:lnTo>
                  <a:lnTo>
                    <a:pt x="39607" y="8864"/>
                  </a:lnTo>
                  <a:lnTo>
                    <a:pt x="40062" y="8567"/>
                  </a:lnTo>
                  <a:lnTo>
                    <a:pt x="40478" y="8270"/>
                  </a:lnTo>
                  <a:lnTo>
                    <a:pt x="40834" y="7974"/>
                  </a:lnTo>
                  <a:lnTo>
                    <a:pt x="41170" y="7657"/>
                  </a:lnTo>
                  <a:lnTo>
                    <a:pt x="41427" y="7341"/>
                  </a:lnTo>
                  <a:lnTo>
                    <a:pt x="41665" y="7024"/>
                  </a:lnTo>
                  <a:lnTo>
                    <a:pt x="41823" y="6708"/>
                  </a:lnTo>
                  <a:lnTo>
                    <a:pt x="41902" y="6529"/>
                  </a:lnTo>
                  <a:lnTo>
                    <a:pt x="41961" y="6371"/>
                  </a:lnTo>
                  <a:lnTo>
                    <a:pt x="42001" y="6213"/>
                  </a:lnTo>
                  <a:lnTo>
                    <a:pt x="42021" y="6035"/>
                  </a:lnTo>
                  <a:lnTo>
                    <a:pt x="42041" y="5877"/>
                  </a:lnTo>
                  <a:lnTo>
                    <a:pt x="42041" y="5718"/>
                  </a:lnTo>
                  <a:lnTo>
                    <a:pt x="42021" y="5540"/>
                  </a:lnTo>
                  <a:lnTo>
                    <a:pt x="42001" y="5382"/>
                  </a:lnTo>
                  <a:lnTo>
                    <a:pt x="41961" y="5224"/>
                  </a:lnTo>
                  <a:lnTo>
                    <a:pt x="41902" y="5065"/>
                  </a:lnTo>
                  <a:lnTo>
                    <a:pt x="41843" y="4907"/>
                  </a:lnTo>
                  <a:lnTo>
                    <a:pt x="41764" y="4749"/>
                  </a:lnTo>
                  <a:lnTo>
                    <a:pt x="41566" y="4432"/>
                  </a:lnTo>
                  <a:lnTo>
                    <a:pt x="41328" y="4136"/>
                  </a:lnTo>
                  <a:lnTo>
                    <a:pt x="41032" y="3839"/>
                  </a:lnTo>
                  <a:lnTo>
                    <a:pt x="40676" y="3542"/>
                  </a:lnTo>
                  <a:lnTo>
                    <a:pt x="40300" y="3265"/>
                  </a:lnTo>
                  <a:lnTo>
                    <a:pt x="39864" y="3008"/>
                  </a:lnTo>
                  <a:lnTo>
                    <a:pt x="39390" y="2731"/>
                  </a:lnTo>
                  <a:lnTo>
                    <a:pt x="38875" y="2494"/>
                  </a:lnTo>
                  <a:lnTo>
                    <a:pt x="38321" y="2256"/>
                  </a:lnTo>
                  <a:lnTo>
                    <a:pt x="37728" y="2019"/>
                  </a:lnTo>
                  <a:lnTo>
                    <a:pt x="37095" y="1801"/>
                  </a:lnTo>
                  <a:lnTo>
                    <a:pt x="36422" y="1584"/>
                  </a:lnTo>
                  <a:lnTo>
                    <a:pt x="35710" y="1386"/>
                  </a:lnTo>
                  <a:lnTo>
                    <a:pt x="34978" y="1208"/>
                  </a:lnTo>
                  <a:lnTo>
                    <a:pt x="34206" y="1030"/>
                  </a:lnTo>
                  <a:lnTo>
                    <a:pt x="33415" y="871"/>
                  </a:lnTo>
                  <a:lnTo>
                    <a:pt x="32584" y="713"/>
                  </a:lnTo>
                  <a:lnTo>
                    <a:pt x="31713" y="575"/>
                  </a:lnTo>
                  <a:lnTo>
                    <a:pt x="30843" y="456"/>
                  </a:lnTo>
                  <a:lnTo>
                    <a:pt x="29933" y="337"/>
                  </a:lnTo>
                  <a:lnTo>
                    <a:pt x="28983" y="258"/>
                  </a:lnTo>
                  <a:lnTo>
                    <a:pt x="28034" y="159"/>
                  </a:lnTo>
                  <a:lnTo>
                    <a:pt x="27045" y="100"/>
                  </a:lnTo>
                  <a:lnTo>
                    <a:pt x="26055" y="60"/>
                  </a:lnTo>
                  <a:lnTo>
                    <a:pt x="25027" y="21"/>
                  </a:lnTo>
                  <a:lnTo>
                    <a:pt x="23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3566900" y="5037650"/>
              <a:ext cx="1061425" cy="332400"/>
            </a:xfrm>
            <a:custGeom>
              <a:rect b="b" l="l" r="r" t="t"/>
              <a:pathLst>
                <a:path extrusionOk="0" h="13296" w="42457">
                  <a:moveTo>
                    <a:pt x="24552" y="318"/>
                  </a:moveTo>
                  <a:lnTo>
                    <a:pt x="25719" y="357"/>
                  </a:lnTo>
                  <a:lnTo>
                    <a:pt x="26867" y="416"/>
                  </a:lnTo>
                  <a:lnTo>
                    <a:pt x="28034" y="496"/>
                  </a:lnTo>
                  <a:lnTo>
                    <a:pt x="29181" y="595"/>
                  </a:lnTo>
                  <a:lnTo>
                    <a:pt x="30329" y="733"/>
                  </a:lnTo>
                  <a:lnTo>
                    <a:pt x="31476" y="871"/>
                  </a:lnTo>
                  <a:lnTo>
                    <a:pt x="32604" y="1050"/>
                  </a:lnTo>
                  <a:lnTo>
                    <a:pt x="33474" y="1208"/>
                  </a:lnTo>
                  <a:lnTo>
                    <a:pt x="34325" y="1366"/>
                  </a:lnTo>
                  <a:lnTo>
                    <a:pt x="35176" y="1564"/>
                  </a:lnTo>
                  <a:lnTo>
                    <a:pt x="36027" y="1782"/>
                  </a:lnTo>
                  <a:lnTo>
                    <a:pt x="36857" y="2039"/>
                  </a:lnTo>
                  <a:lnTo>
                    <a:pt x="37688" y="2316"/>
                  </a:lnTo>
                  <a:lnTo>
                    <a:pt x="38499" y="2632"/>
                  </a:lnTo>
                  <a:lnTo>
                    <a:pt x="39291" y="2988"/>
                  </a:lnTo>
                  <a:lnTo>
                    <a:pt x="39746" y="3226"/>
                  </a:lnTo>
                  <a:lnTo>
                    <a:pt x="40201" y="3503"/>
                  </a:lnTo>
                  <a:lnTo>
                    <a:pt x="40636" y="3819"/>
                  </a:lnTo>
                  <a:lnTo>
                    <a:pt x="40854" y="3978"/>
                  </a:lnTo>
                  <a:lnTo>
                    <a:pt x="41052" y="4156"/>
                  </a:lnTo>
                  <a:lnTo>
                    <a:pt x="41249" y="4353"/>
                  </a:lnTo>
                  <a:lnTo>
                    <a:pt x="41408" y="4551"/>
                  </a:lnTo>
                  <a:lnTo>
                    <a:pt x="41566" y="4749"/>
                  </a:lnTo>
                  <a:lnTo>
                    <a:pt x="41704" y="4967"/>
                  </a:lnTo>
                  <a:lnTo>
                    <a:pt x="41823" y="5204"/>
                  </a:lnTo>
                  <a:lnTo>
                    <a:pt x="41902" y="5442"/>
                  </a:lnTo>
                  <a:lnTo>
                    <a:pt x="41981" y="5699"/>
                  </a:lnTo>
                  <a:lnTo>
                    <a:pt x="42000" y="5957"/>
                  </a:lnTo>
                  <a:lnTo>
                    <a:pt x="41981" y="6253"/>
                  </a:lnTo>
                  <a:lnTo>
                    <a:pt x="41922" y="6569"/>
                  </a:lnTo>
                  <a:lnTo>
                    <a:pt x="41823" y="6846"/>
                  </a:lnTo>
                  <a:lnTo>
                    <a:pt x="41685" y="7123"/>
                  </a:lnTo>
                  <a:lnTo>
                    <a:pt x="41526" y="7400"/>
                  </a:lnTo>
                  <a:lnTo>
                    <a:pt x="41329" y="7638"/>
                  </a:lnTo>
                  <a:lnTo>
                    <a:pt x="41111" y="7875"/>
                  </a:lnTo>
                  <a:lnTo>
                    <a:pt x="40874" y="8112"/>
                  </a:lnTo>
                  <a:lnTo>
                    <a:pt x="40636" y="8310"/>
                  </a:lnTo>
                  <a:lnTo>
                    <a:pt x="40379" y="8508"/>
                  </a:lnTo>
                  <a:lnTo>
                    <a:pt x="40102" y="8706"/>
                  </a:lnTo>
                  <a:lnTo>
                    <a:pt x="39825" y="8884"/>
                  </a:lnTo>
                  <a:lnTo>
                    <a:pt x="39271" y="9200"/>
                  </a:lnTo>
                  <a:lnTo>
                    <a:pt x="38737" y="9477"/>
                  </a:lnTo>
                  <a:lnTo>
                    <a:pt x="38282" y="9715"/>
                  </a:lnTo>
                  <a:lnTo>
                    <a:pt x="37807" y="9932"/>
                  </a:lnTo>
                  <a:lnTo>
                    <a:pt x="37332" y="10130"/>
                  </a:lnTo>
                  <a:lnTo>
                    <a:pt x="36857" y="10308"/>
                  </a:lnTo>
                  <a:lnTo>
                    <a:pt x="35888" y="10664"/>
                  </a:lnTo>
                  <a:lnTo>
                    <a:pt x="34899" y="10961"/>
                  </a:lnTo>
                  <a:lnTo>
                    <a:pt x="33910" y="11238"/>
                  </a:lnTo>
                  <a:lnTo>
                    <a:pt x="32901" y="11495"/>
                  </a:lnTo>
                  <a:lnTo>
                    <a:pt x="31892" y="11713"/>
                  </a:lnTo>
                  <a:lnTo>
                    <a:pt x="30903" y="11911"/>
                  </a:lnTo>
                  <a:lnTo>
                    <a:pt x="29597" y="12148"/>
                  </a:lnTo>
                  <a:lnTo>
                    <a:pt x="28311" y="12366"/>
                  </a:lnTo>
                  <a:lnTo>
                    <a:pt x="26985" y="12544"/>
                  </a:lnTo>
                  <a:lnTo>
                    <a:pt x="25680" y="12702"/>
                  </a:lnTo>
                  <a:lnTo>
                    <a:pt x="24354" y="12821"/>
                  </a:lnTo>
                  <a:lnTo>
                    <a:pt x="23029" y="12920"/>
                  </a:lnTo>
                  <a:lnTo>
                    <a:pt x="21703" y="12979"/>
                  </a:lnTo>
                  <a:lnTo>
                    <a:pt x="20378" y="13019"/>
                  </a:lnTo>
                  <a:lnTo>
                    <a:pt x="19052" y="13039"/>
                  </a:lnTo>
                  <a:lnTo>
                    <a:pt x="17707" y="12999"/>
                  </a:lnTo>
                  <a:lnTo>
                    <a:pt x="16381" y="12959"/>
                  </a:lnTo>
                  <a:lnTo>
                    <a:pt x="15056" y="12880"/>
                  </a:lnTo>
                  <a:lnTo>
                    <a:pt x="13750" y="12781"/>
                  </a:lnTo>
                  <a:lnTo>
                    <a:pt x="12424" y="12643"/>
                  </a:lnTo>
                  <a:lnTo>
                    <a:pt x="11119" y="12465"/>
                  </a:lnTo>
                  <a:lnTo>
                    <a:pt x="9833" y="12267"/>
                  </a:lnTo>
                  <a:lnTo>
                    <a:pt x="8883" y="12109"/>
                  </a:lnTo>
                  <a:lnTo>
                    <a:pt x="7953" y="11931"/>
                  </a:lnTo>
                  <a:lnTo>
                    <a:pt x="7024" y="11713"/>
                  </a:lnTo>
                  <a:lnTo>
                    <a:pt x="6094" y="11456"/>
                  </a:lnTo>
                  <a:lnTo>
                    <a:pt x="5164" y="11159"/>
                  </a:lnTo>
                  <a:lnTo>
                    <a:pt x="4729" y="11001"/>
                  </a:lnTo>
                  <a:lnTo>
                    <a:pt x="4274" y="10843"/>
                  </a:lnTo>
                  <a:lnTo>
                    <a:pt x="3838" y="10645"/>
                  </a:lnTo>
                  <a:lnTo>
                    <a:pt x="3403" y="10447"/>
                  </a:lnTo>
                  <a:lnTo>
                    <a:pt x="2988" y="10229"/>
                  </a:lnTo>
                  <a:lnTo>
                    <a:pt x="2552" y="10012"/>
                  </a:lnTo>
                  <a:lnTo>
                    <a:pt x="2097" y="9715"/>
                  </a:lnTo>
                  <a:lnTo>
                    <a:pt x="1860" y="9557"/>
                  </a:lnTo>
                  <a:lnTo>
                    <a:pt x="1642" y="9379"/>
                  </a:lnTo>
                  <a:lnTo>
                    <a:pt x="1425" y="9181"/>
                  </a:lnTo>
                  <a:lnTo>
                    <a:pt x="1227" y="8983"/>
                  </a:lnTo>
                  <a:lnTo>
                    <a:pt x="1049" y="8785"/>
                  </a:lnTo>
                  <a:lnTo>
                    <a:pt x="871" y="8567"/>
                  </a:lnTo>
                  <a:lnTo>
                    <a:pt x="732" y="8330"/>
                  </a:lnTo>
                  <a:lnTo>
                    <a:pt x="614" y="8093"/>
                  </a:lnTo>
                  <a:lnTo>
                    <a:pt x="534" y="7855"/>
                  </a:lnTo>
                  <a:lnTo>
                    <a:pt x="475" y="7598"/>
                  </a:lnTo>
                  <a:lnTo>
                    <a:pt x="436" y="7321"/>
                  </a:lnTo>
                  <a:lnTo>
                    <a:pt x="455" y="7064"/>
                  </a:lnTo>
                  <a:lnTo>
                    <a:pt x="515" y="6767"/>
                  </a:lnTo>
                  <a:lnTo>
                    <a:pt x="614" y="6490"/>
                  </a:lnTo>
                  <a:lnTo>
                    <a:pt x="752" y="6174"/>
                  </a:lnTo>
                  <a:lnTo>
                    <a:pt x="930" y="5877"/>
                  </a:lnTo>
                  <a:lnTo>
                    <a:pt x="1148" y="5600"/>
                  </a:lnTo>
                  <a:lnTo>
                    <a:pt x="1385" y="5323"/>
                  </a:lnTo>
                  <a:lnTo>
                    <a:pt x="1662" y="5085"/>
                  </a:lnTo>
                  <a:lnTo>
                    <a:pt x="1939" y="4848"/>
                  </a:lnTo>
                  <a:lnTo>
                    <a:pt x="2236" y="4630"/>
                  </a:lnTo>
                  <a:lnTo>
                    <a:pt x="2552" y="4433"/>
                  </a:lnTo>
                  <a:lnTo>
                    <a:pt x="2889" y="4235"/>
                  </a:lnTo>
                  <a:lnTo>
                    <a:pt x="3225" y="4057"/>
                  </a:lnTo>
                  <a:lnTo>
                    <a:pt x="3898" y="3720"/>
                  </a:lnTo>
                  <a:lnTo>
                    <a:pt x="4551" y="3443"/>
                  </a:lnTo>
                  <a:lnTo>
                    <a:pt x="5184" y="3186"/>
                  </a:lnTo>
                  <a:lnTo>
                    <a:pt x="5718" y="2969"/>
                  </a:lnTo>
                  <a:lnTo>
                    <a:pt x="6272" y="2771"/>
                  </a:lnTo>
                  <a:lnTo>
                    <a:pt x="6806" y="2573"/>
                  </a:lnTo>
                  <a:lnTo>
                    <a:pt x="7360" y="2415"/>
                  </a:lnTo>
                  <a:lnTo>
                    <a:pt x="8488" y="2078"/>
                  </a:lnTo>
                  <a:lnTo>
                    <a:pt x="9615" y="1801"/>
                  </a:lnTo>
                  <a:lnTo>
                    <a:pt x="10743" y="1564"/>
                  </a:lnTo>
                  <a:lnTo>
                    <a:pt x="11890" y="1346"/>
                  </a:lnTo>
                  <a:lnTo>
                    <a:pt x="13038" y="1148"/>
                  </a:lnTo>
                  <a:lnTo>
                    <a:pt x="14165" y="970"/>
                  </a:lnTo>
                  <a:lnTo>
                    <a:pt x="15313" y="812"/>
                  </a:lnTo>
                  <a:lnTo>
                    <a:pt x="16460" y="693"/>
                  </a:lnTo>
                  <a:lnTo>
                    <a:pt x="17608" y="575"/>
                  </a:lnTo>
                  <a:lnTo>
                    <a:pt x="18755" y="476"/>
                  </a:lnTo>
                  <a:lnTo>
                    <a:pt x="19923" y="397"/>
                  </a:lnTo>
                  <a:lnTo>
                    <a:pt x="21070" y="357"/>
                  </a:lnTo>
                  <a:lnTo>
                    <a:pt x="22237" y="318"/>
                  </a:lnTo>
                  <a:close/>
                  <a:moveTo>
                    <a:pt x="22435" y="1"/>
                  </a:moveTo>
                  <a:lnTo>
                    <a:pt x="21189" y="41"/>
                  </a:lnTo>
                  <a:lnTo>
                    <a:pt x="19962" y="100"/>
                  </a:lnTo>
                  <a:lnTo>
                    <a:pt x="18716" y="179"/>
                  </a:lnTo>
                  <a:lnTo>
                    <a:pt x="17489" y="298"/>
                  </a:lnTo>
                  <a:lnTo>
                    <a:pt x="16263" y="416"/>
                  </a:lnTo>
                  <a:lnTo>
                    <a:pt x="15036" y="555"/>
                  </a:lnTo>
                  <a:lnTo>
                    <a:pt x="13829" y="733"/>
                  </a:lnTo>
                  <a:lnTo>
                    <a:pt x="12800" y="891"/>
                  </a:lnTo>
                  <a:lnTo>
                    <a:pt x="11791" y="1050"/>
                  </a:lnTo>
                  <a:lnTo>
                    <a:pt x="10782" y="1247"/>
                  </a:lnTo>
                  <a:lnTo>
                    <a:pt x="9773" y="1465"/>
                  </a:lnTo>
                  <a:lnTo>
                    <a:pt x="8764" y="1722"/>
                  </a:lnTo>
                  <a:lnTo>
                    <a:pt x="7775" y="1999"/>
                  </a:lnTo>
                  <a:lnTo>
                    <a:pt x="6786" y="2296"/>
                  </a:lnTo>
                  <a:lnTo>
                    <a:pt x="5817" y="2632"/>
                  </a:lnTo>
                  <a:lnTo>
                    <a:pt x="5164" y="2870"/>
                  </a:lnTo>
                  <a:lnTo>
                    <a:pt x="4511" y="3127"/>
                  </a:lnTo>
                  <a:lnTo>
                    <a:pt x="3858" y="3424"/>
                  </a:lnTo>
                  <a:lnTo>
                    <a:pt x="3225" y="3740"/>
                  </a:lnTo>
                  <a:lnTo>
                    <a:pt x="2612" y="4076"/>
                  </a:lnTo>
                  <a:lnTo>
                    <a:pt x="2315" y="4274"/>
                  </a:lnTo>
                  <a:lnTo>
                    <a:pt x="2018" y="4472"/>
                  </a:lnTo>
                  <a:lnTo>
                    <a:pt x="1741" y="4670"/>
                  </a:lnTo>
                  <a:lnTo>
                    <a:pt x="1464" y="4888"/>
                  </a:lnTo>
                  <a:lnTo>
                    <a:pt x="1187" y="5125"/>
                  </a:lnTo>
                  <a:lnTo>
                    <a:pt x="930" y="5362"/>
                  </a:lnTo>
                  <a:lnTo>
                    <a:pt x="713" y="5600"/>
                  </a:lnTo>
                  <a:lnTo>
                    <a:pt x="534" y="5817"/>
                  </a:lnTo>
                  <a:lnTo>
                    <a:pt x="376" y="6055"/>
                  </a:lnTo>
                  <a:lnTo>
                    <a:pt x="257" y="6272"/>
                  </a:lnTo>
                  <a:lnTo>
                    <a:pt x="159" y="6490"/>
                  </a:lnTo>
                  <a:lnTo>
                    <a:pt x="79" y="6727"/>
                  </a:lnTo>
                  <a:lnTo>
                    <a:pt x="20" y="6945"/>
                  </a:lnTo>
                  <a:lnTo>
                    <a:pt x="0" y="7143"/>
                  </a:lnTo>
                  <a:lnTo>
                    <a:pt x="0" y="7361"/>
                  </a:lnTo>
                  <a:lnTo>
                    <a:pt x="20" y="7578"/>
                  </a:lnTo>
                  <a:lnTo>
                    <a:pt x="60" y="7776"/>
                  </a:lnTo>
                  <a:lnTo>
                    <a:pt x="139" y="7974"/>
                  </a:lnTo>
                  <a:lnTo>
                    <a:pt x="218" y="8172"/>
                  </a:lnTo>
                  <a:lnTo>
                    <a:pt x="317" y="8370"/>
                  </a:lnTo>
                  <a:lnTo>
                    <a:pt x="416" y="8567"/>
                  </a:lnTo>
                  <a:lnTo>
                    <a:pt x="554" y="8745"/>
                  </a:lnTo>
                  <a:lnTo>
                    <a:pt x="693" y="8923"/>
                  </a:lnTo>
                  <a:lnTo>
                    <a:pt x="851" y="9102"/>
                  </a:lnTo>
                  <a:lnTo>
                    <a:pt x="1207" y="9438"/>
                  </a:lnTo>
                  <a:lnTo>
                    <a:pt x="1583" y="9754"/>
                  </a:lnTo>
                  <a:lnTo>
                    <a:pt x="1998" y="10051"/>
                  </a:lnTo>
                  <a:lnTo>
                    <a:pt x="2414" y="10328"/>
                  </a:lnTo>
                  <a:lnTo>
                    <a:pt x="2849" y="10585"/>
                  </a:lnTo>
                  <a:lnTo>
                    <a:pt x="3304" y="10803"/>
                  </a:lnTo>
                  <a:lnTo>
                    <a:pt x="3720" y="11001"/>
                  </a:lnTo>
                  <a:lnTo>
                    <a:pt x="4333" y="11238"/>
                  </a:lnTo>
                  <a:lnTo>
                    <a:pt x="4966" y="11476"/>
                  </a:lnTo>
                  <a:lnTo>
                    <a:pt x="5599" y="11673"/>
                  </a:lnTo>
                  <a:lnTo>
                    <a:pt x="6232" y="11871"/>
                  </a:lnTo>
                  <a:lnTo>
                    <a:pt x="6885" y="12049"/>
                  </a:lnTo>
                  <a:lnTo>
                    <a:pt x="7538" y="12208"/>
                  </a:lnTo>
                  <a:lnTo>
                    <a:pt x="8191" y="12346"/>
                  </a:lnTo>
                  <a:lnTo>
                    <a:pt x="8844" y="12465"/>
                  </a:lnTo>
                  <a:lnTo>
                    <a:pt x="9516" y="12583"/>
                  </a:lnTo>
                  <a:lnTo>
                    <a:pt x="10169" y="12682"/>
                  </a:lnTo>
                  <a:lnTo>
                    <a:pt x="11514" y="12860"/>
                  </a:lnTo>
                  <a:lnTo>
                    <a:pt x="12840" y="12999"/>
                  </a:lnTo>
                  <a:lnTo>
                    <a:pt x="14146" y="13118"/>
                  </a:lnTo>
                  <a:lnTo>
                    <a:pt x="15036" y="13177"/>
                  </a:lnTo>
                  <a:lnTo>
                    <a:pt x="15906" y="13217"/>
                  </a:lnTo>
                  <a:lnTo>
                    <a:pt x="16797" y="13256"/>
                  </a:lnTo>
                  <a:lnTo>
                    <a:pt x="17667" y="13276"/>
                  </a:lnTo>
                  <a:lnTo>
                    <a:pt x="18557" y="13296"/>
                  </a:lnTo>
                  <a:lnTo>
                    <a:pt x="19428" y="13296"/>
                  </a:lnTo>
                  <a:lnTo>
                    <a:pt x="20318" y="13276"/>
                  </a:lnTo>
                  <a:lnTo>
                    <a:pt x="21189" y="13256"/>
                  </a:lnTo>
                  <a:lnTo>
                    <a:pt x="22949" y="13177"/>
                  </a:lnTo>
                  <a:lnTo>
                    <a:pt x="24710" y="13039"/>
                  </a:lnTo>
                  <a:lnTo>
                    <a:pt x="26471" y="12880"/>
                  </a:lnTo>
                  <a:lnTo>
                    <a:pt x="28212" y="12663"/>
                  </a:lnTo>
                  <a:lnTo>
                    <a:pt x="29557" y="12465"/>
                  </a:lnTo>
                  <a:lnTo>
                    <a:pt x="30903" y="12227"/>
                  </a:lnTo>
                  <a:lnTo>
                    <a:pt x="32228" y="11950"/>
                  </a:lnTo>
                  <a:lnTo>
                    <a:pt x="32901" y="11812"/>
                  </a:lnTo>
                  <a:lnTo>
                    <a:pt x="33573" y="11634"/>
                  </a:lnTo>
                  <a:lnTo>
                    <a:pt x="34226" y="11476"/>
                  </a:lnTo>
                  <a:lnTo>
                    <a:pt x="34879" y="11278"/>
                  </a:lnTo>
                  <a:lnTo>
                    <a:pt x="35532" y="11080"/>
                  </a:lnTo>
                  <a:lnTo>
                    <a:pt x="36185" y="10862"/>
                  </a:lnTo>
                  <a:lnTo>
                    <a:pt x="36818" y="10625"/>
                  </a:lnTo>
                  <a:lnTo>
                    <a:pt x="37451" y="10387"/>
                  </a:lnTo>
                  <a:lnTo>
                    <a:pt x="38084" y="10111"/>
                  </a:lnTo>
                  <a:lnTo>
                    <a:pt x="38697" y="9834"/>
                  </a:lnTo>
                  <a:lnTo>
                    <a:pt x="39291" y="9537"/>
                  </a:lnTo>
                  <a:lnTo>
                    <a:pt x="39924" y="9200"/>
                  </a:lnTo>
                  <a:lnTo>
                    <a:pt x="40240" y="9003"/>
                  </a:lnTo>
                  <a:lnTo>
                    <a:pt x="40557" y="8785"/>
                  </a:lnTo>
                  <a:lnTo>
                    <a:pt x="40874" y="8567"/>
                  </a:lnTo>
                  <a:lnTo>
                    <a:pt x="41150" y="8330"/>
                  </a:lnTo>
                  <a:lnTo>
                    <a:pt x="41427" y="8073"/>
                  </a:lnTo>
                  <a:lnTo>
                    <a:pt x="41685" y="7816"/>
                  </a:lnTo>
                  <a:lnTo>
                    <a:pt x="41902" y="7519"/>
                  </a:lnTo>
                  <a:lnTo>
                    <a:pt x="42100" y="7222"/>
                  </a:lnTo>
                  <a:lnTo>
                    <a:pt x="42239" y="6925"/>
                  </a:lnTo>
                  <a:lnTo>
                    <a:pt x="42357" y="6589"/>
                  </a:lnTo>
                  <a:lnTo>
                    <a:pt x="42417" y="6431"/>
                  </a:lnTo>
                  <a:lnTo>
                    <a:pt x="42436" y="6253"/>
                  </a:lnTo>
                  <a:lnTo>
                    <a:pt x="42456" y="6075"/>
                  </a:lnTo>
                  <a:lnTo>
                    <a:pt x="42456" y="5916"/>
                  </a:lnTo>
                  <a:lnTo>
                    <a:pt x="42456" y="5857"/>
                  </a:lnTo>
                  <a:lnTo>
                    <a:pt x="42436" y="5600"/>
                  </a:lnTo>
                  <a:lnTo>
                    <a:pt x="42377" y="5362"/>
                  </a:lnTo>
                  <a:lnTo>
                    <a:pt x="42298" y="5125"/>
                  </a:lnTo>
                  <a:lnTo>
                    <a:pt x="42199" y="4907"/>
                  </a:lnTo>
                  <a:lnTo>
                    <a:pt x="42080" y="4690"/>
                  </a:lnTo>
                  <a:lnTo>
                    <a:pt x="41942" y="4492"/>
                  </a:lnTo>
                  <a:lnTo>
                    <a:pt x="41784" y="4314"/>
                  </a:lnTo>
                  <a:lnTo>
                    <a:pt x="41625" y="4116"/>
                  </a:lnTo>
                  <a:lnTo>
                    <a:pt x="41447" y="3958"/>
                  </a:lnTo>
                  <a:lnTo>
                    <a:pt x="41269" y="3780"/>
                  </a:lnTo>
                  <a:lnTo>
                    <a:pt x="40874" y="3483"/>
                  </a:lnTo>
                  <a:lnTo>
                    <a:pt x="40458" y="3206"/>
                  </a:lnTo>
                  <a:lnTo>
                    <a:pt x="40043" y="2969"/>
                  </a:lnTo>
                  <a:lnTo>
                    <a:pt x="39667" y="2751"/>
                  </a:lnTo>
                  <a:lnTo>
                    <a:pt x="39271" y="2573"/>
                  </a:lnTo>
                  <a:lnTo>
                    <a:pt x="38895" y="2395"/>
                  </a:lnTo>
                  <a:lnTo>
                    <a:pt x="38499" y="2217"/>
                  </a:lnTo>
                  <a:lnTo>
                    <a:pt x="37688" y="1920"/>
                  </a:lnTo>
                  <a:lnTo>
                    <a:pt x="36857" y="1663"/>
                  </a:lnTo>
                  <a:lnTo>
                    <a:pt x="36027" y="1425"/>
                  </a:lnTo>
                  <a:lnTo>
                    <a:pt x="35196" y="1228"/>
                  </a:lnTo>
                  <a:lnTo>
                    <a:pt x="34345" y="1050"/>
                  </a:lnTo>
                  <a:lnTo>
                    <a:pt x="33514" y="871"/>
                  </a:lnTo>
                  <a:lnTo>
                    <a:pt x="32307" y="654"/>
                  </a:lnTo>
                  <a:lnTo>
                    <a:pt x="31081" y="476"/>
                  </a:lnTo>
                  <a:lnTo>
                    <a:pt x="29854" y="337"/>
                  </a:lnTo>
                  <a:lnTo>
                    <a:pt x="28627" y="199"/>
                  </a:lnTo>
                  <a:lnTo>
                    <a:pt x="27401" y="120"/>
                  </a:lnTo>
                  <a:lnTo>
                    <a:pt x="26154" y="41"/>
                  </a:lnTo>
                  <a:lnTo>
                    <a:pt x="249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3637125" y="5073775"/>
              <a:ext cx="940250" cy="258200"/>
            </a:xfrm>
            <a:custGeom>
              <a:rect b="b" l="l" r="r" t="t"/>
              <a:pathLst>
                <a:path extrusionOk="0" h="10328" w="37610">
                  <a:moveTo>
                    <a:pt x="22772" y="238"/>
                  </a:moveTo>
                  <a:lnTo>
                    <a:pt x="24216" y="277"/>
                  </a:lnTo>
                  <a:lnTo>
                    <a:pt x="25660" y="356"/>
                  </a:lnTo>
                  <a:lnTo>
                    <a:pt x="26669" y="416"/>
                  </a:lnTo>
                  <a:lnTo>
                    <a:pt x="27698" y="515"/>
                  </a:lnTo>
                  <a:lnTo>
                    <a:pt x="28727" y="614"/>
                  </a:lnTo>
                  <a:lnTo>
                    <a:pt x="29755" y="772"/>
                  </a:lnTo>
                  <a:lnTo>
                    <a:pt x="30764" y="930"/>
                  </a:lnTo>
                  <a:lnTo>
                    <a:pt x="31773" y="1148"/>
                  </a:lnTo>
                  <a:lnTo>
                    <a:pt x="32762" y="1385"/>
                  </a:lnTo>
                  <a:lnTo>
                    <a:pt x="33752" y="1682"/>
                  </a:lnTo>
                  <a:lnTo>
                    <a:pt x="34246" y="1840"/>
                  </a:lnTo>
                  <a:lnTo>
                    <a:pt x="34780" y="2038"/>
                  </a:lnTo>
                  <a:lnTo>
                    <a:pt x="35315" y="2275"/>
                  </a:lnTo>
                  <a:lnTo>
                    <a:pt x="35592" y="2414"/>
                  </a:lnTo>
                  <a:lnTo>
                    <a:pt x="35849" y="2552"/>
                  </a:lnTo>
                  <a:lnTo>
                    <a:pt x="36106" y="2730"/>
                  </a:lnTo>
                  <a:lnTo>
                    <a:pt x="36324" y="2908"/>
                  </a:lnTo>
                  <a:lnTo>
                    <a:pt x="36541" y="3086"/>
                  </a:lnTo>
                  <a:lnTo>
                    <a:pt x="36719" y="3304"/>
                  </a:lnTo>
                  <a:lnTo>
                    <a:pt x="36877" y="3522"/>
                  </a:lnTo>
                  <a:lnTo>
                    <a:pt x="37016" y="3759"/>
                  </a:lnTo>
                  <a:lnTo>
                    <a:pt x="37095" y="4016"/>
                  </a:lnTo>
                  <a:lnTo>
                    <a:pt x="37154" y="4293"/>
                  </a:lnTo>
                  <a:lnTo>
                    <a:pt x="37135" y="4452"/>
                  </a:lnTo>
                  <a:lnTo>
                    <a:pt x="37115" y="4610"/>
                  </a:lnTo>
                  <a:lnTo>
                    <a:pt x="37075" y="4768"/>
                  </a:lnTo>
                  <a:lnTo>
                    <a:pt x="37036" y="4926"/>
                  </a:lnTo>
                  <a:lnTo>
                    <a:pt x="36976" y="5065"/>
                  </a:lnTo>
                  <a:lnTo>
                    <a:pt x="36897" y="5203"/>
                  </a:lnTo>
                  <a:lnTo>
                    <a:pt x="36719" y="5480"/>
                  </a:lnTo>
                  <a:lnTo>
                    <a:pt x="36482" y="5738"/>
                  </a:lnTo>
                  <a:lnTo>
                    <a:pt x="36244" y="5975"/>
                  </a:lnTo>
                  <a:lnTo>
                    <a:pt x="35948" y="6193"/>
                  </a:lnTo>
                  <a:lnTo>
                    <a:pt x="35651" y="6390"/>
                  </a:lnTo>
                  <a:lnTo>
                    <a:pt x="35334" y="6588"/>
                  </a:lnTo>
                  <a:lnTo>
                    <a:pt x="34998" y="6766"/>
                  </a:lnTo>
                  <a:lnTo>
                    <a:pt x="34662" y="6925"/>
                  </a:lnTo>
                  <a:lnTo>
                    <a:pt x="34325" y="7063"/>
                  </a:lnTo>
                  <a:lnTo>
                    <a:pt x="33692" y="7320"/>
                  </a:lnTo>
                  <a:lnTo>
                    <a:pt x="33138" y="7538"/>
                  </a:lnTo>
                  <a:lnTo>
                    <a:pt x="32584" y="7736"/>
                  </a:lnTo>
                  <a:lnTo>
                    <a:pt x="32030" y="7934"/>
                  </a:lnTo>
                  <a:lnTo>
                    <a:pt x="31457" y="8112"/>
                  </a:lnTo>
                  <a:lnTo>
                    <a:pt x="30883" y="8290"/>
                  </a:lnTo>
                  <a:lnTo>
                    <a:pt x="29736" y="8586"/>
                  </a:lnTo>
                  <a:lnTo>
                    <a:pt x="28568" y="8844"/>
                  </a:lnTo>
                  <a:lnTo>
                    <a:pt x="27401" y="9061"/>
                  </a:lnTo>
                  <a:lnTo>
                    <a:pt x="26234" y="9259"/>
                  </a:lnTo>
                  <a:lnTo>
                    <a:pt x="25047" y="9437"/>
                  </a:lnTo>
                  <a:lnTo>
                    <a:pt x="23880" y="9595"/>
                  </a:lnTo>
                  <a:lnTo>
                    <a:pt x="22435" y="9754"/>
                  </a:lnTo>
                  <a:lnTo>
                    <a:pt x="20991" y="9892"/>
                  </a:lnTo>
                  <a:lnTo>
                    <a:pt x="19567" y="9991"/>
                  </a:lnTo>
                  <a:lnTo>
                    <a:pt x="18103" y="10050"/>
                  </a:lnTo>
                  <a:lnTo>
                    <a:pt x="16659" y="10090"/>
                  </a:lnTo>
                  <a:lnTo>
                    <a:pt x="15214" y="10090"/>
                  </a:lnTo>
                  <a:lnTo>
                    <a:pt x="13770" y="10050"/>
                  </a:lnTo>
                  <a:lnTo>
                    <a:pt x="12326" y="9991"/>
                  </a:lnTo>
                  <a:lnTo>
                    <a:pt x="11258" y="9932"/>
                  </a:lnTo>
                  <a:lnTo>
                    <a:pt x="10189" y="9853"/>
                  </a:lnTo>
                  <a:lnTo>
                    <a:pt x="9101" y="9734"/>
                  </a:lnTo>
                  <a:lnTo>
                    <a:pt x="8033" y="9595"/>
                  </a:lnTo>
                  <a:lnTo>
                    <a:pt x="6964" y="9417"/>
                  </a:lnTo>
                  <a:lnTo>
                    <a:pt x="5916" y="9200"/>
                  </a:lnTo>
                  <a:lnTo>
                    <a:pt x="4867" y="8942"/>
                  </a:lnTo>
                  <a:lnTo>
                    <a:pt x="4353" y="8804"/>
                  </a:lnTo>
                  <a:lnTo>
                    <a:pt x="3839" y="8646"/>
                  </a:lnTo>
                  <a:lnTo>
                    <a:pt x="3344" y="8487"/>
                  </a:lnTo>
                  <a:lnTo>
                    <a:pt x="2790" y="8290"/>
                  </a:lnTo>
                  <a:lnTo>
                    <a:pt x="2513" y="8171"/>
                  </a:lnTo>
                  <a:lnTo>
                    <a:pt x="2236" y="8032"/>
                  </a:lnTo>
                  <a:lnTo>
                    <a:pt x="1959" y="7894"/>
                  </a:lnTo>
                  <a:lnTo>
                    <a:pt x="1682" y="7736"/>
                  </a:lnTo>
                  <a:lnTo>
                    <a:pt x="1425" y="7558"/>
                  </a:lnTo>
                  <a:lnTo>
                    <a:pt x="1188" y="7380"/>
                  </a:lnTo>
                  <a:lnTo>
                    <a:pt x="990" y="7182"/>
                  </a:lnTo>
                  <a:lnTo>
                    <a:pt x="812" y="6964"/>
                  </a:lnTo>
                  <a:lnTo>
                    <a:pt x="653" y="6727"/>
                  </a:lnTo>
                  <a:lnTo>
                    <a:pt x="535" y="6470"/>
                  </a:lnTo>
                  <a:lnTo>
                    <a:pt x="495" y="6351"/>
                  </a:lnTo>
                  <a:lnTo>
                    <a:pt x="456" y="6212"/>
                  </a:lnTo>
                  <a:lnTo>
                    <a:pt x="456" y="6074"/>
                  </a:lnTo>
                  <a:lnTo>
                    <a:pt x="436" y="5916"/>
                  </a:lnTo>
                  <a:lnTo>
                    <a:pt x="456" y="5757"/>
                  </a:lnTo>
                  <a:lnTo>
                    <a:pt x="475" y="5599"/>
                  </a:lnTo>
                  <a:lnTo>
                    <a:pt x="515" y="5441"/>
                  </a:lnTo>
                  <a:lnTo>
                    <a:pt x="574" y="5302"/>
                  </a:lnTo>
                  <a:lnTo>
                    <a:pt x="634" y="5144"/>
                  </a:lnTo>
                  <a:lnTo>
                    <a:pt x="713" y="5006"/>
                  </a:lnTo>
                  <a:lnTo>
                    <a:pt x="812" y="4867"/>
                  </a:lnTo>
                  <a:lnTo>
                    <a:pt x="930" y="4729"/>
                  </a:lnTo>
                  <a:lnTo>
                    <a:pt x="1168" y="4471"/>
                  </a:lnTo>
                  <a:lnTo>
                    <a:pt x="1465" y="4234"/>
                  </a:lnTo>
                  <a:lnTo>
                    <a:pt x="1761" y="4016"/>
                  </a:lnTo>
                  <a:lnTo>
                    <a:pt x="2098" y="3818"/>
                  </a:lnTo>
                  <a:lnTo>
                    <a:pt x="2454" y="3621"/>
                  </a:lnTo>
                  <a:lnTo>
                    <a:pt x="2810" y="3443"/>
                  </a:lnTo>
                  <a:lnTo>
                    <a:pt x="3522" y="3146"/>
                  </a:lnTo>
                  <a:lnTo>
                    <a:pt x="4175" y="2889"/>
                  </a:lnTo>
                  <a:lnTo>
                    <a:pt x="4709" y="2691"/>
                  </a:lnTo>
                  <a:lnTo>
                    <a:pt x="5283" y="2493"/>
                  </a:lnTo>
                  <a:lnTo>
                    <a:pt x="5857" y="2295"/>
                  </a:lnTo>
                  <a:lnTo>
                    <a:pt x="6430" y="2117"/>
                  </a:lnTo>
                  <a:lnTo>
                    <a:pt x="7004" y="1959"/>
                  </a:lnTo>
                  <a:lnTo>
                    <a:pt x="8171" y="1662"/>
                  </a:lnTo>
                  <a:lnTo>
                    <a:pt x="9358" y="1405"/>
                  </a:lnTo>
                  <a:lnTo>
                    <a:pt x="10545" y="1187"/>
                  </a:lnTo>
                  <a:lnTo>
                    <a:pt x="11752" y="989"/>
                  </a:lnTo>
                  <a:lnTo>
                    <a:pt x="12939" y="831"/>
                  </a:lnTo>
                  <a:lnTo>
                    <a:pt x="14126" y="673"/>
                  </a:lnTo>
                  <a:lnTo>
                    <a:pt x="15570" y="534"/>
                  </a:lnTo>
                  <a:lnTo>
                    <a:pt x="16995" y="416"/>
                  </a:lnTo>
                  <a:lnTo>
                    <a:pt x="18439" y="317"/>
                  </a:lnTo>
                  <a:lnTo>
                    <a:pt x="19883" y="257"/>
                  </a:lnTo>
                  <a:lnTo>
                    <a:pt x="21327" y="238"/>
                  </a:lnTo>
                  <a:close/>
                  <a:moveTo>
                    <a:pt x="21387" y="0"/>
                  </a:moveTo>
                  <a:lnTo>
                    <a:pt x="20140" y="20"/>
                  </a:lnTo>
                  <a:lnTo>
                    <a:pt x="18914" y="60"/>
                  </a:lnTo>
                  <a:lnTo>
                    <a:pt x="17687" y="139"/>
                  </a:lnTo>
                  <a:lnTo>
                    <a:pt x="16461" y="218"/>
                  </a:lnTo>
                  <a:lnTo>
                    <a:pt x="15234" y="337"/>
                  </a:lnTo>
                  <a:lnTo>
                    <a:pt x="14027" y="475"/>
                  </a:lnTo>
                  <a:lnTo>
                    <a:pt x="12801" y="653"/>
                  </a:lnTo>
                  <a:lnTo>
                    <a:pt x="11594" y="831"/>
                  </a:lnTo>
                  <a:lnTo>
                    <a:pt x="10387" y="1049"/>
                  </a:lnTo>
                  <a:lnTo>
                    <a:pt x="9200" y="1286"/>
                  </a:lnTo>
                  <a:lnTo>
                    <a:pt x="8013" y="1563"/>
                  </a:lnTo>
                  <a:lnTo>
                    <a:pt x="7222" y="1741"/>
                  </a:lnTo>
                  <a:lnTo>
                    <a:pt x="6430" y="1939"/>
                  </a:lnTo>
                  <a:lnTo>
                    <a:pt x="5659" y="2176"/>
                  </a:lnTo>
                  <a:lnTo>
                    <a:pt x="4867" y="2414"/>
                  </a:lnTo>
                  <a:lnTo>
                    <a:pt x="4096" y="2691"/>
                  </a:lnTo>
                  <a:lnTo>
                    <a:pt x="3344" y="3007"/>
                  </a:lnTo>
                  <a:lnTo>
                    <a:pt x="2988" y="3185"/>
                  </a:lnTo>
                  <a:lnTo>
                    <a:pt x="2632" y="3363"/>
                  </a:lnTo>
                  <a:lnTo>
                    <a:pt x="2276" y="3561"/>
                  </a:lnTo>
                  <a:lnTo>
                    <a:pt x="1920" y="3759"/>
                  </a:lnTo>
                  <a:lnTo>
                    <a:pt x="1564" y="3977"/>
                  </a:lnTo>
                  <a:lnTo>
                    <a:pt x="1207" y="4234"/>
                  </a:lnTo>
                  <a:lnTo>
                    <a:pt x="851" y="4511"/>
                  </a:lnTo>
                  <a:lnTo>
                    <a:pt x="693" y="4669"/>
                  </a:lnTo>
                  <a:lnTo>
                    <a:pt x="535" y="4827"/>
                  </a:lnTo>
                  <a:lnTo>
                    <a:pt x="396" y="4986"/>
                  </a:lnTo>
                  <a:lnTo>
                    <a:pt x="278" y="5164"/>
                  </a:lnTo>
                  <a:lnTo>
                    <a:pt x="179" y="5362"/>
                  </a:lnTo>
                  <a:lnTo>
                    <a:pt x="100" y="5540"/>
                  </a:lnTo>
                  <a:lnTo>
                    <a:pt x="40" y="5757"/>
                  </a:lnTo>
                  <a:lnTo>
                    <a:pt x="1" y="5955"/>
                  </a:lnTo>
                  <a:lnTo>
                    <a:pt x="1" y="6173"/>
                  </a:lnTo>
                  <a:lnTo>
                    <a:pt x="20" y="6390"/>
                  </a:lnTo>
                  <a:lnTo>
                    <a:pt x="80" y="6648"/>
                  </a:lnTo>
                  <a:lnTo>
                    <a:pt x="179" y="6865"/>
                  </a:lnTo>
                  <a:lnTo>
                    <a:pt x="317" y="7063"/>
                  </a:lnTo>
                  <a:lnTo>
                    <a:pt x="475" y="7261"/>
                  </a:lnTo>
                  <a:lnTo>
                    <a:pt x="653" y="7459"/>
                  </a:lnTo>
                  <a:lnTo>
                    <a:pt x="851" y="7617"/>
                  </a:lnTo>
                  <a:lnTo>
                    <a:pt x="1089" y="7775"/>
                  </a:lnTo>
                  <a:lnTo>
                    <a:pt x="1306" y="7934"/>
                  </a:lnTo>
                  <a:lnTo>
                    <a:pt x="1564" y="8072"/>
                  </a:lnTo>
                  <a:lnTo>
                    <a:pt x="1801" y="8191"/>
                  </a:lnTo>
                  <a:lnTo>
                    <a:pt x="2315" y="8408"/>
                  </a:lnTo>
                  <a:lnTo>
                    <a:pt x="2790" y="8606"/>
                  </a:lnTo>
                  <a:lnTo>
                    <a:pt x="3225" y="8745"/>
                  </a:lnTo>
                  <a:lnTo>
                    <a:pt x="3680" y="8903"/>
                  </a:lnTo>
                  <a:lnTo>
                    <a:pt x="4135" y="9061"/>
                  </a:lnTo>
                  <a:lnTo>
                    <a:pt x="4610" y="9180"/>
                  </a:lnTo>
                  <a:lnTo>
                    <a:pt x="5085" y="9299"/>
                  </a:lnTo>
                  <a:lnTo>
                    <a:pt x="6035" y="9516"/>
                  </a:lnTo>
                  <a:lnTo>
                    <a:pt x="7004" y="9694"/>
                  </a:lnTo>
                  <a:lnTo>
                    <a:pt x="7973" y="9833"/>
                  </a:lnTo>
                  <a:lnTo>
                    <a:pt x="8943" y="9951"/>
                  </a:lnTo>
                  <a:lnTo>
                    <a:pt x="9912" y="10050"/>
                  </a:lnTo>
                  <a:lnTo>
                    <a:pt x="10862" y="10130"/>
                  </a:lnTo>
                  <a:lnTo>
                    <a:pt x="12029" y="10209"/>
                  </a:lnTo>
                  <a:lnTo>
                    <a:pt x="13196" y="10268"/>
                  </a:lnTo>
                  <a:lnTo>
                    <a:pt x="14383" y="10308"/>
                  </a:lnTo>
                  <a:lnTo>
                    <a:pt x="15551" y="10327"/>
                  </a:lnTo>
                  <a:lnTo>
                    <a:pt x="16738" y="10308"/>
                  </a:lnTo>
                  <a:lnTo>
                    <a:pt x="17925" y="10288"/>
                  </a:lnTo>
                  <a:lnTo>
                    <a:pt x="19092" y="10228"/>
                  </a:lnTo>
                  <a:lnTo>
                    <a:pt x="20279" y="10169"/>
                  </a:lnTo>
                  <a:lnTo>
                    <a:pt x="21446" y="10070"/>
                  </a:lnTo>
                  <a:lnTo>
                    <a:pt x="22633" y="9951"/>
                  </a:lnTo>
                  <a:lnTo>
                    <a:pt x="23800" y="9813"/>
                  </a:lnTo>
                  <a:lnTo>
                    <a:pt x="24968" y="9655"/>
                  </a:lnTo>
                  <a:lnTo>
                    <a:pt x="26135" y="9457"/>
                  </a:lnTo>
                  <a:lnTo>
                    <a:pt x="27282" y="9259"/>
                  </a:lnTo>
                  <a:lnTo>
                    <a:pt x="28450" y="9022"/>
                  </a:lnTo>
                  <a:lnTo>
                    <a:pt x="29577" y="8764"/>
                  </a:lnTo>
                  <a:lnTo>
                    <a:pt x="30369" y="8586"/>
                  </a:lnTo>
                  <a:lnTo>
                    <a:pt x="31140" y="8369"/>
                  </a:lnTo>
                  <a:lnTo>
                    <a:pt x="31912" y="8151"/>
                  </a:lnTo>
                  <a:lnTo>
                    <a:pt x="32683" y="7894"/>
                  </a:lnTo>
                  <a:lnTo>
                    <a:pt x="33435" y="7617"/>
                  </a:lnTo>
                  <a:lnTo>
                    <a:pt x="34187" y="7320"/>
                  </a:lnTo>
                  <a:lnTo>
                    <a:pt x="34919" y="6964"/>
                  </a:lnTo>
                  <a:lnTo>
                    <a:pt x="35631" y="6588"/>
                  </a:lnTo>
                  <a:lnTo>
                    <a:pt x="35967" y="6390"/>
                  </a:lnTo>
                  <a:lnTo>
                    <a:pt x="36304" y="6153"/>
                  </a:lnTo>
                  <a:lnTo>
                    <a:pt x="36640" y="5896"/>
                  </a:lnTo>
                  <a:lnTo>
                    <a:pt x="36937" y="5619"/>
                  </a:lnTo>
                  <a:lnTo>
                    <a:pt x="37075" y="5461"/>
                  </a:lnTo>
                  <a:lnTo>
                    <a:pt x="37214" y="5302"/>
                  </a:lnTo>
                  <a:lnTo>
                    <a:pt x="37333" y="5124"/>
                  </a:lnTo>
                  <a:lnTo>
                    <a:pt x="37412" y="4946"/>
                  </a:lnTo>
                  <a:lnTo>
                    <a:pt x="37491" y="4768"/>
                  </a:lnTo>
                  <a:lnTo>
                    <a:pt x="37550" y="4570"/>
                  </a:lnTo>
                  <a:lnTo>
                    <a:pt x="37590" y="4372"/>
                  </a:lnTo>
                  <a:lnTo>
                    <a:pt x="37609" y="4155"/>
                  </a:lnTo>
                  <a:lnTo>
                    <a:pt x="37570" y="3917"/>
                  </a:lnTo>
                  <a:lnTo>
                    <a:pt x="37491" y="3700"/>
                  </a:lnTo>
                  <a:lnTo>
                    <a:pt x="37392" y="3482"/>
                  </a:lnTo>
                  <a:lnTo>
                    <a:pt x="37273" y="3284"/>
                  </a:lnTo>
                  <a:lnTo>
                    <a:pt x="37115" y="3106"/>
                  </a:lnTo>
                  <a:lnTo>
                    <a:pt x="36957" y="2928"/>
                  </a:lnTo>
                  <a:lnTo>
                    <a:pt x="36759" y="2770"/>
                  </a:lnTo>
                  <a:lnTo>
                    <a:pt x="36561" y="2612"/>
                  </a:lnTo>
                  <a:lnTo>
                    <a:pt x="36363" y="2473"/>
                  </a:lnTo>
                  <a:lnTo>
                    <a:pt x="36146" y="2335"/>
                  </a:lnTo>
                  <a:lnTo>
                    <a:pt x="35690" y="2117"/>
                  </a:lnTo>
                  <a:lnTo>
                    <a:pt x="35235" y="1919"/>
                  </a:lnTo>
                  <a:lnTo>
                    <a:pt x="34820" y="1741"/>
                  </a:lnTo>
                  <a:lnTo>
                    <a:pt x="34385" y="1583"/>
                  </a:lnTo>
                  <a:lnTo>
                    <a:pt x="33950" y="1425"/>
                  </a:lnTo>
                  <a:lnTo>
                    <a:pt x="33494" y="1286"/>
                  </a:lnTo>
                  <a:lnTo>
                    <a:pt x="33039" y="1148"/>
                  </a:lnTo>
                  <a:lnTo>
                    <a:pt x="32129" y="930"/>
                  </a:lnTo>
                  <a:lnTo>
                    <a:pt x="31200" y="752"/>
                  </a:lnTo>
                  <a:lnTo>
                    <a:pt x="30270" y="594"/>
                  </a:lnTo>
                  <a:lnTo>
                    <a:pt x="29340" y="475"/>
                  </a:lnTo>
                  <a:lnTo>
                    <a:pt x="28410" y="356"/>
                  </a:lnTo>
                  <a:lnTo>
                    <a:pt x="27480" y="257"/>
                  </a:lnTo>
                  <a:lnTo>
                    <a:pt x="26273" y="158"/>
                  </a:lnTo>
                  <a:lnTo>
                    <a:pt x="25047" y="79"/>
                  </a:lnTo>
                  <a:lnTo>
                    <a:pt x="23840" y="40"/>
                  </a:lnTo>
                  <a:lnTo>
                    <a:pt x="226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3948725" y="5172675"/>
              <a:ext cx="271550" cy="89550"/>
            </a:xfrm>
            <a:custGeom>
              <a:rect b="b" l="l" r="r" t="t"/>
              <a:pathLst>
                <a:path extrusionOk="0" h="3582" w="10862">
                  <a:moveTo>
                    <a:pt x="8171" y="1"/>
                  </a:moveTo>
                  <a:lnTo>
                    <a:pt x="2533" y="159"/>
                  </a:lnTo>
                  <a:lnTo>
                    <a:pt x="0" y="2514"/>
                  </a:lnTo>
                  <a:lnTo>
                    <a:pt x="159" y="2612"/>
                  </a:lnTo>
                  <a:lnTo>
                    <a:pt x="356" y="2731"/>
                  </a:lnTo>
                  <a:lnTo>
                    <a:pt x="653" y="2870"/>
                  </a:lnTo>
                  <a:lnTo>
                    <a:pt x="1029" y="3008"/>
                  </a:lnTo>
                  <a:lnTo>
                    <a:pt x="1484" y="3166"/>
                  </a:lnTo>
                  <a:lnTo>
                    <a:pt x="2018" y="3305"/>
                  </a:lnTo>
                  <a:lnTo>
                    <a:pt x="2651" y="3443"/>
                  </a:lnTo>
                  <a:lnTo>
                    <a:pt x="2988" y="3483"/>
                  </a:lnTo>
                  <a:lnTo>
                    <a:pt x="3364" y="3522"/>
                  </a:lnTo>
                  <a:lnTo>
                    <a:pt x="3759" y="3562"/>
                  </a:lnTo>
                  <a:lnTo>
                    <a:pt x="4155" y="3582"/>
                  </a:lnTo>
                  <a:lnTo>
                    <a:pt x="5045" y="3582"/>
                  </a:lnTo>
                  <a:lnTo>
                    <a:pt x="5540" y="3542"/>
                  </a:lnTo>
                  <a:lnTo>
                    <a:pt x="6034" y="3503"/>
                  </a:lnTo>
                  <a:lnTo>
                    <a:pt x="6549" y="3443"/>
                  </a:lnTo>
                  <a:lnTo>
                    <a:pt x="7103" y="3364"/>
                  </a:lnTo>
                  <a:lnTo>
                    <a:pt x="7676" y="3246"/>
                  </a:lnTo>
                  <a:lnTo>
                    <a:pt x="8270" y="3127"/>
                  </a:lnTo>
                  <a:lnTo>
                    <a:pt x="8883" y="2969"/>
                  </a:lnTo>
                  <a:lnTo>
                    <a:pt x="9516" y="2790"/>
                  </a:lnTo>
                  <a:lnTo>
                    <a:pt x="10169" y="2573"/>
                  </a:lnTo>
                  <a:lnTo>
                    <a:pt x="10862" y="2335"/>
                  </a:lnTo>
                  <a:lnTo>
                    <a:pt x="8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3957125" y="5220175"/>
              <a:ext cx="253250" cy="31675"/>
            </a:xfrm>
            <a:custGeom>
              <a:rect b="b" l="l" r="r" t="t"/>
              <a:pathLst>
                <a:path extrusionOk="0" h="1267" w="10130">
                  <a:moveTo>
                    <a:pt x="10071" y="0"/>
                  </a:moveTo>
                  <a:lnTo>
                    <a:pt x="9576" y="218"/>
                  </a:lnTo>
                  <a:lnTo>
                    <a:pt x="9081" y="396"/>
                  </a:lnTo>
                  <a:lnTo>
                    <a:pt x="8607" y="554"/>
                  </a:lnTo>
                  <a:lnTo>
                    <a:pt x="8132" y="693"/>
                  </a:lnTo>
                  <a:lnTo>
                    <a:pt x="7657" y="811"/>
                  </a:lnTo>
                  <a:lnTo>
                    <a:pt x="7202" y="890"/>
                  </a:lnTo>
                  <a:lnTo>
                    <a:pt x="6747" y="970"/>
                  </a:lnTo>
                  <a:lnTo>
                    <a:pt x="6292" y="1029"/>
                  </a:lnTo>
                  <a:lnTo>
                    <a:pt x="5857" y="1069"/>
                  </a:lnTo>
                  <a:lnTo>
                    <a:pt x="5421" y="1088"/>
                  </a:lnTo>
                  <a:lnTo>
                    <a:pt x="5006" y="1108"/>
                  </a:lnTo>
                  <a:lnTo>
                    <a:pt x="4591" y="1108"/>
                  </a:lnTo>
                  <a:lnTo>
                    <a:pt x="3819" y="1069"/>
                  </a:lnTo>
                  <a:lnTo>
                    <a:pt x="3107" y="989"/>
                  </a:lnTo>
                  <a:lnTo>
                    <a:pt x="2454" y="890"/>
                  </a:lnTo>
                  <a:lnTo>
                    <a:pt x="1860" y="772"/>
                  </a:lnTo>
                  <a:lnTo>
                    <a:pt x="1346" y="633"/>
                  </a:lnTo>
                  <a:lnTo>
                    <a:pt x="911" y="515"/>
                  </a:lnTo>
                  <a:lnTo>
                    <a:pt x="555" y="396"/>
                  </a:lnTo>
                  <a:lnTo>
                    <a:pt x="278" y="297"/>
                  </a:lnTo>
                  <a:lnTo>
                    <a:pt x="60" y="198"/>
                  </a:lnTo>
                  <a:lnTo>
                    <a:pt x="1" y="337"/>
                  </a:lnTo>
                  <a:lnTo>
                    <a:pt x="337" y="475"/>
                  </a:lnTo>
                  <a:lnTo>
                    <a:pt x="733" y="614"/>
                  </a:lnTo>
                  <a:lnTo>
                    <a:pt x="1247" y="772"/>
                  </a:lnTo>
                  <a:lnTo>
                    <a:pt x="1900" y="930"/>
                  </a:lnTo>
                  <a:lnTo>
                    <a:pt x="2652" y="1088"/>
                  </a:lnTo>
                  <a:lnTo>
                    <a:pt x="3067" y="1148"/>
                  </a:lnTo>
                  <a:lnTo>
                    <a:pt x="3522" y="1187"/>
                  </a:lnTo>
                  <a:lnTo>
                    <a:pt x="3977" y="1227"/>
                  </a:lnTo>
                  <a:lnTo>
                    <a:pt x="4472" y="1266"/>
                  </a:lnTo>
                  <a:lnTo>
                    <a:pt x="5085" y="1266"/>
                  </a:lnTo>
                  <a:lnTo>
                    <a:pt x="5758" y="1227"/>
                  </a:lnTo>
                  <a:lnTo>
                    <a:pt x="6430" y="1167"/>
                  </a:lnTo>
                  <a:lnTo>
                    <a:pt x="7143" y="1069"/>
                  </a:lnTo>
                  <a:lnTo>
                    <a:pt x="7875" y="910"/>
                  </a:lnTo>
                  <a:lnTo>
                    <a:pt x="8607" y="712"/>
                  </a:lnTo>
                  <a:lnTo>
                    <a:pt x="8982" y="594"/>
                  </a:lnTo>
                  <a:lnTo>
                    <a:pt x="9358" y="455"/>
                  </a:lnTo>
                  <a:lnTo>
                    <a:pt x="9754" y="317"/>
                  </a:lnTo>
                  <a:lnTo>
                    <a:pt x="10130" y="158"/>
                  </a:lnTo>
                  <a:lnTo>
                    <a:pt x="10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3970000" y="5206325"/>
              <a:ext cx="224075" cy="29200"/>
            </a:xfrm>
            <a:custGeom>
              <a:rect b="b" l="l" r="r" t="t"/>
              <a:pathLst>
                <a:path extrusionOk="0" h="1168" w="8963">
                  <a:moveTo>
                    <a:pt x="8903" y="0"/>
                  </a:moveTo>
                  <a:lnTo>
                    <a:pt x="8507" y="178"/>
                  </a:lnTo>
                  <a:lnTo>
                    <a:pt x="8111" y="337"/>
                  </a:lnTo>
                  <a:lnTo>
                    <a:pt x="7735" y="495"/>
                  </a:lnTo>
                  <a:lnTo>
                    <a:pt x="7340" y="614"/>
                  </a:lnTo>
                  <a:lnTo>
                    <a:pt x="6944" y="712"/>
                  </a:lnTo>
                  <a:lnTo>
                    <a:pt x="6548" y="811"/>
                  </a:lnTo>
                  <a:lnTo>
                    <a:pt x="6173" y="871"/>
                  </a:lnTo>
                  <a:lnTo>
                    <a:pt x="5777" y="930"/>
                  </a:lnTo>
                  <a:lnTo>
                    <a:pt x="5401" y="970"/>
                  </a:lnTo>
                  <a:lnTo>
                    <a:pt x="5025" y="1009"/>
                  </a:lnTo>
                  <a:lnTo>
                    <a:pt x="4293" y="1029"/>
                  </a:lnTo>
                  <a:lnTo>
                    <a:pt x="3601" y="989"/>
                  </a:lnTo>
                  <a:lnTo>
                    <a:pt x="2948" y="930"/>
                  </a:lnTo>
                  <a:lnTo>
                    <a:pt x="2335" y="851"/>
                  </a:lnTo>
                  <a:lnTo>
                    <a:pt x="1781" y="752"/>
                  </a:lnTo>
                  <a:lnTo>
                    <a:pt x="1306" y="633"/>
                  </a:lnTo>
                  <a:lnTo>
                    <a:pt x="871" y="534"/>
                  </a:lnTo>
                  <a:lnTo>
                    <a:pt x="277" y="356"/>
                  </a:lnTo>
                  <a:lnTo>
                    <a:pt x="59" y="277"/>
                  </a:lnTo>
                  <a:lnTo>
                    <a:pt x="0" y="416"/>
                  </a:lnTo>
                  <a:lnTo>
                    <a:pt x="317" y="534"/>
                  </a:lnTo>
                  <a:lnTo>
                    <a:pt x="692" y="633"/>
                  </a:lnTo>
                  <a:lnTo>
                    <a:pt x="1167" y="772"/>
                  </a:lnTo>
                  <a:lnTo>
                    <a:pt x="1761" y="910"/>
                  </a:lnTo>
                  <a:lnTo>
                    <a:pt x="2433" y="1029"/>
                  </a:lnTo>
                  <a:lnTo>
                    <a:pt x="3205" y="1108"/>
                  </a:lnTo>
                  <a:lnTo>
                    <a:pt x="3601" y="1148"/>
                  </a:lnTo>
                  <a:lnTo>
                    <a:pt x="4016" y="1168"/>
                  </a:lnTo>
                  <a:lnTo>
                    <a:pt x="4590" y="1168"/>
                  </a:lnTo>
                  <a:lnTo>
                    <a:pt x="5203" y="1148"/>
                  </a:lnTo>
                  <a:lnTo>
                    <a:pt x="5816" y="1088"/>
                  </a:lnTo>
                  <a:lnTo>
                    <a:pt x="6430" y="989"/>
                  </a:lnTo>
                  <a:lnTo>
                    <a:pt x="7063" y="851"/>
                  </a:lnTo>
                  <a:lnTo>
                    <a:pt x="7379" y="772"/>
                  </a:lnTo>
                  <a:lnTo>
                    <a:pt x="7696" y="673"/>
                  </a:lnTo>
                  <a:lnTo>
                    <a:pt x="8012" y="554"/>
                  </a:lnTo>
                  <a:lnTo>
                    <a:pt x="8329" y="416"/>
                  </a:lnTo>
                  <a:lnTo>
                    <a:pt x="8646" y="277"/>
                  </a:lnTo>
                  <a:lnTo>
                    <a:pt x="8962" y="139"/>
                  </a:lnTo>
                  <a:lnTo>
                    <a:pt x="89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4348850" y="4871475"/>
              <a:ext cx="391750" cy="274025"/>
            </a:xfrm>
            <a:custGeom>
              <a:rect b="b" l="l" r="r" t="t"/>
              <a:pathLst>
                <a:path extrusionOk="0" h="10961" w="15670">
                  <a:moveTo>
                    <a:pt x="9180" y="1"/>
                  </a:moveTo>
                  <a:lnTo>
                    <a:pt x="8725" y="40"/>
                  </a:lnTo>
                  <a:lnTo>
                    <a:pt x="8072" y="119"/>
                  </a:lnTo>
                  <a:lnTo>
                    <a:pt x="7419" y="238"/>
                  </a:lnTo>
                  <a:lnTo>
                    <a:pt x="6786" y="377"/>
                  </a:lnTo>
                  <a:lnTo>
                    <a:pt x="6173" y="555"/>
                  </a:lnTo>
                  <a:lnTo>
                    <a:pt x="5579" y="772"/>
                  </a:lnTo>
                  <a:lnTo>
                    <a:pt x="4986" y="1010"/>
                  </a:lnTo>
                  <a:lnTo>
                    <a:pt x="4412" y="1287"/>
                  </a:lnTo>
                  <a:lnTo>
                    <a:pt x="3858" y="1603"/>
                  </a:lnTo>
                  <a:lnTo>
                    <a:pt x="3324" y="1939"/>
                  </a:lnTo>
                  <a:lnTo>
                    <a:pt x="2810" y="2296"/>
                  </a:lnTo>
                  <a:lnTo>
                    <a:pt x="2315" y="2691"/>
                  </a:lnTo>
                  <a:lnTo>
                    <a:pt x="1821" y="3107"/>
                  </a:lnTo>
                  <a:lnTo>
                    <a:pt x="1365" y="3542"/>
                  </a:lnTo>
                  <a:lnTo>
                    <a:pt x="910" y="4017"/>
                  </a:lnTo>
                  <a:lnTo>
                    <a:pt x="475" y="4511"/>
                  </a:lnTo>
                  <a:lnTo>
                    <a:pt x="80" y="5026"/>
                  </a:lnTo>
                  <a:lnTo>
                    <a:pt x="20" y="5105"/>
                  </a:lnTo>
                  <a:lnTo>
                    <a:pt x="0" y="5184"/>
                  </a:lnTo>
                  <a:lnTo>
                    <a:pt x="20" y="5243"/>
                  </a:lnTo>
                  <a:lnTo>
                    <a:pt x="60" y="5303"/>
                  </a:lnTo>
                  <a:lnTo>
                    <a:pt x="139" y="5342"/>
                  </a:lnTo>
                  <a:lnTo>
                    <a:pt x="218" y="5362"/>
                  </a:lnTo>
                  <a:lnTo>
                    <a:pt x="337" y="5382"/>
                  </a:lnTo>
                  <a:lnTo>
                    <a:pt x="455" y="5402"/>
                  </a:lnTo>
                  <a:lnTo>
                    <a:pt x="713" y="5382"/>
                  </a:lnTo>
                  <a:lnTo>
                    <a:pt x="970" y="5322"/>
                  </a:lnTo>
                  <a:lnTo>
                    <a:pt x="1089" y="5283"/>
                  </a:lnTo>
                  <a:lnTo>
                    <a:pt x="1187" y="5224"/>
                  </a:lnTo>
                  <a:lnTo>
                    <a:pt x="1267" y="5184"/>
                  </a:lnTo>
                  <a:lnTo>
                    <a:pt x="1346" y="5105"/>
                  </a:lnTo>
                  <a:lnTo>
                    <a:pt x="1642" y="4729"/>
                  </a:lnTo>
                  <a:lnTo>
                    <a:pt x="1939" y="4373"/>
                  </a:lnTo>
                  <a:lnTo>
                    <a:pt x="2256" y="4017"/>
                  </a:lnTo>
                  <a:lnTo>
                    <a:pt x="2592" y="3680"/>
                  </a:lnTo>
                  <a:lnTo>
                    <a:pt x="2928" y="3364"/>
                  </a:lnTo>
                  <a:lnTo>
                    <a:pt x="3265" y="3067"/>
                  </a:lnTo>
                  <a:lnTo>
                    <a:pt x="3621" y="2790"/>
                  </a:lnTo>
                  <a:lnTo>
                    <a:pt x="3977" y="2533"/>
                  </a:lnTo>
                  <a:lnTo>
                    <a:pt x="4353" y="2276"/>
                  </a:lnTo>
                  <a:lnTo>
                    <a:pt x="4749" y="2058"/>
                  </a:lnTo>
                  <a:lnTo>
                    <a:pt x="5144" y="1841"/>
                  </a:lnTo>
                  <a:lnTo>
                    <a:pt x="5560" y="1643"/>
                  </a:lnTo>
                  <a:lnTo>
                    <a:pt x="5975" y="1465"/>
                  </a:lnTo>
                  <a:lnTo>
                    <a:pt x="6410" y="1306"/>
                  </a:lnTo>
                  <a:lnTo>
                    <a:pt x="6865" y="1168"/>
                  </a:lnTo>
                  <a:lnTo>
                    <a:pt x="7340" y="1029"/>
                  </a:lnTo>
                  <a:lnTo>
                    <a:pt x="7775" y="950"/>
                  </a:lnTo>
                  <a:lnTo>
                    <a:pt x="8211" y="871"/>
                  </a:lnTo>
                  <a:lnTo>
                    <a:pt x="8666" y="812"/>
                  </a:lnTo>
                  <a:lnTo>
                    <a:pt x="9121" y="772"/>
                  </a:lnTo>
                  <a:lnTo>
                    <a:pt x="10051" y="772"/>
                  </a:lnTo>
                  <a:lnTo>
                    <a:pt x="10525" y="812"/>
                  </a:lnTo>
                  <a:lnTo>
                    <a:pt x="10980" y="891"/>
                  </a:lnTo>
                  <a:lnTo>
                    <a:pt x="11435" y="990"/>
                  </a:lnTo>
                  <a:lnTo>
                    <a:pt x="11871" y="1128"/>
                  </a:lnTo>
                  <a:lnTo>
                    <a:pt x="12286" y="1287"/>
                  </a:lnTo>
                  <a:lnTo>
                    <a:pt x="12682" y="1504"/>
                  </a:lnTo>
                  <a:lnTo>
                    <a:pt x="12880" y="1603"/>
                  </a:lnTo>
                  <a:lnTo>
                    <a:pt x="13058" y="1742"/>
                  </a:lnTo>
                  <a:lnTo>
                    <a:pt x="13236" y="1880"/>
                  </a:lnTo>
                  <a:lnTo>
                    <a:pt x="13414" y="2019"/>
                  </a:lnTo>
                  <a:lnTo>
                    <a:pt x="13572" y="2177"/>
                  </a:lnTo>
                  <a:lnTo>
                    <a:pt x="13730" y="2355"/>
                  </a:lnTo>
                  <a:lnTo>
                    <a:pt x="13869" y="2533"/>
                  </a:lnTo>
                  <a:lnTo>
                    <a:pt x="14007" y="2711"/>
                  </a:lnTo>
                  <a:lnTo>
                    <a:pt x="14106" y="2889"/>
                  </a:lnTo>
                  <a:lnTo>
                    <a:pt x="14185" y="3087"/>
                  </a:lnTo>
                  <a:lnTo>
                    <a:pt x="14245" y="3265"/>
                  </a:lnTo>
                  <a:lnTo>
                    <a:pt x="14284" y="3463"/>
                  </a:lnTo>
                  <a:lnTo>
                    <a:pt x="14284" y="3641"/>
                  </a:lnTo>
                  <a:lnTo>
                    <a:pt x="14284" y="3839"/>
                  </a:lnTo>
                  <a:lnTo>
                    <a:pt x="14264" y="4037"/>
                  </a:lnTo>
                  <a:lnTo>
                    <a:pt x="14205" y="4215"/>
                  </a:lnTo>
                  <a:lnTo>
                    <a:pt x="14146" y="4412"/>
                  </a:lnTo>
                  <a:lnTo>
                    <a:pt x="14086" y="4590"/>
                  </a:lnTo>
                  <a:lnTo>
                    <a:pt x="13988" y="4769"/>
                  </a:lnTo>
                  <a:lnTo>
                    <a:pt x="13889" y="4947"/>
                  </a:lnTo>
                  <a:lnTo>
                    <a:pt x="13790" y="5105"/>
                  </a:lnTo>
                  <a:lnTo>
                    <a:pt x="13671" y="5263"/>
                  </a:lnTo>
                  <a:lnTo>
                    <a:pt x="13414" y="5560"/>
                  </a:lnTo>
                  <a:lnTo>
                    <a:pt x="13196" y="5758"/>
                  </a:lnTo>
                  <a:lnTo>
                    <a:pt x="12979" y="5936"/>
                  </a:lnTo>
                  <a:lnTo>
                    <a:pt x="12721" y="6094"/>
                  </a:lnTo>
                  <a:lnTo>
                    <a:pt x="12484" y="6252"/>
                  </a:lnTo>
                  <a:lnTo>
                    <a:pt x="12207" y="6371"/>
                  </a:lnTo>
                  <a:lnTo>
                    <a:pt x="11930" y="6490"/>
                  </a:lnTo>
                  <a:lnTo>
                    <a:pt x="11653" y="6589"/>
                  </a:lnTo>
                  <a:lnTo>
                    <a:pt x="11376" y="6688"/>
                  </a:lnTo>
                  <a:lnTo>
                    <a:pt x="11079" y="6747"/>
                  </a:lnTo>
                  <a:lnTo>
                    <a:pt x="10783" y="6806"/>
                  </a:lnTo>
                  <a:lnTo>
                    <a:pt x="10189" y="6905"/>
                  </a:lnTo>
                  <a:lnTo>
                    <a:pt x="9596" y="6945"/>
                  </a:lnTo>
                  <a:lnTo>
                    <a:pt x="9022" y="6945"/>
                  </a:lnTo>
                  <a:lnTo>
                    <a:pt x="8646" y="6925"/>
                  </a:lnTo>
                  <a:lnTo>
                    <a:pt x="8270" y="6885"/>
                  </a:lnTo>
                  <a:lnTo>
                    <a:pt x="7874" y="6806"/>
                  </a:lnTo>
                  <a:lnTo>
                    <a:pt x="7498" y="6727"/>
                  </a:lnTo>
                  <a:lnTo>
                    <a:pt x="6687" y="6529"/>
                  </a:lnTo>
                  <a:lnTo>
                    <a:pt x="5876" y="6312"/>
                  </a:lnTo>
                  <a:lnTo>
                    <a:pt x="5481" y="6213"/>
                  </a:lnTo>
                  <a:lnTo>
                    <a:pt x="5065" y="6134"/>
                  </a:lnTo>
                  <a:lnTo>
                    <a:pt x="4669" y="6074"/>
                  </a:lnTo>
                  <a:lnTo>
                    <a:pt x="4274" y="6054"/>
                  </a:lnTo>
                  <a:lnTo>
                    <a:pt x="3878" y="6054"/>
                  </a:lnTo>
                  <a:lnTo>
                    <a:pt x="3502" y="6074"/>
                  </a:lnTo>
                  <a:lnTo>
                    <a:pt x="3126" y="6153"/>
                  </a:lnTo>
                  <a:lnTo>
                    <a:pt x="2948" y="6213"/>
                  </a:lnTo>
                  <a:lnTo>
                    <a:pt x="2750" y="6272"/>
                  </a:lnTo>
                  <a:lnTo>
                    <a:pt x="2513" y="6391"/>
                  </a:lnTo>
                  <a:lnTo>
                    <a:pt x="2295" y="6510"/>
                  </a:lnTo>
                  <a:lnTo>
                    <a:pt x="2058" y="6668"/>
                  </a:lnTo>
                  <a:lnTo>
                    <a:pt x="1860" y="6846"/>
                  </a:lnTo>
                  <a:lnTo>
                    <a:pt x="1662" y="7044"/>
                  </a:lnTo>
                  <a:lnTo>
                    <a:pt x="1464" y="7261"/>
                  </a:lnTo>
                  <a:lnTo>
                    <a:pt x="1306" y="7479"/>
                  </a:lnTo>
                  <a:lnTo>
                    <a:pt x="1168" y="7716"/>
                  </a:lnTo>
                  <a:lnTo>
                    <a:pt x="1049" y="7974"/>
                  </a:lnTo>
                  <a:lnTo>
                    <a:pt x="950" y="8231"/>
                  </a:lnTo>
                  <a:lnTo>
                    <a:pt x="891" y="8488"/>
                  </a:lnTo>
                  <a:lnTo>
                    <a:pt x="851" y="8745"/>
                  </a:lnTo>
                  <a:lnTo>
                    <a:pt x="851" y="9022"/>
                  </a:lnTo>
                  <a:lnTo>
                    <a:pt x="891" y="9299"/>
                  </a:lnTo>
                  <a:lnTo>
                    <a:pt x="970" y="9556"/>
                  </a:lnTo>
                  <a:lnTo>
                    <a:pt x="1089" y="9813"/>
                  </a:lnTo>
                  <a:lnTo>
                    <a:pt x="1267" y="10071"/>
                  </a:lnTo>
                  <a:lnTo>
                    <a:pt x="1445" y="10288"/>
                  </a:lnTo>
                  <a:lnTo>
                    <a:pt x="1662" y="10486"/>
                  </a:lnTo>
                  <a:lnTo>
                    <a:pt x="1880" y="10644"/>
                  </a:lnTo>
                  <a:lnTo>
                    <a:pt x="2117" y="10763"/>
                  </a:lnTo>
                  <a:lnTo>
                    <a:pt x="2374" y="10842"/>
                  </a:lnTo>
                  <a:lnTo>
                    <a:pt x="2651" y="10921"/>
                  </a:lnTo>
                  <a:lnTo>
                    <a:pt x="2909" y="10941"/>
                  </a:lnTo>
                  <a:lnTo>
                    <a:pt x="3205" y="10961"/>
                  </a:lnTo>
                  <a:lnTo>
                    <a:pt x="3482" y="10961"/>
                  </a:lnTo>
                  <a:lnTo>
                    <a:pt x="3759" y="10921"/>
                  </a:lnTo>
                  <a:lnTo>
                    <a:pt x="4056" y="10862"/>
                  </a:lnTo>
                  <a:lnTo>
                    <a:pt x="4333" y="10803"/>
                  </a:lnTo>
                  <a:lnTo>
                    <a:pt x="4590" y="10704"/>
                  </a:lnTo>
                  <a:lnTo>
                    <a:pt x="4867" y="10605"/>
                  </a:lnTo>
                  <a:lnTo>
                    <a:pt x="5105" y="10486"/>
                  </a:lnTo>
                  <a:lnTo>
                    <a:pt x="5322" y="10367"/>
                  </a:lnTo>
                  <a:lnTo>
                    <a:pt x="5520" y="10209"/>
                  </a:lnTo>
                  <a:lnTo>
                    <a:pt x="5698" y="10031"/>
                  </a:lnTo>
                  <a:lnTo>
                    <a:pt x="5817" y="9853"/>
                  </a:lnTo>
                  <a:lnTo>
                    <a:pt x="5936" y="9635"/>
                  </a:lnTo>
                  <a:lnTo>
                    <a:pt x="6015" y="9438"/>
                  </a:lnTo>
                  <a:lnTo>
                    <a:pt x="6054" y="9220"/>
                  </a:lnTo>
                  <a:lnTo>
                    <a:pt x="6074" y="9002"/>
                  </a:lnTo>
                  <a:lnTo>
                    <a:pt x="6054" y="8804"/>
                  </a:lnTo>
                  <a:lnTo>
                    <a:pt x="6015" y="8587"/>
                  </a:lnTo>
                  <a:lnTo>
                    <a:pt x="5936" y="8409"/>
                  </a:lnTo>
                  <a:lnTo>
                    <a:pt x="5817" y="8211"/>
                  </a:lnTo>
                  <a:lnTo>
                    <a:pt x="5678" y="8053"/>
                  </a:lnTo>
                  <a:lnTo>
                    <a:pt x="5500" y="7914"/>
                  </a:lnTo>
                  <a:lnTo>
                    <a:pt x="5283" y="7795"/>
                  </a:lnTo>
                  <a:lnTo>
                    <a:pt x="5045" y="7697"/>
                  </a:lnTo>
                  <a:lnTo>
                    <a:pt x="4847" y="7657"/>
                  </a:lnTo>
                  <a:lnTo>
                    <a:pt x="4630" y="7637"/>
                  </a:lnTo>
                  <a:lnTo>
                    <a:pt x="4412" y="7657"/>
                  </a:lnTo>
                  <a:lnTo>
                    <a:pt x="4155" y="7677"/>
                  </a:lnTo>
                  <a:lnTo>
                    <a:pt x="3918" y="7736"/>
                  </a:lnTo>
                  <a:lnTo>
                    <a:pt x="3660" y="7795"/>
                  </a:lnTo>
                  <a:lnTo>
                    <a:pt x="3423" y="7894"/>
                  </a:lnTo>
                  <a:lnTo>
                    <a:pt x="3205" y="8013"/>
                  </a:lnTo>
                  <a:lnTo>
                    <a:pt x="2988" y="8132"/>
                  </a:lnTo>
                  <a:lnTo>
                    <a:pt x="2810" y="8270"/>
                  </a:lnTo>
                  <a:lnTo>
                    <a:pt x="2651" y="8448"/>
                  </a:lnTo>
                  <a:lnTo>
                    <a:pt x="2553" y="8626"/>
                  </a:lnTo>
                  <a:lnTo>
                    <a:pt x="2513" y="8706"/>
                  </a:lnTo>
                  <a:lnTo>
                    <a:pt x="2473" y="8804"/>
                  </a:lnTo>
                  <a:lnTo>
                    <a:pt x="2454" y="8903"/>
                  </a:lnTo>
                  <a:lnTo>
                    <a:pt x="2454" y="9022"/>
                  </a:lnTo>
                  <a:lnTo>
                    <a:pt x="2473" y="9121"/>
                  </a:lnTo>
                  <a:lnTo>
                    <a:pt x="2493" y="9240"/>
                  </a:lnTo>
                  <a:lnTo>
                    <a:pt x="2533" y="9339"/>
                  </a:lnTo>
                  <a:lnTo>
                    <a:pt x="2592" y="9457"/>
                  </a:lnTo>
                  <a:lnTo>
                    <a:pt x="2651" y="9536"/>
                  </a:lnTo>
                  <a:lnTo>
                    <a:pt x="2731" y="9576"/>
                  </a:lnTo>
                  <a:lnTo>
                    <a:pt x="2829" y="9616"/>
                  </a:lnTo>
                  <a:lnTo>
                    <a:pt x="2948" y="9635"/>
                  </a:lnTo>
                  <a:lnTo>
                    <a:pt x="3067" y="9635"/>
                  </a:lnTo>
                  <a:lnTo>
                    <a:pt x="3186" y="9616"/>
                  </a:lnTo>
                  <a:lnTo>
                    <a:pt x="3304" y="9596"/>
                  </a:lnTo>
                  <a:lnTo>
                    <a:pt x="3443" y="9556"/>
                  </a:lnTo>
                  <a:lnTo>
                    <a:pt x="3561" y="9517"/>
                  </a:lnTo>
                  <a:lnTo>
                    <a:pt x="3660" y="9457"/>
                  </a:lnTo>
                  <a:lnTo>
                    <a:pt x="3759" y="9378"/>
                  </a:lnTo>
                  <a:lnTo>
                    <a:pt x="3838" y="9319"/>
                  </a:lnTo>
                  <a:lnTo>
                    <a:pt x="3878" y="9220"/>
                  </a:lnTo>
                  <a:lnTo>
                    <a:pt x="3918" y="9141"/>
                  </a:lnTo>
                  <a:lnTo>
                    <a:pt x="3918" y="9042"/>
                  </a:lnTo>
                  <a:lnTo>
                    <a:pt x="3878" y="8963"/>
                  </a:lnTo>
                  <a:lnTo>
                    <a:pt x="3838" y="8864"/>
                  </a:lnTo>
                  <a:lnTo>
                    <a:pt x="3819" y="8785"/>
                  </a:lnTo>
                  <a:lnTo>
                    <a:pt x="3819" y="8706"/>
                  </a:lnTo>
                  <a:lnTo>
                    <a:pt x="3838" y="8646"/>
                  </a:lnTo>
                  <a:lnTo>
                    <a:pt x="3898" y="8607"/>
                  </a:lnTo>
                  <a:lnTo>
                    <a:pt x="3957" y="8587"/>
                  </a:lnTo>
                  <a:lnTo>
                    <a:pt x="4017" y="8567"/>
                  </a:lnTo>
                  <a:lnTo>
                    <a:pt x="4096" y="8547"/>
                  </a:lnTo>
                  <a:lnTo>
                    <a:pt x="4274" y="8567"/>
                  </a:lnTo>
                  <a:lnTo>
                    <a:pt x="4452" y="8626"/>
                  </a:lnTo>
                  <a:lnTo>
                    <a:pt x="4511" y="8666"/>
                  </a:lnTo>
                  <a:lnTo>
                    <a:pt x="4590" y="8725"/>
                  </a:lnTo>
                  <a:lnTo>
                    <a:pt x="4650" y="8804"/>
                  </a:lnTo>
                  <a:lnTo>
                    <a:pt x="4689" y="8884"/>
                  </a:lnTo>
                  <a:lnTo>
                    <a:pt x="4729" y="9002"/>
                  </a:lnTo>
                  <a:lnTo>
                    <a:pt x="4749" y="9121"/>
                  </a:lnTo>
                  <a:lnTo>
                    <a:pt x="4749" y="9220"/>
                  </a:lnTo>
                  <a:lnTo>
                    <a:pt x="4749" y="9339"/>
                  </a:lnTo>
                  <a:lnTo>
                    <a:pt x="4709" y="9438"/>
                  </a:lnTo>
                  <a:lnTo>
                    <a:pt x="4669" y="9556"/>
                  </a:lnTo>
                  <a:lnTo>
                    <a:pt x="4630" y="9635"/>
                  </a:lnTo>
                  <a:lnTo>
                    <a:pt x="4551" y="9734"/>
                  </a:lnTo>
                  <a:lnTo>
                    <a:pt x="4412" y="9893"/>
                  </a:lnTo>
                  <a:lnTo>
                    <a:pt x="4214" y="10011"/>
                  </a:lnTo>
                  <a:lnTo>
                    <a:pt x="4017" y="10110"/>
                  </a:lnTo>
                  <a:lnTo>
                    <a:pt x="3799" y="10170"/>
                  </a:lnTo>
                  <a:lnTo>
                    <a:pt x="3581" y="10189"/>
                  </a:lnTo>
                  <a:lnTo>
                    <a:pt x="3403" y="10170"/>
                  </a:lnTo>
                  <a:lnTo>
                    <a:pt x="3225" y="10130"/>
                  </a:lnTo>
                  <a:lnTo>
                    <a:pt x="3067" y="10071"/>
                  </a:lnTo>
                  <a:lnTo>
                    <a:pt x="2909" y="9991"/>
                  </a:lnTo>
                  <a:lnTo>
                    <a:pt x="2790" y="9873"/>
                  </a:lnTo>
                  <a:lnTo>
                    <a:pt x="2671" y="9754"/>
                  </a:lnTo>
                  <a:lnTo>
                    <a:pt x="2572" y="9616"/>
                  </a:lnTo>
                  <a:lnTo>
                    <a:pt x="2493" y="9477"/>
                  </a:lnTo>
                  <a:lnTo>
                    <a:pt x="2414" y="9319"/>
                  </a:lnTo>
                  <a:lnTo>
                    <a:pt x="2355" y="9141"/>
                  </a:lnTo>
                  <a:lnTo>
                    <a:pt x="2315" y="8963"/>
                  </a:lnTo>
                  <a:lnTo>
                    <a:pt x="2295" y="8804"/>
                  </a:lnTo>
                  <a:lnTo>
                    <a:pt x="2276" y="8626"/>
                  </a:lnTo>
                  <a:lnTo>
                    <a:pt x="2295" y="8448"/>
                  </a:lnTo>
                  <a:lnTo>
                    <a:pt x="2295" y="8270"/>
                  </a:lnTo>
                  <a:lnTo>
                    <a:pt x="2355" y="8013"/>
                  </a:lnTo>
                  <a:lnTo>
                    <a:pt x="2434" y="7776"/>
                  </a:lnTo>
                  <a:lnTo>
                    <a:pt x="2533" y="7598"/>
                  </a:lnTo>
                  <a:lnTo>
                    <a:pt x="2651" y="7420"/>
                  </a:lnTo>
                  <a:lnTo>
                    <a:pt x="2810" y="7281"/>
                  </a:lnTo>
                  <a:lnTo>
                    <a:pt x="2968" y="7182"/>
                  </a:lnTo>
                  <a:lnTo>
                    <a:pt x="3126" y="7103"/>
                  </a:lnTo>
                  <a:lnTo>
                    <a:pt x="3324" y="7044"/>
                  </a:lnTo>
                  <a:lnTo>
                    <a:pt x="3502" y="7004"/>
                  </a:lnTo>
                  <a:lnTo>
                    <a:pt x="3720" y="6984"/>
                  </a:lnTo>
                  <a:lnTo>
                    <a:pt x="3918" y="6965"/>
                  </a:lnTo>
                  <a:lnTo>
                    <a:pt x="4135" y="6984"/>
                  </a:lnTo>
                  <a:lnTo>
                    <a:pt x="4353" y="7004"/>
                  </a:lnTo>
                  <a:lnTo>
                    <a:pt x="4570" y="7044"/>
                  </a:lnTo>
                  <a:lnTo>
                    <a:pt x="5006" y="7143"/>
                  </a:lnTo>
                  <a:lnTo>
                    <a:pt x="5678" y="7321"/>
                  </a:lnTo>
                  <a:lnTo>
                    <a:pt x="6351" y="7479"/>
                  </a:lnTo>
                  <a:lnTo>
                    <a:pt x="7024" y="7598"/>
                  </a:lnTo>
                  <a:lnTo>
                    <a:pt x="7716" y="7697"/>
                  </a:lnTo>
                  <a:lnTo>
                    <a:pt x="8250" y="7736"/>
                  </a:lnTo>
                  <a:lnTo>
                    <a:pt x="8824" y="7756"/>
                  </a:lnTo>
                  <a:lnTo>
                    <a:pt x="9437" y="7736"/>
                  </a:lnTo>
                  <a:lnTo>
                    <a:pt x="10051" y="7677"/>
                  </a:lnTo>
                  <a:lnTo>
                    <a:pt x="10684" y="7598"/>
                  </a:lnTo>
                  <a:lnTo>
                    <a:pt x="11336" y="7459"/>
                  </a:lnTo>
                  <a:lnTo>
                    <a:pt x="11950" y="7301"/>
                  </a:lnTo>
                  <a:lnTo>
                    <a:pt x="12266" y="7202"/>
                  </a:lnTo>
                  <a:lnTo>
                    <a:pt x="12563" y="7083"/>
                  </a:lnTo>
                  <a:lnTo>
                    <a:pt x="12860" y="6965"/>
                  </a:lnTo>
                  <a:lnTo>
                    <a:pt x="13157" y="6826"/>
                  </a:lnTo>
                  <a:lnTo>
                    <a:pt x="13434" y="6688"/>
                  </a:lnTo>
                  <a:lnTo>
                    <a:pt x="13691" y="6529"/>
                  </a:lnTo>
                  <a:lnTo>
                    <a:pt x="13948" y="6371"/>
                  </a:lnTo>
                  <a:lnTo>
                    <a:pt x="14205" y="6193"/>
                  </a:lnTo>
                  <a:lnTo>
                    <a:pt x="14423" y="5995"/>
                  </a:lnTo>
                  <a:lnTo>
                    <a:pt x="14640" y="5797"/>
                  </a:lnTo>
                  <a:lnTo>
                    <a:pt x="14838" y="5580"/>
                  </a:lnTo>
                  <a:lnTo>
                    <a:pt x="15016" y="5342"/>
                  </a:lnTo>
                  <a:lnTo>
                    <a:pt x="15175" y="5105"/>
                  </a:lnTo>
                  <a:lnTo>
                    <a:pt x="15313" y="4848"/>
                  </a:lnTo>
                  <a:lnTo>
                    <a:pt x="15432" y="4571"/>
                  </a:lnTo>
                  <a:lnTo>
                    <a:pt x="15531" y="4294"/>
                  </a:lnTo>
                  <a:lnTo>
                    <a:pt x="15610" y="3997"/>
                  </a:lnTo>
                  <a:lnTo>
                    <a:pt x="15649" y="3680"/>
                  </a:lnTo>
                  <a:lnTo>
                    <a:pt x="15669" y="3384"/>
                  </a:lnTo>
                  <a:lnTo>
                    <a:pt x="15649" y="3107"/>
                  </a:lnTo>
                  <a:lnTo>
                    <a:pt x="15610" y="2830"/>
                  </a:lnTo>
                  <a:lnTo>
                    <a:pt x="15550" y="2573"/>
                  </a:lnTo>
                  <a:lnTo>
                    <a:pt x="15452" y="2335"/>
                  </a:lnTo>
                  <a:lnTo>
                    <a:pt x="15333" y="2098"/>
                  </a:lnTo>
                  <a:lnTo>
                    <a:pt x="15194" y="1900"/>
                  </a:lnTo>
                  <a:lnTo>
                    <a:pt x="15036" y="1702"/>
                  </a:lnTo>
                  <a:lnTo>
                    <a:pt x="14838" y="1504"/>
                  </a:lnTo>
                  <a:lnTo>
                    <a:pt x="14640" y="1326"/>
                  </a:lnTo>
                  <a:lnTo>
                    <a:pt x="14423" y="1168"/>
                  </a:lnTo>
                  <a:lnTo>
                    <a:pt x="14205" y="1029"/>
                  </a:lnTo>
                  <a:lnTo>
                    <a:pt x="13948" y="891"/>
                  </a:lnTo>
                  <a:lnTo>
                    <a:pt x="13691" y="772"/>
                  </a:lnTo>
                  <a:lnTo>
                    <a:pt x="13434" y="654"/>
                  </a:lnTo>
                  <a:lnTo>
                    <a:pt x="13157" y="535"/>
                  </a:lnTo>
                  <a:lnTo>
                    <a:pt x="12583" y="377"/>
                  </a:lnTo>
                  <a:lnTo>
                    <a:pt x="11989" y="238"/>
                  </a:lnTo>
                  <a:lnTo>
                    <a:pt x="11396" y="119"/>
                  </a:lnTo>
                  <a:lnTo>
                    <a:pt x="10802" y="60"/>
                  </a:lnTo>
                  <a:lnTo>
                    <a:pt x="10229" y="20"/>
                  </a:lnTo>
                  <a:lnTo>
                    <a:pt x="9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3693025" y="4761675"/>
              <a:ext cx="782475" cy="449125"/>
            </a:xfrm>
            <a:custGeom>
              <a:rect b="b" l="l" r="r" t="t"/>
              <a:pathLst>
                <a:path extrusionOk="0" h="17965" w="31299">
                  <a:moveTo>
                    <a:pt x="14462" y="1"/>
                  </a:moveTo>
                  <a:lnTo>
                    <a:pt x="13829" y="20"/>
                  </a:lnTo>
                  <a:lnTo>
                    <a:pt x="13196" y="60"/>
                  </a:lnTo>
                  <a:lnTo>
                    <a:pt x="12583" y="100"/>
                  </a:lnTo>
                  <a:lnTo>
                    <a:pt x="11989" y="159"/>
                  </a:lnTo>
                  <a:lnTo>
                    <a:pt x="11396" y="218"/>
                  </a:lnTo>
                  <a:lnTo>
                    <a:pt x="10822" y="297"/>
                  </a:lnTo>
                  <a:lnTo>
                    <a:pt x="9714" y="495"/>
                  </a:lnTo>
                  <a:lnTo>
                    <a:pt x="8665" y="713"/>
                  </a:lnTo>
                  <a:lnTo>
                    <a:pt x="7656" y="970"/>
                  </a:lnTo>
                  <a:lnTo>
                    <a:pt x="6707" y="1247"/>
                  </a:lnTo>
                  <a:lnTo>
                    <a:pt x="5817" y="1544"/>
                  </a:lnTo>
                  <a:lnTo>
                    <a:pt x="4986" y="1841"/>
                  </a:lnTo>
                  <a:lnTo>
                    <a:pt x="4214" y="2157"/>
                  </a:lnTo>
                  <a:lnTo>
                    <a:pt x="3502" y="2474"/>
                  </a:lnTo>
                  <a:lnTo>
                    <a:pt x="2849" y="2790"/>
                  </a:lnTo>
                  <a:lnTo>
                    <a:pt x="2255" y="3087"/>
                  </a:lnTo>
                  <a:lnTo>
                    <a:pt x="1741" y="3384"/>
                  </a:lnTo>
                  <a:lnTo>
                    <a:pt x="1286" y="3641"/>
                  </a:lnTo>
                  <a:lnTo>
                    <a:pt x="574" y="4096"/>
                  </a:lnTo>
                  <a:lnTo>
                    <a:pt x="139" y="4393"/>
                  </a:lnTo>
                  <a:lnTo>
                    <a:pt x="0" y="4511"/>
                  </a:lnTo>
                  <a:lnTo>
                    <a:pt x="1603" y="5204"/>
                  </a:lnTo>
                  <a:lnTo>
                    <a:pt x="1603" y="5362"/>
                  </a:lnTo>
                  <a:lnTo>
                    <a:pt x="1583" y="5797"/>
                  </a:lnTo>
                  <a:lnTo>
                    <a:pt x="1603" y="6450"/>
                  </a:lnTo>
                  <a:lnTo>
                    <a:pt x="1642" y="6866"/>
                  </a:lnTo>
                  <a:lnTo>
                    <a:pt x="1682" y="7321"/>
                  </a:lnTo>
                  <a:lnTo>
                    <a:pt x="1761" y="7815"/>
                  </a:lnTo>
                  <a:lnTo>
                    <a:pt x="1840" y="8330"/>
                  </a:lnTo>
                  <a:lnTo>
                    <a:pt x="1959" y="8884"/>
                  </a:lnTo>
                  <a:lnTo>
                    <a:pt x="2117" y="9457"/>
                  </a:lnTo>
                  <a:lnTo>
                    <a:pt x="2295" y="10051"/>
                  </a:lnTo>
                  <a:lnTo>
                    <a:pt x="2513" y="10664"/>
                  </a:lnTo>
                  <a:lnTo>
                    <a:pt x="2770" y="11277"/>
                  </a:lnTo>
                  <a:lnTo>
                    <a:pt x="3067" y="11891"/>
                  </a:lnTo>
                  <a:lnTo>
                    <a:pt x="3423" y="12504"/>
                  </a:lnTo>
                  <a:lnTo>
                    <a:pt x="3601" y="12821"/>
                  </a:lnTo>
                  <a:lnTo>
                    <a:pt x="3818" y="13117"/>
                  </a:lnTo>
                  <a:lnTo>
                    <a:pt x="4036" y="13414"/>
                  </a:lnTo>
                  <a:lnTo>
                    <a:pt x="4254" y="13711"/>
                  </a:lnTo>
                  <a:lnTo>
                    <a:pt x="4511" y="14008"/>
                  </a:lnTo>
                  <a:lnTo>
                    <a:pt x="4768" y="14285"/>
                  </a:lnTo>
                  <a:lnTo>
                    <a:pt x="5045" y="14562"/>
                  </a:lnTo>
                  <a:lnTo>
                    <a:pt x="5322" y="14838"/>
                  </a:lnTo>
                  <a:lnTo>
                    <a:pt x="5639" y="15115"/>
                  </a:lnTo>
                  <a:lnTo>
                    <a:pt x="5955" y="15373"/>
                  </a:lnTo>
                  <a:lnTo>
                    <a:pt x="6291" y="15610"/>
                  </a:lnTo>
                  <a:lnTo>
                    <a:pt x="6647" y="15847"/>
                  </a:lnTo>
                  <a:lnTo>
                    <a:pt x="7004" y="16085"/>
                  </a:lnTo>
                  <a:lnTo>
                    <a:pt x="7399" y="16302"/>
                  </a:lnTo>
                  <a:lnTo>
                    <a:pt x="7815" y="16520"/>
                  </a:lnTo>
                  <a:lnTo>
                    <a:pt x="8230" y="16718"/>
                  </a:lnTo>
                  <a:lnTo>
                    <a:pt x="8685" y="16896"/>
                  </a:lnTo>
                  <a:lnTo>
                    <a:pt x="9140" y="17074"/>
                  </a:lnTo>
                  <a:lnTo>
                    <a:pt x="9635" y="17232"/>
                  </a:lnTo>
                  <a:lnTo>
                    <a:pt x="10129" y="17391"/>
                  </a:lnTo>
                  <a:lnTo>
                    <a:pt x="10644" y="17509"/>
                  </a:lnTo>
                  <a:lnTo>
                    <a:pt x="11198" y="17628"/>
                  </a:lnTo>
                  <a:lnTo>
                    <a:pt x="11771" y="17727"/>
                  </a:lnTo>
                  <a:lnTo>
                    <a:pt x="12345" y="17806"/>
                  </a:lnTo>
                  <a:lnTo>
                    <a:pt x="12959" y="17885"/>
                  </a:lnTo>
                  <a:lnTo>
                    <a:pt x="13592" y="17925"/>
                  </a:lnTo>
                  <a:lnTo>
                    <a:pt x="14244" y="17945"/>
                  </a:lnTo>
                  <a:lnTo>
                    <a:pt x="14917" y="17964"/>
                  </a:lnTo>
                  <a:lnTo>
                    <a:pt x="15629" y="17945"/>
                  </a:lnTo>
                  <a:lnTo>
                    <a:pt x="16361" y="17925"/>
                  </a:lnTo>
                  <a:lnTo>
                    <a:pt x="16895" y="17885"/>
                  </a:lnTo>
                  <a:lnTo>
                    <a:pt x="17449" y="17826"/>
                  </a:lnTo>
                  <a:lnTo>
                    <a:pt x="17964" y="17747"/>
                  </a:lnTo>
                  <a:lnTo>
                    <a:pt x="18458" y="17668"/>
                  </a:lnTo>
                  <a:lnTo>
                    <a:pt x="18953" y="17569"/>
                  </a:lnTo>
                  <a:lnTo>
                    <a:pt x="19428" y="17470"/>
                  </a:lnTo>
                  <a:lnTo>
                    <a:pt x="19883" y="17331"/>
                  </a:lnTo>
                  <a:lnTo>
                    <a:pt x="20338" y="17213"/>
                  </a:lnTo>
                  <a:lnTo>
                    <a:pt x="20773" y="17054"/>
                  </a:lnTo>
                  <a:lnTo>
                    <a:pt x="21189" y="16896"/>
                  </a:lnTo>
                  <a:lnTo>
                    <a:pt x="21604" y="16738"/>
                  </a:lnTo>
                  <a:lnTo>
                    <a:pt x="21980" y="16560"/>
                  </a:lnTo>
                  <a:lnTo>
                    <a:pt x="22376" y="16362"/>
                  </a:lnTo>
                  <a:lnTo>
                    <a:pt x="22732" y="16164"/>
                  </a:lnTo>
                  <a:lnTo>
                    <a:pt x="23088" y="15966"/>
                  </a:lnTo>
                  <a:lnTo>
                    <a:pt x="23424" y="15749"/>
                  </a:lnTo>
                  <a:lnTo>
                    <a:pt x="23760" y="15531"/>
                  </a:lnTo>
                  <a:lnTo>
                    <a:pt x="24077" y="15294"/>
                  </a:lnTo>
                  <a:lnTo>
                    <a:pt x="24374" y="15056"/>
                  </a:lnTo>
                  <a:lnTo>
                    <a:pt x="24670" y="14819"/>
                  </a:lnTo>
                  <a:lnTo>
                    <a:pt x="25224" y="14324"/>
                  </a:lnTo>
                  <a:lnTo>
                    <a:pt x="25739" y="13790"/>
                  </a:lnTo>
                  <a:lnTo>
                    <a:pt x="26214" y="13256"/>
                  </a:lnTo>
                  <a:lnTo>
                    <a:pt x="26629" y="12722"/>
                  </a:lnTo>
                  <a:lnTo>
                    <a:pt x="27025" y="12168"/>
                  </a:lnTo>
                  <a:lnTo>
                    <a:pt x="27381" y="11614"/>
                  </a:lnTo>
                  <a:lnTo>
                    <a:pt x="27697" y="11080"/>
                  </a:lnTo>
                  <a:lnTo>
                    <a:pt x="27974" y="10526"/>
                  </a:lnTo>
                  <a:lnTo>
                    <a:pt x="28232" y="9991"/>
                  </a:lnTo>
                  <a:lnTo>
                    <a:pt x="28449" y="9477"/>
                  </a:lnTo>
                  <a:lnTo>
                    <a:pt x="28647" y="8982"/>
                  </a:lnTo>
                  <a:lnTo>
                    <a:pt x="28825" y="8508"/>
                  </a:lnTo>
                  <a:lnTo>
                    <a:pt x="28964" y="8053"/>
                  </a:lnTo>
                  <a:lnTo>
                    <a:pt x="29082" y="7617"/>
                  </a:lnTo>
                  <a:lnTo>
                    <a:pt x="29280" y="6885"/>
                  </a:lnTo>
                  <a:lnTo>
                    <a:pt x="29379" y="6331"/>
                  </a:lnTo>
                  <a:lnTo>
                    <a:pt x="29438" y="5956"/>
                  </a:lnTo>
                  <a:lnTo>
                    <a:pt x="29458" y="5837"/>
                  </a:lnTo>
                  <a:lnTo>
                    <a:pt x="31298" y="4353"/>
                  </a:lnTo>
                  <a:lnTo>
                    <a:pt x="30428" y="3898"/>
                  </a:lnTo>
                  <a:lnTo>
                    <a:pt x="29557" y="3483"/>
                  </a:lnTo>
                  <a:lnTo>
                    <a:pt x="28706" y="3087"/>
                  </a:lnTo>
                  <a:lnTo>
                    <a:pt x="27875" y="2711"/>
                  </a:lnTo>
                  <a:lnTo>
                    <a:pt x="27045" y="2375"/>
                  </a:lnTo>
                  <a:lnTo>
                    <a:pt x="26214" y="2058"/>
                  </a:lnTo>
                  <a:lnTo>
                    <a:pt x="25402" y="1781"/>
                  </a:lnTo>
                  <a:lnTo>
                    <a:pt x="24591" y="1504"/>
                  </a:lnTo>
                  <a:lnTo>
                    <a:pt x="23800" y="1267"/>
                  </a:lnTo>
                  <a:lnTo>
                    <a:pt x="23028" y="1049"/>
                  </a:lnTo>
                  <a:lnTo>
                    <a:pt x="22257" y="871"/>
                  </a:lnTo>
                  <a:lnTo>
                    <a:pt x="21485" y="693"/>
                  </a:lnTo>
                  <a:lnTo>
                    <a:pt x="20734" y="535"/>
                  </a:lnTo>
                  <a:lnTo>
                    <a:pt x="20002" y="396"/>
                  </a:lnTo>
                  <a:lnTo>
                    <a:pt x="19270" y="297"/>
                  </a:lnTo>
                  <a:lnTo>
                    <a:pt x="18538" y="198"/>
                  </a:lnTo>
                  <a:lnTo>
                    <a:pt x="17825" y="119"/>
                  </a:lnTo>
                  <a:lnTo>
                    <a:pt x="17133" y="60"/>
                  </a:lnTo>
                  <a:lnTo>
                    <a:pt x="16460" y="20"/>
                  </a:lnTo>
                  <a:lnTo>
                    <a:pt x="15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3954650" y="5055475"/>
              <a:ext cx="249300" cy="108325"/>
            </a:xfrm>
            <a:custGeom>
              <a:rect b="b" l="l" r="r" t="t"/>
              <a:pathLst>
                <a:path extrusionOk="0" h="4333" w="9972">
                  <a:moveTo>
                    <a:pt x="4769" y="0"/>
                  </a:moveTo>
                  <a:lnTo>
                    <a:pt x="4393" y="79"/>
                  </a:lnTo>
                  <a:lnTo>
                    <a:pt x="4017" y="178"/>
                  </a:lnTo>
                  <a:lnTo>
                    <a:pt x="3700" y="317"/>
                  </a:lnTo>
                  <a:lnTo>
                    <a:pt x="3384" y="495"/>
                  </a:lnTo>
                  <a:lnTo>
                    <a:pt x="3107" y="673"/>
                  </a:lnTo>
                  <a:lnTo>
                    <a:pt x="2850" y="890"/>
                  </a:lnTo>
                  <a:lnTo>
                    <a:pt x="2612" y="1108"/>
                  </a:lnTo>
                  <a:lnTo>
                    <a:pt x="2375" y="1346"/>
                  </a:lnTo>
                  <a:lnTo>
                    <a:pt x="1999" y="1781"/>
                  </a:lnTo>
                  <a:lnTo>
                    <a:pt x="1643" y="2216"/>
                  </a:lnTo>
                  <a:lnTo>
                    <a:pt x="1346" y="2552"/>
                  </a:lnTo>
                  <a:lnTo>
                    <a:pt x="1208" y="2691"/>
                  </a:lnTo>
                  <a:lnTo>
                    <a:pt x="1089" y="2770"/>
                  </a:lnTo>
                  <a:lnTo>
                    <a:pt x="950" y="2849"/>
                  </a:lnTo>
                  <a:lnTo>
                    <a:pt x="832" y="2869"/>
                  </a:lnTo>
                  <a:lnTo>
                    <a:pt x="733" y="2889"/>
                  </a:lnTo>
                  <a:lnTo>
                    <a:pt x="634" y="2869"/>
                  </a:lnTo>
                  <a:lnTo>
                    <a:pt x="555" y="2829"/>
                  </a:lnTo>
                  <a:lnTo>
                    <a:pt x="476" y="2790"/>
                  </a:lnTo>
                  <a:lnTo>
                    <a:pt x="416" y="2730"/>
                  </a:lnTo>
                  <a:lnTo>
                    <a:pt x="357" y="2651"/>
                  </a:lnTo>
                  <a:lnTo>
                    <a:pt x="258" y="2513"/>
                  </a:lnTo>
                  <a:lnTo>
                    <a:pt x="199" y="2374"/>
                  </a:lnTo>
                  <a:lnTo>
                    <a:pt x="159" y="2236"/>
                  </a:lnTo>
                  <a:lnTo>
                    <a:pt x="119" y="2315"/>
                  </a:lnTo>
                  <a:lnTo>
                    <a:pt x="80" y="2552"/>
                  </a:lnTo>
                  <a:lnTo>
                    <a:pt x="21" y="2869"/>
                  </a:lnTo>
                  <a:lnTo>
                    <a:pt x="1" y="3067"/>
                  </a:lnTo>
                  <a:lnTo>
                    <a:pt x="1" y="3245"/>
                  </a:lnTo>
                  <a:lnTo>
                    <a:pt x="21" y="3443"/>
                  </a:lnTo>
                  <a:lnTo>
                    <a:pt x="60" y="3640"/>
                  </a:lnTo>
                  <a:lnTo>
                    <a:pt x="139" y="3818"/>
                  </a:lnTo>
                  <a:lnTo>
                    <a:pt x="238" y="3977"/>
                  </a:lnTo>
                  <a:lnTo>
                    <a:pt x="357" y="4115"/>
                  </a:lnTo>
                  <a:lnTo>
                    <a:pt x="436" y="4175"/>
                  </a:lnTo>
                  <a:lnTo>
                    <a:pt x="535" y="4234"/>
                  </a:lnTo>
                  <a:lnTo>
                    <a:pt x="634" y="4274"/>
                  </a:lnTo>
                  <a:lnTo>
                    <a:pt x="753" y="4313"/>
                  </a:lnTo>
                  <a:lnTo>
                    <a:pt x="871" y="4333"/>
                  </a:lnTo>
                  <a:lnTo>
                    <a:pt x="1287" y="4333"/>
                  </a:lnTo>
                  <a:lnTo>
                    <a:pt x="1445" y="4293"/>
                  </a:lnTo>
                  <a:lnTo>
                    <a:pt x="1603" y="4254"/>
                  </a:lnTo>
                  <a:lnTo>
                    <a:pt x="1920" y="4115"/>
                  </a:lnTo>
                  <a:lnTo>
                    <a:pt x="2217" y="3957"/>
                  </a:lnTo>
                  <a:lnTo>
                    <a:pt x="2533" y="3739"/>
                  </a:lnTo>
                  <a:lnTo>
                    <a:pt x="2850" y="3502"/>
                  </a:lnTo>
                  <a:lnTo>
                    <a:pt x="3146" y="3265"/>
                  </a:lnTo>
                  <a:lnTo>
                    <a:pt x="3423" y="3007"/>
                  </a:lnTo>
                  <a:lnTo>
                    <a:pt x="3938" y="2473"/>
                  </a:lnTo>
                  <a:lnTo>
                    <a:pt x="4353" y="2038"/>
                  </a:lnTo>
                  <a:lnTo>
                    <a:pt x="4709" y="1583"/>
                  </a:lnTo>
                  <a:lnTo>
                    <a:pt x="4788" y="1721"/>
                  </a:lnTo>
                  <a:lnTo>
                    <a:pt x="4986" y="2038"/>
                  </a:lnTo>
                  <a:lnTo>
                    <a:pt x="5145" y="2256"/>
                  </a:lnTo>
                  <a:lnTo>
                    <a:pt x="5323" y="2493"/>
                  </a:lnTo>
                  <a:lnTo>
                    <a:pt x="5520" y="2750"/>
                  </a:lnTo>
                  <a:lnTo>
                    <a:pt x="5758" y="3007"/>
                  </a:lnTo>
                  <a:lnTo>
                    <a:pt x="6015" y="3245"/>
                  </a:lnTo>
                  <a:lnTo>
                    <a:pt x="6312" y="3482"/>
                  </a:lnTo>
                  <a:lnTo>
                    <a:pt x="6628" y="3700"/>
                  </a:lnTo>
                  <a:lnTo>
                    <a:pt x="6965" y="3878"/>
                  </a:lnTo>
                  <a:lnTo>
                    <a:pt x="7123" y="3937"/>
                  </a:lnTo>
                  <a:lnTo>
                    <a:pt x="7321" y="3997"/>
                  </a:lnTo>
                  <a:lnTo>
                    <a:pt x="7499" y="4036"/>
                  </a:lnTo>
                  <a:lnTo>
                    <a:pt x="7697" y="4076"/>
                  </a:lnTo>
                  <a:lnTo>
                    <a:pt x="7894" y="4095"/>
                  </a:lnTo>
                  <a:lnTo>
                    <a:pt x="8092" y="4095"/>
                  </a:lnTo>
                  <a:lnTo>
                    <a:pt x="8290" y="4076"/>
                  </a:lnTo>
                  <a:lnTo>
                    <a:pt x="8508" y="4036"/>
                  </a:lnTo>
                  <a:lnTo>
                    <a:pt x="8785" y="3957"/>
                  </a:lnTo>
                  <a:lnTo>
                    <a:pt x="9002" y="3858"/>
                  </a:lnTo>
                  <a:lnTo>
                    <a:pt x="9220" y="3759"/>
                  </a:lnTo>
                  <a:lnTo>
                    <a:pt x="9398" y="3640"/>
                  </a:lnTo>
                  <a:lnTo>
                    <a:pt x="9537" y="3502"/>
                  </a:lnTo>
                  <a:lnTo>
                    <a:pt x="9655" y="3363"/>
                  </a:lnTo>
                  <a:lnTo>
                    <a:pt x="9754" y="3205"/>
                  </a:lnTo>
                  <a:lnTo>
                    <a:pt x="9833" y="3047"/>
                  </a:lnTo>
                  <a:lnTo>
                    <a:pt x="9893" y="2869"/>
                  </a:lnTo>
                  <a:lnTo>
                    <a:pt x="9932" y="2711"/>
                  </a:lnTo>
                  <a:lnTo>
                    <a:pt x="9952" y="2533"/>
                  </a:lnTo>
                  <a:lnTo>
                    <a:pt x="9972" y="2354"/>
                  </a:lnTo>
                  <a:lnTo>
                    <a:pt x="9952" y="2038"/>
                  </a:lnTo>
                  <a:lnTo>
                    <a:pt x="9912" y="1721"/>
                  </a:lnTo>
                  <a:lnTo>
                    <a:pt x="9873" y="1899"/>
                  </a:lnTo>
                  <a:lnTo>
                    <a:pt x="9833" y="2058"/>
                  </a:lnTo>
                  <a:lnTo>
                    <a:pt x="9774" y="2196"/>
                  </a:lnTo>
                  <a:lnTo>
                    <a:pt x="9695" y="2354"/>
                  </a:lnTo>
                  <a:lnTo>
                    <a:pt x="9596" y="2473"/>
                  </a:lnTo>
                  <a:lnTo>
                    <a:pt x="9477" y="2572"/>
                  </a:lnTo>
                  <a:lnTo>
                    <a:pt x="9339" y="2631"/>
                  </a:lnTo>
                  <a:lnTo>
                    <a:pt x="9161" y="2671"/>
                  </a:lnTo>
                  <a:lnTo>
                    <a:pt x="9062" y="2651"/>
                  </a:lnTo>
                  <a:lnTo>
                    <a:pt x="8983" y="2631"/>
                  </a:lnTo>
                  <a:lnTo>
                    <a:pt x="8805" y="2552"/>
                  </a:lnTo>
                  <a:lnTo>
                    <a:pt x="8607" y="2414"/>
                  </a:lnTo>
                  <a:lnTo>
                    <a:pt x="8389" y="2216"/>
                  </a:lnTo>
                  <a:lnTo>
                    <a:pt x="7934" y="1761"/>
                  </a:lnTo>
                  <a:lnTo>
                    <a:pt x="7439" y="1247"/>
                  </a:lnTo>
                  <a:lnTo>
                    <a:pt x="7162" y="989"/>
                  </a:lnTo>
                  <a:lnTo>
                    <a:pt x="6866" y="752"/>
                  </a:lnTo>
                  <a:lnTo>
                    <a:pt x="6569" y="515"/>
                  </a:lnTo>
                  <a:lnTo>
                    <a:pt x="6252" y="317"/>
                  </a:lnTo>
                  <a:lnTo>
                    <a:pt x="6074" y="238"/>
                  </a:lnTo>
                  <a:lnTo>
                    <a:pt x="5896" y="158"/>
                  </a:lnTo>
                  <a:lnTo>
                    <a:pt x="5718" y="99"/>
                  </a:lnTo>
                  <a:lnTo>
                    <a:pt x="5540" y="40"/>
                  </a:lnTo>
                  <a:lnTo>
                    <a:pt x="5362" y="20"/>
                  </a:lnTo>
                  <a:lnTo>
                    <a:pt x="5164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3964550" y="5013925"/>
              <a:ext cx="59375" cy="63325"/>
            </a:xfrm>
            <a:custGeom>
              <a:rect b="b" l="l" r="r" t="t"/>
              <a:pathLst>
                <a:path extrusionOk="0" h="2533" w="2375">
                  <a:moveTo>
                    <a:pt x="2216" y="0"/>
                  </a:moveTo>
                  <a:lnTo>
                    <a:pt x="2137" y="20"/>
                  </a:lnTo>
                  <a:lnTo>
                    <a:pt x="2078" y="40"/>
                  </a:lnTo>
                  <a:lnTo>
                    <a:pt x="2038" y="99"/>
                  </a:lnTo>
                  <a:lnTo>
                    <a:pt x="2018" y="139"/>
                  </a:lnTo>
                  <a:lnTo>
                    <a:pt x="1999" y="356"/>
                  </a:lnTo>
                  <a:lnTo>
                    <a:pt x="1939" y="673"/>
                  </a:lnTo>
                  <a:lnTo>
                    <a:pt x="1860" y="1049"/>
                  </a:lnTo>
                  <a:lnTo>
                    <a:pt x="1761" y="1445"/>
                  </a:lnTo>
                  <a:lnTo>
                    <a:pt x="1682" y="1623"/>
                  </a:lnTo>
                  <a:lnTo>
                    <a:pt x="1623" y="1801"/>
                  </a:lnTo>
                  <a:lnTo>
                    <a:pt x="1544" y="1959"/>
                  </a:lnTo>
                  <a:lnTo>
                    <a:pt x="1445" y="2078"/>
                  </a:lnTo>
                  <a:lnTo>
                    <a:pt x="1346" y="2177"/>
                  </a:lnTo>
                  <a:lnTo>
                    <a:pt x="1247" y="2236"/>
                  </a:lnTo>
                  <a:lnTo>
                    <a:pt x="1148" y="2276"/>
                  </a:lnTo>
                  <a:lnTo>
                    <a:pt x="1089" y="2256"/>
                  </a:lnTo>
                  <a:lnTo>
                    <a:pt x="1029" y="2236"/>
                  </a:lnTo>
                  <a:lnTo>
                    <a:pt x="950" y="2216"/>
                  </a:lnTo>
                  <a:lnTo>
                    <a:pt x="891" y="2157"/>
                  </a:lnTo>
                  <a:lnTo>
                    <a:pt x="792" y="2038"/>
                  </a:lnTo>
                  <a:lnTo>
                    <a:pt x="713" y="1880"/>
                  </a:lnTo>
                  <a:lnTo>
                    <a:pt x="634" y="1702"/>
                  </a:lnTo>
                  <a:lnTo>
                    <a:pt x="574" y="1524"/>
                  </a:lnTo>
                  <a:lnTo>
                    <a:pt x="535" y="1326"/>
                  </a:lnTo>
                  <a:lnTo>
                    <a:pt x="475" y="1029"/>
                  </a:lnTo>
                  <a:lnTo>
                    <a:pt x="396" y="614"/>
                  </a:lnTo>
                  <a:lnTo>
                    <a:pt x="337" y="178"/>
                  </a:lnTo>
                  <a:lnTo>
                    <a:pt x="317" y="139"/>
                  </a:lnTo>
                  <a:lnTo>
                    <a:pt x="277" y="99"/>
                  </a:lnTo>
                  <a:lnTo>
                    <a:pt x="159" y="99"/>
                  </a:lnTo>
                  <a:lnTo>
                    <a:pt x="99" y="119"/>
                  </a:lnTo>
                  <a:lnTo>
                    <a:pt x="40" y="159"/>
                  </a:lnTo>
                  <a:lnTo>
                    <a:pt x="20" y="218"/>
                  </a:lnTo>
                  <a:lnTo>
                    <a:pt x="0" y="277"/>
                  </a:lnTo>
                  <a:lnTo>
                    <a:pt x="60" y="871"/>
                  </a:lnTo>
                  <a:lnTo>
                    <a:pt x="119" y="1227"/>
                  </a:lnTo>
                  <a:lnTo>
                    <a:pt x="218" y="1603"/>
                  </a:lnTo>
                  <a:lnTo>
                    <a:pt x="277" y="1781"/>
                  </a:lnTo>
                  <a:lnTo>
                    <a:pt x="337" y="1939"/>
                  </a:lnTo>
                  <a:lnTo>
                    <a:pt x="416" y="2097"/>
                  </a:lnTo>
                  <a:lnTo>
                    <a:pt x="515" y="2236"/>
                  </a:lnTo>
                  <a:lnTo>
                    <a:pt x="614" y="2335"/>
                  </a:lnTo>
                  <a:lnTo>
                    <a:pt x="732" y="2434"/>
                  </a:lnTo>
                  <a:lnTo>
                    <a:pt x="871" y="2493"/>
                  </a:lnTo>
                  <a:lnTo>
                    <a:pt x="1009" y="2533"/>
                  </a:lnTo>
                  <a:lnTo>
                    <a:pt x="1187" y="2513"/>
                  </a:lnTo>
                  <a:lnTo>
                    <a:pt x="1366" y="2473"/>
                  </a:lnTo>
                  <a:lnTo>
                    <a:pt x="1504" y="2394"/>
                  </a:lnTo>
                  <a:lnTo>
                    <a:pt x="1642" y="2295"/>
                  </a:lnTo>
                  <a:lnTo>
                    <a:pt x="1761" y="2157"/>
                  </a:lnTo>
                  <a:lnTo>
                    <a:pt x="1860" y="1999"/>
                  </a:lnTo>
                  <a:lnTo>
                    <a:pt x="1959" y="1820"/>
                  </a:lnTo>
                  <a:lnTo>
                    <a:pt x="2038" y="1623"/>
                  </a:lnTo>
                  <a:lnTo>
                    <a:pt x="2117" y="1425"/>
                  </a:lnTo>
                  <a:lnTo>
                    <a:pt x="2177" y="1227"/>
                  </a:lnTo>
                  <a:lnTo>
                    <a:pt x="2276" y="812"/>
                  </a:lnTo>
                  <a:lnTo>
                    <a:pt x="2335" y="436"/>
                  </a:lnTo>
                  <a:lnTo>
                    <a:pt x="2374" y="139"/>
                  </a:lnTo>
                  <a:lnTo>
                    <a:pt x="2355" y="80"/>
                  </a:lnTo>
                  <a:lnTo>
                    <a:pt x="2315" y="40"/>
                  </a:lnTo>
                  <a:lnTo>
                    <a:pt x="2276" y="20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4108475" y="5009475"/>
              <a:ext cx="58875" cy="59375"/>
            </a:xfrm>
            <a:custGeom>
              <a:rect b="b" l="l" r="r" t="t"/>
              <a:pathLst>
                <a:path extrusionOk="0" h="2375" w="2355">
                  <a:moveTo>
                    <a:pt x="2315" y="0"/>
                  </a:moveTo>
                  <a:lnTo>
                    <a:pt x="2196" y="20"/>
                  </a:lnTo>
                  <a:lnTo>
                    <a:pt x="2078" y="60"/>
                  </a:lnTo>
                  <a:lnTo>
                    <a:pt x="2038" y="79"/>
                  </a:lnTo>
                  <a:lnTo>
                    <a:pt x="2018" y="119"/>
                  </a:lnTo>
                  <a:lnTo>
                    <a:pt x="2018" y="653"/>
                  </a:lnTo>
                  <a:lnTo>
                    <a:pt x="2018" y="950"/>
                  </a:lnTo>
                  <a:lnTo>
                    <a:pt x="1979" y="1247"/>
                  </a:lnTo>
                  <a:lnTo>
                    <a:pt x="1920" y="1543"/>
                  </a:lnTo>
                  <a:lnTo>
                    <a:pt x="1840" y="1820"/>
                  </a:lnTo>
                  <a:lnTo>
                    <a:pt x="1781" y="1939"/>
                  </a:lnTo>
                  <a:lnTo>
                    <a:pt x="1722" y="2058"/>
                  </a:lnTo>
                  <a:lnTo>
                    <a:pt x="1643" y="2157"/>
                  </a:lnTo>
                  <a:lnTo>
                    <a:pt x="1544" y="2256"/>
                  </a:lnTo>
                  <a:lnTo>
                    <a:pt x="1524" y="2256"/>
                  </a:lnTo>
                  <a:lnTo>
                    <a:pt x="1484" y="2275"/>
                  </a:lnTo>
                  <a:lnTo>
                    <a:pt x="1405" y="2236"/>
                  </a:lnTo>
                  <a:lnTo>
                    <a:pt x="1326" y="2177"/>
                  </a:lnTo>
                  <a:lnTo>
                    <a:pt x="1227" y="2097"/>
                  </a:lnTo>
                  <a:lnTo>
                    <a:pt x="1069" y="1939"/>
                  </a:lnTo>
                  <a:lnTo>
                    <a:pt x="970" y="1820"/>
                  </a:lnTo>
                  <a:lnTo>
                    <a:pt x="871" y="1642"/>
                  </a:lnTo>
                  <a:lnTo>
                    <a:pt x="772" y="1464"/>
                  </a:lnTo>
                  <a:lnTo>
                    <a:pt x="614" y="1069"/>
                  </a:lnTo>
                  <a:lnTo>
                    <a:pt x="456" y="614"/>
                  </a:lnTo>
                  <a:lnTo>
                    <a:pt x="337" y="139"/>
                  </a:lnTo>
                  <a:lnTo>
                    <a:pt x="317" y="119"/>
                  </a:lnTo>
                  <a:lnTo>
                    <a:pt x="159" y="119"/>
                  </a:lnTo>
                  <a:lnTo>
                    <a:pt x="40" y="178"/>
                  </a:lnTo>
                  <a:lnTo>
                    <a:pt x="20" y="198"/>
                  </a:lnTo>
                  <a:lnTo>
                    <a:pt x="1" y="218"/>
                  </a:lnTo>
                  <a:lnTo>
                    <a:pt x="80" y="534"/>
                  </a:lnTo>
                  <a:lnTo>
                    <a:pt x="159" y="910"/>
                  </a:lnTo>
                  <a:lnTo>
                    <a:pt x="297" y="1286"/>
                  </a:lnTo>
                  <a:lnTo>
                    <a:pt x="376" y="1464"/>
                  </a:lnTo>
                  <a:lnTo>
                    <a:pt x="456" y="1642"/>
                  </a:lnTo>
                  <a:lnTo>
                    <a:pt x="554" y="1820"/>
                  </a:lnTo>
                  <a:lnTo>
                    <a:pt x="673" y="1979"/>
                  </a:lnTo>
                  <a:lnTo>
                    <a:pt x="792" y="2117"/>
                  </a:lnTo>
                  <a:lnTo>
                    <a:pt x="911" y="2216"/>
                  </a:lnTo>
                  <a:lnTo>
                    <a:pt x="1069" y="2315"/>
                  </a:lnTo>
                  <a:lnTo>
                    <a:pt x="1227" y="2355"/>
                  </a:lnTo>
                  <a:lnTo>
                    <a:pt x="1385" y="2374"/>
                  </a:lnTo>
                  <a:lnTo>
                    <a:pt x="1583" y="2374"/>
                  </a:lnTo>
                  <a:lnTo>
                    <a:pt x="1722" y="2315"/>
                  </a:lnTo>
                  <a:lnTo>
                    <a:pt x="1840" y="2256"/>
                  </a:lnTo>
                  <a:lnTo>
                    <a:pt x="1959" y="2137"/>
                  </a:lnTo>
                  <a:lnTo>
                    <a:pt x="2058" y="2018"/>
                  </a:lnTo>
                  <a:lnTo>
                    <a:pt x="2137" y="1880"/>
                  </a:lnTo>
                  <a:lnTo>
                    <a:pt x="2196" y="1722"/>
                  </a:lnTo>
                  <a:lnTo>
                    <a:pt x="2236" y="1563"/>
                  </a:lnTo>
                  <a:lnTo>
                    <a:pt x="2276" y="1385"/>
                  </a:lnTo>
                  <a:lnTo>
                    <a:pt x="2335" y="1009"/>
                  </a:lnTo>
                  <a:lnTo>
                    <a:pt x="2355" y="633"/>
                  </a:lnTo>
                  <a:lnTo>
                    <a:pt x="2355" y="40"/>
                  </a:lnTo>
                  <a:lnTo>
                    <a:pt x="2355" y="20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3948725" y="5039150"/>
              <a:ext cx="66800" cy="66300"/>
            </a:xfrm>
            <a:custGeom>
              <a:rect b="b" l="l" r="r" t="t"/>
              <a:pathLst>
                <a:path extrusionOk="0" h="2652" w="2672">
                  <a:moveTo>
                    <a:pt x="1365" y="297"/>
                  </a:moveTo>
                  <a:lnTo>
                    <a:pt x="1445" y="317"/>
                  </a:lnTo>
                  <a:lnTo>
                    <a:pt x="1642" y="356"/>
                  </a:lnTo>
                  <a:lnTo>
                    <a:pt x="1820" y="436"/>
                  </a:lnTo>
                  <a:lnTo>
                    <a:pt x="1999" y="535"/>
                  </a:lnTo>
                  <a:lnTo>
                    <a:pt x="2117" y="673"/>
                  </a:lnTo>
                  <a:lnTo>
                    <a:pt x="2236" y="851"/>
                  </a:lnTo>
                  <a:lnTo>
                    <a:pt x="2315" y="1029"/>
                  </a:lnTo>
                  <a:lnTo>
                    <a:pt x="2355" y="1227"/>
                  </a:lnTo>
                  <a:lnTo>
                    <a:pt x="2355" y="1425"/>
                  </a:lnTo>
                  <a:lnTo>
                    <a:pt x="2315" y="1623"/>
                  </a:lnTo>
                  <a:lnTo>
                    <a:pt x="2236" y="1820"/>
                  </a:lnTo>
                  <a:lnTo>
                    <a:pt x="2117" y="1979"/>
                  </a:lnTo>
                  <a:lnTo>
                    <a:pt x="1979" y="2117"/>
                  </a:lnTo>
                  <a:lnTo>
                    <a:pt x="1820" y="2216"/>
                  </a:lnTo>
                  <a:lnTo>
                    <a:pt x="1642" y="2295"/>
                  </a:lnTo>
                  <a:lnTo>
                    <a:pt x="1445" y="2335"/>
                  </a:lnTo>
                  <a:lnTo>
                    <a:pt x="1227" y="2335"/>
                  </a:lnTo>
                  <a:lnTo>
                    <a:pt x="1029" y="2295"/>
                  </a:lnTo>
                  <a:lnTo>
                    <a:pt x="851" y="2216"/>
                  </a:lnTo>
                  <a:lnTo>
                    <a:pt x="693" y="2097"/>
                  </a:lnTo>
                  <a:lnTo>
                    <a:pt x="554" y="1959"/>
                  </a:lnTo>
                  <a:lnTo>
                    <a:pt x="436" y="1801"/>
                  </a:lnTo>
                  <a:lnTo>
                    <a:pt x="356" y="1603"/>
                  </a:lnTo>
                  <a:lnTo>
                    <a:pt x="317" y="1425"/>
                  </a:lnTo>
                  <a:lnTo>
                    <a:pt x="317" y="1207"/>
                  </a:lnTo>
                  <a:lnTo>
                    <a:pt x="356" y="1029"/>
                  </a:lnTo>
                  <a:lnTo>
                    <a:pt x="436" y="851"/>
                  </a:lnTo>
                  <a:lnTo>
                    <a:pt x="535" y="693"/>
                  </a:lnTo>
                  <a:lnTo>
                    <a:pt x="673" y="554"/>
                  </a:lnTo>
                  <a:lnTo>
                    <a:pt x="811" y="455"/>
                  </a:lnTo>
                  <a:lnTo>
                    <a:pt x="990" y="356"/>
                  </a:lnTo>
                  <a:lnTo>
                    <a:pt x="1168" y="317"/>
                  </a:lnTo>
                  <a:lnTo>
                    <a:pt x="1365" y="297"/>
                  </a:lnTo>
                  <a:close/>
                  <a:moveTo>
                    <a:pt x="1207" y="0"/>
                  </a:moveTo>
                  <a:lnTo>
                    <a:pt x="1069" y="20"/>
                  </a:lnTo>
                  <a:lnTo>
                    <a:pt x="950" y="60"/>
                  </a:lnTo>
                  <a:lnTo>
                    <a:pt x="831" y="99"/>
                  </a:lnTo>
                  <a:lnTo>
                    <a:pt x="713" y="159"/>
                  </a:lnTo>
                  <a:lnTo>
                    <a:pt x="594" y="218"/>
                  </a:lnTo>
                  <a:lnTo>
                    <a:pt x="495" y="297"/>
                  </a:lnTo>
                  <a:lnTo>
                    <a:pt x="396" y="376"/>
                  </a:lnTo>
                  <a:lnTo>
                    <a:pt x="317" y="475"/>
                  </a:lnTo>
                  <a:lnTo>
                    <a:pt x="238" y="574"/>
                  </a:lnTo>
                  <a:lnTo>
                    <a:pt x="178" y="673"/>
                  </a:lnTo>
                  <a:lnTo>
                    <a:pt x="119" y="792"/>
                  </a:lnTo>
                  <a:lnTo>
                    <a:pt x="60" y="930"/>
                  </a:lnTo>
                  <a:lnTo>
                    <a:pt x="40" y="1049"/>
                  </a:lnTo>
                  <a:lnTo>
                    <a:pt x="20" y="1187"/>
                  </a:lnTo>
                  <a:lnTo>
                    <a:pt x="0" y="1306"/>
                  </a:lnTo>
                  <a:lnTo>
                    <a:pt x="20" y="1445"/>
                  </a:lnTo>
                  <a:lnTo>
                    <a:pt x="20" y="1583"/>
                  </a:lnTo>
                  <a:lnTo>
                    <a:pt x="60" y="1702"/>
                  </a:lnTo>
                  <a:lnTo>
                    <a:pt x="99" y="1820"/>
                  </a:lnTo>
                  <a:lnTo>
                    <a:pt x="159" y="1939"/>
                  </a:lnTo>
                  <a:lnTo>
                    <a:pt x="218" y="2058"/>
                  </a:lnTo>
                  <a:lnTo>
                    <a:pt x="297" y="2157"/>
                  </a:lnTo>
                  <a:lnTo>
                    <a:pt x="396" y="2256"/>
                  </a:lnTo>
                  <a:lnTo>
                    <a:pt x="495" y="2355"/>
                  </a:lnTo>
                  <a:lnTo>
                    <a:pt x="594" y="2434"/>
                  </a:lnTo>
                  <a:lnTo>
                    <a:pt x="693" y="2493"/>
                  </a:lnTo>
                  <a:lnTo>
                    <a:pt x="811" y="2552"/>
                  </a:lnTo>
                  <a:lnTo>
                    <a:pt x="930" y="2592"/>
                  </a:lnTo>
                  <a:lnTo>
                    <a:pt x="1069" y="2632"/>
                  </a:lnTo>
                  <a:lnTo>
                    <a:pt x="1187" y="2651"/>
                  </a:lnTo>
                  <a:lnTo>
                    <a:pt x="1425" y="2651"/>
                  </a:lnTo>
                  <a:lnTo>
                    <a:pt x="1543" y="2632"/>
                  </a:lnTo>
                  <a:lnTo>
                    <a:pt x="1801" y="2572"/>
                  </a:lnTo>
                  <a:lnTo>
                    <a:pt x="2018" y="2473"/>
                  </a:lnTo>
                  <a:lnTo>
                    <a:pt x="2216" y="2315"/>
                  </a:lnTo>
                  <a:lnTo>
                    <a:pt x="2374" y="2137"/>
                  </a:lnTo>
                  <a:lnTo>
                    <a:pt x="2513" y="1939"/>
                  </a:lnTo>
                  <a:lnTo>
                    <a:pt x="2612" y="1702"/>
                  </a:lnTo>
                  <a:lnTo>
                    <a:pt x="2632" y="1583"/>
                  </a:lnTo>
                  <a:lnTo>
                    <a:pt x="2651" y="1464"/>
                  </a:lnTo>
                  <a:lnTo>
                    <a:pt x="2671" y="1326"/>
                  </a:lnTo>
                  <a:lnTo>
                    <a:pt x="2651" y="1187"/>
                  </a:lnTo>
                  <a:lnTo>
                    <a:pt x="2632" y="1069"/>
                  </a:lnTo>
                  <a:lnTo>
                    <a:pt x="2612" y="930"/>
                  </a:lnTo>
                  <a:lnTo>
                    <a:pt x="2572" y="811"/>
                  </a:lnTo>
                  <a:lnTo>
                    <a:pt x="2513" y="693"/>
                  </a:lnTo>
                  <a:lnTo>
                    <a:pt x="2454" y="594"/>
                  </a:lnTo>
                  <a:lnTo>
                    <a:pt x="2374" y="495"/>
                  </a:lnTo>
                  <a:lnTo>
                    <a:pt x="2275" y="396"/>
                  </a:lnTo>
                  <a:lnTo>
                    <a:pt x="2196" y="297"/>
                  </a:lnTo>
                  <a:lnTo>
                    <a:pt x="2097" y="218"/>
                  </a:lnTo>
                  <a:lnTo>
                    <a:pt x="1979" y="159"/>
                  </a:lnTo>
                  <a:lnTo>
                    <a:pt x="1860" y="99"/>
                  </a:lnTo>
                  <a:lnTo>
                    <a:pt x="1741" y="60"/>
                  </a:lnTo>
                  <a:lnTo>
                    <a:pt x="1603" y="2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3732575" y="4895225"/>
              <a:ext cx="695925" cy="90025"/>
            </a:xfrm>
            <a:custGeom>
              <a:rect b="b" l="l" r="r" t="t"/>
              <a:pathLst>
                <a:path extrusionOk="0" h="3601" w="27837">
                  <a:moveTo>
                    <a:pt x="258" y="0"/>
                  </a:moveTo>
                  <a:lnTo>
                    <a:pt x="1" y="396"/>
                  </a:lnTo>
                  <a:lnTo>
                    <a:pt x="238" y="534"/>
                  </a:lnTo>
                  <a:lnTo>
                    <a:pt x="871" y="891"/>
                  </a:lnTo>
                  <a:lnTo>
                    <a:pt x="1326" y="1128"/>
                  </a:lnTo>
                  <a:lnTo>
                    <a:pt x="1880" y="1385"/>
                  </a:lnTo>
                  <a:lnTo>
                    <a:pt x="2513" y="1642"/>
                  </a:lnTo>
                  <a:lnTo>
                    <a:pt x="3226" y="1939"/>
                  </a:lnTo>
                  <a:lnTo>
                    <a:pt x="4017" y="2216"/>
                  </a:lnTo>
                  <a:lnTo>
                    <a:pt x="4868" y="2513"/>
                  </a:lnTo>
                  <a:lnTo>
                    <a:pt x="5797" y="2770"/>
                  </a:lnTo>
                  <a:lnTo>
                    <a:pt x="6787" y="3007"/>
                  </a:lnTo>
                  <a:lnTo>
                    <a:pt x="7835" y="3225"/>
                  </a:lnTo>
                  <a:lnTo>
                    <a:pt x="8369" y="3324"/>
                  </a:lnTo>
                  <a:lnTo>
                    <a:pt x="8923" y="3403"/>
                  </a:lnTo>
                  <a:lnTo>
                    <a:pt x="9497" y="3462"/>
                  </a:lnTo>
                  <a:lnTo>
                    <a:pt x="10071" y="3522"/>
                  </a:lnTo>
                  <a:lnTo>
                    <a:pt x="10664" y="3561"/>
                  </a:lnTo>
                  <a:lnTo>
                    <a:pt x="11278" y="3581"/>
                  </a:lnTo>
                  <a:lnTo>
                    <a:pt x="11832" y="3601"/>
                  </a:lnTo>
                  <a:lnTo>
                    <a:pt x="12405" y="3601"/>
                  </a:lnTo>
                  <a:lnTo>
                    <a:pt x="12979" y="3581"/>
                  </a:lnTo>
                  <a:lnTo>
                    <a:pt x="13553" y="3542"/>
                  </a:lnTo>
                  <a:lnTo>
                    <a:pt x="14957" y="3423"/>
                  </a:lnTo>
                  <a:lnTo>
                    <a:pt x="16342" y="3265"/>
                  </a:lnTo>
                  <a:lnTo>
                    <a:pt x="17688" y="3067"/>
                  </a:lnTo>
                  <a:lnTo>
                    <a:pt x="18973" y="2869"/>
                  </a:lnTo>
                  <a:lnTo>
                    <a:pt x="20220" y="2651"/>
                  </a:lnTo>
                  <a:lnTo>
                    <a:pt x="21387" y="2414"/>
                  </a:lnTo>
                  <a:lnTo>
                    <a:pt x="22495" y="2176"/>
                  </a:lnTo>
                  <a:lnTo>
                    <a:pt x="23504" y="1939"/>
                  </a:lnTo>
                  <a:lnTo>
                    <a:pt x="24454" y="1721"/>
                  </a:lnTo>
                  <a:lnTo>
                    <a:pt x="25284" y="1504"/>
                  </a:lnTo>
                  <a:lnTo>
                    <a:pt x="26650" y="1128"/>
                  </a:lnTo>
                  <a:lnTo>
                    <a:pt x="27520" y="851"/>
                  </a:lnTo>
                  <a:lnTo>
                    <a:pt x="27837" y="752"/>
                  </a:lnTo>
                  <a:lnTo>
                    <a:pt x="27678" y="317"/>
                  </a:lnTo>
                  <a:lnTo>
                    <a:pt x="27362" y="416"/>
                  </a:lnTo>
                  <a:lnTo>
                    <a:pt x="26511" y="673"/>
                  </a:lnTo>
                  <a:lnTo>
                    <a:pt x="25166" y="1049"/>
                  </a:lnTo>
                  <a:lnTo>
                    <a:pt x="24315" y="1266"/>
                  </a:lnTo>
                  <a:lnTo>
                    <a:pt x="23405" y="1484"/>
                  </a:lnTo>
                  <a:lnTo>
                    <a:pt x="22376" y="1721"/>
                  </a:lnTo>
                  <a:lnTo>
                    <a:pt x="21288" y="1959"/>
                  </a:lnTo>
                  <a:lnTo>
                    <a:pt x="20121" y="2196"/>
                  </a:lnTo>
                  <a:lnTo>
                    <a:pt x="18894" y="2414"/>
                  </a:lnTo>
                  <a:lnTo>
                    <a:pt x="17608" y="2612"/>
                  </a:lnTo>
                  <a:lnTo>
                    <a:pt x="16283" y="2790"/>
                  </a:lnTo>
                  <a:lnTo>
                    <a:pt x="14918" y="2948"/>
                  </a:lnTo>
                  <a:lnTo>
                    <a:pt x="13533" y="3067"/>
                  </a:lnTo>
                  <a:lnTo>
                    <a:pt x="12821" y="3106"/>
                  </a:lnTo>
                  <a:lnTo>
                    <a:pt x="12148" y="3126"/>
                  </a:lnTo>
                  <a:lnTo>
                    <a:pt x="11475" y="3126"/>
                  </a:lnTo>
                  <a:lnTo>
                    <a:pt x="10823" y="3106"/>
                  </a:lnTo>
                  <a:lnTo>
                    <a:pt x="10170" y="3067"/>
                  </a:lnTo>
                  <a:lnTo>
                    <a:pt x="9537" y="3007"/>
                  </a:lnTo>
                  <a:lnTo>
                    <a:pt x="8923" y="2928"/>
                  </a:lnTo>
                  <a:lnTo>
                    <a:pt x="8310" y="2829"/>
                  </a:lnTo>
                  <a:lnTo>
                    <a:pt x="7717" y="2730"/>
                  </a:lnTo>
                  <a:lnTo>
                    <a:pt x="7143" y="2612"/>
                  </a:lnTo>
                  <a:lnTo>
                    <a:pt x="6589" y="2493"/>
                  </a:lnTo>
                  <a:lnTo>
                    <a:pt x="6055" y="2355"/>
                  </a:lnTo>
                  <a:lnTo>
                    <a:pt x="5046" y="2078"/>
                  </a:lnTo>
                  <a:lnTo>
                    <a:pt x="4116" y="1761"/>
                  </a:lnTo>
                  <a:lnTo>
                    <a:pt x="3265" y="1444"/>
                  </a:lnTo>
                  <a:lnTo>
                    <a:pt x="2513" y="1148"/>
                  </a:lnTo>
                  <a:lnTo>
                    <a:pt x="1861" y="851"/>
                  </a:lnTo>
                  <a:lnTo>
                    <a:pt x="1307" y="574"/>
                  </a:lnTo>
                  <a:lnTo>
                    <a:pt x="852" y="356"/>
                  </a:lnTo>
                  <a:lnTo>
                    <a:pt x="535" y="17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3725650" y="4798275"/>
              <a:ext cx="727075" cy="153350"/>
            </a:xfrm>
            <a:custGeom>
              <a:rect b="b" l="l" r="r" t="t"/>
              <a:pathLst>
                <a:path extrusionOk="0" h="6134" w="29083">
                  <a:moveTo>
                    <a:pt x="13394" y="1"/>
                  </a:moveTo>
                  <a:lnTo>
                    <a:pt x="12227" y="40"/>
                  </a:lnTo>
                  <a:lnTo>
                    <a:pt x="11100" y="100"/>
                  </a:lnTo>
                  <a:lnTo>
                    <a:pt x="10011" y="198"/>
                  </a:lnTo>
                  <a:lnTo>
                    <a:pt x="8983" y="337"/>
                  </a:lnTo>
                  <a:lnTo>
                    <a:pt x="8013" y="495"/>
                  </a:lnTo>
                  <a:lnTo>
                    <a:pt x="7083" y="673"/>
                  </a:lnTo>
                  <a:lnTo>
                    <a:pt x="6193" y="851"/>
                  </a:lnTo>
                  <a:lnTo>
                    <a:pt x="5382" y="1069"/>
                  </a:lnTo>
                  <a:lnTo>
                    <a:pt x="4610" y="1267"/>
                  </a:lnTo>
                  <a:lnTo>
                    <a:pt x="3898" y="1504"/>
                  </a:lnTo>
                  <a:lnTo>
                    <a:pt x="3226" y="1722"/>
                  </a:lnTo>
                  <a:lnTo>
                    <a:pt x="2632" y="1939"/>
                  </a:lnTo>
                  <a:lnTo>
                    <a:pt x="2098" y="2137"/>
                  </a:lnTo>
                  <a:lnTo>
                    <a:pt x="1603" y="2355"/>
                  </a:lnTo>
                  <a:lnTo>
                    <a:pt x="1188" y="2533"/>
                  </a:lnTo>
                  <a:lnTo>
                    <a:pt x="535" y="2850"/>
                  </a:lnTo>
                  <a:lnTo>
                    <a:pt x="139" y="3067"/>
                  </a:lnTo>
                  <a:lnTo>
                    <a:pt x="1" y="3126"/>
                  </a:lnTo>
                  <a:lnTo>
                    <a:pt x="515" y="3443"/>
                  </a:lnTo>
                  <a:lnTo>
                    <a:pt x="1049" y="3740"/>
                  </a:lnTo>
                  <a:lnTo>
                    <a:pt x="1584" y="3997"/>
                  </a:lnTo>
                  <a:lnTo>
                    <a:pt x="2138" y="4254"/>
                  </a:lnTo>
                  <a:lnTo>
                    <a:pt x="2691" y="4492"/>
                  </a:lnTo>
                  <a:lnTo>
                    <a:pt x="3245" y="4709"/>
                  </a:lnTo>
                  <a:lnTo>
                    <a:pt x="3819" y="4907"/>
                  </a:lnTo>
                  <a:lnTo>
                    <a:pt x="4393" y="5085"/>
                  </a:lnTo>
                  <a:lnTo>
                    <a:pt x="4967" y="5243"/>
                  </a:lnTo>
                  <a:lnTo>
                    <a:pt x="5560" y="5402"/>
                  </a:lnTo>
                  <a:lnTo>
                    <a:pt x="6154" y="5520"/>
                  </a:lnTo>
                  <a:lnTo>
                    <a:pt x="6747" y="5659"/>
                  </a:lnTo>
                  <a:lnTo>
                    <a:pt x="7341" y="5758"/>
                  </a:lnTo>
                  <a:lnTo>
                    <a:pt x="7954" y="5857"/>
                  </a:lnTo>
                  <a:lnTo>
                    <a:pt x="8547" y="5916"/>
                  </a:lnTo>
                  <a:lnTo>
                    <a:pt x="9161" y="5995"/>
                  </a:lnTo>
                  <a:lnTo>
                    <a:pt x="9774" y="6035"/>
                  </a:lnTo>
                  <a:lnTo>
                    <a:pt x="10368" y="6094"/>
                  </a:lnTo>
                  <a:lnTo>
                    <a:pt x="11594" y="6134"/>
                  </a:lnTo>
                  <a:lnTo>
                    <a:pt x="12801" y="6134"/>
                  </a:lnTo>
                  <a:lnTo>
                    <a:pt x="14008" y="6114"/>
                  </a:lnTo>
                  <a:lnTo>
                    <a:pt x="15195" y="6035"/>
                  </a:lnTo>
                  <a:lnTo>
                    <a:pt x="16382" y="5936"/>
                  </a:lnTo>
                  <a:lnTo>
                    <a:pt x="17529" y="5817"/>
                  </a:lnTo>
                  <a:lnTo>
                    <a:pt x="18637" y="5659"/>
                  </a:lnTo>
                  <a:lnTo>
                    <a:pt x="19745" y="5501"/>
                  </a:lnTo>
                  <a:lnTo>
                    <a:pt x="20794" y="5322"/>
                  </a:lnTo>
                  <a:lnTo>
                    <a:pt x="21803" y="5125"/>
                  </a:lnTo>
                  <a:lnTo>
                    <a:pt x="22772" y="4907"/>
                  </a:lnTo>
                  <a:lnTo>
                    <a:pt x="23682" y="4689"/>
                  </a:lnTo>
                  <a:lnTo>
                    <a:pt x="24553" y="4492"/>
                  </a:lnTo>
                  <a:lnTo>
                    <a:pt x="26076" y="4076"/>
                  </a:lnTo>
                  <a:lnTo>
                    <a:pt x="27342" y="3700"/>
                  </a:lnTo>
                  <a:lnTo>
                    <a:pt x="28292" y="3403"/>
                  </a:lnTo>
                  <a:lnTo>
                    <a:pt x="29083" y="3126"/>
                  </a:lnTo>
                  <a:lnTo>
                    <a:pt x="28272" y="2790"/>
                  </a:lnTo>
                  <a:lnTo>
                    <a:pt x="27481" y="2493"/>
                  </a:lnTo>
                  <a:lnTo>
                    <a:pt x="26669" y="2216"/>
                  </a:lnTo>
                  <a:lnTo>
                    <a:pt x="25898" y="1959"/>
                  </a:lnTo>
                  <a:lnTo>
                    <a:pt x="25106" y="1722"/>
                  </a:lnTo>
                  <a:lnTo>
                    <a:pt x="24335" y="1484"/>
                  </a:lnTo>
                  <a:lnTo>
                    <a:pt x="23583" y="1287"/>
                  </a:lnTo>
                  <a:lnTo>
                    <a:pt x="22831" y="1109"/>
                  </a:lnTo>
                  <a:lnTo>
                    <a:pt x="22099" y="930"/>
                  </a:lnTo>
                  <a:lnTo>
                    <a:pt x="21367" y="772"/>
                  </a:lnTo>
                  <a:lnTo>
                    <a:pt x="20635" y="634"/>
                  </a:lnTo>
                  <a:lnTo>
                    <a:pt x="19923" y="515"/>
                  </a:lnTo>
                  <a:lnTo>
                    <a:pt x="19231" y="396"/>
                  </a:lnTo>
                  <a:lnTo>
                    <a:pt x="18538" y="297"/>
                  </a:lnTo>
                  <a:lnTo>
                    <a:pt x="17866" y="218"/>
                  </a:lnTo>
                  <a:lnTo>
                    <a:pt x="17193" y="159"/>
                  </a:lnTo>
                  <a:lnTo>
                    <a:pt x="15887" y="60"/>
                  </a:lnTo>
                  <a:lnTo>
                    <a:pt x="14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3810725" y="4876925"/>
              <a:ext cx="31200" cy="35125"/>
            </a:xfrm>
            <a:custGeom>
              <a:rect b="b" l="l" r="r" t="t"/>
              <a:pathLst>
                <a:path extrusionOk="0" h="1405" w="1248">
                  <a:moveTo>
                    <a:pt x="119" y="0"/>
                  </a:moveTo>
                  <a:lnTo>
                    <a:pt x="40" y="20"/>
                  </a:lnTo>
                  <a:lnTo>
                    <a:pt x="1" y="79"/>
                  </a:lnTo>
                  <a:lnTo>
                    <a:pt x="1" y="99"/>
                  </a:lnTo>
                  <a:lnTo>
                    <a:pt x="20" y="119"/>
                  </a:lnTo>
                  <a:lnTo>
                    <a:pt x="40" y="139"/>
                  </a:lnTo>
                  <a:lnTo>
                    <a:pt x="218" y="139"/>
                  </a:lnTo>
                  <a:lnTo>
                    <a:pt x="377" y="159"/>
                  </a:lnTo>
                  <a:lnTo>
                    <a:pt x="535" y="178"/>
                  </a:lnTo>
                  <a:lnTo>
                    <a:pt x="693" y="238"/>
                  </a:lnTo>
                  <a:lnTo>
                    <a:pt x="832" y="297"/>
                  </a:lnTo>
                  <a:lnTo>
                    <a:pt x="950" y="396"/>
                  </a:lnTo>
                  <a:lnTo>
                    <a:pt x="990" y="455"/>
                  </a:lnTo>
                  <a:lnTo>
                    <a:pt x="1010" y="515"/>
                  </a:lnTo>
                  <a:lnTo>
                    <a:pt x="1029" y="594"/>
                  </a:lnTo>
                  <a:lnTo>
                    <a:pt x="1010" y="653"/>
                  </a:lnTo>
                  <a:lnTo>
                    <a:pt x="990" y="772"/>
                  </a:lnTo>
                  <a:lnTo>
                    <a:pt x="911" y="871"/>
                  </a:lnTo>
                  <a:lnTo>
                    <a:pt x="812" y="970"/>
                  </a:lnTo>
                  <a:lnTo>
                    <a:pt x="693" y="1049"/>
                  </a:lnTo>
                  <a:lnTo>
                    <a:pt x="456" y="1207"/>
                  </a:lnTo>
                  <a:lnTo>
                    <a:pt x="238" y="1326"/>
                  </a:lnTo>
                  <a:lnTo>
                    <a:pt x="218" y="1346"/>
                  </a:lnTo>
                  <a:lnTo>
                    <a:pt x="218" y="1365"/>
                  </a:lnTo>
                  <a:lnTo>
                    <a:pt x="258" y="1405"/>
                  </a:lnTo>
                  <a:lnTo>
                    <a:pt x="357" y="1405"/>
                  </a:lnTo>
                  <a:lnTo>
                    <a:pt x="416" y="1385"/>
                  </a:lnTo>
                  <a:lnTo>
                    <a:pt x="673" y="1207"/>
                  </a:lnTo>
                  <a:lnTo>
                    <a:pt x="950" y="1029"/>
                  </a:lnTo>
                  <a:lnTo>
                    <a:pt x="1069" y="930"/>
                  </a:lnTo>
                  <a:lnTo>
                    <a:pt x="1168" y="811"/>
                  </a:lnTo>
                  <a:lnTo>
                    <a:pt x="1227" y="693"/>
                  </a:lnTo>
                  <a:lnTo>
                    <a:pt x="1247" y="614"/>
                  </a:lnTo>
                  <a:lnTo>
                    <a:pt x="1247" y="534"/>
                  </a:lnTo>
                  <a:lnTo>
                    <a:pt x="1247" y="455"/>
                  </a:lnTo>
                  <a:lnTo>
                    <a:pt x="1207" y="376"/>
                  </a:lnTo>
                  <a:lnTo>
                    <a:pt x="1168" y="317"/>
                  </a:lnTo>
                  <a:lnTo>
                    <a:pt x="1109" y="257"/>
                  </a:lnTo>
                  <a:lnTo>
                    <a:pt x="970" y="159"/>
                  </a:lnTo>
                  <a:lnTo>
                    <a:pt x="812" y="99"/>
                  </a:lnTo>
                  <a:lnTo>
                    <a:pt x="614" y="40"/>
                  </a:lnTo>
                  <a:lnTo>
                    <a:pt x="436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3838925" y="4864550"/>
              <a:ext cx="36125" cy="49000"/>
            </a:xfrm>
            <a:custGeom>
              <a:rect b="b" l="l" r="r" t="t"/>
              <a:pathLst>
                <a:path extrusionOk="0" h="1960" w="1445">
                  <a:moveTo>
                    <a:pt x="79" y="1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0" y="80"/>
                  </a:lnTo>
                  <a:lnTo>
                    <a:pt x="0" y="119"/>
                  </a:lnTo>
                  <a:lnTo>
                    <a:pt x="20" y="139"/>
                  </a:lnTo>
                  <a:lnTo>
                    <a:pt x="60" y="159"/>
                  </a:lnTo>
                  <a:lnTo>
                    <a:pt x="277" y="159"/>
                  </a:lnTo>
                  <a:lnTo>
                    <a:pt x="436" y="199"/>
                  </a:lnTo>
                  <a:lnTo>
                    <a:pt x="594" y="258"/>
                  </a:lnTo>
                  <a:lnTo>
                    <a:pt x="732" y="317"/>
                  </a:lnTo>
                  <a:lnTo>
                    <a:pt x="851" y="416"/>
                  </a:lnTo>
                  <a:lnTo>
                    <a:pt x="950" y="515"/>
                  </a:lnTo>
                  <a:lnTo>
                    <a:pt x="1049" y="634"/>
                  </a:lnTo>
                  <a:lnTo>
                    <a:pt x="1108" y="752"/>
                  </a:lnTo>
                  <a:lnTo>
                    <a:pt x="1168" y="891"/>
                  </a:lnTo>
                  <a:lnTo>
                    <a:pt x="1187" y="1029"/>
                  </a:lnTo>
                  <a:lnTo>
                    <a:pt x="1207" y="1168"/>
                  </a:lnTo>
                  <a:lnTo>
                    <a:pt x="1187" y="1306"/>
                  </a:lnTo>
                  <a:lnTo>
                    <a:pt x="1148" y="1465"/>
                  </a:lnTo>
                  <a:lnTo>
                    <a:pt x="1069" y="1603"/>
                  </a:lnTo>
                  <a:lnTo>
                    <a:pt x="970" y="1742"/>
                  </a:lnTo>
                  <a:lnTo>
                    <a:pt x="851" y="1860"/>
                  </a:lnTo>
                  <a:lnTo>
                    <a:pt x="831" y="1900"/>
                  </a:lnTo>
                  <a:lnTo>
                    <a:pt x="831" y="1920"/>
                  </a:lnTo>
                  <a:lnTo>
                    <a:pt x="851" y="1939"/>
                  </a:lnTo>
                  <a:lnTo>
                    <a:pt x="871" y="1959"/>
                  </a:lnTo>
                  <a:lnTo>
                    <a:pt x="1009" y="1959"/>
                  </a:lnTo>
                  <a:lnTo>
                    <a:pt x="1029" y="1939"/>
                  </a:lnTo>
                  <a:lnTo>
                    <a:pt x="1187" y="1781"/>
                  </a:lnTo>
                  <a:lnTo>
                    <a:pt x="1306" y="1623"/>
                  </a:lnTo>
                  <a:lnTo>
                    <a:pt x="1385" y="1465"/>
                  </a:lnTo>
                  <a:lnTo>
                    <a:pt x="1425" y="1287"/>
                  </a:lnTo>
                  <a:lnTo>
                    <a:pt x="1445" y="1128"/>
                  </a:lnTo>
                  <a:lnTo>
                    <a:pt x="1425" y="970"/>
                  </a:lnTo>
                  <a:lnTo>
                    <a:pt x="1385" y="812"/>
                  </a:lnTo>
                  <a:lnTo>
                    <a:pt x="1326" y="654"/>
                  </a:lnTo>
                  <a:lnTo>
                    <a:pt x="1227" y="515"/>
                  </a:lnTo>
                  <a:lnTo>
                    <a:pt x="1128" y="396"/>
                  </a:lnTo>
                  <a:lnTo>
                    <a:pt x="990" y="278"/>
                  </a:lnTo>
                  <a:lnTo>
                    <a:pt x="851" y="179"/>
                  </a:lnTo>
                  <a:lnTo>
                    <a:pt x="693" y="100"/>
                  </a:lnTo>
                  <a:lnTo>
                    <a:pt x="515" y="4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3917550" y="4819550"/>
              <a:ext cx="433300" cy="98950"/>
            </a:xfrm>
            <a:custGeom>
              <a:rect b="b" l="l" r="r" t="t"/>
              <a:pathLst>
                <a:path extrusionOk="0" h="3958" w="17332">
                  <a:moveTo>
                    <a:pt x="7697" y="0"/>
                  </a:moveTo>
                  <a:lnTo>
                    <a:pt x="6371" y="40"/>
                  </a:lnTo>
                  <a:lnTo>
                    <a:pt x="5066" y="99"/>
                  </a:lnTo>
                  <a:lnTo>
                    <a:pt x="3819" y="198"/>
                  </a:lnTo>
                  <a:lnTo>
                    <a:pt x="3186" y="258"/>
                  </a:lnTo>
                  <a:lnTo>
                    <a:pt x="2573" y="337"/>
                  </a:lnTo>
                  <a:lnTo>
                    <a:pt x="1940" y="436"/>
                  </a:lnTo>
                  <a:lnTo>
                    <a:pt x="1307" y="535"/>
                  </a:lnTo>
                  <a:lnTo>
                    <a:pt x="693" y="653"/>
                  </a:lnTo>
                  <a:lnTo>
                    <a:pt x="80" y="792"/>
                  </a:lnTo>
                  <a:lnTo>
                    <a:pt x="41" y="792"/>
                  </a:lnTo>
                  <a:lnTo>
                    <a:pt x="1" y="831"/>
                  </a:lnTo>
                  <a:lnTo>
                    <a:pt x="1" y="851"/>
                  </a:lnTo>
                  <a:lnTo>
                    <a:pt x="1" y="871"/>
                  </a:lnTo>
                  <a:lnTo>
                    <a:pt x="1" y="910"/>
                  </a:lnTo>
                  <a:lnTo>
                    <a:pt x="41" y="930"/>
                  </a:lnTo>
                  <a:lnTo>
                    <a:pt x="120" y="930"/>
                  </a:lnTo>
                  <a:lnTo>
                    <a:pt x="852" y="772"/>
                  </a:lnTo>
                  <a:lnTo>
                    <a:pt x="1584" y="614"/>
                  </a:lnTo>
                  <a:lnTo>
                    <a:pt x="2335" y="495"/>
                  </a:lnTo>
                  <a:lnTo>
                    <a:pt x="3087" y="396"/>
                  </a:lnTo>
                  <a:lnTo>
                    <a:pt x="3839" y="317"/>
                  </a:lnTo>
                  <a:lnTo>
                    <a:pt x="4591" y="238"/>
                  </a:lnTo>
                  <a:lnTo>
                    <a:pt x="5343" y="198"/>
                  </a:lnTo>
                  <a:lnTo>
                    <a:pt x="6114" y="159"/>
                  </a:lnTo>
                  <a:lnTo>
                    <a:pt x="6866" y="139"/>
                  </a:lnTo>
                  <a:lnTo>
                    <a:pt x="8389" y="139"/>
                  </a:lnTo>
                  <a:lnTo>
                    <a:pt x="9141" y="178"/>
                  </a:lnTo>
                  <a:lnTo>
                    <a:pt x="9893" y="218"/>
                  </a:lnTo>
                  <a:lnTo>
                    <a:pt x="10645" y="258"/>
                  </a:lnTo>
                  <a:lnTo>
                    <a:pt x="11396" y="337"/>
                  </a:lnTo>
                  <a:lnTo>
                    <a:pt x="12148" y="416"/>
                  </a:lnTo>
                  <a:lnTo>
                    <a:pt x="12623" y="475"/>
                  </a:lnTo>
                  <a:lnTo>
                    <a:pt x="13454" y="594"/>
                  </a:lnTo>
                  <a:lnTo>
                    <a:pt x="13949" y="673"/>
                  </a:lnTo>
                  <a:lnTo>
                    <a:pt x="14463" y="792"/>
                  </a:lnTo>
                  <a:lnTo>
                    <a:pt x="14977" y="910"/>
                  </a:lnTo>
                  <a:lnTo>
                    <a:pt x="15472" y="1049"/>
                  </a:lnTo>
                  <a:lnTo>
                    <a:pt x="15927" y="1187"/>
                  </a:lnTo>
                  <a:lnTo>
                    <a:pt x="16342" y="1365"/>
                  </a:lnTo>
                  <a:lnTo>
                    <a:pt x="16520" y="1464"/>
                  </a:lnTo>
                  <a:lnTo>
                    <a:pt x="16679" y="1543"/>
                  </a:lnTo>
                  <a:lnTo>
                    <a:pt x="16817" y="1642"/>
                  </a:lnTo>
                  <a:lnTo>
                    <a:pt x="16916" y="1761"/>
                  </a:lnTo>
                  <a:lnTo>
                    <a:pt x="16995" y="1860"/>
                  </a:lnTo>
                  <a:lnTo>
                    <a:pt x="17035" y="1979"/>
                  </a:lnTo>
                  <a:lnTo>
                    <a:pt x="17055" y="2097"/>
                  </a:lnTo>
                  <a:lnTo>
                    <a:pt x="17035" y="2216"/>
                  </a:lnTo>
                  <a:lnTo>
                    <a:pt x="16975" y="2335"/>
                  </a:lnTo>
                  <a:lnTo>
                    <a:pt x="16877" y="2473"/>
                  </a:lnTo>
                  <a:lnTo>
                    <a:pt x="16718" y="2612"/>
                  </a:lnTo>
                  <a:lnTo>
                    <a:pt x="16520" y="2750"/>
                  </a:lnTo>
                  <a:lnTo>
                    <a:pt x="16224" y="2928"/>
                  </a:lnTo>
                  <a:lnTo>
                    <a:pt x="15907" y="3106"/>
                  </a:lnTo>
                  <a:lnTo>
                    <a:pt x="15571" y="3245"/>
                  </a:lnTo>
                  <a:lnTo>
                    <a:pt x="15234" y="3383"/>
                  </a:lnTo>
                  <a:lnTo>
                    <a:pt x="14898" y="3502"/>
                  </a:lnTo>
                  <a:lnTo>
                    <a:pt x="14542" y="3601"/>
                  </a:lnTo>
                  <a:lnTo>
                    <a:pt x="13869" y="3799"/>
                  </a:lnTo>
                  <a:lnTo>
                    <a:pt x="13830" y="3819"/>
                  </a:lnTo>
                  <a:lnTo>
                    <a:pt x="13790" y="3838"/>
                  </a:lnTo>
                  <a:lnTo>
                    <a:pt x="13770" y="3878"/>
                  </a:lnTo>
                  <a:lnTo>
                    <a:pt x="13770" y="3898"/>
                  </a:lnTo>
                  <a:lnTo>
                    <a:pt x="13790" y="3918"/>
                  </a:lnTo>
                  <a:lnTo>
                    <a:pt x="13810" y="3937"/>
                  </a:lnTo>
                  <a:lnTo>
                    <a:pt x="13850" y="3957"/>
                  </a:lnTo>
                  <a:lnTo>
                    <a:pt x="13909" y="3937"/>
                  </a:lnTo>
                  <a:lnTo>
                    <a:pt x="14641" y="3720"/>
                  </a:lnTo>
                  <a:lnTo>
                    <a:pt x="15017" y="3601"/>
                  </a:lnTo>
                  <a:lnTo>
                    <a:pt x="15393" y="3463"/>
                  </a:lnTo>
                  <a:lnTo>
                    <a:pt x="15749" y="3324"/>
                  </a:lnTo>
                  <a:lnTo>
                    <a:pt x="16105" y="3146"/>
                  </a:lnTo>
                  <a:lnTo>
                    <a:pt x="16461" y="2968"/>
                  </a:lnTo>
                  <a:lnTo>
                    <a:pt x="16797" y="2770"/>
                  </a:lnTo>
                  <a:lnTo>
                    <a:pt x="17015" y="2592"/>
                  </a:lnTo>
                  <a:lnTo>
                    <a:pt x="17193" y="2434"/>
                  </a:lnTo>
                  <a:lnTo>
                    <a:pt x="17252" y="2335"/>
                  </a:lnTo>
                  <a:lnTo>
                    <a:pt x="17292" y="2256"/>
                  </a:lnTo>
                  <a:lnTo>
                    <a:pt x="17312" y="2177"/>
                  </a:lnTo>
                  <a:lnTo>
                    <a:pt x="17332" y="2097"/>
                  </a:lnTo>
                  <a:lnTo>
                    <a:pt x="17332" y="2038"/>
                  </a:lnTo>
                  <a:lnTo>
                    <a:pt x="17332" y="1959"/>
                  </a:lnTo>
                  <a:lnTo>
                    <a:pt x="17272" y="1820"/>
                  </a:lnTo>
                  <a:lnTo>
                    <a:pt x="17173" y="1682"/>
                  </a:lnTo>
                  <a:lnTo>
                    <a:pt x="17055" y="1543"/>
                  </a:lnTo>
                  <a:lnTo>
                    <a:pt x="16896" y="1425"/>
                  </a:lnTo>
                  <a:lnTo>
                    <a:pt x="16738" y="1326"/>
                  </a:lnTo>
                  <a:lnTo>
                    <a:pt x="16540" y="1227"/>
                  </a:lnTo>
                  <a:lnTo>
                    <a:pt x="16342" y="1128"/>
                  </a:lnTo>
                  <a:lnTo>
                    <a:pt x="15927" y="970"/>
                  </a:lnTo>
                  <a:lnTo>
                    <a:pt x="15551" y="851"/>
                  </a:lnTo>
                  <a:lnTo>
                    <a:pt x="14938" y="693"/>
                  </a:lnTo>
                  <a:lnTo>
                    <a:pt x="14285" y="535"/>
                  </a:lnTo>
                  <a:lnTo>
                    <a:pt x="13652" y="416"/>
                  </a:lnTo>
                  <a:lnTo>
                    <a:pt x="12999" y="297"/>
                  </a:lnTo>
                  <a:lnTo>
                    <a:pt x="12346" y="218"/>
                  </a:lnTo>
                  <a:lnTo>
                    <a:pt x="11673" y="139"/>
                  </a:lnTo>
                  <a:lnTo>
                    <a:pt x="11021" y="79"/>
                  </a:lnTo>
                  <a:lnTo>
                    <a:pt x="10348" y="40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3966025" y="4844275"/>
              <a:ext cx="282950" cy="63325"/>
            </a:xfrm>
            <a:custGeom>
              <a:rect b="b" l="l" r="r" t="t"/>
              <a:pathLst>
                <a:path extrusionOk="0" h="2533" w="11318">
                  <a:moveTo>
                    <a:pt x="3799" y="1"/>
                  </a:moveTo>
                  <a:lnTo>
                    <a:pt x="2889" y="20"/>
                  </a:lnTo>
                  <a:lnTo>
                    <a:pt x="1979" y="60"/>
                  </a:lnTo>
                  <a:lnTo>
                    <a:pt x="159" y="139"/>
                  </a:lnTo>
                  <a:lnTo>
                    <a:pt x="21" y="198"/>
                  </a:lnTo>
                  <a:lnTo>
                    <a:pt x="1" y="218"/>
                  </a:lnTo>
                  <a:lnTo>
                    <a:pt x="60" y="218"/>
                  </a:lnTo>
                  <a:lnTo>
                    <a:pt x="1663" y="139"/>
                  </a:lnTo>
                  <a:lnTo>
                    <a:pt x="3285" y="99"/>
                  </a:lnTo>
                  <a:lnTo>
                    <a:pt x="4927" y="99"/>
                  </a:lnTo>
                  <a:lnTo>
                    <a:pt x="6529" y="139"/>
                  </a:lnTo>
                  <a:lnTo>
                    <a:pt x="7162" y="179"/>
                  </a:lnTo>
                  <a:lnTo>
                    <a:pt x="8013" y="258"/>
                  </a:lnTo>
                  <a:lnTo>
                    <a:pt x="8508" y="317"/>
                  </a:lnTo>
                  <a:lnTo>
                    <a:pt x="8983" y="396"/>
                  </a:lnTo>
                  <a:lnTo>
                    <a:pt x="9457" y="475"/>
                  </a:lnTo>
                  <a:lnTo>
                    <a:pt x="9912" y="594"/>
                  </a:lnTo>
                  <a:lnTo>
                    <a:pt x="10308" y="733"/>
                  </a:lnTo>
                  <a:lnTo>
                    <a:pt x="10486" y="812"/>
                  </a:lnTo>
                  <a:lnTo>
                    <a:pt x="10644" y="891"/>
                  </a:lnTo>
                  <a:lnTo>
                    <a:pt x="10783" y="990"/>
                  </a:lnTo>
                  <a:lnTo>
                    <a:pt x="10902" y="1089"/>
                  </a:lnTo>
                  <a:lnTo>
                    <a:pt x="11001" y="1188"/>
                  </a:lnTo>
                  <a:lnTo>
                    <a:pt x="11060" y="1306"/>
                  </a:lnTo>
                  <a:lnTo>
                    <a:pt x="11099" y="1425"/>
                  </a:lnTo>
                  <a:lnTo>
                    <a:pt x="11099" y="1563"/>
                  </a:lnTo>
                  <a:lnTo>
                    <a:pt x="11060" y="1682"/>
                  </a:lnTo>
                  <a:lnTo>
                    <a:pt x="10981" y="1840"/>
                  </a:lnTo>
                  <a:lnTo>
                    <a:pt x="10882" y="1999"/>
                  </a:lnTo>
                  <a:lnTo>
                    <a:pt x="10724" y="2157"/>
                  </a:lnTo>
                  <a:lnTo>
                    <a:pt x="10526" y="2335"/>
                  </a:lnTo>
                  <a:lnTo>
                    <a:pt x="10288" y="2513"/>
                  </a:lnTo>
                  <a:lnTo>
                    <a:pt x="10288" y="2533"/>
                  </a:lnTo>
                  <a:lnTo>
                    <a:pt x="10447" y="2533"/>
                  </a:lnTo>
                  <a:lnTo>
                    <a:pt x="10486" y="2513"/>
                  </a:lnTo>
                  <a:lnTo>
                    <a:pt x="10724" y="2335"/>
                  </a:lnTo>
                  <a:lnTo>
                    <a:pt x="10902" y="2157"/>
                  </a:lnTo>
                  <a:lnTo>
                    <a:pt x="11060" y="2018"/>
                  </a:lnTo>
                  <a:lnTo>
                    <a:pt x="11179" y="1860"/>
                  </a:lnTo>
                  <a:lnTo>
                    <a:pt x="11258" y="1722"/>
                  </a:lnTo>
                  <a:lnTo>
                    <a:pt x="11297" y="1583"/>
                  </a:lnTo>
                  <a:lnTo>
                    <a:pt x="11317" y="1465"/>
                  </a:lnTo>
                  <a:lnTo>
                    <a:pt x="11317" y="1346"/>
                  </a:lnTo>
                  <a:lnTo>
                    <a:pt x="11278" y="1227"/>
                  </a:lnTo>
                  <a:lnTo>
                    <a:pt x="11218" y="1128"/>
                  </a:lnTo>
                  <a:lnTo>
                    <a:pt x="11139" y="1029"/>
                  </a:lnTo>
                  <a:lnTo>
                    <a:pt x="11040" y="950"/>
                  </a:lnTo>
                  <a:lnTo>
                    <a:pt x="10921" y="851"/>
                  </a:lnTo>
                  <a:lnTo>
                    <a:pt x="10783" y="772"/>
                  </a:lnTo>
                  <a:lnTo>
                    <a:pt x="10466" y="634"/>
                  </a:lnTo>
                  <a:lnTo>
                    <a:pt x="10090" y="515"/>
                  </a:lnTo>
                  <a:lnTo>
                    <a:pt x="9695" y="416"/>
                  </a:lnTo>
                  <a:lnTo>
                    <a:pt x="9279" y="317"/>
                  </a:lnTo>
                  <a:lnTo>
                    <a:pt x="8864" y="258"/>
                  </a:lnTo>
                  <a:lnTo>
                    <a:pt x="8073" y="159"/>
                  </a:lnTo>
                  <a:lnTo>
                    <a:pt x="7459" y="99"/>
                  </a:lnTo>
                  <a:lnTo>
                    <a:pt x="6549" y="60"/>
                  </a:lnTo>
                  <a:lnTo>
                    <a:pt x="5639" y="20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3547100" y="4664250"/>
              <a:ext cx="257225" cy="233475"/>
            </a:xfrm>
            <a:custGeom>
              <a:rect b="b" l="l" r="r" t="t"/>
              <a:pathLst>
                <a:path extrusionOk="0" h="9339" w="10289">
                  <a:moveTo>
                    <a:pt x="3067" y="0"/>
                  </a:moveTo>
                  <a:lnTo>
                    <a:pt x="2870" y="40"/>
                  </a:lnTo>
                  <a:lnTo>
                    <a:pt x="2672" y="99"/>
                  </a:lnTo>
                  <a:lnTo>
                    <a:pt x="2494" y="178"/>
                  </a:lnTo>
                  <a:lnTo>
                    <a:pt x="2316" y="277"/>
                  </a:lnTo>
                  <a:lnTo>
                    <a:pt x="2157" y="396"/>
                  </a:lnTo>
                  <a:lnTo>
                    <a:pt x="2019" y="534"/>
                  </a:lnTo>
                  <a:lnTo>
                    <a:pt x="1880" y="693"/>
                  </a:lnTo>
                  <a:lnTo>
                    <a:pt x="1762" y="851"/>
                  </a:lnTo>
                  <a:lnTo>
                    <a:pt x="1643" y="1029"/>
                  </a:lnTo>
                  <a:lnTo>
                    <a:pt x="1544" y="1207"/>
                  </a:lnTo>
                  <a:lnTo>
                    <a:pt x="1366" y="1167"/>
                  </a:lnTo>
                  <a:lnTo>
                    <a:pt x="1188" y="1128"/>
                  </a:lnTo>
                  <a:lnTo>
                    <a:pt x="951" y="1108"/>
                  </a:lnTo>
                  <a:lnTo>
                    <a:pt x="733" y="1128"/>
                  </a:lnTo>
                  <a:lnTo>
                    <a:pt x="535" y="1187"/>
                  </a:lnTo>
                  <a:lnTo>
                    <a:pt x="357" y="1286"/>
                  </a:lnTo>
                  <a:lnTo>
                    <a:pt x="278" y="1365"/>
                  </a:lnTo>
                  <a:lnTo>
                    <a:pt x="199" y="1425"/>
                  </a:lnTo>
                  <a:lnTo>
                    <a:pt x="139" y="1504"/>
                  </a:lnTo>
                  <a:lnTo>
                    <a:pt x="100" y="1603"/>
                  </a:lnTo>
                  <a:lnTo>
                    <a:pt x="41" y="1702"/>
                  </a:lnTo>
                  <a:lnTo>
                    <a:pt x="21" y="1801"/>
                  </a:lnTo>
                  <a:lnTo>
                    <a:pt x="1" y="1919"/>
                  </a:lnTo>
                  <a:lnTo>
                    <a:pt x="1" y="2038"/>
                  </a:lnTo>
                  <a:lnTo>
                    <a:pt x="21" y="2295"/>
                  </a:lnTo>
                  <a:lnTo>
                    <a:pt x="100" y="2572"/>
                  </a:lnTo>
                  <a:lnTo>
                    <a:pt x="219" y="2869"/>
                  </a:lnTo>
                  <a:lnTo>
                    <a:pt x="357" y="3166"/>
                  </a:lnTo>
                  <a:lnTo>
                    <a:pt x="258" y="3482"/>
                  </a:lnTo>
                  <a:lnTo>
                    <a:pt x="199" y="3799"/>
                  </a:lnTo>
                  <a:lnTo>
                    <a:pt x="159" y="4115"/>
                  </a:lnTo>
                  <a:lnTo>
                    <a:pt x="139" y="4452"/>
                  </a:lnTo>
                  <a:lnTo>
                    <a:pt x="139" y="4748"/>
                  </a:lnTo>
                  <a:lnTo>
                    <a:pt x="159" y="5045"/>
                  </a:lnTo>
                  <a:lnTo>
                    <a:pt x="219" y="5302"/>
                  </a:lnTo>
                  <a:lnTo>
                    <a:pt x="298" y="5520"/>
                  </a:lnTo>
                  <a:lnTo>
                    <a:pt x="357" y="5678"/>
                  </a:lnTo>
                  <a:lnTo>
                    <a:pt x="436" y="5797"/>
                  </a:lnTo>
                  <a:lnTo>
                    <a:pt x="535" y="5896"/>
                  </a:lnTo>
                  <a:lnTo>
                    <a:pt x="654" y="5995"/>
                  </a:lnTo>
                  <a:lnTo>
                    <a:pt x="773" y="6054"/>
                  </a:lnTo>
                  <a:lnTo>
                    <a:pt x="911" y="6094"/>
                  </a:lnTo>
                  <a:lnTo>
                    <a:pt x="1049" y="6133"/>
                  </a:lnTo>
                  <a:lnTo>
                    <a:pt x="1188" y="6153"/>
                  </a:lnTo>
                  <a:lnTo>
                    <a:pt x="1326" y="6153"/>
                  </a:lnTo>
                  <a:lnTo>
                    <a:pt x="1485" y="6133"/>
                  </a:lnTo>
                  <a:lnTo>
                    <a:pt x="1643" y="6094"/>
                  </a:lnTo>
                  <a:lnTo>
                    <a:pt x="1801" y="6054"/>
                  </a:lnTo>
                  <a:lnTo>
                    <a:pt x="2098" y="5935"/>
                  </a:lnTo>
                  <a:lnTo>
                    <a:pt x="2395" y="5777"/>
                  </a:lnTo>
                  <a:lnTo>
                    <a:pt x="2434" y="5896"/>
                  </a:lnTo>
                  <a:lnTo>
                    <a:pt x="2494" y="5995"/>
                  </a:lnTo>
                  <a:lnTo>
                    <a:pt x="2573" y="6074"/>
                  </a:lnTo>
                  <a:lnTo>
                    <a:pt x="2652" y="6133"/>
                  </a:lnTo>
                  <a:lnTo>
                    <a:pt x="2751" y="6173"/>
                  </a:lnTo>
                  <a:lnTo>
                    <a:pt x="2889" y="6193"/>
                  </a:lnTo>
                  <a:lnTo>
                    <a:pt x="3028" y="6193"/>
                  </a:lnTo>
                  <a:lnTo>
                    <a:pt x="3186" y="6153"/>
                  </a:lnTo>
                  <a:lnTo>
                    <a:pt x="3384" y="6074"/>
                  </a:lnTo>
                  <a:lnTo>
                    <a:pt x="3661" y="5896"/>
                  </a:lnTo>
                  <a:lnTo>
                    <a:pt x="3799" y="5797"/>
                  </a:lnTo>
                  <a:lnTo>
                    <a:pt x="3918" y="5698"/>
                  </a:lnTo>
                  <a:lnTo>
                    <a:pt x="4017" y="5579"/>
                  </a:lnTo>
                  <a:lnTo>
                    <a:pt x="4096" y="5480"/>
                  </a:lnTo>
                  <a:lnTo>
                    <a:pt x="4709" y="5777"/>
                  </a:lnTo>
                  <a:lnTo>
                    <a:pt x="5283" y="6094"/>
                  </a:lnTo>
                  <a:lnTo>
                    <a:pt x="5837" y="6430"/>
                  </a:lnTo>
                  <a:lnTo>
                    <a:pt x="6371" y="6747"/>
                  </a:lnTo>
                  <a:lnTo>
                    <a:pt x="6866" y="7083"/>
                  </a:lnTo>
                  <a:lnTo>
                    <a:pt x="7341" y="7399"/>
                  </a:lnTo>
                  <a:lnTo>
                    <a:pt x="8172" y="8013"/>
                  </a:lnTo>
                  <a:lnTo>
                    <a:pt x="8824" y="8527"/>
                  </a:lnTo>
                  <a:lnTo>
                    <a:pt x="9339" y="8962"/>
                  </a:lnTo>
                  <a:lnTo>
                    <a:pt x="9754" y="9338"/>
                  </a:lnTo>
                  <a:lnTo>
                    <a:pt x="10288" y="9160"/>
                  </a:lnTo>
                  <a:lnTo>
                    <a:pt x="9952" y="8586"/>
                  </a:lnTo>
                  <a:lnTo>
                    <a:pt x="9596" y="8052"/>
                  </a:lnTo>
                  <a:lnTo>
                    <a:pt x="9260" y="7558"/>
                  </a:lnTo>
                  <a:lnTo>
                    <a:pt x="8904" y="7083"/>
                  </a:lnTo>
                  <a:lnTo>
                    <a:pt x="8548" y="6648"/>
                  </a:lnTo>
                  <a:lnTo>
                    <a:pt x="8191" y="6232"/>
                  </a:lnTo>
                  <a:lnTo>
                    <a:pt x="7835" y="5856"/>
                  </a:lnTo>
                  <a:lnTo>
                    <a:pt x="7479" y="5520"/>
                  </a:lnTo>
                  <a:lnTo>
                    <a:pt x="7143" y="5203"/>
                  </a:lnTo>
                  <a:lnTo>
                    <a:pt x="6807" y="4907"/>
                  </a:lnTo>
                  <a:lnTo>
                    <a:pt x="6470" y="4649"/>
                  </a:lnTo>
                  <a:lnTo>
                    <a:pt x="6154" y="4412"/>
                  </a:lnTo>
                  <a:lnTo>
                    <a:pt x="5857" y="4194"/>
                  </a:lnTo>
                  <a:lnTo>
                    <a:pt x="5560" y="3997"/>
                  </a:lnTo>
                  <a:lnTo>
                    <a:pt x="5026" y="3680"/>
                  </a:lnTo>
                  <a:lnTo>
                    <a:pt x="5066" y="3383"/>
                  </a:lnTo>
                  <a:lnTo>
                    <a:pt x="5085" y="3245"/>
                  </a:lnTo>
                  <a:lnTo>
                    <a:pt x="5066" y="3106"/>
                  </a:lnTo>
                  <a:lnTo>
                    <a:pt x="5046" y="2948"/>
                  </a:lnTo>
                  <a:lnTo>
                    <a:pt x="5006" y="2810"/>
                  </a:lnTo>
                  <a:lnTo>
                    <a:pt x="4947" y="2671"/>
                  </a:lnTo>
                  <a:lnTo>
                    <a:pt x="4888" y="2552"/>
                  </a:lnTo>
                  <a:lnTo>
                    <a:pt x="4808" y="2453"/>
                  </a:lnTo>
                  <a:lnTo>
                    <a:pt x="4690" y="2374"/>
                  </a:lnTo>
                  <a:lnTo>
                    <a:pt x="4571" y="2315"/>
                  </a:lnTo>
                  <a:lnTo>
                    <a:pt x="4413" y="2275"/>
                  </a:lnTo>
                  <a:lnTo>
                    <a:pt x="4472" y="1860"/>
                  </a:lnTo>
                  <a:lnTo>
                    <a:pt x="4512" y="1524"/>
                  </a:lnTo>
                  <a:lnTo>
                    <a:pt x="4512" y="1326"/>
                  </a:lnTo>
                  <a:lnTo>
                    <a:pt x="4492" y="1148"/>
                  </a:lnTo>
                  <a:lnTo>
                    <a:pt x="4452" y="970"/>
                  </a:lnTo>
                  <a:lnTo>
                    <a:pt x="4393" y="792"/>
                  </a:lnTo>
                  <a:lnTo>
                    <a:pt x="4314" y="633"/>
                  </a:lnTo>
                  <a:lnTo>
                    <a:pt x="4235" y="495"/>
                  </a:lnTo>
                  <a:lnTo>
                    <a:pt x="4136" y="376"/>
                  </a:lnTo>
                  <a:lnTo>
                    <a:pt x="4017" y="257"/>
                  </a:lnTo>
                  <a:lnTo>
                    <a:pt x="3898" y="178"/>
                  </a:lnTo>
                  <a:lnTo>
                    <a:pt x="3760" y="99"/>
                  </a:lnTo>
                  <a:lnTo>
                    <a:pt x="3602" y="40"/>
                  </a:lnTo>
                  <a:lnTo>
                    <a:pt x="3443" y="20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3602500" y="4763150"/>
              <a:ext cx="46525" cy="55425"/>
            </a:xfrm>
            <a:custGeom>
              <a:rect b="b" l="l" r="r" t="t"/>
              <a:pathLst>
                <a:path extrusionOk="0" h="2217" w="1861">
                  <a:moveTo>
                    <a:pt x="990" y="1"/>
                  </a:moveTo>
                  <a:lnTo>
                    <a:pt x="911" y="21"/>
                  </a:lnTo>
                  <a:lnTo>
                    <a:pt x="753" y="60"/>
                  </a:lnTo>
                  <a:lnTo>
                    <a:pt x="614" y="139"/>
                  </a:lnTo>
                  <a:lnTo>
                    <a:pt x="476" y="238"/>
                  </a:lnTo>
                  <a:lnTo>
                    <a:pt x="357" y="337"/>
                  </a:lnTo>
                  <a:lnTo>
                    <a:pt x="199" y="535"/>
                  </a:lnTo>
                  <a:lnTo>
                    <a:pt x="100" y="773"/>
                  </a:lnTo>
                  <a:lnTo>
                    <a:pt x="21" y="1010"/>
                  </a:lnTo>
                  <a:lnTo>
                    <a:pt x="1" y="1247"/>
                  </a:lnTo>
                  <a:lnTo>
                    <a:pt x="1" y="1386"/>
                  </a:lnTo>
                  <a:lnTo>
                    <a:pt x="21" y="1505"/>
                  </a:lnTo>
                  <a:lnTo>
                    <a:pt x="60" y="1623"/>
                  </a:lnTo>
                  <a:lnTo>
                    <a:pt x="100" y="1722"/>
                  </a:lnTo>
                  <a:lnTo>
                    <a:pt x="159" y="1841"/>
                  </a:lnTo>
                  <a:lnTo>
                    <a:pt x="238" y="1940"/>
                  </a:lnTo>
                  <a:lnTo>
                    <a:pt x="317" y="2039"/>
                  </a:lnTo>
                  <a:lnTo>
                    <a:pt x="416" y="2118"/>
                  </a:lnTo>
                  <a:lnTo>
                    <a:pt x="515" y="2177"/>
                  </a:lnTo>
                  <a:lnTo>
                    <a:pt x="614" y="2197"/>
                  </a:lnTo>
                  <a:lnTo>
                    <a:pt x="713" y="2217"/>
                  </a:lnTo>
                  <a:lnTo>
                    <a:pt x="832" y="2217"/>
                  </a:lnTo>
                  <a:lnTo>
                    <a:pt x="931" y="2197"/>
                  </a:lnTo>
                  <a:lnTo>
                    <a:pt x="1029" y="2177"/>
                  </a:lnTo>
                  <a:lnTo>
                    <a:pt x="1247" y="2078"/>
                  </a:lnTo>
                  <a:lnTo>
                    <a:pt x="1445" y="1960"/>
                  </a:lnTo>
                  <a:lnTo>
                    <a:pt x="1623" y="1801"/>
                  </a:lnTo>
                  <a:lnTo>
                    <a:pt x="1761" y="1623"/>
                  </a:lnTo>
                  <a:lnTo>
                    <a:pt x="1860" y="1465"/>
                  </a:lnTo>
                  <a:lnTo>
                    <a:pt x="1841" y="1445"/>
                  </a:lnTo>
                  <a:lnTo>
                    <a:pt x="1761" y="1445"/>
                  </a:lnTo>
                  <a:lnTo>
                    <a:pt x="1742" y="1465"/>
                  </a:lnTo>
                  <a:lnTo>
                    <a:pt x="1643" y="1643"/>
                  </a:lnTo>
                  <a:lnTo>
                    <a:pt x="1504" y="1821"/>
                  </a:lnTo>
                  <a:lnTo>
                    <a:pt x="1326" y="1960"/>
                  </a:lnTo>
                  <a:lnTo>
                    <a:pt x="1128" y="2059"/>
                  </a:lnTo>
                  <a:lnTo>
                    <a:pt x="1029" y="2098"/>
                  </a:lnTo>
                  <a:lnTo>
                    <a:pt x="931" y="2118"/>
                  </a:lnTo>
                  <a:lnTo>
                    <a:pt x="832" y="2138"/>
                  </a:lnTo>
                  <a:lnTo>
                    <a:pt x="733" y="2118"/>
                  </a:lnTo>
                  <a:lnTo>
                    <a:pt x="634" y="2098"/>
                  </a:lnTo>
                  <a:lnTo>
                    <a:pt x="535" y="2059"/>
                  </a:lnTo>
                  <a:lnTo>
                    <a:pt x="436" y="1999"/>
                  </a:lnTo>
                  <a:lnTo>
                    <a:pt x="357" y="1920"/>
                  </a:lnTo>
                  <a:lnTo>
                    <a:pt x="278" y="1821"/>
                  </a:lnTo>
                  <a:lnTo>
                    <a:pt x="218" y="1702"/>
                  </a:lnTo>
                  <a:lnTo>
                    <a:pt x="159" y="1564"/>
                  </a:lnTo>
                  <a:lnTo>
                    <a:pt x="119" y="1425"/>
                  </a:lnTo>
                  <a:lnTo>
                    <a:pt x="100" y="1287"/>
                  </a:lnTo>
                  <a:lnTo>
                    <a:pt x="100" y="1148"/>
                  </a:lnTo>
                  <a:lnTo>
                    <a:pt x="119" y="1010"/>
                  </a:lnTo>
                  <a:lnTo>
                    <a:pt x="139" y="871"/>
                  </a:lnTo>
                  <a:lnTo>
                    <a:pt x="238" y="654"/>
                  </a:lnTo>
                  <a:lnTo>
                    <a:pt x="357" y="456"/>
                  </a:lnTo>
                  <a:lnTo>
                    <a:pt x="515" y="258"/>
                  </a:lnTo>
                  <a:lnTo>
                    <a:pt x="693" y="120"/>
                  </a:lnTo>
                  <a:lnTo>
                    <a:pt x="812" y="60"/>
                  </a:lnTo>
                  <a:lnTo>
                    <a:pt x="891" y="41"/>
                  </a:lnTo>
                  <a:lnTo>
                    <a:pt x="970" y="80"/>
                  </a:lnTo>
                  <a:lnTo>
                    <a:pt x="1049" y="120"/>
                  </a:lnTo>
                  <a:lnTo>
                    <a:pt x="1089" y="199"/>
                  </a:lnTo>
                  <a:lnTo>
                    <a:pt x="1128" y="298"/>
                  </a:lnTo>
                  <a:lnTo>
                    <a:pt x="1188" y="456"/>
                  </a:lnTo>
                  <a:lnTo>
                    <a:pt x="1188" y="575"/>
                  </a:lnTo>
                  <a:lnTo>
                    <a:pt x="1148" y="693"/>
                  </a:lnTo>
                  <a:lnTo>
                    <a:pt x="1089" y="792"/>
                  </a:lnTo>
                  <a:lnTo>
                    <a:pt x="1029" y="871"/>
                  </a:lnTo>
                  <a:lnTo>
                    <a:pt x="950" y="911"/>
                  </a:lnTo>
                  <a:lnTo>
                    <a:pt x="891" y="911"/>
                  </a:lnTo>
                  <a:lnTo>
                    <a:pt x="851" y="891"/>
                  </a:lnTo>
                  <a:lnTo>
                    <a:pt x="812" y="871"/>
                  </a:lnTo>
                  <a:lnTo>
                    <a:pt x="772" y="832"/>
                  </a:lnTo>
                  <a:lnTo>
                    <a:pt x="733" y="792"/>
                  </a:lnTo>
                  <a:lnTo>
                    <a:pt x="713" y="713"/>
                  </a:lnTo>
                  <a:lnTo>
                    <a:pt x="693" y="693"/>
                  </a:lnTo>
                  <a:lnTo>
                    <a:pt x="654" y="713"/>
                  </a:lnTo>
                  <a:lnTo>
                    <a:pt x="614" y="713"/>
                  </a:lnTo>
                  <a:lnTo>
                    <a:pt x="594" y="733"/>
                  </a:lnTo>
                  <a:lnTo>
                    <a:pt x="634" y="832"/>
                  </a:lnTo>
                  <a:lnTo>
                    <a:pt x="693" y="911"/>
                  </a:lnTo>
                  <a:lnTo>
                    <a:pt x="733" y="951"/>
                  </a:lnTo>
                  <a:lnTo>
                    <a:pt x="792" y="990"/>
                  </a:lnTo>
                  <a:lnTo>
                    <a:pt x="851" y="1010"/>
                  </a:lnTo>
                  <a:lnTo>
                    <a:pt x="911" y="1010"/>
                  </a:lnTo>
                  <a:lnTo>
                    <a:pt x="970" y="990"/>
                  </a:lnTo>
                  <a:lnTo>
                    <a:pt x="1029" y="951"/>
                  </a:lnTo>
                  <a:lnTo>
                    <a:pt x="1128" y="871"/>
                  </a:lnTo>
                  <a:lnTo>
                    <a:pt x="1227" y="733"/>
                  </a:lnTo>
                  <a:lnTo>
                    <a:pt x="1287" y="594"/>
                  </a:lnTo>
                  <a:lnTo>
                    <a:pt x="1306" y="436"/>
                  </a:lnTo>
                  <a:lnTo>
                    <a:pt x="1287" y="318"/>
                  </a:lnTo>
                  <a:lnTo>
                    <a:pt x="1267" y="219"/>
                  </a:lnTo>
                  <a:lnTo>
                    <a:pt x="1227" y="139"/>
                  </a:lnTo>
                  <a:lnTo>
                    <a:pt x="1188" y="80"/>
                  </a:lnTo>
                  <a:lnTo>
                    <a:pt x="1128" y="41"/>
                  </a:lnTo>
                  <a:lnTo>
                    <a:pt x="1069" y="21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3640600" y="4719150"/>
              <a:ext cx="35125" cy="41075"/>
            </a:xfrm>
            <a:custGeom>
              <a:rect b="b" l="l" r="r" t="t"/>
              <a:pathLst>
                <a:path extrusionOk="0" h="1643" w="1405">
                  <a:moveTo>
                    <a:pt x="673" y="0"/>
                  </a:moveTo>
                  <a:lnTo>
                    <a:pt x="594" y="20"/>
                  </a:lnTo>
                  <a:lnTo>
                    <a:pt x="534" y="40"/>
                  </a:lnTo>
                  <a:lnTo>
                    <a:pt x="455" y="79"/>
                  </a:lnTo>
                  <a:lnTo>
                    <a:pt x="336" y="178"/>
                  </a:lnTo>
                  <a:lnTo>
                    <a:pt x="218" y="317"/>
                  </a:lnTo>
                  <a:lnTo>
                    <a:pt x="119" y="475"/>
                  </a:lnTo>
                  <a:lnTo>
                    <a:pt x="59" y="633"/>
                  </a:lnTo>
                  <a:lnTo>
                    <a:pt x="20" y="792"/>
                  </a:lnTo>
                  <a:lnTo>
                    <a:pt x="0" y="930"/>
                  </a:lnTo>
                  <a:lnTo>
                    <a:pt x="0" y="1088"/>
                  </a:lnTo>
                  <a:lnTo>
                    <a:pt x="20" y="1247"/>
                  </a:lnTo>
                  <a:lnTo>
                    <a:pt x="59" y="1385"/>
                  </a:lnTo>
                  <a:lnTo>
                    <a:pt x="139" y="1504"/>
                  </a:lnTo>
                  <a:lnTo>
                    <a:pt x="178" y="1543"/>
                  </a:lnTo>
                  <a:lnTo>
                    <a:pt x="237" y="1563"/>
                  </a:lnTo>
                  <a:lnTo>
                    <a:pt x="297" y="1583"/>
                  </a:lnTo>
                  <a:lnTo>
                    <a:pt x="376" y="1563"/>
                  </a:lnTo>
                  <a:lnTo>
                    <a:pt x="455" y="1543"/>
                  </a:lnTo>
                  <a:lnTo>
                    <a:pt x="534" y="1504"/>
                  </a:lnTo>
                  <a:lnTo>
                    <a:pt x="613" y="1444"/>
                  </a:lnTo>
                  <a:lnTo>
                    <a:pt x="693" y="1365"/>
                  </a:lnTo>
                  <a:lnTo>
                    <a:pt x="752" y="1286"/>
                  </a:lnTo>
                  <a:lnTo>
                    <a:pt x="772" y="1207"/>
                  </a:lnTo>
                  <a:lnTo>
                    <a:pt x="811" y="1128"/>
                  </a:lnTo>
                  <a:lnTo>
                    <a:pt x="811" y="1029"/>
                  </a:lnTo>
                  <a:lnTo>
                    <a:pt x="811" y="930"/>
                  </a:lnTo>
                  <a:lnTo>
                    <a:pt x="772" y="831"/>
                  </a:lnTo>
                  <a:lnTo>
                    <a:pt x="752" y="772"/>
                  </a:lnTo>
                  <a:lnTo>
                    <a:pt x="712" y="732"/>
                  </a:lnTo>
                  <a:lnTo>
                    <a:pt x="673" y="712"/>
                  </a:lnTo>
                  <a:lnTo>
                    <a:pt x="633" y="693"/>
                  </a:lnTo>
                  <a:lnTo>
                    <a:pt x="574" y="693"/>
                  </a:lnTo>
                  <a:lnTo>
                    <a:pt x="534" y="712"/>
                  </a:lnTo>
                  <a:lnTo>
                    <a:pt x="435" y="792"/>
                  </a:lnTo>
                  <a:lnTo>
                    <a:pt x="475" y="811"/>
                  </a:lnTo>
                  <a:lnTo>
                    <a:pt x="534" y="792"/>
                  </a:lnTo>
                  <a:lnTo>
                    <a:pt x="574" y="752"/>
                  </a:lnTo>
                  <a:lnTo>
                    <a:pt x="594" y="752"/>
                  </a:lnTo>
                  <a:lnTo>
                    <a:pt x="613" y="772"/>
                  </a:lnTo>
                  <a:lnTo>
                    <a:pt x="633" y="792"/>
                  </a:lnTo>
                  <a:lnTo>
                    <a:pt x="673" y="871"/>
                  </a:lnTo>
                  <a:lnTo>
                    <a:pt x="693" y="930"/>
                  </a:lnTo>
                  <a:lnTo>
                    <a:pt x="693" y="1088"/>
                  </a:lnTo>
                  <a:lnTo>
                    <a:pt x="673" y="1227"/>
                  </a:lnTo>
                  <a:lnTo>
                    <a:pt x="633" y="1306"/>
                  </a:lnTo>
                  <a:lnTo>
                    <a:pt x="594" y="1385"/>
                  </a:lnTo>
                  <a:lnTo>
                    <a:pt x="514" y="1444"/>
                  </a:lnTo>
                  <a:lnTo>
                    <a:pt x="435" y="1484"/>
                  </a:lnTo>
                  <a:lnTo>
                    <a:pt x="356" y="1504"/>
                  </a:lnTo>
                  <a:lnTo>
                    <a:pt x="297" y="1504"/>
                  </a:lnTo>
                  <a:lnTo>
                    <a:pt x="218" y="1464"/>
                  </a:lnTo>
                  <a:lnTo>
                    <a:pt x="158" y="1365"/>
                  </a:lnTo>
                  <a:lnTo>
                    <a:pt x="119" y="1266"/>
                  </a:lnTo>
                  <a:lnTo>
                    <a:pt x="99" y="1167"/>
                  </a:lnTo>
                  <a:lnTo>
                    <a:pt x="99" y="1049"/>
                  </a:lnTo>
                  <a:lnTo>
                    <a:pt x="99" y="930"/>
                  </a:lnTo>
                  <a:lnTo>
                    <a:pt x="139" y="693"/>
                  </a:lnTo>
                  <a:lnTo>
                    <a:pt x="218" y="475"/>
                  </a:lnTo>
                  <a:lnTo>
                    <a:pt x="317" y="297"/>
                  </a:lnTo>
                  <a:lnTo>
                    <a:pt x="376" y="218"/>
                  </a:lnTo>
                  <a:lnTo>
                    <a:pt x="455" y="158"/>
                  </a:lnTo>
                  <a:lnTo>
                    <a:pt x="534" y="99"/>
                  </a:lnTo>
                  <a:lnTo>
                    <a:pt x="613" y="79"/>
                  </a:lnTo>
                  <a:lnTo>
                    <a:pt x="712" y="79"/>
                  </a:lnTo>
                  <a:lnTo>
                    <a:pt x="811" y="119"/>
                  </a:lnTo>
                  <a:lnTo>
                    <a:pt x="910" y="198"/>
                  </a:lnTo>
                  <a:lnTo>
                    <a:pt x="1009" y="277"/>
                  </a:lnTo>
                  <a:lnTo>
                    <a:pt x="1068" y="396"/>
                  </a:lnTo>
                  <a:lnTo>
                    <a:pt x="1128" y="495"/>
                  </a:lnTo>
                  <a:lnTo>
                    <a:pt x="1187" y="633"/>
                  </a:lnTo>
                  <a:lnTo>
                    <a:pt x="1227" y="772"/>
                  </a:lnTo>
                  <a:lnTo>
                    <a:pt x="1266" y="910"/>
                  </a:lnTo>
                  <a:lnTo>
                    <a:pt x="1286" y="1069"/>
                  </a:lnTo>
                  <a:lnTo>
                    <a:pt x="1286" y="1207"/>
                  </a:lnTo>
                  <a:lnTo>
                    <a:pt x="1286" y="1365"/>
                  </a:lnTo>
                  <a:lnTo>
                    <a:pt x="1246" y="1504"/>
                  </a:lnTo>
                  <a:lnTo>
                    <a:pt x="1207" y="1642"/>
                  </a:lnTo>
                  <a:lnTo>
                    <a:pt x="1286" y="1642"/>
                  </a:lnTo>
                  <a:lnTo>
                    <a:pt x="1306" y="1622"/>
                  </a:lnTo>
                  <a:lnTo>
                    <a:pt x="1385" y="1425"/>
                  </a:lnTo>
                  <a:lnTo>
                    <a:pt x="1405" y="1227"/>
                  </a:lnTo>
                  <a:lnTo>
                    <a:pt x="1405" y="1009"/>
                  </a:lnTo>
                  <a:lnTo>
                    <a:pt x="1365" y="792"/>
                  </a:lnTo>
                  <a:lnTo>
                    <a:pt x="1306" y="574"/>
                  </a:lnTo>
                  <a:lnTo>
                    <a:pt x="1207" y="376"/>
                  </a:lnTo>
                  <a:lnTo>
                    <a:pt x="1068" y="198"/>
                  </a:lnTo>
                  <a:lnTo>
                    <a:pt x="1009" y="139"/>
                  </a:lnTo>
                  <a:lnTo>
                    <a:pt x="930" y="79"/>
                  </a:lnTo>
                  <a:lnTo>
                    <a:pt x="831" y="40"/>
                  </a:lnTo>
                  <a:lnTo>
                    <a:pt x="752" y="2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3562450" y="4747325"/>
              <a:ext cx="42550" cy="50000"/>
            </a:xfrm>
            <a:custGeom>
              <a:rect b="b" l="l" r="r" t="t"/>
              <a:pathLst>
                <a:path extrusionOk="0" h="2000" w="1702">
                  <a:moveTo>
                    <a:pt x="811" y="1"/>
                  </a:moveTo>
                  <a:lnTo>
                    <a:pt x="653" y="21"/>
                  </a:lnTo>
                  <a:lnTo>
                    <a:pt x="515" y="60"/>
                  </a:lnTo>
                  <a:lnTo>
                    <a:pt x="396" y="120"/>
                  </a:lnTo>
                  <a:lnTo>
                    <a:pt x="317" y="179"/>
                  </a:lnTo>
                  <a:lnTo>
                    <a:pt x="238" y="258"/>
                  </a:lnTo>
                  <a:lnTo>
                    <a:pt x="159" y="337"/>
                  </a:lnTo>
                  <a:lnTo>
                    <a:pt x="119" y="416"/>
                  </a:lnTo>
                  <a:lnTo>
                    <a:pt x="40" y="594"/>
                  </a:lnTo>
                  <a:lnTo>
                    <a:pt x="0" y="772"/>
                  </a:lnTo>
                  <a:lnTo>
                    <a:pt x="0" y="970"/>
                  </a:lnTo>
                  <a:lnTo>
                    <a:pt x="40" y="1168"/>
                  </a:lnTo>
                  <a:lnTo>
                    <a:pt x="99" y="1366"/>
                  </a:lnTo>
                  <a:lnTo>
                    <a:pt x="198" y="1544"/>
                  </a:lnTo>
                  <a:lnTo>
                    <a:pt x="257" y="1643"/>
                  </a:lnTo>
                  <a:lnTo>
                    <a:pt x="337" y="1742"/>
                  </a:lnTo>
                  <a:lnTo>
                    <a:pt x="416" y="1801"/>
                  </a:lnTo>
                  <a:lnTo>
                    <a:pt x="495" y="1861"/>
                  </a:lnTo>
                  <a:lnTo>
                    <a:pt x="574" y="1920"/>
                  </a:lnTo>
                  <a:lnTo>
                    <a:pt x="673" y="1960"/>
                  </a:lnTo>
                  <a:lnTo>
                    <a:pt x="851" y="1999"/>
                  </a:lnTo>
                  <a:lnTo>
                    <a:pt x="1049" y="1999"/>
                  </a:lnTo>
                  <a:lnTo>
                    <a:pt x="1247" y="1979"/>
                  </a:lnTo>
                  <a:lnTo>
                    <a:pt x="1464" y="1940"/>
                  </a:lnTo>
                  <a:lnTo>
                    <a:pt x="1662" y="1880"/>
                  </a:lnTo>
                  <a:lnTo>
                    <a:pt x="1702" y="1841"/>
                  </a:lnTo>
                  <a:lnTo>
                    <a:pt x="1682" y="1821"/>
                  </a:lnTo>
                  <a:lnTo>
                    <a:pt x="1623" y="1821"/>
                  </a:lnTo>
                  <a:lnTo>
                    <a:pt x="1444" y="1880"/>
                  </a:lnTo>
                  <a:lnTo>
                    <a:pt x="1286" y="1920"/>
                  </a:lnTo>
                  <a:lnTo>
                    <a:pt x="1128" y="1940"/>
                  </a:lnTo>
                  <a:lnTo>
                    <a:pt x="989" y="1940"/>
                  </a:lnTo>
                  <a:lnTo>
                    <a:pt x="831" y="1920"/>
                  </a:lnTo>
                  <a:lnTo>
                    <a:pt x="693" y="1861"/>
                  </a:lnTo>
                  <a:lnTo>
                    <a:pt x="554" y="1781"/>
                  </a:lnTo>
                  <a:lnTo>
                    <a:pt x="416" y="1663"/>
                  </a:lnTo>
                  <a:lnTo>
                    <a:pt x="337" y="1564"/>
                  </a:lnTo>
                  <a:lnTo>
                    <a:pt x="277" y="1465"/>
                  </a:lnTo>
                  <a:lnTo>
                    <a:pt x="218" y="1366"/>
                  </a:lnTo>
                  <a:lnTo>
                    <a:pt x="178" y="1247"/>
                  </a:lnTo>
                  <a:lnTo>
                    <a:pt x="119" y="1010"/>
                  </a:lnTo>
                  <a:lnTo>
                    <a:pt x="119" y="772"/>
                  </a:lnTo>
                  <a:lnTo>
                    <a:pt x="119" y="634"/>
                  </a:lnTo>
                  <a:lnTo>
                    <a:pt x="178" y="495"/>
                  </a:lnTo>
                  <a:lnTo>
                    <a:pt x="238" y="377"/>
                  </a:lnTo>
                  <a:lnTo>
                    <a:pt x="337" y="278"/>
                  </a:lnTo>
                  <a:lnTo>
                    <a:pt x="435" y="199"/>
                  </a:lnTo>
                  <a:lnTo>
                    <a:pt x="554" y="139"/>
                  </a:lnTo>
                  <a:lnTo>
                    <a:pt x="693" y="100"/>
                  </a:lnTo>
                  <a:lnTo>
                    <a:pt x="831" y="80"/>
                  </a:lnTo>
                  <a:lnTo>
                    <a:pt x="950" y="80"/>
                  </a:lnTo>
                  <a:lnTo>
                    <a:pt x="1049" y="100"/>
                  </a:lnTo>
                  <a:lnTo>
                    <a:pt x="1128" y="139"/>
                  </a:lnTo>
                  <a:lnTo>
                    <a:pt x="1187" y="179"/>
                  </a:lnTo>
                  <a:lnTo>
                    <a:pt x="1227" y="238"/>
                  </a:lnTo>
                  <a:lnTo>
                    <a:pt x="1247" y="317"/>
                  </a:lnTo>
                  <a:lnTo>
                    <a:pt x="1266" y="397"/>
                  </a:lnTo>
                  <a:lnTo>
                    <a:pt x="1266" y="476"/>
                  </a:lnTo>
                  <a:lnTo>
                    <a:pt x="1266" y="555"/>
                  </a:lnTo>
                  <a:lnTo>
                    <a:pt x="1247" y="654"/>
                  </a:lnTo>
                  <a:lnTo>
                    <a:pt x="1207" y="713"/>
                  </a:lnTo>
                  <a:lnTo>
                    <a:pt x="1167" y="792"/>
                  </a:lnTo>
                  <a:lnTo>
                    <a:pt x="1108" y="832"/>
                  </a:lnTo>
                  <a:lnTo>
                    <a:pt x="1049" y="871"/>
                  </a:lnTo>
                  <a:lnTo>
                    <a:pt x="970" y="911"/>
                  </a:lnTo>
                  <a:lnTo>
                    <a:pt x="851" y="911"/>
                  </a:lnTo>
                  <a:lnTo>
                    <a:pt x="811" y="931"/>
                  </a:lnTo>
                  <a:lnTo>
                    <a:pt x="811" y="970"/>
                  </a:lnTo>
                  <a:lnTo>
                    <a:pt x="970" y="970"/>
                  </a:lnTo>
                  <a:lnTo>
                    <a:pt x="1088" y="931"/>
                  </a:lnTo>
                  <a:lnTo>
                    <a:pt x="1187" y="871"/>
                  </a:lnTo>
                  <a:lnTo>
                    <a:pt x="1266" y="772"/>
                  </a:lnTo>
                  <a:lnTo>
                    <a:pt x="1326" y="674"/>
                  </a:lnTo>
                  <a:lnTo>
                    <a:pt x="1365" y="555"/>
                  </a:lnTo>
                  <a:lnTo>
                    <a:pt x="1385" y="436"/>
                  </a:lnTo>
                  <a:lnTo>
                    <a:pt x="1385" y="317"/>
                  </a:lnTo>
                  <a:lnTo>
                    <a:pt x="1365" y="238"/>
                  </a:lnTo>
                  <a:lnTo>
                    <a:pt x="1346" y="179"/>
                  </a:lnTo>
                  <a:lnTo>
                    <a:pt x="1306" y="120"/>
                  </a:lnTo>
                  <a:lnTo>
                    <a:pt x="1247" y="80"/>
                  </a:lnTo>
                  <a:lnTo>
                    <a:pt x="1128" y="21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3606950" y="4689950"/>
              <a:ext cx="42075" cy="37125"/>
            </a:xfrm>
            <a:custGeom>
              <a:rect b="b" l="l" r="r" t="t"/>
              <a:pathLst>
                <a:path extrusionOk="0" h="1485" w="1683">
                  <a:moveTo>
                    <a:pt x="634" y="1"/>
                  </a:moveTo>
                  <a:lnTo>
                    <a:pt x="535" y="21"/>
                  </a:lnTo>
                  <a:lnTo>
                    <a:pt x="456" y="60"/>
                  </a:lnTo>
                  <a:lnTo>
                    <a:pt x="396" y="100"/>
                  </a:lnTo>
                  <a:lnTo>
                    <a:pt x="278" y="199"/>
                  </a:lnTo>
                  <a:lnTo>
                    <a:pt x="179" y="318"/>
                  </a:lnTo>
                  <a:lnTo>
                    <a:pt x="100" y="476"/>
                  </a:lnTo>
                  <a:lnTo>
                    <a:pt x="40" y="634"/>
                  </a:lnTo>
                  <a:lnTo>
                    <a:pt x="21" y="812"/>
                  </a:lnTo>
                  <a:lnTo>
                    <a:pt x="1" y="970"/>
                  </a:lnTo>
                  <a:lnTo>
                    <a:pt x="1" y="1050"/>
                  </a:lnTo>
                  <a:lnTo>
                    <a:pt x="21" y="1109"/>
                  </a:lnTo>
                  <a:lnTo>
                    <a:pt x="100" y="1247"/>
                  </a:lnTo>
                  <a:lnTo>
                    <a:pt x="199" y="1366"/>
                  </a:lnTo>
                  <a:lnTo>
                    <a:pt x="317" y="1445"/>
                  </a:lnTo>
                  <a:lnTo>
                    <a:pt x="456" y="1485"/>
                  </a:lnTo>
                  <a:lnTo>
                    <a:pt x="594" y="1485"/>
                  </a:lnTo>
                  <a:lnTo>
                    <a:pt x="673" y="1465"/>
                  </a:lnTo>
                  <a:lnTo>
                    <a:pt x="733" y="1425"/>
                  </a:lnTo>
                  <a:lnTo>
                    <a:pt x="792" y="1386"/>
                  </a:lnTo>
                  <a:lnTo>
                    <a:pt x="851" y="1326"/>
                  </a:lnTo>
                  <a:lnTo>
                    <a:pt x="891" y="1247"/>
                  </a:lnTo>
                  <a:lnTo>
                    <a:pt x="911" y="1168"/>
                  </a:lnTo>
                  <a:lnTo>
                    <a:pt x="931" y="1089"/>
                  </a:lnTo>
                  <a:lnTo>
                    <a:pt x="931" y="1010"/>
                  </a:lnTo>
                  <a:lnTo>
                    <a:pt x="911" y="931"/>
                  </a:lnTo>
                  <a:lnTo>
                    <a:pt x="851" y="871"/>
                  </a:lnTo>
                  <a:lnTo>
                    <a:pt x="792" y="832"/>
                  </a:lnTo>
                  <a:lnTo>
                    <a:pt x="713" y="812"/>
                  </a:lnTo>
                  <a:lnTo>
                    <a:pt x="614" y="812"/>
                  </a:lnTo>
                  <a:lnTo>
                    <a:pt x="555" y="852"/>
                  </a:lnTo>
                  <a:lnTo>
                    <a:pt x="515" y="871"/>
                  </a:lnTo>
                  <a:lnTo>
                    <a:pt x="515" y="891"/>
                  </a:lnTo>
                  <a:lnTo>
                    <a:pt x="495" y="931"/>
                  </a:lnTo>
                  <a:lnTo>
                    <a:pt x="515" y="990"/>
                  </a:lnTo>
                  <a:lnTo>
                    <a:pt x="575" y="990"/>
                  </a:lnTo>
                  <a:lnTo>
                    <a:pt x="614" y="970"/>
                  </a:lnTo>
                  <a:lnTo>
                    <a:pt x="634" y="951"/>
                  </a:lnTo>
                  <a:lnTo>
                    <a:pt x="693" y="911"/>
                  </a:lnTo>
                  <a:lnTo>
                    <a:pt x="733" y="891"/>
                  </a:lnTo>
                  <a:lnTo>
                    <a:pt x="772" y="931"/>
                  </a:lnTo>
                  <a:lnTo>
                    <a:pt x="812" y="1010"/>
                  </a:lnTo>
                  <a:lnTo>
                    <a:pt x="832" y="1069"/>
                  </a:lnTo>
                  <a:lnTo>
                    <a:pt x="812" y="1148"/>
                  </a:lnTo>
                  <a:lnTo>
                    <a:pt x="772" y="1287"/>
                  </a:lnTo>
                  <a:lnTo>
                    <a:pt x="753" y="1346"/>
                  </a:lnTo>
                  <a:lnTo>
                    <a:pt x="693" y="1406"/>
                  </a:lnTo>
                  <a:lnTo>
                    <a:pt x="654" y="1445"/>
                  </a:lnTo>
                  <a:lnTo>
                    <a:pt x="614" y="1465"/>
                  </a:lnTo>
                  <a:lnTo>
                    <a:pt x="515" y="1465"/>
                  </a:lnTo>
                  <a:lnTo>
                    <a:pt x="416" y="1425"/>
                  </a:lnTo>
                  <a:lnTo>
                    <a:pt x="317" y="1346"/>
                  </a:lnTo>
                  <a:lnTo>
                    <a:pt x="238" y="1267"/>
                  </a:lnTo>
                  <a:lnTo>
                    <a:pt x="179" y="1168"/>
                  </a:lnTo>
                  <a:lnTo>
                    <a:pt x="139" y="1089"/>
                  </a:lnTo>
                  <a:lnTo>
                    <a:pt x="119" y="990"/>
                  </a:lnTo>
                  <a:lnTo>
                    <a:pt x="100" y="891"/>
                  </a:lnTo>
                  <a:lnTo>
                    <a:pt x="119" y="773"/>
                  </a:lnTo>
                  <a:lnTo>
                    <a:pt x="139" y="654"/>
                  </a:lnTo>
                  <a:lnTo>
                    <a:pt x="218" y="436"/>
                  </a:lnTo>
                  <a:lnTo>
                    <a:pt x="317" y="258"/>
                  </a:lnTo>
                  <a:lnTo>
                    <a:pt x="377" y="179"/>
                  </a:lnTo>
                  <a:lnTo>
                    <a:pt x="436" y="120"/>
                  </a:lnTo>
                  <a:lnTo>
                    <a:pt x="495" y="80"/>
                  </a:lnTo>
                  <a:lnTo>
                    <a:pt x="555" y="60"/>
                  </a:lnTo>
                  <a:lnTo>
                    <a:pt x="614" y="41"/>
                  </a:lnTo>
                  <a:lnTo>
                    <a:pt x="693" y="41"/>
                  </a:lnTo>
                  <a:lnTo>
                    <a:pt x="812" y="80"/>
                  </a:lnTo>
                  <a:lnTo>
                    <a:pt x="950" y="139"/>
                  </a:lnTo>
                  <a:lnTo>
                    <a:pt x="1069" y="238"/>
                  </a:lnTo>
                  <a:lnTo>
                    <a:pt x="1168" y="337"/>
                  </a:lnTo>
                  <a:lnTo>
                    <a:pt x="1247" y="456"/>
                  </a:lnTo>
                  <a:lnTo>
                    <a:pt x="1386" y="654"/>
                  </a:lnTo>
                  <a:lnTo>
                    <a:pt x="1485" y="891"/>
                  </a:lnTo>
                  <a:lnTo>
                    <a:pt x="1544" y="1148"/>
                  </a:lnTo>
                  <a:lnTo>
                    <a:pt x="1564" y="1267"/>
                  </a:lnTo>
                  <a:lnTo>
                    <a:pt x="1583" y="1386"/>
                  </a:lnTo>
                  <a:lnTo>
                    <a:pt x="1663" y="1386"/>
                  </a:lnTo>
                  <a:lnTo>
                    <a:pt x="1682" y="1366"/>
                  </a:lnTo>
                  <a:lnTo>
                    <a:pt x="1663" y="1148"/>
                  </a:lnTo>
                  <a:lnTo>
                    <a:pt x="1623" y="931"/>
                  </a:lnTo>
                  <a:lnTo>
                    <a:pt x="1544" y="713"/>
                  </a:lnTo>
                  <a:lnTo>
                    <a:pt x="1425" y="496"/>
                  </a:lnTo>
                  <a:lnTo>
                    <a:pt x="1287" y="298"/>
                  </a:lnTo>
                  <a:lnTo>
                    <a:pt x="1208" y="219"/>
                  </a:lnTo>
                  <a:lnTo>
                    <a:pt x="1128" y="159"/>
                  </a:lnTo>
                  <a:lnTo>
                    <a:pt x="1030" y="100"/>
                  </a:lnTo>
                  <a:lnTo>
                    <a:pt x="931" y="41"/>
                  </a:lnTo>
                  <a:lnTo>
                    <a:pt x="832" y="21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3544650" y="4692425"/>
              <a:ext cx="46500" cy="47025"/>
            </a:xfrm>
            <a:custGeom>
              <a:rect b="b" l="l" r="r" t="t"/>
              <a:pathLst>
                <a:path extrusionOk="0" h="1881" w="1860">
                  <a:moveTo>
                    <a:pt x="1326" y="1"/>
                  </a:moveTo>
                  <a:lnTo>
                    <a:pt x="1246" y="21"/>
                  </a:lnTo>
                  <a:lnTo>
                    <a:pt x="1068" y="100"/>
                  </a:lnTo>
                  <a:lnTo>
                    <a:pt x="910" y="199"/>
                  </a:lnTo>
                  <a:lnTo>
                    <a:pt x="772" y="337"/>
                  </a:lnTo>
                  <a:lnTo>
                    <a:pt x="732" y="416"/>
                  </a:lnTo>
                  <a:lnTo>
                    <a:pt x="692" y="495"/>
                  </a:lnTo>
                  <a:lnTo>
                    <a:pt x="673" y="575"/>
                  </a:lnTo>
                  <a:lnTo>
                    <a:pt x="653" y="654"/>
                  </a:lnTo>
                  <a:lnTo>
                    <a:pt x="669" y="717"/>
                  </a:lnTo>
                  <a:lnTo>
                    <a:pt x="653" y="713"/>
                  </a:lnTo>
                  <a:lnTo>
                    <a:pt x="495" y="713"/>
                  </a:lnTo>
                  <a:lnTo>
                    <a:pt x="336" y="733"/>
                  </a:lnTo>
                  <a:lnTo>
                    <a:pt x="257" y="772"/>
                  </a:lnTo>
                  <a:lnTo>
                    <a:pt x="198" y="812"/>
                  </a:lnTo>
                  <a:lnTo>
                    <a:pt x="139" y="871"/>
                  </a:lnTo>
                  <a:lnTo>
                    <a:pt x="99" y="931"/>
                  </a:lnTo>
                  <a:lnTo>
                    <a:pt x="59" y="1010"/>
                  </a:lnTo>
                  <a:lnTo>
                    <a:pt x="20" y="1089"/>
                  </a:lnTo>
                  <a:lnTo>
                    <a:pt x="20" y="1188"/>
                  </a:lnTo>
                  <a:lnTo>
                    <a:pt x="0" y="1287"/>
                  </a:lnTo>
                  <a:lnTo>
                    <a:pt x="20" y="1386"/>
                  </a:lnTo>
                  <a:lnTo>
                    <a:pt x="40" y="1485"/>
                  </a:lnTo>
                  <a:lnTo>
                    <a:pt x="79" y="1584"/>
                  </a:lnTo>
                  <a:lnTo>
                    <a:pt x="139" y="1663"/>
                  </a:lnTo>
                  <a:lnTo>
                    <a:pt x="198" y="1722"/>
                  </a:lnTo>
                  <a:lnTo>
                    <a:pt x="257" y="1781"/>
                  </a:lnTo>
                  <a:lnTo>
                    <a:pt x="336" y="1821"/>
                  </a:lnTo>
                  <a:lnTo>
                    <a:pt x="435" y="1861"/>
                  </a:lnTo>
                  <a:lnTo>
                    <a:pt x="514" y="1880"/>
                  </a:lnTo>
                  <a:lnTo>
                    <a:pt x="712" y="1880"/>
                  </a:lnTo>
                  <a:lnTo>
                    <a:pt x="791" y="1861"/>
                  </a:lnTo>
                  <a:lnTo>
                    <a:pt x="890" y="1841"/>
                  </a:lnTo>
                  <a:lnTo>
                    <a:pt x="969" y="1801"/>
                  </a:lnTo>
                  <a:lnTo>
                    <a:pt x="1068" y="1742"/>
                  </a:lnTo>
                  <a:lnTo>
                    <a:pt x="1128" y="1683"/>
                  </a:lnTo>
                  <a:lnTo>
                    <a:pt x="1207" y="1603"/>
                  </a:lnTo>
                  <a:lnTo>
                    <a:pt x="1266" y="1504"/>
                  </a:lnTo>
                  <a:lnTo>
                    <a:pt x="1306" y="1425"/>
                  </a:lnTo>
                  <a:lnTo>
                    <a:pt x="1306" y="1346"/>
                  </a:lnTo>
                  <a:lnTo>
                    <a:pt x="1306" y="1267"/>
                  </a:lnTo>
                  <a:lnTo>
                    <a:pt x="1266" y="1208"/>
                  </a:lnTo>
                  <a:lnTo>
                    <a:pt x="1227" y="1148"/>
                  </a:lnTo>
                  <a:lnTo>
                    <a:pt x="1187" y="1089"/>
                  </a:lnTo>
                  <a:lnTo>
                    <a:pt x="1128" y="1049"/>
                  </a:lnTo>
                  <a:lnTo>
                    <a:pt x="1049" y="1030"/>
                  </a:lnTo>
                  <a:lnTo>
                    <a:pt x="910" y="1030"/>
                  </a:lnTo>
                  <a:lnTo>
                    <a:pt x="831" y="1049"/>
                  </a:lnTo>
                  <a:lnTo>
                    <a:pt x="752" y="1109"/>
                  </a:lnTo>
                  <a:lnTo>
                    <a:pt x="673" y="1168"/>
                  </a:lnTo>
                  <a:lnTo>
                    <a:pt x="613" y="1247"/>
                  </a:lnTo>
                  <a:lnTo>
                    <a:pt x="594" y="1287"/>
                  </a:lnTo>
                  <a:lnTo>
                    <a:pt x="594" y="1326"/>
                  </a:lnTo>
                  <a:lnTo>
                    <a:pt x="633" y="1386"/>
                  </a:lnTo>
                  <a:lnTo>
                    <a:pt x="692" y="1425"/>
                  </a:lnTo>
                  <a:lnTo>
                    <a:pt x="772" y="1445"/>
                  </a:lnTo>
                  <a:lnTo>
                    <a:pt x="950" y="1445"/>
                  </a:lnTo>
                  <a:lnTo>
                    <a:pt x="989" y="1386"/>
                  </a:lnTo>
                  <a:lnTo>
                    <a:pt x="1009" y="1366"/>
                  </a:lnTo>
                  <a:lnTo>
                    <a:pt x="1009" y="1326"/>
                  </a:lnTo>
                  <a:lnTo>
                    <a:pt x="910" y="1326"/>
                  </a:lnTo>
                  <a:lnTo>
                    <a:pt x="890" y="1346"/>
                  </a:lnTo>
                  <a:lnTo>
                    <a:pt x="890" y="1386"/>
                  </a:lnTo>
                  <a:lnTo>
                    <a:pt x="871" y="1406"/>
                  </a:lnTo>
                  <a:lnTo>
                    <a:pt x="811" y="1386"/>
                  </a:lnTo>
                  <a:lnTo>
                    <a:pt x="752" y="1346"/>
                  </a:lnTo>
                  <a:lnTo>
                    <a:pt x="712" y="1307"/>
                  </a:lnTo>
                  <a:lnTo>
                    <a:pt x="712" y="1267"/>
                  </a:lnTo>
                  <a:lnTo>
                    <a:pt x="712" y="1227"/>
                  </a:lnTo>
                  <a:lnTo>
                    <a:pt x="712" y="1208"/>
                  </a:lnTo>
                  <a:lnTo>
                    <a:pt x="752" y="1188"/>
                  </a:lnTo>
                  <a:lnTo>
                    <a:pt x="811" y="1148"/>
                  </a:lnTo>
                  <a:lnTo>
                    <a:pt x="890" y="1148"/>
                  </a:lnTo>
                  <a:lnTo>
                    <a:pt x="1068" y="1168"/>
                  </a:lnTo>
                  <a:lnTo>
                    <a:pt x="1147" y="1188"/>
                  </a:lnTo>
                  <a:lnTo>
                    <a:pt x="1187" y="1208"/>
                  </a:lnTo>
                  <a:lnTo>
                    <a:pt x="1207" y="1287"/>
                  </a:lnTo>
                  <a:lnTo>
                    <a:pt x="1207" y="1346"/>
                  </a:lnTo>
                  <a:lnTo>
                    <a:pt x="1207" y="1406"/>
                  </a:lnTo>
                  <a:lnTo>
                    <a:pt x="1187" y="1465"/>
                  </a:lnTo>
                  <a:lnTo>
                    <a:pt x="1108" y="1584"/>
                  </a:lnTo>
                  <a:lnTo>
                    <a:pt x="1029" y="1683"/>
                  </a:lnTo>
                  <a:lnTo>
                    <a:pt x="950" y="1781"/>
                  </a:lnTo>
                  <a:lnTo>
                    <a:pt x="851" y="1841"/>
                  </a:lnTo>
                  <a:lnTo>
                    <a:pt x="772" y="1861"/>
                  </a:lnTo>
                  <a:lnTo>
                    <a:pt x="673" y="1861"/>
                  </a:lnTo>
                  <a:lnTo>
                    <a:pt x="574" y="1841"/>
                  </a:lnTo>
                  <a:lnTo>
                    <a:pt x="495" y="1801"/>
                  </a:lnTo>
                  <a:lnTo>
                    <a:pt x="336" y="1702"/>
                  </a:lnTo>
                  <a:lnTo>
                    <a:pt x="277" y="1643"/>
                  </a:lnTo>
                  <a:lnTo>
                    <a:pt x="237" y="1584"/>
                  </a:lnTo>
                  <a:lnTo>
                    <a:pt x="158" y="1465"/>
                  </a:lnTo>
                  <a:lnTo>
                    <a:pt x="139" y="1307"/>
                  </a:lnTo>
                  <a:lnTo>
                    <a:pt x="119" y="1168"/>
                  </a:lnTo>
                  <a:lnTo>
                    <a:pt x="139" y="1030"/>
                  </a:lnTo>
                  <a:lnTo>
                    <a:pt x="198" y="931"/>
                  </a:lnTo>
                  <a:lnTo>
                    <a:pt x="277" y="852"/>
                  </a:lnTo>
                  <a:lnTo>
                    <a:pt x="396" y="812"/>
                  </a:lnTo>
                  <a:lnTo>
                    <a:pt x="514" y="792"/>
                  </a:lnTo>
                  <a:lnTo>
                    <a:pt x="633" y="812"/>
                  </a:lnTo>
                  <a:lnTo>
                    <a:pt x="752" y="852"/>
                  </a:lnTo>
                  <a:lnTo>
                    <a:pt x="772" y="871"/>
                  </a:lnTo>
                  <a:lnTo>
                    <a:pt x="851" y="931"/>
                  </a:lnTo>
                  <a:lnTo>
                    <a:pt x="930" y="931"/>
                  </a:lnTo>
                  <a:lnTo>
                    <a:pt x="950" y="911"/>
                  </a:lnTo>
                  <a:lnTo>
                    <a:pt x="950" y="891"/>
                  </a:lnTo>
                  <a:lnTo>
                    <a:pt x="890" y="832"/>
                  </a:lnTo>
                  <a:lnTo>
                    <a:pt x="845" y="798"/>
                  </a:lnTo>
                  <a:lnTo>
                    <a:pt x="811" y="753"/>
                  </a:lnTo>
                  <a:lnTo>
                    <a:pt x="791" y="654"/>
                  </a:lnTo>
                  <a:lnTo>
                    <a:pt x="791" y="555"/>
                  </a:lnTo>
                  <a:lnTo>
                    <a:pt x="811" y="456"/>
                  </a:lnTo>
                  <a:lnTo>
                    <a:pt x="871" y="377"/>
                  </a:lnTo>
                  <a:lnTo>
                    <a:pt x="930" y="278"/>
                  </a:lnTo>
                  <a:lnTo>
                    <a:pt x="1009" y="219"/>
                  </a:lnTo>
                  <a:lnTo>
                    <a:pt x="1108" y="139"/>
                  </a:lnTo>
                  <a:lnTo>
                    <a:pt x="1207" y="100"/>
                  </a:lnTo>
                  <a:lnTo>
                    <a:pt x="1306" y="80"/>
                  </a:lnTo>
                  <a:lnTo>
                    <a:pt x="1405" y="80"/>
                  </a:lnTo>
                  <a:lnTo>
                    <a:pt x="1504" y="120"/>
                  </a:lnTo>
                  <a:lnTo>
                    <a:pt x="1583" y="179"/>
                  </a:lnTo>
                  <a:lnTo>
                    <a:pt x="1662" y="278"/>
                  </a:lnTo>
                  <a:lnTo>
                    <a:pt x="1721" y="436"/>
                  </a:lnTo>
                  <a:lnTo>
                    <a:pt x="1741" y="515"/>
                  </a:lnTo>
                  <a:lnTo>
                    <a:pt x="1741" y="594"/>
                  </a:lnTo>
                  <a:lnTo>
                    <a:pt x="1721" y="753"/>
                  </a:lnTo>
                  <a:lnTo>
                    <a:pt x="1682" y="832"/>
                  </a:lnTo>
                  <a:lnTo>
                    <a:pt x="1622" y="871"/>
                  </a:lnTo>
                  <a:lnTo>
                    <a:pt x="1563" y="891"/>
                  </a:lnTo>
                  <a:lnTo>
                    <a:pt x="1484" y="911"/>
                  </a:lnTo>
                  <a:lnTo>
                    <a:pt x="1424" y="891"/>
                  </a:lnTo>
                  <a:lnTo>
                    <a:pt x="1345" y="852"/>
                  </a:lnTo>
                  <a:lnTo>
                    <a:pt x="1306" y="812"/>
                  </a:lnTo>
                  <a:lnTo>
                    <a:pt x="1246" y="753"/>
                  </a:lnTo>
                  <a:lnTo>
                    <a:pt x="1227" y="693"/>
                  </a:lnTo>
                  <a:lnTo>
                    <a:pt x="1227" y="634"/>
                  </a:lnTo>
                  <a:lnTo>
                    <a:pt x="1246" y="495"/>
                  </a:lnTo>
                  <a:lnTo>
                    <a:pt x="1365" y="416"/>
                  </a:lnTo>
                  <a:lnTo>
                    <a:pt x="1464" y="377"/>
                  </a:lnTo>
                  <a:lnTo>
                    <a:pt x="1504" y="377"/>
                  </a:lnTo>
                  <a:lnTo>
                    <a:pt x="1543" y="397"/>
                  </a:lnTo>
                  <a:lnTo>
                    <a:pt x="1583" y="476"/>
                  </a:lnTo>
                  <a:lnTo>
                    <a:pt x="1583" y="515"/>
                  </a:lnTo>
                  <a:lnTo>
                    <a:pt x="1583" y="555"/>
                  </a:lnTo>
                  <a:lnTo>
                    <a:pt x="1563" y="575"/>
                  </a:lnTo>
                  <a:lnTo>
                    <a:pt x="1523" y="614"/>
                  </a:lnTo>
                  <a:lnTo>
                    <a:pt x="1464" y="634"/>
                  </a:lnTo>
                  <a:lnTo>
                    <a:pt x="1464" y="654"/>
                  </a:lnTo>
                  <a:lnTo>
                    <a:pt x="1484" y="654"/>
                  </a:lnTo>
                  <a:lnTo>
                    <a:pt x="1603" y="634"/>
                  </a:lnTo>
                  <a:lnTo>
                    <a:pt x="1662" y="594"/>
                  </a:lnTo>
                  <a:lnTo>
                    <a:pt x="1682" y="515"/>
                  </a:lnTo>
                  <a:lnTo>
                    <a:pt x="1682" y="456"/>
                  </a:lnTo>
                  <a:lnTo>
                    <a:pt x="1642" y="397"/>
                  </a:lnTo>
                  <a:lnTo>
                    <a:pt x="1563" y="337"/>
                  </a:lnTo>
                  <a:lnTo>
                    <a:pt x="1484" y="317"/>
                  </a:lnTo>
                  <a:lnTo>
                    <a:pt x="1365" y="337"/>
                  </a:lnTo>
                  <a:lnTo>
                    <a:pt x="1306" y="357"/>
                  </a:lnTo>
                  <a:lnTo>
                    <a:pt x="1246" y="397"/>
                  </a:lnTo>
                  <a:lnTo>
                    <a:pt x="1187" y="456"/>
                  </a:lnTo>
                  <a:lnTo>
                    <a:pt x="1167" y="515"/>
                  </a:lnTo>
                  <a:lnTo>
                    <a:pt x="1128" y="614"/>
                  </a:lnTo>
                  <a:lnTo>
                    <a:pt x="1128" y="733"/>
                  </a:lnTo>
                  <a:lnTo>
                    <a:pt x="1187" y="852"/>
                  </a:lnTo>
                  <a:lnTo>
                    <a:pt x="1227" y="891"/>
                  </a:lnTo>
                  <a:lnTo>
                    <a:pt x="1266" y="931"/>
                  </a:lnTo>
                  <a:lnTo>
                    <a:pt x="1326" y="951"/>
                  </a:lnTo>
                  <a:lnTo>
                    <a:pt x="1385" y="970"/>
                  </a:lnTo>
                  <a:lnTo>
                    <a:pt x="1523" y="970"/>
                  </a:lnTo>
                  <a:lnTo>
                    <a:pt x="1622" y="931"/>
                  </a:lnTo>
                  <a:lnTo>
                    <a:pt x="1701" y="891"/>
                  </a:lnTo>
                  <a:lnTo>
                    <a:pt x="1761" y="832"/>
                  </a:lnTo>
                  <a:lnTo>
                    <a:pt x="1800" y="772"/>
                  </a:lnTo>
                  <a:lnTo>
                    <a:pt x="1820" y="693"/>
                  </a:lnTo>
                  <a:lnTo>
                    <a:pt x="1840" y="614"/>
                  </a:lnTo>
                  <a:lnTo>
                    <a:pt x="1860" y="535"/>
                  </a:lnTo>
                  <a:lnTo>
                    <a:pt x="1840" y="456"/>
                  </a:lnTo>
                  <a:lnTo>
                    <a:pt x="1800" y="298"/>
                  </a:lnTo>
                  <a:lnTo>
                    <a:pt x="1761" y="219"/>
                  </a:lnTo>
                  <a:lnTo>
                    <a:pt x="1701" y="159"/>
                  </a:lnTo>
                  <a:lnTo>
                    <a:pt x="1642" y="100"/>
                  </a:lnTo>
                  <a:lnTo>
                    <a:pt x="1583" y="60"/>
                  </a:lnTo>
                  <a:lnTo>
                    <a:pt x="1504" y="21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3947725" y="4420400"/>
              <a:ext cx="151875" cy="366025"/>
            </a:xfrm>
            <a:custGeom>
              <a:rect b="b" l="l" r="r" t="t"/>
              <a:pathLst>
                <a:path extrusionOk="0" h="14641" w="6075">
                  <a:moveTo>
                    <a:pt x="1663" y="1"/>
                  </a:moveTo>
                  <a:lnTo>
                    <a:pt x="1524" y="21"/>
                  </a:lnTo>
                  <a:lnTo>
                    <a:pt x="1386" y="40"/>
                  </a:lnTo>
                  <a:lnTo>
                    <a:pt x="1267" y="100"/>
                  </a:lnTo>
                  <a:lnTo>
                    <a:pt x="1208" y="179"/>
                  </a:lnTo>
                  <a:lnTo>
                    <a:pt x="990" y="555"/>
                  </a:lnTo>
                  <a:lnTo>
                    <a:pt x="772" y="950"/>
                  </a:lnTo>
                  <a:lnTo>
                    <a:pt x="594" y="1326"/>
                  </a:lnTo>
                  <a:lnTo>
                    <a:pt x="436" y="1722"/>
                  </a:lnTo>
                  <a:lnTo>
                    <a:pt x="298" y="2118"/>
                  </a:lnTo>
                  <a:lnTo>
                    <a:pt x="199" y="2513"/>
                  </a:lnTo>
                  <a:lnTo>
                    <a:pt x="100" y="2909"/>
                  </a:lnTo>
                  <a:lnTo>
                    <a:pt x="40" y="3305"/>
                  </a:lnTo>
                  <a:lnTo>
                    <a:pt x="1" y="3700"/>
                  </a:lnTo>
                  <a:lnTo>
                    <a:pt x="1" y="4096"/>
                  </a:lnTo>
                  <a:lnTo>
                    <a:pt x="21" y="4512"/>
                  </a:lnTo>
                  <a:lnTo>
                    <a:pt x="60" y="4907"/>
                  </a:lnTo>
                  <a:lnTo>
                    <a:pt x="139" y="5323"/>
                  </a:lnTo>
                  <a:lnTo>
                    <a:pt x="258" y="5738"/>
                  </a:lnTo>
                  <a:lnTo>
                    <a:pt x="396" y="6134"/>
                  </a:lnTo>
                  <a:lnTo>
                    <a:pt x="575" y="6549"/>
                  </a:lnTo>
                  <a:lnTo>
                    <a:pt x="673" y="6747"/>
                  </a:lnTo>
                  <a:lnTo>
                    <a:pt x="812" y="6945"/>
                  </a:lnTo>
                  <a:lnTo>
                    <a:pt x="990" y="7163"/>
                  </a:lnTo>
                  <a:lnTo>
                    <a:pt x="1188" y="7380"/>
                  </a:lnTo>
                  <a:lnTo>
                    <a:pt x="1663" y="7835"/>
                  </a:lnTo>
                  <a:lnTo>
                    <a:pt x="2197" y="8290"/>
                  </a:lnTo>
                  <a:lnTo>
                    <a:pt x="3364" y="9279"/>
                  </a:lnTo>
                  <a:lnTo>
                    <a:pt x="3938" y="9774"/>
                  </a:lnTo>
                  <a:lnTo>
                    <a:pt x="4195" y="10031"/>
                  </a:lnTo>
                  <a:lnTo>
                    <a:pt x="4452" y="10308"/>
                  </a:lnTo>
                  <a:lnTo>
                    <a:pt x="4690" y="10565"/>
                  </a:lnTo>
                  <a:lnTo>
                    <a:pt x="4887" y="10823"/>
                  </a:lnTo>
                  <a:lnTo>
                    <a:pt x="5065" y="11080"/>
                  </a:lnTo>
                  <a:lnTo>
                    <a:pt x="5224" y="11337"/>
                  </a:lnTo>
                  <a:lnTo>
                    <a:pt x="5342" y="11594"/>
                  </a:lnTo>
                  <a:lnTo>
                    <a:pt x="5422" y="11851"/>
                  </a:lnTo>
                  <a:lnTo>
                    <a:pt x="5461" y="12108"/>
                  </a:lnTo>
                  <a:lnTo>
                    <a:pt x="5461" y="12366"/>
                  </a:lnTo>
                  <a:lnTo>
                    <a:pt x="5441" y="12504"/>
                  </a:lnTo>
                  <a:lnTo>
                    <a:pt x="5402" y="12623"/>
                  </a:lnTo>
                  <a:lnTo>
                    <a:pt x="5362" y="12742"/>
                  </a:lnTo>
                  <a:lnTo>
                    <a:pt x="5303" y="12880"/>
                  </a:lnTo>
                  <a:lnTo>
                    <a:pt x="5224" y="12999"/>
                  </a:lnTo>
                  <a:lnTo>
                    <a:pt x="5145" y="13117"/>
                  </a:lnTo>
                  <a:lnTo>
                    <a:pt x="5046" y="13236"/>
                  </a:lnTo>
                  <a:lnTo>
                    <a:pt x="4927" y="13375"/>
                  </a:lnTo>
                  <a:lnTo>
                    <a:pt x="4630" y="13612"/>
                  </a:lnTo>
                  <a:lnTo>
                    <a:pt x="4294" y="13849"/>
                  </a:lnTo>
                  <a:lnTo>
                    <a:pt x="3878" y="14087"/>
                  </a:lnTo>
                  <a:lnTo>
                    <a:pt x="3384" y="14304"/>
                  </a:lnTo>
                  <a:lnTo>
                    <a:pt x="3245" y="14384"/>
                  </a:lnTo>
                  <a:lnTo>
                    <a:pt x="3206" y="14423"/>
                  </a:lnTo>
                  <a:lnTo>
                    <a:pt x="3166" y="14463"/>
                  </a:lnTo>
                  <a:lnTo>
                    <a:pt x="3166" y="14483"/>
                  </a:lnTo>
                  <a:lnTo>
                    <a:pt x="3166" y="14522"/>
                  </a:lnTo>
                  <a:lnTo>
                    <a:pt x="3226" y="14581"/>
                  </a:lnTo>
                  <a:lnTo>
                    <a:pt x="3305" y="14621"/>
                  </a:lnTo>
                  <a:lnTo>
                    <a:pt x="3423" y="14641"/>
                  </a:lnTo>
                  <a:lnTo>
                    <a:pt x="3542" y="14641"/>
                  </a:lnTo>
                  <a:lnTo>
                    <a:pt x="3681" y="14601"/>
                  </a:lnTo>
                  <a:lnTo>
                    <a:pt x="3977" y="14463"/>
                  </a:lnTo>
                  <a:lnTo>
                    <a:pt x="4274" y="14285"/>
                  </a:lnTo>
                  <a:lnTo>
                    <a:pt x="4551" y="14107"/>
                  </a:lnTo>
                  <a:lnTo>
                    <a:pt x="4828" y="13889"/>
                  </a:lnTo>
                  <a:lnTo>
                    <a:pt x="5105" y="13671"/>
                  </a:lnTo>
                  <a:lnTo>
                    <a:pt x="5342" y="13434"/>
                  </a:lnTo>
                  <a:lnTo>
                    <a:pt x="5540" y="13157"/>
                  </a:lnTo>
                  <a:lnTo>
                    <a:pt x="5738" y="12880"/>
                  </a:lnTo>
                  <a:lnTo>
                    <a:pt x="5877" y="12603"/>
                  </a:lnTo>
                  <a:lnTo>
                    <a:pt x="5995" y="12306"/>
                  </a:lnTo>
                  <a:lnTo>
                    <a:pt x="6015" y="12148"/>
                  </a:lnTo>
                  <a:lnTo>
                    <a:pt x="6055" y="11990"/>
                  </a:lnTo>
                  <a:lnTo>
                    <a:pt x="6055" y="11832"/>
                  </a:lnTo>
                  <a:lnTo>
                    <a:pt x="6074" y="11673"/>
                  </a:lnTo>
                  <a:lnTo>
                    <a:pt x="6055" y="11495"/>
                  </a:lnTo>
                  <a:lnTo>
                    <a:pt x="6015" y="11337"/>
                  </a:lnTo>
                  <a:lnTo>
                    <a:pt x="5975" y="11179"/>
                  </a:lnTo>
                  <a:lnTo>
                    <a:pt x="5936" y="11001"/>
                  </a:lnTo>
                  <a:lnTo>
                    <a:pt x="5857" y="10842"/>
                  </a:lnTo>
                  <a:lnTo>
                    <a:pt x="5758" y="10664"/>
                  </a:lnTo>
                  <a:lnTo>
                    <a:pt x="5659" y="10506"/>
                  </a:lnTo>
                  <a:lnTo>
                    <a:pt x="5540" y="10328"/>
                  </a:lnTo>
                  <a:lnTo>
                    <a:pt x="5323" y="10091"/>
                  </a:lnTo>
                  <a:lnTo>
                    <a:pt x="5105" y="9833"/>
                  </a:lnTo>
                  <a:lnTo>
                    <a:pt x="4650" y="9398"/>
                  </a:lnTo>
                  <a:lnTo>
                    <a:pt x="4175" y="8963"/>
                  </a:lnTo>
                  <a:lnTo>
                    <a:pt x="3681" y="8567"/>
                  </a:lnTo>
                  <a:lnTo>
                    <a:pt x="2672" y="7756"/>
                  </a:lnTo>
                  <a:lnTo>
                    <a:pt x="2177" y="7341"/>
                  </a:lnTo>
                  <a:lnTo>
                    <a:pt x="1722" y="6886"/>
                  </a:lnTo>
                  <a:lnTo>
                    <a:pt x="1564" y="6727"/>
                  </a:lnTo>
                  <a:lnTo>
                    <a:pt x="1405" y="6549"/>
                  </a:lnTo>
                  <a:lnTo>
                    <a:pt x="1287" y="6351"/>
                  </a:lnTo>
                  <a:lnTo>
                    <a:pt x="1168" y="6154"/>
                  </a:lnTo>
                  <a:lnTo>
                    <a:pt x="1049" y="5956"/>
                  </a:lnTo>
                  <a:lnTo>
                    <a:pt x="970" y="5758"/>
                  </a:lnTo>
                  <a:lnTo>
                    <a:pt x="891" y="5560"/>
                  </a:lnTo>
                  <a:lnTo>
                    <a:pt x="832" y="5342"/>
                  </a:lnTo>
                  <a:lnTo>
                    <a:pt x="772" y="5125"/>
                  </a:lnTo>
                  <a:lnTo>
                    <a:pt x="733" y="4907"/>
                  </a:lnTo>
                  <a:lnTo>
                    <a:pt x="693" y="4472"/>
                  </a:lnTo>
                  <a:lnTo>
                    <a:pt x="673" y="4017"/>
                  </a:lnTo>
                  <a:lnTo>
                    <a:pt x="713" y="3562"/>
                  </a:lnTo>
                  <a:lnTo>
                    <a:pt x="772" y="3107"/>
                  </a:lnTo>
                  <a:lnTo>
                    <a:pt x="871" y="2652"/>
                  </a:lnTo>
                  <a:lnTo>
                    <a:pt x="990" y="2197"/>
                  </a:lnTo>
                  <a:lnTo>
                    <a:pt x="1148" y="1762"/>
                  </a:lnTo>
                  <a:lnTo>
                    <a:pt x="1307" y="1346"/>
                  </a:lnTo>
                  <a:lnTo>
                    <a:pt x="1485" y="931"/>
                  </a:lnTo>
                  <a:lnTo>
                    <a:pt x="1682" y="555"/>
                  </a:lnTo>
                  <a:lnTo>
                    <a:pt x="1900" y="179"/>
                  </a:lnTo>
                  <a:lnTo>
                    <a:pt x="1920" y="139"/>
                  </a:lnTo>
                  <a:lnTo>
                    <a:pt x="1920" y="80"/>
                  </a:lnTo>
                  <a:lnTo>
                    <a:pt x="1900" y="60"/>
                  </a:lnTo>
                  <a:lnTo>
                    <a:pt x="1880" y="21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4036275" y="4410025"/>
              <a:ext cx="133050" cy="370475"/>
            </a:xfrm>
            <a:custGeom>
              <a:rect b="b" l="l" r="r" t="t"/>
              <a:pathLst>
                <a:path extrusionOk="0" h="14819" w="5322">
                  <a:moveTo>
                    <a:pt x="1761" y="0"/>
                  </a:moveTo>
                  <a:lnTo>
                    <a:pt x="1622" y="60"/>
                  </a:lnTo>
                  <a:lnTo>
                    <a:pt x="1306" y="258"/>
                  </a:lnTo>
                  <a:lnTo>
                    <a:pt x="1029" y="475"/>
                  </a:lnTo>
                  <a:lnTo>
                    <a:pt x="791" y="713"/>
                  </a:lnTo>
                  <a:lnTo>
                    <a:pt x="574" y="970"/>
                  </a:lnTo>
                  <a:lnTo>
                    <a:pt x="416" y="1247"/>
                  </a:lnTo>
                  <a:lnTo>
                    <a:pt x="277" y="1543"/>
                  </a:lnTo>
                  <a:lnTo>
                    <a:pt x="158" y="1840"/>
                  </a:lnTo>
                  <a:lnTo>
                    <a:pt x="79" y="2157"/>
                  </a:lnTo>
                  <a:lnTo>
                    <a:pt x="40" y="2473"/>
                  </a:lnTo>
                  <a:lnTo>
                    <a:pt x="0" y="2810"/>
                  </a:lnTo>
                  <a:lnTo>
                    <a:pt x="0" y="3146"/>
                  </a:lnTo>
                  <a:lnTo>
                    <a:pt x="20" y="3502"/>
                  </a:lnTo>
                  <a:lnTo>
                    <a:pt x="40" y="3838"/>
                  </a:lnTo>
                  <a:lnTo>
                    <a:pt x="99" y="4195"/>
                  </a:lnTo>
                  <a:lnTo>
                    <a:pt x="178" y="4551"/>
                  </a:lnTo>
                  <a:lnTo>
                    <a:pt x="257" y="4887"/>
                  </a:lnTo>
                  <a:lnTo>
                    <a:pt x="376" y="5283"/>
                  </a:lnTo>
                  <a:lnTo>
                    <a:pt x="514" y="5659"/>
                  </a:lnTo>
                  <a:lnTo>
                    <a:pt x="693" y="6015"/>
                  </a:lnTo>
                  <a:lnTo>
                    <a:pt x="910" y="6351"/>
                  </a:lnTo>
                  <a:lnTo>
                    <a:pt x="1148" y="6648"/>
                  </a:lnTo>
                  <a:lnTo>
                    <a:pt x="1425" y="6944"/>
                  </a:lnTo>
                  <a:lnTo>
                    <a:pt x="1721" y="7202"/>
                  </a:lnTo>
                  <a:lnTo>
                    <a:pt x="2038" y="7459"/>
                  </a:lnTo>
                  <a:lnTo>
                    <a:pt x="2849" y="8033"/>
                  </a:lnTo>
                  <a:lnTo>
                    <a:pt x="3225" y="8329"/>
                  </a:lnTo>
                  <a:lnTo>
                    <a:pt x="3561" y="8626"/>
                  </a:lnTo>
                  <a:lnTo>
                    <a:pt x="3719" y="8784"/>
                  </a:lnTo>
                  <a:lnTo>
                    <a:pt x="3878" y="8943"/>
                  </a:lnTo>
                  <a:lnTo>
                    <a:pt x="4016" y="9121"/>
                  </a:lnTo>
                  <a:lnTo>
                    <a:pt x="4155" y="9319"/>
                  </a:lnTo>
                  <a:lnTo>
                    <a:pt x="4273" y="9516"/>
                  </a:lnTo>
                  <a:lnTo>
                    <a:pt x="4392" y="9734"/>
                  </a:lnTo>
                  <a:lnTo>
                    <a:pt x="4511" y="9971"/>
                  </a:lnTo>
                  <a:lnTo>
                    <a:pt x="4590" y="10229"/>
                  </a:lnTo>
                  <a:lnTo>
                    <a:pt x="4649" y="10387"/>
                  </a:lnTo>
                  <a:lnTo>
                    <a:pt x="4669" y="10545"/>
                  </a:lnTo>
                  <a:lnTo>
                    <a:pt x="4689" y="10842"/>
                  </a:lnTo>
                  <a:lnTo>
                    <a:pt x="4689" y="11139"/>
                  </a:lnTo>
                  <a:lnTo>
                    <a:pt x="4629" y="11435"/>
                  </a:lnTo>
                  <a:lnTo>
                    <a:pt x="4550" y="11732"/>
                  </a:lnTo>
                  <a:lnTo>
                    <a:pt x="4432" y="12029"/>
                  </a:lnTo>
                  <a:lnTo>
                    <a:pt x="4293" y="12306"/>
                  </a:lnTo>
                  <a:lnTo>
                    <a:pt x="4115" y="12603"/>
                  </a:lnTo>
                  <a:lnTo>
                    <a:pt x="3937" y="12860"/>
                  </a:lnTo>
                  <a:lnTo>
                    <a:pt x="3739" y="13137"/>
                  </a:lnTo>
                  <a:lnTo>
                    <a:pt x="3324" y="13631"/>
                  </a:lnTo>
                  <a:lnTo>
                    <a:pt x="2908" y="14106"/>
                  </a:lnTo>
                  <a:lnTo>
                    <a:pt x="2513" y="14522"/>
                  </a:lnTo>
                  <a:lnTo>
                    <a:pt x="2473" y="14581"/>
                  </a:lnTo>
                  <a:lnTo>
                    <a:pt x="2433" y="14621"/>
                  </a:lnTo>
                  <a:lnTo>
                    <a:pt x="2433" y="14680"/>
                  </a:lnTo>
                  <a:lnTo>
                    <a:pt x="2433" y="14719"/>
                  </a:lnTo>
                  <a:lnTo>
                    <a:pt x="2473" y="14759"/>
                  </a:lnTo>
                  <a:lnTo>
                    <a:pt x="2513" y="14779"/>
                  </a:lnTo>
                  <a:lnTo>
                    <a:pt x="2612" y="14818"/>
                  </a:lnTo>
                  <a:lnTo>
                    <a:pt x="2889" y="14818"/>
                  </a:lnTo>
                  <a:lnTo>
                    <a:pt x="3027" y="14779"/>
                  </a:lnTo>
                  <a:lnTo>
                    <a:pt x="3126" y="14700"/>
                  </a:lnTo>
                  <a:lnTo>
                    <a:pt x="3462" y="14344"/>
                  </a:lnTo>
                  <a:lnTo>
                    <a:pt x="3779" y="13987"/>
                  </a:lnTo>
                  <a:lnTo>
                    <a:pt x="4076" y="13612"/>
                  </a:lnTo>
                  <a:lnTo>
                    <a:pt x="4372" y="13216"/>
                  </a:lnTo>
                  <a:lnTo>
                    <a:pt x="4610" y="12840"/>
                  </a:lnTo>
                  <a:lnTo>
                    <a:pt x="4847" y="12425"/>
                  </a:lnTo>
                  <a:lnTo>
                    <a:pt x="5025" y="12029"/>
                  </a:lnTo>
                  <a:lnTo>
                    <a:pt x="5164" y="11613"/>
                  </a:lnTo>
                  <a:lnTo>
                    <a:pt x="5223" y="11416"/>
                  </a:lnTo>
                  <a:lnTo>
                    <a:pt x="5282" y="11218"/>
                  </a:lnTo>
                  <a:lnTo>
                    <a:pt x="5302" y="11000"/>
                  </a:lnTo>
                  <a:lnTo>
                    <a:pt x="5322" y="10783"/>
                  </a:lnTo>
                  <a:lnTo>
                    <a:pt x="5322" y="10585"/>
                  </a:lnTo>
                  <a:lnTo>
                    <a:pt x="5322" y="10367"/>
                  </a:lnTo>
                  <a:lnTo>
                    <a:pt x="5282" y="10169"/>
                  </a:lnTo>
                  <a:lnTo>
                    <a:pt x="5243" y="9952"/>
                  </a:lnTo>
                  <a:lnTo>
                    <a:pt x="5203" y="9734"/>
                  </a:lnTo>
                  <a:lnTo>
                    <a:pt x="5124" y="9536"/>
                  </a:lnTo>
                  <a:lnTo>
                    <a:pt x="5025" y="9319"/>
                  </a:lnTo>
                  <a:lnTo>
                    <a:pt x="4926" y="9101"/>
                  </a:lnTo>
                  <a:lnTo>
                    <a:pt x="4788" y="8903"/>
                  </a:lnTo>
                  <a:lnTo>
                    <a:pt x="4649" y="8685"/>
                  </a:lnTo>
                  <a:lnTo>
                    <a:pt x="4491" y="8488"/>
                  </a:lnTo>
                  <a:lnTo>
                    <a:pt x="4293" y="8270"/>
                  </a:lnTo>
                  <a:lnTo>
                    <a:pt x="4095" y="8052"/>
                  </a:lnTo>
                  <a:lnTo>
                    <a:pt x="3878" y="7874"/>
                  </a:lnTo>
                  <a:lnTo>
                    <a:pt x="3442" y="7518"/>
                  </a:lnTo>
                  <a:lnTo>
                    <a:pt x="2572" y="6885"/>
                  </a:lnTo>
                  <a:lnTo>
                    <a:pt x="2176" y="6549"/>
                  </a:lnTo>
                  <a:lnTo>
                    <a:pt x="1978" y="6371"/>
                  </a:lnTo>
                  <a:lnTo>
                    <a:pt x="1800" y="6173"/>
                  </a:lnTo>
                  <a:lnTo>
                    <a:pt x="1622" y="5975"/>
                  </a:lnTo>
                  <a:lnTo>
                    <a:pt x="1464" y="5738"/>
                  </a:lnTo>
                  <a:lnTo>
                    <a:pt x="1306" y="5480"/>
                  </a:lnTo>
                  <a:lnTo>
                    <a:pt x="1167" y="5203"/>
                  </a:lnTo>
                  <a:lnTo>
                    <a:pt x="1049" y="4927"/>
                  </a:lnTo>
                  <a:lnTo>
                    <a:pt x="950" y="4610"/>
                  </a:lnTo>
                  <a:lnTo>
                    <a:pt x="871" y="4293"/>
                  </a:lnTo>
                  <a:lnTo>
                    <a:pt x="791" y="3977"/>
                  </a:lnTo>
                  <a:lnTo>
                    <a:pt x="752" y="3641"/>
                  </a:lnTo>
                  <a:lnTo>
                    <a:pt x="712" y="3304"/>
                  </a:lnTo>
                  <a:lnTo>
                    <a:pt x="693" y="2948"/>
                  </a:lnTo>
                  <a:lnTo>
                    <a:pt x="712" y="2612"/>
                  </a:lnTo>
                  <a:lnTo>
                    <a:pt x="752" y="2275"/>
                  </a:lnTo>
                  <a:lnTo>
                    <a:pt x="831" y="1959"/>
                  </a:lnTo>
                  <a:lnTo>
                    <a:pt x="930" y="1662"/>
                  </a:lnTo>
                  <a:lnTo>
                    <a:pt x="1049" y="1365"/>
                  </a:lnTo>
                  <a:lnTo>
                    <a:pt x="1227" y="1088"/>
                  </a:lnTo>
                  <a:lnTo>
                    <a:pt x="1425" y="851"/>
                  </a:lnTo>
                  <a:lnTo>
                    <a:pt x="1543" y="732"/>
                  </a:lnTo>
                  <a:lnTo>
                    <a:pt x="1662" y="633"/>
                  </a:lnTo>
                  <a:lnTo>
                    <a:pt x="1800" y="535"/>
                  </a:lnTo>
                  <a:lnTo>
                    <a:pt x="1939" y="455"/>
                  </a:lnTo>
                  <a:lnTo>
                    <a:pt x="2018" y="396"/>
                  </a:lnTo>
                  <a:lnTo>
                    <a:pt x="2077" y="356"/>
                  </a:lnTo>
                  <a:lnTo>
                    <a:pt x="2117" y="297"/>
                  </a:lnTo>
                  <a:lnTo>
                    <a:pt x="2137" y="258"/>
                  </a:lnTo>
                  <a:lnTo>
                    <a:pt x="2137" y="198"/>
                  </a:lnTo>
                  <a:lnTo>
                    <a:pt x="2137" y="159"/>
                  </a:lnTo>
                  <a:lnTo>
                    <a:pt x="2097" y="79"/>
                  </a:lnTo>
                  <a:lnTo>
                    <a:pt x="1998" y="20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3" name="Google Shape;13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425" y="1047275"/>
            <a:ext cx="5911799" cy="384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6"/>
          <p:cNvSpPr/>
          <p:nvPr/>
        </p:nvSpPr>
        <p:spPr>
          <a:xfrm>
            <a:off x="2352475" y="719147"/>
            <a:ext cx="39075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6"/>
          <p:cNvSpPr txBox="1"/>
          <p:nvPr>
            <p:ph idx="1" type="subTitle"/>
          </p:nvPr>
        </p:nvSpPr>
        <p:spPr>
          <a:xfrm>
            <a:off x="1226400" y="150710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age and gender impact preferences for various types of coffee and the use of additives?</a:t>
            </a:r>
            <a:endParaRPr i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0" name="Google Shape;1380;p36"/>
          <p:cNvSpPr txBox="1"/>
          <p:nvPr>
            <p:ph type="title"/>
          </p:nvPr>
        </p:nvSpPr>
        <p:spPr>
          <a:xfrm>
            <a:off x="2352475" y="709947"/>
            <a:ext cx="3907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Question</a:t>
            </a:r>
            <a:endParaRPr/>
          </a:p>
        </p:txBody>
      </p:sp>
      <p:grpSp>
        <p:nvGrpSpPr>
          <p:cNvPr id="1381" name="Google Shape;1381;p36"/>
          <p:cNvGrpSpPr/>
          <p:nvPr/>
        </p:nvGrpSpPr>
        <p:grpSpPr>
          <a:xfrm>
            <a:off x="427693" y="2991633"/>
            <a:ext cx="2190563" cy="2210589"/>
            <a:chOff x="1603850" y="2409375"/>
            <a:chExt cx="1137600" cy="1148000"/>
          </a:xfrm>
        </p:grpSpPr>
        <p:sp>
          <p:nvSpPr>
            <p:cNvPr id="1382" name="Google Shape;1382;p36"/>
            <p:cNvSpPr/>
            <p:nvPr/>
          </p:nvSpPr>
          <p:spPr>
            <a:xfrm>
              <a:off x="2533200" y="3418850"/>
              <a:ext cx="208250" cy="110325"/>
            </a:xfrm>
            <a:custGeom>
              <a:rect b="b" l="l" r="r" t="t"/>
              <a:pathLst>
                <a:path extrusionOk="0" h="4413" w="8330">
                  <a:moveTo>
                    <a:pt x="8329" y="1"/>
                  </a:moveTo>
                  <a:lnTo>
                    <a:pt x="0" y="20"/>
                  </a:lnTo>
                  <a:lnTo>
                    <a:pt x="0" y="198"/>
                  </a:lnTo>
                  <a:lnTo>
                    <a:pt x="20" y="416"/>
                  </a:lnTo>
                  <a:lnTo>
                    <a:pt x="60" y="693"/>
                  </a:lnTo>
                  <a:lnTo>
                    <a:pt x="119" y="1010"/>
                  </a:lnTo>
                  <a:lnTo>
                    <a:pt x="198" y="1385"/>
                  </a:lnTo>
                  <a:lnTo>
                    <a:pt x="317" y="1761"/>
                  </a:lnTo>
                  <a:lnTo>
                    <a:pt x="495" y="2177"/>
                  </a:lnTo>
                  <a:lnTo>
                    <a:pt x="594" y="2375"/>
                  </a:lnTo>
                  <a:lnTo>
                    <a:pt x="693" y="2573"/>
                  </a:lnTo>
                  <a:lnTo>
                    <a:pt x="831" y="2770"/>
                  </a:lnTo>
                  <a:lnTo>
                    <a:pt x="970" y="2968"/>
                  </a:lnTo>
                  <a:lnTo>
                    <a:pt x="1108" y="3166"/>
                  </a:lnTo>
                  <a:lnTo>
                    <a:pt x="1286" y="3344"/>
                  </a:lnTo>
                  <a:lnTo>
                    <a:pt x="1464" y="3502"/>
                  </a:lnTo>
                  <a:lnTo>
                    <a:pt x="1662" y="3680"/>
                  </a:lnTo>
                  <a:lnTo>
                    <a:pt x="1880" y="3819"/>
                  </a:lnTo>
                  <a:lnTo>
                    <a:pt x="2117" y="3957"/>
                  </a:lnTo>
                  <a:lnTo>
                    <a:pt x="2374" y="4076"/>
                  </a:lnTo>
                  <a:lnTo>
                    <a:pt x="2651" y="4195"/>
                  </a:lnTo>
                  <a:lnTo>
                    <a:pt x="2948" y="4274"/>
                  </a:lnTo>
                  <a:lnTo>
                    <a:pt x="3265" y="4353"/>
                  </a:lnTo>
                  <a:lnTo>
                    <a:pt x="3601" y="4393"/>
                  </a:lnTo>
                  <a:lnTo>
                    <a:pt x="3977" y="4412"/>
                  </a:lnTo>
                  <a:lnTo>
                    <a:pt x="4333" y="4412"/>
                  </a:lnTo>
                  <a:lnTo>
                    <a:pt x="4669" y="4393"/>
                  </a:lnTo>
                  <a:lnTo>
                    <a:pt x="5006" y="4333"/>
                  </a:lnTo>
                  <a:lnTo>
                    <a:pt x="5302" y="4254"/>
                  </a:lnTo>
                  <a:lnTo>
                    <a:pt x="5579" y="4175"/>
                  </a:lnTo>
                  <a:lnTo>
                    <a:pt x="5856" y="4056"/>
                  </a:lnTo>
                  <a:lnTo>
                    <a:pt x="6113" y="3918"/>
                  </a:lnTo>
                  <a:lnTo>
                    <a:pt x="6331" y="3779"/>
                  </a:lnTo>
                  <a:lnTo>
                    <a:pt x="6549" y="3621"/>
                  </a:lnTo>
                  <a:lnTo>
                    <a:pt x="6747" y="3443"/>
                  </a:lnTo>
                  <a:lnTo>
                    <a:pt x="6944" y="3265"/>
                  </a:lnTo>
                  <a:lnTo>
                    <a:pt x="7103" y="3067"/>
                  </a:lnTo>
                  <a:lnTo>
                    <a:pt x="7261" y="2869"/>
                  </a:lnTo>
                  <a:lnTo>
                    <a:pt x="7399" y="2671"/>
                  </a:lnTo>
                  <a:lnTo>
                    <a:pt x="7538" y="2474"/>
                  </a:lnTo>
                  <a:lnTo>
                    <a:pt x="7657" y="2256"/>
                  </a:lnTo>
                  <a:lnTo>
                    <a:pt x="7854" y="1841"/>
                  </a:lnTo>
                  <a:lnTo>
                    <a:pt x="8013" y="1425"/>
                  </a:lnTo>
                  <a:lnTo>
                    <a:pt x="8131" y="1049"/>
                  </a:lnTo>
                  <a:lnTo>
                    <a:pt x="8211" y="713"/>
                  </a:lnTo>
                  <a:lnTo>
                    <a:pt x="8270" y="416"/>
                  </a:lnTo>
                  <a:lnTo>
                    <a:pt x="8309" y="198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2583150" y="3504925"/>
              <a:ext cx="107350" cy="29700"/>
            </a:xfrm>
            <a:custGeom>
              <a:rect b="b" l="l" r="r" t="t"/>
              <a:pathLst>
                <a:path extrusionOk="0" h="1188" w="4294">
                  <a:moveTo>
                    <a:pt x="3641" y="0"/>
                  </a:moveTo>
                  <a:lnTo>
                    <a:pt x="396" y="158"/>
                  </a:lnTo>
                  <a:lnTo>
                    <a:pt x="0" y="1187"/>
                  </a:lnTo>
                  <a:lnTo>
                    <a:pt x="4293" y="1187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2539125" y="3425775"/>
              <a:ext cx="193900" cy="43050"/>
            </a:xfrm>
            <a:custGeom>
              <a:rect b="b" l="l" r="r" t="t"/>
              <a:pathLst>
                <a:path extrusionOk="0" h="1722" w="7756">
                  <a:moveTo>
                    <a:pt x="7756" y="1"/>
                  </a:moveTo>
                  <a:lnTo>
                    <a:pt x="1" y="139"/>
                  </a:lnTo>
                  <a:lnTo>
                    <a:pt x="317" y="456"/>
                  </a:lnTo>
                  <a:lnTo>
                    <a:pt x="634" y="733"/>
                  </a:lnTo>
                  <a:lnTo>
                    <a:pt x="970" y="970"/>
                  </a:lnTo>
                  <a:lnTo>
                    <a:pt x="1287" y="1168"/>
                  </a:lnTo>
                  <a:lnTo>
                    <a:pt x="1623" y="1346"/>
                  </a:lnTo>
                  <a:lnTo>
                    <a:pt x="1959" y="1465"/>
                  </a:lnTo>
                  <a:lnTo>
                    <a:pt x="2296" y="1583"/>
                  </a:lnTo>
                  <a:lnTo>
                    <a:pt x="2632" y="1643"/>
                  </a:lnTo>
                  <a:lnTo>
                    <a:pt x="2948" y="1702"/>
                  </a:lnTo>
                  <a:lnTo>
                    <a:pt x="3285" y="1722"/>
                  </a:lnTo>
                  <a:lnTo>
                    <a:pt x="3601" y="1722"/>
                  </a:lnTo>
                  <a:lnTo>
                    <a:pt x="3938" y="1682"/>
                  </a:lnTo>
                  <a:lnTo>
                    <a:pt x="4234" y="1643"/>
                  </a:lnTo>
                  <a:lnTo>
                    <a:pt x="4551" y="1583"/>
                  </a:lnTo>
                  <a:lnTo>
                    <a:pt x="4848" y="1524"/>
                  </a:lnTo>
                  <a:lnTo>
                    <a:pt x="5144" y="1425"/>
                  </a:lnTo>
                  <a:lnTo>
                    <a:pt x="5421" y="1346"/>
                  </a:lnTo>
                  <a:lnTo>
                    <a:pt x="5679" y="1227"/>
                  </a:lnTo>
                  <a:lnTo>
                    <a:pt x="6193" y="1010"/>
                  </a:lnTo>
                  <a:lnTo>
                    <a:pt x="6628" y="772"/>
                  </a:lnTo>
                  <a:lnTo>
                    <a:pt x="7024" y="535"/>
                  </a:lnTo>
                  <a:lnTo>
                    <a:pt x="7321" y="337"/>
                  </a:lnTo>
                  <a:lnTo>
                    <a:pt x="7558" y="159"/>
                  </a:lnTo>
                  <a:lnTo>
                    <a:pt x="7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2456025" y="3176000"/>
              <a:ext cx="149900" cy="8450"/>
            </a:xfrm>
            <a:custGeom>
              <a:rect b="b" l="l" r="r" t="t"/>
              <a:pathLst>
                <a:path extrusionOk="0" h="338" w="5996">
                  <a:moveTo>
                    <a:pt x="1" y="1"/>
                  </a:moveTo>
                  <a:lnTo>
                    <a:pt x="1" y="337"/>
                  </a:lnTo>
                  <a:lnTo>
                    <a:pt x="5995" y="337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2593525" y="3154250"/>
              <a:ext cx="85600" cy="51950"/>
            </a:xfrm>
            <a:custGeom>
              <a:rect b="b" l="l" r="r" t="t"/>
              <a:pathLst>
                <a:path extrusionOk="0" h="2078" w="3424">
                  <a:moveTo>
                    <a:pt x="1" y="0"/>
                  </a:moveTo>
                  <a:lnTo>
                    <a:pt x="357" y="2078"/>
                  </a:lnTo>
                  <a:lnTo>
                    <a:pt x="3127" y="2078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2600450" y="3158200"/>
              <a:ext cx="73725" cy="27225"/>
            </a:xfrm>
            <a:custGeom>
              <a:rect b="b" l="l" r="r" t="t"/>
              <a:pathLst>
                <a:path extrusionOk="0" h="1089" w="2949">
                  <a:moveTo>
                    <a:pt x="2949" y="1"/>
                  </a:moveTo>
                  <a:lnTo>
                    <a:pt x="1" y="218"/>
                  </a:lnTo>
                  <a:lnTo>
                    <a:pt x="120" y="396"/>
                  </a:lnTo>
                  <a:lnTo>
                    <a:pt x="238" y="555"/>
                  </a:lnTo>
                  <a:lnTo>
                    <a:pt x="337" y="693"/>
                  </a:lnTo>
                  <a:lnTo>
                    <a:pt x="456" y="812"/>
                  </a:lnTo>
                  <a:lnTo>
                    <a:pt x="575" y="891"/>
                  </a:lnTo>
                  <a:lnTo>
                    <a:pt x="693" y="970"/>
                  </a:lnTo>
                  <a:lnTo>
                    <a:pt x="812" y="1029"/>
                  </a:lnTo>
                  <a:lnTo>
                    <a:pt x="950" y="1069"/>
                  </a:lnTo>
                  <a:lnTo>
                    <a:pt x="1069" y="1089"/>
                  </a:lnTo>
                  <a:lnTo>
                    <a:pt x="1307" y="1089"/>
                  </a:lnTo>
                  <a:lnTo>
                    <a:pt x="1425" y="1069"/>
                  </a:lnTo>
                  <a:lnTo>
                    <a:pt x="1663" y="990"/>
                  </a:lnTo>
                  <a:lnTo>
                    <a:pt x="1900" y="891"/>
                  </a:lnTo>
                  <a:lnTo>
                    <a:pt x="2118" y="772"/>
                  </a:lnTo>
                  <a:lnTo>
                    <a:pt x="2316" y="614"/>
                  </a:lnTo>
                  <a:lnTo>
                    <a:pt x="2494" y="475"/>
                  </a:lnTo>
                  <a:lnTo>
                    <a:pt x="2632" y="337"/>
                  </a:lnTo>
                  <a:lnTo>
                    <a:pt x="2869" y="99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2339325" y="3145350"/>
              <a:ext cx="139000" cy="128125"/>
            </a:xfrm>
            <a:custGeom>
              <a:rect b="b" l="l" r="r" t="t"/>
              <a:pathLst>
                <a:path extrusionOk="0" h="5125" w="5560">
                  <a:moveTo>
                    <a:pt x="4115" y="0"/>
                  </a:moveTo>
                  <a:lnTo>
                    <a:pt x="3996" y="20"/>
                  </a:lnTo>
                  <a:lnTo>
                    <a:pt x="3878" y="40"/>
                  </a:lnTo>
                  <a:lnTo>
                    <a:pt x="3759" y="79"/>
                  </a:lnTo>
                  <a:lnTo>
                    <a:pt x="3640" y="119"/>
                  </a:lnTo>
                  <a:lnTo>
                    <a:pt x="3403" y="257"/>
                  </a:lnTo>
                  <a:lnTo>
                    <a:pt x="3205" y="416"/>
                  </a:lnTo>
                  <a:lnTo>
                    <a:pt x="3007" y="594"/>
                  </a:lnTo>
                  <a:lnTo>
                    <a:pt x="2829" y="811"/>
                  </a:lnTo>
                  <a:lnTo>
                    <a:pt x="2651" y="1029"/>
                  </a:lnTo>
                  <a:lnTo>
                    <a:pt x="2513" y="1266"/>
                  </a:lnTo>
                  <a:lnTo>
                    <a:pt x="2374" y="1484"/>
                  </a:lnTo>
                  <a:lnTo>
                    <a:pt x="2176" y="1880"/>
                  </a:lnTo>
                  <a:lnTo>
                    <a:pt x="2058" y="2157"/>
                  </a:lnTo>
                  <a:lnTo>
                    <a:pt x="2018" y="2256"/>
                  </a:lnTo>
                  <a:lnTo>
                    <a:pt x="0" y="3225"/>
                  </a:lnTo>
                  <a:lnTo>
                    <a:pt x="455" y="4511"/>
                  </a:lnTo>
                  <a:lnTo>
                    <a:pt x="2710" y="3937"/>
                  </a:lnTo>
                  <a:lnTo>
                    <a:pt x="2651" y="4115"/>
                  </a:lnTo>
                  <a:lnTo>
                    <a:pt x="2611" y="4293"/>
                  </a:lnTo>
                  <a:lnTo>
                    <a:pt x="2611" y="4452"/>
                  </a:lnTo>
                  <a:lnTo>
                    <a:pt x="2651" y="4610"/>
                  </a:lnTo>
                  <a:lnTo>
                    <a:pt x="2730" y="4748"/>
                  </a:lnTo>
                  <a:lnTo>
                    <a:pt x="2829" y="4867"/>
                  </a:lnTo>
                  <a:lnTo>
                    <a:pt x="2948" y="4986"/>
                  </a:lnTo>
                  <a:lnTo>
                    <a:pt x="3086" y="5065"/>
                  </a:lnTo>
                  <a:lnTo>
                    <a:pt x="3245" y="5104"/>
                  </a:lnTo>
                  <a:lnTo>
                    <a:pt x="3423" y="5124"/>
                  </a:lnTo>
                  <a:lnTo>
                    <a:pt x="3620" y="5104"/>
                  </a:lnTo>
                  <a:lnTo>
                    <a:pt x="3818" y="5045"/>
                  </a:lnTo>
                  <a:lnTo>
                    <a:pt x="4036" y="4926"/>
                  </a:lnTo>
                  <a:lnTo>
                    <a:pt x="4254" y="4768"/>
                  </a:lnTo>
                  <a:lnTo>
                    <a:pt x="4471" y="4550"/>
                  </a:lnTo>
                  <a:lnTo>
                    <a:pt x="4709" y="4273"/>
                  </a:lnTo>
                  <a:lnTo>
                    <a:pt x="4906" y="3977"/>
                  </a:lnTo>
                  <a:lnTo>
                    <a:pt x="5084" y="3640"/>
                  </a:lnTo>
                  <a:lnTo>
                    <a:pt x="5243" y="3304"/>
                  </a:lnTo>
                  <a:lnTo>
                    <a:pt x="5361" y="2968"/>
                  </a:lnTo>
                  <a:lnTo>
                    <a:pt x="5460" y="2631"/>
                  </a:lnTo>
                  <a:lnTo>
                    <a:pt x="5520" y="2295"/>
                  </a:lnTo>
                  <a:lnTo>
                    <a:pt x="5559" y="1979"/>
                  </a:lnTo>
                  <a:lnTo>
                    <a:pt x="5559" y="1662"/>
                  </a:lnTo>
                  <a:lnTo>
                    <a:pt x="5520" y="1365"/>
                  </a:lnTo>
                  <a:lnTo>
                    <a:pt x="5460" y="1069"/>
                  </a:lnTo>
                  <a:lnTo>
                    <a:pt x="5361" y="811"/>
                  </a:lnTo>
                  <a:lnTo>
                    <a:pt x="5243" y="594"/>
                  </a:lnTo>
                  <a:lnTo>
                    <a:pt x="5164" y="475"/>
                  </a:lnTo>
                  <a:lnTo>
                    <a:pt x="5065" y="396"/>
                  </a:lnTo>
                  <a:lnTo>
                    <a:pt x="4986" y="297"/>
                  </a:lnTo>
                  <a:lnTo>
                    <a:pt x="4887" y="218"/>
                  </a:lnTo>
                  <a:lnTo>
                    <a:pt x="4768" y="158"/>
                  </a:lnTo>
                  <a:lnTo>
                    <a:pt x="4649" y="99"/>
                  </a:lnTo>
                  <a:lnTo>
                    <a:pt x="4530" y="60"/>
                  </a:lnTo>
                  <a:lnTo>
                    <a:pt x="4392" y="20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2427350" y="3182925"/>
              <a:ext cx="12875" cy="84100"/>
            </a:xfrm>
            <a:custGeom>
              <a:rect b="b" l="l" r="r" t="t"/>
              <a:pathLst>
                <a:path extrusionOk="0" h="3364" w="515">
                  <a:moveTo>
                    <a:pt x="337" y="1"/>
                  </a:moveTo>
                  <a:lnTo>
                    <a:pt x="277" y="40"/>
                  </a:lnTo>
                  <a:lnTo>
                    <a:pt x="238" y="60"/>
                  </a:lnTo>
                  <a:lnTo>
                    <a:pt x="218" y="119"/>
                  </a:lnTo>
                  <a:lnTo>
                    <a:pt x="139" y="495"/>
                  </a:lnTo>
                  <a:lnTo>
                    <a:pt x="80" y="891"/>
                  </a:lnTo>
                  <a:lnTo>
                    <a:pt x="40" y="1306"/>
                  </a:lnTo>
                  <a:lnTo>
                    <a:pt x="20" y="1702"/>
                  </a:lnTo>
                  <a:lnTo>
                    <a:pt x="1" y="2098"/>
                  </a:lnTo>
                  <a:lnTo>
                    <a:pt x="20" y="2494"/>
                  </a:lnTo>
                  <a:lnTo>
                    <a:pt x="60" y="2889"/>
                  </a:lnTo>
                  <a:lnTo>
                    <a:pt x="119" y="3285"/>
                  </a:lnTo>
                  <a:lnTo>
                    <a:pt x="139" y="3324"/>
                  </a:lnTo>
                  <a:lnTo>
                    <a:pt x="179" y="3364"/>
                  </a:lnTo>
                  <a:lnTo>
                    <a:pt x="277" y="3364"/>
                  </a:lnTo>
                  <a:lnTo>
                    <a:pt x="337" y="3344"/>
                  </a:lnTo>
                  <a:lnTo>
                    <a:pt x="376" y="3305"/>
                  </a:lnTo>
                  <a:lnTo>
                    <a:pt x="396" y="3265"/>
                  </a:lnTo>
                  <a:lnTo>
                    <a:pt x="416" y="3206"/>
                  </a:lnTo>
                  <a:lnTo>
                    <a:pt x="357" y="2830"/>
                  </a:lnTo>
                  <a:lnTo>
                    <a:pt x="317" y="2434"/>
                  </a:lnTo>
                  <a:lnTo>
                    <a:pt x="297" y="2038"/>
                  </a:lnTo>
                  <a:lnTo>
                    <a:pt x="317" y="1643"/>
                  </a:lnTo>
                  <a:lnTo>
                    <a:pt x="337" y="1247"/>
                  </a:lnTo>
                  <a:lnTo>
                    <a:pt x="376" y="871"/>
                  </a:lnTo>
                  <a:lnTo>
                    <a:pt x="436" y="476"/>
                  </a:lnTo>
                  <a:lnTo>
                    <a:pt x="515" y="100"/>
                  </a:lnTo>
                  <a:lnTo>
                    <a:pt x="515" y="40"/>
                  </a:lnTo>
                  <a:lnTo>
                    <a:pt x="475" y="21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2427850" y="3244750"/>
              <a:ext cx="34150" cy="3975"/>
            </a:xfrm>
            <a:custGeom>
              <a:rect b="b" l="l" r="r" t="t"/>
              <a:pathLst>
                <a:path extrusionOk="0" h="159" w="1366">
                  <a:moveTo>
                    <a:pt x="792" y="1"/>
                  </a:moveTo>
                  <a:lnTo>
                    <a:pt x="218" y="21"/>
                  </a:lnTo>
                  <a:lnTo>
                    <a:pt x="119" y="21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40" y="139"/>
                  </a:lnTo>
                  <a:lnTo>
                    <a:pt x="574" y="119"/>
                  </a:lnTo>
                  <a:lnTo>
                    <a:pt x="831" y="139"/>
                  </a:lnTo>
                  <a:lnTo>
                    <a:pt x="1108" y="159"/>
                  </a:lnTo>
                  <a:lnTo>
                    <a:pt x="1207" y="159"/>
                  </a:lnTo>
                  <a:lnTo>
                    <a:pt x="1306" y="119"/>
                  </a:lnTo>
                  <a:lnTo>
                    <a:pt x="1365" y="100"/>
                  </a:lnTo>
                  <a:lnTo>
                    <a:pt x="1365" y="60"/>
                  </a:lnTo>
                  <a:lnTo>
                    <a:pt x="1346" y="40"/>
                  </a:lnTo>
                  <a:lnTo>
                    <a:pt x="1069" y="21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2428825" y="3217550"/>
              <a:ext cx="45050" cy="9425"/>
            </a:xfrm>
            <a:custGeom>
              <a:rect b="b" l="l" r="r" t="t"/>
              <a:pathLst>
                <a:path extrusionOk="0" h="377" w="1802">
                  <a:moveTo>
                    <a:pt x="654" y="1"/>
                  </a:moveTo>
                  <a:lnTo>
                    <a:pt x="535" y="20"/>
                  </a:lnTo>
                  <a:lnTo>
                    <a:pt x="416" y="60"/>
                  </a:lnTo>
                  <a:lnTo>
                    <a:pt x="317" y="80"/>
                  </a:lnTo>
                  <a:lnTo>
                    <a:pt x="199" y="80"/>
                  </a:lnTo>
                  <a:lnTo>
                    <a:pt x="159" y="100"/>
                  </a:lnTo>
                  <a:lnTo>
                    <a:pt x="100" y="100"/>
                  </a:lnTo>
                  <a:lnTo>
                    <a:pt x="21" y="159"/>
                  </a:lnTo>
                  <a:lnTo>
                    <a:pt x="1" y="198"/>
                  </a:lnTo>
                  <a:lnTo>
                    <a:pt x="1" y="218"/>
                  </a:lnTo>
                  <a:lnTo>
                    <a:pt x="40" y="238"/>
                  </a:lnTo>
                  <a:lnTo>
                    <a:pt x="80" y="258"/>
                  </a:lnTo>
                  <a:lnTo>
                    <a:pt x="218" y="258"/>
                  </a:lnTo>
                  <a:lnTo>
                    <a:pt x="357" y="238"/>
                  </a:lnTo>
                  <a:lnTo>
                    <a:pt x="614" y="179"/>
                  </a:lnTo>
                  <a:lnTo>
                    <a:pt x="733" y="159"/>
                  </a:lnTo>
                  <a:lnTo>
                    <a:pt x="852" y="179"/>
                  </a:lnTo>
                  <a:lnTo>
                    <a:pt x="1089" y="198"/>
                  </a:lnTo>
                  <a:lnTo>
                    <a:pt x="1326" y="278"/>
                  </a:lnTo>
                  <a:lnTo>
                    <a:pt x="1544" y="357"/>
                  </a:lnTo>
                  <a:lnTo>
                    <a:pt x="1584" y="377"/>
                  </a:lnTo>
                  <a:lnTo>
                    <a:pt x="1623" y="377"/>
                  </a:lnTo>
                  <a:lnTo>
                    <a:pt x="1742" y="337"/>
                  </a:lnTo>
                  <a:lnTo>
                    <a:pt x="1781" y="297"/>
                  </a:lnTo>
                  <a:lnTo>
                    <a:pt x="1801" y="278"/>
                  </a:lnTo>
                  <a:lnTo>
                    <a:pt x="1801" y="238"/>
                  </a:lnTo>
                  <a:lnTo>
                    <a:pt x="1762" y="218"/>
                  </a:lnTo>
                  <a:lnTo>
                    <a:pt x="1584" y="139"/>
                  </a:lnTo>
                  <a:lnTo>
                    <a:pt x="1386" y="80"/>
                  </a:lnTo>
                  <a:lnTo>
                    <a:pt x="1208" y="20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2431300" y="3196775"/>
              <a:ext cx="46525" cy="6450"/>
            </a:xfrm>
            <a:custGeom>
              <a:rect b="b" l="l" r="r" t="t"/>
              <a:pathLst>
                <a:path extrusionOk="0" h="258" w="1861">
                  <a:moveTo>
                    <a:pt x="931" y="1"/>
                  </a:moveTo>
                  <a:lnTo>
                    <a:pt x="713" y="20"/>
                  </a:lnTo>
                  <a:lnTo>
                    <a:pt x="495" y="40"/>
                  </a:lnTo>
                  <a:lnTo>
                    <a:pt x="278" y="100"/>
                  </a:lnTo>
                  <a:lnTo>
                    <a:pt x="80" y="159"/>
                  </a:lnTo>
                  <a:lnTo>
                    <a:pt x="21" y="179"/>
                  </a:lnTo>
                  <a:lnTo>
                    <a:pt x="1" y="218"/>
                  </a:lnTo>
                  <a:lnTo>
                    <a:pt x="21" y="238"/>
                  </a:lnTo>
                  <a:lnTo>
                    <a:pt x="80" y="258"/>
                  </a:lnTo>
                  <a:lnTo>
                    <a:pt x="179" y="238"/>
                  </a:lnTo>
                  <a:lnTo>
                    <a:pt x="357" y="199"/>
                  </a:lnTo>
                  <a:lnTo>
                    <a:pt x="535" y="159"/>
                  </a:lnTo>
                  <a:lnTo>
                    <a:pt x="713" y="139"/>
                  </a:lnTo>
                  <a:lnTo>
                    <a:pt x="891" y="119"/>
                  </a:lnTo>
                  <a:lnTo>
                    <a:pt x="1267" y="119"/>
                  </a:lnTo>
                  <a:lnTo>
                    <a:pt x="1623" y="139"/>
                  </a:lnTo>
                  <a:lnTo>
                    <a:pt x="1702" y="139"/>
                  </a:lnTo>
                  <a:lnTo>
                    <a:pt x="1801" y="100"/>
                  </a:lnTo>
                  <a:lnTo>
                    <a:pt x="1860" y="40"/>
                  </a:lnTo>
                  <a:lnTo>
                    <a:pt x="1860" y="20"/>
                  </a:lnTo>
                  <a:lnTo>
                    <a:pt x="1821" y="20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2400150" y="3161675"/>
              <a:ext cx="76200" cy="61850"/>
            </a:xfrm>
            <a:custGeom>
              <a:rect b="b" l="l" r="r" t="t"/>
              <a:pathLst>
                <a:path extrusionOk="0" h="2474" w="3048">
                  <a:moveTo>
                    <a:pt x="1089" y="0"/>
                  </a:moveTo>
                  <a:lnTo>
                    <a:pt x="1029" y="40"/>
                  </a:lnTo>
                  <a:lnTo>
                    <a:pt x="1009" y="59"/>
                  </a:lnTo>
                  <a:lnTo>
                    <a:pt x="990" y="79"/>
                  </a:lnTo>
                  <a:lnTo>
                    <a:pt x="1009" y="336"/>
                  </a:lnTo>
                  <a:lnTo>
                    <a:pt x="990" y="673"/>
                  </a:lnTo>
                  <a:lnTo>
                    <a:pt x="970" y="1068"/>
                  </a:lnTo>
                  <a:lnTo>
                    <a:pt x="910" y="1484"/>
                  </a:lnTo>
                  <a:lnTo>
                    <a:pt x="851" y="1682"/>
                  </a:lnTo>
                  <a:lnTo>
                    <a:pt x="792" y="1860"/>
                  </a:lnTo>
                  <a:lnTo>
                    <a:pt x="732" y="2018"/>
                  </a:lnTo>
                  <a:lnTo>
                    <a:pt x="653" y="2156"/>
                  </a:lnTo>
                  <a:lnTo>
                    <a:pt x="554" y="2255"/>
                  </a:lnTo>
                  <a:lnTo>
                    <a:pt x="436" y="2335"/>
                  </a:lnTo>
                  <a:lnTo>
                    <a:pt x="297" y="2374"/>
                  </a:lnTo>
                  <a:lnTo>
                    <a:pt x="159" y="2374"/>
                  </a:lnTo>
                  <a:lnTo>
                    <a:pt x="99" y="2394"/>
                  </a:lnTo>
                  <a:lnTo>
                    <a:pt x="40" y="2414"/>
                  </a:lnTo>
                  <a:lnTo>
                    <a:pt x="0" y="2453"/>
                  </a:lnTo>
                  <a:lnTo>
                    <a:pt x="20" y="2473"/>
                  </a:lnTo>
                  <a:lnTo>
                    <a:pt x="238" y="2473"/>
                  </a:lnTo>
                  <a:lnTo>
                    <a:pt x="416" y="2453"/>
                  </a:lnTo>
                  <a:lnTo>
                    <a:pt x="574" y="2374"/>
                  </a:lnTo>
                  <a:lnTo>
                    <a:pt x="713" y="2275"/>
                  </a:lnTo>
                  <a:lnTo>
                    <a:pt x="812" y="2137"/>
                  </a:lnTo>
                  <a:lnTo>
                    <a:pt x="910" y="1978"/>
                  </a:lnTo>
                  <a:lnTo>
                    <a:pt x="990" y="1800"/>
                  </a:lnTo>
                  <a:lnTo>
                    <a:pt x="1049" y="1603"/>
                  </a:lnTo>
                  <a:lnTo>
                    <a:pt x="1108" y="1385"/>
                  </a:lnTo>
                  <a:lnTo>
                    <a:pt x="1148" y="1167"/>
                  </a:lnTo>
                  <a:lnTo>
                    <a:pt x="1187" y="752"/>
                  </a:lnTo>
                  <a:lnTo>
                    <a:pt x="1201" y="485"/>
                  </a:lnTo>
                  <a:lnTo>
                    <a:pt x="1201" y="485"/>
                  </a:lnTo>
                  <a:lnTo>
                    <a:pt x="1207" y="495"/>
                  </a:lnTo>
                  <a:lnTo>
                    <a:pt x="1306" y="613"/>
                  </a:lnTo>
                  <a:lnTo>
                    <a:pt x="1405" y="732"/>
                  </a:lnTo>
                  <a:lnTo>
                    <a:pt x="1524" y="811"/>
                  </a:lnTo>
                  <a:lnTo>
                    <a:pt x="1642" y="890"/>
                  </a:lnTo>
                  <a:lnTo>
                    <a:pt x="1781" y="969"/>
                  </a:lnTo>
                  <a:lnTo>
                    <a:pt x="1919" y="1029"/>
                  </a:lnTo>
                  <a:lnTo>
                    <a:pt x="2058" y="1068"/>
                  </a:lnTo>
                  <a:lnTo>
                    <a:pt x="2196" y="1108"/>
                  </a:lnTo>
                  <a:lnTo>
                    <a:pt x="2355" y="1108"/>
                  </a:lnTo>
                  <a:lnTo>
                    <a:pt x="2493" y="1128"/>
                  </a:lnTo>
                  <a:lnTo>
                    <a:pt x="2651" y="1108"/>
                  </a:lnTo>
                  <a:lnTo>
                    <a:pt x="2810" y="1088"/>
                  </a:lnTo>
                  <a:lnTo>
                    <a:pt x="2968" y="1068"/>
                  </a:lnTo>
                  <a:lnTo>
                    <a:pt x="3047" y="1029"/>
                  </a:lnTo>
                  <a:lnTo>
                    <a:pt x="3047" y="1009"/>
                  </a:lnTo>
                  <a:lnTo>
                    <a:pt x="3027" y="989"/>
                  </a:lnTo>
                  <a:lnTo>
                    <a:pt x="2948" y="989"/>
                  </a:lnTo>
                  <a:lnTo>
                    <a:pt x="2810" y="1029"/>
                  </a:lnTo>
                  <a:lnTo>
                    <a:pt x="2394" y="1029"/>
                  </a:lnTo>
                  <a:lnTo>
                    <a:pt x="2256" y="1009"/>
                  </a:lnTo>
                  <a:lnTo>
                    <a:pt x="2117" y="969"/>
                  </a:lnTo>
                  <a:lnTo>
                    <a:pt x="1999" y="910"/>
                  </a:lnTo>
                  <a:lnTo>
                    <a:pt x="1880" y="851"/>
                  </a:lnTo>
                  <a:lnTo>
                    <a:pt x="1761" y="791"/>
                  </a:lnTo>
                  <a:lnTo>
                    <a:pt x="1662" y="712"/>
                  </a:lnTo>
                  <a:lnTo>
                    <a:pt x="1563" y="613"/>
                  </a:lnTo>
                  <a:lnTo>
                    <a:pt x="1464" y="514"/>
                  </a:lnTo>
                  <a:lnTo>
                    <a:pt x="1385" y="396"/>
                  </a:lnTo>
                  <a:lnTo>
                    <a:pt x="1306" y="277"/>
                  </a:lnTo>
                  <a:lnTo>
                    <a:pt x="1247" y="158"/>
                  </a:lnTo>
                  <a:lnTo>
                    <a:pt x="1187" y="2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1885275" y="3118625"/>
              <a:ext cx="508975" cy="343275"/>
            </a:xfrm>
            <a:custGeom>
              <a:rect b="b" l="l" r="r" t="t"/>
              <a:pathLst>
                <a:path extrusionOk="0" h="13731" w="20359">
                  <a:moveTo>
                    <a:pt x="9477" y="1"/>
                  </a:moveTo>
                  <a:lnTo>
                    <a:pt x="1247" y="2138"/>
                  </a:lnTo>
                  <a:lnTo>
                    <a:pt x="1" y="7934"/>
                  </a:lnTo>
                  <a:lnTo>
                    <a:pt x="7360" y="13731"/>
                  </a:lnTo>
                  <a:lnTo>
                    <a:pt x="14443" y="11020"/>
                  </a:lnTo>
                  <a:lnTo>
                    <a:pt x="15056" y="10902"/>
                  </a:lnTo>
                  <a:lnTo>
                    <a:pt x="15630" y="10743"/>
                  </a:lnTo>
                  <a:lnTo>
                    <a:pt x="16203" y="10565"/>
                  </a:lnTo>
                  <a:lnTo>
                    <a:pt x="16738" y="10348"/>
                  </a:lnTo>
                  <a:lnTo>
                    <a:pt x="17272" y="10110"/>
                  </a:lnTo>
                  <a:lnTo>
                    <a:pt x="17747" y="9853"/>
                  </a:lnTo>
                  <a:lnTo>
                    <a:pt x="18202" y="9596"/>
                  </a:lnTo>
                  <a:lnTo>
                    <a:pt x="18617" y="9339"/>
                  </a:lnTo>
                  <a:lnTo>
                    <a:pt x="19013" y="9082"/>
                  </a:lnTo>
                  <a:lnTo>
                    <a:pt x="19349" y="8844"/>
                  </a:lnTo>
                  <a:lnTo>
                    <a:pt x="19883" y="8429"/>
                  </a:lnTo>
                  <a:lnTo>
                    <a:pt x="20239" y="8132"/>
                  </a:lnTo>
                  <a:lnTo>
                    <a:pt x="20358" y="8033"/>
                  </a:lnTo>
                  <a:lnTo>
                    <a:pt x="19013" y="2375"/>
                  </a:lnTo>
                  <a:lnTo>
                    <a:pt x="14087" y="5481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1641450" y="2770925"/>
              <a:ext cx="364025" cy="292350"/>
            </a:xfrm>
            <a:custGeom>
              <a:rect b="b" l="l" r="r" t="t"/>
              <a:pathLst>
                <a:path extrusionOk="0" h="11694" w="14561">
                  <a:moveTo>
                    <a:pt x="10604" y="1"/>
                  </a:moveTo>
                  <a:lnTo>
                    <a:pt x="10110" y="21"/>
                  </a:lnTo>
                  <a:lnTo>
                    <a:pt x="9615" y="40"/>
                  </a:lnTo>
                  <a:lnTo>
                    <a:pt x="9101" y="100"/>
                  </a:lnTo>
                  <a:lnTo>
                    <a:pt x="8606" y="179"/>
                  </a:lnTo>
                  <a:lnTo>
                    <a:pt x="8111" y="258"/>
                  </a:lnTo>
                  <a:lnTo>
                    <a:pt x="7617" y="377"/>
                  </a:lnTo>
                  <a:lnTo>
                    <a:pt x="7122" y="515"/>
                  </a:lnTo>
                  <a:lnTo>
                    <a:pt x="6647" y="693"/>
                  </a:lnTo>
                  <a:lnTo>
                    <a:pt x="6173" y="871"/>
                  </a:lnTo>
                  <a:lnTo>
                    <a:pt x="5718" y="1089"/>
                  </a:lnTo>
                  <a:lnTo>
                    <a:pt x="5263" y="1326"/>
                  </a:lnTo>
                  <a:lnTo>
                    <a:pt x="4847" y="1584"/>
                  </a:lnTo>
                  <a:lnTo>
                    <a:pt x="4432" y="1880"/>
                  </a:lnTo>
                  <a:lnTo>
                    <a:pt x="4056" y="2197"/>
                  </a:lnTo>
                  <a:lnTo>
                    <a:pt x="3700" y="2553"/>
                  </a:lnTo>
                  <a:lnTo>
                    <a:pt x="3363" y="2929"/>
                  </a:lnTo>
                  <a:lnTo>
                    <a:pt x="3126" y="3226"/>
                  </a:lnTo>
                  <a:lnTo>
                    <a:pt x="2908" y="3542"/>
                  </a:lnTo>
                  <a:lnTo>
                    <a:pt x="2691" y="3859"/>
                  </a:lnTo>
                  <a:lnTo>
                    <a:pt x="2493" y="4215"/>
                  </a:lnTo>
                  <a:lnTo>
                    <a:pt x="2176" y="4353"/>
                  </a:lnTo>
                  <a:lnTo>
                    <a:pt x="1899" y="4531"/>
                  </a:lnTo>
                  <a:lnTo>
                    <a:pt x="1622" y="4690"/>
                  </a:lnTo>
                  <a:lnTo>
                    <a:pt x="1425" y="4868"/>
                  </a:lnTo>
                  <a:lnTo>
                    <a:pt x="1088" y="5184"/>
                  </a:lnTo>
                  <a:lnTo>
                    <a:pt x="791" y="5501"/>
                  </a:lnTo>
                  <a:lnTo>
                    <a:pt x="534" y="5837"/>
                  </a:lnTo>
                  <a:lnTo>
                    <a:pt x="336" y="6173"/>
                  </a:lnTo>
                  <a:lnTo>
                    <a:pt x="178" y="6510"/>
                  </a:lnTo>
                  <a:lnTo>
                    <a:pt x="79" y="6846"/>
                  </a:lnTo>
                  <a:lnTo>
                    <a:pt x="20" y="7202"/>
                  </a:lnTo>
                  <a:lnTo>
                    <a:pt x="0" y="7538"/>
                  </a:lnTo>
                  <a:lnTo>
                    <a:pt x="40" y="7875"/>
                  </a:lnTo>
                  <a:lnTo>
                    <a:pt x="99" y="8231"/>
                  </a:lnTo>
                  <a:lnTo>
                    <a:pt x="238" y="8567"/>
                  </a:lnTo>
                  <a:lnTo>
                    <a:pt x="396" y="8904"/>
                  </a:lnTo>
                  <a:lnTo>
                    <a:pt x="613" y="9240"/>
                  </a:lnTo>
                  <a:lnTo>
                    <a:pt x="871" y="9556"/>
                  </a:lnTo>
                  <a:lnTo>
                    <a:pt x="1167" y="9873"/>
                  </a:lnTo>
                  <a:lnTo>
                    <a:pt x="1523" y="10189"/>
                  </a:lnTo>
                  <a:lnTo>
                    <a:pt x="1800" y="10407"/>
                  </a:lnTo>
                  <a:lnTo>
                    <a:pt x="2117" y="10625"/>
                  </a:lnTo>
                  <a:lnTo>
                    <a:pt x="2414" y="10803"/>
                  </a:lnTo>
                  <a:lnTo>
                    <a:pt x="2730" y="10961"/>
                  </a:lnTo>
                  <a:lnTo>
                    <a:pt x="3067" y="11119"/>
                  </a:lnTo>
                  <a:lnTo>
                    <a:pt x="3403" y="11258"/>
                  </a:lnTo>
                  <a:lnTo>
                    <a:pt x="3739" y="11357"/>
                  </a:lnTo>
                  <a:lnTo>
                    <a:pt x="4076" y="11456"/>
                  </a:lnTo>
                  <a:lnTo>
                    <a:pt x="4432" y="11535"/>
                  </a:lnTo>
                  <a:lnTo>
                    <a:pt x="4788" y="11614"/>
                  </a:lnTo>
                  <a:lnTo>
                    <a:pt x="5164" y="11653"/>
                  </a:lnTo>
                  <a:lnTo>
                    <a:pt x="5520" y="11673"/>
                  </a:lnTo>
                  <a:lnTo>
                    <a:pt x="5896" y="11693"/>
                  </a:lnTo>
                  <a:lnTo>
                    <a:pt x="6252" y="11693"/>
                  </a:lnTo>
                  <a:lnTo>
                    <a:pt x="6628" y="11673"/>
                  </a:lnTo>
                  <a:lnTo>
                    <a:pt x="6984" y="11653"/>
                  </a:lnTo>
                  <a:lnTo>
                    <a:pt x="7360" y="11614"/>
                  </a:lnTo>
                  <a:lnTo>
                    <a:pt x="7716" y="11535"/>
                  </a:lnTo>
                  <a:lnTo>
                    <a:pt x="8092" y="11475"/>
                  </a:lnTo>
                  <a:lnTo>
                    <a:pt x="8448" y="11377"/>
                  </a:lnTo>
                  <a:lnTo>
                    <a:pt x="8804" y="11278"/>
                  </a:lnTo>
                  <a:lnTo>
                    <a:pt x="9160" y="11159"/>
                  </a:lnTo>
                  <a:lnTo>
                    <a:pt x="9496" y="11040"/>
                  </a:lnTo>
                  <a:lnTo>
                    <a:pt x="9833" y="10882"/>
                  </a:lnTo>
                  <a:lnTo>
                    <a:pt x="10169" y="10743"/>
                  </a:lnTo>
                  <a:lnTo>
                    <a:pt x="10505" y="10565"/>
                  </a:lnTo>
                  <a:lnTo>
                    <a:pt x="10822" y="10387"/>
                  </a:lnTo>
                  <a:lnTo>
                    <a:pt x="11119" y="10189"/>
                  </a:lnTo>
                  <a:lnTo>
                    <a:pt x="11415" y="9992"/>
                  </a:lnTo>
                  <a:lnTo>
                    <a:pt x="11712" y="9774"/>
                  </a:lnTo>
                  <a:lnTo>
                    <a:pt x="11969" y="9556"/>
                  </a:lnTo>
                  <a:lnTo>
                    <a:pt x="12246" y="9319"/>
                  </a:lnTo>
                  <a:lnTo>
                    <a:pt x="12405" y="9141"/>
                  </a:lnTo>
                  <a:lnTo>
                    <a:pt x="12602" y="8884"/>
                  </a:lnTo>
                  <a:lnTo>
                    <a:pt x="12820" y="8587"/>
                  </a:lnTo>
                  <a:lnTo>
                    <a:pt x="13057" y="8251"/>
                  </a:lnTo>
                  <a:lnTo>
                    <a:pt x="13275" y="7875"/>
                  </a:lnTo>
                  <a:lnTo>
                    <a:pt x="13512" y="7479"/>
                  </a:lnTo>
                  <a:lnTo>
                    <a:pt x="13710" y="7044"/>
                  </a:lnTo>
                  <a:lnTo>
                    <a:pt x="13908" y="6628"/>
                  </a:lnTo>
                  <a:lnTo>
                    <a:pt x="14066" y="6193"/>
                  </a:lnTo>
                  <a:lnTo>
                    <a:pt x="14185" y="5758"/>
                  </a:lnTo>
                  <a:lnTo>
                    <a:pt x="14225" y="5560"/>
                  </a:lnTo>
                  <a:lnTo>
                    <a:pt x="14244" y="5362"/>
                  </a:lnTo>
                  <a:lnTo>
                    <a:pt x="14264" y="5164"/>
                  </a:lnTo>
                  <a:lnTo>
                    <a:pt x="14244" y="4986"/>
                  </a:lnTo>
                  <a:lnTo>
                    <a:pt x="14244" y="4808"/>
                  </a:lnTo>
                  <a:lnTo>
                    <a:pt x="14205" y="4630"/>
                  </a:lnTo>
                  <a:lnTo>
                    <a:pt x="14146" y="4472"/>
                  </a:lnTo>
                  <a:lnTo>
                    <a:pt x="14066" y="4333"/>
                  </a:lnTo>
                  <a:lnTo>
                    <a:pt x="13987" y="4195"/>
                  </a:lnTo>
                  <a:lnTo>
                    <a:pt x="13869" y="4076"/>
                  </a:lnTo>
                  <a:lnTo>
                    <a:pt x="13730" y="3958"/>
                  </a:lnTo>
                  <a:lnTo>
                    <a:pt x="13572" y="3878"/>
                  </a:lnTo>
                  <a:lnTo>
                    <a:pt x="13770" y="3681"/>
                  </a:lnTo>
                  <a:lnTo>
                    <a:pt x="13967" y="3443"/>
                  </a:lnTo>
                  <a:lnTo>
                    <a:pt x="14146" y="3186"/>
                  </a:lnTo>
                  <a:lnTo>
                    <a:pt x="14304" y="2929"/>
                  </a:lnTo>
                  <a:lnTo>
                    <a:pt x="14423" y="2652"/>
                  </a:lnTo>
                  <a:lnTo>
                    <a:pt x="14502" y="2375"/>
                  </a:lnTo>
                  <a:lnTo>
                    <a:pt x="14561" y="2118"/>
                  </a:lnTo>
                  <a:lnTo>
                    <a:pt x="14561" y="1979"/>
                  </a:lnTo>
                  <a:lnTo>
                    <a:pt x="14541" y="1861"/>
                  </a:lnTo>
                  <a:lnTo>
                    <a:pt x="14521" y="1702"/>
                  </a:lnTo>
                  <a:lnTo>
                    <a:pt x="14482" y="1564"/>
                  </a:lnTo>
                  <a:lnTo>
                    <a:pt x="14442" y="1425"/>
                  </a:lnTo>
                  <a:lnTo>
                    <a:pt x="14383" y="1307"/>
                  </a:lnTo>
                  <a:lnTo>
                    <a:pt x="14304" y="1188"/>
                  </a:lnTo>
                  <a:lnTo>
                    <a:pt x="14225" y="1089"/>
                  </a:lnTo>
                  <a:lnTo>
                    <a:pt x="14027" y="871"/>
                  </a:lnTo>
                  <a:lnTo>
                    <a:pt x="13809" y="713"/>
                  </a:lnTo>
                  <a:lnTo>
                    <a:pt x="13532" y="555"/>
                  </a:lnTo>
                  <a:lnTo>
                    <a:pt x="13255" y="416"/>
                  </a:lnTo>
                  <a:lnTo>
                    <a:pt x="12959" y="317"/>
                  </a:lnTo>
                  <a:lnTo>
                    <a:pt x="12642" y="218"/>
                  </a:lnTo>
                  <a:lnTo>
                    <a:pt x="12325" y="159"/>
                  </a:lnTo>
                  <a:lnTo>
                    <a:pt x="12009" y="100"/>
                  </a:lnTo>
                  <a:lnTo>
                    <a:pt x="11692" y="60"/>
                  </a:lnTo>
                  <a:lnTo>
                    <a:pt x="11099" y="21"/>
                  </a:lnTo>
                  <a:lnTo>
                    <a:pt x="10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1641450" y="2770925"/>
              <a:ext cx="364025" cy="292350"/>
            </a:xfrm>
            <a:custGeom>
              <a:rect b="b" l="l" r="r" t="t"/>
              <a:pathLst>
                <a:path extrusionOk="0" fill="none" h="11694" w="14561">
                  <a:moveTo>
                    <a:pt x="12246" y="9319"/>
                  </a:moveTo>
                  <a:lnTo>
                    <a:pt x="12246" y="9319"/>
                  </a:lnTo>
                  <a:lnTo>
                    <a:pt x="11969" y="9556"/>
                  </a:lnTo>
                  <a:lnTo>
                    <a:pt x="11712" y="9774"/>
                  </a:lnTo>
                  <a:lnTo>
                    <a:pt x="11415" y="9992"/>
                  </a:lnTo>
                  <a:lnTo>
                    <a:pt x="11119" y="10189"/>
                  </a:lnTo>
                  <a:lnTo>
                    <a:pt x="10822" y="10387"/>
                  </a:lnTo>
                  <a:lnTo>
                    <a:pt x="10505" y="10565"/>
                  </a:lnTo>
                  <a:lnTo>
                    <a:pt x="10169" y="10743"/>
                  </a:lnTo>
                  <a:lnTo>
                    <a:pt x="9833" y="10882"/>
                  </a:lnTo>
                  <a:lnTo>
                    <a:pt x="9496" y="11040"/>
                  </a:lnTo>
                  <a:lnTo>
                    <a:pt x="9160" y="11159"/>
                  </a:lnTo>
                  <a:lnTo>
                    <a:pt x="8804" y="11278"/>
                  </a:lnTo>
                  <a:lnTo>
                    <a:pt x="8448" y="11377"/>
                  </a:lnTo>
                  <a:lnTo>
                    <a:pt x="8092" y="11475"/>
                  </a:lnTo>
                  <a:lnTo>
                    <a:pt x="7716" y="11535"/>
                  </a:lnTo>
                  <a:lnTo>
                    <a:pt x="7360" y="11614"/>
                  </a:lnTo>
                  <a:lnTo>
                    <a:pt x="6984" y="11653"/>
                  </a:lnTo>
                  <a:lnTo>
                    <a:pt x="6628" y="11673"/>
                  </a:lnTo>
                  <a:lnTo>
                    <a:pt x="6252" y="11693"/>
                  </a:lnTo>
                  <a:lnTo>
                    <a:pt x="5896" y="11693"/>
                  </a:lnTo>
                  <a:lnTo>
                    <a:pt x="5520" y="11673"/>
                  </a:lnTo>
                  <a:lnTo>
                    <a:pt x="5164" y="11653"/>
                  </a:lnTo>
                  <a:lnTo>
                    <a:pt x="4788" y="11614"/>
                  </a:lnTo>
                  <a:lnTo>
                    <a:pt x="4432" y="11535"/>
                  </a:lnTo>
                  <a:lnTo>
                    <a:pt x="4076" y="11456"/>
                  </a:lnTo>
                  <a:lnTo>
                    <a:pt x="3739" y="11357"/>
                  </a:lnTo>
                  <a:lnTo>
                    <a:pt x="3403" y="11258"/>
                  </a:lnTo>
                  <a:lnTo>
                    <a:pt x="3067" y="11119"/>
                  </a:lnTo>
                  <a:lnTo>
                    <a:pt x="2730" y="10961"/>
                  </a:lnTo>
                  <a:lnTo>
                    <a:pt x="2414" y="10803"/>
                  </a:lnTo>
                  <a:lnTo>
                    <a:pt x="2117" y="10625"/>
                  </a:lnTo>
                  <a:lnTo>
                    <a:pt x="1800" y="10407"/>
                  </a:lnTo>
                  <a:lnTo>
                    <a:pt x="1523" y="10189"/>
                  </a:lnTo>
                  <a:lnTo>
                    <a:pt x="1523" y="10189"/>
                  </a:lnTo>
                  <a:lnTo>
                    <a:pt x="1167" y="9873"/>
                  </a:lnTo>
                  <a:lnTo>
                    <a:pt x="871" y="9556"/>
                  </a:lnTo>
                  <a:lnTo>
                    <a:pt x="613" y="9240"/>
                  </a:lnTo>
                  <a:lnTo>
                    <a:pt x="396" y="8904"/>
                  </a:lnTo>
                  <a:lnTo>
                    <a:pt x="238" y="8567"/>
                  </a:lnTo>
                  <a:lnTo>
                    <a:pt x="99" y="8231"/>
                  </a:lnTo>
                  <a:lnTo>
                    <a:pt x="40" y="7875"/>
                  </a:lnTo>
                  <a:lnTo>
                    <a:pt x="0" y="7538"/>
                  </a:lnTo>
                  <a:lnTo>
                    <a:pt x="20" y="7202"/>
                  </a:lnTo>
                  <a:lnTo>
                    <a:pt x="79" y="6846"/>
                  </a:lnTo>
                  <a:lnTo>
                    <a:pt x="178" y="6510"/>
                  </a:lnTo>
                  <a:lnTo>
                    <a:pt x="336" y="6173"/>
                  </a:lnTo>
                  <a:lnTo>
                    <a:pt x="534" y="5837"/>
                  </a:lnTo>
                  <a:lnTo>
                    <a:pt x="791" y="5501"/>
                  </a:lnTo>
                  <a:lnTo>
                    <a:pt x="1088" y="5184"/>
                  </a:lnTo>
                  <a:lnTo>
                    <a:pt x="1425" y="4868"/>
                  </a:lnTo>
                  <a:lnTo>
                    <a:pt x="1425" y="4868"/>
                  </a:lnTo>
                  <a:lnTo>
                    <a:pt x="1622" y="4690"/>
                  </a:lnTo>
                  <a:lnTo>
                    <a:pt x="1899" y="4531"/>
                  </a:lnTo>
                  <a:lnTo>
                    <a:pt x="2176" y="4353"/>
                  </a:lnTo>
                  <a:lnTo>
                    <a:pt x="2493" y="4215"/>
                  </a:lnTo>
                  <a:lnTo>
                    <a:pt x="2493" y="4215"/>
                  </a:lnTo>
                  <a:lnTo>
                    <a:pt x="2691" y="3859"/>
                  </a:lnTo>
                  <a:lnTo>
                    <a:pt x="2908" y="3542"/>
                  </a:lnTo>
                  <a:lnTo>
                    <a:pt x="3126" y="3226"/>
                  </a:lnTo>
                  <a:lnTo>
                    <a:pt x="3363" y="2929"/>
                  </a:lnTo>
                  <a:lnTo>
                    <a:pt x="3363" y="2929"/>
                  </a:lnTo>
                  <a:lnTo>
                    <a:pt x="3700" y="2553"/>
                  </a:lnTo>
                  <a:lnTo>
                    <a:pt x="4056" y="2197"/>
                  </a:lnTo>
                  <a:lnTo>
                    <a:pt x="4432" y="1880"/>
                  </a:lnTo>
                  <a:lnTo>
                    <a:pt x="4847" y="1584"/>
                  </a:lnTo>
                  <a:lnTo>
                    <a:pt x="5263" y="1326"/>
                  </a:lnTo>
                  <a:lnTo>
                    <a:pt x="5718" y="1089"/>
                  </a:lnTo>
                  <a:lnTo>
                    <a:pt x="6173" y="871"/>
                  </a:lnTo>
                  <a:lnTo>
                    <a:pt x="6647" y="693"/>
                  </a:lnTo>
                  <a:lnTo>
                    <a:pt x="7122" y="515"/>
                  </a:lnTo>
                  <a:lnTo>
                    <a:pt x="7617" y="377"/>
                  </a:lnTo>
                  <a:lnTo>
                    <a:pt x="8111" y="258"/>
                  </a:lnTo>
                  <a:lnTo>
                    <a:pt x="8606" y="179"/>
                  </a:lnTo>
                  <a:lnTo>
                    <a:pt x="9101" y="100"/>
                  </a:lnTo>
                  <a:lnTo>
                    <a:pt x="9615" y="40"/>
                  </a:lnTo>
                  <a:lnTo>
                    <a:pt x="10110" y="21"/>
                  </a:lnTo>
                  <a:lnTo>
                    <a:pt x="10604" y="1"/>
                  </a:lnTo>
                  <a:lnTo>
                    <a:pt x="10604" y="1"/>
                  </a:lnTo>
                  <a:lnTo>
                    <a:pt x="11099" y="21"/>
                  </a:lnTo>
                  <a:lnTo>
                    <a:pt x="11692" y="60"/>
                  </a:lnTo>
                  <a:lnTo>
                    <a:pt x="12009" y="100"/>
                  </a:lnTo>
                  <a:lnTo>
                    <a:pt x="12325" y="159"/>
                  </a:lnTo>
                  <a:lnTo>
                    <a:pt x="12642" y="218"/>
                  </a:lnTo>
                  <a:lnTo>
                    <a:pt x="12959" y="317"/>
                  </a:lnTo>
                  <a:lnTo>
                    <a:pt x="13255" y="416"/>
                  </a:lnTo>
                  <a:lnTo>
                    <a:pt x="13532" y="555"/>
                  </a:lnTo>
                  <a:lnTo>
                    <a:pt x="13809" y="713"/>
                  </a:lnTo>
                  <a:lnTo>
                    <a:pt x="14027" y="871"/>
                  </a:lnTo>
                  <a:lnTo>
                    <a:pt x="14225" y="1089"/>
                  </a:lnTo>
                  <a:lnTo>
                    <a:pt x="14304" y="1188"/>
                  </a:lnTo>
                  <a:lnTo>
                    <a:pt x="14383" y="1307"/>
                  </a:lnTo>
                  <a:lnTo>
                    <a:pt x="14442" y="1425"/>
                  </a:lnTo>
                  <a:lnTo>
                    <a:pt x="14482" y="1564"/>
                  </a:lnTo>
                  <a:lnTo>
                    <a:pt x="14521" y="1702"/>
                  </a:lnTo>
                  <a:lnTo>
                    <a:pt x="14541" y="1861"/>
                  </a:lnTo>
                  <a:lnTo>
                    <a:pt x="14541" y="1861"/>
                  </a:lnTo>
                  <a:lnTo>
                    <a:pt x="14561" y="1979"/>
                  </a:lnTo>
                  <a:lnTo>
                    <a:pt x="14561" y="2118"/>
                  </a:lnTo>
                  <a:lnTo>
                    <a:pt x="14502" y="2375"/>
                  </a:lnTo>
                  <a:lnTo>
                    <a:pt x="14423" y="2652"/>
                  </a:lnTo>
                  <a:lnTo>
                    <a:pt x="14304" y="2929"/>
                  </a:lnTo>
                  <a:lnTo>
                    <a:pt x="14146" y="3186"/>
                  </a:lnTo>
                  <a:lnTo>
                    <a:pt x="13967" y="3443"/>
                  </a:lnTo>
                  <a:lnTo>
                    <a:pt x="13770" y="3681"/>
                  </a:lnTo>
                  <a:lnTo>
                    <a:pt x="13572" y="3878"/>
                  </a:lnTo>
                  <a:lnTo>
                    <a:pt x="13572" y="3878"/>
                  </a:lnTo>
                  <a:lnTo>
                    <a:pt x="13730" y="3958"/>
                  </a:lnTo>
                  <a:lnTo>
                    <a:pt x="13869" y="4076"/>
                  </a:lnTo>
                  <a:lnTo>
                    <a:pt x="13987" y="4195"/>
                  </a:lnTo>
                  <a:lnTo>
                    <a:pt x="14066" y="4333"/>
                  </a:lnTo>
                  <a:lnTo>
                    <a:pt x="14146" y="4472"/>
                  </a:lnTo>
                  <a:lnTo>
                    <a:pt x="14205" y="4630"/>
                  </a:lnTo>
                  <a:lnTo>
                    <a:pt x="14244" y="4808"/>
                  </a:lnTo>
                  <a:lnTo>
                    <a:pt x="14244" y="4986"/>
                  </a:lnTo>
                  <a:lnTo>
                    <a:pt x="14264" y="5164"/>
                  </a:lnTo>
                  <a:lnTo>
                    <a:pt x="14244" y="5362"/>
                  </a:lnTo>
                  <a:lnTo>
                    <a:pt x="14225" y="5560"/>
                  </a:lnTo>
                  <a:lnTo>
                    <a:pt x="14185" y="5758"/>
                  </a:lnTo>
                  <a:lnTo>
                    <a:pt x="14066" y="6193"/>
                  </a:lnTo>
                  <a:lnTo>
                    <a:pt x="13908" y="6628"/>
                  </a:lnTo>
                  <a:lnTo>
                    <a:pt x="13710" y="7044"/>
                  </a:lnTo>
                  <a:lnTo>
                    <a:pt x="13512" y="7479"/>
                  </a:lnTo>
                  <a:lnTo>
                    <a:pt x="13275" y="7875"/>
                  </a:lnTo>
                  <a:lnTo>
                    <a:pt x="13057" y="8251"/>
                  </a:lnTo>
                  <a:lnTo>
                    <a:pt x="12820" y="8587"/>
                  </a:lnTo>
                  <a:lnTo>
                    <a:pt x="12602" y="8884"/>
                  </a:lnTo>
                  <a:lnTo>
                    <a:pt x="12405" y="9141"/>
                  </a:lnTo>
                  <a:lnTo>
                    <a:pt x="12246" y="93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1754200" y="2570125"/>
              <a:ext cx="630150" cy="606900"/>
            </a:xfrm>
            <a:custGeom>
              <a:rect b="b" l="l" r="r" t="t"/>
              <a:pathLst>
                <a:path extrusionOk="0" h="24276" w="25206">
                  <a:moveTo>
                    <a:pt x="12801" y="1"/>
                  </a:moveTo>
                  <a:lnTo>
                    <a:pt x="179" y="11317"/>
                  </a:lnTo>
                  <a:lnTo>
                    <a:pt x="60" y="11831"/>
                  </a:lnTo>
                  <a:lnTo>
                    <a:pt x="21" y="12049"/>
                  </a:lnTo>
                  <a:lnTo>
                    <a:pt x="1" y="12286"/>
                  </a:lnTo>
                  <a:lnTo>
                    <a:pt x="1" y="12484"/>
                  </a:lnTo>
                  <a:lnTo>
                    <a:pt x="1" y="12682"/>
                  </a:lnTo>
                  <a:lnTo>
                    <a:pt x="21" y="12860"/>
                  </a:lnTo>
                  <a:lnTo>
                    <a:pt x="40" y="13038"/>
                  </a:lnTo>
                  <a:lnTo>
                    <a:pt x="80" y="13196"/>
                  </a:lnTo>
                  <a:lnTo>
                    <a:pt x="139" y="13335"/>
                  </a:lnTo>
                  <a:lnTo>
                    <a:pt x="199" y="13493"/>
                  </a:lnTo>
                  <a:lnTo>
                    <a:pt x="258" y="13612"/>
                  </a:lnTo>
                  <a:lnTo>
                    <a:pt x="337" y="13731"/>
                  </a:lnTo>
                  <a:lnTo>
                    <a:pt x="436" y="13849"/>
                  </a:lnTo>
                  <a:lnTo>
                    <a:pt x="535" y="13948"/>
                  </a:lnTo>
                  <a:lnTo>
                    <a:pt x="654" y="14027"/>
                  </a:lnTo>
                  <a:lnTo>
                    <a:pt x="891" y="14186"/>
                  </a:lnTo>
                  <a:lnTo>
                    <a:pt x="1148" y="14324"/>
                  </a:lnTo>
                  <a:lnTo>
                    <a:pt x="1445" y="14403"/>
                  </a:lnTo>
                  <a:lnTo>
                    <a:pt x="1762" y="14482"/>
                  </a:lnTo>
                  <a:lnTo>
                    <a:pt x="2098" y="14522"/>
                  </a:lnTo>
                  <a:lnTo>
                    <a:pt x="2454" y="14542"/>
                  </a:lnTo>
                  <a:lnTo>
                    <a:pt x="2810" y="14522"/>
                  </a:lnTo>
                  <a:lnTo>
                    <a:pt x="3166" y="14502"/>
                  </a:lnTo>
                  <a:lnTo>
                    <a:pt x="3542" y="14463"/>
                  </a:lnTo>
                  <a:lnTo>
                    <a:pt x="3918" y="14423"/>
                  </a:lnTo>
                  <a:lnTo>
                    <a:pt x="4650" y="14265"/>
                  </a:lnTo>
                  <a:lnTo>
                    <a:pt x="5362" y="14106"/>
                  </a:lnTo>
                  <a:lnTo>
                    <a:pt x="5995" y="13928"/>
                  </a:lnTo>
                  <a:lnTo>
                    <a:pt x="6529" y="13750"/>
                  </a:lnTo>
                  <a:lnTo>
                    <a:pt x="6965" y="13612"/>
                  </a:lnTo>
                  <a:lnTo>
                    <a:pt x="7321" y="13473"/>
                  </a:lnTo>
                  <a:lnTo>
                    <a:pt x="9596" y="24275"/>
                  </a:lnTo>
                  <a:lnTo>
                    <a:pt x="12346" y="24275"/>
                  </a:lnTo>
                  <a:lnTo>
                    <a:pt x="12880" y="22534"/>
                  </a:lnTo>
                  <a:lnTo>
                    <a:pt x="12801" y="22337"/>
                  </a:lnTo>
                  <a:lnTo>
                    <a:pt x="12722" y="22079"/>
                  </a:lnTo>
                  <a:lnTo>
                    <a:pt x="12623" y="21763"/>
                  </a:lnTo>
                  <a:lnTo>
                    <a:pt x="12504" y="21387"/>
                  </a:lnTo>
                  <a:lnTo>
                    <a:pt x="12405" y="20952"/>
                  </a:lnTo>
                  <a:lnTo>
                    <a:pt x="12326" y="20477"/>
                  </a:lnTo>
                  <a:lnTo>
                    <a:pt x="12287" y="19982"/>
                  </a:lnTo>
                  <a:lnTo>
                    <a:pt x="12267" y="19725"/>
                  </a:lnTo>
                  <a:lnTo>
                    <a:pt x="12287" y="19468"/>
                  </a:lnTo>
                  <a:lnTo>
                    <a:pt x="12287" y="19211"/>
                  </a:lnTo>
                  <a:lnTo>
                    <a:pt x="12326" y="18934"/>
                  </a:lnTo>
                  <a:lnTo>
                    <a:pt x="12366" y="18696"/>
                  </a:lnTo>
                  <a:lnTo>
                    <a:pt x="12425" y="18439"/>
                  </a:lnTo>
                  <a:lnTo>
                    <a:pt x="12504" y="18182"/>
                  </a:lnTo>
                  <a:lnTo>
                    <a:pt x="12623" y="17945"/>
                  </a:lnTo>
                  <a:lnTo>
                    <a:pt x="12742" y="17727"/>
                  </a:lnTo>
                  <a:lnTo>
                    <a:pt x="12880" y="17509"/>
                  </a:lnTo>
                  <a:lnTo>
                    <a:pt x="13058" y="17292"/>
                  </a:lnTo>
                  <a:lnTo>
                    <a:pt x="13256" y="17094"/>
                  </a:lnTo>
                  <a:lnTo>
                    <a:pt x="13474" y="16916"/>
                  </a:lnTo>
                  <a:lnTo>
                    <a:pt x="13731" y="16757"/>
                  </a:lnTo>
                  <a:lnTo>
                    <a:pt x="14008" y="16599"/>
                  </a:lnTo>
                  <a:lnTo>
                    <a:pt x="14324" y="16481"/>
                  </a:lnTo>
                  <a:lnTo>
                    <a:pt x="15135" y="16204"/>
                  </a:lnTo>
                  <a:lnTo>
                    <a:pt x="16184" y="15808"/>
                  </a:lnTo>
                  <a:lnTo>
                    <a:pt x="17411" y="15313"/>
                  </a:lnTo>
                  <a:lnTo>
                    <a:pt x="18083" y="15036"/>
                  </a:lnTo>
                  <a:lnTo>
                    <a:pt x="18756" y="14720"/>
                  </a:lnTo>
                  <a:lnTo>
                    <a:pt x="19448" y="14403"/>
                  </a:lnTo>
                  <a:lnTo>
                    <a:pt x="20141" y="14047"/>
                  </a:lnTo>
                  <a:lnTo>
                    <a:pt x="20813" y="13651"/>
                  </a:lnTo>
                  <a:lnTo>
                    <a:pt x="21466" y="13256"/>
                  </a:lnTo>
                  <a:lnTo>
                    <a:pt x="22099" y="12821"/>
                  </a:lnTo>
                  <a:lnTo>
                    <a:pt x="22713" y="12365"/>
                  </a:lnTo>
                  <a:lnTo>
                    <a:pt x="22990" y="12128"/>
                  </a:lnTo>
                  <a:lnTo>
                    <a:pt x="23267" y="11871"/>
                  </a:lnTo>
                  <a:lnTo>
                    <a:pt x="23524" y="11633"/>
                  </a:lnTo>
                  <a:lnTo>
                    <a:pt x="23761" y="11376"/>
                  </a:lnTo>
                  <a:lnTo>
                    <a:pt x="23999" y="11099"/>
                  </a:lnTo>
                  <a:lnTo>
                    <a:pt x="24216" y="10842"/>
                  </a:lnTo>
                  <a:lnTo>
                    <a:pt x="24414" y="10565"/>
                  </a:lnTo>
                  <a:lnTo>
                    <a:pt x="24572" y="10288"/>
                  </a:lnTo>
                  <a:lnTo>
                    <a:pt x="24731" y="9991"/>
                  </a:lnTo>
                  <a:lnTo>
                    <a:pt x="24869" y="9695"/>
                  </a:lnTo>
                  <a:lnTo>
                    <a:pt x="24988" y="9398"/>
                  </a:lnTo>
                  <a:lnTo>
                    <a:pt x="25087" y="9101"/>
                  </a:lnTo>
                  <a:lnTo>
                    <a:pt x="25146" y="8785"/>
                  </a:lnTo>
                  <a:lnTo>
                    <a:pt x="25186" y="8468"/>
                  </a:lnTo>
                  <a:lnTo>
                    <a:pt x="25205" y="8152"/>
                  </a:lnTo>
                  <a:lnTo>
                    <a:pt x="25186" y="7815"/>
                  </a:lnTo>
                  <a:lnTo>
                    <a:pt x="25146" y="7479"/>
                  </a:lnTo>
                  <a:lnTo>
                    <a:pt x="25067" y="7143"/>
                  </a:lnTo>
                  <a:lnTo>
                    <a:pt x="24968" y="6806"/>
                  </a:lnTo>
                  <a:lnTo>
                    <a:pt x="24829" y="6450"/>
                  </a:lnTo>
                  <a:lnTo>
                    <a:pt x="24671" y="6094"/>
                  </a:lnTo>
                  <a:lnTo>
                    <a:pt x="24473" y="5718"/>
                  </a:lnTo>
                  <a:lnTo>
                    <a:pt x="24236" y="5342"/>
                  </a:lnTo>
                  <a:lnTo>
                    <a:pt x="23959" y="4966"/>
                  </a:lnTo>
                  <a:lnTo>
                    <a:pt x="23642" y="4590"/>
                  </a:lnTo>
                  <a:lnTo>
                    <a:pt x="23306" y="4195"/>
                  </a:lnTo>
                  <a:lnTo>
                    <a:pt x="22910" y="3819"/>
                  </a:lnTo>
                  <a:lnTo>
                    <a:pt x="22475" y="3403"/>
                  </a:lnTo>
                  <a:lnTo>
                    <a:pt x="22000" y="3008"/>
                  </a:lnTo>
                  <a:lnTo>
                    <a:pt x="21486" y="2592"/>
                  </a:lnTo>
                  <a:lnTo>
                    <a:pt x="20932" y="2177"/>
                  </a:lnTo>
                  <a:lnTo>
                    <a:pt x="20339" y="1761"/>
                  </a:lnTo>
                  <a:lnTo>
                    <a:pt x="19686" y="1326"/>
                  </a:lnTo>
                  <a:lnTo>
                    <a:pt x="18973" y="891"/>
                  </a:lnTo>
                  <a:lnTo>
                    <a:pt x="18241" y="456"/>
                  </a:lnTo>
                  <a:lnTo>
                    <a:pt x="17430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1754200" y="2570125"/>
              <a:ext cx="630150" cy="606900"/>
            </a:xfrm>
            <a:custGeom>
              <a:rect b="b" l="l" r="r" t="t"/>
              <a:pathLst>
                <a:path extrusionOk="0" fill="none" h="24276" w="25206">
                  <a:moveTo>
                    <a:pt x="14324" y="16481"/>
                  </a:moveTo>
                  <a:lnTo>
                    <a:pt x="14324" y="16481"/>
                  </a:lnTo>
                  <a:lnTo>
                    <a:pt x="14008" y="16599"/>
                  </a:lnTo>
                  <a:lnTo>
                    <a:pt x="13731" y="16757"/>
                  </a:lnTo>
                  <a:lnTo>
                    <a:pt x="13474" y="16916"/>
                  </a:lnTo>
                  <a:lnTo>
                    <a:pt x="13256" y="17094"/>
                  </a:lnTo>
                  <a:lnTo>
                    <a:pt x="13058" y="17292"/>
                  </a:lnTo>
                  <a:lnTo>
                    <a:pt x="12880" y="17509"/>
                  </a:lnTo>
                  <a:lnTo>
                    <a:pt x="12742" y="17727"/>
                  </a:lnTo>
                  <a:lnTo>
                    <a:pt x="12623" y="17945"/>
                  </a:lnTo>
                  <a:lnTo>
                    <a:pt x="12504" y="18182"/>
                  </a:lnTo>
                  <a:lnTo>
                    <a:pt x="12425" y="18439"/>
                  </a:lnTo>
                  <a:lnTo>
                    <a:pt x="12366" y="18696"/>
                  </a:lnTo>
                  <a:lnTo>
                    <a:pt x="12326" y="18934"/>
                  </a:lnTo>
                  <a:lnTo>
                    <a:pt x="12287" y="19211"/>
                  </a:lnTo>
                  <a:lnTo>
                    <a:pt x="12287" y="19468"/>
                  </a:lnTo>
                  <a:lnTo>
                    <a:pt x="12267" y="19725"/>
                  </a:lnTo>
                  <a:lnTo>
                    <a:pt x="12287" y="19982"/>
                  </a:lnTo>
                  <a:lnTo>
                    <a:pt x="12326" y="20477"/>
                  </a:lnTo>
                  <a:lnTo>
                    <a:pt x="12405" y="20952"/>
                  </a:lnTo>
                  <a:lnTo>
                    <a:pt x="12504" y="21387"/>
                  </a:lnTo>
                  <a:lnTo>
                    <a:pt x="12623" y="21763"/>
                  </a:lnTo>
                  <a:lnTo>
                    <a:pt x="12722" y="22079"/>
                  </a:lnTo>
                  <a:lnTo>
                    <a:pt x="12801" y="22337"/>
                  </a:lnTo>
                  <a:lnTo>
                    <a:pt x="12880" y="22534"/>
                  </a:lnTo>
                  <a:lnTo>
                    <a:pt x="12346" y="24275"/>
                  </a:lnTo>
                  <a:lnTo>
                    <a:pt x="9596" y="24275"/>
                  </a:lnTo>
                  <a:lnTo>
                    <a:pt x="7321" y="13473"/>
                  </a:lnTo>
                  <a:lnTo>
                    <a:pt x="7321" y="13473"/>
                  </a:lnTo>
                  <a:lnTo>
                    <a:pt x="6965" y="13612"/>
                  </a:lnTo>
                  <a:lnTo>
                    <a:pt x="6529" y="13750"/>
                  </a:lnTo>
                  <a:lnTo>
                    <a:pt x="5995" y="13928"/>
                  </a:lnTo>
                  <a:lnTo>
                    <a:pt x="5362" y="14106"/>
                  </a:lnTo>
                  <a:lnTo>
                    <a:pt x="4650" y="14265"/>
                  </a:lnTo>
                  <a:lnTo>
                    <a:pt x="3918" y="14423"/>
                  </a:lnTo>
                  <a:lnTo>
                    <a:pt x="3542" y="14463"/>
                  </a:lnTo>
                  <a:lnTo>
                    <a:pt x="3166" y="14502"/>
                  </a:lnTo>
                  <a:lnTo>
                    <a:pt x="2810" y="14522"/>
                  </a:lnTo>
                  <a:lnTo>
                    <a:pt x="2454" y="14542"/>
                  </a:lnTo>
                  <a:lnTo>
                    <a:pt x="2098" y="14522"/>
                  </a:lnTo>
                  <a:lnTo>
                    <a:pt x="1762" y="14482"/>
                  </a:lnTo>
                  <a:lnTo>
                    <a:pt x="1445" y="14403"/>
                  </a:lnTo>
                  <a:lnTo>
                    <a:pt x="1148" y="14324"/>
                  </a:lnTo>
                  <a:lnTo>
                    <a:pt x="891" y="14186"/>
                  </a:lnTo>
                  <a:lnTo>
                    <a:pt x="654" y="14027"/>
                  </a:lnTo>
                  <a:lnTo>
                    <a:pt x="535" y="13948"/>
                  </a:lnTo>
                  <a:lnTo>
                    <a:pt x="436" y="13849"/>
                  </a:lnTo>
                  <a:lnTo>
                    <a:pt x="337" y="13731"/>
                  </a:lnTo>
                  <a:lnTo>
                    <a:pt x="258" y="13612"/>
                  </a:lnTo>
                  <a:lnTo>
                    <a:pt x="199" y="13493"/>
                  </a:lnTo>
                  <a:lnTo>
                    <a:pt x="139" y="13335"/>
                  </a:lnTo>
                  <a:lnTo>
                    <a:pt x="80" y="13196"/>
                  </a:lnTo>
                  <a:lnTo>
                    <a:pt x="40" y="13038"/>
                  </a:lnTo>
                  <a:lnTo>
                    <a:pt x="21" y="12860"/>
                  </a:lnTo>
                  <a:lnTo>
                    <a:pt x="1" y="12682"/>
                  </a:lnTo>
                  <a:lnTo>
                    <a:pt x="1" y="12484"/>
                  </a:lnTo>
                  <a:lnTo>
                    <a:pt x="1" y="12286"/>
                  </a:lnTo>
                  <a:lnTo>
                    <a:pt x="21" y="12049"/>
                  </a:lnTo>
                  <a:lnTo>
                    <a:pt x="60" y="11831"/>
                  </a:lnTo>
                  <a:lnTo>
                    <a:pt x="179" y="11317"/>
                  </a:lnTo>
                  <a:lnTo>
                    <a:pt x="12801" y="1"/>
                  </a:lnTo>
                  <a:lnTo>
                    <a:pt x="17430" y="1"/>
                  </a:lnTo>
                  <a:lnTo>
                    <a:pt x="17430" y="1"/>
                  </a:lnTo>
                  <a:lnTo>
                    <a:pt x="18241" y="456"/>
                  </a:lnTo>
                  <a:lnTo>
                    <a:pt x="18973" y="891"/>
                  </a:lnTo>
                  <a:lnTo>
                    <a:pt x="19686" y="1326"/>
                  </a:lnTo>
                  <a:lnTo>
                    <a:pt x="20339" y="1761"/>
                  </a:lnTo>
                  <a:lnTo>
                    <a:pt x="20932" y="2177"/>
                  </a:lnTo>
                  <a:lnTo>
                    <a:pt x="21486" y="2592"/>
                  </a:lnTo>
                  <a:lnTo>
                    <a:pt x="22000" y="3008"/>
                  </a:lnTo>
                  <a:lnTo>
                    <a:pt x="22475" y="3403"/>
                  </a:lnTo>
                  <a:lnTo>
                    <a:pt x="22910" y="3819"/>
                  </a:lnTo>
                  <a:lnTo>
                    <a:pt x="23306" y="4195"/>
                  </a:lnTo>
                  <a:lnTo>
                    <a:pt x="23642" y="4590"/>
                  </a:lnTo>
                  <a:lnTo>
                    <a:pt x="23959" y="4966"/>
                  </a:lnTo>
                  <a:lnTo>
                    <a:pt x="24236" y="5342"/>
                  </a:lnTo>
                  <a:lnTo>
                    <a:pt x="24473" y="5718"/>
                  </a:lnTo>
                  <a:lnTo>
                    <a:pt x="24671" y="6094"/>
                  </a:lnTo>
                  <a:lnTo>
                    <a:pt x="24829" y="6450"/>
                  </a:lnTo>
                  <a:lnTo>
                    <a:pt x="24968" y="6806"/>
                  </a:lnTo>
                  <a:lnTo>
                    <a:pt x="25067" y="7143"/>
                  </a:lnTo>
                  <a:lnTo>
                    <a:pt x="25146" y="7479"/>
                  </a:lnTo>
                  <a:lnTo>
                    <a:pt x="25186" y="7815"/>
                  </a:lnTo>
                  <a:lnTo>
                    <a:pt x="25205" y="8152"/>
                  </a:lnTo>
                  <a:lnTo>
                    <a:pt x="25186" y="8468"/>
                  </a:lnTo>
                  <a:lnTo>
                    <a:pt x="25146" y="8785"/>
                  </a:lnTo>
                  <a:lnTo>
                    <a:pt x="25087" y="9101"/>
                  </a:lnTo>
                  <a:lnTo>
                    <a:pt x="24988" y="9398"/>
                  </a:lnTo>
                  <a:lnTo>
                    <a:pt x="24869" y="9695"/>
                  </a:lnTo>
                  <a:lnTo>
                    <a:pt x="24731" y="9991"/>
                  </a:lnTo>
                  <a:lnTo>
                    <a:pt x="24572" y="10288"/>
                  </a:lnTo>
                  <a:lnTo>
                    <a:pt x="24414" y="10565"/>
                  </a:lnTo>
                  <a:lnTo>
                    <a:pt x="24216" y="10842"/>
                  </a:lnTo>
                  <a:lnTo>
                    <a:pt x="23999" y="11099"/>
                  </a:lnTo>
                  <a:lnTo>
                    <a:pt x="23761" y="11376"/>
                  </a:lnTo>
                  <a:lnTo>
                    <a:pt x="23524" y="11633"/>
                  </a:lnTo>
                  <a:lnTo>
                    <a:pt x="23267" y="11871"/>
                  </a:lnTo>
                  <a:lnTo>
                    <a:pt x="22990" y="12128"/>
                  </a:lnTo>
                  <a:lnTo>
                    <a:pt x="22713" y="12365"/>
                  </a:lnTo>
                  <a:lnTo>
                    <a:pt x="22099" y="12821"/>
                  </a:lnTo>
                  <a:lnTo>
                    <a:pt x="21466" y="13256"/>
                  </a:lnTo>
                  <a:lnTo>
                    <a:pt x="20813" y="13651"/>
                  </a:lnTo>
                  <a:lnTo>
                    <a:pt x="20141" y="14047"/>
                  </a:lnTo>
                  <a:lnTo>
                    <a:pt x="19448" y="14403"/>
                  </a:lnTo>
                  <a:lnTo>
                    <a:pt x="18756" y="14720"/>
                  </a:lnTo>
                  <a:lnTo>
                    <a:pt x="18083" y="15036"/>
                  </a:lnTo>
                  <a:lnTo>
                    <a:pt x="17411" y="15313"/>
                  </a:lnTo>
                  <a:lnTo>
                    <a:pt x="16184" y="15808"/>
                  </a:lnTo>
                  <a:lnTo>
                    <a:pt x="15135" y="16204"/>
                  </a:lnTo>
                  <a:lnTo>
                    <a:pt x="14324" y="164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2029200" y="2745700"/>
              <a:ext cx="118725" cy="104400"/>
            </a:xfrm>
            <a:custGeom>
              <a:rect b="b" l="l" r="r" t="t"/>
              <a:pathLst>
                <a:path extrusionOk="0" h="4176" w="4749">
                  <a:moveTo>
                    <a:pt x="4056" y="1"/>
                  </a:moveTo>
                  <a:lnTo>
                    <a:pt x="3403" y="80"/>
                  </a:lnTo>
                  <a:lnTo>
                    <a:pt x="3581" y="575"/>
                  </a:lnTo>
                  <a:lnTo>
                    <a:pt x="3740" y="1109"/>
                  </a:lnTo>
                  <a:lnTo>
                    <a:pt x="3819" y="1406"/>
                  </a:lnTo>
                  <a:lnTo>
                    <a:pt x="3878" y="1722"/>
                  </a:lnTo>
                  <a:lnTo>
                    <a:pt x="3938" y="2039"/>
                  </a:lnTo>
                  <a:lnTo>
                    <a:pt x="3977" y="2375"/>
                  </a:lnTo>
                  <a:lnTo>
                    <a:pt x="3997" y="2672"/>
                  </a:lnTo>
                  <a:lnTo>
                    <a:pt x="3977" y="2968"/>
                  </a:lnTo>
                  <a:lnTo>
                    <a:pt x="3918" y="3226"/>
                  </a:lnTo>
                  <a:lnTo>
                    <a:pt x="3878" y="3344"/>
                  </a:lnTo>
                  <a:lnTo>
                    <a:pt x="3839" y="3463"/>
                  </a:lnTo>
                  <a:lnTo>
                    <a:pt x="3779" y="3542"/>
                  </a:lnTo>
                  <a:lnTo>
                    <a:pt x="3700" y="3641"/>
                  </a:lnTo>
                  <a:lnTo>
                    <a:pt x="3621" y="3700"/>
                  </a:lnTo>
                  <a:lnTo>
                    <a:pt x="3522" y="3760"/>
                  </a:lnTo>
                  <a:lnTo>
                    <a:pt x="3403" y="3799"/>
                  </a:lnTo>
                  <a:lnTo>
                    <a:pt x="3285" y="3819"/>
                  </a:lnTo>
                  <a:lnTo>
                    <a:pt x="3047" y="3819"/>
                  </a:lnTo>
                  <a:lnTo>
                    <a:pt x="2909" y="3780"/>
                  </a:lnTo>
                  <a:lnTo>
                    <a:pt x="2770" y="3740"/>
                  </a:lnTo>
                  <a:lnTo>
                    <a:pt x="2493" y="3602"/>
                  </a:lnTo>
                  <a:lnTo>
                    <a:pt x="2197" y="3443"/>
                  </a:lnTo>
                  <a:lnTo>
                    <a:pt x="1900" y="3245"/>
                  </a:lnTo>
                  <a:lnTo>
                    <a:pt x="1623" y="3008"/>
                  </a:lnTo>
                  <a:lnTo>
                    <a:pt x="1326" y="2771"/>
                  </a:lnTo>
                  <a:lnTo>
                    <a:pt x="812" y="2276"/>
                  </a:lnTo>
                  <a:lnTo>
                    <a:pt x="396" y="1821"/>
                  </a:lnTo>
                  <a:lnTo>
                    <a:pt x="1" y="1366"/>
                  </a:lnTo>
                  <a:lnTo>
                    <a:pt x="80" y="1524"/>
                  </a:lnTo>
                  <a:lnTo>
                    <a:pt x="297" y="1880"/>
                  </a:lnTo>
                  <a:lnTo>
                    <a:pt x="456" y="2118"/>
                  </a:lnTo>
                  <a:lnTo>
                    <a:pt x="653" y="2395"/>
                  </a:lnTo>
                  <a:lnTo>
                    <a:pt x="871" y="2672"/>
                  </a:lnTo>
                  <a:lnTo>
                    <a:pt x="1108" y="2968"/>
                  </a:lnTo>
                  <a:lnTo>
                    <a:pt x="1366" y="3245"/>
                  </a:lnTo>
                  <a:lnTo>
                    <a:pt x="1662" y="3503"/>
                  </a:lnTo>
                  <a:lnTo>
                    <a:pt x="1979" y="3740"/>
                  </a:lnTo>
                  <a:lnTo>
                    <a:pt x="2137" y="3839"/>
                  </a:lnTo>
                  <a:lnTo>
                    <a:pt x="2296" y="3918"/>
                  </a:lnTo>
                  <a:lnTo>
                    <a:pt x="2474" y="3997"/>
                  </a:lnTo>
                  <a:lnTo>
                    <a:pt x="2652" y="4076"/>
                  </a:lnTo>
                  <a:lnTo>
                    <a:pt x="2810" y="4116"/>
                  </a:lnTo>
                  <a:lnTo>
                    <a:pt x="3008" y="4155"/>
                  </a:lnTo>
                  <a:lnTo>
                    <a:pt x="3186" y="4175"/>
                  </a:lnTo>
                  <a:lnTo>
                    <a:pt x="3364" y="4155"/>
                  </a:lnTo>
                  <a:lnTo>
                    <a:pt x="3562" y="4136"/>
                  </a:lnTo>
                  <a:lnTo>
                    <a:pt x="3740" y="4096"/>
                  </a:lnTo>
                  <a:lnTo>
                    <a:pt x="3918" y="4037"/>
                  </a:lnTo>
                  <a:lnTo>
                    <a:pt x="4096" y="3958"/>
                  </a:lnTo>
                  <a:lnTo>
                    <a:pt x="4234" y="3859"/>
                  </a:lnTo>
                  <a:lnTo>
                    <a:pt x="4353" y="3740"/>
                  </a:lnTo>
                  <a:lnTo>
                    <a:pt x="4452" y="3621"/>
                  </a:lnTo>
                  <a:lnTo>
                    <a:pt x="4531" y="3503"/>
                  </a:lnTo>
                  <a:lnTo>
                    <a:pt x="4610" y="3364"/>
                  </a:lnTo>
                  <a:lnTo>
                    <a:pt x="4650" y="3206"/>
                  </a:lnTo>
                  <a:lnTo>
                    <a:pt x="4689" y="3048"/>
                  </a:lnTo>
                  <a:lnTo>
                    <a:pt x="4729" y="2889"/>
                  </a:lnTo>
                  <a:lnTo>
                    <a:pt x="4749" y="2533"/>
                  </a:lnTo>
                  <a:lnTo>
                    <a:pt x="4729" y="2177"/>
                  </a:lnTo>
                  <a:lnTo>
                    <a:pt x="4670" y="1821"/>
                  </a:lnTo>
                  <a:lnTo>
                    <a:pt x="4590" y="1485"/>
                  </a:lnTo>
                  <a:lnTo>
                    <a:pt x="4492" y="1148"/>
                  </a:lnTo>
                  <a:lnTo>
                    <a:pt x="4393" y="832"/>
                  </a:lnTo>
                  <a:lnTo>
                    <a:pt x="4294" y="555"/>
                  </a:lnTo>
                  <a:lnTo>
                    <a:pt x="4116" y="159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1996075" y="2801600"/>
              <a:ext cx="56400" cy="16850"/>
            </a:xfrm>
            <a:custGeom>
              <a:rect b="b" l="l" r="r" t="t"/>
              <a:pathLst>
                <a:path extrusionOk="0" h="674" w="2256">
                  <a:moveTo>
                    <a:pt x="475" y="0"/>
                  </a:moveTo>
                  <a:lnTo>
                    <a:pt x="376" y="20"/>
                  </a:lnTo>
                  <a:lnTo>
                    <a:pt x="257" y="40"/>
                  </a:lnTo>
                  <a:lnTo>
                    <a:pt x="79" y="119"/>
                  </a:lnTo>
                  <a:lnTo>
                    <a:pt x="20" y="178"/>
                  </a:lnTo>
                  <a:lnTo>
                    <a:pt x="0" y="198"/>
                  </a:lnTo>
                  <a:lnTo>
                    <a:pt x="79" y="337"/>
                  </a:lnTo>
                  <a:lnTo>
                    <a:pt x="178" y="436"/>
                  </a:lnTo>
                  <a:lnTo>
                    <a:pt x="277" y="515"/>
                  </a:lnTo>
                  <a:lnTo>
                    <a:pt x="416" y="594"/>
                  </a:lnTo>
                  <a:lnTo>
                    <a:pt x="534" y="634"/>
                  </a:lnTo>
                  <a:lnTo>
                    <a:pt x="673" y="653"/>
                  </a:lnTo>
                  <a:lnTo>
                    <a:pt x="831" y="673"/>
                  </a:lnTo>
                  <a:lnTo>
                    <a:pt x="989" y="673"/>
                  </a:lnTo>
                  <a:lnTo>
                    <a:pt x="1286" y="653"/>
                  </a:lnTo>
                  <a:lnTo>
                    <a:pt x="1603" y="574"/>
                  </a:lnTo>
                  <a:lnTo>
                    <a:pt x="1880" y="495"/>
                  </a:lnTo>
                  <a:lnTo>
                    <a:pt x="2117" y="396"/>
                  </a:lnTo>
                  <a:lnTo>
                    <a:pt x="2176" y="376"/>
                  </a:lnTo>
                  <a:lnTo>
                    <a:pt x="2216" y="337"/>
                  </a:lnTo>
                  <a:lnTo>
                    <a:pt x="2255" y="277"/>
                  </a:lnTo>
                  <a:lnTo>
                    <a:pt x="2236" y="277"/>
                  </a:lnTo>
                  <a:lnTo>
                    <a:pt x="2196" y="258"/>
                  </a:lnTo>
                  <a:lnTo>
                    <a:pt x="2097" y="258"/>
                  </a:lnTo>
                  <a:lnTo>
                    <a:pt x="1998" y="277"/>
                  </a:lnTo>
                  <a:lnTo>
                    <a:pt x="1800" y="337"/>
                  </a:lnTo>
                  <a:lnTo>
                    <a:pt x="1622" y="396"/>
                  </a:lnTo>
                  <a:lnTo>
                    <a:pt x="1464" y="436"/>
                  </a:lnTo>
                  <a:lnTo>
                    <a:pt x="1128" y="436"/>
                  </a:lnTo>
                  <a:lnTo>
                    <a:pt x="950" y="376"/>
                  </a:lnTo>
                  <a:lnTo>
                    <a:pt x="811" y="317"/>
                  </a:lnTo>
                  <a:lnTo>
                    <a:pt x="693" y="198"/>
                  </a:lnTo>
                  <a:lnTo>
                    <a:pt x="633" y="119"/>
                  </a:lnTo>
                  <a:lnTo>
                    <a:pt x="594" y="40"/>
                  </a:lnTo>
                  <a:lnTo>
                    <a:pt x="574" y="20"/>
                  </a:lnTo>
                  <a:lnTo>
                    <a:pt x="554" y="2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1992600" y="2814450"/>
              <a:ext cx="70750" cy="20800"/>
            </a:xfrm>
            <a:custGeom>
              <a:rect b="b" l="l" r="r" t="t"/>
              <a:pathLst>
                <a:path extrusionOk="0" h="832" w="2830">
                  <a:moveTo>
                    <a:pt x="2671" y="1"/>
                  </a:moveTo>
                  <a:lnTo>
                    <a:pt x="2434" y="40"/>
                  </a:lnTo>
                  <a:lnTo>
                    <a:pt x="2335" y="80"/>
                  </a:lnTo>
                  <a:lnTo>
                    <a:pt x="2256" y="100"/>
                  </a:lnTo>
                  <a:lnTo>
                    <a:pt x="2078" y="218"/>
                  </a:lnTo>
                  <a:lnTo>
                    <a:pt x="1880" y="317"/>
                  </a:lnTo>
                  <a:lnTo>
                    <a:pt x="1682" y="416"/>
                  </a:lnTo>
                  <a:lnTo>
                    <a:pt x="1465" y="495"/>
                  </a:lnTo>
                  <a:lnTo>
                    <a:pt x="1247" y="535"/>
                  </a:lnTo>
                  <a:lnTo>
                    <a:pt x="1029" y="535"/>
                  </a:lnTo>
                  <a:lnTo>
                    <a:pt x="930" y="515"/>
                  </a:lnTo>
                  <a:lnTo>
                    <a:pt x="832" y="476"/>
                  </a:lnTo>
                  <a:lnTo>
                    <a:pt x="733" y="416"/>
                  </a:lnTo>
                  <a:lnTo>
                    <a:pt x="634" y="357"/>
                  </a:lnTo>
                  <a:lnTo>
                    <a:pt x="574" y="317"/>
                  </a:lnTo>
                  <a:lnTo>
                    <a:pt x="475" y="317"/>
                  </a:lnTo>
                  <a:lnTo>
                    <a:pt x="357" y="357"/>
                  </a:lnTo>
                  <a:lnTo>
                    <a:pt x="238" y="396"/>
                  </a:lnTo>
                  <a:lnTo>
                    <a:pt x="139" y="436"/>
                  </a:lnTo>
                  <a:lnTo>
                    <a:pt x="40" y="495"/>
                  </a:lnTo>
                  <a:lnTo>
                    <a:pt x="1" y="535"/>
                  </a:lnTo>
                  <a:lnTo>
                    <a:pt x="1" y="555"/>
                  </a:lnTo>
                  <a:lnTo>
                    <a:pt x="1" y="575"/>
                  </a:lnTo>
                  <a:lnTo>
                    <a:pt x="139" y="673"/>
                  </a:lnTo>
                  <a:lnTo>
                    <a:pt x="297" y="753"/>
                  </a:lnTo>
                  <a:lnTo>
                    <a:pt x="456" y="792"/>
                  </a:lnTo>
                  <a:lnTo>
                    <a:pt x="634" y="832"/>
                  </a:lnTo>
                  <a:lnTo>
                    <a:pt x="832" y="832"/>
                  </a:lnTo>
                  <a:lnTo>
                    <a:pt x="1010" y="812"/>
                  </a:lnTo>
                  <a:lnTo>
                    <a:pt x="1207" y="772"/>
                  </a:lnTo>
                  <a:lnTo>
                    <a:pt x="1405" y="733"/>
                  </a:lnTo>
                  <a:lnTo>
                    <a:pt x="1801" y="614"/>
                  </a:lnTo>
                  <a:lnTo>
                    <a:pt x="2157" y="436"/>
                  </a:lnTo>
                  <a:lnTo>
                    <a:pt x="2493" y="278"/>
                  </a:lnTo>
                  <a:lnTo>
                    <a:pt x="2770" y="100"/>
                  </a:lnTo>
                  <a:lnTo>
                    <a:pt x="2830" y="40"/>
                  </a:lnTo>
                  <a:lnTo>
                    <a:pt x="2830" y="21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2187475" y="2691300"/>
              <a:ext cx="118725" cy="103900"/>
            </a:xfrm>
            <a:custGeom>
              <a:rect b="b" l="l" r="r" t="t"/>
              <a:pathLst>
                <a:path extrusionOk="0" h="4156" w="4749">
                  <a:moveTo>
                    <a:pt x="4056" y="1"/>
                  </a:moveTo>
                  <a:lnTo>
                    <a:pt x="3403" y="60"/>
                  </a:lnTo>
                  <a:lnTo>
                    <a:pt x="3581" y="574"/>
                  </a:lnTo>
                  <a:lnTo>
                    <a:pt x="3740" y="1089"/>
                  </a:lnTo>
                  <a:lnTo>
                    <a:pt x="3819" y="1405"/>
                  </a:lnTo>
                  <a:lnTo>
                    <a:pt x="3878" y="1722"/>
                  </a:lnTo>
                  <a:lnTo>
                    <a:pt x="3937" y="2038"/>
                  </a:lnTo>
                  <a:lnTo>
                    <a:pt x="3977" y="2355"/>
                  </a:lnTo>
                  <a:lnTo>
                    <a:pt x="3997" y="2671"/>
                  </a:lnTo>
                  <a:lnTo>
                    <a:pt x="3977" y="2948"/>
                  </a:lnTo>
                  <a:lnTo>
                    <a:pt x="3918" y="3225"/>
                  </a:lnTo>
                  <a:lnTo>
                    <a:pt x="3878" y="3344"/>
                  </a:lnTo>
                  <a:lnTo>
                    <a:pt x="3838" y="3443"/>
                  </a:lnTo>
                  <a:lnTo>
                    <a:pt x="3779" y="3542"/>
                  </a:lnTo>
                  <a:lnTo>
                    <a:pt x="3700" y="3621"/>
                  </a:lnTo>
                  <a:lnTo>
                    <a:pt x="3621" y="3700"/>
                  </a:lnTo>
                  <a:lnTo>
                    <a:pt x="3502" y="3760"/>
                  </a:lnTo>
                  <a:lnTo>
                    <a:pt x="3403" y="3799"/>
                  </a:lnTo>
                  <a:lnTo>
                    <a:pt x="3285" y="3819"/>
                  </a:lnTo>
                  <a:lnTo>
                    <a:pt x="3166" y="3819"/>
                  </a:lnTo>
                  <a:lnTo>
                    <a:pt x="3027" y="3799"/>
                  </a:lnTo>
                  <a:lnTo>
                    <a:pt x="2909" y="3779"/>
                  </a:lnTo>
                  <a:lnTo>
                    <a:pt x="2770" y="3720"/>
                  </a:lnTo>
                  <a:lnTo>
                    <a:pt x="2493" y="3601"/>
                  </a:lnTo>
                  <a:lnTo>
                    <a:pt x="2196" y="3423"/>
                  </a:lnTo>
                  <a:lnTo>
                    <a:pt x="1900" y="3225"/>
                  </a:lnTo>
                  <a:lnTo>
                    <a:pt x="1603" y="3008"/>
                  </a:lnTo>
                  <a:lnTo>
                    <a:pt x="1326" y="2751"/>
                  </a:lnTo>
                  <a:lnTo>
                    <a:pt x="812" y="2256"/>
                  </a:lnTo>
                  <a:lnTo>
                    <a:pt x="396" y="1821"/>
                  </a:lnTo>
                  <a:lnTo>
                    <a:pt x="0" y="1366"/>
                  </a:lnTo>
                  <a:lnTo>
                    <a:pt x="80" y="1504"/>
                  </a:lnTo>
                  <a:lnTo>
                    <a:pt x="297" y="1880"/>
                  </a:lnTo>
                  <a:lnTo>
                    <a:pt x="455" y="2118"/>
                  </a:lnTo>
                  <a:lnTo>
                    <a:pt x="653" y="2375"/>
                  </a:lnTo>
                  <a:lnTo>
                    <a:pt x="871" y="2671"/>
                  </a:lnTo>
                  <a:lnTo>
                    <a:pt x="1108" y="2948"/>
                  </a:lnTo>
                  <a:lnTo>
                    <a:pt x="1365" y="3225"/>
                  </a:lnTo>
                  <a:lnTo>
                    <a:pt x="1662" y="3483"/>
                  </a:lnTo>
                  <a:lnTo>
                    <a:pt x="1979" y="3720"/>
                  </a:lnTo>
                  <a:lnTo>
                    <a:pt x="2137" y="3819"/>
                  </a:lnTo>
                  <a:lnTo>
                    <a:pt x="2295" y="3918"/>
                  </a:lnTo>
                  <a:lnTo>
                    <a:pt x="2473" y="3997"/>
                  </a:lnTo>
                  <a:lnTo>
                    <a:pt x="2632" y="4056"/>
                  </a:lnTo>
                  <a:lnTo>
                    <a:pt x="2810" y="4116"/>
                  </a:lnTo>
                  <a:lnTo>
                    <a:pt x="2988" y="4135"/>
                  </a:lnTo>
                  <a:lnTo>
                    <a:pt x="3186" y="4155"/>
                  </a:lnTo>
                  <a:lnTo>
                    <a:pt x="3364" y="4155"/>
                  </a:lnTo>
                  <a:lnTo>
                    <a:pt x="3561" y="4135"/>
                  </a:lnTo>
                  <a:lnTo>
                    <a:pt x="3740" y="4096"/>
                  </a:lnTo>
                  <a:lnTo>
                    <a:pt x="3918" y="4017"/>
                  </a:lnTo>
                  <a:lnTo>
                    <a:pt x="4076" y="3938"/>
                  </a:lnTo>
                  <a:lnTo>
                    <a:pt x="4214" y="3858"/>
                  </a:lnTo>
                  <a:lnTo>
                    <a:pt x="4353" y="3740"/>
                  </a:lnTo>
                  <a:lnTo>
                    <a:pt x="4452" y="3621"/>
                  </a:lnTo>
                  <a:lnTo>
                    <a:pt x="4531" y="3483"/>
                  </a:lnTo>
                  <a:lnTo>
                    <a:pt x="4590" y="3344"/>
                  </a:lnTo>
                  <a:lnTo>
                    <a:pt x="4650" y="3206"/>
                  </a:lnTo>
                  <a:lnTo>
                    <a:pt x="4689" y="3047"/>
                  </a:lnTo>
                  <a:lnTo>
                    <a:pt x="4729" y="2869"/>
                  </a:lnTo>
                  <a:lnTo>
                    <a:pt x="4749" y="2533"/>
                  </a:lnTo>
                  <a:lnTo>
                    <a:pt x="4709" y="2177"/>
                  </a:lnTo>
                  <a:lnTo>
                    <a:pt x="4669" y="1821"/>
                  </a:lnTo>
                  <a:lnTo>
                    <a:pt x="4590" y="1465"/>
                  </a:lnTo>
                  <a:lnTo>
                    <a:pt x="4491" y="1128"/>
                  </a:lnTo>
                  <a:lnTo>
                    <a:pt x="4392" y="832"/>
                  </a:lnTo>
                  <a:lnTo>
                    <a:pt x="4293" y="555"/>
                  </a:lnTo>
                  <a:lnTo>
                    <a:pt x="4115" y="159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2290350" y="2673500"/>
              <a:ext cx="39600" cy="41075"/>
            </a:xfrm>
            <a:custGeom>
              <a:rect b="b" l="l" r="r" t="t"/>
              <a:pathLst>
                <a:path extrusionOk="0" h="1643" w="1584">
                  <a:moveTo>
                    <a:pt x="1445" y="0"/>
                  </a:moveTo>
                  <a:lnTo>
                    <a:pt x="1247" y="80"/>
                  </a:lnTo>
                  <a:lnTo>
                    <a:pt x="1168" y="139"/>
                  </a:lnTo>
                  <a:lnTo>
                    <a:pt x="1069" y="198"/>
                  </a:lnTo>
                  <a:lnTo>
                    <a:pt x="1029" y="258"/>
                  </a:lnTo>
                  <a:lnTo>
                    <a:pt x="1009" y="277"/>
                  </a:lnTo>
                  <a:lnTo>
                    <a:pt x="1029" y="317"/>
                  </a:lnTo>
                  <a:lnTo>
                    <a:pt x="1049" y="396"/>
                  </a:lnTo>
                  <a:lnTo>
                    <a:pt x="1049" y="495"/>
                  </a:lnTo>
                  <a:lnTo>
                    <a:pt x="1049" y="653"/>
                  </a:lnTo>
                  <a:lnTo>
                    <a:pt x="990" y="812"/>
                  </a:lnTo>
                  <a:lnTo>
                    <a:pt x="910" y="950"/>
                  </a:lnTo>
                  <a:lnTo>
                    <a:pt x="792" y="1089"/>
                  </a:lnTo>
                  <a:lnTo>
                    <a:pt x="653" y="1187"/>
                  </a:lnTo>
                  <a:lnTo>
                    <a:pt x="515" y="1286"/>
                  </a:lnTo>
                  <a:lnTo>
                    <a:pt x="357" y="1346"/>
                  </a:lnTo>
                  <a:lnTo>
                    <a:pt x="159" y="1445"/>
                  </a:lnTo>
                  <a:lnTo>
                    <a:pt x="80" y="1504"/>
                  </a:lnTo>
                  <a:lnTo>
                    <a:pt x="0" y="1583"/>
                  </a:lnTo>
                  <a:lnTo>
                    <a:pt x="0" y="1623"/>
                  </a:lnTo>
                  <a:lnTo>
                    <a:pt x="0" y="1642"/>
                  </a:lnTo>
                  <a:lnTo>
                    <a:pt x="99" y="1642"/>
                  </a:lnTo>
                  <a:lnTo>
                    <a:pt x="159" y="1623"/>
                  </a:lnTo>
                  <a:lnTo>
                    <a:pt x="396" y="1524"/>
                  </a:lnTo>
                  <a:lnTo>
                    <a:pt x="673" y="1385"/>
                  </a:lnTo>
                  <a:lnTo>
                    <a:pt x="930" y="1227"/>
                  </a:lnTo>
                  <a:lnTo>
                    <a:pt x="1168" y="1029"/>
                  </a:lnTo>
                  <a:lnTo>
                    <a:pt x="1286" y="930"/>
                  </a:lnTo>
                  <a:lnTo>
                    <a:pt x="1385" y="812"/>
                  </a:lnTo>
                  <a:lnTo>
                    <a:pt x="1464" y="693"/>
                  </a:lnTo>
                  <a:lnTo>
                    <a:pt x="1524" y="574"/>
                  </a:lnTo>
                  <a:lnTo>
                    <a:pt x="1563" y="436"/>
                  </a:lnTo>
                  <a:lnTo>
                    <a:pt x="1583" y="297"/>
                  </a:lnTo>
                  <a:lnTo>
                    <a:pt x="1583" y="159"/>
                  </a:lnTo>
                  <a:lnTo>
                    <a:pt x="1544" y="20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2286400" y="2686850"/>
              <a:ext cx="60350" cy="40100"/>
            </a:xfrm>
            <a:custGeom>
              <a:rect b="b" l="l" r="r" t="t"/>
              <a:pathLst>
                <a:path extrusionOk="0" h="1604" w="2414">
                  <a:moveTo>
                    <a:pt x="2335" y="1"/>
                  </a:moveTo>
                  <a:lnTo>
                    <a:pt x="2236" y="20"/>
                  </a:lnTo>
                  <a:lnTo>
                    <a:pt x="2117" y="60"/>
                  </a:lnTo>
                  <a:lnTo>
                    <a:pt x="2018" y="100"/>
                  </a:lnTo>
                  <a:lnTo>
                    <a:pt x="1919" y="159"/>
                  </a:lnTo>
                  <a:lnTo>
                    <a:pt x="1840" y="238"/>
                  </a:lnTo>
                  <a:lnTo>
                    <a:pt x="1800" y="297"/>
                  </a:lnTo>
                  <a:lnTo>
                    <a:pt x="1800" y="416"/>
                  </a:lnTo>
                  <a:lnTo>
                    <a:pt x="1761" y="515"/>
                  </a:lnTo>
                  <a:lnTo>
                    <a:pt x="1721" y="614"/>
                  </a:lnTo>
                  <a:lnTo>
                    <a:pt x="1662" y="713"/>
                  </a:lnTo>
                  <a:lnTo>
                    <a:pt x="1583" y="792"/>
                  </a:lnTo>
                  <a:lnTo>
                    <a:pt x="1504" y="851"/>
                  </a:lnTo>
                  <a:lnTo>
                    <a:pt x="1326" y="970"/>
                  </a:lnTo>
                  <a:lnTo>
                    <a:pt x="1108" y="1069"/>
                  </a:lnTo>
                  <a:lnTo>
                    <a:pt x="890" y="1148"/>
                  </a:lnTo>
                  <a:lnTo>
                    <a:pt x="673" y="1207"/>
                  </a:lnTo>
                  <a:lnTo>
                    <a:pt x="475" y="1247"/>
                  </a:lnTo>
                  <a:lnTo>
                    <a:pt x="396" y="1267"/>
                  </a:lnTo>
                  <a:lnTo>
                    <a:pt x="317" y="1326"/>
                  </a:lnTo>
                  <a:lnTo>
                    <a:pt x="119" y="1465"/>
                  </a:lnTo>
                  <a:lnTo>
                    <a:pt x="40" y="1524"/>
                  </a:lnTo>
                  <a:lnTo>
                    <a:pt x="0" y="1583"/>
                  </a:lnTo>
                  <a:lnTo>
                    <a:pt x="0" y="1603"/>
                  </a:lnTo>
                  <a:lnTo>
                    <a:pt x="99" y="1603"/>
                  </a:lnTo>
                  <a:lnTo>
                    <a:pt x="416" y="1544"/>
                  </a:lnTo>
                  <a:lnTo>
                    <a:pt x="772" y="1425"/>
                  </a:lnTo>
                  <a:lnTo>
                    <a:pt x="1148" y="1287"/>
                  </a:lnTo>
                  <a:lnTo>
                    <a:pt x="1524" y="1108"/>
                  </a:lnTo>
                  <a:lnTo>
                    <a:pt x="1702" y="1010"/>
                  </a:lnTo>
                  <a:lnTo>
                    <a:pt x="1860" y="891"/>
                  </a:lnTo>
                  <a:lnTo>
                    <a:pt x="1998" y="772"/>
                  </a:lnTo>
                  <a:lnTo>
                    <a:pt x="2137" y="653"/>
                  </a:lnTo>
                  <a:lnTo>
                    <a:pt x="2236" y="495"/>
                  </a:lnTo>
                  <a:lnTo>
                    <a:pt x="2335" y="357"/>
                  </a:lnTo>
                  <a:lnTo>
                    <a:pt x="2394" y="198"/>
                  </a:lnTo>
                  <a:lnTo>
                    <a:pt x="2414" y="20"/>
                  </a:lnTo>
                  <a:lnTo>
                    <a:pt x="2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2161750" y="2808525"/>
              <a:ext cx="41575" cy="26725"/>
            </a:xfrm>
            <a:custGeom>
              <a:rect b="b" l="l" r="r" t="t"/>
              <a:pathLst>
                <a:path extrusionOk="0" h="1069" w="1663">
                  <a:moveTo>
                    <a:pt x="1148" y="0"/>
                  </a:moveTo>
                  <a:lnTo>
                    <a:pt x="950" y="40"/>
                  </a:lnTo>
                  <a:lnTo>
                    <a:pt x="772" y="119"/>
                  </a:lnTo>
                  <a:lnTo>
                    <a:pt x="614" y="218"/>
                  </a:lnTo>
                  <a:lnTo>
                    <a:pt x="456" y="337"/>
                  </a:lnTo>
                  <a:lnTo>
                    <a:pt x="317" y="475"/>
                  </a:lnTo>
                  <a:lnTo>
                    <a:pt x="198" y="633"/>
                  </a:lnTo>
                  <a:lnTo>
                    <a:pt x="100" y="792"/>
                  </a:lnTo>
                  <a:lnTo>
                    <a:pt x="20" y="970"/>
                  </a:lnTo>
                  <a:lnTo>
                    <a:pt x="1" y="1009"/>
                  </a:lnTo>
                  <a:lnTo>
                    <a:pt x="20" y="1049"/>
                  </a:lnTo>
                  <a:lnTo>
                    <a:pt x="60" y="1069"/>
                  </a:lnTo>
                  <a:lnTo>
                    <a:pt x="119" y="1069"/>
                  </a:lnTo>
                  <a:lnTo>
                    <a:pt x="218" y="1049"/>
                  </a:lnTo>
                  <a:lnTo>
                    <a:pt x="258" y="1029"/>
                  </a:lnTo>
                  <a:lnTo>
                    <a:pt x="297" y="990"/>
                  </a:lnTo>
                  <a:lnTo>
                    <a:pt x="396" y="772"/>
                  </a:lnTo>
                  <a:lnTo>
                    <a:pt x="535" y="554"/>
                  </a:lnTo>
                  <a:lnTo>
                    <a:pt x="713" y="376"/>
                  </a:lnTo>
                  <a:lnTo>
                    <a:pt x="812" y="297"/>
                  </a:lnTo>
                  <a:lnTo>
                    <a:pt x="930" y="238"/>
                  </a:lnTo>
                  <a:lnTo>
                    <a:pt x="1010" y="198"/>
                  </a:lnTo>
                  <a:lnTo>
                    <a:pt x="1069" y="178"/>
                  </a:lnTo>
                  <a:lnTo>
                    <a:pt x="1148" y="178"/>
                  </a:lnTo>
                  <a:lnTo>
                    <a:pt x="1188" y="198"/>
                  </a:lnTo>
                  <a:lnTo>
                    <a:pt x="1227" y="218"/>
                  </a:lnTo>
                  <a:lnTo>
                    <a:pt x="1267" y="258"/>
                  </a:lnTo>
                  <a:lnTo>
                    <a:pt x="1326" y="357"/>
                  </a:lnTo>
                  <a:lnTo>
                    <a:pt x="1346" y="475"/>
                  </a:lnTo>
                  <a:lnTo>
                    <a:pt x="1366" y="614"/>
                  </a:lnTo>
                  <a:lnTo>
                    <a:pt x="1346" y="851"/>
                  </a:lnTo>
                  <a:lnTo>
                    <a:pt x="1366" y="891"/>
                  </a:lnTo>
                  <a:lnTo>
                    <a:pt x="1386" y="930"/>
                  </a:lnTo>
                  <a:lnTo>
                    <a:pt x="1484" y="930"/>
                  </a:lnTo>
                  <a:lnTo>
                    <a:pt x="1583" y="891"/>
                  </a:lnTo>
                  <a:lnTo>
                    <a:pt x="1623" y="871"/>
                  </a:lnTo>
                  <a:lnTo>
                    <a:pt x="1643" y="831"/>
                  </a:lnTo>
                  <a:lnTo>
                    <a:pt x="1662" y="673"/>
                  </a:lnTo>
                  <a:lnTo>
                    <a:pt x="1662" y="535"/>
                  </a:lnTo>
                  <a:lnTo>
                    <a:pt x="1643" y="376"/>
                  </a:lnTo>
                  <a:lnTo>
                    <a:pt x="1603" y="258"/>
                  </a:lnTo>
                  <a:lnTo>
                    <a:pt x="1544" y="139"/>
                  </a:lnTo>
                  <a:lnTo>
                    <a:pt x="1504" y="80"/>
                  </a:lnTo>
                  <a:lnTo>
                    <a:pt x="1445" y="40"/>
                  </a:lnTo>
                  <a:lnTo>
                    <a:pt x="1386" y="20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2012875" y="2706625"/>
              <a:ext cx="95000" cy="64825"/>
            </a:xfrm>
            <a:custGeom>
              <a:rect b="b" l="l" r="r" t="t"/>
              <a:pathLst>
                <a:path extrusionOk="0" h="2593" w="3800">
                  <a:moveTo>
                    <a:pt x="3799" y="1"/>
                  </a:moveTo>
                  <a:lnTo>
                    <a:pt x="1" y="2098"/>
                  </a:lnTo>
                  <a:lnTo>
                    <a:pt x="317" y="2593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2164725" y="2664600"/>
              <a:ext cx="116250" cy="21300"/>
            </a:xfrm>
            <a:custGeom>
              <a:rect b="b" l="l" r="r" t="t"/>
              <a:pathLst>
                <a:path extrusionOk="0" h="852" w="4650">
                  <a:moveTo>
                    <a:pt x="4650" y="0"/>
                  </a:moveTo>
                  <a:lnTo>
                    <a:pt x="0" y="258"/>
                  </a:lnTo>
                  <a:lnTo>
                    <a:pt x="60" y="851"/>
                  </a:lnTo>
                  <a:lnTo>
                    <a:pt x="4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2048500" y="2894100"/>
              <a:ext cx="49475" cy="64300"/>
            </a:xfrm>
            <a:custGeom>
              <a:rect b="b" l="l" r="r" t="t"/>
              <a:pathLst>
                <a:path extrusionOk="0" h="2572" w="1979">
                  <a:moveTo>
                    <a:pt x="890" y="0"/>
                  </a:moveTo>
                  <a:lnTo>
                    <a:pt x="792" y="20"/>
                  </a:lnTo>
                  <a:lnTo>
                    <a:pt x="693" y="59"/>
                  </a:lnTo>
                  <a:lnTo>
                    <a:pt x="594" y="99"/>
                  </a:lnTo>
                  <a:lnTo>
                    <a:pt x="435" y="218"/>
                  </a:lnTo>
                  <a:lnTo>
                    <a:pt x="297" y="376"/>
                  </a:lnTo>
                  <a:lnTo>
                    <a:pt x="178" y="554"/>
                  </a:lnTo>
                  <a:lnTo>
                    <a:pt x="79" y="791"/>
                  </a:lnTo>
                  <a:lnTo>
                    <a:pt x="20" y="1029"/>
                  </a:lnTo>
                  <a:lnTo>
                    <a:pt x="0" y="1286"/>
                  </a:lnTo>
                  <a:lnTo>
                    <a:pt x="20" y="1543"/>
                  </a:lnTo>
                  <a:lnTo>
                    <a:pt x="79" y="1781"/>
                  </a:lnTo>
                  <a:lnTo>
                    <a:pt x="178" y="2018"/>
                  </a:lnTo>
                  <a:lnTo>
                    <a:pt x="297" y="2196"/>
                  </a:lnTo>
                  <a:lnTo>
                    <a:pt x="435" y="2354"/>
                  </a:lnTo>
                  <a:lnTo>
                    <a:pt x="594" y="2473"/>
                  </a:lnTo>
                  <a:lnTo>
                    <a:pt x="693" y="2513"/>
                  </a:lnTo>
                  <a:lnTo>
                    <a:pt x="792" y="2552"/>
                  </a:lnTo>
                  <a:lnTo>
                    <a:pt x="890" y="2572"/>
                  </a:lnTo>
                  <a:lnTo>
                    <a:pt x="1088" y="2572"/>
                  </a:lnTo>
                  <a:lnTo>
                    <a:pt x="1187" y="2552"/>
                  </a:lnTo>
                  <a:lnTo>
                    <a:pt x="1286" y="2513"/>
                  </a:lnTo>
                  <a:lnTo>
                    <a:pt x="1365" y="2473"/>
                  </a:lnTo>
                  <a:lnTo>
                    <a:pt x="1543" y="2354"/>
                  </a:lnTo>
                  <a:lnTo>
                    <a:pt x="1682" y="2196"/>
                  </a:lnTo>
                  <a:lnTo>
                    <a:pt x="1800" y="2018"/>
                  </a:lnTo>
                  <a:lnTo>
                    <a:pt x="1899" y="1781"/>
                  </a:lnTo>
                  <a:lnTo>
                    <a:pt x="1959" y="1543"/>
                  </a:lnTo>
                  <a:lnTo>
                    <a:pt x="1979" y="1286"/>
                  </a:lnTo>
                  <a:lnTo>
                    <a:pt x="1959" y="1029"/>
                  </a:lnTo>
                  <a:lnTo>
                    <a:pt x="1899" y="791"/>
                  </a:lnTo>
                  <a:lnTo>
                    <a:pt x="1800" y="554"/>
                  </a:lnTo>
                  <a:lnTo>
                    <a:pt x="1682" y="376"/>
                  </a:lnTo>
                  <a:lnTo>
                    <a:pt x="1543" y="218"/>
                  </a:lnTo>
                  <a:lnTo>
                    <a:pt x="1365" y="99"/>
                  </a:lnTo>
                  <a:lnTo>
                    <a:pt x="1286" y="59"/>
                  </a:lnTo>
                  <a:lnTo>
                    <a:pt x="1187" y="2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2029200" y="2883200"/>
              <a:ext cx="99925" cy="41575"/>
            </a:xfrm>
            <a:custGeom>
              <a:rect b="b" l="l" r="r" t="t"/>
              <a:pathLst>
                <a:path extrusionOk="0" h="1663" w="3997">
                  <a:moveTo>
                    <a:pt x="198" y="1"/>
                  </a:moveTo>
                  <a:lnTo>
                    <a:pt x="1" y="60"/>
                  </a:lnTo>
                  <a:lnTo>
                    <a:pt x="60" y="238"/>
                  </a:lnTo>
                  <a:lnTo>
                    <a:pt x="139" y="396"/>
                  </a:lnTo>
                  <a:lnTo>
                    <a:pt x="258" y="614"/>
                  </a:lnTo>
                  <a:lnTo>
                    <a:pt x="416" y="832"/>
                  </a:lnTo>
                  <a:lnTo>
                    <a:pt x="614" y="1069"/>
                  </a:lnTo>
                  <a:lnTo>
                    <a:pt x="733" y="1168"/>
                  </a:lnTo>
                  <a:lnTo>
                    <a:pt x="871" y="1287"/>
                  </a:lnTo>
                  <a:lnTo>
                    <a:pt x="1010" y="1366"/>
                  </a:lnTo>
                  <a:lnTo>
                    <a:pt x="1188" y="1465"/>
                  </a:lnTo>
                  <a:lnTo>
                    <a:pt x="1405" y="1544"/>
                  </a:lnTo>
                  <a:lnTo>
                    <a:pt x="1623" y="1603"/>
                  </a:lnTo>
                  <a:lnTo>
                    <a:pt x="1860" y="1643"/>
                  </a:lnTo>
                  <a:lnTo>
                    <a:pt x="2117" y="1663"/>
                  </a:lnTo>
                  <a:lnTo>
                    <a:pt x="2335" y="1643"/>
                  </a:lnTo>
                  <a:lnTo>
                    <a:pt x="2553" y="1623"/>
                  </a:lnTo>
                  <a:lnTo>
                    <a:pt x="2770" y="1583"/>
                  </a:lnTo>
                  <a:lnTo>
                    <a:pt x="3008" y="1524"/>
                  </a:lnTo>
                  <a:lnTo>
                    <a:pt x="3245" y="1465"/>
                  </a:lnTo>
                  <a:lnTo>
                    <a:pt x="3483" y="1366"/>
                  </a:lnTo>
                  <a:lnTo>
                    <a:pt x="3740" y="1267"/>
                  </a:lnTo>
                  <a:lnTo>
                    <a:pt x="3997" y="1148"/>
                  </a:lnTo>
                  <a:lnTo>
                    <a:pt x="3898" y="970"/>
                  </a:lnTo>
                  <a:lnTo>
                    <a:pt x="3502" y="1148"/>
                  </a:lnTo>
                  <a:lnTo>
                    <a:pt x="3146" y="1287"/>
                  </a:lnTo>
                  <a:lnTo>
                    <a:pt x="2770" y="1386"/>
                  </a:lnTo>
                  <a:lnTo>
                    <a:pt x="2434" y="1445"/>
                  </a:lnTo>
                  <a:lnTo>
                    <a:pt x="2117" y="1465"/>
                  </a:lnTo>
                  <a:lnTo>
                    <a:pt x="1821" y="1445"/>
                  </a:lnTo>
                  <a:lnTo>
                    <a:pt x="1524" y="1386"/>
                  </a:lnTo>
                  <a:lnTo>
                    <a:pt x="1267" y="1287"/>
                  </a:lnTo>
                  <a:lnTo>
                    <a:pt x="1108" y="1208"/>
                  </a:lnTo>
                  <a:lnTo>
                    <a:pt x="990" y="1109"/>
                  </a:lnTo>
                  <a:lnTo>
                    <a:pt x="851" y="1030"/>
                  </a:lnTo>
                  <a:lnTo>
                    <a:pt x="752" y="911"/>
                  </a:lnTo>
                  <a:lnTo>
                    <a:pt x="574" y="713"/>
                  </a:lnTo>
                  <a:lnTo>
                    <a:pt x="416" y="495"/>
                  </a:lnTo>
                  <a:lnTo>
                    <a:pt x="317" y="317"/>
                  </a:lnTo>
                  <a:lnTo>
                    <a:pt x="258" y="159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2012875" y="2877775"/>
              <a:ext cx="36625" cy="19300"/>
            </a:xfrm>
            <a:custGeom>
              <a:rect b="b" l="l" r="r" t="t"/>
              <a:pathLst>
                <a:path extrusionOk="0" h="772" w="1465">
                  <a:moveTo>
                    <a:pt x="1267" y="0"/>
                  </a:moveTo>
                  <a:lnTo>
                    <a:pt x="1109" y="40"/>
                  </a:lnTo>
                  <a:lnTo>
                    <a:pt x="931" y="79"/>
                  </a:lnTo>
                  <a:lnTo>
                    <a:pt x="792" y="119"/>
                  </a:lnTo>
                  <a:lnTo>
                    <a:pt x="654" y="178"/>
                  </a:lnTo>
                  <a:lnTo>
                    <a:pt x="535" y="257"/>
                  </a:lnTo>
                  <a:lnTo>
                    <a:pt x="337" y="396"/>
                  </a:lnTo>
                  <a:lnTo>
                    <a:pt x="179" y="534"/>
                  </a:lnTo>
                  <a:lnTo>
                    <a:pt x="80" y="653"/>
                  </a:lnTo>
                  <a:lnTo>
                    <a:pt x="1" y="772"/>
                  </a:lnTo>
                  <a:lnTo>
                    <a:pt x="1465" y="238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1603850" y="2409375"/>
              <a:ext cx="799300" cy="509950"/>
            </a:xfrm>
            <a:custGeom>
              <a:rect b="b" l="l" r="r" t="t"/>
              <a:pathLst>
                <a:path extrusionOk="0" h="20398" w="31972">
                  <a:moveTo>
                    <a:pt x="23741" y="1"/>
                  </a:moveTo>
                  <a:lnTo>
                    <a:pt x="23148" y="40"/>
                  </a:lnTo>
                  <a:lnTo>
                    <a:pt x="22554" y="120"/>
                  </a:lnTo>
                  <a:lnTo>
                    <a:pt x="21980" y="258"/>
                  </a:lnTo>
                  <a:lnTo>
                    <a:pt x="21407" y="416"/>
                  </a:lnTo>
                  <a:lnTo>
                    <a:pt x="21110" y="515"/>
                  </a:lnTo>
                  <a:lnTo>
                    <a:pt x="20833" y="634"/>
                  </a:lnTo>
                  <a:lnTo>
                    <a:pt x="20556" y="753"/>
                  </a:lnTo>
                  <a:lnTo>
                    <a:pt x="20299" y="891"/>
                  </a:lnTo>
                  <a:lnTo>
                    <a:pt x="20022" y="1030"/>
                  </a:lnTo>
                  <a:lnTo>
                    <a:pt x="19765" y="1188"/>
                  </a:lnTo>
                  <a:lnTo>
                    <a:pt x="19507" y="1366"/>
                  </a:lnTo>
                  <a:lnTo>
                    <a:pt x="19270" y="1544"/>
                  </a:lnTo>
                  <a:lnTo>
                    <a:pt x="19072" y="1722"/>
                  </a:lnTo>
                  <a:lnTo>
                    <a:pt x="18874" y="1900"/>
                  </a:lnTo>
                  <a:lnTo>
                    <a:pt x="18617" y="1722"/>
                  </a:lnTo>
                  <a:lnTo>
                    <a:pt x="18340" y="1584"/>
                  </a:lnTo>
                  <a:lnTo>
                    <a:pt x="18063" y="1445"/>
                  </a:lnTo>
                  <a:lnTo>
                    <a:pt x="17747" y="1326"/>
                  </a:lnTo>
                  <a:lnTo>
                    <a:pt x="17430" y="1227"/>
                  </a:lnTo>
                  <a:lnTo>
                    <a:pt x="17114" y="1148"/>
                  </a:lnTo>
                  <a:lnTo>
                    <a:pt x="16777" y="1089"/>
                  </a:lnTo>
                  <a:lnTo>
                    <a:pt x="16421" y="1049"/>
                  </a:lnTo>
                  <a:lnTo>
                    <a:pt x="16025" y="1010"/>
                  </a:lnTo>
                  <a:lnTo>
                    <a:pt x="15650" y="990"/>
                  </a:lnTo>
                  <a:lnTo>
                    <a:pt x="15254" y="990"/>
                  </a:lnTo>
                  <a:lnTo>
                    <a:pt x="14858" y="1010"/>
                  </a:lnTo>
                  <a:lnTo>
                    <a:pt x="14463" y="1030"/>
                  </a:lnTo>
                  <a:lnTo>
                    <a:pt x="14067" y="1069"/>
                  </a:lnTo>
                  <a:lnTo>
                    <a:pt x="13691" y="1109"/>
                  </a:lnTo>
                  <a:lnTo>
                    <a:pt x="13295" y="1188"/>
                  </a:lnTo>
                  <a:lnTo>
                    <a:pt x="12524" y="1346"/>
                  </a:lnTo>
                  <a:lnTo>
                    <a:pt x="11752" y="1544"/>
                  </a:lnTo>
                  <a:lnTo>
                    <a:pt x="11000" y="1801"/>
                  </a:lnTo>
                  <a:lnTo>
                    <a:pt x="10249" y="2078"/>
                  </a:lnTo>
                  <a:lnTo>
                    <a:pt x="9517" y="2395"/>
                  </a:lnTo>
                  <a:lnTo>
                    <a:pt x="8804" y="2751"/>
                  </a:lnTo>
                  <a:lnTo>
                    <a:pt x="8092" y="3127"/>
                  </a:lnTo>
                  <a:lnTo>
                    <a:pt x="7419" y="3542"/>
                  </a:lnTo>
                  <a:lnTo>
                    <a:pt x="6767" y="3977"/>
                  </a:lnTo>
                  <a:lnTo>
                    <a:pt x="6114" y="4432"/>
                  </a:lnTo>
                  <a:lnTo>
                    <a:pt x="5520" y="4907"/>
                  </a:lnTo>
                  <a:lnTo>
                    <a:pt x="4927" y="5402"/>
                  </a:lnTo>
                  <a:lnTo>
                    <a:pt x="4412" y="5877"/>
                  </a:lnTo>
                  <a:lnTo>
                    <a:pt x="3898" y="6391"/>
                  </a:lnTo>
                  <a:lnTo>
                    <a:pt x="3403" y="6925"/>
                  </a:lnTo>
                  <a:lnTo>
                    <a:pt x="2929" y="7479"/>
                  </a:lnTo>
                  <a:lnTo>
                    <a:pt x="2493" y="8053"/>
                  </a:lnTo>
                  <a:lnTo>
                    <a:pt x="2078" y="8646"/>
                  </a:lnTo>
                  <a:lnTo>
                    <a:pt x="1682" y="9279"/>
                  </a:lnTo>
                  <a:lnTo>
                    <a:pt x="1326" y="9913"/>
                  </a:lnTo>
                  <a:lnTo>
                    <a:pt x="1010" y="10565"/>
                  </a:lnTo>
                  <a:lnTo>
                    <a:pt x="733" y="11218"/>
                  </a:lnTo>
                  <a:lnTo>
                    <a:pt x="495" y="11911"/>
                  </a:lnTo>
                  <a:lnTo>
                    <a:pt x="297" y="12603"/>
                  </a:lnTo>
                  <a:lnTo>
                    <a:pt x="218" y="12959"/>
                  </a:lnTo>
                  <a:lnTo>
                    <a:pt x="139" y="13296"/>
                  </a:lnTo>
                  <a:lnTo>
                    <a:pt x="99" y="13652"/>
                  </a:lnTo>
                  <a:lnTo>
                    <a:pt x="40" y="14028"/>
                  </a:lnTo>
                  <a:lnTo>
                    <a:pt x="20" y="14384"/>
                  </a:lnTo>
                  <a:lnTo>
                    <a:pt x="1" y="14740"/>
                  </a:lnTo>
                  <a:lnTo>
                    <a:pt x="1" y="15116"/>
                  </a:lnTo>
                  <a:lnTo>
                    <a:pt x="20" y="15472"/>
                  </a:lnTo>
                  <a:lnTo>
                    <a:pt x="40" y="15907"/>
                  </a:lnTo>
                  <a:lnTo>
                    <a:pt x="99" y="16342"/>
                  </a:lnTo>
                  <a:lnTo>
                    <a:pt x="179" y="16778"/>
                  </a:lnTo>
                  <a:lnTo>
                    <a:pt x="297" y="17213"/>
                  </a:lnTo>
                  <a:lnTo>
                    <a:pt x="416" y="17628"/>
                  </a:lnTo>
                  <a:lnTo>
                    <a:pt x="574" y="18044"/>
                  </a:lnTo>
                  <a:lnTo>
                    <a:pt x="772" y="18420"/>
                  </a:lnTo>
                  <a:lnTo>
                    <a:pt x="970" y="18795"/>
                  </a:lnTo>
                  <a:lnTo>
                    <a:pt x="1227" y="19132"/>
                  </a:lnTo>
                  <a:lnTo>
                    <a:pt x="1484" y="19429"/>
                  </a:lnTo>
                  <a:lnTo>
                    <a:pt x="1643" y="19567"/>
                  </a:lnTo>
                  <a:lnTo>
                    <a:pt x="1801" y="19706"/>
                  </a:lnTo>
                  <a:lnTo>
                    <a:pt x="1959" y="19824"/>
                  </a:lnTo>
                  <a:lnTo>
                    <a:pt x="2137" y="19943"/>
                  </a:lnTo>
                  <a:lnTo>
                    <a:pt x="2315" y="20042"/>
                  </a:lnTo>
                  <a:lnTo>
                    <a:pt x="2513" y="20121"/>
                  </a:lnTo>
                  <a:lnTo>
                    <a:pt x="2711" y="20200"/>
                  </a:lnTo>
                  <a:lnTo>
                    <a:pt x="2909" y="20279"/>
                  </a:lnTo>
                  <a:lnTo>
                    <a:pt x="3126" y="20319"/>
                  </a:lnTo>
                  <a:lnTo>
                    <a:pt x="3344" y="20358"/>
                  </a:lnTo>
                  <a:lnTo>
                    <a:pt x="3581" y="20378"/>
                  </a:lnTo>
                  <a:lnTo>
                    <a:pt x="3819" y="20398"/>
                  </a:lnTo>
                  <a:lnTo>
                    <a:pt x="4313" y="20398"/>
                  </a:lnTo>
                  <a:lnTo>
                    <a:pt x="4788" y="20358"/>
                  </a:lnTo>
                  <a:lnTo>
                    <a:pt x="5263" y="20279"/>
                  </a:lnTo>
                  <a:lnTo>
                    <a:pt x="5738" y="20200"/>
                  </a:lnTo>
                  <a:lnTo>
                    <a:pt x="6213" y="20081"/>
                  </a:lnTo>
                  <a:lnTo>
                    <a:pt x="6687" y="19943"/>
                  </a:lnTo>
                  <a:lnTo>
                    <a:pt x="7162" y="19785"/>
                  </a:lnTo>
                  <a:lnTo>
                    <a:pt x="7617" y="19607"/>
                  </a:lnTo>
                  <a:lnTo>
                    <a:pt x="8092" y="19429"/>
                  </a:lnTo>
                  <a:lnTo>
                    <a:pt x="8547" y="19211"/>
                  </a:lnTo>
                  <a:lnTo>
                    <a:pt x="8982" y="19013"/>
                  </a:lnTo>
                  <a:lnTo>
                    <a:pt x="9437" y="18776"/>
                  </a:lnTo>
                  <a:lnTo>
                    <a:pt x="10288" y="18301"/>
                  </a:lnTo>
                  <a:lnTo>
                    <a:pt x="11099" y="17826"/>
                  </a:lnTo>
                  <a:lnTo>
                    <a:pt x="11970" y="17233"/>
                  </a:lnTo>
                  <a:lnTo>
                    <a:pt x="12840" y="16619"/>
                  </a:lnTo>
                  <a:lnTo>
                    <a:pt x="13671" y="15986"/>
                  </a:lnTo>
                  <a:lnTo>
                    <a:pt x="14482" y="15314"/>
                  </a:lnTo>
                  <a:lnTo>
                    <a:pt x="15274" y="14601"/>
                  </a:lnTo>
                  <a:lnTo>
                    <a:pt x="16025" y="13869"/>
                  </a:lnTo>
                  <a:lnTo>
                    <a:pt x="16777" y="13118"/>
                  </a:lnTo>
                  <a:lnTo>
                    <a:pt x="17489" y="12326"/>
                  </a:lnTo>
                  <a:lnTo>
                    <a:pt x="17944" y="11792"/>
                  </a:lnTo>
                  <a:lnTo>
                    <a:pt x="18399" y="11238"/>
                  </a:lnTo>
                  <a:lnTo>
                    <a:pt x="18835" y="10684"/>
                  </a:lnTo>
                  <a:lnTo>
                    <a:pt x="19250" y="10130"/>
                  </a:lnTo>
                  <a:lnTo>
                    <a:pt x="19646" y="9556"/>
                  </a:lnTo>
                  <a:lnTo>
                    <a:pt x="20042" y="8963"/>
                  </a:lnTo>
                  <a:lnTo>
                    <a:pt x="20417" y="8369"/>
                  </a:lnTo>
                  <a:lnTo>
                    <a:pt x="20774" y="7736"/>
                  </a:lnTo>
                  <a:lnTo>
                    <a:pt x="21110" y="7994"/>
                  </a:lnTo>
                  <a:lnTo>
                    <a:pt x="21446" y="8211"/>
                  </a:lnTo>
                  <a:lnTo>
                    <a:pt x="21782" y="8409"/>
                  </a:lnTo>
                  <a:lnTo>
                    <a:pt x="22119" y="8607"/>
                  </a:lnTo>
                  <a:lnTo>
                    <a:pt x="22475" y="8785"/>
                  </a:lnTo>
                  <a:lnTo>
                    <a:pt x="22831" y="8943"/>
                  </a:lnTo>
                  <a:lnTo>
                    <a:pt x="23187" y="9082"/>
                  </a:lnTo>
                  <a:lnTo>
                    <a:pt x="23543" y="9200"/>
                  </a:lnTo>
                  <a:lnTo>
                    <a:pt x="23919" y="9319"/>
                  </a:lnTo>
                  <a:lnTo>
                    <a:pt x="24295" y="9398"/>
                  </a:lnTo>
                  <a:lnTo>
                    <a:pt x="24671" y="9477"/>
                  </a:lnTo>
                  <a:lnTo>
                    <a:pt x="25067" y="9537"/>
                  </a:lnTo>
                  <a:lnTo>
                    <a:pt x="25482" y="9576"/>
                  </a:lnTo>
                  <a:lnTo>
                    <a:pt x="25878" y="9596"/>
                  </a:lnTo>
                  <a:lnTo>
                    <a:pt x="26313" y="9596"/>
                  </a:lnTo>
                  <a:lnTo>
                    <a:pt x="26728" y="9576"/>
                  </a:lnTo>
                  <a:lnTo>
                    <a:pt x="27342" y="9537"/>
                  </a:lnTo>
                  <a:lnTo>
                    <a:pt x="27955" y="9438"/>
                  </a:lnTo>
                  <a:lnTo>
                    <a:pt x="28549" y="9319"/>
                  </a:lnTo>
                  <a:lnTo>
                    <a:pt x="28845" y="9240"/>
                  </a:lnTo>
                  <a:lnTo>
                    <a:pt x="29142" y="9141"/>
                  </a:lnTo>
                  <a:lnTo>
                    <a:pt x="29419" y="9022"/>
                  </a:lnTo>
                  <a:lnTo>
                    <a:pt x="29696" y="8904"/>
                  </a:lnTo>
                  <a:lnTo>
                    <a:pt x="29973" y="8765"/>
                  </a:lnTo>
                  <a:lnTo>
                    <a:pt x="30230" y="8627"/>
                  </a:lnTo>
                  <a:lnTo>
                    <a:pt x="30487" y="8449"/>
                  </a:lnTo>
                  <a:lnTo>
                    <a:pt x="30745" y="8271"/>
                  </a:lnTo>
                  <a:lnTo>
                    <a:pt x="30962" y="8053"/>
                  </a:lnTo>
                  <a:lnTo>
                    <a:pt x="31180" y="7835"/>
                  </a:lnTo>
                  <a:lnTo>
                    <a:pt x="31378" y="7618"/>
                  </a:lnTo>
                  <a:lnTo>
                    <a:pt x="31536" y="7380"/>
                  </a:lnTo>
                  <a:lnTo>
                    <a:pt x="31674" y="7143"/>
                  </a:lnTo>
                  <a:lnTo>
                    <a:pt x="31773" y="6925"/>
                  </a:lnTo>
                  <a:lnTo>
                    <a:pt x="31872" y="6668"/>
                  </a:lnTo>
                  <a:lnTo>
                    <a:pt x="31932" y="6431"/>
                  </a:lnTo>
                  <a:lnTo>
                    <a:pt x="31951" y="6193"/>
                  </a:lnTo>
                  <a:lnTo>
                    <a:pt x="31971" y="5956"/>
                  </a:lnTo>
                  <a:lnTo>
                    <a:pt x="31971" y="5699"/>
                  </a:lnTo>
                  <a:lnTo>
                    <a:pt x="31932" y="5461"/>
                  </a:lnTo>
                  <a:lnTo>
                    <a:pt x="31892" y="5224"/>
                  </a:lnTo>
                  <a:lnTo>
                    <a:pt x="31833" y="4967"/>
                  </a:lnTo>
                  <a:lnTo>
                    <a:pt x="31754" y="4729"/>
                  </a:lnTo>
                  <a:lnTo>
                    <a:pt x="31655" y="4492"/>
                  </a:lnTo>
                  <a:lnTo>
                    <a:pt x="31536" y="4254"/>
                  </a:lnTo>
                  <a:lnTo>
                    <a:pt x="31417" y="4017"/>
                  </a:lnTo>
                  <a:lnTo>
                    <a:pt x="31279" y="3799"/>
                  </a:lnTo>
                  <a:lnTo>
                    <a:pt x="31120" y="3562"/>
                  </a:lnTo>
                  <a:lnTo>
                    <a:pt x="30804" y="3127"/>
                  </a:lnTo>
                  <a:lnTo>
                    <a:pt x="30428" y="2711"/>
                  </a:lnTo>
                  <a:lnTo>
                    <a:pt x="30032" y="2316"/>
                  </a:lnTo>
                  <a:lnTo>
                    <a:pt x="29637" y="1959"/>
                  </a:lnTo>
                  <a:lnTo>
                    <a:pt x="29201" y="1643"/>
                  </a:lnTo>
                  <a:lnTo>
                    <a:pt x="28786" y="1346"/>
                  </a:lnTo>
                  <a:lnTo>
                    <a:pt x="28370" y="1109"/>
                  </a:lnTo>
                  <a:lnTo>
                    <a:pt x="27836" y="852"/>
                  </a:lnTo>
                  <a:lnTo>
                    <a:pt x="27282" y="614"/>
                  </a:lnTo>
                  <a:lnTo>
                    <a:pt x="26709" y="416"/>
                  </a:lnTo>
                  <a:lnTo>
                    <a:pt x="26135" y="258"/>
                  </a:lnTo>
                  <a:lnTo>
                    <a:pt x="25541" y="139"/>
                  </a:lnTo>
                  <a:lnTo>
                    <a:pt x="24948" y="60"/>
                  </a:lnTo>
                  <a:lnTo>
                    <a:pt x="24354" y="21"/>
                  </a:lnTo>
                  <a:lnTo>
                    <a:pt x="23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1603850" y="2409375"/>
              <a:ext cx="799300" cy="509950"/>
            </a:xfrm>
            <a:custGeom>
              <a:rect b="b" l="l" r="r" t="t"/>
              <a:pathLst>
                <a:path extrusionOk="0" fill="none" h="20398" w="31972">
                  <a:moveTo>
                    <a:pt x="31180" y="7835"/>
                  </a:moveTo>
                  <a:lnTo>
                    <a:pt x="31180" y="7835"/>
                  </a:lnTo>
                  <a:lnTo>
                    <a:pt x="30962" y="8053"/>
                  </a:lnTo>
                  <a:lnTo>
                    <a:pt x="30745" y="8271"/>
                  </a:lnTo>
                  <a:lnTo>
                    <a:pt x="30487" y="8449"/>
                  </a:lnTo>
                  <a:lnTo>
                    <a:pt x="30230" y="8627"/>
                  </a:lnTo>
                  <a:lnTo>
                    <a:pt x="29973" y="8765"/>
                  </a:lnTo>
                  <a:lnTo>
                    <a:pt x="29696" y="8904"/>
                  </a:lnTo>
                  <a:lnTo>
                    <a:pt x="29419" y="9022"/>
                  </a:lnTo>
                  <a:lnTo>
                    <a:pt x="29142" y="9141"/>
                  </a:lnTo>
                  <a:lnTo>
                    <a:pt x="28845" y="9240"/>
                  </a:lnTo>
                  <a:lnTo>
                    <a:pt x="28549" y="9319"/>
                  </a:lnTo>
                  <a:lnTo>
                    <a:pt x="27955" y="9438"/>
                  </a:lnTo>
                  <a:lnTo>
                    <a:pt x="27342" y="9537"/>
                  </a:lnTo>
                  <a:lnTo>
                    <a:pt x="26728" y="9576"/>
                  </a:lnTo>
                  <a:lnTo>
                    <a:pt x="26728" y="9576"/>
                  </a:lnTo>
                  <a:lnTo>
                    <a:pt x="26313" y="9596"/>
                  </a:lnTo>
                  <a:lnTo>
                    <a:pt x="25878" y="9596"/>
                  </a:lnTo>
                  <a:lnTo>
                    <a:pt x="25482" y="9576"/>
                  </a:lnTo>
                  <a:lnTo>
                    <a:pt x="25067" y="9537"/>
                  </a:lnTo>
                  <a:lnTo>
                    <a:pt x="24671" y="9477"/>
                  </a:lnTo>
                  <a:lnTo>
                    <a:pt x="24295" y="9398"/>
                  </a:lnTo>
                  <a:lnTo>
                    <a:pt x="23919" y="9319"/>
                  </a:lnTo>
                  <a:lnTo>
                    <a:pt x="23543" y="9200"/>
                  </a:lnTo>
                  <a:lnTo>
                    <a:pt x="23187" y="9082"/>
                  </a:lnTo>
                  <a:lnTo>
                    <a:pt x="22831" y="8943"/>
                  </a:lnTo>
                  <a:lnTo>
                    <a:pt x="22475" y="8785"/>
                  </a:lnTo>
                  <a:lnTo>
                    <a:pt x="22119" y="8607"/>
                  </a:lnTo>
                  <a:lnTo>
                    <a:pt x="21782" y="8409"/>
                  </a:lnTo>
                  <a:lnTo>
                    <a:pt x="21446" y="8211"/>
                  </a:lnTo>
                  <a:lnTo>
                    <a:pt x="21110" y="7994"/>
                  </a:lnTo>
                  <a:lnTo>
                    <a:pt x="20774" y="7736"/>
                  </a:lnTo>
                  <a:lnTo>
                    <a:pt x="20774" y="7736"/>
                  </a:lnTo>
                  <a:lnTo>
                    <a:pt x="20417" y="8369"/>
                  </a:lnTo>
                  <a:lnTo>
                    <a:pt x="20042" y="8963"/>
                  </a:lnTo>
                  <a:lnTo>
                    <a:pt x="19646" y="9556"/>
                  </a:lnTo>
                  <a:lnTo>
                    <a:pt x="19250" y="10130"/>
                  </a:lnTo>
                  <a:lnTo>
                    <a:pt x="18835" y="10684"/>
                  </a:lnTo>
                  <a:lnTo>
                    <a:pt x="18399" y="11238"/>
                  </a:lnTo>
                  <a:lnTo>
                    <a:pt x="17944" y="11792"/>
                  </a:lnTo>
                  <a:lnTo>
                    <a:pt x="17489" y="12326"/>
                  </a:lnTo>
                  <a:lnTo>
                    <a:pt x="17489" y="12326"/>
                  </a:lnTo>
                  <a:lnTo>
                    <a:pt x="16777" y="13118"/>
                  </a:lnTo>
                  <a:lnTo>
                    <a:pt x="16025" y="13869"/>
                  </a:lnTo>
                  <a:lnTo>
                    <a:pt x="15274" y="14601"/>
                  </a:lnTo>
                  <a:lnTo>
                    <a:pt x="14482" y="15314"/>
                  </a:lnTo>
                  <a:lnTo>
                    <a:pt x="13671" y="15986"/>
                  </a:lnTo>
                  <a:lnTo>
                    <a:pt x="12840" y="16619"/>
                  </a:lnTo>
                  <a:lnTo>
                    <a:pt x="11970" y="17233"/>
                  </a:lnTo>
                  <a:lnTo>
                    <a:pt x="11099" y="17826"/>
                  </a:lnTo>
                  <a:lnTo>
                    <a:pt x="11099" y="17826"/>
                  </a:lnTo>
                  <a:lnTo>
                    <a:pt x="10288" y="18301"/>
                  </a:lnTo>
                  <a:lnTo>
                    <a:pt x="9437" y="18776"/>
                  </a:lnTo>
                  <a:lnTo>
                    <a:pt x="8982" y="19013"/>
                  </a:lnTo>
                  <a:lnTo>
                    <a:pt x="8547" y="19211"/>
                  </a:lnTo>
                  <a:lnTo>
                    <a:pt x="8092" y="19429"/>
                  </a:lnTo>
                  <a:lnTo>
                    <a:pt x="7617" y="19607"/>
                  </a:lnTo>
                  <a:lnTo>
                    <a:pt x="7162" y="19785"/>
                  </a:lnTo>
                  <a:lnTo>
                    <a:pt x="6687" y="19943"/>
                  </a:lnTo>
                  <a:lnTo>
                    <a:pt x="6213" y="20081"/>
                  </a:lnTo>
                  <a:lnTo>
                    <a:pt x="5738" y="20200"/>
                  </a:lnTo>
                  <a:lnTo>
                    <a:pt x="5263" y="20279"/>
                  </a:lnTo>
                  <a:lnTo>
                    <a:pt x="4788" y="20358"/>
                  </a:lnTo>
                  <a:lnTo>
                    <a:pt x="4313" y="20398"/>
                  </a:lnTo>
                  <a:lnTo>
                    <a:pt x="3819" y="20398"/>
                  </a:lnTo>
                  <a:lnTo>
                    <a:pt x="3819" y="20398"/>
                  </a:lnTo>
                  <a:lnTo>
                    <a:pt x="3581" y="20378"/>
                  </a:lnTo>
                  <a:lnTo>
                    <a:pt x="3344" y="20358"/>
                  </a:lnTo>
                  <a:lnTo>
                    <a:pt x="3126" y="20319"/>
                  </a:lnTo>
                  <a:lnTo>
                    <a:pt x="2909" y="20279"/>
                  </a:lnTo>
                  <a:lnTo>
                    <a:pt x="2711" y="20200"/>
                  </a:lnTo>
                  <a:lnTo>
                    <a:pt x="2513" y="20121"/>
                  </a:lnTo>
                  <a:lnTo>
                    <a:pt x="2315" y="20042"/>
                  </a:lnTo>
                  <a:lnTo>
                    <a:pt x="2137" y="19943"/>
                  </a:lnTo>
                  <a:lnTo>
                    <a:pt x="1959" y="19824"/>
                  </a:lnTo>
                  <a:lnTo>
                    <a:pt x="1801" y="19706"/>
                  </a:lnTo>
                  <a:lnTo>
                    <a:pt x="1643" y="19567"/>
                  </a:lnTo>
                  <a:lnTo>
                    <a:pt x="1484" y="19429"/>
                  </a:lnTo>
                  <a:lnTo>
                    <a:pt x="1227" y="19132"/>
                  </a:lnTo>
                  <a:lnTo>
                    <a:pt x="970" y="18795"/>
                  </a:lnTo>
                  <a:lnTo>
                    <a:pt x="772" y="18420"/>
                  </a:lnTo>
                  <a:lnTo>
                    <a:pt x="574" y="18044"/>
                  </a:lnTo>
                  <a:lnTo>
                    <a:pt x="416" y="17628"/>
                  </a:lnTo>
                  <a:lnTo>
                    <a:pt x="297" y="17213"/>
                  </a:lnTo>
                  <a:lnTo>
                    <a:pt x="179" y="16778"/>
                  </a:lnTo>
                  <a:lnTo>
                    <a:pt x="99" y="16342"/>
                  </a:lnTo>
                  <a:lnTo>
                    <a:pt x="40" y="15907"/>
                  </a:lnTo>
                  <a:lnTo>
                    <a:pt x="20" y="15472"/>
                  </a:lnTo>
                  <a:lnTo>
                    <a:pt x="20" y="15472"/>
                  </a:lnTo>
                  <a:lnTo>
                    <a:pt x="1" y="15116"/>
                  </a:lnTo>
                  <a:lnTo>
                    <a:pt x="1" y="14740"/>
                  </a:lnTo>
                  <a:lnTo>
                    <a:pt x="20" y="14384"/>
                  </a:lnTo>
                  <a:lnTo>
                    <a:pt x="40" y="14028"/>
                  </a:lnTo>
                  <a:lnTo>
                    <a:pt x="99" y="13652"/>
                  </a:lnTo>
                  <a:lnTo>
                    <a:pt x="139" y="13296"/>
                  </a:lnTo>
                  <a:lnTo>
                    <a:pt x="218" y="12959"/>
                  </a:lnTo>
                  <a:lnTo>
                    <a:pt x="297" y="12603"/>
                  </a:lnTo>
                  <a:lnTo>
                    <a:pt x="495" y="11911"/>
                  </a:lnTo>
                  <a:lnTo>
                    <a:pt x="733" y="11218"/>
                  </a:lnTo>
                  <a:lnTo>
                    <a:pt x="1010" y="10565"/>
                  </a:lnTo>
                  <a:lnTo>
                    <a:pt x="1326" y="9913"/>
                  </a:lnTo>
                  <a:lnTo>
                    <a:pt x="1682" y="9279"/>
                  </a:lnTo>
                  <a:lnTo>
                    <a:pt x="2078" y="8646"/>
                  </a:lnTo>
                  <a:lnTo>
                    <a:pt x="2493" y="8053"/>
                  </a:lnTo>
                  <a:lnTo>
                    <a:pt x="2929" y="7479"/>
                  </a:lnTo>
                  <a:lnTo>
                    <a:pt x="3403" y="6925"/>
                  </a:lnTo>
                  <a:lnTo>
                    <a:pt x="3898" y="6391"/>
                  </a:lnTo>
                  <a:lnTo>
                    <a:pt x="4412" y="5877"/>
                  </a:lnTo>
                  <a:lnTo>
                    <a:pt x="4927" y="5402"/>
                  </a:lnTo>
                  <a:lnTo>
                    <a:pt x="4927" y="5402"/>
                  </a:lnTo>
                  <a:lnTo>
                    <a:pt x="5520" y="4907"/>
                  </a:lnTo>
                  <a:lnTo>
                    <a:pt x="6114" y="4432"/>
                  </a:lnTo>
                  <a:lnTo>
                    <a:pt x="6767" y="3977"/>
                  </a:lnTo>
                  <a:lnTo>
                    <a:pt x="7419" y="3542"/>
                  </a:lnTo>
                  <a:lnTo>
                    <a:pt x="8092" y="3127"/>
                  </a:lnTo>
                  <a:lnTo>
                    <a:pt x="8804" y="2751"/>
                  </a:lnTo>
                  <a:lnTo>
                    <a:pt x="9517" y="2395"/>
                  </a:lnTo>
                  <a:lnTo>
                    <a:pt x="10249" y="2078"/>
                  </a:lnTo>
                  <a:lnTo>
                    <a:pt x="11000" y="1801"/>
                  </a:lnTo>
                  <a:lnTo>
                    <a:pt x="11752" y="1544"/>
                  </a:lnTo>
                  <a:lnTo>
                    <a:pt x="12524" y="1346"/>
                  </a:lnTo>
                  <a:lnTo>
                    <a:pt x="13295" y="1188"/>
                  </a:lnTo>
                  <a:lnTo>
                    <a:pt x="13691" y="1109"/>
                  </a:lnTo>
                  <a:lnTo>
                    <a:pt x="14067" y="1069"/>
                  </a:lnTo>
                  <a:lnTo>
                    <a:pt x="14463" y="1030"/>
                  </a:lnTo>
                  <a:lnTo>
                    <a:pt x="14858" y="1010"/>
                  </a:lnTo>
                  <a:lnTo>
                    <a:pt x="15254" y="990"/>
                  </a:lnTo>
                  <a:lnTo>
                    <a:pt x="15650" y="990"/>
                  </a:lnTo>
                  <a:lnTo>
                    <a:pt x="16025" y="1010"/>
                  </a:lnTo>
                  <a:lnTo>
                    <a:pt x="16421" y="1049"/>
                  </a:lnTo>
                  <a:lnTo>
                    <a:pt x="16421" y="1049"/>
                  </a:lnTo>
                  <a:lnTo>
                    <a:pt x="16777" y="1089"/>
                  </a:lnTo>
                  <a:lnTo>
                    <a:pt x="17114" y="1148"/>
                  </a:lnTo>
                  <a:lnTo>
                    <a:pt x="17430" y="1227"/>
                  </a:lnTo>
                  <a:lnTo>
                    <a:pt x="17747" y="1326"/>
                  </a:lnTo>
                  <a:lnTo>
                    <a:pt x="18063" y="1445"/>
                  </a:lnTo>
                  <a:lnTo>
                    <a:pt x="18340" y="1584"/>
                  </a:lnTo>
                  <a:lnTo>
                    <a:pt x="18617" y="1722"/>
                  </a:lnTo>
                  <a:lnTo>
                    <a:pt x="18874" y="1900"/>
                  </a:lnTo>
                  <a:lnTo>
                    <a:pt x="18874" y="1900"/>
                  </a:lnTo>
                  <a:lnTo>
                    <a:pt x="19072" y="1722"/>
                  </a:lnTo>
                  <a:lnTo>
                    <a:pt x="19270" y="1544"/>
                  </a:lnTo>
                  <a:lnTo>
                    <a:pt x="19270" y="1544"/>
                  </a:lnTo>
                  <a:lnTo>
                    <a:pt x="19507" y="1366"/>
                  </a:lnTo>
                  <a:lnTo>
                    <a:pt x="19765" y="1188"/>
                  </a:lnTo>
                  <a:lnTo>
                    <a:pt x="20022" y="1030"/>
                  </a:lnTo>
                  <a:lnTo>
                    <a:pt x="20299" y="891"/>
                  </a:lnTo>
                  <a:lnTo>
                    <a:pt x="20556" y="753"/>
                  </a:lnTo>
                  <a:lnTo>
                    <a:pt x="20833" y="634"/>
                  </a:lnTo>
                  <a:lnTo>
                    <a:pt x="21110" y="515"/>
                  </a:lnTo>
                  <a:lnTo>
                    <a:pt x="21407" y="416"/>
                  </a:lnTo>
                  <a:lnTo>
                    <a:pt x="21980" y="258"/>
                  </a:lnTo>
                  <a:lnTo>
                    <a:pt x="22554" y="120"/>
                  </a:lnTo>
                  <a:lnTo>
                    <a:pt x="23148" y="40"/>
                  </a:lnTo>
                  <a:lnTo>
                    <a:pt x="23741" y="1"/>
                  </a:lnTo>
                  <a:lnTo>
                    <a:pt x="24354" y="21"/>
                  </a:lnTo>
                  <a:lnTo>
                    <a:pt x="24948" y="60"/>
                  </a:lnTo>
                  <a:lnTo>
                    <a:pt x="25541" y="139"/>
                  </a:lnTo>
                  <a:lnTo>
                    <a:pt x="26135" y="258"/>
                  </a:lnTo>
                  <a:lnTo>
                    <a:pt x="26709" y="416"/>
                  </a:lnTo>
                  <a:lnTo>
                    <a:pt x="27282" y="614"/>
                  </a:lnTo>
                  <a:lnTo>
                    <a:pt x="27836" y="852"/>
                  </a:lnTo>
                  <a:lnTo>
                    <a:pt x="28370" y="1109"/>
                  </a:lnTo>
                  <a:lnTo>
                    <a:pt x="28370" y="1109"/>
                  </a:lnTo>
                  <a:lnTo>
                    <a:pt x="28786" y="1346"/>
                  </a:lnTo>
                  <a:lnTo>
                    <a:pt x="29201" y="1643"/>
                  </a:lnTo>
                  <a:lnTo>
                    <a:pt x="29637" y="1959"/>
                  </a:lnTo>
                  <a:lnTo>
                    <a:pt x="30032" y="2316"/>
                  </a:lnTo>
                  <a:lnTo>
                    <a:pt x="30428" y="2711"/>
                  </a:lnTo>
                  <a:lnTo>
                    <a:pt x="30804" y="3127"/>
                  </a:lnTo>
                  <a:lnTo>
                    <a:pt x="31120" y="3562"/>
                  </a:lnTo>
                  <a:lnTo>
                    <a:pt x="31279" y="3799"/>
                  </a:lnTo>
                  <a:lnTo>
                    <a:pt x="31417" y="4017"/>
                  </a:lnTo>
                  <a:lnTo>
                    <a:pt x="31536" y="4254"/>
                  </a:lnTo>
                  <a:lnTo>
                    <a:pt x="31655" y="4492"/>
                  </a:lnTo>
                  <a:lnTo>
                    <a:pt x="31754" y="4729"/>
                  </a:lnTo>
                  <a:lnTo>
                    <a:pt x="31833" y="4967"/>
                  </a:lnTo>
                  <a:lnTo>
                    <a:pt x="31892" y="5224"/>
                  </a:lnTo>
                  <a:lnTo>
                    <a:pt x="31932" y="5461"/>
                  </a:lnTo>
                  <a:lnTo>
                    <a:pt x="31971" y="5699"/>
                  </a:lnTo>
                  <a:lnTo>
                    <a:pt x="31971" y="5956"/>
                  </a:lnTo>
                  <a:lnTo>
                    <a:pt x="31951" y="6193"/>
                  </a:lnTo>
                  <a:lnTo>
                    <a:pt x="31932" y="6431"/>
                  </a:lnTo>
                  <a:lnTo>
                    <a:pt x="31872" y="6668"/>
                  </a:lnTo>
                  <a:lnTo>
                    <a:pt x="31773" y="6925"/>
                  </a:lnTo>
                  <a:lnTo>
                    <a:pt x="31674" y="7143"/>
                  </a:lnTo>
                  <a:lnTo>
                    <a:pt x="31536" y="7380"/>
                  </a:lnTo>
                  <a:lnTo>
                    <a:pt x="31378" y="7618"/>
                  </a:lnTo>
                  <a:lnTo>
                    <a:pt x="31180" y="78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1610775" y="2582000"/>
              <a:ext cx="476825" cy="261175"/>
            </a:xfrm>
            <a:custGeom>
              <a:rect b="b" l="l" r="r" t="t"/>
              <a:pathLst>
                <a:path extrusionOk="0" h="10447" w="19073">
                  <a:moveTo>
                    <a:pt x="18973" y="0"/>
                  </a:moveTo>
                  <a:lnTo>
                    <a:pt x="18894" y="20"/>
                  </a:lnTo>
                  <a:lnTo>
                    <a:pt x="18815" y="40"/>
                  </a:lnTo>
                  <a:lnTo>
                    <a:pt x="18736" y="60"/>
                  </a:lnTo>
                  <a:lnTo>
                    <a:pt x="18696" y="99"/>
                  </a:lnTo>
                  <a:lnTo>
                    <a:pt x="18340" y="673"/>
                  </a:lnTo>
                  <a:lnTo>
                    <a:pt x="17984" y="1247"/>
                  </a:lnTo>
                  <a:lnTo>
                    <a:pt x="17608" y="1821"/>
                  </a:lnTo>
                  <a:lnTo>
                    <a:pt x="17212" y="2374"/>
                  </a:lnTo>
                  <a:lnTo>
                    <a:pt x="16817" y="2909"/>
                  </a:lnTo>
                  <a:lnTo>
                    <a:pt x="16381" y="3443"/>
                  </a:lnTo>
                  <a:lnTo>
                    <a:pt x="15946" y="3977"/>
                  </a:lnTo>
                  <a:lnTo>
                    <a:pt x="15511" y="4472"/>
                  </a:lnTo>
                  <a:lnTo>
                    <a:pt x="15056" y="4966"/>
                  </a:lnTo>
                  <a:lnTo>
                    <a:pt x="14581" y="5461"/>
                  </a:lnTo>
                  <a:lnTo>
                    <a:pt x="14087" y="5916"/>
                  </a:lnTo>
                  <a:lnTo>
                    <a:pt x="13572" y="6371"/>
                  </a:lnTo>
                  <a:lnTo>
                    <a:pt x="13058" y="6826"/>
                  </a:lnTo>
                  <a:lnTo>
                    <a:pt x="12524" y="7241"/>
                  </a:lnTo>
                  <a:lnTo>
                    <a:pt x="11990" y="7637"/>
                  </a:lnTo>
                  <a:lnTo>
                    <a:pt x="11436" y="8033"/>
                  </a:lnTo>
                  <a:lnTo>
                    <a:pt x="11079" y="8270"/>
                  </a:lnTo>
                  <a:lnTo>
                    <a:pt x="10723" y="8488"/>
                  </a:lnTo>
                  <a:lnTo>
                    <a:pt x="10367" y="8686"/>
                  </a:lnTo>
                  <a:lnTo>
                    <a:pt x="9991" y="8883"/>
                  </a:lnTo>
                  <a:lnTo>
                    <a:pt x="9596" y="9081"/>
                  </a:lnTo>
                  <a:lnTo>
                    <a:pt x="9200" y="9259"/>
                  </a:lnTo>
                  <a:lnTo>
                    <a:pt x="8804" y="9437"/>
                  </a:lnTo>
                  <a:lnTo>
                    <a:pt x="8389" y="9596"/>
                  </a:lnTo>
                  <a:lnTo>
                    <a:pt x="7993" y="9734"/>
                  </a:lnTo>
                  <a:lnTo>
                    <a:pt x="7578" y="9853"/>
                  </a:lnTo>
                  <a:lnTo>
                    <a:pt x="7142" y="9952"/>
                  </a:lnTo>
                  <a:lnTo>
                    <a:pt x="6727" y="10051"/>
                  </a:lnTo>
                  <a:lnTo>
                    <a:pt x="6312" y="10130"/>
                  </a:lnTo>
                  <a:lnTo>
                    <a:pt x="5896" y="10169"/>
                  </a:lnTo>
                  <a:lnTo>
                    <a:pt x="5461" y="10209"/>
                  </a:lnTo>
                  <a:lnTo>
                    <a:pt x="5045" y="10229"/>
                  </a:lnTo>
                  <a:lnTo>
                    <a:pt x="4729" y="10209"/>
                  </a:lnTo>
                  <a:lnTo>
                    <a:pt x="4412" y="10189"/>
                  </a:lnTo>
                  <a:lnTo>
                    <a:pt x="4076" y="10150"/>
                  </a:lnTo>
                  <a:lnTo>
                    <a:pt x="3759" y="10110"/>
                  </a:lnTo>
                  <a:lnTo>
                    <a:pt x="3443" y="10031"/>
                  </a:lnTo>
                  <a:lnTo>
                    <a:pt x="3146" y="9952"/>
                  </a:lnTo>
                  <a:lnTo>
                    <a:pt x="2830" y="9853"/>
                  </a:lnTo>
                  <a:lnTo>
                    <a:pt x="2533" y="9734"/>
                  </a:lnTo>
                  <a:lnTo>
                    <a:pt x="2236" y="9596"/>
                  </a:lnTo>
                  <a:lnTo>
                    <a:pt x="1959" y="9437"/>
                  </a:lnTo>
                  <a:lnTo>
                    <a:pt x="1662" y="9259"/>
                  </a:lnTo>
                  <a:lnTo>
                    <a:pt x="1405" y="9061"/>
                  </a:lnTo>
                  <a:lnTo>
                    <a:pt x="1128" y="8864"/>
                  </a:lnTo>
                  <a:lnTo>
                    <a:pt x="871" y="8626"/>
                  </a:lnTo>
                  <a:lnTo>
                    <a:pt x="614" y="8369"/>
                  </a:lnTo>
                  <a:lnTo>
                    <a:pt x="376" y="8092"/>
                  </a:lnTo>
                  <a:lnTo>
                    <a:pt x="337" y="8052"/>
                  </a:lnTo>
                  <a:lnTo>
                    <a:pt x="278" y="8052"/>
                  </a:lnTo>
                  <a:lnTo>
                    <a:pt x="179" y="8072"/>
                  </a:lnTo>
                  <a:lnTo>
                    <a:pt x="60" y="8112"/>
                  </a:lnTo>
                  <a:lnTo>
                    <a:pt x="20" y="8151"/>
                  </a:lnTo>
                  <a:lnTo>
                    <a:pt x="1" y="8171"/>
                  </a:lnTo>
                  <a:lnTo>
                    <a:pt x="1" y="8211"/>
                  </a:lnTo>
                  <a:lnTo>
                    <a:pt x="1" y="8230"/>
                  </a:lnTo>
                  <a:lnTo>
                    <a:pt x="258" y="8527"/>
                  </a:lnTo>
                  <a:lnTo>
                    <a:pt x="515" y="8784"/>
                  </a:lnTo>
                  <a:lnTo>
                    <a:pt x="792" y="9022"/>
                  </a:lnTo>
                  <a:lnTo>
                    <a:pt x="1069" y="9259"/>
                  </a:lnTo>
                  <a:lnTo>
                    <a:pt x="1346" y="9457"/>
                  </a:lnTo>
                  <a:lnTo>
                    <a:pt x="1643" y="9635"/>
                  </a:lnTo>
                  <a:lnTo>
                    <a:pt x="1959" y="9793"/>
                  </a:lnTo>
                  <a:lnTo>
                    <a:pt x="2276" y="9932"/>
                  </a:lnTo>
                  <a:lnTo>
                    <a:pt x="2592" y="10051"/>
                  </a:lnTo>
                  <a:lnTo>
                    <a:pt x="2909" y="10169"/>
                  </a:lnTo>
                  <a:lnTo>
                    <a:pt x="3245" y="10248"/>
                  </a:lnTo>
                  <a:lnTo>
                    <a:pt x="3581" y="10328"/>
                  </a:lnTo>
                  <a:lnTo>
                    <a:pt x="3918" y="10367"/>
                  </a:lnTo>
                  <a:lnTo>
                    <a:pt x="4254" y="10407"/>
                  </a:lnTo>
                  <a:lnTo>
                    <a:pt x="4590" y="10426"/>
                  </a:lnTo>
                  <a:lnTo>
                    <a:pt x="4946" y="10446"/>
                  </a:lnTo>
                  <a:lnTo>
                    <a:pt x="5263" y="10426"/>
                  </a:lnTo>
                  <a:lnTo>
                    <a:pt x="5599" y="10407"/>
                  </a:lnTo>
                  <a:lnTo>
                    <a:pt x="6232" y="10347"/>
                  </a:lnTo>
                  <a:lnTo>
                    <a:pt x="6885" y="10229"/>
                  </a:lnTo>
                  <a:lnTo>
                    <a:pt x="7538" y="10070"/>
                  </a:lnTo>
                  <a:lnTo>
                    <a:pt x="8171" y="9873"/>
                  </a:lnTo>
                  <a:lnTo>
                    <a:pt x="8785" y="9655"/>
                  </a:lnTo>
                  <a:lnTo>
                    <a:pt x="9398" y="9398"/>
                  </a:lnTo>
                  <a:lnTo>
                    <a:pt x="9972" y="9121"/>
                  </a:lnTo>
                  <a:lnTo>
                    <a:pt x="10704" y="8725"/>
                  </a:lnTo>
                  <a:lnTo>
                    <a:pt x="11396" y="8310"/>
                  </a:lnTo>
                  <a:lnTo>
                    <a:pt x="12069" y="7874"/>
                  </a:lnTo>
                  <a:lnTo>
                    <a:pt x="12722" y="7400"/>
                  </a:lnTo>
                  <a:lnTo>
                    <a:pt x="13355" y="6885"/>
                  </a:lnTo>
                  <a:lnTo>
                    <a:pt x="13968" y="6371"/>
                  </a:lnTo>
                  <a:lnTo>
                    <a:pt x="14581" y="5817"/>
                  </a:lnTo>
                  <a:lnTo>
                    <a:pt x="15155" y="5263"/>
                  </a:lnTo>
                  <a:lnTo>
                    <a:pt x="15709" y="4669"/>
                  </a:lnTo>
                  <a:lnTo>
                    <a:pt x="16263" y="4056"/>
                  </a:lnTo>
                  <a:lnTo>
                    <a:pt x="16777" y="3443"/>
                  </a:lnTo>
                  <a:lnTo>
                    <a:pt x="17272" y="2790"/>
                  </a:lnTo>
                  <a:lnTo>
                    <a:pt x="17747" y="2137"/>
                  </a:lnTo>
                  <a:lnTo>
                    <a:pt x="18202" y="1464"/>
                  </a:lnTo>
                  <a:lnTo>
                    <a:pt x="18657" y="792"/>
                  </a:lnTo>
                  <a:lnTo>
                    <a:pt x="19072" y="99"/>
                  </a:lnTo>
                  <a:lnTo>
                    <a:pt x="19072" y="60"/>
                  </a:lnTo>
                  <a:lnTo>
                    <a:pt x="19072" y="20"/>
                  </a:lnTo>
                  <a:lnTo>
                    <a:pt x="190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1680525" y="2470225"/>
              <a:ext cx="321500" cy="320025"/>
            </a:xfrm>
            <a:custGeom>
              <a:rect b="b" l="l" r="r" t="t"/>
              <a:pathLst>
                <a:path extrusionOk="0" h="12801" w="12860">
                  <a:moveTo>
                    <a:pt x="12662" y="0"/>
                  </a:moveTo>
                  <a:lnTo>
                    <a:pt x="12563" y="20"/>
                  </a:lnTo>
                  <a:lnTo>
                    <a:pt x="12503" y="60"/>
                  </a:lnTo>
                  <a:lnTo>
                    <a:pt x="12464" y="119"/>
                  </a:lnTo>
                  <a:lnTo>
                    <a:pt x="12266" y="1049"/>
                  </a:lnTo>
                  <a:lnTo>
                    <a:pt x="12048" y="1959"/>
                  </a:lnTo>
                  <a:lnTo>
                    <a:pt x="11771" y="2849"/>
                  </a:lnTo>
                  <a:lnTo>
                    <a:pt x="11455" y="3739"/>
                  </a:lnTo>
                  <a:lnTo>
                    <a:pt x="11099" y="4610"/>
                  </a:lnTo>
                  <a:lnTo>
                    <a:pt x="10703" y="5461"/>
                  </a:lnTo>
                  <a:lnTo>
                    <a:pt x="10268" y="6292"/>
                  </a:lnTo>
                  <a:lnTo>
                    <a:pt x="9793" y="7122"/>
                  </a:lnTo>
                  <a:lnTo>
                    <a:pt x="9496" y="7577"/>
                  </a:lnTo>
                  <a:lnTo>
                    <a:pt x="9180" y="8052"/>
                  </a:lnTo>
                  <a:lnTo>
                    <a:pt x="8824" y="8527"/>
                  </a:lnTo>
                  <a:lnTo>
                    <a:pt x="8448" y="8982"/>
                  </a:lnTo>
                  <a:lnTo>
                    <a:pt x="8052" y="9457"/>
                  </a:lnTo>
                  <a:lnTo>
                    <a:pt x="7637" y="9912"/>
                  </a:lnTo>
                  <a:lnTo>
                    <a:pt x="7201" y="10347"/>
                  </a:lnTo>
                  <a:lnTo>
                    <a:pt x="6727" y="10763"/>
                  </a:lnTo>
                  <a:lnTo>
                    <a:pt x="6252" y="11139"/>
                  </a:lnTo>
                  <a:lnTo>
                    <a:pt x="5757" y="11495"/>
                  </a:lnTo>
                  <a:lnTo>
                    <a:pt x="5263" y="11811"/>
                  </a:lnTo>
                  <a:lnTo>
                    <a:pt x="5005" y="11950"/>
                  </a:lnTo>
                  <a:lnTo>
                    <a:pt x="4728" y="12088"/>
                  </a:lnTo>
                  <a:lnTo>
                    <a:pt x="4471" y="12187"/>
                  </a:lnTo>
                  <a:lnTo>
                    <a:pt x="4194" y="12306"/>
                  </a:lnTo>
                  <a:lnTo>
                    <a:pt x="3937" y="12385"/>
                  </a:lnTo>
                  <a:lnTo>
                    <a:pt x="3660" y="12464"/>
                  </a:lnTo>
                  <a:lnTo>
                    <a:pt x="3383" y="12523"/>
                  </a:lnTo>
                  <a:lnTo>
                    <a:pt x="3106" y="12563"/>
                  </a:lnTo>
                  <a:lnTo>
                    <a:pt x="2829" y="12583"/>
                  </a:lnTo>
                  <a:lnTo>
                    <a:pt x="2552" y="12603"/>
                  </a:lnTo>
                  <a:lnTo>
                    <a:pt x="2295" y="12583"/>
                  </a:lnTo>
                  <a:lnTo>
                    <a:pt x="2018" y="12563"/>
                  </a:lnTo>
                  <a:lnTo>
                    <a:pt x="1741" y="12523"/>
                  </a:lnTo>
                  <a:lnTo>
                    <a:pt x="1464" y="12464"/>
                  </a:lnTo>
                  <a:lnTo>
                    <a:pt x="1207" y="12385"/>
                  </a:lnTo>
                  <a:lnTo>
                    <a:pt x="930" y="12266"/>
                  </a:lnTo>
                  <a:lnTo>
                    <a:pt x="653" y="12148"/>
                  </a:lnTo>
                  <a:lnTo>
                    <a:pt x="396" y="12009"/>
                  </a:lnTo>
                  <a:lnTo>
                    <a:pt x="317" y="12009"/>
                  </a:lnTo>
                  <a:lnTo>
                    <a:pt x="218" y="12029"/>
                  </a:lnTo>
                  <a:lnTo>
                    <a:pt x="99" y="12068"/>
                  </a:lnTo>
                  <a:lnTo>
                    <a:pt x="20" y="12108"/>
                  </a:lnTo>
                  <a:lnTo>
                    <a:pt x="0" y="12148"/>
                  </a:lnTo>
                  <a:lnTo>
                    <a:pt x="20" y="12148"/>
                  </a:lnTo>
                  <a:lnTo>
                    <a:pt x="317" y="12306"/>
                  </a:lnTo>
                  <a:lnTo>
                    <a:pt x="613" y="12444"/>
                  </a:lnTo>
                  <a:lnTo>
                    <a:pt x="910" y="12563"/>
                  </a:lnTo>
                  <a:lnTo>
                    <a:pt x="1207" y="12642"/>
                  </a:lnTo>
                  <a:lnTo>
                    <a:pt x="1504" y="12721"/>
                  </a:lnTo>
                  <a:lnTo>
                    <a:pt x="1800" y="12761"/>
                  </a:lnTo>
                  <a:lnTo>
                    <a:pt x="2097" y="12781"/>
                  </a:lnTo>
                  <a:lnTo>
                    <a:pt x="2394" y="12800"/>
                  </a:lnTo>
                  <a:lnTo>
                    <a:pt x="2750" y="12781"/>
                  </a:lnTo>
                  <a:lnTo>
                    <a:pt x="3106" y="12741"/>
                  </a:lnTo>
                  <a:lnTo>
                    <a:pt x="3462" y="12682"/>
                  </a:lnTo>
                  <a:lnTo>
                    <a:pt x="3818" y="12583"/>
                  </a:lnTo>
                  <a:lnTo>
                    <a:pt x="4174" y="12464"/>
                  </a:lnTo>
                  <a:lnTo>
                    <a:pt x="4511" y="12345"/>
                  </a:lnTo>
                  <a:lnTo>
                    <a:pt x="4847" y="12187"/>
                  </a:lnTo>
                  <a:lnTo>
                    <a:pt x="5183" y="12009"/>
                  </a:lnTo>
                  <a:lnTo>
                    <a:pt x="5520" y="11831"/>
                  </a:lnTo>
                  <a:lnTo>
                    <a:pt x="5836" y="11633"/>
                  </a:lnTo>
                  <a:lnTo>
                    <a:pt x="6153" y="11416"/>
                  </a:lnTo>
                  <a:lnTo>
                    <a:pt x="6469" y="11178"/>
                  </a:lnTo>
                  <a:lnTo>
                    <a:pt x="7083" y="10684"/>
                  </a:lnTo>
                  <a:lnTo>
                    <a:pt x="7656" y="10169"/>
                  </a:lnTo>
                  <a:lnTo>
                    <a:pt x="8171" y="9655"/>
                  </a:lnTo>
                  <a:lnTo>
                    <a:pt x="8665" y="9140"/>
                  </a:lnTo>
                  <a:lnTo>
                    <a:pt x="9120" y="8586"/>
                  </a:lnTo>
                  <a:lnTo>
                    <a:pt x="9556" y="8013"/>
                  </a:lnTo>
                  <a:lnTo>
                    <a:pt x="9971" y="7419"/>
                  </a:lnTo>
                  <a:lnTo>
                    <a:pt x="10367" y="6806"/>
                  </a:lnTo>
                  <a:lnTo>
                    <a:pt x="10723" y="6173"/>
                  </a:lnTo>
                  <a:lnTo>
                    <a:pt x="11059" y="5520"/>
                  </a:lnTo>
                  <a:lnTo>
                    <a:pt x="11376" y="4867"/>
                  </a:lnTo>
                  <a:lnTo>
                    <a:pt x="11653" y="4194"/>
                  </a:lnTo>
                  <a:lnTo>
                    <a:pt x="11910" y="3522"/>
                  </a:lnTo>
                  <a:lnTo>
                    <a:pt x="12147" y="2849"/>
                  </a:lnTo>
                  <a:lnTo>
                    <a:pt x="12365" y="2157"/>
                  </a:lnTo>
                  <a:lnTo>
                    <a:pt x="12563" y="1445"/>
                  </a:lnTo>
                  <a:lnTo>
                    <a:pt x="12721" y="752"/>
                  </a:lnTo>
                  <a:lnTo>
                    <a:pt x="12860" y="60"/>
                  </a:lnTo>
                  <a:lnTo>
                    <a:pt x="12860" y="20"/>
                  </a:lnTo>
                  <a:lnTo>
                    <a:pt x="128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2104875" y="2448950"/>
              <a:ext cx="265625" cy="172150"/>
            </a:xfrm>
            <a:custGeom>
              <a:rect b="b" l="l" r="r" t="t"/>
              <a:pathLst>
                <a:path extrusionOk="0" h="6886" w="10625">
                  <a:moveTo>
                    <a:pt x="357" y="1"/>
                  </a:moveTo>
                  <a:lnTo>
                    <a:pt x="258" y="20"/>
                  </a:lnTo>
                  <a:lnTo>
                    <a:pt x="179" y="40"/>
                  </a:lnTo>
                  <a:lnTo>
                    <a:pt x="99" y="80"/>
                  </a:lnTo>
                  <a:lnTo>
                    <a:pt x="60" y="139"/>
                  </a:lnTo>
                  <a:lnTo>
                    <a:pt x="20" y="357"/>
                  </a:lnTo>
                  <a:lnTo>
                    <a:pt x="1" y="594"/>
                  </a:lnTo>
                  <a:lnTo>
                    <a:pt x="1" y="812"/>
                  </a:lnTo>
                  <a:lnTo>
                    <a:pt x="1" y="1049"/>
                  </a:lnTo>
                  <a:lnTo>
                    <a:pt x="20" y="1267"/>
                  </a:lnTo>
                  <a:lnTo>
                    <a:pt x="60" y="1504"/>
                  </a:lnTo>
                  <a:lnTo>
                    <a:pt x="159" y="1959"/>
                  </a:lnTo>
                  <a:lnTo>
                    <a:pt x="297" y="2414"/>
                  </a:lnTo>
                  <a:lnTo>
                    <a:pt x="475" y="2869"/>
                  </a:lnTo>
                  <a:lnTo>
                    <a:pt x="693" y="3304"/>
                  </a:lnTo>
                  <a:lnTo>
                    <a:pt x="950" y="3740"/>
                  </a:lnTo>
                  <a:lnTo>
                    <a:pt x="1227" y="4155"/>
                  </a:lnTo>
                  <a:lnTo>
                    <a:pt x="1544" y="4531"/>
                  </a:lnTo>
                  <a:lnTo>
                    <a:pt x="1860" y="4907"/>
                  </a:lnTo>
                  <a:lnTo>
                    <a:pt x="2216" y="5263"/>
                  </a:lnTo>
                  <a:lnTo>
                    <a:pt x="2572" y="5580"/>
                  </a:lnTo>
                  <a:lnTo>
                    <a:pt x="2948" y="5857"/>
                  </a:lnTo>
                  <a:lnTo>
                    <a:pt x="3324" y="6114"/>
                  </a:lnTo>
                  <a:lnTo>
                    <a:pt x="3700" y="6331"/>
                  </a:lnTo>
                  <a:lnTo>
                    <a:pt x="4017" y="6470"/>
                  </a:lnTo>
                  <a:lnTo>
                    <a:pt x="4333" y="6589"/>
                  </a:lnTo>
                  <a:lnTo>
                    <a:pt x="4650" y="6688"/>
                  </a:lnTo>
                  <a:lnTo>
                    <a:pt x="4986" y="6767"/>
                  </a:lnTo>
                  <a:lnTo>
                    <a:pt x="5303" y="6826"/>
                  </a:lnTo>
                  <a:lnTo>
                    <a:pt x="5639" y="6866"/>
                  </a:lnTo>
                  <a:lnTo>
                    <a:pt x="5995" y="6885"/>
                  </a:lnTo>
                  <a:lnTo>
                    <a:pt x="6331" y="6885"/>
                  </a:lnTo>
                  <a:lnTo>
                    <a:pt x="6865" y="6866"/>
                  </a:lnTo>
                  <a:lnTo>
                    <a:pt x="7400" y="6826"/>
                  </a:lnTo>
                  <a:lnTo>
                    <a:pt x="7954" y="6747"/>
                  </a:lnTo>
                  <a:lnTo>
                    <a:pt x="8488" y="6628"/>
                  </a:lnTo>
                  <a:lnTo>
                    <a:pt x="9002" y="6509"/>
                  </a:lnTo>
                  <a:lnTo>
                    <a:pt x="9517" y="6371"/>
                  </a:lnTo>
                  <a:lnTo>
                    <a:pt x="10031" y="6213"/>
                  </a:lnTo>
                  <a:lnTo>
                    <a:pt x="10506" y="6035"/>
                  </a:lnTo>
                  <a:lnTo>
                    <a:pt x="10565" y="6015"/>
                  </a:lnTo>
                  <a:lnTo>
                    <a:pt x="10605" y="5975"/>
                  </a:lnTo>
                  <a:lnTo>
                    <a:pt x="10624" y="5956"/>
                  </a:lnTo>
                  <a:lnTo>
                    <a:pt x="10624" y="5936"/>
                  </a:lnTo>
                  <a:lnTo>
                    <a:pt x="10565" y="5896"/>
                  </a:lnTo>
                  <a:lnTo>
                    <a:pt x="10466" y="5876"/>
                  </a:lnTo>
                  <a:lnTo>
                    <a:pt x="10367" y="5896"/>
                  </a:lnTo>
                  <a:lnTo>
                    <a:pt x="9912" y="6054"/>
                  </a:lnTo>
                  <a:lnTo>
                    <a:pt x="9437" y="6213"/>
                  </a:lnTo>
                  <a:lnTo>
                    <a:pt x="8982" y="6331"/>
                  </a:lnTo>
                  <a:lnTo>
                    <a:pt x="8508" y="6430"/>
                  </a:lnTo>
                  <a:lnTo>
                    <a:pt x="8033" y="6529"/>
                  </a:lnTo>
                  <a:lnTo>
                    <a:pt x="7558" y="6589"/>
                  </a:lnTo>
                  <a:lnTo>
                    <a:pt x="7083" y="6628"/>
                  </a:lnTo>
                  <a:lnTo>
                    <a:pt x="6608" y="6648"/>
                  </a:lnTo>
                  <a:lnTo>
                    <a:pt x="6193" y="6628"/>
                  </a:lnTo>
                  <a:lnTo>
                    <a:pt x="5797" y="6608"/>
                  </a:lnTo>
                  <a:lnTo>
                    <a:pt x="5382" y="6549"/>
                  </a:lnTo>
                  <a:lnTo>
                    <a:pt x="4986" y="6450"/>
                  </a:lnTo>
                  <a:lnTo>
                    <a:pt x="4590" y="6351"/>
                  </a:lnTo>
                  <a:lnTo>
                    <a:pt x="4195" y="6193"/>
                  </a:lnTo>
                  <a:lnTo>
                    <a:pt x="3819" y="6035"/>
                  </a:lnTo>
                  <a:lnTo>
                    <a:pt x="3443" y="5817"/>
                  </a:lnTo>
                  <a:lnTo>
                    <a:pt x="3107" y="5599"/>
                  </a:lnTo>
                  <a:lnTo>
                    <a:pt x="2790" y="5362"/>
                  </a:lnTo>
                  <a:lnTo>
                    <a:pt x="2493" y="5085"/>
                  </a:lnTo>
                  <a:lnTo>
                    <a:pt x="2197" y="4768"/>
                  </a:lnTo>
                  <a:lnTo>
                    <a:pt x="1900" y="4432"/>
                  </a:lnTo>
                  <a:lnTo>
                    <a:pt x="1623" y="4076"/>
                  </a:lnTo>
                  <a:lnTo>
                    <a:pt x="1385" y="3720"/>
                  </a:lnTo>
                  <a:lnTo>
                    <a:pt x="1148" y="3324"/>
                  </a:lnTo>
                  <a:lnTo>
                    <a:pt x="950" y="2929"/>
                  </a:lnTo>
                  <a:lnTo>
                    <a:pt x="772" y="2513"/>
                  </a:lnTo>
                  <a:lnTo>
                    <a:pt x="634" y="2098"/>
                  </a:lnTo>
                  <a:lnTo>
                    <a:pt x="515" y="1682"/>
                  </a:lnTo>
                  <a:lnTo>
                    <a:pt x="436" y="1267"/>
                  </a:lnTo>
                  <a:lnTo>
                    <a:pt x="396" y="871"/>
                  </a:lnTo>
                  <a:lnTo>
                    <a:pt x="416" y="475"/>
                  </a:lnTo>
                  <a:lnTo>
                    <a:pt x="436" y="278"/>
                  </a:lnTo>
                  <a:lnTo>
                    <a:pt x="456" y="80"/>
                  </a:lnTo>
                  <a:lnTo>
                    <a:pt x="456" y="40"/>
                  </a:lnTo>
                  <a:lnTo>
                    <a:pt x="436" y="2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2140975" y="2484575"/>
              <a:ext cx="232975" cy="85575"/>
            </a:xfrm>
            <a:custGeom>
              <a:rect b="b" l="l" r="r" t="t"/>
              <a:pathLst>
                <a:path extrusionOk="0" h="3423" w="9319">
                  <a:moveTo>
                    <a:pt x="179" y="0"/>
                  </a:moveTo>
                  <a:lnTo>
                    <a:pt x="100" y="40"/>
                  </a:lnTo>
                  <a:lnTo>
                    <a:pt x="21" y="99"/>
                  </a:lnTo>
                  <a:lnTo>
                    <a:pt x="1" y="119"/>
                  </a:lnTo>
                  <a:lnTo>
                    <a:pt x="1" y="158"/>
                  </a:lnTo>
                  <a:lnTo>
                    <a:pt x="40" y="415"/>
                  </a:lnTo>
                  <a:lnTo>
                    <a:pt x="119" y="673"/>
                  </a:lnTo>
                  <a:lnTo>
                    <a:pt x="258" y="910"/>
                  </a:lnTo>
                  <a:lnTo>
                    <a:pt x="416" y="1167"/>
                  </a:lnTo>
                  <a:lnTo>
                    <a:pt x="594" y="1405"/>
                  </a:lnTo>
                  <a:lnTo>
                    <a:pt x="812" y="1622"/>
                  </a:lnTo>
                  <a:lnTo>
                    <a:pt x="1029" y="1840"/>
                  </a:lnTo>
                  <a:lnTo>
                    <a:pt x="1287" y="2058"/>
                  </a:lnTo>
                  <a:lnTo>
                    <a:pt x="1544" y="2255"/>
                  </a:lnTo>
                  <a:lnTo>
                    <a:pt x="1801" y="2453"/>
                  </a:lnTo>
                  <a:lnTo>
                    <a:pt x="2078" y="2611"/>
                  </a:lnTo>
                  <a:lnTo>
                    <a:pt x="2355" y="2770"/>
                  </a:lnTo>
                  <a:lnTo>
                    <a:pt x="2632" y="2908"/>
                  </a:lnTo>
                  <a:lnTo>
                    <a:pt x="2889" y="3027"/>
                  </a:lnTo>
                  <a:lnTo>
                    <a:pt x="3146" y="3126"/>
                  </a:lnTo>
                  <a:lnTo>
                    <a:pt x="3384" y="3205"/>
                  </a:lnTo>
                  <a:lnTo>
                    <a:pt x="3799" y="3304"/>
                  </a:lnTo>
                  <a:lnTo>
                    <a:pt x="4215" y="3363"/>
                  </a:lnTo>
                  <a:lnTo>
                    <a:pt x="4630" y="3403"/>
                  </a:lnTo>
                  <a:lnTo>
                    <a:pt x="5046" y="3423"/>
                  </a:lnTo>
                  <a:lnTo>
                    <a:pt x="5600" y="3403"/>
                  </a:lnTo>
                  <a:lnTo>
                    <a:pt x="6134" y="3324"/>
                  </a:lnTo>
                  <a:lnTo>
                    <a:pt x="6668" y="3225"/>
                  </a:lnTo>
                  <a:lnTo>
                    <a:pt x="7202" y="3067"/>
                  </a:lnTo>
                  <a:lnTo>
                    <a:pt x="7736" y="2888"/>
                  </a:lnTo>
                  <a:lnTo>
                    <a:pt x="8251" y="2651"/>
                  </a:lnTo>
                  <a:lnTo>
                    <a:pt x="8745" y="2414"/>
                  </a:lnTo>
                  <a:lnTo>
                    <a:pt x="9240" y="2117"/>
                  </a:lnTo>
                  <a:lnTo>
                    <a:pt x="9319" y="2058"/>
                  </a:lnTo>
                  <a:lnTo>
                    <a:pt x="9319" y="2038"/>
                  </a:lnTo>
                  <a:lnTo>
                    <a:pt x="9319" y="2018"/>
                  </a:lnTo>
                  <a:lnTo>
                    <a:pt x="9260" y="1998"/>
                  </a:lnTo>
                  <a:lnTo>
                    <a:pt x="9180" y="1978"/>
                  </a:lnTo>
                  <a:lnTo>
                    <a:pt x="9081" y="1998"/>
                  </a:lnTo>
                  <a:lnTo>
                    <a:pt x="9002" y="2018"/>
                  </a:lnTo>
                  <a:lnTo>
                    <a:pt x="8547" y="2275"/>
                  </a:lnTo>
                  <a:lnTo>
                    <a:pt x="8092" y="2513"/>
                  </a:lnTo>
                  <a:lnTo>
                    <a:pt x="7617" y="2710"/>
                  </a:lnTo>
                  <a:lnTo>
                    <a:pt x="7143" y="2888"/>
                  </a:lnTo>
                  <a:lnTo>
                    <a:pt x="6648" y="3027"/>
                  </a:lnTo>
                  <a:lnTo>
                    <a:pt x="6153" y="3126"/>
                  </a:lnTo>
                  <a:lnTo>
                    <a:pt x="5659" y="3185"/>
                  </a:lnTo>
                  <a:lnTo>
                    <a:pt x="5164" y="3225"/>
                  </a:lnTo>
                  <a:lnTo>
                    <a:pt x="4828" y="3205"/>
                  </a:lnTo>
                  <a:lnTo>
                    <a:pt x="4492" y="3165"/>
                  </a:lnTo>
                  <a:lnTo>
                    <a:pt x="4155" y="3126"/>
                  </a:lnTo>
                  <a:lnTo>
                    <a:pt x="3819" y="3047"/>
                  </a:lnTo>
                  <a:lnTo>
                    <a:pt x="3502" y="2928"/>
                  </a:lnTo>
                  <a:lnTo>
                    <a:pt x="3166" y="2809"/>
                  </a:lnTo>
                  <a:lnTo>
                    <a:pt x="2850" y="2651"/>
                  </a:lnTo>
                  <a:lnTo>
                    <a:pt x="2533" y="2473"/>
                  </a:lnTo>
                  <a:lnTo>
                    <a:pt x="2217" y="2255"/>
                  </a:lnTo>
                  <a:lnTo>
                    <a:pt x="1880" y="2018"/>
                  </a:lnTo>
                  <a:lnTo>
                    <a:pt x="1544" y="1741"/>
                  </a:lnTo>
                  <a:lnTo>
                    <a:pt x="1208" y="1444"/>
                  </a:lnTo>
                  <a:lnTo>
                    <a:pt x="1049" y="1286"/>
                  </a:lnTo>
                  <a:lnTo>
                    <a:pt x="911" y="1128"/>
                  </a:lnTo>
                  <a:lnTo>
                    <a:pt x="772" y="969"/>
                  </a:lnTo>
                  <a:lnTo>
                    <a:pt x="654" y="791"/>
                  </a:lnTo>
                  <a:lnTo>
                    <a:pt x="555" y="613"/>
                  </a:lnTo>
                  <a:lnTo>
                    <a:pt x="476" y="435"/>
                  </a:lnTo>
                  <a:lnTo>
                    <a:pt x="416" y="237"/>
                  </a:lnTo>
                  <a:lnTo>
                    <a:pt x="396" y="59"/>
                  </a:lnTo>
                  <a:lnTo>
                    <a:pt x="377" y="2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1785375" y="3327850"/>
              <a:ext cx="188950" cy="160775"/>
            </a:xfrm>
            <a:custGeom>
              <a:rect b="b" l="l" r="r" t="t"/>
              <a:pathLst>
                <a:path extrusionOk="0" h="6431" w="7558">
                  <a:moveTo>
                    <a:pt x="3126" y="0"/>
                  </a:moveTo>
                  <a:lnTo>
                    <a:pt x="2612" y="40"/>
                  </a:lnTo>
                  <a:lnTo>
                    <a:pt x="2117" y="119"/>
                  </a:lnTo>
                  <a:lnTo>
                    <a:pt x="1622" y="238"/>
                  </a:lnTo>
                  <a:lnTo>
                    <a:pt x="1820" y="376"/>
                  </a:lnTo>
                  <a:lnTo>
                    <a:pt x="1998" y="515"/>
                  </a:lnTo>
                  <a:lnTo>
                    <a:pt x="2157" y="653"/>
                  </a:lnTo>
                  <a:lnTo>
                    <a:pt x="2295" y="812"/>
                  </a:lnTo>
                  <a:lnTo>
                    <a:pt x="2414" y="950"/>
                  </a:lnTo>
                  <a:lnTo>
                    <a:pt x="2493" y="1089"/>
                  </a:lnTo>
                  <a:lnTo>
                    <a:pt x="2572" y="1207"/>
                  </a:lnTo>
                  <a:lnTo>
                    <a:pt x="2612" y="1346"/>
                  </a:lnTo>
                  <a:lnTo>
                    <a:pt x="2631" y="1464"/>
                  </a:lnTo>
                  <a:lnTo>
                    <a:pt x="2631" y="1603"/>
                  </a:lnTo>
                  <a:lnTo>
                    <a:pt x="2612" y="1722"/>
                  </a:lnTo>
                  <a:lnTo>
                    <a:pt x="2572" y="1840"/>
                  </a:lnTo>
                  <a:lnTo>
                    <a:pt x="2533" y="1959"/>
                  </a:lnTo>
                  <a:lnTo>
                    <a:pt x="2473" y="2078"/>
                  </a:lnTo>
                  <a:lnTo>
                    <a:pt x="2315" y="2315"/>
                  </a:lnTo>
                  <a:lnTo>
                    <a:pt x="1959" y="2810"/>
                  </a:lnTo>
                  <a:lnTo>
                    <a:pt x="1563" y="3344"/>
                  </a:lnTo>
                  <a:lnTo>
                    <a:pt x="1266" y="3720"/>
                  </a:lnTo>
                  <a:lnTo>
                    <a:pt x="970" y="4155"/>
                  </a:lnTo>
                  <a:lnTo>
                    <a:pt x="673" y="4630"/>
                  </a:lnTo>
                  <a:lnTo>
                    <a:pt x="376" y="5105"/>
                  </a:lnTo>
                  <a:lnTo>
                    <a:pt x="257" y="5342"/>
                  </a:lnTo>
                  <a:lnTo>
                    <a:pt x="158" y="5579"/>
                  </a:lnTo>
                  <a:lnTo>
                    <a:pt x="60" y="5817"/>
                  </a:lnTo>
                  <a:lnTo>
                    <a:pt x="0" y="6054"/>
                  </a:lnTo>
                  <a:lnTo>
                    <a:pt x="317" y="5955"/>
                  </a:lnTo>
                  <a:lnTo>
                    <a:pt x="653" y="5876"/>
                  </a:lnTo>
                  <a:lnTo>
                    <a:pt x="1009" y="5817"/>
                  </a:lnTo>
                  <a:lnTo>
                    <a:pt x="1365" y="5797"/>
                  </a:lnTo>
                  <a:lnTo>
                    <a:pt x="1721" y="5777"/>
                  </a:lnTo>
                  <a:lnTo>
                    <a:pt x="2078" y="5777"/>
                  </a:lnTo>
                  <a:lnTo>
                    <a:pt x="2434" y="5797"/>
                  </a:lnTo>
                  <a:lnTo>
                    <a:pt x="2790" y="5817"/>
                  </a:lnTo>
                  <a:lnTo>
                    <a:pt x="3166" y="5876"/>
                  </a:lnTo>
                  <a:lnTo>
                    <a:pt x="3522" y="5916"/>
                  </a:lnTo>
                  <a:lnTo>
                    <a:pt x="4214" y="6074"/>
                  </a:lnTo>
                  <a:lnTo>
                    <a:pt x="4887" y="6232"/>
                  </a:lnTo>
                  <a:lnTo>
                    <a:pt x="5520" y="6430"/>
                  </a:lnTo>
                  <a:lnTo>
                    <a:pt x="5718" y="6153"/>
                  </a:lnTo>
                  <a:lnTo>
                    <a:pt x="5876" y="5876"/>
                  </a:lnTo>
                  <a:lnTo>
                    <a:pt x="6173" y="5362"/>
                  </a:lnTo>
                  <a:lnTo>
                    <a:pt x="6628" y="4610"/>
                  </a:lnTo>
                  <a:lnTo>
                    <a:pt x="6885" y="4175"/>
                  </a:lnTo>
                  <a:lnTo>
                    <a:pt x="7142" y="3700"/>
                  </a:lnTo>
                  <a:lnTo>
                    <a:pt x="7340" y="3245"/>
                  </a:lnTo>
                  <a:lnTo>
                    <a:pt x="7419" y="3008"/>
                  </a:lnTo>
                  <a:lnTo>
                    <a:pt x="7498" y="2770"/>
                  </a:lnTo>
                  <a:lnTo>
                    <a:pt x="7538" y="2533"/>
                  </a:lnTo>
                  <a:lnTo>
                    <a:pt x="7558" y="2315"/>
                  </a:lnTo>
                  <a:lnTo>
                    <a:pt x="7558" y="2117"/>
                  </a:lnTo>
                  <a:lnTo>
                    <a:pt x="7518" y="1900"/>
                  </a:lnTo>
                  <a:lnTo>
                    <a:pt x="7478" y="1781"/>
                  </a:lnTo>
                  <a:lnTo>
                    <a:pt x="7399" y="1662"/>
                  </a:lnTo>
                  <a:lnTo>
                    <a:pt x="7320" y="1544"/>
                  </a:lnTo>
                  <a:lnTo>
                    <a:pt x="7221" y="1405"/>
                  </a:lnTo>
                  <a:lnTo>
                    <a:pt x="6964" y="1187"/>
                  </a:lnTo>
                  <a:lnTo>
                    <a:pt x="6687" y="970"/>
                  </a:lnTo>
                  <a:lnTo>
                    <a:pt x="6371" y="752"/>
                  </a:lnTo>
                  <a:lnTo>
                    <a:pt x="6074" y="594"/>
                  </a:lnTo>
                  <a:lnTo>
                    <a:pt x="5777" y="436"/>
                  </a:lnTo>
                  <a:lnTo>
                    <a:pt x="5540" y="337"/>
                  </a:lnTo>
                  <a:lnTo>
                    <a:pt x="5104" y="198"/>
                  </a:lnTo>
                  <a:lnTo>
                    <a:pt x="4630" y="99"/>
                  </a:lnTo>
                  <a:lnTo>
                    <a:pt x="4135" y="20"/>
                  </a:lnTo>
                  <a:lnTo>
                    <a:pt x="3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1763100" y="3156225"/>
              <a:ext cx="138025" cy="250775"/>
            </a:xfrm>
            <a:custGeom>
              <a:rect b="b" l="l" r="r" t="t"/>
              <a:pathLst>
                <a:path extrusionOk="0" h="10031" w="5521">
                  <a:moveTo>
                    <a:pt x="1742" y="0"/>
                  </a:moveTo>
                  <a:lnTo>
                    <a:pt x="1603" y="20"/>
                  </a:lnTo>
                  <a:lnTo>
                    <a:pt x="1465" y="40"/>
                  </a:lnTo>
                  <a:lnTo>
                    <a:pt x="1326" y="80"/>
                  </a:lnTo>
                  <a:lnTo>
                    <a:pt x="1208" y="139"/>
                  </a:lnTo>
                  <a:lnTo>
                    <a:pt x="1069" y="198"/>
                  </a:lnTo>
                  <a:lnTo>
                    <a:pt x="931" y="317"/>
                  </a:lnTo>
                  <a:lnTo>
                    <a:pt x="792" y="455"/>
                  </a:lnTo>
                  <a:lnTo>
                    <a:pt x="674" y="594"/>
                  </a:lnTo>
                  <a:lnTo>
                    <a:pt x="575" y="772"/>
                  </a:lnTo>
                  <a:lnTo>
                    <a:pt x="496" y="950"/>
                  </a:lnTo>
                  <a:lnTo>
                    <a:pt x="416" y="1148"/>
                  </a:lnTo>
                  <a:lnTo>
                    <a:pt x="298" y="1563"/>
                  </a:lnTo>
                  <a:lnTo>
                    <a:pt x="219" y="1999"/>
                  </a:lnTo>
                  <a:lnTo>
                    <a:pt x="159" y="2434"/>
                  </a:lnTo>
                  <a:lnTo>
                    <a:pt x="80" y="3186"/>
                  </a:lnTo>
                  <a:lnTo>
                    <a:pt x="21" y="3720"/>
                  </a:lnTo>
                  <a:lnTo>
                    <a:pt x="1" y="4274"/>
                  </a:lnTo>
                  <a:lnTo>
                    <a:pt x="1" y="4847"/>
                  </a:lnTo>
                  <a:lnTo>
                    <a:pt x="21" y="5401"/>
                  </a:lnTo>
                  <a:lnTo>
                    <a:pt x="41" y="5975"/>
                  </a:lnTo>
                  <a:lnTo>
                    <a:pt x="100" y="6529"/>
                  </a:lnTo>
                  <a:lnTo>
                    <a:pt x="199" y="7063"/>
                  </a:lnTo>
                  <a:lnTo>
                    <a:pt x="298" y="7597"/>
                  </a:lnTo>
                  <a:lnTo>
                    <a:pt x="476" y="8250"/>
                  </a:lnTo>
                  <a:lnTo>
                    <a:pt x="575" y="8626"/>
                  </a:lnTo>
                  <a:lnTo>
                    <a:pt x="733" y="9002"/>
                  </a:lnTo>
                  <a:lnTo>
                    <a:pt x="812" y="9180"/>
                  </a:lnTo>
                  <a:lnTo>
                    <a:pt x="911" y="9358"/>
                  </a:lnTo>
                  <a:lnTo>
                    <a:pt x="1010" y="9516"/>
                  </a:lnTo>
                  <a:lnTo>
                    <a:pt x="1129" y="9655"/>
                  </a:lnTo>
                  <a:lnTo>
                    <a:pt x="1247" y="9774"/>
                  </a:lnTo>
                  <a:lnTo>
                    <a:pt x="1386" y="9873"/>
                  </a:lnTo>
                  <a:lnTo>
                    <a:pt x="1524" y="9971"/>
                  </a:lnTo>
                  <a:lnTo>
                    <a:pt x="1683" y="10011"/>
                  </a:lnTo>
                  <a:lnTo>
                    <a:pt x="1801" y="10031"/>
                  </a:lnTo>
                  <a:lnTo>
                    <a:pt x="1920" y="10031"/>
                  </a:lnTo>
                  <a:lnTo>
                    <a:pt x="2039" y="10011"/>
                  </a:lnTo>
                  <a:lnTo>
                    <a:pt x="2157" y="9991"/>
                  </a:lnTo>
                  <a:lnTo>
                    <a:pt x="2415" y="9892"/>
                  </a:lnTo>
                  <a:lnTo>
                    <a:pt x="2692" y="9754"/>
                  </a:lnTo>
                  <a:lnTo>
                    <a:pt x="2929" y="9615"/>
                  </a:lnTo>
                  <a:lnTo>
                    <a:pt x="3166" y="9477"/>
                  </a:lnTo>
                  <a:lnTo>
                    <a:pt x="3582" y="9220"/>
                  </a:lnTo>
                  <a:lnTo>
                    <a:pt x="4274" y="8804"/>
                  </a:lnTo>
                  <a:lnTo>
                    <a:pt x="4630" y="8567"/>
                  </a:lnTo>
                  <a:lnTo>
                    <a:pt x="4947" y="8290"/>
                  </a:lnTo>
                  <a:lnTo>
                    <a:pt x="4868" y="8033"/>
                  </a:lnTo>
                  <a:lnTo>
                    <a:pt x="4789" y="7736"/>
                  </a:lnTo>
                  <a:lnTo>
                    <a:pt x="4749" y="7419"/>
                  </a:lnTo>
                  <a:lnTo>
                    <a:pt x="4729" y="7103"/>
                  </a:lnTo>
                  <a:lnTo>
                    <a:pt x="4709" y="6529"/>
                  </a:lnTo>
                  <a:lnTo>
                    <a:pt x="4729" y="6034"/>
                  </a:lnTo>
                  <a:lnTo>
                    <a:pt x="4769" y="5579"/>
                  </a:lnTo>
                  <a:lnTo>
                    <a:pt x="4808" y="5124"/>
                  </a:lnTo>
                  <a:lnTo>
                    <a:pt x="4888" y="4689"/>
                  </a:lnTo>
                  <a:lnTo>
                    <a:pt x="4986" y="4234"/>
                  </a:lnTo>
                  <a:lnTo>
                    <a:pt x="5105" y="3799"/>
                  </a:lnTo>
                  <a:lnTo>
                    <a:pt x="5224" y="3364"/>
                  </a:lnTo>
                  <a:lnTo>
                    <a:pt x="5362" y="2948"/>
                  </a:lnTo>
                  <a:lnTo>
                    <a:pt x="5521" y="2513"/>
                  </a:lnTo>
                  <a:lnTo>
                    <a:pt x="5026" y="1999"/>
                  </a:lnTo>
                  <a:lnTo>
                    <a:pt x="4492" y="1484"/>
                  </a:lnTo>
                  <a:lnTo>
                    <a:pt x="4215" y="1227"/>
                  </a:lnTo>
                  <a:lnTo>
                    <a:pt x="3938" y="990"/>
                  </a:lnTo>
                  <a:lnTo>
                    <a:pt x="3641" y="772"/>
                  </a:lnTo>
                  <a:lnTo>
                    <a:pt x="3344" y="554"/>
                  </a:lnTo>
                  <a:lnTo>
                    <a:pt x="3048" y="376"/>
                  </a:lnTo>
                  <a:lnTo>
                    <a:pt x="2751" y="238"/>
                  </a:lnTo>
                  <a:lnTo>
                    <a:pt x="2454" y="119"/>
                  </a:lnTo>
                  <a:lnTo>
                    <a:pt x="2157" y="4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1811075" y="3054825"/>
              <a:ext cx="622725" cy="502550"/>
            </a:xfrm>
            <a:custGeom>
              <a:rect b="b" l="l" r="r" t="t"/>
              <a:pathLst>
                <a:path extrusionOk="0" h="20102" w="24909">
                  <a:moveTo>
                    <a:pt x="5916" y="1"/>
                  </a:moveTo>
                  <a:lnTo>
                    <a:pt x="5718" y="258"/>
                  </a:lnTo>
                  <a:lnTo>
                    <a:pt x="5501" y="555"/>
                  </a:lnTo>
                  <a:lnTo>
                    <a:pt x="5204" y="950"/>
                  </a:lnTo>
                  <a:lnTo>
                    <a:pt x="4848" y="1445"/>
                  </a:lnTo>
                  <a:lnTo>
                    <a:pt x="4472" y="2038"/>
                  </a:lnTo>
                  <a:lnTo>
                    <a:pt x="4076" y="2691"/>
                  </a:lnTo>
                  <a:lnTo>
                    <a:pt x="3661" y="3443"/>
                  </a:lnTo>
                  <a:lnTo>
                    <a:pt x="3246" y="4254"/>
                  </a:lnTo>
                  <a:lnTo>
                    <a:pt x="3067" y="4670"/>
                  </a:lnTo>
                  <a:lnTo>
                    <a:pt x="2870" y="5105"/>
                  </a:lnTo>
                  <a:lnTo>
                    <a:pt x="2692" y="5560"/>
                  </a:lnTo>
                  <a:lnTo>
                    <a:pt x="2533" y="6035"/>
                  </a:lnTo>
                  <a:lnTo>
                    <a:pt x="2375" y="6510"/>
                  </a:lnTo>
                  <a:lnTo>
                    <a:pt x="2237" y="6984"/>
                  </a:lnTo>
                  <a:lnTo>
                    <a:pt x="2118" y="7479"/>
                  </a:lnTo>
                  <a:lnTo>
                    <a:pt x="1999" y="7974"/>
                  </a:lnTo>
                  <a:lnTo>
                    <a:pt x="1920" y="8488"/>
                  </a:lnTo>
                  <a:lnTo>
                    <a:pt x="1861" y="9002"/>
                  </a:lnTo>
                  <a:lnTo>
                    <a:pt x="1821" y="9517"/>
                  </a:lnTo>
                  <a:lnTo>
                    <a:pt x="1801" y="10031"/>
                  </a:lnTo>
                  <a:lnTo>
                    <a:pt x="1821" y="10565"/>
                  </a:lnTo>
                  <a:lnTo>
                    <a:pt x="1861" y="11099"/>
                  </a:lnTo>
                  <a:lnTo>
                    <a:pt x="1900" y="11337"/>
                  </a:lnTo>
                  <a:lnTo>
                    <a:pt x="1960" y="11574"/>
                  </a:lnTo>
                  <a:lnTo>
                    <a:pt x="2019" y="11792"/>
                  </a:lnTo>
                  <a:lnTo>
                    <a:pt x="2098" y="12010"/>
                  </a:lnTo>
                  <a:lnTo>
                    <a:pt x="2177" y="12207"/>
                  </a:lnTo>
                  <a:lnTo>
                    <a:pt x="2276" y="12405"/>
                  </a:lnTo>
                  <a:lnTo>
                    <a:pt x="2375" y="12583"/>
                  </a:lnTo>
                  <a:lnTo>
                    <a:pt x="2514" y="12761"/>
                  </a:lnTo>
                  <a:lnTo>
                    <a:pt x="2573" y="13216"/>
                  </a:lnTo>
                  <a:lnTo>
                    <a:pt x="2692" y="13652"/>
                  </a:lnTo>
                  <a:lnTo>
                    <a:pt x="2751" y="13869"/>
                  </a:lnTo>
                  <a:lnTo>
                    <a:pt x="2850" y="14087"/>
                  </a:lnTo>
                  <a:lnTo>
                    <a:pt x="2949" y="14304"/>
                  </a:lnTo>
                  <a:lnTo>
                    <a:pt x="3048" y="14502"/>
                  </a:lnTo>
                  <a:lnTo>
                    <a:pt x="3186" y="14720"/>
                  </a:lnTo>
                  <a:lnTo>
                    <a:pt x="3325" y="14918"/>
                  </a:lnTo>
                  <a:lnTo>
                    <a:pt x="3483" y="15116"/>
                  </a:lnTo>
                  <a:lnTo>
                    <a:pt x="3641" y="15294"/>
                  </a:lnTo>
                  <a:lnTo>
                    <a:pt x="3839" y="15491"/>
                  </a:lnTo>
                  <a:lnTo>
                    <a:pt x="4037" y="15650"/>
                  </a:lnTo>
                  <a:lnTo>
                    <a:pt x="4274" y="15828"/>
                  </a:lnTo>
                  <a:lnTo>
                    <a:pt x="4512" y="15986"/>
                  </a:lnTo>
                  <a:lnTo>
                    <a:pt x="3958" y="16243"/>
                  </a:lnTo>
                  <a:lnTo>
                    <a:pt x="3443" y="16540"/>
                  </a:lnTo>
                  <a:lnTo>
                    <a:pt x="2949" y="16857"/>
                  </a:lnTo>
                  <a:lnTo>
                    <a:pt x="2514" y="17173"/>
                  </a:lnTo>
                  <a:lnTo>
                    <a:pt x="2098" y="17529"/>
                  </a:lnTo>
                  <a:lnTo>
                    <a:pt x="1722" y="17866"/>
                  </a:lnTo>
                  <a:lnTo>
                    <a:pt x="1406" y="18202"/>
                  </a:lnTo>
                  <a:lnTo>
                    <a:pt x="1109" y="18538"/>
                  </a:lnTo>
                  <a:lnTo>
                    <a:pt x="832" y="18855"/>
                  </a:lnTo>
                  <a:lnTo>
                    <a:pt x="614" y="19151"/>
                  </a:lnTo>
                  <a:lnTo>
                    <a:pt x="258" y="19646"/>
                  </a:lnTo>
                  <a:lnTo>
                    <a:pt x="60" y="19982"/>
                  </a:lnTo>
                  <a:lnTo>
                    <a:pt x="1" y="20101"/>
                  </a:lnTo>
                  <a:lnTo>
                    <a:pt x="24869" y="19369"/>
                  </a:lnTo>
                  <a:lnTo>
                    <a:pt x="24889" y="19013"/>
                  </a:lnTo>
                  <a:lnTo>
                    <a:pt x="24909" y="18696"/>
                  </a:lnTo>
                  <a:lnTo>
                    <a:pt x="24909" y="18360"/>
                  </a:lnTo>
                  <a:lnTo>
                    <a:pt x="24889" y="18044"/>
                  </a:lnTo>
                  <a:lnTo>
                    <a:pt x="24869" y="17747"/>
                  </a:lnTo>
                  <a:lnTo>
                    <a:pt x="24830" y="17450"/>
                  </a:lnTo>
                  <a:lnTo>
                    <a:pt x="24790" y="17153"/>
                  </a:lnTo>
                  <a:lnTo>
                    <a:pt x="24731" y="16876"/>
                  </a:lnTo>
                  <a:lnTo>
                    <a:pt x="24652" y="16599"/>
                  </a:lnTo>
                  <a:lnTo>
                    <a:pt x="24592" y="16342"/>
                  </a:lnTo>
                  <a:lnTo>
                    <a:pt x="24394" y="15848"/>
                  </a:lnTo>
                  <a:lnTo>
                    <a:pt x="24177" y="15373"/>
                  </a:lnTo>
                  <a:lnTo>
                    <a:pt x="23920" y="14938"/>
                  </a:lnTo>
                  <a:lnTo>
                    <a:pt x="23623" y="14522"/>
                  </a:lnTo>
                  <a:lnTo>
                    <a:pt x="23306" y="14146"/>
                  </a:lnTo>
                  <a:lnTo>
                    <a:pt x="22970" y="13790"/>
                  </a:lnTo>
                  <a:lnTo>
                    <a:pt x="22594" y="13454"/>
                  </a:lnTo>
                  <a:lnTo>
                    <a:pt x="22218" y="13157"/>
                  </a:lnTo>
                  <a:lnTo>
                    <a:pt x="21803" y="12860"/>
                  </a:lnTo>
                  <a:lnTo>
                    <a:pt x="21367" y="12623"/>
                  </a:lnTo>
                  <a:lnTo>
                    <a:pt x="20932" y="12385"/>
                  </a:lnTo>
                  <a:lnTo>
                    <a:pt x="20477" y="12168"/>
                  </a:lnTo>
                  <a:lnTo>
                    <a:pt x="20022" y="11970"/>
                  </a:lnTo>
                  <a:lnTo>
                    <a:pt x="19567" y="11812"/>
                  </a:lnTo>
                  <a:lnTo>
                    <a:pt x="19092" y="11653"/>
                  </a:lnTo>
                  <a:lnTo>
                    <a:pt x="18617" y="11515"/>
                  </a:lnTo>
                  <a:lnTo>
                    <a:pt x="18143" y="11396"/>
                  </a:lnTo>
                  <a:lnTo>
                    <a:pt x="17688" y="11278"/>
                  </a:lnTo>
                  <a:lnTo>
                    <a:pt x="17233" y="11198"/>
                  </a:lnTo>
                  <a:lnTo>
                    <a:pt x="16323" y="11040"/>
                  </a:lnTo>
                  <a:lnTo>
                    <a:pt x="15492" y="10941"/>
                  </a:lnTo>
                  <a:lnTo>
                    <a:pt x="14740" y="10882"/>
                  </a:lnTo>
                  <a:lnTo>
                    <a:pt x="14067" y="10862"/>
                  </a:lnTo>
                  <a:lnTo>
                    <a:pt x="14127" y="10229"/>
                  </a:lnTo>
                  <a:lnTo>
                    <a:pt x="13968" y="10249"/>
                  </a:lnTo>
                  <a:lnTo>
                    <a:pt x="13553" y="10308"/>
                  </a:lnTo>
                  <a:lnTo>
                    <a:pt x="13177" y="10367"/>
                  </a:lnTo>
                  <a:lnTo>
                    <a:pt x="12702" y="10407"/>
                  </a:lnTo>
                  <a:lnTo>
                    <a:pt x="12168" y="10447"/>
                  </a:lnTo>
                  <a:lnTo>
                    <a:pt x="11594" y="10486"/>
                  </a:lnTo>
                  <a:lnTo>
                    <a:pt x="10961" y="10466"/>
                  </a:lnTo>
                  <a:lnTo>
                    <a:pt x="10328" y="10447"/>
                  </a:lnTo>
                  <a:lnTo>
                    <a:pt x="9655" y="10367"/>
                  </a:lnTo>
                  <a:lnTo>
                    <a:pt x="9339" y="10328"/>
                  </a:lnTo>
                  <a:lnTo>
                    <a:pt x="9003" y="10249"/>
                  </a:lnTo>
                  <a:lnTo>
                    <a:pt x="8686" y="10189"/>
                  </a:lnTo>
                  <a:lnTo>
                    <a:pt x="8369" y="10090"/>
                  </a:lnTo>
                  <a:lnTo>
                    <a:pt x="8053" y="9992"/>
                  </a:lnTo>
                  <a:lnTo>
                    <a:pt x="7756" y="9873"/>
                  </a:lnTo>
                  <a:lnTo>
                    <a:pt x="7459" y="9734"/>
                  </a:lnTo>
                  <a:lnTo>
                    <a:pt x="7182" y="9576"/>
                  </a:lnTo>
                  <a:lnTo>
                    <a:pt x="6925" y="9398"/>
                  </a:lnTo>
                  <a:lnTo>
                    <a:pt x="6668" y="9200"/>
                  </a:lnTo>
                  <a:lnTo>
                    <a:pt x="6450" y="8983"/>
                  </a:lnTo>
                  <a:lnTo>
                    <a:pt x="6233" y="8765"/>
                  </a:lnTo>
                  <a:lnTo>
                    <a:pt x="6035" y="8508"/>
                  </a:lnTo>
                  <a:lnTo>
                    <a:pt x="5857" y="8231"/>
                  </a:lnTo>
                  <a:lnTo>
                    <a:pt x="5718" y="7914"/>
                  </a:lnTo>
                  <a:lnTo>
                    <a:pt x="5600" y="7598"/>
                  </a:lnTo>
                  <a:lnTo>
                    <a:pt x="5501" y="7242"/>
                  </a:lnTo>
                  <a:lnTo>
                    <a:pt x="5442" y="6866"/>
                  </a:lnTo>
                  <a:lnTo>
                    <a:pt x="12940" y="5916"/>
                  </a:lnTo>
                  <a:lnTo>
                    <a:pt x="13850" y="3324"/>
                  </a:lnTo>
                  <a:lnTo>
                    <a:pt x="10328" y="1"/>
                  </a:lnTo>
                  <a:lnTo>
                    <a:pt x="9596" y="2850"/>
                  </a:lnTo>
                  <a:lnTo>
                    <a:pt x="5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1947100" y="3201225"/>
              <a:ext cx="202800" cy="115775"/>
            </a:xfrm>
            <a:custGeom>
              <a:rect b="b" l="l" r="r" t="t"/>
              <a:pathLst>
                <a:path extrusionOk="0" h="4631" w="8112">
                  <a:moveTo>
                    <a:pt x="7954" y="1"/>
                  </a:moveTo>
                  <a:lnTo>
                    <a:pt x="7499" y="60"/>
                  </a:lnTo>
                  <a:lnTo>
                    <a:pt x="1" y="1010"/>
                  </a:lnTo>
                  <a:lnTo>
                    <a:pt x="60" y="1386"/>
                  </a:lnTo>
                  <a:lnTo>
                    <a:pt x="159" y="1742"/>
                  </a:lnTo>
                  <a:lnTo>
                    <a:pt x="277" y="2058"/>
                  </a:lnTo>
                  <a:lnTo>
                    <a:pt x="416" y="2375"/>
                  </a:lnTo>
                  <a:lnTo>
                    <a:pt x="594" y="2652"/>
                  </a:lnTo>
                  <a:lnTo>
                    <a:pt x="792" y="2909"/>
                  </a:lnTo>
                  <a:lnTo>
                    <a:pt x="1009" y="3127"/>
                  </a:lnTo>
                  <a:lnTo>
                    <a:pt x="1227" y="3344"/>
                  </a:lnTo>
                  <a:lnTo>
                    <a:pt x="1484" y="3542"/>
                  </a:lnTo>
                  <a:lnTo>
                    <a:pt x="1741" y="3720"/>
                  </a:lnTo>
                  <a:lnTo>
                    <a:pt x="2018" y="3878"/>
                  </a:lnTo>
                  <a:lnTo>
                    <a:pt x="2315" y="4017"/>
                  </a:lnTo>
                  <a:lnTo>
                    <a:pt x="2612" y="4136"/>
                  </a:lnTo>
                  <a:lnTo>
                    <a:pt x="2928" y="4234"/>
                  </a:lnTo>
                  <a:lnTo>
                    <a:pt x="3245" y="4333"/>
                  </a:lnTo>
                  <a:lnTo>
                    <a:pt x="3562" y="4393"/>
                  </a:lnTo>
                  <a:lnTo>
                    <a:pt x="3898" y="4472"/>
                  </a:lnTo>
                  <a:lnTo>
                    <a:pt x="4214" y="4511"/>
                  </a:lnTo>
                  <a:lnTo>
                    <a:pt x="4887" y="4591"/>
                  </a:lnTo>
                  <a:lnTo>
                    <a:pt x="5520" y="4610"/>
                  </a:lnTo>
                  <a:lnTo>
                    <a:pt x="6153" y="4630"/>
                  </a:lnTo>
                  <a:lnTo>
                    <a:pt x="6727" y="4591"/>
                  </a:lnTo>
                  <a:lnTo>
                    <a:pt x="7261" y="4551"/>
                  </a:lnTo>
                  <a:lnTo>
                    <a:pt x="7736" y="4511"/>
                  </a:lnTo>
                  <a:lnTo>
                    <a:pt x="8112" y="4452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2228025" y="3329825"/>
              <a:ext cx="208250" cy="209250"/>
            </a:xfrm>
            <a:custGeom>
              <a:rect b="b" l="l" r="r" t="t"/>
              <a:pathLst>
                <a:path extrusionOk="0" h="8370" w="8330">
                  <a:moveTo>
                    <a:pt x="20" y="1"/>
                  </a:moveTo>
                  <a:lnTo>
                    <a:pt x="1" y="198"/>
                  </a:lnTo>
                  <a:lnTo>
                    <a:pt x="752" y="337"/>
                  </a:lnTo>
                  <a:lnTo>
                    <a:pt x="1504" y="495"/>
                  </a:lnTo>
                  <a:lnTo>
                    <a:pt x="2256" y="693"/>
                  </a:lnTo>
                  <a:lnTo>
                    <a:pt x="3008" y="950"/>
                  </a:lnTo>
                  <a:lnTo>
                    <a:pt x="3364" y="1089"/>
                  </a:lnTo>
                  <a:lnTo>
                    <a:pt x="3740" y="1227"/>
                  </a:lnTo>
                  <a:lnTo>
                    <a:pt x="4076" y="1405"/>
                  </a:lnTo>
                  <a:lnTo>
                    <a:pt x="4432" y="1563"/>
                  </a:lnTo>
                  <a:lnTo>
                    <a:pt x="4769" y="1761"/>
                  </a:lnTo>
                  <a:lnTo>
                    <a:pt x="5105" y="1959"/>
                  </a:lnTo>
                  <a:lnTo>
                    <a:pt x="5421" y="2177"/>
                  </a:lnTo>
                  <a:lnTo>
                    <a:pt x="5718" y="2414"/>
                  </a:lnTo>
                  <a:lnTo>
                    <a:pt x="6015" y="2652"/>
                  </a:lnTo>
                  <a:lnTo>
                    <a:pt x="6292" y="2909"/>
                  </a:lnTo>
                  <a:lnTo>
                    <a:pt x="6549" y="3186"/>
                  </a:lnTo>
                  <a:lnTo>
                    <a:pt x="6787" y="3463"/>
                  </a:lnTo>
                  <a:lnTo>
                    <a:pt x="7024" y="3779"/>
                  </a:lnTo>
                  <a:lnTo>
                    <a:pt x="7242" y="4096"/>
                  </a:lnTo>
                  <a:lnTo>
                    <a:pt x="7420" y="4432"/>
                  </a:lnTo>
                  <a:lnTo>
                    <a:pt x="7598" y="4808"/>
                  </a:lnTo>
                  <a:lnTo>
                    <a:pt x="7736" y="5184"/>
                  </a:lnTo>
                  <a:lnTo>
                    <a:pt x="7875" y="5560"/>
                  </a:lnTo>
                  <a:lnTo>
                    <a:pt x="7974" y="5975"/>
                  </a:lnTo>
                  <a:lnTo>
                    <a:pt x="8053" y="6410"/>
                  </a:lnTo>
                  <a:lnTo>
                    <a:pt x="8112" y="6866"/>
                  </a:lnTo>
                  <a:lnTo>
                    <a:pt x="8132" y="7340"/>
                  </a:lnTo>
                  <a:lnTo>
                    <a:pt x="8132" y="7835"/>
                  </a:lnTo>
                  <a:lnTo>
                    <a:pt x="8092" y="8349"/>
                  </a:lnTo>
                  <a:lnTo>
                    <a:pt x="8290" y="8369"/>
                  </a:lnTo>
                  <a:lnTo>
                    <a:pt x="8330" y="7835"/>
                  </a:lnTo>
                  <a:lnTo>
                    <a:pt x="8330" y="7340"/>
                  </a:lnTo>
                  <a:lnTo>
                    <a:pt x="8310" y="6846"/>
                  </a:lnTo>
                  <a:lnTo>
                    <a:pt x="8250" y="6391"/>
                  </a:lnTo>
                  <a:lnTo>
                    <a:pt x="8171" y="5936"/>
                  </a:lnTo>
                  <a:lnTo>
                    <a:pt x="8072" y="5520"/>
                  </a:lnTo>
                  <a:lnTo>
                    <a:pt x="7934" y="5105"/>
                  </a:lnTo>
                  <a:lnTo>
                    <a:pt x="7795" y="4729"/>
                  </a:lnTo>
                  <a:lnTo>
                    <a:pt x="7617" y="4353"/>
                  </a:lnTo>
                  <a:lnTo>
                    <a:pt x="7420" y="3997"/>
                  </a:lnTo>
                  <a:lnTo>
                    <a:pt x="7202" y="3661"/>
                  </a:lnTo>
                  <a:lnTo>
                    <a:pt x="6965" y="3364"/>
                  </a:lnTo>
                  <a:lnTo>
                    <a:pt x="6727" y="3067"/>
                  </a:lnTo>
                  <a:lnTo>
                    <a:pt x="6450" y="2770"/>
                  </a:lnTo>
                  <a:lnTo>
                    <a:pt x="6173" y="2513"/>
                  </a:lnTo>
                  <a:lnTo>
                    <a:pt x="5876" y="2256"/>
                  </a:lnTo>
                  <a:lnTo>
                    <a:pt x="5560" y="2018"/>
                  </a:lnTo>
                  <a:lnTo>
                    <a:pt x="5243" y="1801"/>
                  </a:lnTo>
                  <a:lnTo>
                    <a:pt x="4907" y="1603"/>
                  </a:lnTo>
                  <a:lnTo>
                    <a:pt x="4551" y="1405"/>
                  </a:lnTo>
                  <a:lnTo>
                    <a:pt x="4195" y="1227"/>
                  </a:lnTo>
                  <a:lnTo>
                    <a:pt x="3839" y="1069"/>
                  </a:lnTo>
                  <a:lnTo>
                    <a:pt x="3483" y="911"/>
                  </a:lnTo>
                  <a:lnTo>
                    <a:pt x="3107" y="772"/>
                  </a:lnTo>
                  <a:lnTo>
                    <a:pt x="2335" y="515"/>
                  </a:lnTo>
                  <a:lnTo>
                    <a:pt x="1564" y="297"/>
                  </a:lnTo>
                  <a:lnTo>
                    <a:pt x="792" y="13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1861050" y="3152750"/>
              <a:ext cx="303200" cy="270575"/>
            </a:xfrm>
            <a:custGeom>
              <a:rect b="b" l="l" r="r" t="t"/>
              <a:pathLst>
                <a:path extrusionOk="0" h="10823" w="12128">
                  <a:moveTo>
                    <a:pt x="3759" y="1"/>
                  </a:moveTo>
                  <a:lnTo>
                    <a:pt x="3700" y="120"/>
                  </a:lnTo>
                  <a:lnTo>
                    <a:pt x="3561" y="436"/>
                  </a:lnTo>
                  <a:lnTo>
                    <a:pt x="3482" y="674"/>
                  </a:lnTo>
                  <a:lnTo>
                    <a:pt x="3403" y="931"/>
                  </a:lnTo>
                  <a:lnTo>
                    <a:pt x="3304" y="1247"/>
                  </a:lnTo>
                  <a:lnTo>
                    <a:pt x="3245" y="1564"/>
                  </a:lnTo>
                  <a:lnTo>
                    <a:pt x="3185" y="1920"/>
                  </a:lnTo>
                  <a:lnTo>
                    <a:pt x="3166" y="2296"/>
                  </a:lnTo>
                  <a:lnTo>
                    <a:pt x="3146" y="2692"/>
                  </a:lnTo>
                  <a:lnTo>
                    <a:pt x="3185" y="3107"/>
                  </a:lnTo>
                  <a:lnTo>
                    <a:pt x="3264" y="3503"/>
                  </a:lnTo>
                  <a:lnTo>
                    <a:pt x="3304" y="3720"/>
                  </a:lnTo>
                  <a:lnTo>
                    <a:pt x="3383" y="3918"/>
                  </a:lnTo>
                  <a:lnTo>
                    <a:pt x="3462" y="4136"/>
                  </a:lnTo>
                  <a:lnTo>
                    <a:pt x="3561" y="4334"/>
                  </a:lnTo>
                  <a:lnTo>
                    <a:pt x="3660" y="4531"/>
                  </a:lnTo>
                  <a:lnTo>
                    <a:pt x="3779" y="4749"/>
                  </a:lnTo>
                  <a:lnTo>
                    <a:pt x="3996" y="5026"/>
                  </a:lnTo>
                  <a:lnTo>
                    <a:pt x="4214" y="5283"/>
                  </a:lnTo>
                  <a:lnTo>
                    <a:pt x="4471" y="5521"/>
                  </a:lnTo>
                  <a:lnTo>
                    <a:pt x="4728" y="5738"/>
                  </a:lnTo>
                  <a:lnTo>
                    <a:pt x="5005" y="5936"/>
                  </a:lnTo>
                  <a:lnTo>
                    <a:pt x="5302" y="6094"/>
                  </a:lnTo>
                  <a:lnTo>
                    <a:pt x="5619" y="6253"/>
                  </a:lnTo>
                  <a:lnTo>
                    <a:pt x="5935" y="6371"/>
                  </a:lnTo>
                  <a:lnTo>
                    <a:pt x="6252" y="6490"/>
                  </a:lnTo>
                  <a:lnTo>
                    <a:pt x="6588" y="6589"/>
                  </a:lnTo>
                  <a:lnTo>
                    <a:pt x="6905" y="6668"/>
                  </a:lnTo>
                  <a:lnTo>
                    <a:pt x="7261" y="6727"/>
                  </a:lnTo>
                  <a:lnTo>
                    <a:pt x="7597" y="6767"/>
                  </a:lnTo>
                  <a:lnTo>
                    <a:pt x="7933" y="6807"/>
                  </a:lnTo>
                  <a:lnTo>
                    <a:pt x="8586" y="6846"/>
                  </a:lnTo>
                  <a:lnTo>
                    <a:pt x="9239" y="6866"/>
                  </a:lnTo>
                  <a:lnTo>
                    <a:pt x="9833" y="6826"/>
                  </a:lnTo>
                  <a:lnTo>
                    <a:pt x="10387" y="6787"/>
                  </a:lnTo>
                  <a:lnTo>
                    <a:pt x="10861" y="6727"/>
                  </a:lnTo>
                  <a:lnTo>
                    <a:pt x="11554" y="6609"/>
                  </a:lnTo>
                  <a:lnTo>
                    <a:pt x="11831" y="6569"/>
                  </a:lnTo>
                  <a:lnTo>
                    <a:pt x="11554" y="10110"/>
                  </a:lnTo>
                  <a:lnTo>
                    <a:pt x="10644" y="10269"/>
                  </a:lnTo>
                  <a:lnTo>
                    <a:pt x="9793" y="10407"/>
                  </a:lnTo>
                  <a:lnTo>
                    <a:pt x="8982" y="10506"/>
                  </a:lnTo>
                  <a:lnTo>
                    <a:pt x="8210" y="10585"/>
                  </a:lnTo>
                  <a:lnTo>
                    <a:pt x="7478" y="10625"/>
                  </a:lnTo>
                  <a:lnTo>
                    <a:pt x="6786" y="10645"/>
                  </a:lnTo>
                  <a:lnTo>
                    <a:pt x="6153" y="10625"/>
                  </a:lnTo>
                  <a:lnTo>
                    <a:pt x="5559" y="10585"/>
                  </a:lnTo>
                  <a:lnTo>
                    <a:pt x="4986" y="10546"/>
                  </a:lnTo>
                  <a:lnTo>
                    <a:pt x="4471" y="10467"/>
                  </a:lnTo>
                  <a:lnTo>
                    <a:pt x="3977" y="10368"/>
                  </a:lnTo>
                  <a:lnTo>
                    <a:pt x="3522" y="10269"/>
                  </a:lnTo>
                  <a:lnTo>
                    <a:pt x="3106" y="10150"/>
                  </a:lnTo>
                  <a:lnTo>
                    <a:pt x="2730" y="10012"/>
                  </a:lnTo>
                  <a:lnTo>
                    <a:pt x="2374" y="9873"/>
                  </a:lnTo>
                  <a:lnTo>
                    <a:pt x="2058" y="9715"/>
                  </a:lnTo>
                  <a:lnTo>
                    <a:pt x="1761" y="9576"/>
                  </a:lnTo>
                  <a:lnTo>
                    <a:pt x="1484" y="9398"/>
                  </a:lnTo>
                  <a:lnTo>
                    <a:pt x="1247" y="9240"/>
                  </a:lnTo>
                  <a:lnTo>
                    <a:pt x="1029" y="9082"/>
                  </a:lnTo>
                  <a:lnTo>
                    <a:pt x="851" y="8923"/>
                  </a:lnTo>
                  <a:lnTo>
                    <a:pt x="673" y="8765"/>
                  </a:lnTo>
                  <a:lnTo>
                    <a:pt x="416" y="8468"/>
                  </a:lnTo>
                  <a:lnTo>
                    <a:pt x="218" y="8211"/>
                  </a:lnTo>
                  <a:lnTo>
                    <a:pt x="99" y="8013"/>
                  </a:lnTo>
                  <a:lnTo>
                    <a:pt x="0" y="7835"/>
                  </a:lnTo>
                  <a:lnTo>
                    <a:pt x="79" y="8053"/>
                  </a:lnTo>
                  <a:lnTo>
                    <a:pt x="158" y="8271"/>
                  </a:lnTo>
                  <a:lnTo>
                    <a:pt x="257" y="8468"/>
                  </a:lnTo>
                  <a:lnTo>
                    <a:pt x="376" y="8646"/>
                  </a:lnTo>
                  <a:lnTo>
                    <a:pt x="495" y="8825"/>
                  </a:lnTo>
                  <a:lnTo>
                    <a:pt x="613" y="9003"/>
                  </a:lnTo>
                  <a:lnTo>
                    <a:pt x="772" y="9161"/>
                  </a:lnTo>
                  <a:lnTo>
                    <a:pt x="910" y="9299"/>
                  </a:lnTo>
                  <a:lnTo>
                    <a:pt x="1068" y="9458"/>
                  </a:lnTo>
                  <a:lnTo>
                    <a:pt x="1247" y="9576"/>
                  </a:lnTo>
                  <a:lnTo>
                    <a:pt x="1622" y="9833"/>
                  </a:lnTo>
                  <a:lnTo>
                    <a:pt x="2018" y="10031"/>
                  </a:lnTo>
                  <a:lnTo>
                    <a:pt x="2434" y="10229"/>
                  </a:lnTo>
                  <a:lnTo>
                    <a:pt x="2889" y="10368"/>
                  </a:lnTo>
                  <a:lnTo>
                    <a:pt x="3344" y="10506"/>
                  </a:lnTo>
                  <a:lnTo>
                    <a:pt x="3838" y="10605"/>
                  </a:lnTo>
                  <a:lnTo>
                    <a:pt x="4333" y="10684"/>
                  </a:lnTo>
                  <a:lnTo>
                    <a:pt x="4847" y="10744"/>
                  </a:lnTo>
                  <a:lnTo>
                    <a:pt x="5362" y="10803"/>
                  </a:lnTo>
                  <a:lnTo>
                    <a:pt x="5876" y="10823"/>
                  </a:lnTo>
                  <a:lnTo>
                    <a:pt x="6905" y="10823"/>
                  </a:lnTo>
                  <a:lnTo>
                    <a:pt x="7419" y="10803"/>
                  </a:lnTo>
                  <a:lnTo>
                    <a:pt x="8388" y="10744"/>
                  </a:lnTo>
                  <a:lnTo>
                    <a:pt x="9298" y="10645"/>
                  </a:lnTo>
                  <a:lnTo>
                    <a:pt x="10090" y="10546"/>
                  </a:lnTo>
                  <a:lnTo>
                    <a:pt x="10762" y="10447"/>
                  </a:lnTo>
                  <a:lnTo>
                    <a:pt x="11277" y="10348"/>
                  </a:lnTo>
                  <a:lnTo>
                    <a:pt x="11732" y="10249"/>
                  </a:lnTo>
                  <a:lnTo>
                    <a:pt x="12128" y="6312"/>
                  </a:lnTo>
                  <a:lnTo>
                    <a:pt x="11673" y="6391"/>
                  </a:lnTo>
                  <a:lnTo>
                    <a:pt x="11138" y="6450"/>
                  </a:lnTo>
                  <a:lnTo>
                    <a:pt x="10486" y="6510"/>
                  </a:lnTo>
                  <a:lnTo>
                    <a:pt x="9694" y="6549"/>
                  </a:lnTo>
                  <a:lnTo>
                    <a:pt x="9279" y="6569"/>
                  </a:lnTo>
                  <a:lnTo>
                    <a:pt x="8843" y="6549"/>
                  </a:lnTo>
                  <a:lnTo>
                    <a:pt x="8388" y="6530"/>
                  </a:lnTo>
                  <a:lnTo>
                    <a:pt x="7933" y="6490"/>
                  </a:lnTo>
                  <a:lnTo>
                    <a:pt x="7478" y="6431"/>
                  </a:lnTo>
                  <a:lnTo>
                    <a:pt x="7023" y="6352"/>
                  </a:lnTo>
                  <a:lnTo>
                    <a:pt x="6588" y="6233"/>
                  </a:lnTo>
                  <a:lnTo>
                    <a:pt x="6153" y="6094"/>
                  </a:lnTo>
                  <a:lnTo>
                    <a:pt x="5737" y="5936"/>
                  </a:lnTo>
                  <a:lnTo>
                    <a:pt x="5322" y="5738"/>
                  </a:lnTo>
                  <a:lnTo>
                    <a:pt x="4966" y="5501"/>
                  </a:lnTo>
                  <a:lnTo>
                    <a:pt x="4788" y="5382"/>
                  </a:lnTo>
                  <a:lnTo>
                    <a:pt x="4610" y="5244"/>
                  </a:lnTo>
                  <a:lnTo>
                    <a:pt x="4451" y="5085"/>
                  </a:lnTo>
                  <a:lnTo>
                    <a:pt x="4313" y="4927"/>
                  </a:lnTo>
                  <a:lnTo>
                    <a:pt x="4155" y="4769"/>
                  </a:lnTo>
                  <a:lnTo>
                    <a:pt x="4036" y="4571"/>
                  </a:lnTo>
                  <a:lnTo>
                    <a:pt x="3917" y="4393"/>
                  </a:lnTo>
                  <a:lnTo>
                    <a:pt x="3799" y="4195"/>
                  </a:lnTo>
                  <a:lnTo>
                    <a:pt x="3700" y="3977"/>
                  </a:lnTo>
                  <a:lnTo>
                    <a:pt x="3621" y="3740"/>
                  </a:lnTo>
                  <a:lnTo>
                    <a:pt x="3541" y="3503"/>
                  </a:lnTo>
                  <a:lnTo>
                    <a:pt x="3482" y="3265"/>
                  </a:lnTo>
                  <a:lnTo>
                    <a:pt x="3443" y="2988"/>
                  </a:lnTo>
                  <a:lnTo>
                    <a:pt x="3403" y="2711"/>
                  </a:lnTo>
                  <a:lnTo>
                    <a:pt x="3403" y="2434"/>
                  </a:lnTo>
                  <a:lnTo>
                    <a:pt x="3403" y="2118"/>
                  </a:lnTo>
                  <a:lnTo>
                    <a:pt x="3423" y="1801"/>
                  </a:lnTo>
                  <a:lnTo>
                    <a:pt x="3443" y="1485"/>
                  </a:lnTo>
                  <a:lnTo>
                    <a:pt x="3502" y="1129"/>
                  </a:lnTo>
                  <a:lnTo>
                    <a:pt x="3561" y="773"/>
                  </a:lnTo>
                  <a:lnTo>
                    <a:pt x="3640" y="39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1873400" y="3371375"/>
              <a:ext cx="107350" cy="102900"/>
            </a:xfrm>
            <a:custGeom>
              <a:rect b="b" l="l" r="r" t="t"/>
              <a:pathLst>
                <a:path extrusionOk="0" h="4116" w="4294">
                  <a:moveTo>
                    <a:pt x="1" y="0"/>
                  </a:moveTo>
                  <a:lnTo>
                    <a:pt x="40" y="317"/>
                  </a:lnTo>
                  <a:lnTo>
                    <a:pt x="100" y="633"/>
                  </a:lnTo>
                  <a:lnTo>
                    <a:pt x="179" y="970"/>
                  </a:lnTo>
                  <a:lnTo>
                    <a:pt x="297" y="1286"/>
                  </a:lnTo>
                  <a:lnTo>
                    <a:pt x="436" y="1603"/>
                  </a:lnTo>
                  <a:lnTo>
                    <a:pt x="594" y="1919"/>
                  </a:lnTo>
                  <a:lnTo>
                    <a:pt x="792" y="2216"/>
                  </a:lnTo>
                  <a:lnTo>
                    <a:pt x="1029" y="2493"/>
                  </a:lnTo>
                  <a:lnTo>
                    <a:pt x="1287" y="2770"/>
                  </a:lnTo>
                  <a:lnTo>
                    <a:pt x="1583" y="3027"/>
                  </a:lnTo>
                  <a:lnTo>
                    <a:pt x="1920" y="3265"/>
                  </a:lnTo>
                  <a:lnTo>
                    <a:pt x="2315" y="3482"/>
                  </a:lnTo>
                  <a:lnTo>
                    <a:pt x="2731" y="3680"/>
                  </a:lnTo>
                  <a:lnTo>
                    <a:pt x="3206" y="3858"/>
                  </a:lnTo>
                  <a:lnTo>
                    <a:pt x="3720" y="3997"/>
                  </a:lnTo>
                  <a:lnTo>
                    <a:pt x="4294" y="4115"/>
                  </a:lnTo>
                  <a:lnTo>
                    <a:pt x="4294" y="4115"/>
                  </a:lnTo>
                  <a:lnTo>
                    <a:pt x="3918" y="3977"/>
                  </a:lnTo>
                  <a:lnTo>
                    <a:pt x="3502" y="3799"/>
                  </a:lnTo>
                  <a:lnTo>
                    <a:pt x="3008" y="3561"/>
                  </a:lnTo>
                  <a:lnTo>
                    <a:pt x="2474" y="3284"/>
                  </a:lnTo>
                  <a:lnTo>
                    <a:pt x="1940" y="2968"/>
                  </a:lnTo>
                  <a:lnTo>
                    <a:pt x="1702" y="2790"/>
                  </a:lnTo>
                  <a:lnTo>
                    <a:pt x="1465" y="2632"/>
                  </a:lnTo>
                  <a:lnTo>
                    <a:pt x="1267" y="2434"/>
                  </a:lnTo>
                  <a:lnTo>
                    <a:pt x="1109" y="2256"/>
                  </a:lnTo>
                  <a:lnTo>
                    <a:pt x="950" y="2078"/>
                  </a:lnTo>
                  <a:lnTo>
                    <a:pt x="832" y="1880"/>
                  </a:lnTo>
                  <a:lnTo>
                    <a:pt x="594" y="1484"/>
                  </a:lnTo>
                  <a:lnTo>
                    <a:pt x="396" y="1108"/>
                  </a:lnTo>
                  <a:lnTo>
                    <a:pt x="238" y="752"/>
                  </a:lnTo>
                  <a:lnTo>
                    <a:pt x="139" y="455"/>
                  </a:lnTo>
                  <a:lnTo>
                    <a:pt x="60" y="2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2027225" y="3054325"/>
              <a:ext cx="44550" cy="162275"/>
            </a:xfrm>
            <a:custGeom>
              <a:rect b="b" l="l" r="r" t="t"/>
              <a:pathLst>
                <a:path extrusionOk="0" h="6491" w="1782">
                  <a:moveTo>
                    <a:pt x="1583" y="1"/>
                  </a:moveTo>
                  <a:lnTo>
                    <a:pt x="0" y="6450"/>
                  </a:lnTo>
                  <a:lnTo>
                    <a:pt x="198" y="6490"/>
                  </a:lnTo>
                  <a:lnTo>
                    <a:pt x="1781" y="41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2159775" y="3317950"/>
              <a:ext cx="146425" cy="71750"/>
            </a:xfrm>
            <a:custGeom>
              <a:rect b="b" l="l" r="r" t="t"/>
              <a:pathLst>
                <a:path extrusionOk="0" h="2870" w="5857">
                  <a:moveTo>
                    <a:pt x="139" y="1"/>
                  </a:moveTo>
                  <a:lnTo>
                    <a:pt x="1" y="1445"/>
                  </a:lnTo>
                  <a:lnTo>
                    <a:pt x="673" y="1445"/>
                  </a:lnTo>
                  <a:lnTo>
                    <a:pt x="713" y="1742"/>
                  </a:lnTo>
                  <a:lnTo>
                    <a:pt x="792" y="1999"/>
                  </a:lnTo>
                  <a:lnTo>
                    <a:pt x="871" y="2177"/>
                  </a:lnTo>
                  <a:lnTo>
                    <a:pt x="970" y="2315"/>
                  </a:lnTo>
                  <a:lnTo>
                    <a:pt x="1089" y="2414"/>
                  </a:lnTo>
                  <a:lnTo>
                    <a:pt x="1207" y="2474"/>
                  </a:lnTo>
                  <a:lnTo>
                    <a:pt x="1326" y="2493"/>
                  </a:lnTo>
                  <a:lnTo>
                    <a:pt x="1465" y="2474"/>
                  </a:lnTo>
                  <a:lnTo>
                    <a:pt x="1583" y="2454"/>
                  </a:lnTo>
                  <a:lnTo>
                    <a:pt x="1702" y="2395"/>
                  </a:lnTo>
                  <a:lnTo>
                    <a:pt x="1920" y="2296"/>
                  </a:lnTo>
                  <a:lnTo>
                    <a:pt x="2058" y="2177"/>
                  </a:lnTo>
                  <a:lnTo>
                    <a:pt x="2117" y="2137"/>
                  </a:lnTo>
                  <a:lnTo>
                    <a:pt x="3858" y="2869"/>
                  </a:lnTo>
                  <a:lnTo>
                    <a:pt x="5857" y="1227"/>
                  </a:lnTo>
                  <a:lnTo>
                    <a:pt x="5520" y="1049"/>
                  </a:lnTo>
                  <a:lnTo>
                    <a:pt x="5164" y="871"/>
                  </a:lnTo>
                  <a:lnTo>
                    <a:pt x="4808" y="713"/>
                  </a:lnTo>
                  <a:lnTo>
                    <a:pt x="4452" y="594"/>
                  </a:lnTo>
                  <a:lnTo>
                    <a:pt x="4076" y="476"/>
                  </a:lnTo>
                  <a:lnTo>
                    <a:pt x="3700" y="357"/>
                  </a:lnTo>
                  <a:lnTo>
                    <a:pt x="3344" y="278"/>
                  </a:lnTo>
                  <a:lnTo>
                    <a:pt x="2968" y="199"/>
                  </a:lnTo>
                  <a:lnTo>
                    <a:pt x="2592" y="139"/>
                  </a:lnTo>
                  <a:lnTo>
                    <a:pt x="2236" y="100"/>
                  </a:lnTo>
                  <a:lnTo>
                    <a:pt x="1504" y="21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2214175" y="3341700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139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21" y="79"/>
                  </a:lnTo>
                  <a:lnTo>
                    <a:pt x="1" y="119"/>
                  </a:lnTo>
                  <a:lnTo>
                    <a:pt x="1" y="139"/>
                  </a:lnTo>
                  <a:lnTo>
                    <a:pt x="21" y="178"/>
                  </a:lnTo>
                  <a:lnTo>
                    <a:pt x="60" y="198"/>
                  </a:lnTo>
                  <a:lnTo>
                    <a:pt x="119" y="218"/>
                  </a:lnTo>
                  <a:lnTo>
                    <a:pt x="416" y="218"/>
                  </a:lnTo>
                  <a:lnTo>
                    <a:pt x="753" y="258"/>
                  </a:lnTo>
                  <a:lnTo>
                    <a:pt x="1069" y="337"/>
                  </a:lnTo>
                  <a:lnTo>
                    <a:pt x="1386" y="436"/>
                  </a:lnTo>
                  <a:lnTo>
                    <a:pt x="1544" y="515"/>
                  </a:lnTo>
                  <a:lnTo>
                    <a:pt x="1682" y="594"/>
                  </a:lnTo>
                  <a:lnTo>
                    <a:pt x="1821" y="673"/>
                  </a:lnTo>
                  <a:lnTo>
                    <a:pt x="1940" y="772"/>
                  </a:lnTo>
                  <a:lnTo>
                    <a:pt x="2058" y="891"/>
                  </a:lnTo>
                  <a:lnTo>
                    <a:pt x="2157" y="1009"/>
                  </a:lnTo>
                  <a:lnTo>
                    <a:pt x="2236" y="1148"/>
                  </a:lnTo>
                  <a:lnTo>
                    <a:pt x="2296" y="1306"/>
                  </a:lnTo>
                  <a:lnTo>
                    <a:pt x="2315" y="1346"/>
                  </a:lnTo>
                  <a:lnTo>
                    <a:pt x="2375" y="1365"/>
                  </a:lnTo>
                  <a:lnTo>
                    <a:pt x="2474" y="1365"/>
                  </a:lnTo>
                  <a:lnTo>
                    <a:pt x="2533" y="1346"/>
                  </a:lnTo>
                  <a:lnTo>
                    <a:pt x="2573" y="1306"/>
                  </a:lnTo>
                  <a:lnTo>
                    <a:pt x="2592" y="1267"/>
                  </a:lnTo>
                  <a:lnTo>
                    <a:pt x="2592" y="1227"/>
                  </a:lnTo>
                  <a:lnTo>
                    <a:pt x="2513" y="1049"/>
                  </a:lnTo>
                  <a:lnTo>
                    <a:pt x="2434" y="910"/>
                  </a:lnTo>
                  <a:lnTo>
                    <a:pt x="2315" y="752"/>
                  </a:lnTo>
                  <a:lnTo>
                    <a:pt x="2197" y="633"/>
                  </a:lnTo>
                  <a:lnTo>
                    <a:pt x="2058" y="515"/>
                  </a:lnTo>
                  <a:lnTo>
                    <a:pt x="1900" y="416"/>
                  </a:lnTo>
                  <a:lnTo>
                    <a:pt x="1742" y="337"/>
                  </a:lnTo>
                  <a:lnTo>
                    <a:pt x="1583" y="258"/>
                  </a:lnTo>
                  <a:lnTo>
                    <a:pt x="1405" y="198"/>
                  </a:lnTo>
                  <a:lnTo>
                    <a:pt x="1227" y="139"/>
                  </a:lnTo>
                  <a:lnTo>
                    <a:pt x="851" y="60"/>
                  </a:lnTo>
                  <a:lnTo>
                    <a:pt x="495" y="2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2227525" y="3329825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100" y="1"/>
                  </a:moveTo>
                  <a:lnTo>
                    <a:pt x="40" y="40"/>
                  </a:lnTo>
                  <a:lnTo>
                    <a:pt x="21" y="60"/>
                  </a:lnTo>
                  <a:lnTo>
                    <a:pt x="1" y="99"/>
                  </a:lnTo>
                  <a:lnTo>
                    <a:pt x="1" y="139"/>
                  </a:lnTo>
                  <a:lnTo>
                    <a:pt x="21" y="179"/>
                  </a:lnTo>
                  <a:lnTo>
                    <a:pt x="60" y="198"/>
                  </a:lnTo>
                  <a:lnTo>
                    <a:pt x="120" y="198"/>
                  </a:lnTo>
                  <a:lnTo>
                    <a:pt x="436" y="218"/>
                  </a:lnTo>
                  <a:lnTo>
                    <a:pt x="753" y="258"/>
                  </a:lnTo>
                  <a:lnTo>
                    <a:pt x="1089" y="337"/>
                  </a:lnTo>
                  <a:lnTo>
                    <a:pt x="1406" y="436"/>
                  </a:lnTo>
                  <a:lnTo>
                    <a:pt x="1544" y="515"/>
                  </a:lnTo>
                  <a:lnTo>
                    <a:pt x="1702" y="594"/>
                  </a:lnTo>
                  <a:lnTo>
                    <a:pt x="1821" y="673"/>
                  </a:lnTo>
                  <a:lnTo>
                    <a:pt x="1959" y="772"/>
                  </a:lnTo>
                  <a:lnTo>
                    <a:pt x="2058" y="891"/>
                  </a:lnTo>
                  <a:lnTo>
                    <a:pt x="2157" y="1010"/>
                  </a:lnTo>
                  <a:lnTo>
                    <a:pt x="2236" y="1148"/>
                  </a:lnTo>
                  <a:lnTo>
                    <a:pt x="2296" y="1306"/>
                  </a:lnTo>
                  <a:lnTo>
                    <a:pt x="2335" y="1346"/>
                  </a:lnTo>
                  <a:lnTo>
                    <a:pt x="2375" y="1366"/>
                  </a:lnTo>
                  <a:lnTo>
                    <a:pt x="2415" y="1366"/>
                  </a:lnTo>
                  <a:lnTo>
                    <a:pt x="2474" y="1346"/>
                  </a:lnTo>
                  <a:lnTo>
                    <a:pt x="2533" y="1326"/>
                  </a:lnTo>
                  <a:lnTo>
                    <a:pt x="2573" y="1306"/>
                  </a:lnTo>
                  <a:lnTo>
                    <a:pt x="2593" y="1267"/>
                  </a:lnTo>
                  <a:lnTo>
                    <a:pt x="2593" y="1227"/>
                  </a:lnTo>
                  <a:lnTo>
                    <a:pt x="2533" y="1049"/>
                  </a:lnTo>
                  <a:lnTo>
                    <a:pt x="2434" y="891"/>
                  </a:lnTo>
                  <a:lnTo>
                    <a:pt x="2335" y="752"/>
                  </a:lnTo>
                  <a:lnTo>
                    <a:pt x="2197" y="634"/>
                  </a:lnTo>
                  <a:lnTo>
                    <a:pt x="2058" y="515"/>
                  </a:lnTo>
                  <a:lnTo>
                    <a:pt x="1920" y="416"/>
                  </a:lnTo>
                  <a:lnTo>
                    <a:pt x="1762" y="337"/>
                  </a:lnTo>
                  <a:lnTo>
                    <a:pt x="1584" y="258"/>
                  </a:lnTo>
                  <a:lnTo>
                    <a:pt x="1406" y="179"/>
                  </a:lnTo>
                  <a:lnTo>
                    <a:pt x="1227" y="139"/>
                  </a:lnTo>
                  <a:lnTo>
                    <a:pt x="852" y="60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2200825" y="3353575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99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1" y="99"/>
                  </a:lnTo>
                  <a:lnTo>
                    <a:pt x="1" y="139"/>
                  </a:lnTo>
                  <a:lnTo>
                    <a:pt x="20" y="178"/>
                  </a:lnTo>
                  <a:lnTo>
                    <a:pt x="60" y="198"/>
                  </a:lnTo>
                  <a:lnTo>
                    <a:pt x="119" y="198"/>
                  </a:lnTo>
                  <a:lnTo>
                    <a:pt x="436" y="218"/>
                  </a:lnTo>
                  <a:lnTo>
                    <a:pt x="752" y="257"/>
                  </a:lnTo>
                  <a:lnTo>
                    <a:pt x="1089" y="317"/>
                  </a:lnTo>
                  <a:lnTo>
                    <a:pt x="1405" y="435"/>
                  </a:lnTo>
                  <a:lnTo>
                    <a:pt x="1544" y="495"/>
                  </a:lnTo>
                  <a:lnTo>
                    <a:pt x="1702" y="574"/>
                  </a:lnTo>
                  <a:lnTo>
                    <a:pt x="1840" y="673"/>
                  </a:lnTo>
                  <a:lnTo>
                    <a:pt x="1959" y="772"/>
                  </a:lnTo>
                  <a:lnTo>
                    <a:pt x="2058" y="890"/>
                  </a:lnTo>
                  <a:lnTo>
                    <a:pt x="2157" y="1009"/>
                  </a:lnTo>
                  <a:lnTo>
                    <a:pt x="2236" y="1148"/>
                  </a:lnTo>
                  <a:lnTo>
                    <a:pt x="2295" y="1286"/>
                  </a:lnTo>
                  <a:lnTo>
                    <a:pt x="2335" y="1326"/>
                  </a:lnTo>
                  <a:lnTo>
                    <a:pt x="2375" y="1345"/>
                  </a:lnTo>
                  <a:lnTo>
                    <a:pt x="2414" y="1365"/>
                  </a:lnTo>
                  <a:lnTo>
                    <a:pt x="2474" y="1345"/>
                  </a:lnTo>
                  <a:lnTo>
                    <a:pt x="2533" y="1326"/>
                  </a:lnTo>
                  <a:lnTo>
                    <a:pt x="2572" y="1306"/>
                  </a:lnTo>
                  <a:lnTo>
                    <a:pt x="2592" y="1266"/>
                  </a:lnTo>
                  <a:lnTo>
                    <a:pt x="2592" y="1207"/>
                  </a:lnTo>
                  <a:lnTo>
                    <a:pt x="2533" y="1049"/>
                  </a:lnTo>
                  <a:lnTo>
                    <a:pt x="2434" y="890"/>
                  </a:lnTo>
                  <a:lnTo>
                    <a:pt x="2335" y="752"/>
                  </a:lnTo>
                  <a:lnTo>
                    <a:pt x="2197" y="633"/>
                  </a:lnTo>
                  <a:lnTo>
                    <a:pt x="2058" y="515"/>
                  </a:lnTo>
                  <a:lnTo>
                    <a:pt x="1920" y="416"/>
                  </a:lnTo>
                  <a:lnTo>
                    <a:pt x="1761" y="317"/>
                  </a:lnTo>
                  <a:lnTo>
                    <a:pt x="1583" y="238"/>
                  </a:lnTo>
                  <a:lnTo>
                    <a:pt x="1405" y="178"/>
                  </a:lnTo>
                  <a:lnTo>
                    <a:pt x="1227" y="119"/>
                  </a:lnTo>
                  <a:lnTo>
                    <a:pt x="851" y="4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36"/>
          <p:cNvGrpSpPr/>
          <p:nvPr/>
        </p:nvGrpSpPr>
        <p:grpSpPr>
          <a:xfrm>
            <a:off x="2829459" y="4316958"/>
            <a:ext cx="657092" cy="826548"/>
            <a:chOff x="752828" y="2462625"/>
            <a:chExt cx="1090971" cy="1609323"/>
          </a:xfrm>
        </p:grpSpPr>
        <p:sp>
          <p:nvSpPr>
            <p:cNvPr id="1430" name="Google Shape;1430;p36"/>
            <p:cNvSpPr/>
            <p:nvPr/>
          </p:nvSpPr>
          <p:spPr>
            <a:xfrm>
              <a:off x="821350" y="2752825"/>
              <a:ext cx="959225" cy="1316450"/>
            </a:xfrm>
            <a:custGeom>
              <a:rect b="b" l="l" r="r" t="t"/>
              <a:pathLst>
                <a:path extrusionOk="0" h="52658" w="38369">
                  <a:moveTo>
                    <a:pt x="0" y="98"/>
                  </a:moveTo>
                  <a:lnTo>
                    <a:pt x="5384" y="47569"/>
                  </a:lnTo>
                  <a:lnTo>
                    <a:pt x="8124" y="49820"/>
                  </a:lnTo>
                  <a:lnTo>
                    <a:pt x="18989" y="52658"/>
                  </a:lnTo>
                  <a:lnTo>
                    <a:pt x="25253" y="51582"/>
                  </a:lnTo>
                  <a:lnTo>
                    <a:pt x="31224" y="48939"/>
                  </a:lnTo>
                  <a:lnTo>
                    <a:pt x="32985" y="47765"/>
                  </a:lnTo>
                  <a:lnTo>
                    <a:pt x="38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31" name="Google Shape;1431;p36"/>
            <p:cNvSpPr/>
            <p:nvPr/>
          </p:nvSpPr>
          <p:spPr>
            <a:xfrm>
              <a:off x="783182" y="3023297"/>
              <a:ext cx="944725" cy="683423"/>
            </a:xfrm>
            <a:custGeom>
              <a:rect b="b" l="l" r="r" t="t"/>
              <a:pathLst>
                <a:path extrusionOk="0" h="32782" w="45316">
                  <a:moveTo>
                    <a:pt x="39223" y="30638"/>
                  </a:moveTo>
                  <a:lnTo>
                    <a:pt x="39223" y="30648"/>
                  </a:lnTo>
                  <a:lnTo>
                    <a:pt x="39244" y="30669"/>
                  </a:lnTo>
                  <a:lnTo>
                    <a:pt x="39244" y="30689"/>
                  </a:lnTo>
                  <a:lnTo>
                    <a:pt x="39223" y="30669"/>
                  </a:lnTo>
                  <a:lnTo>
                    <a:pt x="39203" y="30669"/>
                  </a:lnTo>
                  <a:lnTo>
                    <a:pt x="39203" y="30648"/>
                  </a:lnTo>
                  <a:lnTo>
                    <a:pt x="39223" y="30638"/>
                  </a:lnTo>
                  <a:close/>
                  <a:moveTo>
                    <a:pt x="103" y="0"/>
                  </a:moveTo>
                  <a:lnTo>
                    <a:pt x="62" y="41"/>
                  </a:lnTo>
                  <a:lnTo>
                    <a:pt x="21" y="82"/>
                  </a:lnTo>
                  <a:lnTo>
                    <a:pt x="0" y="144"/>
                  </a:lnTo>
                  <a:lnTo>
                    <a:pt x="0" y="185"/>
                  </a:lnTo>
                  <a:lnTo>
                    <a:pt x="62" y="308"/>
                  </a:lnTo>
                  <a:lnTo>
                    <a:pt x="83" y="472"/>
                  </a:lnTo>
                  <a:lnTo>
                    <a:pt x="62" y="759"/>
                  </a:lnTo>
                  <a:lnTo>
                    <a:pt x="62" y="924"/>
                  </a:lnTo>
                  <a:lnTo>
                    <a:pt x="83" y="1067"/>
                  </a:lnTo>
                  <a:lnTo>
                    <a:pt x="103" y="1211"/>
                  </a:lnTo>
                  <a:lnTo>
                    <a:pt x="185" y="1354"/>
                  </a:lnTo>
                  <a:lnTo>
                    <a:pt x="206" y="1375"/>
                  </a:lnTo>
                  <a:lnTo>
                    <a:pt x="206" y="1395"/>
                  </a:lnTo>
                  <a:lnTo>
                    <a:pt x="206" y="1436"/>
                  </a:lnTo>
                  <a:lnTo>
                    <a:pt x="185" y="1457"/>
                  </a:lnTo>
                  <a:lnTo>
                    <a:pt x="247" y="1600"/>
                  </a:lnTo>
                  <a:lnTo>
                    <a:pt x="267" y="1744"/>
                  </a:lnTo>
                  <a:lnTo>
                    <a:pt x="247" y="2052"/>
                  </a:lnTo>
                  <a:lnTo>
                    <a:pt x="247" y="2195"/>
                  </a:lnTo>
                  <a:lnTo>
                    <a:pt x="267" y="2339"/>
                  </a:lnTo>
                  <a:lnTo>
                    <a:pt x="308" y="2483"/>
                  </a:lnTo>
                  <a:lnTo>
                    <a:pt x="370" y="2626"/>
                  </a:lnTo>
                  <a:lnTo>
                    <a:pt x="411" y="2749"/>
                  </a:lnTo>
                  <a:lnTo>
                    <a:pt x="452" y="2893"/>
                  </a:lnTo>
                  <a:lnTo>
                    <a:pt x="452" y="3036"/>
                  </a:lnTo>
                  <a:lnTo>
                    <a:pt x="452" y="3180"/>
                  </a:lnTo>
                  <a:lnTo>
                    <a:pt x="431" y="3324"/>
                  </a:lnTo>
                  <a:lnTo>
                    <a:pt x="452" y="3467"/>
                  </a:lnTo>
                  <a:lnTo>
                    <a:pt x="472" y="3611"/>
                  </a:lnTo>
                  <a:lnTo>
                    <a:pt x="534" y="3734"/>
                  </a:lnTo>
                  <a:lnTo>
                    <a:pt x="554" y="3775"/>
                  </a:lnTo>
                  <a:lnTo>
                    <a:pt x="575" y="3816"/>
                  </a:lnTo>
                  <a:lnTo>
                    <a:pt x="554" y="3837"/>
                  </a:lnTo>
                  <a:lnTo>
                    <a:pt x="554" y="3878"/>
                  </a:lnTo>
                  <a:lnTo>
                    <a:pt x="595" y="4001"/>
                  </a:lnTo>
                  <a:lnTo>
                    <a:pt x="616" y="4124"/>
                  </a:lnTo>
                  <a:lnTo>
                    <a:pt x="636" y="4247"/>
                  </a:lnTo>
                  <a:lnTo>
                    <a:pt x="616" y="4370"/>
                  </a:lnTo>
                  <a:lnTo>
                    <a:pt x="616" y="4493"/>
                  </a:lnTo>
                  <a:lnTo>
                    <a:pt x="636" y="4616"/>
                  </a:lnTo>
                  <a:lnTo>
                    <a:pt x="657" y="4719"/>
                  </a:lnTo>
                  <a:lnTo>
                    <a:pt x="718" y="4842"/>
                  </a:lnTo>
                  <a:lnTo>
                    <a:pt x="739" y="4903"/>
                  </a:lnTo>
                  <a:lnTo>
                    <a:pt x="760" y="4985"/>
                  </a:lnTo>
                  <a:lnTo>
                    <a:pt x="760" y="5067"/>
                  </a:lnTo>
                  <a:lnTo>
                    <a:pt x="739" y="5129"/>
                  </a:lnTo>
                  <a:lnTo>
                    <a:pt x="780" y="5231"/>
                  </a:lnTo>
                  <a:lnTo>
                    <a:pt x="801" y="5334"/>
                  </a:lnTo>
                  <a:lnTo>
                    <a:pt x="801" y="5539"/>
                  </a:lnTo>
                  <a:lnTo>
                    <a:pt x="821" y="5744"/>
                  </a:lnTo>
                  <a:lnTo>
                    <a:pt x="842" y="5847"/>
                  </a:lnTo>
                  <a:lnTo>
                    <a:pt x="883" y="5949"/>
                  </a:lnTo>
                  <a:lnTo>
                    <a:pt x="924" y="6011"/>
                  </a:lnTo>
                  <a:lnTo>
                    <a:pt x="944" y="6093"/>
                  </a:lnTo>
                  <a:lnTo>
                    <a:pt x="944" y="6175"/>
                  </a:lnTo>
                  <a:lnTo>
                    <a:pt x="924" y="6257"/>
                  </a:lnTo>
                  <a:lnTo>
                    <a:pt x="965" y="6380"/>
                  </a:lnTo>
                  <a:lnTo>
                    <a:pt x="985" y="6503"/>
                  </a:lnTo>
                  <a:lnTo>
                    <a:pt x="1006" y="6626"/>
                  </a:lnTo>
                  <a:lnTo>
                    <a:pt x="985" y="6749"/>
                  </a:lnTo>
                  <a:lnTo>
                    <a:pt x="985" y="6873"/>
                  </a:lnTo>
                  <a:lnTo>
                    <a:pt x="1006" y="6996"/>
                  </a:lnTo>
                  <a:lnTo>
                    <a:pt x="1026" y="7119"/>
                  </a:lnTo>
                  <a:lnTo>
                    <a:pt x="1088" y="7221"/>
                  </a:lnTo>
                  <a:lnTo>
                    <a:pt x="1108" y="7262"/>
                  </a:lnTo>
                  <a:lnTo>
                    <a:pt x="1129" y="7283"/>
                  </a:lnTo>
                  <a:lnTo>
                    <a:pt x="1108" y="7324"/>
                  </a:lnTo>
                  <a:lnTo>
                    <a:pt x="1108" y="7365"/>
                  </a:lnTo>
                  <a:lnTo>
                    <a:pt x="1149" y="7467"/>
                  </a:lnTo>
                  <a:lnTo>
                    <a:pt x="1170" y="7591"/>
                  </a:lnTo>
                  <a:lnTo>
                    <a:pt x="1170" y="7837"/>
                  </a:lnTo>
                  <a:lnTo>
                    <a:pt x="1170" y="7980"/>
                  </a:lnTo>
                  <a:lnTo>
                    <a:pt x="1190" y="8103"/>
                  </a:lnTo>
                  <a:lnTo>
                    <a:pt x="1211" y="8206"/>
                  </a:lnTo>
                  <a:lnTo>
                    <a:pt x="1272" y="8329"/>
                  </a:lnTo>
                  <a:lnTo>
                    <a:pt x="1293" y="8370"/>
                  </a:lnTo>
                  <a:lnTo>
                    <a:pt x="1313" y="8391"/>
                  </a:lnTo>
                  <a:lnTo>
                    <a:pt x="1293" y="8432"/>
                  </a:lnTo>
                  <a:lnTo>
                    <a:pt x="1293" y="8452"/>
                  </a:lnTo>
                  <a:lnTo>
                    <a:pt x="1334" y="8575"/>
                  </a:lnTo>
                  <a:lnTo>
                    <a:pt x="1354" y="8698"/>
                  </a:lnTo>
                  <a:lnTo>
                    <a:pt x="1354" y="8944"/>
                  </a:lnTo>
                  <a:lnTo>
                    <a:pt x="1354" y="9068"/>
                  </a:lnTo>
                  <a:lnTo>
                    <a:pt x="1354" y="9191"/>
                  </a:lnTo>
                  <a:lnTo>
                    <a:pt x="1395" y="9314"/>
                  </a:lnTo>
                  <a:lnTo>
                    <a:pt x="1436" y="9437"/>
                  </a:lnTo>
                  <a:lnTo>
                    <a:pt x="1477" y="9498"/>
                  </a:lnTo>
                  <a:lnTo>
                    <a:pt x="1498" y="9580"/>
                  </a:lnTo>
                  <a:lnTo>
                    <a:pt x="1498" y="9642"/>
                  </a:lnTo>
                  <a:lnTo>
                    <a:pt x="1477" y="9724"/>
                  </a:lnTo>
                  <a:lnTo>
                    <a:pt x="1519" y="9827"/>
                  </a:lnTo>
                  <a:lnTo>
                    <a:pt x="1539" y="9929"/>
                  </a:lnTo>
                  <a:lnTo>
                    <a:pt x="1539" y="10134"/>
                  </a:lnTo>
                  <a:lnTo>
                    <a:pt x="1560" y="10339"/>
                  </a:lnTo>
                  <a:lnTo>
                    <a:pt x="1580" y="10442"/>
                  </a:lnTo>
                  <a:lnTo>
                    <a:pt x="1621" y="10524"/>
                  </a:lnTo>
                  <a:lnTo>
                    <a:pt x="1662" y="10606"/>
                  </a:lnTo>
                  <a:lnTo>
                    <a:pt x="1683" y="10668"/>
                  </a:lnTo>
                  <a:lnTo>
                    <a:pt x="1683" y="10750"/>
                  </a:lnTo>
                  <a:lnTo>
                    <a:pt x="1662" y="10832"/>
                  </a:lnTo>
                  <a:lnTo>
                    <a:pt x="1703" y="10955"/>
                  </a:lnTo>
                  <a:lnTo>
                    <a:pt x="1724" y="11078"/>
                  </a:lnTo>
                  <a:lnTo>
                    <a:pt x="1724" y="11324"/>
                  </a:lnTo>
                  <a:lnTo>
                    <a:pt x="1724" y="11447"/>
                  </a:lnTo>
                  <a:lnTo>
                    <a:pt x="1724" y="11591"/>
                  </a:lnTo>
                  <a:lnTo>
                    <a:pt x="1765" y="11714"/>
                  </a:lnTo>
                  <a:lnTo>
                    <a:pt x="1826" y="11816"/>
                  </a:lnTo>
                  <a:lnTo>
                    <a:pt x="1847" y="11837"/>
                  </a:lnTo>
                  <a:lnTo>
                    <a:pt x="1867" y="11878"/>
                  </a:lnTo>
                  <a:lnTo>
                    <a:pt x="1867" y="11899"/>
                  </a:lnTo>
                  <a:lnTo>
                    <a:pt x="1847" y="11940"/>
                  </a:lnTo>
                  <a:lnTo>
                    <a:pt x="1888" y="12042"/>
                  </a:lnTo>
                  <a:lnTo>
                    <a:pt x="1908" y="12186"/>
                  </a:lnTo>
                  <a:lnTo>
                    <a:pt x="1908" y="12432"/>
                  </a:lnTo>
                  <a:lnTo>
                    <a:pt x="1908" y="12555"/>
                  </a:lnTo>
                  <a:lnTo>
                    <a:pt x="1908" y="12678"/>
                  </a:lnTo>
                  <a:lnTo>
                    <a:pt x="1949" y="12801"/>
                  </a:lnTo>
                  <a:lnTo>
                    <a:pt x="2011" y="12924"/>
                  </a:lnTo>
                  <a:lnTo>
                    <a:pt x="2031" y="12945"/>
                  </a:lnTo>
                  <a:lnTo>
                    <a:pt x="2052" y="12986"/>
                  </a:lnTo>
                  <a:lnTo>
                    <a:pt x="2031" y="13027"/>
                  </a:lnTo>
                  <a:lnTo>
                    <a:pt x="2011" y="13047"/>
                  </a:lnTo>
                  <a:lnTo>
                    <a:pt x="2072" y="13191"/>
                  </a:lnTo>
                  <a:lnTo>
                    <a:pt x="2093" y="13334"/>
                  </a:lnTo>
                  <a:lnTo>
                    <a:pt x="2093" y="13478"/>
                  </a:lnTo>
                  <a:lnTo>
                    <a:pt x="2093" y="13622"/>
                  </a:lnTo>
                  <a:lnTo>
                    <a:pt x="2093" y="13786"/>
                  </a:lnTo>
                  <a:lnTo>
                    <a:pt x="2093" y="13929"/>
                  </a:lnTo>
                  <a:lnTo>
                    <a:pt x="2134" y="14073"/>
                  </a:lnTo>
                  <a:lnTo>
                    <a:pt x="2195" y="14196"/>
                  </a:lnTo>
                  <a:lnTo>
                    <a:pt x="2257" y="14299"/>
                  </a:lnTo>
                  <a:lnTo>
                    <a:pt x="2278" y="14422"/>
                  </a:lnTo>
                  <a:lnTo>
                    <a:pt x="2278" y="14545"/>
                  </a:lnTo>
                  <a:lnTo>
                    <a:pt x="2278" y="14647"/>
                  </a:lnTo>
                  <a:lnTo>
                    <a:pt x="2278" y="14770"/>
                  </a:lnTo>
                  <a:lnTo>
                    <a:pt x="2278" y="14894"/>
                  </a:lnTo>
                  <a:lnTo>
                    <a:pt x="2298" y="15017"/>
                  </a:lnTo>
                  <a:lnTo>
                    <a:pt x="2360" y="15119"/>
                  </a:lnTo>
                  <a:lnTo>
                    <a:pt x="2401" y="15201"/>
                  </a:lnTo>
                  <a:lnTo>
                    <a:pt x="2401" y="15283"/>
                  </a:lnTo>
                  <a:lnTo>
                    <a:pt x="2401" y="15365"/>
                  </a:lnTo>
                  <a:lnTo>
                    <a:pt x="2380" y="15447"/>
                  </a:lnTo>
                  <a:lnTo>
                    <a:pt x="2442" y="15570"/>
                  </a:lnTo>
                  <a:lnTo>
                    <a:pt x="2462" y="15694"/>
                  </a:lnTo>
                  <a:lnTo>
                    <a:pt x="2462" y="15817"/>
                  </a:lnTo>
                  <a:lnTo>
                    <a:pt x="2462" y="15940"/>
                  </a:lnTo>
                  <a:lnTo>
                    <a:pt x="2462" y="16063"/>
                  </a:lnTo>
                  <a:lnTo>
                    <a:pt x="2462" y="16186"/>
                  </a:lnTo>
                  <a:lnTo>
                    <a:pt x="2503" y="16309"/>
                  </a:lnTo>
                  <a:lnTo>
                    <a:pt x="2565" y="16412"/>
                  </a:lnTo>
                  <a:lnTo>
                    <a:pt x="2585" y="16432"/>
                  </a:lnTo>
                  <a:lnTo>
                    <a:pt x="2606" y="16473"/>
                  </a:lnTo>
                  <a:lnTo>
                    <a:pt x="2585" y="16494"/>
                  </a:lnTo>
                  <a:lnTo>
                    <a:pt x="2565" y="16514"/>
                  </a:lnTo>
                  <a:lnTo>
                    <a:pt x="2626" y="16637"/>
                  </a:lnTo>
                  <a:lnTo>
                    <a:pt x="2647" y="16760"/>
                  </a:lnTo>
                  <a:lnTo>
                    <a:pt x="2647" y="17027"/>
                  </a:lnTo>
                  <a:lnTo>
                    <a:pt x="2647" y="17150"/>
                  </a:lnTo>
                  <a:lnTo>
                    <a:pt x="2647" y="17273"/>
                  </a:lnTo>
                  <a:lnTo>
                    <a:pt x="2688" y="17396"/>
                  </a:lnTo>
                  <a:lnTo>
                    <a:pt x="2729" y="17519"/>
                  </a:lnTo>
                  <a:lnTo>
                    <a:pt x="2770" y="17540"/>
                  </a:lnTo>
                  <a:lnTo>
                    <a:pt x="2770" y="17581"/>
                  </a:lnTo>
                  <a:lnTo>
                    <a:pt x="2770" y="17622"/>
                  </a:lnTo>
                  <a:lnTo>
                    <a:pt x="2749" y="17663"/>
                  </a:lnTo>
                  <a:lnTo>
                    <a:pt x="2811" y="17765"/>
                  </a:lnTo>
                  <a:lnTo>
                    <a:pt x="2831" y="17889"/>
                  </a:lnTo>
                  <a:lnTo>
                    <a:pt x="2831" y="18012"/>
                  </a:lnTo>
                  <a:lnTo>
                    <a:pt x="2831" y="18135"/>
                  </a:lnTo>
                  <a:lnTo>
                    <a:pt x="2831" y="18258"/>
                  </a:lnTo>
                  <a:lnTo>
                    <a:pt x="2831" y="18381"/>
                  </a:lnTo>
                  <a:lnTo>
                    <a:pt x="2872" y="18504"/>
                  </a:lnTo>
                  <a:lnTo>
                    <a:pt x="2913" y="18607"/>
                  </a:lnTo>
                  <a:lnTo>
                    <a:pt x="2954" y="18648"/>
                  </a:lnTo>
                  <a:lnTo>
                    <a:pt x="2954" y="18668"/>
                  </a:lnTo>
                  <a:lnTo>
                    <a:pt x="2954" y="18709"/>
                  </a:lnTo>
                  <a:lnTo>
                    <a:pt x="2934" y="18750"/>
                  </a:lnTo>
                  <a:lnTo>
                    <a:pt x="2996" y="18873"/>
                  </a:lnTo>
                  <a:lnTo>
                    <a:pt x="3016" y="18976"/>
                  </a:lnTo>
                  <a:lnTo>
                    <a:pt x="3016" y="19222"/>
                  </a:lnTo>
                  <a:lnTo>
                    <a:pt x="3016" y="19366"/>
                  </a:lnTo>
                  <a:lnTo>
                    <a:pt x="3016" y="19489"/>
                  </a:lnTo>
                  <a:lnTo>
                    <a:pt x="3037" y="19591"/>
                  </a:lnTo>
                  <a:lnTo>
                    <a:pt x="3098" y="19714"/>
                  </a:lnTo>
                  <a:lnTo>
                    <a:pt x="3139" y="19796"/>
                  </a:lnTo>
                  <a:lnTo>
                    <a:pt x="3139" y="19858"/>
                  </a:lnTo>
                  <a:lnTo>
                    <a:pt x="3139" y="19940"/>
                  </a:lnTo>
                  <a:lnTo>
                    <a:pt x="3119" y="20022"/>
                  </a:lnTo>
                  <a:lnTo>
                    <a:pt x="3180" y="20125"/>
                  </a:lnTo>
                  <a:lnTo>
                    <a:pt x="3201" y="20248"/>
                  </a:lnTo>
                  <a:lnTo>
                    <a:pt x="3201" y="20514"/>
                  </a:lnTo>
                  <a:lnTo>
                    <a:pt x="3201" y="20637"/>
                  </a:lnTo>
                  <a:lnTo>
                    <a:pt x="3201" y="20761"/>
                  </a:lnTo>
                  <a:lnTo>
                    <a:pt x="3221" y="20884"/>
                  </a:lnTo>
                  <a:lnTo>
                    <a:pt x="3283" y="21007"/>
                  </a:lnTo>
                  <a:lnTo>
                    <a:pt x="3303" y="21027"/>
                  </a:lnTo>
                  <a:lnTo>
                    <a:pt x="3324" y="21068"/>
                  </a:lnTo>
                  <a:lnTo>
                    <a:pt x="3324" y="21109"/>
                  </a:lnTo>
                  <a:lnTo>
                    <a:pt x="3303" y="21150"/>
                  </a:lnTo>
                  <a:lnTo>
                    <a:pt x="3365" y="21253"/>
                  </a:lnTo>
                  <a:lnTo>
                    <a:pt x="3385" y="21376"/>
                  </a:lnTo>
                  <a:lnTo>
                    <a:pt x="3385" y="21499"/>
                  </a:lnTo>
                  <a:lnTo>
                    <a:pt x="3385" y="21622"/>
                  </a:lnTo>
                  <a:lnTo>
                    <a:pt x="3385" y="21745"/>
                  </a:lnTo>
                  <a:lnTo>
                    <a:pt x="3385" y="21868"/>
                  </a:lnTo>
                  <a:lnTo>
                    <a:pt x="3406" y="21991"/>
                  </a:lnTo>
                  <a:lnTo>
                    <a:pt x="3467" y="22114"/>
                  </a:lnTo>
                  <a:lnTo>
                    <a:pt x="3488" y="22135"/>
                  </a:lnTo>
                  <a:lnTo>
                    <a:pt x="3508" y="22176"/>
                  </a:lnTo>
                  <a:lnTo>
                    <a:pt x="3508" y="22217"/>
                  </a:lnTo>
                  <a:lnTo>
                    <a:pt x="3488" y="22238"/>
                  </a:lnTo>
                  <a:lnTo>
                    <a:pt x="3549" y="22381"/>
                  </a:lnTo>
                  <a:lnTo>
                    <a:pt x="3570" y="22525"/>
                  </a:lnTo>
                  <a:lnTo>
                    <a:pt x="3570" y="22668"/>
                  </a:lnTo>
                  <a:lnTo>
                    <a:pt x="3570" y="22812"/>
                  </a:lnTo>
                  <a:lnTo>
                    <a:pt x="3549" y="22976"/>
                  </a:lnTo>
                  <a:lnTo>
                    <a:pt x="3570" y="23120"/>
                  </a:lnTo>
                  <a:lnTo>
                    <a:pt x="3590" y="23263"/>
                  </a:lnTo>
                  <a:lnTo>
                    <a:pt x="3672" y="23386"/>
                  </a:lnTo>
                  <a:lnTo>
                    <a:pt x="3734" y="23509"/>
                  </a:lnTo>
                  <a:lnTo>
                    <a:pt x="3755" y="23653"/>
                  </a:lnTo>
                  <a:lnTo>
                    <a:pt x="3755" y="23797"/>
                  </a:lnTo>
                  <a:lnTo>
                    <a:pt x="3755" y="23940"/>
                  </a:lnTo>
                  <a:lnTo>
                    <a:pt x="3734" y="24084"/>
                  </a:lnTo>
                  <a:lnTo>
                    <a:pt x="3755" y="24227"/>
                  </a:lnTo>
                  <a:lnTo>
                    <a:pt x="3775" y="24371"/>
                  </a:lnTo>
                  <a:lnTo>
                    <a:pt x="3837" y="24494"/>
                  </a:lnTo>
                  <a:lnTo>
                    <a:pt x="3878" y="24515"/>
                  </a:lnTo>
                  <a:lnTo>
                    <a:pt x="3878" y="24556"/>
                  </a:lnTo>
                  <a:lnTo>
                    <a:pt x="3878" y="24576"/>
                  </a:lnTo>
                  <a:lnTo>
                    <a:pt x="3857" y="24617"/>
                  </a:lnTo>
                  <a:lnTo>
                    <a:pt x="3898" y="24720"/>
                  </a:lnTo>
                  <a:lnTo>
                    <a:pt x="3919" y="24843"/>
                  </a:lnTo>
                  <a:lnTo>
                    <a:pt x="3939" y="25109"/>
                  </a:lnTo>
                  <a:lnTo>
                    <a:pt x="3939" y="25356"/>
                  </a:lnTo>
                  <a:lnTo>
                    <a:pt x="3960" y="25479"/>
                  </a:lnTo>
                  <a:lnTo>
                    <a:pt x="4021" y="25602"/>
                  </a:lnTo>
                  <a:lnTo>
                    <a:pt x="4042" y="25622"/>
                  </a:lnTo>
                  <a:lnTo>
                    <a:pt x="4062" y="25663"/>
                  </a:lnTo>
                  <a:lnTo>
                    <a:pt x="4042" y="25704"/>
                  </a:lnTo>
                  <a:lnTo>
                    <a:pt x="4042" y="25745"/>
                  </a:lnTo>
                  <a:lnTo>
                    <a:pt x="4103" y="25889"/>
                  </a:lnTo>
                  <a:lnTo>
                    <a:pt x="4124" y="26012"/>
                  </a:lnTo>
                  <a:lnTo>
                    <a:pt x="4124" y="26176"/>
                  </a:lnTo>
                  <a:lnTo>
                    <a:pt x="4124" y="26320"/>
                  </a:lnTo>
                  <a:lnTo>
                    <a:pt x="4103" y="26463"/>
                  </a:lnTo>
                  <a:lnTo>
                    <a:pt x="4124" y="26607"/>
                  </a:lnTo>
                  <a:lnTo>
                    <a:pt x="4144" y="26751"/>
                  </a:lnTo>
                  <a:lnTo>
                    <a:pt x="4206" y="26874"/>
                  </a:lnTo>
                  <a:lnTo>
                    <a:pt x="4226" y="26915"/>
                  </a:lnTo>
                  <a:lnTo>
                    <a:pt x="4247" y="26956"/>
                  </a:lnTo>
                  <a:lnTo>
                    <a:pt x="4247" y="26997"/>
                  </a:lnTo>
                  <a:lnTo>
                    <a:pt x="4226" y="27038"/>
                  </a:lnTo>
                  <a:lnTo>
                    <a:pt x="4267" y="27161"/>
                  </a:lnTo>
                  <a:lnTo>
                    <a:pt x="4308" y="27304"/>
                  </a:lnTo>
                  <a:lnTo>
                    <a:pt x="4308" y="27448"/>
                  </a:lnTo>
                  <a:lnTo>
                    <a:pt x="4308" y="27592"/>
                  </a:lnTo>
                  <a:lnTo>
                    <a:pt x="4288" y="27756"/>
                  </a:lnTo>
                  <a:lnTo>
                    <a:pt x="4308" y="27899"/>
                  </a:lnTo>
                  <a:lnTo>
                    <a:pt x="4329" y="28043"/>
                  </a:lnTo>
                  <a:lnTo>
                    <a:pt x="4390" y="28166"/>
                  </a:lnTo>
                  <a:lnTo>
                    <a:pt x="4411" y="28474"/>
                  </a:lnTo>
                  <a:lnTo>
                    <a:pt x="4431" y="28576"/>
                  </a:lnTo>
                  <a:lnTo>
                    <a:pt x="4473" y="28699"/>
                  </a:lnTo>
                  <a:lnTo>
                    <a:pt x="4514" y="28781"/>
                  </a:lnTo>
                  <a:lnTo>
                    <a:pt x="4575" y="28864"/>
                  </a:lnTo>
                  <a:lnTo>
                    <a:pt x="4637" y="28946"/>
                  </a:lnTo>
                  <a:lnTo>
                    <a:pt x="4739" y="29007"/>
                  </a:lnTo>
                  <a:lnTo>
                    <a:pt x="4842" y="29048"/>
                  </a:lnTo>
                  <a:lnTo>
                    <a:pt x="4944" y="29069"/>
                  </a:lnTo>
                  <a:lnTo>
                    <a:pt x="4985" y="29110"/>
                  </a:lnTo>
                  <a:lnTo>
                    <a:pt x="5026" y="29151"/>
                  </a:lnTo>
                  <a:lnTo>
                    <a:pt x="5129" y="29171"/>
                  </a:lnTo>
                  <a:lnTo>
                    <a:pt x="5232" y="29212"/>
                  </a:lnTo>
                  <a:lnTo>
                    <a:pt x="5334" y="29253"/>
                  </a:lnTo>
                  <a:lnTo>
                    <a:pt x="5334" y="29253"/>
                  </a:lnTo>
                  <a:lnTo>
                    <a:pt x="5314" y="29233"/>
                  </a:lnTo>
                  <a:lnTo>
                    <a:pt x="5375" y="29294"/>
                  </a:lnTo>
                  <a:lnTo>
                    <a:pt x="5437" y="29335"/>
                  </a:lnTo>
                  <a:lnTo>
                    <a:pt x="5519" y="29356"/>
                  </a:lnTo>
                  <a:lnTo>
                    <a:pt x="5580" y="29356"/>
                  </a:lnTo>
                  <a:lnTo>
                    <a:pt x="5744" y="29376"/>
                  </a:lnTo>
                  <a:lnTo>
                    <a:pt x="5806" y="29397"/>
                  </a:lnTo>
                  <a:lnTo>
                    <a:pt x="5867" y="29438"/>
                  </a:lnTo>
                  <a:lnTo>
                    <a:pt x="5950" y="29520"/>
                  </a:lnTo>
                  <a:lnTo>
                    <a:pt x="6052" y="29540"/>
                  </a:lnTo>
                  <a:lnTo>
                    <a:pt x="6155" y="29582"/>
                  </a:lnTo>
                  <a:lnTo>
                    <a:pt x="6257" y="29602"/>
                  </a:lnTo>
                  <a:lnTo>
                    <a:pt x="6237" y="29602"/>
                  </a:lnTo>
                  <a:lnTo>
                    <a:pt x="6298" y="29664"/>
                  </a:lnTo>
                  <a:lnTo>
                    <a:pt x="6360" y="29705"/>
                  </a:lnTo>
                  <a:lnTo>
                    <a:pt x="6421" y="29725"/>
                  </a:lnTo>
                  <a:lnTo>
                    <a:pt x="6503" y="29725"/>
                  </a:lnTo>
                  <a:lnTo>
                    <a:pt x="6668" y="29746"/>
                  </a:lnTo>
                  <a:lnTo>
                    <a:pt x="6729" y="29766"/>
                  </a:lnTo>
                  <a:lnTo>
                    <a:pt x="6791" y="29807"/>
                  </a:lnTo>
                  <a:lnTo>
                    <a:pt x="6852" y="29869"/>
                  </a:lnTo>
                  <a:lnTo>
                    <a:pt x="6914" y="29889"/>
                  </a:lnTo>
                  <a:lnTo>
                    <a:pt x="7057" y="29910"/>
                  </a:lnTo>
                  <a:lnTo>
                    <a:pt x="7201" y="29930"/>
                  </a:lnTo>
                  <a:lnTo>
                    <a:pt x="7283" y="29951"/>
                  </a:lnTo>
                  <a:lnTo>
                    <a:pt x="7344" y="29992"/>
                  </a:lnTo>
                  <a:lnTo>
                    <a:pt x="7324" y="29992"/>
                  </a:lnTo>
                  <a:lnTo>
                    <a:pt x="7385" y="30053"/>
                  </a:lnTo>
                  <a:lnTo>
                    <a:pt x="7468" y="30074"/>
                  </a:lnTo>
                  <a:lnTo>
                    <a:pt x="7611" y="30094"/>
                  </a:lnTo>
                  <a:lnTo>
                    <a:pt x="7755" y="30115"/>
                  </a:lnTo>
                  <a:lnTo>
                    <a:pt x="7837" y="30135"/>
                  </a:lnTo>
                  <a:lnTo>
                    <a:pt x="7898" y="30176"/>
                  </a:lnTo>
                  <a:lnTo>
                    <a:pt x="7878" y="30176"/>
                  </a:lnTo>
                  <a:lnTo>
                    <a:pt x="7939" y="30238"/>
                  </a:lnTo>
                  <a:lnTo>
                    <a:pt x="8021" y="30258"/>
                  </a:lnTo>
                  <a:lnTo>
                    <a:pt x="8165" y="30279"/>
                  </a:lnTo>
                  <a:lnTo>
                    <a:pt x="8309" y="30300"/>
                  </a:lnTo>
                  <a:lnTo>
                    <a:pt x="8370" y="30320"/>
                  </a:lnTo>
                  <a:lnTo>
                    <a:pt x="8452" y="30361"/>
                  </a:lnTo>
                  <a:lnTo>
                    <a:pt x="8432" y="30361"/>
                  </a:lnTo>
                  <a:lnTo>
                    <a:pt x="8493" y="30423"/>
                  </a:lnTo>
                  <a:lnTo>
                    <a:pt x="8575" y="30443"/>
                  </a:lnTo>
                  <a:lnTo>
                    <a:pt x="8719" y="30464"/>
                  </a:lnTo>
                  <a:lnTo>
                    <a:pt x="8862" y="30484"/>
                  </a:lnTo>
                  <a:lnTo>
                    <a:pt x="8945" y="30505"/>
                  </a:lnTo>
                  <a:lnTo>
                    <a:pt x="9006" y="30546"/>
                  </a:lnTo>
                  <a:lnTo>
                    <a:pt x="9006" y="30546"/>
                  </a:lnTo>
                  <a:lnTo>
                    <a:pt x="8986" y="30525"/>
                  </a:lnTo>
                  <a:lnTo>
                    <a:pt x="9047" y="30587"/>
                  </a:lnTo>
                  <a:lnTo>
                    <a:pt x="9109" y="30628"/>
                  </a:lnTo>
                  <a:lnTo>
                    <a:pt x="9191" y="30648"/>
                  </a:lnTo>
                  <a:lnTo>
                    <a:pt x="9273" y="30648"/>
                  </a:lnTo>
                  <a:lnTo>
                    <a:pt x="9416" y="30669"/>
                  </a:lnTo>
                  <a:lnTo>
                    <a:pt x="9498" y="30669"/>
                  </a:lnTo>
                  <a:lnTo>
                    <a:pt x="9560" y="30710"/>
                  </a:lnTo>
                  <a:lnTo>
                    <a:pt x="9539" y="30710"/>
                  </a:lnTo>
                  <a:lnTo>
                    <a:pt x="9622" y="30771"/>
                  </a:lnTo>
                  <a:lnTo>
                    <a:pt x="9724" y="30812"/>
                  </a:lnTo>
                  <a:lnTo>
                    <a:pt x="9806" y="30833"/>
                  </a:lnTo>
                  <a:lnTo>
                    <a:pt x="10114" y="30833"/>
                  </a:lnTo>
                  <a:lnTo>
                    <a:pt x="10216" y="30853"/>
                  </a:lnTo>
                  <a:lnTo>
                    <a:pt x="10298" y="30894"/>
                  </a:lnTo>
                  <a:lnTo>
                    <a:pt x="10340" y="30935"/>
                  </a:lnTo>
                  <a:lnTo>
                    <a:pt x="10401" y="30976"/>
                  </a:lnTo>
                  <a:lnTo>
                    <a:pt x="10545" y="31018"/>
                  </a:lnTo>
                  <a:lnTo>
                    <a:pt x="10832" y="31018"/>
                  </a:lnTo>
                  <a:lnTo>
                    <a:pt x="10975" y="30997"/>
                  </a:lnTo>
                  <a:lnTo>
                    <a:pt x="11119" y="30997"/>
                  </a:lnTo>
                  <a:lnTo>
                    <a:pt x="11242" y="31038"/>
                  </a:lnTo>
                  <a:lnTo>
                    <a:pt x="11304" y="31059"/>
                  </a:lnTo>
                  <a:lnTo>
                    <a:pt x="11365" y="31100"/>
                  </a:lnTo>
                  <a:lnTo>
                    <a:pt x="11488" y="31161"/>
                  </a:lnTo>
                  <a:lnTo>
                    <a:pt x="11591" y="31202"/>
                  </a:lnTo>
                  <a:lnTo>
                    <a:pt x="11837" y="31202"/>
                  </a:lnTo>
                  <a:lnTo>
                    <a:pt x="11960" y="31182"/>
                  </a:lnTo>
                  <a:lnTo>
                    <a:pt x="12083" y="31202"/>
                  </a:lnTo>
                  <a:lnTo>
                    <a:pt x="12186" y="31223"/>
                  </a:lnTo>
                  <a:lnTo>
                    <a:pt x="12288" y="31284"/>
                  </a:lnTo>
                  <a:lnTo>
                    <a:pt x="12370" y="31346"/>
                  </a:lnTo>
                  <a:lnTo>
                    <a:pt x="12473" y="31366"/>
                  </a:lnTo>
                  <a:lnTo>
                    <a:pt x="12576" y="31387"/>
                  </a:lnTo>
                  <a:lnTo>
                    <a:pt x="12863" y="31387"/>
                  </a:lnTo>
                  <a:lnTo>
                    <a:pt x="12965" y="31407"/>
                  </a:lnTo>
                  <a:lnTo>
                    <a:pt x="13047" y="31448"/>
                  </a:lnTo>
                  <a:lnTo>
                    <a:pt x="13314" y="31612"/>
                  </a:lnTo>
                  <a:lnTo>
                    <a:pt x="13560" y="31715"/>
                  </a:lnTo>
                  <a:lnTo>
                    <a:pt x="13827" y="31797"/>
                  </a:lnTo>
                  <a:lnTo>
                    <a:pt x="14114" y="31859"/>
                  </a:lnTo>
                  <a:lnTo>
                    <a:pt x="14381" y="31900"/>
                  </a:lnTo>
                  <a:lnTo>
                    <a:pt x="14668" y="31920"/>
                  </a:lnTo>
                  <a:lnTo>
                    <a:pt x="15242" y="31961"/>
                  </a:lnTo>
                  <a:lnTo>
                    <a:pt x="18155" y="32330"/>
                  </a:lnTo>
                  <a:lnTo>
                    <a:pt x="19612" y="32495"/>
                  </a:lnTo>
                  <a:lnTo>
                    <a:pt x="21068" y="32638"/>
                  </a:lnTo>
                  <a:lnTo>
                    <a:pt x="22545" y="32741"/>
                  </a:lnTo>
                  <a:lnTo>
                    <a:pt x="23284" y="32761"/>
                  </a:lnTo>
                  <a:lnTo>
                    <a:pt x="24002" y="32782"/>
                  </a:lnTo>
                  <a:lnTo>
                    <a:pt x="25479" y="32782"/>
                  </a:lnTo>
                  <a:lnTo>
                    <a:pt x="26217" y="32741"/>
                  </a:lnTo>
                  <a:lnTo>
                    <a:pt x="26976" y="32700"/>
                  </a:lnTo>
                  <a:lnTo>
                    <a:pt x="29192" y="32515"/>
                  </a:lnTo>
                  <a:lnTo>
                    <a:pt x="31428" y="32310"/>
                  </a:lnTo>
                  <a:lnTo>
                    <a:pt x="32536" y="32187"/>
                  </a:lnTo>
                  <a:lnTo>
                    <a:pt x="33643" y="32064"/>
                  </a:lnTo>
                  <a:lnTo>
                    <a:pt x="34751" y="31920"/>
                  </a:lnTo>
                  <a:lnTo>
                    <a:pt x="35859" y="31735"/>
                  </a:lnTo>
                  <a:lnTo>
                    <a:pt x="36187" y="31694"/>
                  </a:lnTo>
                  <a:lnTo>
                    <a:pt x="36331" y="31674"/>
                  </a:lnTo>
                  <a:lnTo>
                    <a:pt x="36495" y="31653"/>
                  </a:lnTo>
                  <a:lnTo>
                    <a:pt x="36638" y="31674"/>
                  </a:lnTo>
                  <a:lnTo>
                    <a:pt x="36802" y="31715"/>
                  </a:lnTo>
                  <a:lnTo>
                    <a:pt x="36946" y="31777"/>
                  </a:lnTo>
                  <a:lnTo>
                    <a:pt x="37090" y="31879"/>
                  </a:lnTo>
                  <a:lnTo>
                    <a:pt x="37233" y="32002"/>
                  </a:lnTo>
                  <a:lnTo>
                    <a:pt x="37377" y="32084"/>
                  </a:lnTo>
                  <a:lnTo>
                    <a:pt x="37541" y="32146"/>
                  </a:lnTo>
                  <a:lnTo>
                    <a:pt x="37685" y="32187"/>
                  </a:lnTo>
                  <a:lnTo>
                    <a:pt x="37849" y="32207"/>
                  </a:lnTo>
                  <a:lnTo>
                    <a:pt x="38013" y="32187"/>
                  </a:lnTo>
                  <a:lnTo>
                    <a:pt x="38177" y="32146"/>
                  </a:lnTo>
                  <a:lnTo>
                    <a:pt x="38362" y="32084"/>
                  </a:lnTo>
                  <a:lnTo>
                    <a:pt x="38690" y="31920"/>
                  </a:lnTo>
                  <a:lnTo>
                    <a:pt x="39018" y="31756"/>
                  </a:lnTo>
                  <a:lnTo>
                    <a:pt x="39346" y="31592"/>
                  </a:lnTo>
                  <a:lnTo>
                    <a:pt x="39695" y="31448"/>
                  </a:lnTo>
                  <a:lnTo>
                    <a:pt x="39839" y="31407"/>
                  </a:lnTo>
                  <a:lnTo>
                    <a:pt x="39982" y="31366"/>
                  </a:lnTo>
                  <a:lnTo>
                    <a:pt x="40269" y="31305"/>
                  </a:lnTo>
                  <a:lnTo>
                    <a:pt x="40556" y="31243"/>
                  </a:lnTo>
                  <a:lnTo>
                    <a:pt x="40823" y="31161"/>
                  </a:lnTo>
                  <a:lnTo>
                    <a:pt x="41008" y="31100"/>
                  </a:lnTo>
                  <a:lnTo>
                    <a:pt x="41192" y="30997"/>
                  </a:lnTo>
                  <a:lnTo>
                    <a:pt x="41274" y="30935"/>
                  </a:lnTo>
                  <a:lnTo>
                    <a:pt x="41336" y="30874"/>
                  </a:lnTo>
                  <a:lnTo>
                    <a:pt x="41398" y="30792"/>
                  </a:lnTo>
                  <a:lnTo>
                    <a:pt x="41459" y="30710"/>
                  </a:lnTo>
                  <a:lnTo>
                    <a:pt x="41562" y="30669"/>
                  </a:lnTo>
                  <a:lnTo>
                    <a:pt x="41664" y="30648"/>
                  </a:lnTo>
                  <a:lnTo>
                    <a:pt x="41767" y="30607"/>
                  </a:lnTo>
                  <a:lnTo>
                    <a:pt x="41808" y="30566"/>
                  </a:lnTo>
                  <a:lnTo>
                    <a:pt x="41849" y="30525"/>
                  </a:lnTo>
                  <a:lnTo>
                    <a:pt x="41828" y="30525"/>
                  </a:lnTo>
                  <a:lnTo>
                    <a:pt x="42116" y="30382"/>
                  </a:lnTo>
                  <a:lnTo>
                    <a:pt x="42382" y="30238"/>
                  </a:lnTo>
                  <a:lnTo>
                    <a:pt x="42957" y="29992"/>
                  </a:lnTo>
                  <a:lnTo>
                    <a:pt x="43039" y="29951"/>
                  </a:lnTo>
                  <a:lnTo>
                    <a:pt x="43141" y="29910"/>
                  </a:lnTo>
                  <a:lnTo>
                    <a:pt x="43244" y="29869"/>
                  </a:lnTo>
                  <a:lnTo>
                    <a:pt x="43285" y="29848"/>
                  </a:lnTo>
                  <a:lnTo>
                    <a:pt x="43326" y="29807"/>
                  </a:lnTo>
                  <a:lnTo>
                    <a:pt x="43367" y="29787"/>
                  </a:lnTo>
                  <a:lnTo>
                    <a:pt x="43408" y="29766"/>
                  </a:lnTo>
                  <a:lnTo>
                    <a:pt x="43510" y="29725"/>
                  </a:lnTo>
                  <a:lnTo>
                    <a:pt x="43613" y="29684"/>
                  </a:lnTo>
                  <a:lnTo>
                    <a:pt x="43654" y="29643"/>
                  </a:lnTo>
                  <a:lnTo>
                    <a:pt x="43675" y="29602"/>
                  </a:lnTo>
                  <a:lnTo>
                    <a:pt x="43695" y="29602"/>
                  </a:lnTo>
                  <a:lnTo>
                    <a:pt x="43716" y="29540"/>
                  </a:lnTo>
                  <a:lnTo>
                    <a:pt x="43716" y="29499"/>
                  </a:lnTo>
                  <a:lnTo>
                    <a:pt x="43716" y="29458"/>
                  </a:lnTo>
                  <a:lnTo>
                    <a:pt x="43654" y="29397"/>
                  </a:lnTo>
                  <a:lnTo>
                    <a:pt x="43531" y="29335"/>
                  </a:lnTo>
                  <a:lnTo>
                    <a:pt x="43408" y="29315"/>
                  </a:lnTo>
                  <a:lnTo>
                    <a:pt x="43285" y="29315"/>
                  </a:lnTo>
                  <a:lnTo>
                    <a:pt x="43162" y="29335"/>
                  </a:lnTo>
                  <a:lnTo>
                    <a:pt x="42936" y="29417"/>
                  </a:lnTo>
                  <a:lnTo>
                    <a:pt x="42690" y="29499"/>
                  </a:lnTo>
                  <a:lnTo>
                    <a:pt x="41008" y="30074"/>
                  </a:lnTo>
                  <a:lnTo>
                    <a:pt x="40146" y="30361"/>
                  </a:lnTo>
                  <a:lnTo>
                    <a:pt x="39736" y="30484"/>
                  </a:lnTo>
                  <a:lnTo>
                    <a:pt x="39382" y="30564"/>
                  </a:lnTo>
                  <a:lnTo>
                    <a:pt x="39633" y="30402"/>
                  </a:lnTo>
                  <a:lnTo>
                    <a:pt x="39941" y="30156"/>
                  </a:lnTo>
                  <a:lnTo>
                    <a:pt x="40208" y="29889"/>
                  </a:lnTo>
                  <a:lnTo>
                    <a:pt x="40454" y="29602"/>
                  </a:lnTo>
                  <a:lnTo>
                    <a:pt x="40659" y="29315"/>
                  </a:lnTo>
                  <a:lnTo>
                    <a:pt x="40864" y="29007"/>
                  </a:lnTo>
                  <a:lnTo>
                    <a:pt x="41028" y="28699"/>
                  </a:lnTo>
                  <a:lnTo>
                    <a:pt x="41172" y="28371"/>
                  </a:lnTo>
                  <a:lnTo>
                    <a:pt x="41295" y="28022"/>
                  </a:lnTo>
                  <a:lnTo>
                    <a:pt x="41418" y="27674"/>
                  </a:lnTo>
                  <a:lnTo>
                    <a:pt x="41500" y="27325"/>
                  </a:lnTo>
                  <a:lnTo>
                    <a:pt x="41603" y="26956"/>
                  </a:lnTo>
                  <a:lnTo>
                    <a:pt x="41746" y="26238"/>
                  </a:lnTo>
                  <a:lnTo>
                    <a:pt x="41869" y="25479"/>
                  </a:lnTo>
                  <a:lnTo>
                    <a:pt x="41869" y="25356"/>
                  </a:lnTo>
                  <a:lnTo>
                    <a:pt x="41910" y="25212"/>
                  </a:lnTo>
                  <a:lnTo>
                    <a:pt x="41951" y="25089"/>
                  </a:lnTo>
                  <a:lnTo>
                    <a:pt x="41972" y="24966"/>
                  </a:lnTo>
                  <a:lnTo>
                    <a:pt x="42054" y="24330"/>
                  </a:lnTo>
                  <a:lnTo>
                    <a:pt x="42075" y="24186"/>
                  </a:lnTo>
                  <a:lnTo>
                    <a:pt x="42013" y="24679"/>
                  </a:lnTo>
                  <a:lnTo>
                    <a:pt x="41869" y="25725"/>
                  </a:lnTo>
                  <a:lnTo>
                    <a:pt x="41787" y="26258"/>
                  </a:lnTo>
                  <a:lnTo>
                    <a:pt x="41685" y="26792"/>
                  </a:lnTo>
                  <a:lnTo>
                    <a:pt x="41623" y="27099"/>
                  </a:lnTo>
                  <a:lnTo>
                    <a:pt x="41603" y="27263"/>
                  </a:lnTo>
                  <a:lnTo>
                    <a:pt x="41582" y="27428"/>
                  </a:lnTo>
                  <a:lnTo>
                    <a:pt x="41562" y="27612"/>
                  </a:lnTo>
                  <a:lnTo>
                    <a:pt x="41541" y="27817"/>
                  </a:lnTo>
                  <a:lnTo>
                    <a:pt x="41500" y="28002"/>
                  </a:lnTo>
                  <a:lnTo>
                    <a:pt x="41480" y="28207"/>
                  </a:lnTo>
                  <a:lnTo>
                    <a:pt x="41480" y="28392"/>
                  </a:lnTo>
                  <a:lnTo>
                    <a:pt x="41500" y="28474"/>
                  </a:lnTo>
                  <a:lnTo>
                    <a:pt x="41521" y="28535"/>
                  </a:lnTo>
                  <a:lnTo>
                    <a:pt x="41562" y="28597"/>
                  </a:lnTo>
                  <a:lnTo>
                    <a:pt x="41623" y="28658"/>
                  </a:lnTo>
                  <a:lnTo>
                    <a:pt x="41705" y="28699"/>
                  </a:lnTo>
                  <a:lnTo>
                    <a:pt x="41787" y="28720"/>
                  </a:lnTo>
                  <a:lnTo>
                    <a:pt x="42013" y="28720"/>
                  </a:lnTo>
                  <a:lnTo>
                    <a:pt x="42095" y="28679"/>
                  </a:lnTo>
                  <a:lnTo>
                    <a:pt x="42177" y="28638"/>
                  </a:lnTo>
                  <a:lnTo>
                    <a:pt x="42239" y="28576"/>
                  </a:lnTo>
                  <a:lnTo>
                    <a:pt x="42280" y="28515"/>
                  </a:lnTo>
                  <a:lnTo>
                    <a:pt x="42362" y="28351"/>
                  </a:lnTo>
                  <a:lnTo>
                    <a:pt x="42403" y="28146"/>
                  </a:lnTo>
                  <a:lnTo>
                    <a:pt x="42423" y="27940"/>
                  </a:lnTo>
                  <a:lnTo>
                    <a:pt x="42464" y="27530"/>
                  </a:lnTo>
                  <a:lnTo>
                    <a:pt x="43223" y="22504"/>
                  </a:lnTo>
                  <a:lnTo>
                    <a:pt x="43593" y="19981"/>
                  </a:lnTo>
                  <a:lnTo>
                    <a:pt x="43941" y="17458"/>
                  </a:lnTo>
                  <a:lnTo>
                    <a:pt x="44290" y="14935"/>
                  </a:lnTo>
                  <a:lnTo>
                    <a:pt x="44598" y="12411"/>
                  </a:lnTo>
                  <a:lnTo>
                    <a:pt x="44905" y="9888"/>
                  </a:lnTo>
                  <a:lnTo>
                    <a:pt x="45193" y="7365"/>
                  </a:lnTo>
                  <a:lnTo>
                    <a:pt x="45254" y="6688"/>
                  </a:lnTo>
                  <a:lnTo>
                    <a:pt x="45295" y="6032"/>
                  </a:lnTo>
                  <a:lnTo>
                    <a:pt x="45316" y="5375"/>
                  </a:lnTo>
                  <a:lnTo>
                    <a:pt x="45316" y="4719"/>
                  </a:lnTo>
                  <a:lnTo>
                    <a:pt x="45295" y="4083"/>
                  </a:lnTo>
                  <a:lnTo>
                    <a:pt x="45254" y="3426"/>
                  </a:lnTo>
                  <a:lnTo>
                    <a:pt x="45172" y="2770"/>
                  </a:lnTo>
                  <a:lnTo>
                    <a:pt x="45070" y="2113"/>
                  </a:lnTo>
                  <a:lnTo>
                    <a:pt x="44967" y="2031"/>
                  </a:lnTo>
                  <a:lnTo>
                    <a:pt x="44844" y="2011"/>
                  </a:lnTo>
                  <a:lnTo>
                    <a:pt x="44741" y="2011"/>
                  </a:lnTo>
                  <a:lnTo>
                    <a:pt x="44618" y="2072"/>
                  </a:lnTo>
                  <a:lnTo>
                    <a:pt x="44557" y="2113"/>
                  </a:lnTo>
                  <a:lnTo>
                    <a:pt x="44495" y="2113"/>
                  </a:lnTo>
                  <a:lnTo>
                    <a:pt x="44434" y="2134"/>
                  </a:lnTo>
                  <a:lnTo>
                    <a:pt x="44372" y="2154"/>
                  </a:lnTo>
                  <a:lnTo>
                    <a:pt x="44249" y="2236"/>
                  </a:lnTo>
                  <a:lnTo>
                    <a:pt x="43962" y="2298"/>
                  </a:lnTo>
                  <a:lnTo>
                    <a:pt x="43736" y="2360"/>
                  </a:lnTo>
                  <a:lnTo>
                    <a:pt x="43613" y="2380"/>
                  </a:lnTo>
                  <a:lnTo>
                    <a:pt x="43510" y="2442"/>
                  </a:lnTo>
                  <a:lnTo>
                    <a:pt x="43490" y="2462"/>
                  </a:lnTo>
                  <a:lnTo>
                    <a:pt x="43449" y="2483"/>
                  </a:lnTo>
                  <a:lnTo>
                    <a:pt x="43387" y="2483"/>
                  </a:lnTo>
                  <a:lnTo>
                    <a:pt x="43285" y="2503"/>
                  </a:lnTo>
                  <a:lnTo>
                    <a:pt x="43182" y="2544"/>
                  </a:lnTo>
                  <a:lnTo>
                    <a:pt x="43059" y="2565"/>
                  </a:lnTo>
                  <a:lnTo>
                    <a:pt x="42977" y="2626"/>
                  </a:lnTo>
                  <a:lnTo>
                    <a:pt x="42936" y="2647"/>
                  </a:lnTo>
                  <a:lnTo>
                    <a:pt x="42895" y="2667"/>
                  </a:lnTo>
                  <a:lnTo>
                    <a:pt x="42854" y="2667"/>
                  </a:lnTo>
                  <a:lnTo>
                    <a:pt x="42813" y="2647"/>
                  </a:lnTo>
                  <a:lnTo>
                    <a:pt x="42731" y="2688"/>
                  </a:lnTo>
                  <a:lnTo>
                    <a:pt x="42628" y="2729"/>
                  </a:lnTo>
                  <a:lnTo>
                    <a:pt x="42526" y="2749"/>
                  </a:lnTo>
                  <a:lnTo>
                    <a:pt x="42423" y="2790"/>
                  </a:lnTo>
                  <a:lnTo>
                    <a:pt x="42116" y="2852"/>
                  </a:lnTo>
                  <a:lnTo>
                    <a:pt x="41890" y="2913"/>
                  </a:lnTo>
                  <a:lnTo>
                    <a:pt x="41787" y="2934"/>
                  </a:lnTo>
                  <a:lnTo>
                    <a:pt x="41685" y="2975"/>
                  </a:lnTo>
                  <a:lnTo>
                    <a:pt x="41603" y="3016"/>
                  </a:lnTo>
                  <a:lnTo>
                    <a:pt x="41521" y="3016"/>
                  </a:lnTo>
                  <a:lnTo>
                    <a:pt x="41418" y="3057"/>
                  </a:lnTo>
                  <a:lnTo>
                    <a:pt x="41336" y="3098"/>
                  </a:lnTo>
                  <a:lnTo>
                    <a:pt x="41233" y="3119"/>
                  </a:lnTo>
                  <a:lnTo>
                    <a:pt x="41131" y="3139"/>
                  </a:lnTo>
                  <a:lnTo>
                    <a:pt x="40803" y="3201"/>
                  </a:lnTo>
                  <a:lnTo>
                    <a:pt x="40741" y="3242"/>
                  </a:lnTo>
                  <a:lnTo>
                    <a:pt x="40659" y="3262"/>
                  </a:lnTo>
                  <a:lnTo>
                    <a:pt x="40515" y="3283"/>
                  </a:lnTo>
                  <a:lnTo>
                    <a:pt x="40351" y="3303"/>
                  </a:lnTo>
                  <a:lnTo>
                    <a:pt x="40290" y="3324"/>
                  </a:lnTo>
                  <a:lnTo>
                    <a:pt x="40208" y="3365"/>
                  </a:lnTo>
                  <a:lnTo>
                    <a:pt x="39880" y="3385"/>
                  </a:lnTo>
                  <a:lnTo>
                    <a:pt x="39797" y="3426"/>
                  </a:lnTo>
                  <a:lnTo>
                    <a:pt x="39674" y="3447"/>
                  </a:lnTo>
                  <a:lnTo>
                    <a:pt x="39572" y="3488"/>
                  </a:lnTo>
                  <a:lnTo>
                    <a:pt x="39469" y="3529"/>
                  </a:lnTo>
                  <a:lnTo>
                    <a:pt x="39162" y="3570"/>
                  </a:lnTo>
                  <a:lnTo>
                    <a:pt x="39100" y="3611"/>
                  </a:lnTo>
                  <a:lnTo>
                    <a:pt x="39018" y="3631"/>
                  </a:lnTo>
                  <a:lnTo>
                    <a:pt x="38854" y="3652"/>
                  </a:lnTo>
                  <a:lnTo>
                    <a:pt x="38710" y="3672"/>
                  </a:lnTo>
                  <a:lnTo>
                    <a:pt x="38628" y="3693"/>
                  </a:lnTo>
                  <a:lnTo>
                    <a:pt x="38567" y="3734"/>
                  </a:lnTo>
                  <a:lnTo>
                    <a:pt x="38485" y="3754"/>
                  </a:lnTo>
                  <a:lnTo>
                    <a:pt x="38423" y="3775"/>
                  </a:lnTo>
                  <a:lnTo>
                    <a:pt x="38341" y="3775"/>
                  </a:lnTo>
                  <a:lnTo>
                    <a:pt x="38279" y="3754"/>
                  </a:lnTo>
                  <a:lnTo>
                    <a:pt x="38054" y="3816"/>
                  </a:lnTo>
                  <a:lnTo>
                    <a:pt x="37828" y="3898"/>
                  </a:lnTo>
                  <a:lnTo>
                    <a:pt x="37520" y="3939"/>
                  </a:lnTo>
                  <a:lnTo>
                    <a:pt x="37459" y="3980"/>
                  </a:lnTo>
                  <a:lnTo>
                    <a:pt x="37377" y="4001"/>
                  </a:lnTo>
                  <a:lnTo>
                    <a:pt x="37213" y="4001"/>
                  </a:lnTo>
                  <a:lnTo>
                    <a:pt x="37069" y="4021"/>
                  </a:lnTo>
                  <a:lnTo>
                    <a:pt x="36987" y="4042"/>
                  </a:lnTo>
                  <a:lnTo>
                    <a:pt x="36905" y="4083"/>
                  </a:lnTo>
                  <a:lnTo>
                    <a:pt x="36782" y="4124"/>
                  </a:lnTo>
                  <a:lnTo>
                    <a:pt x="36659" y="4144"/>
                  </a:lnTo>
                  <a:lnTo>
                    <a:pt x="36536" y="4144"/>
                  </a:lnTo>
                  <a:lnTo>
                    <a:pt x="36413" y="4124"/>
                  </a:lnTo>
                  <a:lnTo>
                    <a:pt x="36331" y="4165"/>
                  </a:lnTo>
                  <a:lnTo>
                    <a:pt x="36269" y="4185"/>
                  </a:lnTo>
                  <a:lnTo>
                    <a:pt x="36105" y="4206"/>
                  </a:lnTo>
                  <a:lnTo>
                    <a:pt x="35941" y="4206"/>
                  </a:lnTo>
                  <a:lnTo>
                    <a:pt x="35879" y="4226"/>
                  </a:lnTo>
                  <a:lnTo>
                    <a:pt x="35797" y="4267"/>
                  </a:lnTo>
                  <a:lnTo>
                    <a:pt x="35449" y="4308"/>
                  </a:lnTo>
                  <a:lnTo>
                    <a:pt x="35346" y="4349"/>
                  </a:lnTo>
                  <a:lnTo>
                    <a:pt x="35223" y="4390"/>
                  </a:lnTo>
                  <a:lnTo>
                    <a:pt x="34751" y="4390"/>
                  </a:lnTo>
                  <a:lnTo>
                    <a:pt x="34628" y="4411"/>
                  </a:lnTo>
                  <a:lnTo>
                    <a:pt x="34525" y="4452"/>
                  </a:lnTo>
                  <a:lnTo>
                    <a:pt x="34218" y="4493"/>
                  </a:lnTo>
                  <a:lnTo>
                    <a:pt x="34095" y="4534"/>
                  </a:lnTo>
                  <a:lnTo>
                    <a:pt x="33972" y="4555"/>
                  </a:lnTo>
                  <a:lnTo>
                    <a:pt x="33725" y="4575"/>
                  </a:lnTo>
                  <a:lnTo>
                    <a:pt x="33479" y="4575"/>
                  </a:lnTo>
                  <a:lnTo>
                    <a:pt x="33356" y="4596"/>
                  </a:lnTo>
                  <a:lnTo>
                    <a:pt x="33233" y="4637"/>
                  </a:lnTo>
                  <a:lnTo>
                    <a:pt x="33069" y="4678"/>
                  </a:lnTo>
                  <a:lnTo>
                    <a:pt x="32905" y="4698"/>
                  </a:lnTo>
                  <a:lnTo>
                    <a:pt x="32741" y="4698"/>
                  </a:lnTo>
                  <a:lnTo>
                    <a:pt x="32577" y="4678"/>
                  </a:lnTo>
                  <a:lnTo>
                    <a:pt x="32433" y="4719"/>
                  </a:lnTo>
                  <a:lnTo>
                    <a:pt x="32289" y="4739"/>
                  </a:lnTo>
                  <a:lnTo>
                    <a:pt x="31982" y="4760"/>
                  </a:lnTo>
                  <a:lnTo>
                    <a:pt x="31551" y="4760"/>
                  </a:lnTo>
                  <a:lnTo>
                    <a:pt x="31407" y="4801"/>
                  </a:lnTo>
                  <a:lnTo>
                    <a:pt x="31182" y="4862"/>
                  </a:lnTo>
                  <a:lnTo>
                    <a:pt x="30976" y="4903"/>
                  </a:lnTo>
                  <a:lnTo>
                    <a:pt x="30751" y="4903"/>
                  </a:lnTo>
                  <a:lnTo>
                    <a:pt x="30648" y="4883"/>
                  </a:lnTo>
                  <a:lnTo>
                    <a:pt x="30546" y="4862"/>
                  </a:lnTo>
                  <a:lnTo>
                    <a:pt x="30320" y="4924"/>
                  </a:lnTo>
                  <a:lnTo>
                    <a:pt x="30115" y="4944"/>
                  </a:lnTo>
                  <a:lnTo>
                    <a:pt x="29684" y="4944"/>
                  </a:lnTo>
                  <a:lnTo>
                    <a:pt x="29253" y="4924"/>
                  </a:lnTo>
                  <a:lnTo>
                    <a:pt x="29048" y="4944"/>
                  </a:lnTo>
                  <a:lnTo>
                    <a:pt x="28823" y="5006"/>
                  </a:lnTo>
                  <a:lnTo>
                    <a:pt x="28699" y="5026"/>
                  </a:lnTo>
                  <a:lnTo>
                    <a:pt x="28556" y="5047"/>
                  </a:lnTo>
                  <a:lnTo>
                    <a:pt x="28289" y="5067"/>
                  </a:lnTo>
                  <a:lnTo>
                    <a:pt x="27756" y="5047"/>
                  </a:lnTo>
                  <a:lnTo>
                    <a:pt x="26997" y="5088"/>
                  </a:lnTo>
                  <a:lnTo>
                    <a:pt x="26258" y="5108"/>
                  </a:lnTo>
                  <a:lnTo>
                    <a:pt x="25520" y="5129"/>
                  </a:lnTo>
                  <a:lnTo>
                    <a:pt x="24761" y="5129"/>
                  </a:lnTo>
                  <a:lnTo>
                    <a:pt x="23284" y="5108"/>
                  </a:lnTo>
                  <a:lnTo>
                    <a:pt x="21786" y="5047"/>
                  </a:lnTo>
                  <a:lnTo>
                    <a:pt x="20720" y="5047"/>
                  </a:lnTo>
                  <a:lnTo>
                    <a:pt x="20371" y="4985"/>
                  </a:lnTo>
                  <a:lnTo>
                    <a:pt x="20186" y="4944"/>
                  </a:lnTo>
                  <a:lnTo>
                    <a:pt x="19981" y="4924"/>
                  </a:lnTo>
                  <a:lnTo>
                    <a:pt x="19612" y="4944"/>
                  </a:lnTo>
                  <a:lnTo>
                    <a:pt x="19222" y="4944"/>
                  </a:lnTo>
                  <a:lnTo>
                    <a:pt x="19037" y="4903"/>
                  </a:lnTo>
                  <a:lnTo>
                    <a:pt x="18853" y="4862"/>
                  </a:lnTo>
                  <a:lnTo>
                    <a:pt x="18627" y="4883"/>
                  </a:lnTo>
                  <a:lnTo>
                    <a:pt x="18422" y="4883"/>
                  </a:lnTo>
                  <a:lnTo>
                    <a:pt x="18196" y="4862"/>
                  </a:lnTo>
                  <a:lnTo>
                    <a:pt x="17971" y="4821"/>
                  </a:lnTo>
                  <a:lnTo>
                    <a:pt x="17827" y="4780"/>
                  </a:lnTo>
                  <a:lnTo>
                    <a:pt x="17683" y="4760"/>
                  </a:lnTo>
                  <a:lnTo>
                    <a:pt x="17396" y="4760"/>
                  </a:lnTo>
                  <a:lnTo>
                    <a:pt x="17109" y="4739"/>
                  </a:lnTo>
                  <a:lnTo>
                    <a:pt x="16965" y="4719"/>
                  </a:lnTo>
                  <a:lnTo>
                    <a:pt x="16822" y="4678"/>
                  </a:lnTo>
                  <a:lnTo>
                    <a:pt x="16637" y="4698"/>
                  </a:lnTo>
                  <a:lnTo>
                    <a:pt x="16473" y="4698"/>
                  </a:lnTo>
                  <a:lnTo>
                    <a:pt x="16309" y="4657"/>
                  </a:lnTo>
                  <a:lnTo>
                    <a:pt x="16145" y="4637"/>
                  </a:lnTo>
                  <a:lnTo>
                    <a:pt x="16022" y="4596"/>
                  </a:lnTo>
                  <a:lnTo>
                    <a:pt x="15899" y="4575"/>
                  </a:lnTo>
                  <a:lnTo>
                    <a:pt x="15653" y="4575"/>
                  </a:lnTo>
                  <a:lnTo>
                    <a:pt x="15406" y="4555"/>
                  </a:lnTo>
                  <a:lnTo>
                    <a:pt x="15283" y="4534"/>
                  </a:lnTo>
                  <a:lnTo>
                    <a:pt x="15181" y="4493"/>
                  </a:lnTo>
                  <a:lnTo>
                    <a:pt x="14853" y="4452"/>
                  </a:lnTo>
                  <a:lnTo>
                    <a:pt x="14750" y="4411"/>
                  </a:lnTo>
                  <a:lnTo>
                    <a:pt x="14647" y="4390"/>
                  </a:lnTo>
                  <a:lnTo>
                    <a:pt x="14442" y="4370"/>
                  </a:lnTo>
                  <a:lnTo>
                    <a:pt x="14237" y="4370"/>
                  </a:lnTo>
                  <a:lnTo>
                    <a:pt x="14135" y="4349"/>
                  </a:lnTo>
                  <a:lnTo>
                    <a:pt x="14053" y="4308"/>
                  </a:lnTo>
                  <a:lnTo>
                    <a:pt x="13560" y="4267"/>
                  </a:lnTo>
                  <a:lnTo>
                    <a:pt x="13499" y="4226"/>
                  </a:lnTo>
                  <a:lnTo>
                    <a:pt x="13417" y="4206"/>
                  </a:lnTo>
                  <a:lnTo>
                    <a:pt x="13273" y="4206"/>
                  </a:lnTo>
                  <a:lnTo>
                    <a:pt x="13129" y="4185"/>
                  </a:lnTo>
                  <a:lnTo>
                    <a:pt x="13047" y="4165"/>
                  </a:lnTo>
                  <a:lnTo>
                    <a:pt x="12986" y="4124"/>
                  </a:lnTo>
                  <a:lnTo>
                    <a:pt x="12842" y="4144"/>
                  </a:lnTo>
                  <a:lnTo>
                    <a:pt x="12719" y="4144"/>
                  </a:lnTo>
                  <a:lnTo>
                    <a:pt x="12596" y="4124"/>
                  </a:lnTo>
                  <a:lnTo>
                    <a:pt x="12473" y="4083"/>
                  </a:lnTo>
                  <a:lnTo>
                    <a:pt x="12391" y="4042"/>
                  </a:lnTo>
                  <a:lnTo>
                    <a:pt x="12329" y="4021"/>
                  </a:lnTo>
                  <a:lnTo>
                    <a:pt x="12186" y="4021"/>
                  </a:lnTo>
                  <a:lnTo>
                    <a:pt x="12022" y="4001"/>
                  </a:lnTo>
                  <a:lnTo>
                    <a:pt x="11960" y="3980"/>
                  </a:lnTo>
                  <a:lnTo>
                    <a:pt x="11899" y="3939"/>
                  </a:lnTo>
                  <a:lnTo>
                    <a:pt x="11817" y="3939"/>
                  </a:lnTo>
                  <a:lnTo>
                    <a:pt x="11734" y="3898"/>
                  </a:lnTo>
                  <a:lnTo>
                    <a:pt x="11652" y="3878"/>
                  </a:lnTo>
                  <a:lnTo>
                    <a:pt x="11591" y="3837"/>
                  </a:lnTo>
                  <a:lnTo>
                    <a:pt x="11427" y="3837"/>
                  </a:lnTo>
                  <a:lnTo>
                    <a:pt x="11263" y="3816"/>
                  </a:lnTo>
                  <a:lnTo>
                    <a:pt x="11201" y="3795"/>
                  </a:lnTo>
                  <a:lnTo>
                    <a:pt x="11119" y="3754"/>
                  </a:lnTo>
                  <a:lnTo>
                    <a:pt x="10811" y="3713"/>
                  </a:lnTo>
                  <a:lnTo>
                    <a:pt x="10750" y="3672"/>
                  </a:lnTo>
                  <a:lnTo>
                    <a:pt x="10668" y="3652"/>
                  </a:lnTo>
                  <a:lnTo>
                    <a:pt x="10504" y="3652"/>
                  </a:lnTo>
                  <a:lnTo>
                    <a:pt x="10360" y="3631"/>
                  </a:lnTo>
                  <a:lnTo>
                    <a:pt x="10278" y="3611"/>
                  </a:lnTo>
                  <a:lnTo>
                    <a:pt x="10216" y="3570"/>
                  </a:lnTo>
                  <a:lnTo>
                    <a:pt x="9888" y="3529"/>
                  </a:lnTo>
                  <a:lnTo>
                    <a:pt x="9786" y="3488"/>
                  </a:lnTo>
                  <a:lnTo>
                    <a:pt x="9683" y="3447"/>
                  </a:lnTo>
                  <a:lnTo>
                    <a:pt x="9580" y="3426"/>
                  </a:lnTo>
                  <a:lnTo>
                    <a:pt x="9478" y="3385"/>
                  </a:lnTo>
                  <a:lnTo>
                    <a:pt x="9170" y="3344"/>
                  </a:lnTo>
                  <a:lnTo>
                    <a:pt x="9088" y="3303"/>
                  </a:lnTo>
                  <a:lnTo>
                    <a:pt x="9027" y="3303"/>
                  </a:lnTo>
                  <a:lnTo>
                    <a:pt x="8883" y="3283"/>
                  </a:lnTo>
                  <a:lnTo>
                    <a:pt x="8719" y="3262"/>
                  </a:lnTo>
                  <a:lnTo>
                    <a:pt x="8657" y="3242"/>
                  </a:lnTo>
                  <a:lnTo>
                    <a:pt x="8596" y="3201"/>
                  </a:lnTo>
                  <a:lnTo>
                    <a:pt x="8514" y="3201"/>
                  </a:lnTo>
                  <a:lnTo>
                    <a:pt x="8432" y="3180"/>
                  </a:lnTo>
                  <a:lnTo>
                    <a:pt x="8370" y="3139"/>
                  </a:lnTo>
                  <a:lnTo>
                    <a:pt x="8288" y="3119"/>
                  </a:lnTo>
                  <a:lnTo>
                    <a:pt x="8145" y="3098"/>
                  </a:lnTo>
                  <a:lnTo>
                    <a:pt x="8001" y="3077"/>
                  </a:lnTo>
                  <a:lnTo>
                    <a:pt x="7939" y="3057"/>
                  </a:lnTo>
                  <a:lnTo>
                    <a:pt x="7878" y="3016"/>
                  </a:lnTo>
                  <a:lnTo>
                    <a:pt x="7693" y="2975"/>
                  </a:lnTo>
                  <a:lnTo>
                    <a:pt x="7591" y="2934"/>
                  </a:lnTo>
                  <a:lnTo>
                    <a:pt x="7488" y="2913"/>
                  </a:lnTo>
                  <a:lnTo>
                    <a:pt x="7385" y="2872"/>
                  </a:lnTo>
                  <a:lnTo>
                    <a:pt x="7283" y="2831"/>
                  </a:lnTo>
                  <a:lnTo>
                    <a:pt x="7242" y="2852"/>
                  </a:lnTo>
                  <a:lnTo>
                    <a:pt x="7201" y="2852"/>
                  </a:lnTo>
                  <a:lnTo>
                    <a:pt x="7180" y="2831"/>
                  </a:lnTo>
                  <a:lnTo>
                    <a:pt x="7139" y="2811"/>
                  </a:lnTo>
                  <a:lnTo>
                    <a:pt x="7078" y="2770"/>
                  </a:lnTo>
                  <a:lnTo>
                    <a:pt x="7016" y="2749"/>
                  </a:lnTo>
                  <a:lnTo>
                    <a:pt x="6852" y="2729"/>
                  </a:lnTo>
                  <a:lnTo>
                    <a:pt x="6709" y="2708"/>
                  </a:lnTo>
                  <a:lnTo>
                    <a:pt x="6647" y="2688"/>
                  </a:lnTo>
                  <a:lnTo>
                    <a:pt x="6565" y="2647"/>
                  </a:lnTo>
                  <a:lnTo>
                    <a:pt x="6483" y="2647"/>
                  </a:lnTo>
                  <a:lnTo>
                    <a:pt x="6401" y="2606"/>
                  </a:lnTo>
                  <a:lnTo>
                    <a:pt x="6319" y="2565"/>
                  </a:lnTo>
                  <a:lnTo>
                    <a:pt x="6196" y="2544"/>
                  </a:lnTo>
                  <a:lnTo>
                    <a:pt x="6093" y="2503"/>
                  </a:lnTo>
                  <a:lnTo>
                    <a:pt x="6011" y="2462"/>
                  </a:lnTo>
                  <a:lnTo>
                    <a:pt x="5970" y="2483"/>
                  </a:lnTo>
                  <a:lnTo>
                    <a:pt x="5929" y="2483"/>
                  </a:lnTo>
                  <a:lnTo>
                    <a:pt x="5888" y="2462"/>
                  </a:lnTo>
                  <a:lnTo>
                    <a:pt x="5847" y="2442"/>
                  </a:lnTo>
                  <a:lnTo>
                    <a:pt x="5765" y="2380"/>
                  </a:lnTo>
                  <a:lnTo>
                    <a:pt x="5662" y="2360"/>
                  </a:lnTo>
                  <a:lnTo>
                    <a:pt x="5539" y="2318"/>
                  </a:lnTo>
                  <a:lnTo>
                    <a:pt x="5457" y="2277"/>
                  </a:lnTo>
                  <a:lnTo>
                    <a:pt x="5416" y="2298"/>
                  </a:lnTo>
                  <a:lnTo>
                    <a:pt x="5375" y="2298"/>
                  </a:lnTo>
                  <a:lnTo>
                    <a:pt x="5334" y="2277"/>
                  </a:lnTo>
                  <a:lnTo>
                    <a:pt x="5314" y="2257"/>
                  </a:lnTo>
                  <a:lnTo>
                    <a:pt x="5211" y="2195"/>
                  </a:lnTo>
                  <a:lnTo>
                    <a:pt x="5108" y="2175"/>
                  </a:lnTo>
                  <a:lnTo>
                    <a:pt x="5006" y="2154"/>
                  </a:lnTo>
                  <a:lnTo>
                    <a:pt x="4903" y="2093"/>
                  </a:lnTo>
                  <a:lnTo>
                    <a:pt x="4862" y="2113"/>
                  </a:lnTo>
                  <a:lnTo>
                    <a:pt x="4821" y="2113"/>
                  </a:lnTo>
                  <a:lnTo>
                    <a:pt x="4780" y="2093"/>
                  </a:lnTo>
                  <a:lnTo>
                    <a:pt x="4760" y="2052"/>
                  </a:lnTo>
                  <a:lnTo>
                    <a:pt x="4657" y="2011"/>
                  </a:lnTo>
                  <a:lnTo>
                    <a:pt x="4555" y="1990"/>
                  </a:lnTo>
                  <a:lnTo>
                    <a:pt x="4452" y="1970"/>
                  </a:lnTo>
                  <a:lnTo>
                    <a:pt x="4370" y="1908"/>
                  </a:lnTo>
                  <a:lnTo>
                    <a:pt x="4329" y="1929"/>
                  </a:lnTo>
                  <a:lnTo>
                    <a:pt x="4267" y="1908"/>
                  </a:lnTo>
                  <a:lnTo>
                    <a:pt x="4226" y="1908"/>
                  </a:lnTo>
                  <a:lnTo>
                    <a:pt x="4206" y="1867"/>
                  </a:lnTo>
                  <a:lnTo>
                    <a:pt x="4103" y="1826"/>
                  </a:lnTo>
                  <a:lnTo>
                    <a:pt x="4001" y="1806"/>
                  </a:lnTo>
                  <a:lnTo>
                    <a:pt x="3919" y="1785"/>
                  </a:lnTo>
                  <a:lnTo>
                    <a:pt x="3816" y="1724"/>
                  </a:lnTo>
                  <a:lnTo>
                    <a:pt x="3652" y="1662"/>
                  </a:lnTo>
                  <a:lnTo>
                    <a:pt x="3426" y="1539"/>
                  </a:lnTo>
                  <a:lnTo>
                    <a:pt x="3344" y="1559"/>
                  </a:lnTo>
                  <a:lnTo>
                    <a:pt x="3283" y="1498"/>
                  </a:lnTo>
                  <a:lnTo>
                    <a:pt x="3201" y="1457"/>
                  </a:lnTo>
                  <a:lnTo>
                    <a:pt x="3098" y="1436"/>
                  </a:lnTo>
                  <a:lnTo>
                    <a:pt x="2996" y="1416"/>
                  </a:lnTo>
                  <a:lnTo>
                    <a:pt x="2954" y="1395"/>
                  </a:lnTo>
                  <a:lnTo>
                    <a:pt x="2934" y="1354"/>
                  </a:lnTo>
                  <a:lnTo>
                    <a:pt x="2913" y="1354"/>
                  </a:lnTo>
                  <a:lnTo>
                    <a:pt x="2831" y="1293"/>
                  </a:lnTo>
                  <a:lnTo>
                    <a:pt x="2729" y="1252"/>
                  </a:lnTo>
                  <a:lnTo>
                    <a:pt x="2626" y="1231"/>
                  </a:lnTo>
                  <a:lnTo>
                    <a:pt x="2544" y="1170"/>
                  </a:lnTo>
                  <a:lnTo>
                    <a:pt x="2503" y="1129"/>
                  </a:lnTo>
                  <a:lnTo>
                    <a:pt x="2462" y="1108"/>
                  </a:lnTo>
                  <a:lnTo>
                    <a:pt x="2360" y="1067"/>
                  </a:lnTo>
                  <a:lnTo>
                    <a:pt x="2237" y="1047"/>
                  </a:lnTo>
                  <a:lnTo>
                    <a:pt x="2134" y="1006"/>
                  </a:lnTo>
                  <a:lnTo>
                    <a:pt x="2052" y="1006"/>
                  </a:lnTo>
                  <a:lnTo>
                    <a:pt x="2031" y="985"/>
                  </a:lnTo>
                  <a:lnTo>
                    <a:pt x="1990" y="944"/>
                  </a:lnTo>
                  <a:lnTo>
                    <a:pt x="1785" y="821"/>
                  </a:lnTo>
                  <a:lnTo>
                    <a:pt x="1806" y="821"/>
                  </a:lnTo>
                  <a:lnTo>
                    <a:pt x="1765" y="780"/>
                  </a:lnTo>
                  <a:lnTo>
                    <a:pt x="1724" y="739"/>
                  </a:lnTo>
                  <a:lnTo>
                    <a:pt x="1621" y="698"/>
                  </a:lnTo>
                  <a:lnTo>
                    <a:pt x="1498" y="677"/>
                  </a:lnTo>
                  <a:lnTo>
                    <a:pt x="1395" y="636"/>
                  </a:lnTo>
                  <a:lnTo>
                    <a:pt x="1313" y="636"/>
                  </a:lnTo>
                  <a:lnTo>
                    <a:pt x="1293" y="616"/>
                  </a:lnTo>
                  <a:lnTo>
                    <a:pt x="1252" y="575"/>
                  </a:lnTo>
                  <a:lnTo>
                    <a:pt x="1067" y="452"/>
                  </a:lnTo>
                  <a:lnTo>
                    <a:pt x="1047" y="411"/>
                  </a:lnTo>
                  <a:lnTo>
                    <a:pt x="985" y="390"/>
                  </a:lnTo>
                  <a:lnTo>
                    <a:pt x="903" y="349"/>
                  </a:lnTo>
                  <a:lnTo>
                    <a:pt x="801" y="308"/>
                  </a:lnTo>
                  <a:lnTo>
                    <a:pt x="698" y="267"/>
                  </a:lnTo>
                  <a:lnTo>
                    <a:pt x="718" y="267"/>
                  </a:lnTo>
                  <a:lnTo>
                    <a:pt x="677" y="226"/>
                  </a:lnTo>
                  <a:lnTo>
                    <a:pt x="636" y="185"/>
                  </a:lnTo>
                  <a:lnTo>
                    <a:pt x="534" y="165"/>
                  </a:lnTo>
                  <a:lnTo>
                    <a:pt x="431" y="123"/>
                  </a:lnTo>
                  <a:lnTo>
                    <a:pt x="390" y="103"/>
                  </a:lnTo>
                  <a:lnTo>
                    <a:pt x="370" y="62"/>
                  </a:lnTo>
                  <a:lnTo>
                    <a:pt x="349" y="62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769506" y="2481012"/>
              <a:ext cx="1061054" cy="343004"/>
            </a:xfrm>
            <a:custGeom>
              <a:rect b="b" l="l" r="r" t="t"/>
              <a:pathLst>
                <a:path extrusionOk="0" h="16453" w="50896">
                  <a:moveTo>
                    <a:pt x="267" y="12104"/>
                  </a:moveTo>
                  <a:lnTo>
                    <a:pt x="287" y="12124"/>
                  </a:lnTo>
                  <a:lnTo>
                    <a:pt x="287" y="12124"/>
                  </a:lnTo>
                  <a:lnTo>
                    <a:pt x="287" y="12124"/>
                  </a:lnTo>
                  <a:lnTo>
                    <a:pt x="267" y="12104"/>
                  </a:lnTo>
                  <a:close/>
                  <a:moveTo>
                    <a:pt x="27243" y="1"/>
                  </a:moveTo>
                  <a:lnTo>
                    <a:pt x="26012" y="21"/>
                  </a:lnTo>
                  <a:lnTo>
                    <a:pt x="25909" y="83"/>
                  </a:lnTo>
                  <a:lnTo>
                    <a:pt x="25807" y="124"/>
                  </a:lnTo>
                  <a:lnTo>
                    <a:pt x="25704" y="144"/>
                  </a:lnTo>
                  <a:lnTo>
                    <a:pt x="25601" y="165"/>
                  </a:lnTo>
                  <a:lnTo>
                    <a:pt x="25396" y="185"/>
                  </a:lnTo>
                  <a:lnTo>
                    <a:pt x="25171" y="206"/>
                  </a:lnTo>
                  <a:lnTo>
                    <a:pt x="25007" y="267"/>
                  </a:lnTo>
                  <a:lnTo>
                    <a:pt x="24945" y="308"/>
                  </a:lnTo>
                  <a:lnTo>
                    <a:pt x="24904" y="349"/>
                  </a:lnTo>
                  <a:lnTo>
                    <a:pt x="24863" y="411"/>
                  </a:lnTo>
                  <a:lnTo>
                    <a:pt x="24863" y="493"/>
                  </a:lnTo>
                  <a:lnTo>
                    <a:pt x="24904" y="575"/>
                  </a:lnTo>
                  <a:lnTo>
                    <a:pt x="24986" y="657"/>
                  </a:lnTo>
                  <a:lnTo>
                    <a:pt x="25478" y="760"/>
                  </a:lnTo>
                  <a:lnTo>
                    <a:pt x="25991" y="842"/>
                  </a:lnTo>
                  <a:lnTo>
                    <a:pt x="26484" y="883"/>
                  </a:lnTo>
                  <a:lnTo>
                    <a:pt x="26996" y="903"/>
                  </a:lnTo>
                  <a:lnTo>
                    <a:pt x="28002" y="944"/>
                  </a:lnTo>
                  <a:lnTo>
                    <a:pt x="29007" y="944"/>
                  </a:lnTo>
                  <a:lnTo>
                    <a:pt x="30258" y="1006"/>
                  </a:lnTo>
                  <a:lnTo>
                    <a:pt x="31530" y="1067"/>
                  </a:lnTo>
                  <a:lnTo>
                    <a:pt x="32781" y="1149"/>
                  </a:lnTo>
                  <a:lnTo>
                    <a:pt x="34033" y="1252"/>
                  </a:lnTo>
                  <a:lnTo>
                    <a:pt x="35304" y="1355"/>
                  </a:lnTo>
                  <a:lnTo>
                    <a:pt x="36556" y="1498"/>
                  </a:lnTo>
                  <a:lnTo>
                    <a:pt x="39059" y="1785"/>
                  </a:lnTo>
                  <a:lnTo>
                    <a:pt x="40474" y="1929"/>
                  </a:lnTo>
                  <a:lnTo>
                    <a:pt x="41171" y="2011"/>
                  </a:lnTo>
                  <a:lnTo>
                    <a:pt x="41869" y="2134"/>
                  </a:lnTo>
                  <a:lnTo>
                    <a:pt x="42566" y="2257"/>
                  </a:lnTo>
                  <a:lnTo>
                    <a:pt x="43264" y="2421"/>
                  </a:lnTo>
                  <a:lnTo>
                    <a:pt x="43613" y="2524"/>
                  </a:lnTo>
                  <a:lnTo>
                    <a:pt x="43941" y="2647"/>
                  </a:lnTo>
                  <a:lnTo>
                    <a:pt x="44269" y="2770"/>
                  </a:lnTo>
                  <a:lnTo>
                    <a:pt x="44618" y="2934"/>
                  </a:lnTo>
                  <a:lnTo>
                    <a:pt x="44679" y="2955"/>
                  </a:lnTo>
                  <a:lnTo>
                    <a:pt x="44761" y="2955"/>
                  </a:lnTo>
                  <a:lnTo>
                    <a:pt x="44926" y="2934"/>
                  </a:lnTo>
                  <a:lnTo>
                    <a:pt x="44987" y="2934"/>
                  </a:lnTo>
                  <a:lnTo>
                    <a:pt x="45049" y="2955"/>
                  </a:lnTo>
                  <a:lnTo>
                    <a:pt x="45110" y="3016"/>
                  </a:lnTo>
                  <a:lnTo>
                    <a:pt x="45151" y="3098"/>
                  </a:lnTo>
                  <a:lnTo>
                    <a:pt x="45172" y="3180"/>
                  </a:lnTo>
                  <a:lnTo>
                    <a:pt x="45151" y="3242"/>
                  </a:lnTo>
                  <a:lnTo>
                    <a:pt x="45131" y="3303"/>
                  </a:lnTo>
                  <a:lnTo>
                    <a:pt x="45110" y="3365"/>
                  </a:lnTo>
                  <a:lnTo>
                    <a:pt x="45008" y="3468"/>
                  </a:lnTo>
                  <a:lnTo>
                    <a:pt x="44905" y="3550"/>
                  </a:lnTo>
                  <a:lnTo>
                    <a:pt x="44638" y="3693"/>
                  </a:lnTo>
                  <a:lnTo>
                    <a:pt x="44372" y="3816"/>
                  </a:lnTo>
                  <a:lnTo>
                    <a:pt x="44084" y="3898"/>
                  </a:lnTo>
                  <a:lnTo>
                    <a:pt x="43797" y="3960"/>
                  </a:lnTo>
                  <a:lnTo>
                    <a:pt x="42977" y="4124"/>
                  </a:lnTo>
                  <a:lnTo>
                    <a:pt x="42156" y="4247"/>
                  </a:lnTo>
                  <a:lnTo>
                    <a:pt x="41315" y="4350"/>
                  </a:lnTo>
                  <a:lnTo>
                    <a:pt x="40474" y="4432"/>
                  </a:lnTo>
                  <a:lnTo>
                    <a:pt x="40248" y="4493"/>
                  </a:lnTo>
                  <a:lnTo>
                    <a:pt x="40023" y="4534"/>
                  </a:lnTo>
                  <a:lnTo>
                    <a:pt x="39797" y="4575"/>
                  </a:lnTo>
                  <a:lnTo>
                    <a:pt x="39571" y="4616"/>
                  </a:lnTo>
                  <a:lnTo>
                    <a:pt x="39305" y="4678"/>
                  </a:lnTo>
                  <a:lnTo>
                    <a:pt x="39038" y="4719"/>
                  </a:lnTo>
                  <a:lnTo>
                    <a:pt x="38484" y="4719"/>
                  </a:lnTo>
                  <a:lnTo>
                    <a:pt x="37930" y="4698"/>
                  </a:lnTo>
                  <a:lnTo>
                    <a:pt x="37315" y="4698"/>
                  </a:lnTo>
                  <a:lnTo>
                    <a:pt x="36925" y="4678"/>
                  </a:lnTo>
                  <a:lnTo>
                    <a:pt x="36535" y="4698"/>
                  </a:lnTo>
                  <a:lnTo>
                    <a:pt x="36125" y="4739"/>
                  </a:lnTo>
                  <a:lnTo>
                    <a:pt x="35735" y="4780"/>
                  </a:lnTo>
                  <a:lnTo>
                    <a:pt x="35346" y="4842"/>
                  </a:lnTo>
                  <a:lnTo>
                    <a:pt x="34935" y="4883"/>
                  </a:lnTo>
                  <a:lnTo>
                    <a:pt x="34545" y="4904"/>
                  </a:lnTo>
                  <a:lnTo>
                    <a:pt x="34156" y="4883"/>
                  </a:lnTo>
                  <a:lnTo>
                    <a:pt x="33869" y="4863"/>
                  </a:lnTo>
                  <a:lnTo>
                    <a:pt x="33581" y="4883"/>
                  </a:lnTo>
                  <a:lnTo>
                    <a:pt x="33007" y="4945"/>
                  </a:lnTo>
                  <a:lnTo>
                    <a:pt x="32433" y="5006"/>
                  </a:lnTo>
                  <a:lnTo>
                    <a:pt x="32166" y="5047"/>
                  </a:lnTo>
                  <a:lnTo>
                    <a:pt x="31879" y="5047"/>
                  </a:lnTo>
                  <a:lnTo>
                    <a:pt x="30094" y="5027"/>
                  </a:lnTo>
                  <a:lnTo>
                    <a:pt x="28309" y="5047"/>
                  </a:lnTo>
                  <a:lnTo>
                    <a:pt x="24740" y="5068"/>
                  </a:lnTo>
                  <a:lnTo>
                    <a:pt x="22955" y="5068"/>
                  </a:lnTo>
                  <a:lnTo>
                    <a:pt x="21170" y="5047"/>
                  </a:lnTo>
                  <a:lnTo>
                    <a:pt x="19386" y="4986"/>
                  </a:lnTo>
                  <a:lnTo>
                    <a:pt x="17601" y="4904"/>
                  </a:lnTo>
                  <a:lnTo>
                    <a:pt x="15529" y="4780"/>
                  </a:lnTo>
                  <a:lnTo>
                    <a:pt x="13457" y="4657"/>
                  </a:lnTo>
                  <a:lnTo>
                    <a:pt x="11385" y="4493"/>
                  </a:lnTo>
                  <a:lnTo>
                    <a:pt x="9313" y="4309"/>
                  </a:lnTo>
                  <a:lnTo>
                    <a:pt x="8349" y="4206"/>
                  </a:lnTo>
                  <a:lnTo>
                    <a:pt x="7857" y="4145"/>
                  </a:lnTo>
                  <a:lnTo>
                    <a:pt x="7385" y="4062"/>
                  </a:lnTo>
                  <a:lnTo>
                    <a:pt x="6913" y="3939"/>
                  </a:lnTo>
                  <a:lnTo>
                    <a:pt x="6441" y="3796"/>
                  </a:lnTo>
                  <a:lnTo>
                    <a:pt x="5990" y="3611"/>
                  </a:lnTo>
                  <a:lnTo>
                    <a:pt x="5764" y="3509"/>
                  </a:lnTo>
                  <a:lnTo>
                    <a:pt x="5539" y="3386"/>
                  </a:lnTo>
                  <a:lnTo>
                    <a:pt x="5334" y="3365"/>
                  </a:lnTo>
                  <a:lnTo>
                    <a:pt x="5170" y="3386"/>
                  </a:lnTo>
                  <a:lnTo>
                    <a:pt x="5026" y="3447"/>
                  </a:lnTo>
                  <a:lnTo>
                    <a:pt x="4923" y="3529"/>
                  </a:lnTo>
                  <a:lnTo>
                    <a:pt x="4821" y="3652"/>
                  </a:lnTo>
                  <a:lnTo>
                    <a:pt x="4759" y="3796"/>
                  </a:lnTo>
                  <a:lnTo>
                    <a:pt x="4698" y="3939"/>
                  </a:lnTo>
                  <a:lnTo>
                    <a:pt x="4657" y="4083"/>
                  </a:lnTo>
                  <a:lnTo>
                    <a:pt x="4144" y="6216"/>
                  </a:lnTo>
                  <a:lnTo>
                    <a:pt x="3898" y="7283"/>
                  </a:lnTo>
                  <a:lnTo>
                    <a:pt x="3795" y="7817"/>
                  </a:lnTo>
                  <a:lnTo>
                    <a:pt x="3693" y="8350"/>
                  </a:lnTo>
                  <a:lnTo>
                    <a:pt x="3672" y="8514"/>
                  </a:lnTo>
                  <a:lnTo>
                    <a:pt x="3672" y="8658"/>
                  </a:lnTo>
                  <a:lnTo>
                    <a:pt x="3693" y="8801"/>
                  </a:lnTo>
                  <a:lnTo>
                    <a:pt x="3734" y="8924"/>
                  </a:lnTo>
                  <a:lnTo>
                    <a:pt x="3816" y="9047"/>
                  </a:lnTo>
                  <a:lnTo>
                    <a:pt x="3898" y="9150"/>
                  </a:lnTo>
                  <a:lnTo>
                    <a:pt x="4021" y="9232"/>
                  </a:lnTo>
                  <a:lnTo>
                    <a:pt x="4185" y="9294"/>
                  </a:lnTo>
                  <a:lnTo>
                    <a:pt x="4780" y="9478"/>
                  </a:lnTo>
                  <a:lnTo>
                    <a:pt x="5375" y="9622"/>
                  </a:lnTo>
                  <a:lnTo>
                    <a:pt x="6585" y="9909"/>
                  </a:lnTo>
                  <a:lnTo>
                    <a:pt x="8124" y="10299"/>
                  </a:lnTo>
                  <a:lnTo>
                    <a:pt x="9683" y="10647"/>
                  </a:lnTo>
                  <a:lnTo>
                    <a:pt x="11242" y="10976"/>
                  </a:lnTo>
                  <a:lnTo>
                    <a:pt x="12801" y="11283"/>
                  </a:lnTo>
                  <a:lnTo>
                    <a:pt x="14380" y="11550"/>
                  </a:lnTo>
                  <a:lnTo>
                    <a:pt x="15160" y="11653"/>
                  </a:lnTo>
                  <a:lnTo>
                    <a:pt x="15960" y="11755"/>
                  </a:lnTo>
                  <a:lnTo>
                    <a:pt x="16739" y="11837"/>
                  </a:lnTo>
                  <a:lnTo>
                    <a:pt x="17539" y="11919"/>
                  </a:lnTo>
                  <a:lnTo>
                    <a:pt x="18339" y="11960"/>
                  </a:lnTo>
                  <a:lnTo>
                    <a:pt x="19140" y="12001"/>
                  </a:lnTo>
                  <a:lnTo>
                    <a:pt x="20288" y="12104"/>
                  </a:lnTo>
                  <a:lnTo>
                    <a:pt x="21417" y="12165"/>
                  </a:lnTo>
                  <a:lnTo>
                    <a:pt x="22565" y="12186"/>
                  </a:lnTo>
                  <a:lnTo>
                    <a:pt x="23694" y="12207"/>
                  </a:lnTo>
                  <a:lnTo>
                    <a:pt x="24842" y="12207"/>
                  </a:lnTo>
                  <a:lnTo>
                    <a:pt x="25991" y="12186"/>
                  </a:lnTo>
                  <a:lnTo>
                    <a:pt x="28268" y="12145"/>
                  </a:lnTo>
                  <a:lnTo>
                    <a:pt x="28535" y="12063"/>
                  </a:lnTo>
                  <a:lnTo>
                    <a:pt x="28802" y="12022"/>
                  </a:lnTo>
                  <a:lnTo>
                    <a:pt x="29068" y="12001"/>
                  </a:lnTo>
                  <a:lnTo>
                    <a:pt x="32104" y="12001"/>
                  </a:lnTo>
                  <a:lnTo>
                    <a:pt x="32535" y="11940"/>
                  </a:lnTo>
                  <a:lnTo>
                    <a:pt x="32966" y="11878"/>
                  </a:lnTo>
                  <a:lnTo>
                    <a:pt x="33397" y="11837"/>
                  </a:lnTo>
                  <a:lnTo>
                    <a:pt x="34156" y="11796"/>
                  </a:lnTo>
                  <a:lnTo>
                    <a:pt x="34935" y="11714"/>
                  </a:lnTo>
                  <a:lnTo>
                    <a:pt x="35694" y="11632"/>
                  </a:lnTo>
                  <a:lnTo>
                    <a:pt x="36453" y="11530"/>
                  </a:lnTo>
                  <a:lnTo>
                    <a:pt x="37212" y="11406"/>
                  </a:lnTo>
                  <a:lnTo>
                    <a:pt x="37971" y="11283"/>
                  </a:lnTo>
                  <a:lnTo>
                    <a:pt x="39469" y="10996"/>
                  </a:lnTo>
                  <a:lnTo>
                    <a:pt x="40966" y="10668"/>
                  </a:lnTo>
                  <a:lnTo>
                    <a:pt x="42464" y="10319"/>
                  </a:lnTo>
                  <a:lnTo>
                    <a:pt x="45438" y="9601"/>
                  </a:lnTo>
                  <a:lnTo>
                    <a:pt x="45582" y="9581"/>
                  </a:lnTo>
                  <a:lnTo>
                    <a:pt x="45705" y="9519"/>
                  </a:lnTo>
                  <a:lnTo>
                    <a:pt x="45992" y="9396"/>
                  </a:lnTo>
                  <a:lnTo>
                    <a:pt x="46136" y="9355"/>
                  </a:lnTo>
                  <a:lnTo>
                    <a:pt x="46279" y="9355"/>
                  </a:lnTo>
                  <a:lnTo>
                    <a:pt x="46341" y="9376"/>
                  </a:lnTo>
                  <a:lnTo>
                    <a:pt x="46423" y="9417"/>
                  </a:lnTo>
                  <a:lnTo>
                    <a:pt x="46485" y="9478"/>
                  </a:lnTo>
                  <a:lnTo>
                    <a:pt x="46567" y="9540"/>
                  </a:lnTo>
                  <a:lnTo>
                    <a:pt x="45623" y="9950"/>
                  </a:lnTo>
                  <a:lnTo>
                    <a:pt x="44679" y="10340"/>
                  </a:lnTo>
                  <a:lnTo>
                    <a:pt x="43736" y="10709"/>
                  </a:lnTo>
                  <a:lnTo>
                    <a:pt x="42772" y="11058"/>
                  </a:lnTo>
                  <a:lnTo>
                    <a:pt x="41828" y="11386"/>
                  </a:lnTo>
                  <a:lnTo>
                    <a:pt x="40843" y="11714"/>
                  </a:lnTo>
                  <a:lnTo>
                    <a:pt x="39879" y="12001"/>
                  </a:lnTo>
                  <a:lnTo>
                    <a:pt x="38894" y="12289"/>
                  </a:lnTo>
                  <a:lnTo>
                    <a:pt x="37766" y="12576"/>
                  </a:lnTo>
                  <a:lnTo>
                    <a:pt x="36658" y="12842"/>
                  </a:lnTo>
                  <a:lnTo>
                    <a:pt x="35530" y="13068"/>
                  </a:lnTo>
                  <a:lnTo>
                    <a:pt x="34402" y="13273"/>
                  </a:lnTo>
                  <a:lnTo>
                    <a:pt x="33274" y="13437"/>
                  </a:lnTo>
                  <a:lnTo>
                    <a:pt x="32125" y="13581"/>
                  </a:lnTo>
                  <a:lnTo>
                    <a:pt x="30997" y="13704"/>
                  </a:lnTo>
                  <a:lnTo>
                    <a:pt x="29868" y="13786"/>
                  </a:lnTo>
                  <a:lnTo>
                    <a:pt x="28720" y="13848"/>
                  </a:lnTo>
                  <a:lnTo>
                    <a:pt x="27571" y="13889"/>
                  </a:lnTo>
                  <a:lnTo>
                    <a:pt x="26442" y="13909"/>
                  </a:lnTo>
                  <a:lnTo>
                    <a:pt x="25294" y="13909"/>
                  </a:lnTo>
                  <a:lnTo>
                    <a:pt x="24145" y="13889"/>
                  </a:lnTo>
                  <a:lnTo>
                    <a:pt x="22996" y="13848"/>
                  </a:lnTo>
                  <a:lnTo>
                    <a:pt x="21847" y="13786"/>
                  </a:lnTo>
                  <a:lnTo>
                    <a:pt x="20699" y="13725"/>
                  </a:lnTo>
                  <a:lnTo>
                    <a:pt x="19714" y="13642"/>
                  </a:lnTo>
                  <a:lnTo>
                    <a:pt x="18729" y="13540"/>
                  </a:lnTo>
                  <a:lnTo>
                    <a:pt x="17745" y="13417"/>
                  </a:lnTo>
                  <a:lnTo>
                    <a:pt x="16760" y="13294"/>
                  </a:lnTo>
                  <a:lnTo>
                    <a:pt x="15796" y="13130"/>
                  </a:lnTo>
                  <a:lnTo>
                    <a:pt x="14832" y="12966"/>
                  </a:lnTo>
                  <a:lnTo>
                    <a:pt x="13867" y="12781"/>
                  </a:lnTo>
                  <a:lnTo>
                    <a:pt x="12903" y="12576"/>
                  </a:lnTo>
                  <a:lnTo>
                    <a:pt x="11939" y="12350"/>
                  </a:lnTo>
                  <a:lnTo>
                    <a:pt x="10996" y="12104"/>
                  </a:lnTo>
                  <a:lnTo>
                    <a:pt x="10031" y="11858"/>
                  </a:lnTo>
                  <a:lnTo>
                    <a:pt x="9088" y="11571"/>
                  </a:lnTo>
                  <a:lnTo>
                    <a:pt x="8144" y="11283"/>
                  </a:lnTo>
                  <a:lnTo>
                    <a:pt x="7221" y="10976"/>
                  </a:lnTo>
                  <a:lnTo>
                    <a:pt x="6277" y="10647"/>
                  </a:lnTo>
                  <a:lnTo>
                    <a:pt x="5354" y="10319"/>
                  </a:lnTo>
                  <a:lnTo>
                    <a:pt x="5026" y="10196"/>
                  </a:lnTo>
                  <a:lnTo>
                    <a:pt x="4862" y="10135"/>
                  </a:lnTo>
                  <a:lnTo>
                    <a:pt x="4718" y="10053"/>
                  </a:lnTo>
                  <a:lnTo>
                    <a:pt x="4595" y="9950"/>
                  </a:lnTo>
                  <a:lnTo>
                    <a:pt x="4472" y="9827"/>
                  </a:lnTo>
                  <a:lnTo>
                    <a:pt x="4370" y="9683"/>
                  </a:lnTo>
                  <a:lnTo>
                    <a:pt x="4308" y="9519"/>
                  </a:lnTo>
                  <a:lnTo>
                    <a:pt x="4205" y="9396"/>
                  </a:lnTo>
                  <a:lnTo>
                    <a:pt x="4082" y="9294"/>
                  </a:lnTo>
                  <a:lnTo>
                    <a:pt x="3959" y="9232"/>
                  </a:lnTo>
                  <a:lnTo>
                    <a:pt x="3816" y="9191"/>
                  </a:lnTo>
                  <a:lnTo>
                    <a:pt x="3323" y="9273"/>
                  </a:lnTo>
                  <a:lnTo>
                    <a:pt x="2851" y="9396"/>
                  </a:lnTo>
                  <a:lnTo>
                    <a:pt x="2400" y="9540"/>
                  </a:lnTo>
                  <a:lnTo>
                    <a:pt x="1949" y="9704"/>
                  </a:lnTo>
                  <a:lnTo>
                    <a:pt x="1046" y="10053"/>
                  </a:lnTo>
                  <a:lnTo>
                    <a:pt x="123" y="10381"/>
                  </a:lnTo>
                  <a:lnTo>
                    <a:pt x="62" y="10483"/>
                  </a:lnTo>
                  <a:lnTo>
                    <a:pt x="21" y="10565"/>
                  </a:lnTo>
                  <a:lnTo>
                    <a:pt x="0" y="10668"/>
                  </a:lnTo>
                  <a:lnTo>
                    <a:pt x="0" y="10791"/>
                  </a:lnTo>
                  <a:lnTo>
                    <a:pt x="0" y="10996"/>
                  </a:lnTo>
                  <a:lnTo>
                    <a:pt x="21" y="11099"/>
                  </a:lnTo>
                  <a:lnTo>
                    <a:pt x="62" y="11201"/>
                  </a:lnTo>
                  <a:lnTo>
                    <a:pt x="103" y="11530"/>
                  </a:lnTo>
                  <a:lnTo>
                    <a:pt x="144" y="11591"/>
                  </a:lnTo>
                  <a:lnTo>
                    <a:pt x="164" y="11673"/>
                  </a:lnTo>
                  <a:lnTo>
                    <a:pt x="185" y="11837"/>
                  </a:lnTo>
                  <a:lnTo>
                    <a:pt x="205" y="11981"/>
                  </a:lnTo>
                  <a:lnTo>
                    <a:pt x="226" y="12042"/>
                  </a:lnTo>
                  <a:lnTo>
                    <a:pt x="287" y="12124"/>
                  </a:lnTo>
                  <a:lnTo>
                    <a:pt x="287" y="12124"/>
                  </a:lnTo>
                  <a:lnTo>
                    <a:pt x="369" y="12207"/>
                  </a:lnTo>
                  <a:lnTo>
                    <a:pt x="492" y="12289"/>
                  </a:lnTo>
                  <a:lnTo>
                    <a:pt x="574" y="12289"/>
                  </a:lnTo>
                  <a:lnTo>
                    <a:pt x="636" y="12330"/>
                  </a:lnTo>
                  <a:lnTo>
                    <a:pt x="821" y="12473"/>
                  </a:lnTo>
                  <a:lnTo>
                    <a:pt x="923" y="12576"/>
                  </a:lnTo>
                  <a:lnTo>
                    <a:pt x="1046" y="12658"/>
                  </a:lnTo>
                  <a:lnTo>
                    <a:pt x="1128" y="12658"/>
                  </a:lnTo>
                  <a:lnTo>
                    <a:pt x="1190" y="12678"/>
                  </a:lnTo>
                  <a:lnTo>
                    <a:pt x="1272" y="12740"/>
                  </a:lnTo>
                  <a:lnTo>
                    <a:pt x="1374" y="12760"/>
                  </a:lnTo>
                  <a:lnTo>
                    <a:pt x="1477" y="12781"/>
                  </a:lnTo>
                  <a:lnTo>
                    <a:pt x="1518" y="12822"/>
                  </a:lnTo>
                  <a:lnTo>
                    <a:pt x="1559" y="12842"/>
                  </a:lnTo>
                  <a:lnTo>
                    <a:pt x="1744" y="12883"/>
                  </a:lnTo>
                  <a:lnTo>
                    <a:pt x="1846" y="12966"/>
                  </a:lnTo>
                  <a:lnTo>
                    <a:pt x="1969" y="13027"/>
                  </a:lnTo>
                  <a:lnTo>
                    <a:pt x="2298" y="13048"/>
                  </a:lnTo>
                  <a:lnTo>
                    <a:pt x="2400" y="13109"/>
                  </a:lnTo>
                  <a:lnTo>
                    <a:pt x="2482" y="13130"/>
                  </a:lnTo>
                  <a:lnTo>
                    <a:pt x="2585" y="13150"/>
                  </a:lnTo>
                  <a:lnTo>
                    <a:pt x="2687" y="13212"/>
                  </a:lnTo>
                  <a:lnTo>
                    <a:pt x="2769" y="13212"/>
                  </a:lnTo>
                  <a:lnTo>
                    <a:pt x="2831" y="13232"/>
                  </a:lnTo>
                  <a:lnTo>
                    <a:pt x="2934" y="13314"/>
                  </a:lnTo>
                  <a:lnTo>
                    <a:pt x="3036" y="13396"/>
                  </a:lnTo>
                  <a:lnTo>
                    <a:pt x="3241" y="13519"/>
                  </a:lnTo>
                  <a:lnTo>
                    <a:pt x="3487" y="13601"/>
                  </a:lnTo>
                  <a:lnTo>
                    <a:pt x="3734" y="13663"/>
                  </a:lnTo>
                  <a:lnTo>
                    <a:pt x="6154" y="14176"/>
                  </a:lnTo>
                  <a:lnTo>
                    <a:pt x="8575" y="14668"/>
                  </a:lnTo>
                  <a:lnTo>
                    <a:pt x="9785" y="14873"/>
                  </a:lnTo>
                  <a:lnTo>
                    <a:pt x="11016" y="15099"/>
                  </a:lnTo>
                  <a:lnTo>
                    <a:pt x="12226" y="15284"/>
                  </a:lnTo>
                  <a:lnTo>
                    <a:pt x="13437" y="15468"/>
                  </a:lnTo>
                  <a:lnTo>
                    <a:pt x="14667" y="15653"/>
                  </a:lnTo>
                  <a:lnTo>
                    <a:pt x="15898" y="15796"/>
                  </a:lnTo>
                  <a:lnTo>
                    <a:pt x="17129" y="15940"/>
                  </a:lnTo>
                  <a:lnTo>
                    <a:pt x="18339" y="16063"/>
                  </a:lnTo>
                  <a:lnTo>
                    <a:pt x="19570" y="16186"/>
                  </a:lnTo>
                  <a:lnTo>
                    <a:pt x="20822" y="16289"/>
                  </a:lnTo>
                  <a:lnTo>
                    <a:pt x="22053" y="16350"/>
                  </a:lnTo>
                  <a:lnTo>
                    <a:pt x="23283" y="16432"/>
                  </a:lnTo>
                  <a:lnTo>
                    <a:pt x="24268" y="16453"/>
                  </a:lnTo>
                  <a:lnTo>
                    <a:pt x="25253" y="16453"/>
                  </a:lnTo>
                  <a:lnTo>
                    <a:pt x="26237" y="16432"/>
                  </a:lnTo>
                  <a:lnTo>
                    <a:pt x="27222" y="16412"/>
                  </a:lnTo>
                  <a:lnTo>
                    <a:pt x="29191" y="16309"/>
                  </a:lnTo>
                  <a:lnTo>
                    <a:pt x="31161" y="16186"/>
                  </a:lnTo>
                  <a:lnTo>
                    <a:pt x="32474" y="16104"/>
                  </a:lnTo>
                  <a:lnTo>
                    <a:pt x="33151" y="16063"/>
                  </a:lnTo>
                  <a:lnTo>
                    <a:pt x="33807" y="15981"/>
                  </a:lnTo>
                  <a:lnTo>
                    <a:pt x="36289" y="15612"/>
                  </a:lnTo>
                  <a:lnTo>
                    <a:pt x="38771" y="15243"/>
                  </a:lnTo>
                  <a:lnTo>
                    <a:pt x="40023" y="15037"/>
                  </a:lnTo>
                  <a:lnTo>
                    <a:pt x="41254" y="14832"/>
                  </a:lnTo>
                  <a:lnTo>
                    <a:pt x="42505" y="14607"/>
                  </a:lnTo>
                  <a:lnTo>
                    <a:pt x="43736" y="14381"/>
                  </a:lnTo>
                  <a:lnTo>
                    <a:pt x="44249" y="14278"/>
                  </a:lnTo>
                  <a:lnTo>
                    <a:pt x="44782" y="14176"/>
                  </a:lnTo>
                  <a:lnTo>
                    <a:pt x="45315" y="14094"/>
                  </a:lnTo>
                  <a:lnTo>
                    <a:pt x="45849" y="13991"/>
                  </a:lnTo>
                  <a:lnTo>
                    <a:pt x="46361" y="13868"/>
                  </a:lnTo>
                  <a:lnTo>
                    <a:pt x="46874" y="13704"/>
                  </a:lnTo>
                  <a:lnTo>
                    <a:pt x="47121" y="13622"/>
                  </a:lnTo>
                  <a:lnTo>
                    <a:pt x="47367" y="13499"/>
                  </a:lnTo>
                  <a:lnTo>
                    <a:pt x="47613" y="13376"/>
                  </a:lnTo>
                  <a:lnTo>
                    <a:pt x="47838" y="13232"/>
                  </a:lnTo>
                  <a:lnTo>
                    <a:pt x="47921" y="13212"/>
                  </a:lnTo>
                  <a:lnTo>
                    <a:pt x="48003" y="13212"/>
                  </a:lnTo>
                  <a:lnTo>
                    <a:pt x="48105" y="13150"/>
                  </a:lnTo>
                  <a:lnTo>
                    <a:pt x="48187" y="13130"/>
                  </a:lnTo>
                  <a:lnTo>
                    <a:pt x="48290" y="13109"/>
                  </a:lnTo>
                  <a:lnTo>
                    <a:pt x="48392" y="13068"/>
                  </a:lnTo>
                  <a:lnTo>
                    <a:pt x="48721" y="13027"/>
                  </a:lnTo>
                  <a:lnTo>
                    <a:pt x="48823" y="12966"/>
                  </a:lnTo>
                  <a:lnTo>
                    <a:pt x="48926" y="12945"/>
                  </a:lnTo>
                  <a:lnTo>
                    <a:pt x="49028" y="12925"/>
                  </a:lnTo>
                  <a:lnTo>
                    <a:pt x="49131" y="12863"/>
                  </a:lnTo>
                  <a:lnTo>
                    <a:pt x="49192" y="12842"/>
                  </a:lnTo>
                  <a:lnTo>
                    <a:pt x="49274" y="12842"/>
                  </a:lnTo>
                  <a:lnTo>
                    <a:pt x="49377" y="12781"/>
                  </a:lnTo>
                  <a:lnTo>
                    <a:pt x="49480" y="12760"/>
                  </a:lnTo>
                  <a:lnTo>
                    <a:pt x="49582" y="12719"/>
                  </a:lnTo>
                  <a:lnTo>
                    <a:pt x="49644" y="12699"/>
                  </a:lnTo>
                  <a:lnTo>
                    <a:pt x="49685" y="12658"/>
                  </a:lnTo>
                  <a:lnTo>
                    <a:pt x="49664" y="12658"/>
                  </a:lnTo>
                  <a:lnTo>
                    <a:pt x="49767" y="12576"/>
                  </a:lnTo>
                  <a:lnTo>
                    <a:pt x="49869" y="12494"/>
                  </a:lnTo>
                  <a:lnTo>
                    <a:pt x="49910" y="12453"/>
                  </a:lnTo>
                  <a:lnTo>
                    <a:pt x="49951" y="12432"/>
                  </a:lnTo>
                  <a:lnTo>
                    <a:pt x="50054" y="12391"/>
                  </a:lnTo>
                  <a:lnTo>
                    <a:pt x="50157" y="12350"/>
                  </a:lnTo>
                  <a:lnTo>
                    <a:pt x="50198" y="12330"/>
                  </a:lnTo>
                  <a:lnTo>
                    <a:pt x="50239" y="12289"/>
                  </a:lnTo>
                  <a:lnTo>
                    <a:pt x="50218" y="12289"/>
                  </a:lnTo>
                  <a:lnTo>
                    <a:pt x="50423" y="12124"/>
                  </a:lnTo>
                  <a:lnTo>
                    <a:pt x="50485" y="12022"/>
                  </a:lnTo>
                  <a:lnTo>
                    <a:pt x="50505" y="11919"/>
                  </a:lnTo>
                  <a:lnTo>
                    <a:pt x="50546" y="11817"/>
                  </a:lnTo>
                  <a:lnTo>
                    <a:pt x="50587" y="11735"/>
                  </a:lnTo>
                  <a:lnTo>
                    <a:pt x="50587" y="11653"/>
                  </a:lnTo>
                  <a:lnTo>
                    <a:pt x="50608" y="11571"/>
                  </a:lnTo>
                  <a:lnTo>
                    <a:pt x="50649" y="11468"/>
                  </a:lnTo>
                  <a:lnTo>
                    <a:pt x="50690" y="11386"/>
                  </a:lnTo>
                  <a:lnTo>
                    <a:pt x="50690" y="11181"/>
                  </a:lnTo>
                  <a:lnTo>
                    <a:pt x="50690" y="10996"/>
                  </a:lnTo>
                  <a:lnTo>
                    <a:pt x="50731" y="10894"/>
                  </a:lnTo>
                  <a:lnTo>
                    <a:pt x="50772" y="10812"/>
                  </a:lnTo>
                  <a:lnTo>
                    <a:pt x="50772" y="10730"/>
                  </a:lnTo>
                  <a:lnTo>
                    <a:pt x="50792" y="10647"/>
                  </a:lnTo>
                  <a:lnTo>
                    <a:pt x="50813" y="10627"/>
                  </a:lnTo>
                  <a:lnTo>
                    <a:pt x="50834" y="10586"/>
                  </a:lnTo>
                  <a:lnTo>
                    <a:pt x="50834" y="10524"/>
                  </a:lnTo>
                  <a:lnTo>
                    <a:pt x="50792" y="10463"/>
                  </a:lnTo>
                  <a:lnTo>
                    <a:pt x="50792" y="10278"/>
                  </a:lnTo>
                  <a:lnTo>
                    <a:pt x="50854" y="10053"/>
                  </a:lnTo>
                  <a:lnTo>
                    <a:pt x="50875" y="9929"/>
                  </a:lnTo>
                  <a:lnTo>
                    <a:pt x="50895" y="9827"/>
                  </a:lnTo>
                  <a:lnTo>
                    <a:pt x="50875" y="9704"/>
                  </a:lnTo>
                  <a:lnTo>
                    <a:pt x="50854" y="9581"/>
                  </a:lnTo>
                  <a:lnTo>
                    <a:pt x="50834" y="9478"/>
                  </a:lnTo>
                  <a:lnTo>
                    <a:pt x="50772" y="9355"/>
                  </a:lnTo>
                  <a:lnTo>
                    <a:pt x="50772" y="9376"/>
                  </a:lnTo>
                  <a:lnTo>
                    <a:pt x="50690" y="9273"/>
                  </a:lnTo>
                  <a:lnTo>
                    <a:pt x="50587" y="9170"/>
                  </a:lnTo>
                  <a:lnTo>
                    <a:pt x="50608" y="9170"/>
                  </a:lnTo>
                  <a:lnTo>
                    <a:pt x="50505" y="9129"/>
                  </a:lnTo>
                  <a:lnTo>
                    <a:pt x="50403" y="9088"/>
                  </a:lnTo>
                  <a:lnTo>
                    <a:pt x="50321" y="9047"/>
                  </a:lnTo>
                  <a:lnTo>
                    <a:pt x="50218" y="9006"/>
                  </a:lnTo>
                  <a:lnTo>
                    <a:pt x="50239" y="9006"/>
                  </a:lnTo>
                  <a:lnTo>
                    <a:pt x="50136" y="8945"/>
                  </a:lnTo>
                  <a:lnTo>
                    <a:pt x="50054" y="8904"/>
                  </a:lnTo>
                  <a:lnTo>
                    <a:pt x="49664" y="8904"/>
                  </a:lnTo>
                  <a:lnTo>
                    <a:pt x="49562" y="8863"/>
                  </a:lnTo>
                  <a:lnTo>
                    <a:pt x="49480" y="8822"/>
                  </a:lnTo>
                  <a:lnTo>
                    <a:pt x="49398" y="8822"/>
                  </a:lnTo>
                  <a:lnTo>
                    <a:pt x="49315" y="8781"/>
                  </a:lnTo>
                  <a:lnTo>
                    <a:pt x="49192" y="8699"/>
                  </a:lnTo>
                  <a:lnTo>
                    <a:pt x="49090" y="8637"/>
                  </a:lnTo>
                  <a:lnTo>
                    <a:pt x="48577" y="8596"/>
                  </a:lnTo>
                  <a:lnTo>
                    <a:pt x="48413" y="8514"/>
                  </a:lnTo>
                  <a:lnTo>
                    <a:pt x="48269" y="8411"/>
                  </a:lnTo>
                  <a:lnTo>
                    <a:pt x="48228" y="8350"/>
                  </a:lnTo>
                  <a:lnTo>
                    <a:pt x="48187" y="8268"/>
                  </a:lnTo>
                  <a:lnTo>
                    <a:pt x="48167" y="8186"/>
                  </a:lnTo>
                  <a:lnTo>
                    <a:pt x="48187" y="8063"/>
                  </a:lnTo>
                  <a:lnTo>
                    <a:pt x="48228" y="8063"/>
                  </a:lnTo>
                  <a:lnTo>
                    <a:pt x="48249" y="8022"/>
                  </a:lnTo>
                  <a:lnTo>
                    <a:pt x="48249" y="7960"/>
                  </a:lnTo>
                  <a:lnTo>
                    <a:pt x="48208" y="7899"/>
                  </a:lnTo>
                  <a:lnTo>
                    <a:pt x="48208" y="7817"/>
                  </a:lnTo>
                  <a:lnTo>
                    <a:pt x="48208" y="7734"/>
                  </a:lnTo>
                  <a:lnTo>
                    <a:pt x="48146" y="7652"/>
                  </a:lnTo>
                  <a:lnTo>
                    <a:pt x="48126" y="7550"/>
                  </a:lnTo>
                  <a:lnTo>
                    <a:pt x="48126" y="7345"/>
                  </a:lnTo>
                  <a:lnTo>
                    <a:pt x="48105" y="7160"/>
                  </a:lnTo>
                  <a:lnTo>
                    <a:pt x="48085" y="7058"/>
                  </a:lnTo>
                  <a:lnTo>
                    <a:pt x="48023" y="6975"/>
                  </a:lnTo>
                  <a:lnTo>
                    <a:pt x="48023" y="6893"/>
                  </a:lnTo>
                  <a:lnTo>
                    <a:pt x="48023" y="6811"/>
                  </a:lnTo>
                  <a:lnTo>
                    <a:pt x="47962" y="6729"/>
                  </a:lnTo>
                  <a:lnTo>
                    <a:pt x="47941" y="6627"/>
                  </a:lnTo>
                  <a:lnTo>
                    <a:pt x="47941" y="6442"/>
                  </a:lnTo>
                  <a:lnTo>
                    <a:pt x="47941" y="6340"/>
                  </a:lnTo>
                  <a:lnTo>
                    <a:pt x="47921" y="6237"/>
                  </a:lnTo>
                  <a:lnTo>
                    <a:pt x="47900" y="6134"/>
                  </a:lnTo>
                  <a:lnTo>
                    <a:pt x="47838" y="6052"/>
                  </a:lnTo>
                  <a:lnTo>
                    <a:pt x="47797" y="5991"/>
                  </a:lnTo>
                  <a:lnTo>
                    <a:pt x="47756" y="5929"/>
                  </a:lnTo>
                  <a:lnTo>
                    <a:pt x="47756" y="5786"/>
                  </a:lnTo>
                  <a:lnTo>
                    <a:pt x="47736" y="5642"/>
                  </a:lnTo>
                  <a:lnTo>
                    <a:pt x="47715" y="5560"/>
                  </a:lnTo>
                  <a:lnTo>
                    <a:pt x="47654" y="5498"/>
                  </a:lnTo>
                  <a:lnTo>
                    <a:pt x="47613" y="5437"/>
                  </a:lnTo>
                  <a:lnTo>
                    <a:pt x="47572" y="5375"/>
                  </a:lnTo>
                  <a:lnTo>
                    <a:pt x="47572" y="5232"/>
                  </a:lnTo>
                  <a:lnTo>
                    <a:pt x="47551" y="5088"/>
                  </a:lnTo>
                  <a:lnTo>
                    <a:pt x="47531" y="5006"/>
                  </a:lnTo>
                  <a:lnTo>
                    <a:pt x="47490" y="4965"/>
                  </a:lnTo>
                  <a:lnTo>
                    <a:pt x="47469" y="4883"/>
                  </a:lnTo>
                  <a:lnTo>
                    <a:pt x="47469" y="4801"/>
                  </a:lnTo>
                  <a:lnTo>
                    <a:pt x="47408" y="4698"/>
                  </a:lnTo>
                  <a:lnTo>
                    <a:pt x="47387" y="4596"/>
                  </a:lnTo>
                  <a:lnTo>
                    <a:pt x="47367" y="4493"/>
                  </a:lnTo>
                  <a:lnTo>
                    <a:pt x="47305" y="4411"/>
                  </a:lnTo>
                  <a:lnTo>
                    <a:pt x="47285" y="4329"/>
                  </a:lnTo>
                  <a:lnTo>
                    <a:pt x="47285" y="4227"/>
                  </a:lnTo>
                  <a:lnTo>
                    <a:pt x="47244" y="4165"/>
                  </a:lnTo>
                  <a:lnTo>
                    <a:pt x="47223" y="4104"/>
                  </a:lnTo>
                  <a:lnTo>
                    <a:pt x="47203" y="3960"/>
                  </a:lnTo>
                  <a:lnTo>
                    <a:pt x="47182" y="3796"/>
                  </a:lnTo>
                  <a:lnTo>
                    <a:pt x="47162" y="3734"/>
                  </a:lnTo>
                  <a:lnTo>
                    <a:pt x="47100" y="3673"/>
                  </a:lnTo>
                  <a:lnTo>
                    <a:pt x="47059" y="3611"/>
                  </a:lnTo>
                  <a:lnTo>
                    <a:pt x="47038" y="3550"/>
                  </a:lnTo>
                  <a:lnTo>
                    <a:pt x="47018" y="3386"/>
                  </a:lnTo>
                  <a:lnTo>
                    <a:pt x="46997" y="3242"/>
                  </a:lnTo>
                  <a:lnTo>
                    <a:pt x="46977" y="3180"/>
                  </a:lnTo>
                  <a:lnTo>
                    <a:pt x="46915" y="3119"/>
                  </a:lnTo>
                  <a:lnTo>
                    <a:pt x="46895" y="3078"/>
                  </a:lnTo>
                  <a:lnTo>
                    <a:pt x="46874" y="3037"/>
                  </a:lnTo>
                  <a:lnTo>
                    <a:pt x="46833" y="2934"/>
                  </a:lnTo>
                  <a:lnTo>
                    <a:pt x="46792" y="2832"/>
                  </a:lnTo>
                  <a:lnTo>
                    <a:pt x="46772" y="2791"/>
                  </a:lnTo>
                  <a:lnTo>
                    <a:pt x="46731" y="2750"/>
                  </a:lnTo>
                  <a:lnTo>
                    <a:pt x="46731" y="2770"/>
                  </a:lnTo>
                  <a:lnTo>
                    <a:pt x="46649" y="2668"/>
                  </a:lnTo>
                  <a:lnTo>
                    <a:pt x="46546" y="2565"/>
                  </a:lnTo>
                  <a:lnTo>
                    <a:pt x="46546" y="2585"/>
                  </a:lnTo>
                  <a:lnTo>
                    <a:pt x="46526" y="2544"/>
                  </a:lnTo>
                  <a:lnTo>
                    <a:pt x="46485" y="2503"/>
                  </a:lnTo>
                  <a:lnTo>
                    <a:pt x="46382" y="2483"/>
                  </a:lnTo>
                  <a:lnTo>
                    <a:pt x="46279" y="2442"/>
                  </a:lnTo>
                  <a:lnTo>
                    <a:pt x="46238" y="2421"/>
                  </a:lnTo>
                  <a:lnTo>
                    <a:pt x="46197" y="2380"/>
                  </a:lnTo>
                  <a:lnTo>
                    <a:pt x="46095" y="2278"/>
                  </a:lnTo>
                  <a:lnTo>
                    <a:pt x="45972" y="2216"/>
                  </a:lnTo>
                  <a:lnTo>
                    <a:pt x="45890" y="2196"/>
                  </a:lnTo>
                  <a:lnTo>
                    <a:pt x="45828" y="2175"/>
                  </a:lnTo>
                  <a:lnTo>
                    <a:pt x="45705" y="2093"/>
                  </a:lnTo>
                  <a:lnTo>
                    <a:pt x="45602" y="2032"/>
                  </a:lnTo>
                  <a:lnTo>
                    <a:pt x="45520" y="2032"/>
                  </a:lnTo>
                  <a:lnTo>
                    <a:pt x="45459" y="1991"/>
                  </a:lnTo>
                  <a:lnTo>
                    <a:pt x="45356" y="1950"/>
                  </a:lnTo>
                  <a:lnTo>
                    <a:pt x="45274" y="1929"/>
                  </a:lnTo>
                  <a:lnTo>
                    <a:pt x="45172" y="1888"/>
                  </a:lnTo>
                  <a:lnTo>
                    <a:pt x="45131" y="1867"/>
                  </a:lnTo>
                  <a:lnTo>
                    <a:pt x="45090" y="1826"/>
                  </a:lnTo>
                  <a:lnTo>
                    <a:pt x="44905" y="1806"/>
                  </a:lnTo>
                  <a:lnTo>
                    <a:pt x="44802" y="1765"/>
                  </a:lnTo>
                  <a:lnTo>
                    <a:pt x="44700" y="1724"/>
                  </a:lnTo>
                  <a:lnTo>
                    <a:pt x="44597" y="1703"/>
                  </a:lnTo>
                  <a:lnTo>
                    <a:pt x="44495" y="1662"/>
                  </a:lnTo>
                  <a:lnTo>
                    <a:pt x="44166" y="1621"/>
                  </a:lnTo>
                  <a:lnTo>
                    <a:pt x="44064" y="1580"/>
                  </a:lnTo>
                  <a:lnTo>
                    <a:pt x="43961" y="1560"/>
                  </a:lnTo>
                  <a:lnTo>
                    <a:pt x="43859" y="1519"/>
                  </a:lnTo>
                  <a:lnTo>
                    <a:pt x="43777" y="1478"/>
                  </a:lnTo>
                  <a:lnTo>
                    <a:pt x="43428" y="1437"/>
                  </a:lnTo>
                  <a:lnTo>
                    <a:pt x="43346" y="1396"/>
                  </a:lnTo>
                  <a:lnTo>
                    <a:pt x="43243" y="1375"/>
                  </a:lnTo>
                  <a:lnTo>
                    <a:pt x="42874" y="1375"/>
                  </a:lnTo>
                  <a:lnTo>
                    <a:pt x="42772" y="1334"/>
                  </a:lnTo>
                  <a:lnTo>
                    <a:pt x="42689" y="1293"/>
                  </a:lnTo>
                  <a:lnTo>
                    <a:pt x="42320" y="1252"/>
                  </a:lnTo>
                  <a:lnTo>
                    <a:pt x="42238" y="1211"/>
                  </a:lnTo>
                  <a:lnTo>
                    <a:pt x="42136" y="1191"/>
                  </a:lnTo>
                  <a:lnTo>
                    <a:pt x="42033" y="1149"/>
                  </a:lnTo>
                  <a:lnTo>
                    <a:pt x="41930" y="1108"/>
                  </a:lnTo>
                  <a:lnTo>
                    <a:pt x="41233" y="1088"/>
                  </a:lnTo>
                  <a:lnTo>
                    <a:pt x="41110" y="1026"/>
                  </a:lnTo>
                  <a:lnTo>
                    <a:pt x="40987" y="1006"/>
                  </a:lnTo>
                  <a:lnTo>
                    <a:pt x="40515" y="1006"/>
                  </a:lnTo>
                  <a:lnTo>
                    <a:pt x="40392" y="985"/>
                  </a:lnTo>
                  <a:lnTo>
                    <a:pt x="40289" y="924"/>
                  </a:lnTo>
                  <a:lnTo>
                    <a:pt x="39756" y="883"/>
                  </a:lnTo>
                  <a:lnTo>
                    <a:pt x="39694" y="862"/>
                  </a:lnTo>
                  <a:lnTo>
                    <a:pt x="39612" y="842"/>
                  </a:lnTo>
                  <a:lnTo>
                    <a:pt x="39469" y="821"/>
                  </a:lnTo>
                  <a:lnTo>
                    <a:pt x="39305" y="801"/>
                  </a:lnTo>
                  <a:lnTo>
                    <a:pt x="39243" y="780"/>
                  </a:lnTo>
                  <a:lnTo>
                    <a:pt x="39161" y="739"/>
                  </a:lnTo>
                  <a:lnTo>
                    <a:pt x="38094" y="719"/>
                  </a:lnTo>
                  <a:lnTo>
                    <a:pt x="37971" y="657"/>
                  </a:lnTo>
                  <a:lnTo>
                    <a:pt x="37828" y="637"/>
                  </a:lnTo>
                  <a:lnTo>
                    <a:pt x="37253" y="637"/>
                  </a:lnTo>
                  <a:lnTo>
                    <a:pt x="37110" y="616"/>
                  </a:lnTo>
                  <a:lnTo>
                    <a:pt x="36987" y="555"/>
                  </a:lnTo>
                  <a:lnTo>
                    <a:pt x="36084" y="514"/>
                  </a:lnTo>
                  <a:lnTo>
                    <a:pt x="35961" y="473"/>
                  </a:lnTo>
                  <a:lnTo>
                    <a:pt x="35858" y="452"/>
                  </a:lnTo>
                  <a:lnTo>
                    <a:pt x="35366" y="452"/>
                  </a:lnTo>
                  <a:lnTo>
                    <a:pt x="35263" y="432"/>
                  </a:lnTo>
                  <a:lnTo>
                    <a:pt x="35140" y="370"/>
                  </a:lnTo>
                  <a:lnTo>
                    <a:pt x="34053" y="329"/>
                  </a:lnTo>
                  <a:lnTo>
                    <a:pt x="33930" y="288"/>
                  </a:lnTo>
                  <a:lnTo>
                    <a:pt x="33786" y="267"/>
                  </a:lnTo>
                  <a:lnTo>
                    <a:pt x="33499" y="267"/>
                  </a:lnTo>
                  <a:lnTo>
                    <a:pt x="33356" y="288"/>
                  </a:lnTo>
                  <a:lnTo>
                    <a:pt x="33212" y="267"/>
                  </a:lnTo>
                  <a:lnTo>
                    <a:pt x="33089" y="247"/>
                  </a:lnTo>
                  <a:lnTo>
                    <a:pt x="32945" y="185"/>
                  </a:lnTo>
                  <a:lnTo>
                    <a:pt x="31858" y="165"/>
                  </a:lnTo>
                  <a:lnTo>
                    <a:pt x="31715" y="103"/>
                  </a:lnTo>
                  <a:lnTo>
                    <a:pt x="31591" y="83"/>
                  </a:lnTo>
                  <a:lnTo>
                    <a:pt x="31448" y="103"/>
                  </a:lnTo>
                  <a:lnTo>
                    <a:pt x="31325" y="165"/>
                  </a:lnTo>
                  <a:lnTo>
                    <a:pt x="30935" y="144"/>
                  </a:lnTo>
                  <a:lnTo>
                    <a:pt x="30771" y="103"/>
                  </a:lnTo>
                  <a:lnTo>
                    <a:pt x="30607" y="83"/>
                  </a:lnTo>
                  <a:lnTo>
                    <a:pt x="30279" y="83"/>
                  </a:lnTo>
                  <a:lnTo>
                    <a:pt x="30114" y="103"/>
                  </a:lnTo>
                  <a:lnTo>
                    <a:pt x="29950" y="83"/>
                  </a:lnTo>
                  <a:lnTo>
                    <a:pt x="29786" y="62"/>
                  </a:lnTo>
                  <a:lnTo>
                    <a:pt x="29622" y="1"/>
                  </a:lnTo>
                  <a:lnTo>
                    <a:pt x="29335" y="1"/>
                  </a:lnTo>
                  <a:lnTo>
                    <a:pt x="29130" y="83"/>
                  </a:lnTo>
                  <a:lnTo>
                    <a:pt x="28925" y="103"/>
                  </a:lnTo>
                  <a:lnTo>
                    <a:pt x="28720" y="83"/>
                  </a:lnTo>
                  <a:lnTo>
                    <a:pt x="28535" y="1"/>
                  </a:lnTo>
                  <a:lnTo>
                    <a:pt x="28227" y="1"/>
                  </a:lnTo>
                  <a:lnTo>
                    <a:pt x="27981" y="83"/>
                  </a:lnTo>
                  <a:lnTo>
                    <a:pt x="27735" y="103"/>
                  </a:lnTo>
                  <a:lnTo>
                    <a:pt x="27612" y="103"/>
                  </a:lnTo>
                  <a:lnTo>
                    <a:pt x="27489" y="83"/>
                  </a:lnTo>
                  <a:lnTo>
                    <a:pt x="27366" y="42"/>
                  </a:lnTo>
                  <a:lnTo>
                    <a:pt x="272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813119" y="2760285"/>
              <a:ext cx="971243" cy="301100"/>
            </a:xfrm>
            <a:custGeom>
              <a:rect b="b" l="l" r="r" t="t"/>
              <a:pathLst>
                <a:path extrusionOk="0" h="14443" w="46588">
                  <a:moveTo>
                    <a:pt x="46464" y="185"/>
                  </a:moveTo>
                  <a:lnTo>
                    <a:pt x="46469" y="193"/>
                  </a:lnTo>
                  <a:lnTo>
                    <a:pt x="46485" y="205"/>
                  </a:lnTo>
                  <a:lnTo>
                    <a:pt x="46464" y="185"/>
                  </a:lnTo>
                  <a:close/>
                  <a:moveTo>
                    <a:pt x="45623" y="0"/>
                  </a:moveTo>
                  <a:lnTo>
                    <a:pt x="45521" y="21"/>
                  </a:lnTo>
                  <a:lnTo>
                    <a:pt x="45295" y="82"/>
                  </a:lnTo>
                  <a:lnTo>
                    <a:pt x="44208" y="411"/>
                  </a:lnTo>
                  <a:lnTo>
                    <a:pt x="43100" y="718"/>
                  </a:lnTo>
                  <a:lnTo>
                    <a:pt x="42567" y="862"/>
                  </a:lnTo>
                  <a:lnTo>
                    <a:pt x="41992" y="1006"/>
                  </a:lnTo>
                  <a:lnTo>
                    <a:pt x="41439" y="1108"/>
                  </a:lnTo>
                  <a:lnTo>
                    <a:pt x="40864" y="1190"/>
                  </a:lnTo>
                  <a:lnTo>
                    <a:pt x="38854" y="1457"/>
                  </a:lnTo>
                  <a:lnTo>
                    <a:pt x="36843" y="1744"/>
                  </a:lnTo>
                  <a:lnTo>
                    <a:pt x="32823" y="2298"/>
                  </a:lnTo>
                  <a:lnTo>
                    <a:pt x="31756" y="2441"/>
                  </a:lnTo>
                  <a:lnTo>
                    <a:pt x="30689" y="2565"/>
                  </a:lnTo>
                  <a:lnTo>
                    <a:pt x="29623" y="2688"/>
                  </a:lnTo>
                  <a:lnTo>
                    <a:pt x="28556" y="2790"/>
                  </a:lnTo>
                  <a:lnTo>
                    <a:pt x="27469" y="2872"/>
                  </a:lnTo>
                  <a:lnTo>
                    <a:pt x="26402" y="2934"/>
                  </a:lnTo>
                  <a:lnTo>
                    <a:pt x="25335" y="2995"/>
                  </a:lnTo>
                  <a:lnTo>
                    <a:pt x="24248" y="3036"/>
                  </a:lnTo>
                  <a:lnTo>
                    <a:pt x="22976" y="3057"/>
                  </a:lnTo>
                  <a:lnTo>
                    <a:pt x="21684" y="3036"/>
                  </a:lnTo>
                  <a:lnTo>
                    <a:pt x="20412" y="2995"/>
                  </a:lnTo>
                  <a:lnTo>
                    <a:pt x="19140" y="2934"/>
                  </a:lnTo>
                  <a:lnTo>
                    <a:pt x="17848" y="2852"/>
                  </a:lnTo>
                  <a:lnTo>
                    <a:pt x="16576" y="2749"/>
                  </a:lnTo>
                  <a:lnTo>
                    <a:pt x="14032" y="2524"/>
                  </a:lnTo>
                  <a:lnTo>
                    <a:pt x="12534" y="2359"/>
                  </a:lnTo>
                  <a:lnTo>
                    <a:pt x="11057" y="2175"/>
                  </a:lnTo>
                  <a:lnTo>
                    <a:pt x="9580" y="1949"/>
                  </a:lnTo>
                  <a:lnTo>
                    <a:pt x="8124" y="1682"/>
                  </a:lnTo>
                  <a:lnTo>
                    <a:pt x="6647" y="1416"/>
                  </a:lnTo>
                  <a:lnTo>
                    <a:pt x="5190" y="1108"/>
                  </a:lnTo>
                  <a:lnTo>
                    <a:pt x="3734" y="780"/>
                  </a:lnTo>
                  <a:lnTo>
                    <a:pt x="2278" y="452"/>
                  </a:lnTo>
                  <a:lnTo>
                    <a:pt x="1929" y="349"/>
                  </a:lnTo>
                  <a:lnTo>
                    <a:pt x="1580" y="246"/>
                  </a:lnTo>
                  <a:lnTo>
                    <a:pt x="1231" y="144"/>
                  </a:lnTo>
                  <a:lnTo>
                    <a:pt x="1047" y="103"/>
                  </a:lnTo>
                  <a:lnTo>
                    <a:pt x="862" y="82"/>
                  </a:lnTo>
                  <a:lnTo>
                    <a:pt x="595" y="82"/>
                  </a:lnTo>
                  <a:lnTo>
                    <a:pt x="390" y="103"/>
                  </a:lnTo>
                  <a:lnTo>
                    <a:pt x="288" y="123"/>
                  </a:lnTo>
                  <a:lnTo>
                    <a:pt x="226" y="144"/>
                  </a:lnTo>
                  <a:lnTo>
                    <a:pt x="165" y="205"/>
                  </a:lnTo>
                  <a:lnTo>
                    <a:pt x="103" y="246"/>
                  </a:lnTo>
                  <a:lnTo>
                    <a:pt x="62" y="308"/>
                  </a:lnTo>
                  <a:lnTo>
                    <a:pt x="21" y="390"/>
                  </a:lnTo>
                  <a:lnTo>
                    <a:pt x="0" y="575"/>
                  </a:lnTo>
                  <a:lnTo>
                    <a:pt x="0" y="821"/>
                  </a:lnTo>
                  <a:lnTo>
                    <a:pt x="21" y="1108"/>
                  </a:lnTo>
                  <a:lnTo>
                    <a:pt x="21" y="1088"/>
                  </a:lnTo>
                  <a:lnTo>
                    <a:pt x="62" y="1129"/>
                  </a:lnTo>
                  <a:lnTo>
                    <a:pt x="103" y="1170"/>
                  </a:lnTo>
                  <a:lnTo>
                    <a:pt x="206" y="1190"/>
                  </a:lnTo>
                  <a:lnTo>
                    <a:pt x="308" y="1231"/>
                  </a:lnTo>
                  <a:lnTo>
                    <a:pt x="411" y="1272"/>
                  </a:lnTo>
                  <a:lnTo>
                    <a:pt x="493" y="1272"/>
                  </a:lnTo>
                  <a:lnTo>
                    <a:pt x="575" y="1293"/>
                  </a:lnTo>
                  <a:lnTo>
                    <a:pt x="616" y="1334"/>
                  </a:lnTo>
                  <a:lnTo>
                    <a:pt x="657" y="1354"/>
                  </a:lnTo>
                  <a:lnTo>
                    <a:pt x="759" y="1375"/>
                  </a:lnTo>
                  <a:lnTo>
                    <a:pt x="842" y="1416"/>
                  </a:lnTo>
                  <a:lnTo>
                    <a:pt x="903" y="1436"/>
                  </a:lnTo>
                  <a:lnTo>
                    <a:pt x="924" y="1477"/>
                  </a:lnTo>
                  <a:lnTo>
                    <a:pt x="1026" y="1539"/>
                  </a:lnTo>
                  <a:lnTo>
                    <a:pt x="1129" y="1559"/>
                  </a:lnTo>
                  <a:lnTo>
                    <a:pt x="1211" y="1600"/>
                  </a:lnTo>
                  <a:lnTo>
                    <a:pt x="1313" y="1641"/>
                  </a:lnTo>
                  <a:lnTo>
                    <a:pt x="1354" y="1703"/>
                  </a:lnTo>
                  <a:lnTo>
                    <a:pt x="1436" y="1723"/>
                  </a:lnTo>
                  <a:lnTo>
                    <a:pt x="1580" y="1744"/>
                  </a:lnTo>
                  <a:lnTo>
                    <a:pt x="1724" y="1765"/>
                  </a:lnTo>
                  <a:lnTo>
                    <a:pt x="1806" y="1785"/>
                  </a:lnTo>
                  <a:lnTo>
                    <a:pt x="1847" y="1847"/>
                  </a:lnTo>
                  <a:lnTo>
                    <a:pt x="1908" y="1888"/>
                  </a:lnTo>
                  <a:lnTo>
                    <a:pt x="1990" y="1908"/>
                  </a:lnTo>
                  <a:lnTo>
                    <a:pt x="2134" y="1929"/>
                  </a:lnTo>
                  <a:lnTo>
                    <a:pt x="2278" y="1949"/>
                  </a:lnTo>
                  <a:lnTo>
                    <a:pt x="2339" y="1970"/>
                  </a:lnTo>
                  <a:lnTo>
                    <a:pt x="2401" y="2031"/>
                  </a:lnTo>
                  <a:lnTo>
                    <a:pt x="2401" y="2011"/>
                  </a:lnTo>
                  <a:lnTo>
                    <a:pt x="2462" y="2072"/>
                  </a:lnTo>
                  <a:lnTo>
                    <a:pt x="2524" y="2093"/>
                  </a:lnTo>
                  <a:lnTo>
                    <a:pt x="2688" y="2113"/>
                  </a:lnTo>
                  <a:lnTo>
                    <a:pt x="2831" y="2134"/>
                  </a:lnTo>
                  <a:lnTo>
                    <a:pt x="2893" y="2154"/>
                  </a:lnTo>
                  <a:lnTo>
                    <a:pt x="2954" y="2195"/>
                  </a:lnTo>
                  <a:lnTo>
                    <a:pt x="3016" y="2257"/>
                  </a:lnTo>
                  <a:lnTo>
                    <a:pt x="3078" y="2277"/>
                  </a:lnTo>
                  <a:lnTo>
                    <a:pt x="3242" y="2298"/>
                  </a:lnTo>
                  <a:lnTo>
                    <a:pt x="3385" y="2318"/>
                  </a:lnTo>
                  <a:lnTo>
                    <a:pt x="3467" y="2339"/>
                  </a:lnTo>
                  <a:lnTo>
                    <a:pt x="3529" y="2380"/>
                  </a:lnTo>
                  <a:lnTo>
                    <a:pt x="3611" y="2380"/>
                  </a:lnTo>
                  <a:lnTo>
                    <a:pt x="3693" y="2400"/>
                  </a:lnTo>
                  <a:lnTo>
                    <a:pt x="3755" y="2441"/>
                  </a:lnTo>
                  <a:lnTo>
                    <a:pt x="3816" y="2462"/>
                  </a:lnTo>
                  <a:lnTo>
                    <a:pt x="3960" y="2483"/>
                  </a:lnTo>
                  <a:lnTo>
                    <a:pt x="4124" y="2503"/>
                  </a:lnTo>
                  <a:lnTo>
                    <a:pt x="4185" y="2524"/>
                  </a:lnTo>
                  <a:lnTo>
                    <a:pt x="4247" y="2565"/>
                  </a:lnTo>
                  <a:lnTo>
                    <a:pt x="4308" y="2626"/>
                  </a:lnTo>
                  <a:lnTo>
                    <a:pt x="4370" y="2647"/>
                  </a:lnTo>
                  <a:lnTo>
                    <a:pt x="4534" y="2667"/>
                  </a:lnTo>
                  <a:lnTo>
                    <a:pt x="4678" y="2688"/>
                  </a:lnTo>
                  <a:lnTo>
                    <a:pt x="4739" y="2708"/>
                  </a:lnTo>
                  <a:lnTo>
                    <a:pt x="4801" y="2749"/>
                  </a:lnTo>
                  <a:lnTo>
                    <a:pt x="4903" y="2749"/>
                  </a:lnTo>
                  <a:lnTo>
                    <a:pt x="4985" y="2770"/>
                  </a:lnTo>
                  <a:lnTo>
                    <a:pt x="5047" y="2811"/>
                  </a:lnTo>
                  <a:lnTo>
                    <a:pt x="5108" y="2831"/>
                  </a:lnTo>
                  <a:lnTo>
                    <a:pt x="5252" y="2852"/>
                  </a:lnTo>
                  <a:lnTo>
                    <a:pt x="5396" y="2872"/>
                  </a:lnTo>
                  <a:lnTo>
                    <a:pt x="5478" y="2893"/>
                  </a:lnTo>
                  <a:lnTo>
                    <a:pt x="5519" y="2934"/>
                  </a:lnTo>
                  <a:lnTo>
                    <a:pt x="5580" y="2995"/>
                  </a:lnTo>
                  <a:lnTo>
                    <a:pt x="5662" y="3016"/>
                  </a:lnTo>
                  <a:lnTo>
                    <a:pt x="5806" y="3036"/>
                  </a:lnTo>
                  <a:lnTo>
                    <a:pt x="5970" y="3057"/>
                  </a:lnTo>
                  <a:lnTo>
                    <a:pt x="6032" y="3077"/>
                  </a:lnTo>
                  <a:lnTo>
                    <a:pt x="6093" y="3118"/>
                  </a:lnTo>
                  <a:lnTo>
                    <a:pt x="6175" y="3118"/>
                  </a:lnTo>
                  <a:lnTo>
                    <a:pt x="6257" y="3139"/>
                  </a:lnTo>
                  <a:lnTo>
                    <a:pt x="6339" y="3180"/>
                  </a:lnTo>
                  <a:lnTo>
                    <a:pt x="6442" y="3221"/>
                  </a:lnTo>
                  <a:lnTo>
                    <a:pt x="6832" y="3221"/>
                  </a:lnTo>
                  <a:lnTo>
                    <a:pt x="6914" y="3262"/>
                  </a:lnTo>
                  <a:lnTo>
                    <a:pt x="6996" y="3303"/>
                  </a:lnTo>
                  <a:lnTo>
                    <a:pt x="7078" y="3365"/>
                  </a:lnTo>
                  <a:lnTo>
                    <a:pt x="7180" y="3385"/>
                  </a:lnTo>
                  <a:lnTo>
                    <a:pt x="7262" y="3406"/>
                  </a:lnTo>
                  <a:lnTo>
                    <a:pt x="7550" y="3406"/>
                  </a:lnTo>
                  <a:lnTo>
                    <a:pt x="7652" y="3426"/>
                  </a:lnTo>
                  <a:lnTo>
                    <a:pt x="7734" y="3488"/>
                  </a:lnTo>
                  <a:lnTo>
                    <a:pt x="7837" y="3549"/>
                  </a:lnTo>
                  <a:lnTo>
                    <a:pt x="7960" y="3590"/>
                  </a:lnTo>
                  <a:lnTo>
                    <a:pt x="8186" y="3590"/>
                  </a:lnTo>
                  <a:lnTo>
                    <a:pt x="8309" y="3570"/>
                  </a:lnTo>
                  <a:lnTo>
                    <a:pt x="8432" y="3590"/>
                  </a:lnTo>
                  <a:lnTo>
                    <a:pt x="8534" y="3611"/>
                  </a:lnTo>
                  <a:lnTo>
                    <a:pt x="8657" y="3672"/>
                  </a:lnTo>
                  <a:lnTo>
                    <a:pt x="8760" y="3734"/>
                  </a:lnTo>
                  <a:lnTo>
                    <a:pt x="8862" y="3775"/>
                  </a:lnTo>
                  <a:lnTo>
                    <a:pt x="9109" y="3775"/>
                  </a:lnTo>
                  <a:lnTo>
                    <a:pt x="9232" y="3754"/>
                  </a:lnTo>
                  <a:lnTo>
                    <a:pt x="9355" y="3775"/>
                  </a:lnTo>
                  <a:lnTo>
                    <a:pt x="9478" y="3795"/>
                  </a:lnTo>
                  <a:lnTo>
                    <a:pt x="9580" y="3857"/>
                  </a:lnTo>
                  <a:lnTo>
                    <a:pt x="9663" y="3857"/>
                  </a:lnTo>
                  <a:lnTo>
                    <a:pt x="9745" y="3877"/>
                  </a:lnTo>
                  <a:lnTo>
                    <a:pt x="9847" y="3918"/>
                  </a:lnTo>
                  <a:lnTo>
                    <a:pt x="9929" y="3939"/>
                  </a:lnTo>
                  <a:lnTo>
                    <a:pt x="10134" y="3960"/>
                  </a:lnTo>
                  <a:lnTo>
                    <a:pt x="10319" y="3960"/>
                  </a:lnTo>
                  <a:lnTo>
                    <a:pt x="10422" y="3980"/>
                  </a:lnTo>
                  <a:lnTo>
                    <a:pt x="10504" y="4042"/>
                  </a:lnTo>
                  <a:lnTo>
                    <a:pt x="10668" y="4042"/>
                  </a:lnTo>
                  <a:lnTo>
                    <a:pt x="10770" y="4103"/>
                  </a:lnTo>
                  <a:lnTo>
                    <a:pt x="10893" y="4144"/>
                  </a:lnTo>
                  <a:lnTo>
                    <a:pt x="11140" y="4144"/>
                  </a:lnTo>
                  <a:lnTo>
                    <a:pt x="11263" y="4124"/>
                  </a:lnTo>
                  <a:lnTo>
                    <a:pt x="11386" y="4144"/>
                  </a:lnTo>
                  <a:lnTo>
                    <a:pt x="11488" y="4165"/>
                  </a:lnTo>
                  <a:lnTo>
                    <a:pt x="11611" y="4226"/>
                  </a:lnTo>
                  <a:lnTo>
                    <a:pt x="11775" y="4226"/>
                  </a:lnTo>
                  <a:lnTo>
                    <a:pt x="11899" y="4288"/>
                  </a:lnTo>
                  <a:lnTo>
                    <a:pt x="12042" y="4329"/>
                  </a:lnTo>
                  <a:lnTo>
                    <a:pt x="12329" y="4329"/>
                  </a:lnTo>
                  <a:lnTo>
                    <a:pt x="12473" y="4308"/>
                  </a:lnTo>
                  <a:lnTo>
                    <a:pt x="12617" y="4308"/>
                  </a:lnTo>
                  <a:lnTo>
                    <a:pt x="12740" y="4349"/>
                  </a:lnTo>
                  <a:lnTo>
                    <a:pt x="12883" y="4411"/>
                  </a:lnTo>
                  <a:lnTo>
                    <a:pt x="13027" y="4472"/>
                  </a:lnTo>
                  <a:lnTo>
                    <a:pt x="13191" y="4513"/>
                  </a:lnTo>
                  <a:lnTo>
                    <a:pt x="13519" y="4513"/>
                  </a:lnTo>
                  <a:lnTo>
                    <a:pt x="13683" y="4493"/>
                  </a:lnTo>
                  <a:lnTo>
                    <a:pt x="13868" y="4493"/>
                  </a:lnTo>
                  <a:lnTo>
                    <a:pt x="14011" y="4534"/>
                  </a:lnTo>
                  <a:lnTo>
                    <a:pt x="14176" y="4595"/>
                  </a:lnTo>
                  <a:lnTo>
                    <a:pt x="14258" y="4575"/>
                  </a:lnTo>
                  <a:lnTo>
                    <a:pt x="14340" y="4595"/>
                  </a:lnTo>
                  <a:lnTo>
                    <a:pt x="14545" y="4657"/>
                  </a:lnTo>
                  <a:lnTo>
                    <a:pt x="14750" y="4698"/>
                  </a:lnTo>
                  <a:lnTo>
                    <a:pt x="14955" y="4698"/>
                  </a:lnTo>
                  <a:lnTo>
                    <a:pt x="15181" y="4678"/>
                  </a:lnTo>
                  <a:lnTo>
                    <a:pt x="15591" y="4678"/>
                  </a:lnTo>
                  <a:lnTo>
                    <a:pt x="15796" y="4719"/>
                  </a:lnTo>
                  <a:lnTo>
                    <a:pt x="16001" y="4780"/>
                  </a:lnTo>
                  <a:lnTo>
                    <a:pt x="16186" y="4780"/>
                  </a:lnTo>
                  <a:lnTo>
                    <a:pt x="16453" y="4842"/>
                  </a:lnTo>
                  <a:lnTo>
                    <a:pt x="16740" y="4883"/>
                  </a:lnTo>
                  <a:lnTo>
                    <a:pt x="17006" y="4883"/>
                  </a:lnTo>
                  <a:lnTo>
                    <a:pt x="17294" y="4862"/>
                  </a:lnTo>
                  <a:lnTo>
                    <a:pt x="17848" y="4862"/>
                  </a:lnTo>
                  <a:lnTo>
                    <a:pt x="18135" y="4883"/>
                  </a:lnTo>
                  <a:lnTo>
                    <a:pt x="18401" y="4965"/>
                  </a:lnTo>
                  <a:lnTo>
                    <a:pt x="18484" y="4944"/>
                  </a:lnTo>
                  <a:lnTo>
                    <a:pt x="18566" y="4965"/>
                  </a:lnTo>
                  <a:lnTo>
                    <a:pt x="19366" y="5006"/>
                  </a:lnTo>
                  <a:lnTo>
                    <a:pt x="20166" y="5047"/>
                  </a:lnTo>
                  <a:lnTo>
                    <a:pt x="20986" y="5067"/>
                  </a:lnTo>
                  <a:lnTo>
                    <a:pt x="22586" y="5067"/>
                  </a:lnTo>
                  <a:lnTo>
                    <a:pt x="23386" y="5047"/>
                  </a:lnTo>
                  <a:lnTo>
                    <a:pt x="24186" y="5006"/>
                  </a:lnTo>
                  <a:lnTo>
                    <a:pt x="25007" y="4965"/>
                  </a:lnTo>
                  <a:lnTo>
                    <a:pt x="25089" y="4944"/>
                  </a:lnTo>
                  <a:lnTo>
                    <a:pt x="25171" y="4965"/>
                  </a:lnTo>
                  <a:lnTo>
                    <a:pt x="25315" y="4924"/>
                  </a:lnTo>
                  <a:lnTo>
                    <a:pt x="25458" y="4883"/>
                  </a:lnTo>
                  <a:lnTo>
                    <a:pt x="25766" y="4862"/>
                  </a:lnTo>
                  <a:lnTo>
                    <a:pt x="26361" y="4862"/>
                  </a:lnTo>
                  <a:lnTo>
                    <a:pt x="26669" y="4883"/>
                  </a:lnTo>
                  <a:lnTo>
                    <a:pt x="26976" y="4883"/>
                  </a:lnTo>
                  <a:lnTo>
                    <a:pt x="27263" y="4842"/>
                  </a:lnTo>
                  <a:lnTo>
                    <a:pt x="27428" y="4821"/>
                  </a:lnTo>
                  <a:lnTo>
                    <a:pt x="27571" y="4780"/>
                  </a:lnTo>
                  <a:lnTo>
                    <a:pt x="27817" y="4719"/>
                  </a:lnTo>
                  <a:lnTo>
                    <a:pt x="28063" y="4678"/>
                  </a:lnTo>
                  <a:lnTo>
                    <a:pt x="28576" y="4678"/>
                  </a:lnTo>
                  <a:lnTo>
                    <a:pt x="28823" y="4698"/>
                  </a:lnTo>
                  <a:lnTo>
                    <a:pt x="29089" y="4698"/>
                  </a:lnTo>
                  <a:lnTo>
                    <a:pt x="29335" y="4657"/>
                  </a:lnTo>
                  <a:lnTo>
                    <a:pt x="29582" y="4595"/>
                  </a:lnTo>
                  <a:lnTo>
                    <a:pt x="29766" y="4595"/>
                  </a:lnTo>
                  <a:lnTo>
                    <a:pt x="29910" y="4534"/>
                  </a:lnTo>
                  <a:lnTo>
                    <a:pt x="30074" y="4493"/>
                  </a:lnTo>
                  <a:lnTo>
                    <a:pt x="30238" y="4493"/>
                  </a:lnTo>
                  <a:lnTo>
                    <a:pt x="30402" y="4513"/>
                  </a:lnTo>
                  <a:lnTo>
                    <a:pt x="30730" y="4513"/>
                  </a:lnTo>
                  <a:lnTo>
                    <a:pt x="30894" y="4472"/>
                  </a:lnTo>
                  <a:lnTo>
                    <a:pt x="31059" y="4411"/>
                  </a:lnTo>
                  <a:lnTo>
                    <a:pt x="31202" y="4349"/>
                  </a:lnTo>
                  <a:lnTo>
                    <a:pt x="31366" y="4308"/>
                  </a:lnTo>
                  <a:lnTo>
                    <a:pt x="31530" y="4308"/>
                  </a:lnTo>
                  <a:lnTo>
                    <a:pt x="31694" y="4329"/>
                  </a:lnTo>
                  <a:lnTo>
                    <a:pt x="32023" y="4329"/>
                  </a:lnTo>
                  <a:lnTo>
                    <a:pt x="32187" y="4288"/>
                  </a:lnTo>
                  <a:lnTo>
                    <a:pt x="32351" y="4226"/>
                  </a:lnTo>
                  <a:lnTo>
                    <a:pt x="32515" y="4226"/>
                  </a:lnTo>
                  <a:lnTo>
                    <a:pt x="32618" y="4165"/>
                  </a:lnTo>
                  <a:lnTo>
                    <a:pt x="32741" y="4144"/>
                  </a:lnTo>
                  <a:lnTo>
                    <a:pt x="32864" y="4124"/>
                  </a:lnTo>
                  <a:lnTo>
                    <a:pt x="32987" y="4144"/>
                  </a:lnTo>
                  <a:lnTo>
                    <a:pt x="33212" y="4144"/>
                  </a:lnTo>
                  <a:lnTo>
                    <a:pt x="33336" y="4103"/>
                  </a:lnTo>
                  <a:lnTo>
                    <a:pt x="33438" y="4042"/>
                  </a:lnTo>
                  <a:lnTo>
                    <a:pt x="33602" y="4042"/>
                  </a:lnTo>
                  <a:lnTo>
                    <a:pt x="33705" y="3980"/>
                  </a:lnTo>
                  <a:lnTo>
                    <a:pt x="33787" y="3960"/>
                  </a:lnTo>
                  <a:lnTo>
                    <a:pt x="34095" y="3960"/>
                  </a:lnTo>
                  <a:lnTo>
                    <a:pt x="34177" y="3939"/>
                  </a:lnTo>
                  <a:lnTo>
                    <a:pt x="34279" y="3918"/>
                  </a:lnTo>
                  <a:lnTo>
                    <a:pt x="34361" y="3857"/>
                  </a:lnTo>
                  <a:lnTo>
                    <a:pt x="34525" y="3857"/>
                  </a:lnTo>
                  <a:lnTo>
                    <a:pt x="34607" y="3795"/>
                  </a:lnTo>
                  <a:lnTo>
                    <a:pt x="34710" y="3775"/>
                  </a:lnTo>
                  <a:lnTo>
                    <a:pt x="34997" y="3775"/>
                  </a:lnTo>
                  <a:lnTo>
                    <a:pt x="35100" y="3754"/>
                  </a:lnTo>
                  <a:lnTo>
                    <a:pt x="35202" y="3734"/>
                  </a:lnTo>
                  <a:lnTo>
                    <a:pt x="35284" y="3672"/>
                  </a:lnTo>
                  <a:lnTo>
                    <a:pt x="35449" y="3672"/>
                  </a:lnTo>
                  <a:lnTo>
                    <a:pt x="35531" y="3611"/>
                  </a:lnTo>
                  <a:lnTo>
                    <a:pt x="35633" y="3590"/>
                  </a:lnTo>
                  <a:lnTo>
                    <a:pt x="35920" y="3590"/>
                  </a:lnTo>
                  <a:lnTo>
                    <a:pt x="36023" y="3570"/>
                  </a:lnTo>
                  <a:lnTo>
                    <a:pt x="36105" y="3549"/>
                  </a:lnTo>
                  <a:lnTo>
                    <a:pt x="36208" y="3488"/>
                  </a:lnTo>
                  <a:lnTo>
                    <a:pt x="36372" y="3488"/>
                  </a:lnTo>
                  <a:lnTo>
                    <a:pt x="36474" y="3426"/>
                  </a:lnTo>
                  <a:lnTo>
                    <a:pt x="36597" y="3406"/>
                  </a:lnTo>
                  <a:lnTo>
                    <a:pt x="37069" y="3406"/>
                  </a:lnTo>
                  <a:lnTo>
                    <a:pt x="37192" y="3365"/>
                  </a:lnTo>
                  <a:lnTo>
                    <a:pt x="37295" y="3303"/>
                  </a:lnTo>
                  <a:lnTo>
                    <a:pt x="37397" y="3242"/>
                  </a:lnTo>
                  <a:lnTo>
                    <a:pt x="37520" y="3221"/>
                  </a:lnTo>
                  <a:lnTo>
                    <a:pt x="37992" y="3221"/>
                  </a:lnTo>
                  <a:lnTo>
                    <a:pt x="38115" y="3180"/>
                  </a:lnTo>
                  <a:lnTo>
                    <a:pt x="38218" y="3118"/>
                  </a:lnTo>
                  <a:lnTo>
                    <a:pt x="38382" y="3118"/>
                  </a:lnTo>
                  <a:lnTo>
                    <a:pt x="38546" y="3077"/>
                  </a:lnTo>
                  <a:lnTo>
                    <a:pt x="38710" y="3036"/>
                  </a:lnTo>
                  <a:lnTo>
                    <a:pt x="38874" y="3016"/>
                  </a:lnTo>
                  <a:lnTo>
                    <a:pt x="39203" y="3016"/>
                  </a:lnTo>
                  <a:lnTo>
                    <a:pt x="39367" y="3036"/>
                  </a:lnTo>
                  <a:lnTo>
                    <a:pt x="39531" y="3077"/>
                  </a:lnTo>
                  <a:lnTo>
                    <a:pt x="39695" y="3118"/>
                  </a:lnTo>
                  <a:lnTo>
                    <a:pt x="39921" y="3221"/>
                  </a:lnTo>
                  <a:lnTo>
                    <a:pt x="40126" y="3324"/>
                  </a:lnTo>
                  <a:lnTo>
                    <a:pt x="40208" y="3385"/>
                  </a:lnTo>
                  <a:lnTo>
                    <a:pt x="40290" y="3467"/>
                  </a:lnTo>
                  <a:lnTo>
                    <a:pt x="40372" y="3570"/>
                  </a:lnTo>
                  <a:lnTo>
                    <a:pt x="40433" y="3672"/>
                  </a:lnTo>
                  <a:lnTo>
                    <a:pt x="40495" y="3754"/>
                  </a:lnTo>
                  <a:lnTo>
                    <a:pt x="40515" y="3857"/>
                  </a:lnTo>
                  <a:lnTo>
                    <a:pt x="40556" y="3960"/>
                  </a:lnTo>
                  <a:lnTo>
                    <a:pt x="40618" y="4042"/>
                  </a:lnTo>
                  <a:lnTo>
                    <a:pt x="40680" y="4124"/>
                  </a:lnTo>
                  <a:lnTo>
                    <a:pt x="40700" y="4226"/>
                  </a:lnTo>
                  <a:lnTo>
                    <a:pt x="40721" y="4329"/>
                  </a:lnTo>
                  <a:lnTo>
                    <a:pt x="40782" y="4411"/>
                  </a:lnTo>
                  <a:lnTo>
                    <a:pt x="40803" y="4493"/>
                  </a:lnTo>
                  <a:lnTo>
                    <a:pt x="40803" y="4595"/>
                  </a:lnTo>
                  <a:lnTo>
                    <a:pt x="40844" y="4657"/>
                  </a:lnTo>
                  <a:lnTo>
                    <a:pt x="40864" y="4719"/>
                  </a:lnTo>
                  <a:lnTo>
                    <a:pt x="40885" y="4862"/>
                  </a:lnTo>
                  <a:lnTo>
                    <a:pt x="40905" y="5006"/>
                  </a:lnTo>
                  <a:lnTo>
                    <a:pt x="40926" y="5088"/>
                  </a:lnTo>
                  <a:lnTo>
                    <a:pt x="40967" y="5149"/>
                  </a:lnTo>
                  <a:lnTo>
                    <a:pt x="40987" y="5231"/>
                  </a:lnTo>
                  <a:lnTo>
                    <a:pt x="40987" y="5313"/>
                  </a:lnTo>
                  <a:lnTo>
                    <a:pt x="41028" y="5395"/>
                  </a:lnTo>
                  <a:lnTo>
                    <a:pt x="41069" y="5498"/>
                  </a:lnTo>
                  <a:lnTo>
                    <a:pt x="41069" y="5601"/>
                  </a:lnTo>
                  <a:lnTo>
                    <a:pt x="41069" y="5683"/>
                  </a:lnTo>
                  <a:lnTo>
                    <a:pt x="41069" y="5888"/>
                  </a:lnTo>
                  <a:lnTo>
                    <a:pt x="41110" y="5970"/>
                  </a:lnTo>
                  <a:lnTo>
                    <a:pt x="41151" y="6072"/>
                  </a:lnTo>
                  <a:lnTo>
                    <a:pt x="41172" y="6155"/>
                  </a:lnTo>
                  <a:lnTo>
                    <a:pt x="41172" y="6237"/>
                  </a:lnTo>
                  <a:lnTo>
                    <a:pt x="41233" y="6442"/>
                  </a:lnTo>
                  <a:lnTo>
                    <a:pt x="41254" y="6647"/>
                  </a:lnTo>
                  <a:lnTo>
                    <a:pt x="41274" y="6852"/>
                  </a:lnTo>
                  <a:lnTo>
                    <a:pt x="41254" y="7078"/>
                  </a:lnTo>
                  <a:lnTo>
                    <a:pt x="41254" y="7283"/>
                  </a:lnTo>
                  <a:lnTo>
                    <a:pt x="41254" y="7488"/>
                  </a:lnTo>
                  <a:lnTo>
                    <a:pt x="41274" y="7693"/>
                  </a:lnTo>
                  <a:lnTo>
                    <a:pt x="41336" y="7898"/>
                  </a:lnTo>
                  <a:lnTo>
                    <a:pt x="41357" y="8247"/>
                  </a:lnTo>
                  <a:lnTo>
                    <a:pt x="41398" y="8698"/>
                  </a:lnTo>
                  <a:lnTo>
                    <a:pt x="41439" y="9129"/>
                  </a:lnTo>
                  <a:lnTo>
                    <a:pt x="41459" y="9580"/>
                  </a:lnTo>
                  <a:lnTo>
                    <a:pt x="41459" y="10011"/>
                  </a:lnTo>
                  <a:lnTo>
                    <a:pt x="41459" y="10462"/>
                  </a:lnTo>
                  <a:lnTo>
                    <a:pt x="41439" y="10893"/>
                  </a:lnTo>
                  <a:lnTo>
                    <a:pt x="41398" y="11345"/>
                  </a:lnTo>
                  <a:lnTo>
                    <a:pt x="41357" y="11775"/>
                  </a:lnTo>
                  <a:lnTo>
                    <a:pt x="41336" y="12493"/>
                  </a:lnTo>
                  <a:lnTo>
                    <a:pt x="41274" y="12904"/>
                  </a:lnTo>
                  <a:lnTo>
                    <a:pt x="41254" y="13109"/>
                  </a:lnTo>
                  <a:lnTo>
                    <a:pt x="41233" y="13314"/>
                  </a:lnTo>
                  <a:lnTo>
                    <a:pt x="41254" y="13540"/>
                  </a:lnTo>
                  <a:lnTo>
                    <a:pt x="41254" y="13745"/>
                  </a:lnTo>
                  <a:lnTo>
                    <a:pt x="41295" y="13950"/>
                  </a:lnTo>
                  <a:lnTo>
                    <a:pt x="41336" y="14155"/>
                  </a:lnTo>
                  <a:lnTo>
                    <a:pt x="41357" y="14216"/>
                  </a:lnTo>
                  <a:lnTo>
                    <a:pt x="41357" y="14299"/>
                  </a:lnTo>
                  <a:lnTo>
                    <a:pt x="41459" y="14360"/>
                  </a:lnTo>
                  <a:lnTo>
                    <a:pt x="41582" y="14422"/>
                  </a:lnTo>
                  <a:lnTo>
                    <a:pt x="41685" y="14442"/>
                  </a:lnTo>
                  <a:lnTo>
                    <a:pt x="41808" y="14442"/>
                  </a:lnTo>
                  <a:lnTo>
                    <a:pt x="41910" y="14422"/>
                  </a:lnTo>
                  <a:lnTo>
                    <a:pt x="42033" y="14401"/>
                  </a:lnTo>
                  <a:lnTo>
                    <a:pt x="42259" y="14340"/>
                  </a:lnTo>
                  <a:lnTo>
                    <a:pt x="42341" y="14319"/>
                  </a:lnTo>
                  <a:lnTo>
                    <a:pt x="42423" y="14319"/>
                  </a:lnTo>
                  <a:lnTo>
                    <a:pt x="42485" y="14278"/>
                  </a:lnTo>
                  <a:lnTo>
                    <a:pt x="42546" y="14258"/>
                  </a:lnTo>
                  <a:lnTo>
                    <a:pt x="42710" y="14237"/>
                  </a:lnTo>
                  <a:lnTo>
                    <a:pt x="42854" y="14216"/>
                  </a:lnTo>
                  <a:lnTo>
                    <a:pt x="42936" y="14196"/>
                  </a:lnTo>
                  <a:lnTo>
                    <a:pt x="42998" y="14134"/>
                  </a:lnTo>
                  <a:lnTo>
                    <a:pt x="43162" y="14093"/>
                  </a:lnTo>
                  <a:lnTo>
                    <a:pt x="43326" y="14073"/>
                  </a:lnTo>
                  <a:lnTo>
                    <a:pt x="43490" y="14052"/>
                  </a:lnTo>
                  <a:lnTo>
                    <a:pt x="43675" y="14052"/>
                  </a:lnTo>
                  <a:lnTo>
                    <a:pt x="44003" y="14073"/>
                  </a:lnTo>
                  <a:lnTo>
                    <a:pt x="44187" y="14073"/>
                  </a:lnTo>
                  <a:lnTo>
                    <a:pt x="44352" y="14052"/>
                  </a:lnTo>
                  <a:lnTo>
                    <a:pt x="44516" y="13970"/>
                  </a:lnTo>
                  <a:lnTo>
                    <a:pt x="44680" y="13868"/>
                  </a:lnTo>
                  <a:lnTo>
                    <a:pt x="44823" y="13745"/>
                  </a:lnTo>
                  <a:lnTo>
                    <a:pt x="44946" y="13622"/>
                  </a:lnTo>
                  <a:lnTo>
                    <a:pt x="45049" y="13499"/>
                  </a:lnTo>
                  <a:lnTo>
                    <a:pt x="45152" y="13334"/>
                  </a:lnTo>
                  <a:lnTo>
                    <a:pt x="45213" y="13170"/>
                  </a:lnTo>
                  <a:lnTo>
                    <a:pt x="45275" y="12986"/>
                  </a:lnTo>
                  <a:lnTo>
                    <a:pt x="45193" y="12781"/>
                  </a:lnTo>
                  <a:lnTo>
                    <a:pt x="45152" y="12596"/>
                  </a:lnTo>
                  <a:lnTo>
                    <a:pt x="45111" y="12391"/>
                  </a:lnTo>
                  <a:lnTo>
                    <a:pt x="45090" y="12186"/>
                  </a:lnTo>
                  <a:lnTo>
                    <a:pt x="45090" y="11980"/>
                  </a:lnTo>
                  <a:lnTo>
                    <a:pt x="45111" y="11796"/>
                  </a:lnTo>
                  <a:lnTo>
                    <a:pt x="45152" y="11591"/>
                  </a:lnTo>
                  <a:lnTo>
                    <a:pt x="45193" y="11386"/>
                  </a:lnTo>
                  <a:lnTo>
                    <a:pt x="45213" y="11016"/>
                  </a:lnTo>
                  <a:lnTo>
                    <a:pt x="45275" y="10873"/>
                  </a:lnTo>
                  <a:lnTo>
                    <a:pt x="45295" y="10709"/>
                  </a:lnTo>
                  <a:lnTo>
                    <a:pt x="45295" y="10544"/>
                  </a:lnTo>
                  <a:lnTo>
                    <a:pt x="45295" y="10380"/>
                  </a:lnTo>
                  <a:lnTo>
                    <a:pt x="45275" y="10216"/>
                  </a:lnTo>
                  <a:lnTo>
                    <a:pt x="45295" y="10052"/>
                  </a:lnTo>
                  <a:lnTo>
                    <a:pt x="45316" y="9888"/>
                  </a:lnTo>
                  <a:lnTo>
                    <a:pt x="45377" y="9724"/>
                  </a:lnTo>
                  <a:lnTo>
                    <a:pt x="45398" y="9191"/>
                  </a:lnTo>
                  <a:lnTo>
                    <a:pt x="45459" y="9006"/>
                  </a:lnTo>
                  <a:lnTo>
                    <a:pt x="45480" y="8821"/>
                  </a:lnTo>
                  <a:lnTo>
                    <a:pt x="45480" y="8637"/>
                  </a:lnTo>
                  <a:lnTo>
                    <a:pt x="45480" y="8452"/>
                  </a:lnTo>
                  <a:lnTo>
                    <a:pt x="45459" y="8247"/>
                  </a:lnTo>
                  <a:lnTo>
                    <a:pt x="45459" y="8062"/>
                  </a:lnTo>
                  <a:lnTo>
                    <a:pt x="45500" y="7878"/>
                  </a:lnTo>
                  <a:lnTo>
                    <a:pt x="45562" y="7693"/>
                  </a:lnTo>
                  <a:lnTo>
                    <a:pt x="45562" y="7344"/>
                  </a:lnTo>
                  <a:lnTo>
                    <a:pt x="45644" y="7180"/>
                  </a:lnTo>
                  <a:lnTo>
                    <a:pt x="45664" y="6996"/>
                  </a:lnTo>
                  <a:lnTo>
                    <a:pt x="45664" y="6790"/>
                  </a:lnTo>
                  <a:lnTo>
                    <a:pt x="45664" y="6606"/>
                  </a:lnTo>
                  <a:lnTo>
                    <a:pt x="45644" y="6421"/>
                  </a:lnTo>
                  <a:lnTo>
                    <a:pt x="45644" y="6237"/>
                  </a:lnTo>
                  <a:lnTo>
                    <a:pt x="45685" y="6052"/>
                  </a:lnTo>
                  <a:lnTo>
                    <a:pt x="45746" y="5867"/>
                  </a:lnTo>
                  <a:lnTo>
                    <a:pt x="45767" y="5519"/>
                  </a:lnTo>
                  <a:lnTo>
                    <a:pt x="45808" y="5375"/>
                  </a:lnTo>
                  <a:lnTo>
                    <a:pt x="45849" y="5252"/>
                  </a:lnTo>
                  <a:lnTo>
                    <a:pt x="45849" y="5108"/>
                  </a:lnTo>
                  <a:lnTo>
                    <a:pt x="45849" y="4965"/>
                  </a:lnTo>
                  <a:lnTo>
                    <a:pt x="45829" y="4821"/>
                  </a:lnTo>
                  <a:lnTo>
                    <a:pt x="45849" y="4678"/>
                  </a:lnTo>
                  <a:lnTo>
                    <a:pt x="45870" y="4534"/>
                  </a:lnTo>
                  <a:lnTo>
                    <a:pt x="45931" y="4411"/>
                  </a:lnTo>
                  <a:lnTo>
                    <a:pt x="45931" y="4308"/>
                  </a:lnTo>
                  <a:lnTo>
                    <a:pt x="45931" y="4226"/>
                  </a:lnTo>
                  <a:lnTo>
                    <a:pt x="45993" y="4124"/>
                  </a:lnTo>
                  <a:lnTo>
                    <a:pt x="46034" y="4001"/>
                  </a:lnTo>
                  <a:lnTo>
                    <a:pt x="46034" y="3877"/>
                  </a:lnTo>
                  <a:lnTo>
                    <a:pt x="46034" y="3754"/>
                  </a:lnTo>
                  <a:lnTo>
                    <a:pt x="46013" y="3652"/>
                  </a:lnTo>
                  <a:lnTo>
                    <a:pt x="46034" y="3529"/>
                  </a:lnTo>
                  <a:lnTo>
                    <a:pt x="46054" y="3406"/>
                  </a:lnTo>
                  <a:lnTo>
                    <a:pt x="46116" y="3303"/>
                  </a:lnTo>
                  <a:lnTo>
                    <a:pt x="46116" y="3221"/>
                  </a:lnTo>
                  <a:lnTo>
                    <a:pt x="46116" y="3118"/>
                  </a:lnTo>
                  <a:lnTo>
                    <a:pt x="46177" y="3036"/>
                  </a:lnTo>
                  <a:lnTo>
                    <a:pt x="46198" y="2954"/>
                  </a:lnTo>
                  <a:lnTo>
                    <a:pt x="46218" y="2749"/>
                  </a:lnTo>
                  <a:lnTo>
                    <a:pt x="46198" y="2647"/>
                  </a:lnTo>
                  <a:lnTo>
                    <a:pt x="46218" y="2565"/>
                  </a:lnTo>
                  <a:lnTo>
                    <a:pt x="46239" y="2462"/>
                  </a:lnTo>
                  <a:lnTo>
                    <a:pt x="46300" y="2380"/>
                  </a:lnTo>
                  <a:lnTo>
                    <a:pt x="46321" y="2031"/>
                  </a:lnTo>
                  <a:lnTo>
                    <a:pt x="46362" y="1949"/>
                  </a:lnTo>
                  <a:lnTo>
                    <a:pt x="46382" y="1888"/>
                  </a:lnTo>
                  <a:lnTo>
                    <a:pt x="46403" y="1744"/>
                  </a:lnTo>
                  <a:lnTo>
                    <a:pt x="46403" y="1580"/>
                  </a:lnTo>
                  <a:lnTo>
                    <a:pt x="46444" y="1518"/>
                  </a:lnTo>
                  <a:lnTo>
                    <a:pt x="46485" y="1457"/>
                  </a:lnTo>
                  <a:lnTo>
                    <a:pt x="46485" y="1108"/>
                  </a:lnTo>
                  <a:lnTo>
                    <a:pt x="46567" y="882"/>
                  </a:lnTo>
                  <a:lnTo>
                    <a:pt x="46588" y="759"/>
                  </a:lnTo>
                  <a:lnTo>
                    <a:pt x="46588" y="657"/>
                  </a:lnTo>
                  <a:lnTo>
                    <a:pt x="46588" y="534"/>
                  </a:lnTo>
                  <a:lnTo>
                    <a:pt x="46567" y="411"/>
                  </a:lnTo>
                  <a:lnTo>
                    <a:pt x="46526" y="308"/>
                  </a:lnTo>
                  <a:lnTo>
                    <a:pt x="46469" y="193"/>
                  </a:lnTo>
                  <a:lnTo>
                    <a:pt x="46403" y="144"/>
                  </a:lnTo>
                  <a:lnTo>
                    <a:pt x="46321" y="103"/>
                  </a:lnTo>
                  <a:lnTo>
                    <a:pt x="45931" y="103"/>
                  </a:lnTo>
                  <a:lnTo>
                    <a:pt x="45829" y="62"/>
                  </a:lnTo>
                  <a:lnTo>
                    <a:pt x="45746" y="21"/>
                  </a:lnTo>
                  <a:lnTo>
                    <a:pt x="45623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1585915" y="3022443"/>
              <a:ext cx="229677" cy="645355"/>
            </a:xfrm>
            <a:custGeom>
              <a:rect b="b" l="l" r="r" t="t"/>
              <a:pathLst>
                <a:path extrusionOk="0" h="30956" w="11017">
                  <a:moveTo>
                    <a:pt x="10503" y="0"/>
                  </a:moveTo>
                  <a:lnTo>
                    <a:pt x="10401" y="41"/>
                  </a:lnTo>
                  <a:lnTo>
                    <a:pt x="10196" y="123"/>
                  </a:lnTo>
                  <a:lnTo>
                    <a:pt x="9990" y="247"/>
                  </a:lnTo>
                  <a:lnTo>
                    <a:pt x="9190" y="657"/>
                  </a:lnTo>
                  <a:lnTo>
                    <a:pt x="8370" y="1026"/>
                  </a:lnTo>
                  <a:lnTo>
                    <a:pt x="6708" y="1765"/>
                  </a:lnTo>
                  <a:lnTo>
                    <a:pt x="6483" y="1929"/>
                  </a:lnTo>
                  <a:lnTo>
                    <a:pt x="6483" y="1949"/>
                  </a:lnTo>
                  <a:lnTo>
                    <a:pt x="6441" y="1949"/>
                  </a:lnTo>
                  <a:lnTo>
                    <a:pt x="6421" y="1990"/>
                  </a:lnTo>
                  <a:lnTo>
                    <a:pt x="6400" y="2011"/>
                  </a:lnTo>
                  <a:lnTo>
                    <a:pt x="6421" y="2052"/>
                  </a:lnTo>
                  <a:lnTo>
                    <a:pt x="6462" y="2093"/>
                  </a:lnTo>
                  <a:lnTo>
                    <a:pt x="6462" y="2524"/>
                  </a:lnTo>
                  <a:lnTo>
                    <a:pt x="6462" y="2954"/>
                  </a:lnTo>
                  <a:lnTo>
                    <a:pt x="6462" y="3180"/>
                  </a:lnTo>
                  <a:lnTo>
                    <a:pt x="6421" y="3385"/>
                  </a:lnTo>
                  <a:lnTo>
                    <a:pt x="6400" y="3611"/>
                  </a:lnTo>
                  <a:lnTo>
                    <a:pt x="6339" y="3816"/>
                  </a:lnTo>
                  <a:lnTo>
                    <a:pt x="6298" y="3980"/>
                  </a:lnTo>
                  <a:lnTo>
                    <a:pt x="6318" y="4042"/>
                  </a:lnTo>
                  <a:lnTo>
                    <a:pt x="6339" y="4124"/>
                  </a:lnTo>
                  <a:lnTo>
                    <a:pt x="6359" y="4185"/>
                  </a:lnTo>
                  <a:lnTo>
                    <a:pt x="6421" y="4247"/>
                  </a:lnTo>
                  <a:lnTo>
                    <a:pt x="6483" y="4308"/>
                  </a:lnTo>
                  <a:lnTo>
                    <a:pt x="6544" y="4370"/>
                  </a:lnTo>
                  <a:lnTo>
                    <a:pt x="6647" y="4431"/>
                  </a:lnTo>
                  <a:lnTo>
                    <a:pt x="6688" y="4513"/>
                  </a:lnTo>
                  <a:lnTo>
                    <a:pt x="6729" y="4616"/>
                  </a:lnTo>
                  <a:lnTo>
                    <a:pt x="6729" y="4739"/>
                  </a:lnTo>
                  <a:lnTo>
                    <a:pt x="6565" y="5970"/>
                  </a:lnTo>
                  <a:lnTo>
                    <a:pt x="6483" y="6585"/>
                  </a:lnTo>
                  <a:lnTo>
                    <a:pt x="6421" y="7201"/>
                  </a:lnTo>
                  <a:lnTo>
                    <a:pt x="6359" y="7878"/>
                  </a:lnTo>
                  <a:lnTo>
                    <a:pt x="6277" y="8555"/>
                  </a:lnTo>
                  <a:lnTo>
                    <a:pt x="6216" y="9068"/>
                  </a:lnTo>
                  <a:lnTo>
                    <a:pt x="6154" y="9580"/>
                  </a:lnTo>
                  <a:lnTo>
                    <a:pt x="6052" y="10627"/>
                  </a:lnTo>
                  <a:lnTo>
                    <a:pt x="5990" y="11078"/>
                  </a:lnTo>
                  <a:lnTo>
                    <a:pt x="5908" y="11529"/>
                  </a:lnTo>
                  <a:lnTo>
                    <a:pt x="5826" y="11981"/>
                  </a:lnTo>
                  <a:lnTo>
                    <a:pt x="5765" y="12432"/>
                  </a:lnTo>
                  <a:lnTo>
                    <a:pt x="5600" y="14340"/>
                  </a:lnTo>
                  <a:lnTo>
                    <a:pt x="5498" y="15283"/>
                  </a:lnTo>
                  <a:lnTo>
                    <a:pt x="5375" y="16227"/>
                  </a:lnTo>
                  <a:lnTo>
                    <a:pt x="5272" y="17027"/>
                  </a:lnTo>
                  <a:lnTo>
                    <a:pt x="5170" y="17806"/>
                  </a:lnTo>
                  <a:lnTo>
                    <a:pt x="5088" y="18607"/>
                  </a:lnTo>
                  <a:lnTo>
                    <a:pt x="4964" y="19386"/>
                  </a:lnTo>
                  <a:lnTo>
                    <a:pt x="4595" y="21643"/>
                  </a:lnTo>
                  <a:lnTo>
                    <a:pt x="4411" y="22771"/>
                  </a:lnTo>
                  <a:lnTo>
                    <a:pt x="4246" y="23879"/>
                  </a:lnTo>
                  <a:lnTo>
                    <a:pt x="4103" y="24843"/>
                  </a:lnTo>
                  <a:lnTo>
                    <a:pt x="3939" y="25766"/>
                  </a:lnTo>
                  <a:lnTo>
                    <a:pt x="3795" y="26730"/>
                  </a:lnTo>
                  <a:lnTo>
                    <a:pt x="3754" y="27202"/>
                  </a:lnTo>
                  <a:lnTo>
                    <a:pt x="3693" y="27674"/>
                  </a:lnTo>
                  <a:lnTo>
                    <a:pt x="3672" y="27899"/>
                  </a:lnTo>
                  <a:lnTo>
                    <a:pt x="3611" y="28125"/>
                  </a:lnTo>
                  <a:lnTo>
                    <a:pt x="3487" y="28556"/>
                  </a:lnTo>
                  <a:lnTo>
                    <a:pt x="3467" y="28597"/>
                  </a:lnTo>
                  <a:lnTo>
                    <a:pt x="3426" y="28617"/>
                  </a:lnTo>
                  <a:lnTo>
                    <a:pt x="3364" y="28638"/>
                  </a:lnTo>
                  <a:lnTo>
                    <a:pt x="3282" y="28638"/>
                  </a:lnTo>
                  <a:lnTo>
                    <a:pt x="3241" y="28597"/>
                  </a:lnTo>
                  <a:lnTo>
                    <a:pt x="3200" y="28535"/>
                  </a:lnTo>
                  <a:lnTo>
                    <a:pt x="3200" y="28474"/>
                  </a:lnTo>
                  <a:lnTo>
                    <a:pt x="3262" y="28043"/>
                  </a:lnTo>
                  <a:lnTo>
                    <a:pt x="3323" y="27612"/>
                  </a:lnTo>
                  <a:lnTo>
                    <a:pt x="3364" y="27181"/>
                  </a:lnTo>
                  <a:lnTo>
                    <a:pt x="3364" y="26751"/>
                  </a:lnTo>
                  <a:lnTo>
                    <a:pt x="3385" y="26607"/>
                  </a:lnTo>
                  <a:lnTo>
                    <a:pt x="3405" y="26463"/>
                  </a:lnTo>
                  <a:lnTo>
                    <a:pt x="3446" y="26299"/>
                  </a:lnTo>
                  <a:lnTo>
                    <a:pt x="3467" y="26156"/>
                  </a:lnTo>
                  <a:lnTo>
                    <a:pt x="3467" y="26033"/>
                  </a:lnTo>
                  <a:lnTo>
                    <a:pt x="3467" y="25951"/>
                  </a:lnTo>
                  <a:lnTo>
                    <a:pt x="3446" y="25889"/>
                  </a:lnTo>
                  <a:lnTo>
                    <a:pt x="3405" y="25827"/>
                  </a:lnTo>
                  <a:lnTo>
                    <a:pt x="3344" y="25766"/>
                  </a:lnTo>
                  <a:lnTo>
                    <a:pt x="3282" y="25704"/>
                  </a:lnTo>
                  <a:lnTo>
                    <a:pt x="3180" y="25643"/>
                  </a:lnTo>
                  <a:lnTo>
                    <a:pt x="3098" y="26135"/>
                  </a:lnTo>
                  <a:lnTo>
                    <a:pt x="3036" y="26381"/>
                  </a:lnTo>
                  <a:lnTo>
                    <a:pt x="2975" y="26627"/>
                  </a:lnTo>
                  <a:lnTo>
                    <a:pt x="2667" y="27633"/>
                  </a:lnTo>
                  <a:lnTo>
                    <a:pt x="2503" y="28125"/>
                  </a:lnTo>
                  <a:lnTo>
                    <a:pt x="2318" y="28617"/>
                  </a:lnTo>
                  <a:lnTo>
                    <a:pt x="2175" y="28966"/>
                  </a:lnTo>
                  <a:lnTo>
                    <a:pt x="1990" y="29274"/>
                  </a:lnTo>
                  <a:lnTo>
                    <a:pt x="1805" y="29581"/>
                  </a:lnTo>
                  <a:lnTo>
                    <a:pt x="1580" y="29848"/>
                  </a:lnTo>
                  <a:lnTo>
                    <a:pt x="1313" y="30094"/>
                  </a:lnTo>
                  <a:lnTo>
                    <a:pt x="1169" y="30217"/>
                  </a:lnTo>
                  <a:lnTo>
                    <a:pt x="1026" y="30299"/>
                  </a:lnTo>
                  <a:lnTo>
                    <a:pt x="862" y="30402"/>
                  </a:lnTo>
                  <a:lnTo>
                    <a:pt x="698" y="30464"/>
                  </a:lnTo>
                  <a:lnTo>
                    <a:pt x="513" y="30546"/>
                  </a:lnTo>
                  <a:lnTo>
                    <a:pt x="328" y="30587"/>
                  </a:lnTo>
                  <a:lnTo>
                    <a:pt x="246" y="30628"/>
                  </a:lnTo>
                  <a:lnTo>
                    <a:pt x="164" y="30669"/>
                  </a:lnTo>
                  <a:lnTo>
                    <a:pt x="103" y="30689"/>
                  </a:lnTo>
                  <a:lnTo>
                    <a:pt x="41" y="30730"/>
                  </a:lnTo>
                  <a:lnTo>
                    <a:pt x="0" y="30792"/>
                  </a:lnTo>
                  <a:lnTo>
                    <a:pt x="21" y="30853"/>
                  </a:lnTo>
                  <a:lnTo>
                    <a:pt x="41" y="30894"/>
                  </a:lnTo>
                  <a:lnTo>
                    <a:pt x="103" y="30935"/>
                  </a:lnTo>
                  <a:lnTo>
                    <a:pt x="164" y="30956"/>
                  </a:lnTo>
                  <a:lnTo>
                    <a:pt x="226" y="30956"/>
                  </a:lnTo>
                  <a:lnTo>
                    <a:pt x="1067" y="30771"/>
                  </a:lnTo>
                  <a:lnTo>
                    <a:pt x="1498" y="30669"/>
                  </a:lnTo>
                  <a:lnTo>
                    <a:pt x="1908" y="30546"/>
                  </a:lnTo>
                  <a:lnTo>
                    <a:pt x="3344" y="30094"/>
                  </a:lnTo>
                  <a:lnTo>
                    <a:pt x="4041" y="29848"/>
                  </a:lnTo>
                  <a:lnTo>
                    <a:pt x="4390" y="29705"/>
                  </a:lnTo>
                  <a:lnTo>
                    <a:pt x="4739" y="29561"/>
                  </a:lnTo>
                  <a:lnTo>
                    <a:pt x="4841" y="29520"/>
                  </a:lnTo>
                  <a:lnTo>
                    <a:pt x="4964" y="29520"/>
                  </a:lnTo>
                  <a:lnTo>
                    <a:pt x="5190" y="29499"/>
                  </a:lnTo>
                  <a:lnTo>
                    <a:pt x="5252" y="29520"/>
                  </a:lnTo>
                  <a:lnTo>
                    <a:pt x="5334" y="29540"/>
                  </a:lnTo>
                  <a:lnTo>
                    <a:pt x="5477" y="29540"/>
                  </a:lnTo>
                  <a:lnTo>
                    <a:pt x="5621" y="29561"/>
                  </a:lnTo>
                  <a:lnTo>
                    <a:pt x="5703" y="29581"/>
                  </a:lnTo>
                  <a:lnTo>
                    <a:pt x="5785" y="29623"/>
                  </a:lnTo>
                  <a:lnTo>
                    <a:pt x="5990" y="29705"/>
                  </a:lnTo>
                  <a:lnTo>
                    <a:pt x="6154" y="29746"/>
                  </a:lnTo>
                  <a:lnTo>
                    <a:pt x="6318" y="29746"/>
                  </a:lnTo>
                  <a:lnTo>
                    <a:pt x="6462" y="29684"/>
                  </a:lnTo>
                  <a:lnTo>
                    <a:pt x="6565" y="29581"/>
                  </a:lnTo>
                  <a:lnTo>
                    <a:pt x="6667" y="29458"/>
                  </a:lnTo>
                  <a:lnTo>
                    <a:pt x="6749" y="29294"/>
                  </a:lnTo>
                  <a:lnTo>
                    <a:pt x="6811" y="29089"/>
                  </a:lnTo>
                  <a:lnTo>
                    <a:pt x="6811" y="29110"/>
                  </a:lnTo>
                  <a:lnTo>
                    <a:pt x="6893" y="29028"/>
                  </a:lnTo>
                  <a:lnTo>
                    <a:pt x="6934" y="28946"/>
                  </a:lnTo>
                  <a:lnTo>
                    <a:pt x="6934" y="28843"/>
                  </a:lnTo>
                  <a:lnTo>
                    <a:pt x="6934" y="28740"/>
                  </a:lnTo>
                  <a:lnTo>
                    <a:pt x="6934" y="28556"/>
                  </a:lnTo>
                  <a:lnTo>
                    <a:pt x="6954" y="28453"/>
                  </a:lnTo>
                  <a:lnTo>
                    <a:pt x="6995" y="28371"/>
                  </a:lnTo>
                  <a:lnTo>
                    <a:pt x="6995" y="28043"/>
                  </a:lnTo>
                  <a:lnTo>
                    <a:pt x="6975" y="27694"/>
                  </a:lnTo>
                  <a:lnTo>
                    <a:pt x="6934" y="26997"/>
                  </a:lnTo>
                  <a:lnTo>
                    <a:pt x="6913" y="26648"/>
                  </a:lnTo>
                  <a:lnTo>
                    <a:pt x="6934" y="26320"/>
                  </a:lnTo>
                  <a:lnTo>
                    <a:pt x="6954" y="25971"/>
                  </a:lnTo>
                  <a:lnTo>
                    <a:pt x="7016" y="25622"/>
                  </a:lnTo>
                  <a:lnTo>
                    <a:pt x="7077" y="25520"/>
                  </a:lnTo>
                  <a:lnTo>
                    <a:pt x="7118" y="25417"/>
                  </a:lnTo>
                  <a:lnTo>
                    <a:pt x="7118" y="25294"/>
                  </a:lnTo>
                  <a:lnTo>
                    <a:pt x="7118" y="25171"/>
                  </a:lnTo>
                  <a:lnTo>
                    <a:pt x="7118" y="25048"/>
                  </a:lnTo>
                  <a:lnTo>
                    <a:pt x="7118" y="24925"/>
                  </a:lnTo>
                  <a:lnTo>
                    <a:pt x="7139" y="24822"/>
                  </a:lnTo>
                  <a:lnTo>
                    <a:pt x="7200" y="24699"/>
                  </a:lnTo>
                  <a:lnTo>
                    <a:pt x="7200" y="24720"/>
                  </a:lnTo>
                  <a:lnTo>
                    <a:pt x="7262" y="24597"/>
                  </a:lnTo>
                  <a:lnTo>
                    <a:pt x="7303" y="24494"/>
                  </a:lnTo>
                  <a:lnTo>
                    <a:pt x="7303" y="24371"/>
                  </a:lnTo>
                  <a:lnTo>
                    <a:pt x="7303" y="24248"/>
                  </a:lnTo>
                  <a:lnTo>
                    <a:pt x="7303" y="24002"/>
                  </a:lnTo>
                  <a:lnTo>
                    <a:pt x="7324" y="23879"/>
                  </a:lnTo>
                  <a:lnTo>
                    <a:pt x="7365" y="23776"/>
                  </a:lnTo>
                  <a:lnTo>
                    <a:pt x="7365" y="23797"/>
                  </a:lnTo>
                  <a:lnTo>
                    <a:pt x="7406" y="23715"/>
                  </a:lnTo>
                  <a:lnTo>
                    <a:pt x="7447" y="23632"/>
                  </a:lnTo>
                  <a:lnTo>
                    <a:pt x="7488" y="23468"/>
                  </a:lnTo>
                  <a:lnTo>
                    <a:pt x="7508" y="23304"/>
                  </a:lnTo>
                  <a:lnTo>
                    <a:pt x="7488" y="23140"/>
                  </a:lnTo>
                  <a:lnTo>
                    <a:pt x="7488" y="22976"/>
                  </a:lnTo>
                  <a:lnTo>
                    <a:pt x="7488" y="22812"/>
                  </a:lnTo>
                  <a:lnTo>
                    <a:pt x="7508" y="22648"/>
                  </a:lnTo>
                  <a:lnTo>
                    <a:pt x="7570" y="22484"/>
                  </a:lnTo>
                  <a:lnTo>
                    <a:pt x="7549" y="22504"/>
                  </a:lnTo>
                  <a:lnTo>
                    <a:pt x="7590" y="22422"/>
                  </a:lnTo>
                  <a:lnTo>
                    <a:pt x="7631" y="22361"/>
                  </a:lnTo>
                  <a:lnTo>
                    <a:pt x="7672" y="22196"/>
                  </a:lnTo>
                  <a:lnTo>
                    <a:pt x="7672" y="22032"/>
                  </a:lnTo>
                  <a:lnTo>
                    <a:pt x="7672" y="21868"/>
                  </a:lnTo>
                  <a:lnTo>
                    <a:pt x="7672" y="21704"/>
                  </a:lnTo>
                  <a:lnTo>
                    <a:pt x="7672" y="21540"/>
                  </a:lnTo>
                  <a:lnTo>
                    <a:pt x="7693" y="21376"/>
                  </a:lnTo>
                  <a:lnTo>
                    <a:pt x="7754" y="21212"/>
                  </a:lnTo>
                  <a:lnTo>
                    <a:pt x="7816" y="21068"/>
                  </a:lnTo>
                  <a:lnTo>
                    <a:pt x="7857" y="20904"/>
                  </a:lnTo>
                  <a:lnTo>
                    <a:pt x="7857" y="20740"/>
                  </a:lnTo>
                  <a:lnTo>
                    <a:pt x="7857" y="20576"/>
                  </a:lnTo>
                  <a:lnTo>
                    <a:pt x="7857" y="20412"/>
                  </a:lnTo>
                  <a:lnTo>
                    <a:pt x="7857" y="20248"/>
                  </a:lnTo>
                  <a:lnTo>
                    <a:pt x="7877" y="20084"/>
                  </a:lnTo>
                  <a:lnTo>
                    <a:pt x="7939" y="19919"/>
                  </a:lnTo>
                  <a:lnTo>
                    <a:pt x="7939" y="19919"/>
                  </a:lnTo>
                  <a:lnTo>
                    <a:pt x="7918" y="19940"/>
                  </a:lnTo>
                  <a:lnTo>
                    <a:pt x="8001" y="19776"/>
                  </a:lnTo>
                  <a:lnTo>
                    <a:pt x="8042" y="19612"/>
                  </a:lnTo>
                  <a:lnTo>
                    <a:pt x="8042" y="19427"/>
                  </a:lnTo>
                  <a:lnTo>
                    <a:pt x="8042" y="19263"/>
                  </a:lnTo>
                  <a:lnTo>
                    <a:pt x="8042" y="19078"/>
                  </a:lnTo>
                  <a:lnTo>
                    <a:pt x="8042" y="18914"/>
                  </a:lnTo>
                  <a:lnTo>
                    <a:pt x="8062" y="18750"/>
                  </a:lnTo>
                  <a:lnTo>
                    <a:pt x="8103" y="18566"/>
                  </a:lnTo>
                  <a:lnTo>
                    <a:pt x="8083" y="18524"/>
                  </a:lnTo>
                  <a:lnTo>
                    <a:pt x="8124" y="18483"/>
                  </a:lnTo>
                  <a:lnTo>
                    <a:pt x="8185" y="18360"/>
                  </a:lnTo>
                  <a:lnTo>
                    <a:pt x="8226" y="18258"/>
                  </a:lnTo>
                  <a:lnTo>
                    <a:pt x="8226" y="18135"/>
                  </a:lnTo>
                  <a:lnTo>
                    <a:pt x="8226" y="18012"/>
                  </a:lnTo>
                  <a:lnTo>
                    <a:pt x="8226" y="17889"/>
                  </a:lnTo>
                  <a:lnTo>
                    <a:pt x="8226" y="17765"/>
                  </a:lnTo>
                  <a:lnTo>
                    <a:pt x="8247" y="17642"/>
                  </a:lnTo>
                  <a:lnTo>
                    <a:pt x="8308" y="17540"/>
                  </a:lnTo>
                  <a:lnTo>
                    <a:pt x="8349" y="17478"/>
                  </a:lnTo>
                  <a:lnTo>
                    <a:pt x="8390" y="17417"/>
                  </a:lnTo>
                  <a:lnTo>
                    <a:pt x="8411" y="17335"/>
                  </a:lnTo>
                  <a:lnTo>
                    <a:pt x="8411" y="17253"/>
                  </a:lnTo>
                  <a:lnTo>
                    <a:pt x="8411" y="17109"/>
                  </a:lnTo>
                  <a:lnTo>
                    <a:pt x="8411" y="16945"/>
                  </a:lnTo>
                  <a:lnTo>
                    <a:pt x="8677" y="15550"/>
                  </a:lnTo>
                  <a:lnTo>
                    <a:pt x="8924" y="14155"/>
                  </a:lnTo>
                  <a:lnTo>
                    <a:pt x="9395" y="11345"/>
                  </a:lnTo>
                  <a:lnTo>
                    <a:pt x="10298" y="5744"/>
                  </a:lnTo>
                  <a:lnTo>
                    <a:pt x="10421" y="5067"/>
                  </a:lnTo>
                  <a:lnTo>
                    <a:pt x="10524" y="4390"/>
                  </a:lnTo>
                  <a:lnTo>
                    <a:pt x="10565" y="4042"/>
                  </a:lnTo>
                  <a:lnTo>
                    <a:pt x="10585" y="3713"/>
                  </a:lnTo>
                  <a:lnTo>
                    <a:pt x="10585" y="3365"/>
                  </a:lnTo>
                  <a:lnTo>
                    <a:pt x="10544" y="3016"/>
                  </a:lnTo>
                  <a:lnTo>
                    <a:pt x="10585" y="2934"/>
                  </a:lnTo>
                  <a:lnTo>
                    <a:pt x="10585" y="2831"/>
                  </a:lnTo>
                  <a:lnTo>
                    <a:pt x="10606" y="2647"/>
                  </a:lnTo>
                  <a:lnTo>
                    <a:pt x="10626" y="2462"/>
                  </a:lnTo>
                  <a:lnTo>
                    <a:pt x="10647" y="2380"/>
                  </a:lnTo>
                  <a:lnTo>
                    <a:pt x="10688" y="2298"/>
                  </a:lnTo>
                  <a:lnTo>
                    <a:pt x="10749" y="2216"/>
                  </a:lnTo>
                  <a:lnTo>
                    <a:pt x="10770" y="2134"/>
                  </a:lnTo>
                  <a:lnTo>
                    <a:pt x="10790" y="2052"/>
                  </a:lnTo>
                  <a:lnTo>
                    <a:pt x="10790" y="1970"/>
                  </a:lnTo>
                  <a:lnTo>
                    <a:pt x="10790" y="1785"/>
                  </a:lnTo>
                  <a:lnTo>
                    <a:pt x="10811" y="1600"/>
                  </a:lnTo>
                  <a:lnTo>
                    <a:pt x="10852" y="1436"/>
                  </a:lnTo>
                  <a:lnTo>
                    <a:pt x="10872" y="1252"/>
                  </a:lnTo>
                  <a:lnTo>
                    <a:pt x="10893" y="882"/>
                  </a:lnTo>
                  <a:lnTo>
                    <a:pt x="10914" y="780"/>
                  </a:lnTo>
                  <a:lnTo>
                    <a:pt x="10955" y="677"/>
                  </a:lnTo>
                  <a:lnTo>
                    <a:pt x="11016" y="452"/>
                  </a:lnTo>
                  <a:lnTo>
                    <a:pt x="11016" y="349"/>
                  </a:lnTo>
                  <a:lnTo>
                    <a:pt x="10996" y="247"/>
                  </a:lnTo>
                  <a:lnTo>
                    <a:pt x="10934" y="164"/>
                  </a:lnTo>
                  <a:lnTo>
                    <a:pt x="10831" y="82"/>
                  </a:lnTo>
                  <a:lnTo>
                    <a:pt x="10729" y="21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1042337" y="3668215"/>
              <a:ext cx="623132" cy="311795"/>
            </a:xfrm>
            <a:custGeom>
              <a:rect b="b" l="l" r="r" t="t"/>
              <a:pathLst>
                <a:path extrusionOk="0" h="14956" w="29890">
                  <a:moveTo>
                    <a:pt x="28351" y="0"/>
                  </a:moveTo>
                  <a:lnTo>
                    <a:pt x="27572" y="165"/>
                  </a:lnTo>
                  <a:lnTo>
                    <a:pt x="27366" y="206"/>
                  </a:lnTo>
                  <a:lnTo>
                    <a:pt x="27264" y="247"/>
                  </a:lnTo>
                  <a:lnTo>
                    <a:pt x="27182" y="329"/>
                  </a:lnTo>
                  <a:lnTo>
                    <a:pt x="27059" y="472"/>
                  </a:lnTo>
                  <a:lnTo>
                    <a:pt x="26936" y="595"/>
                  </a:lnTo>
                  <a:lnTo>
                    <a:pt x="26792" y="698"/>
                  </a:lnTo>
                  <a:lnTo>
                    <a:pt x="26648" y="800"/>
                  </a:lnTo>
                  <a:lnTo>
                    <a:pt x="26484" y="862"/>
                  </a:lnTo>
                  <a:lnTo>
                    <a:pt x="26320" y="903"/>
                  </a:lnTo>
                  <a:lnTo>
                    <a:pt x="26136" y="924"/>
                  </a:lnTo>
                  <a:lnTo>
                    <a:pt x="25951" y="924"/>
                  </a:lnTo>
                  <a:lnTo>
                    <a:pt x="25664" y="1026"/>
                  </a:lnTo>
                  <a:lnTo>
                    <a:pt x="25520" y="1067"/>
                  </a:lnTo>
                  <a:lnTo>
                    <a:pt x="25377" y="1088"/>
                  </a:lnTo>
                  <a:lnTo>
                    <a:pt x="25254" y="1088"/>
                  </a:lnTo>
                  <a:lnTo>
                    <a:pt x="25110" y="1067"/>
                  </a:lnTo>
                  <a:lnTo>
                    <a:pt x="24966" y="1006"/>
                  </a:lnTo>
                  <a:lnTo>
                    <a:pt x="24823" y="924"/>
                  </a:lnTo>
                  <a:lnTo>
                    <a:pt x="24454" y="924"/>
                  </a:lnTo>
                  <a:lnTo>
                    <a:pt x="23756" y="1047"/>
                  </a:lnTo>
                  <a:lnTo>
                    <a:pt x="23059" y="1149"/>
                  </a:lnTo>
                  <a:lnTo>
                    <a:pt x="21664" y="1334"/>
                  </a:lnTo>
                  <a:lnTo>
                    <a:pt x="20269" y="1457"/>
                  </a:lnTo>
                  <a:lnTo>
                    <a:pt x="18853" y="1580"/>
                  </a:lnTo>
                  <a:lnTo>
                    <a:pt x="17458" y="1662"/>
                  </a:lnTo>
                  <a:lnTo>
                    <a:pt x="16043" y="1724"/>
                  </a:lnTo>
                  <a:lnTo>
                    <a:pt x="13232" y="1867"/>
                  </a:lnTo>
                  <a:lnTo>
                    <a:pt x="11920" y="1929"/>
                  </a:lnTo>
                  <a:lnTo>
                    <a:pt x="10627" y="1929"/>
                  </a:lnTo>
                  <a:lnTo>
                    <a:pt x="9314" y="1908"/>
                  </a:lnTo>
                  <a:lnTo>
                    <a:pt x="8022" y="1826"/>
                  </a:lnTo>
                  <a:lnTo>
                    <a:pt x="6709" y="1703"/>
                  </a:lnTo>
                  <a:lnTo>
                    <a:pt x="5417" y="1539"/>
                  </a:lnTo>
                  <a:lnTo>
                    <a:pt x="4124" y="1354"/>
                  </a:lnTo>
                  <a:lnTo>
                    <a:pt x="2832" y="1108"/>
                  </a:lnTo>
                  <a:lnTo>
                    <a:pt x="2134" y="965"/>
                  </a:lnTo>
                  <a:lnTo>
                    <a:pt x="1806" y="883"/>
                  </a:lnTo>
                  <a:lnTo>
                    <a:pt x="1457" y="821"/>
                  </a:lnTo>
                  <a:lnTo>
                    <a:pt x="1109" y="780"/>
                  </a:lnTo>
                  <a:lnTo>
                    <a:pt x="760" y="780"/>
                  </a:lnTo>
                  <a:lnTo>
                    <a:pt x="575" y="800"/>
                  </a:lnTo>
                  <a:lnTo>
                    <a:pt x="411" y="821"/>
                  </a:lnTo>
                  <a:lnTo>
                    <a:pt x="227" y="862"/>
                  </a:lnTo>
                  <a:lnTo>
                    <a:pt x="42" y="924"/>
                  </a:lnTo>
                  <a:lnTo>
                    <a:pt x="21" y="924"/>
                  </a:lnTo>
                  <a:lnTo>
                    <a:pt x="1" y="965"/>
                  </a:lnTo>
                  <a:lnTo>
                    <a:pt x="1" y="1026"/>
                  </a:lnTo>
                  <a:lnTo>
                    <a:pt x="42" y="1088"/>
                  </a:lnTo>
                  <a:lnTo>
                    <a:pt x="42" y="1170"/>
                  </a:lnTo>
                  <a:lnTo>
                    <a:pt x="42" y="1252"/>
                  </a:lnTo>
                  <a:lnTo>
                    <a:pt x="145" y="1354"/>
                  </a:lnTo>
                  <a:lnTo>
                    <a:pt x="247" y="1457"/>
                  </a:lnTo>
                  <a:lnTo>
                    <a:pt x="329" y="1436"/>
                  </a:lnTo>
                  <a:lnTo>
                    <a:pt x="411" y="1457"/>
                  </a:lnTo>
                  <a:lnTo>
                    <a:pt x="493" y="1518"/>
                  </a:lnTo>
                  <a:lnTo>
                    <a:pt x="596" y="1539"/>
                  </a:lnTo>
                  <a:lnTo>
                    <a:pt x="883" y="1539"/>
                  </a:lnTo>
                  <a:lnTo>
                    <a:pt x="986" y="1560"/>
                  </a:lnTo>
                  <a:lnTo>
                    <a:pt x="1068" y="1580"/>
                  </a:lnTo>
                  <a:lnTo>
                    <a:pt x="1150" y="1642"/>
                  </a:lnTo>
                  <a:lnTo>
                    <a:pt x="1334" y="1642"/>
                  </a:lnTo>
                  <a:lnTo>
                    <a:pt x="1396" y="1683"/>
                  </a:lnTo>
                  <a:lnTo>
                    <a:pt x="1457" y="1724"/>
                  </a:lnTo>
                  <a:lnTo>
                    <a:pt x="1622" y="1724"/>
                  </a:lnTo>
                  <a:lnTo>
                    <a:pt x="1765" y="1744"/>
                  </a:lnTo>
                  <a:lnTo>
                    <a:pt x="1827" y="1765"/>
                  </a:lnTo>
                  <a:lnTo>
                    <a:pt x="1909" y="1806"/>
                  </a:lnTo>
                  <a:lnTo>
                    <a:pt x="1991" y="1806"/>
                  </a:lnTo>
                  <a:lnTo>
                    <a:pt x="2052" y="1826"/>
                  </a:lnTo>
                  <a:lnTo>
                    <a:pt x="2134" y="1867"/>
                  </a:lnTo>
                  <a:lnTo>
                    <a:pt x="2196" y="1908"/>
                  </a:lnTo>
                  <a:lnTo>
                    <a:pt x="2340" y="1908"/>
                  </a:lnTo>
                  <a:lnTo>
                    <a:pt x="2504" y="1929"/>
                  </a:lnTo>
                  <a:lnTo>
                    <a:pt x="2565" y="1949"/>
                  </a:lnTo>
                  <a:lnTo>
                    <a:pt x="2627" y="1990"/>
                  </a:lnTo>
                  <a:lnTo>
                    <a:pt x="2709" y="1990"/>
                  </a:lnTo>
                  <a:lnTo>
                    <a:pt x="2791" y="2011"/>
                  </a:lnTo>
                  <a:lnTo>
                    <a:pt x="2852" y="2052"/>
                  </a:lnTo>
                  <a:lnTo>
                    <a:pt x="2934" y="2093"/>
                  </a:lnTo>
                  <a:lnTo>
                    <a:pt x="3078" y="2093"/>
                  </a:lnTo>
                  <a:lnTo>
                    <a:pt x="3242" y="2113"/>
                  </a:lnTo>
                  <a:lnTo>
                    <a:pt x="3304" y="2134"/>
                  </a:lnTo>
                  <a:lnTo>
                    <a:pt x="3365" y="2175"/>
                  </a:lnTo>
                  <a:lnTo>
                    <a:pt x="3447" y="2175"/>
                  </a:lnTo>
                  <a:lnTo>
                    <a:pt x="3529" y="2195"/>
                  </a:lnTo>
                  <a:lnTo>
                    <a:pt x="3591" y="2236"/>
                  </a:lnTo>
                  <a:lnTo>
                    <a:pt x="3652" y="2257"/>
                  </a:lnTo>
                  <a:lnTo>
                    <a:pt x="3817" y="2277"/>
                  </a:lnTo>
                  <a:lnTo>
                    <a:pt x="3960" y="2298"/>
                  </a:lnTo>
                  <a:lnTo>
                    <a:pt x="4022" y="2319"/>
                  </a:lnTo>
                  <a:lnTo>
                    <a:pt x="4083" y="2380"/>
                  </a:lnTo>
                  <a:lnTo>
                    <a:pt x="4145" y="2421"/>
                  </a:lnTo>
                  <a:lnTo>
                    <a:pt x="4206" y="2442"/>
                  </a:lnTo>
                  <a:lnTo>
                    <a:pt x="4370" y="2462"/>
                  </a:lnTo>
                  <a:lnTo>
                    <a:pt x="4514" y="2483"/>
                  </a:lnTo>
                  <a:lnTo>
                    <a:pt x="4596" y="2503"/>
                  </a:lnTo>
                  <a:lnTo>
                    <a:pt x="4658" y="2544"/>
                  </a:lnTo>
                  <a:lnTo>
                    <a:pt x="4740" y="2544"/>
                  </a:lnTo>
                  <a:lnTo>
                    <a:pt x="4822" y="2565"/>
                  </a:lnTo>
                  <a:lnTo>
                    <a:pt x="4904" y="2606"/>
                  </a:lnTo>
                  <a:lnTo>
                    <a:pt x="4986" y="2647"/>
                  </a:lnTo>
                  <a:lnTo>
                    <a:pt x="5396" y="2647"/>
                  </a:lnTo>
                  <a:lnTo>
                    <a:pt x="5478" y="2688"/>
                  </a:lnTo>
                  <a:lnTo>
                    <a:pt x="5560" y="2729"/>
                  </a:lnTo>
                  <a:lnTo>
                    <a:pt x="5642" y="2729"/>
                  </a:lnTo>
                  <a:lnTo>
                    <a:pt x="5745" y="2749"/>
                  </a:lnTo>
                  <a:lnTo>
                    <a:pt x="5847" y="2811"/>
                  </a:lnTo>
                  <a:lnTo>
                    <a:pt x="5950" y="2831"/>
                  </a:lnTo>
                  <a:lnTo>
                    <a:pt x="6442" y="2831"/>
                  </a:lnTo>
                  <a:lnTo>
                    <a:pt x="6545" y="2872"/>
                  </a:lnTo>
                  <a:lnTo>
                    <a:pt x="6647" y="2934"/>
                  </a:lnTo>
                  <a:lnTo>
                    <a:pt x="6647" y="2913"/>
                  </a:lnTo>
                  <a:lnTo>
                    <a:pt x="6791" y="2995"/>
                  </a:lnTo>
                  <a:lnTo>
                    <a:pt x="6935" y="3016"/>
                  </a:lnTo>
                  <a:lnTo>
                    <a:pt x="7489" y="3016"/>
                  </a:lnTo>
                  <a:lnTo>
                    <a:pt x="7632" y="3037"/>
                  </a:lnTo>
                  <a:lnTo>
                    <a:pt x="7776" y="3098"/>
                  </a:lnTo>
                  <a:lnTo>
                    <a:pt x="7858" y="3098"/>
                  </a:lnTo>
                  <a:lnTo>
                    <a:pt x="7940" y="3119"/>
                  </a:lnTo>
                  <a:lnTo>
                    <a:pt x="8063" y="3180"/>
                  </a:lnTo>
                  <a:lnTo>
                    <a:pt x="8206" y="3201"/>
                  </a:lnTo>
                  <a:lnTo>
                    <a:pt x="8781" y="3201"/>
                  </a:lnTo>
                  <a:lnTo>
                    <a:pt x="8924" y="3221"/>
                  </a:lnTo>
                  <a:lnTo>
                    <a:pt x="9048" y="3283"/>
                  </a:lnTo>
                  <a:lnTo>
                    <a:pt x="9150" y="3283"/>
                  </a:lnTo>
                  <a:lnTo>
                    <a:pt x="9232" y="3303"/>
                  </a:lnTo>
                  <a:lnTo>
                    <a:pt x="9417" y="3365"/>
                  </a:lnTo>
                  <a:lnTo>
                    <a:pt x="9601" y="3385"/>
                  </a:lnTo>
                  <a:lnTo>
                    <a:pt x="9971" y="3385"/>
                  </a:lnTo>
                  <a:lnTo>
                    <a:pt x="10155" y="3365"/>
                  </a:lnTo>
                  <a:lnTo>
                    <a:pt x="10340" y="3385"/>
                  </a:lnTo>
                  <a:lnTo>
                    <a:pt x="10525" y="3406"/>
                  </a:lnTo>
                  <a:lnTo>
                    <a:pt x="10709" y="3467"/>
                  </a:lnTo>
                  <a:lnTo>
                    <a:pt x="10873" y="3467"/>
                  </a:lnTo>
                  <a:lnTo>
                    <a:pt x="11160" y="3529"/>
                  </a:lnTo>
                  <a:lnTo>
                    <a:pt x="11468" y="3570"/>
                  </a:lnTo>
                  <a:lnTo>
                    <a:pt x="11755" y="3590"/>
                  </a:lnTo>
                  <a:lnTo>
                    <a:pt x="12043" y="3590"/>
                  </a:lnTo>
                  <a:lnTo>
                    <a:pt x="12637" y="3570"/>
                  </a:lnTo>
                  <a:lnTo>
                    <a:pt x="13232" y="3549"/>
                  </a:lnTo>
                  <a:lnTo>
                    <a:pt x="13909" y="3549"/>
                  </a:lnTo>
                  <a:lnTo>
                    <a:pt x="14566" y="3570"/>
                  </a:lnTo>
                  <a:lnTo>
                    <a:pt x="15920" y="3590"/>
                  </a:lnTo>
                  <a:lnTo>
                    <a:pt x="16576" y="3590"/>
                  </a:lnTo>
                  <a:lnTo>
                    <a:pt x="17253" y="3570"/>
                  </a:lnTo>
                  <a:lnTo>
                    <a:pt x="17930" y="3529"/>
                  </a:lnTo>
                  <a:lnTo>
                    <a:pt x="18587" y="3467"/>
                  </a:lnTo>
                  <a:lnTo>
                    <a:pt x="18771" y="3467"/>
                  </a:lnTo>
                  <a:lnTo>
                    <a:pt x="18997" y="3406"/>
                  </a:lnTo>
                  <a:lnTo>
                    <a:pt x="19222" y="3365"/>
                  </a:lnTo>
                  <a:lnTo>
                    <a:pt x="19448" y="3365"/>
                  </a:lnTo>
                  <a:lnTo>
                    <a:pt x="19694" y="3385"/>
                  </a:lnTo>
                  <a:lnTo>
                    <a:pt x="20166" y="3385"/>
                  </a:lnTo>
                  <a:lnTo>
                    <a:pt x="20392" y="3365"/>
                  </a:lnTo>
                  <a:lnTo>
                    <a:pt x="20617" y="3303"/>
                  </a:lnTo>
                  <a:lnTo>
                    <a:pt x="20966" y="3283"/>
                  </a:lnTo>
                  <a:lnTo>
                    <a:pt x="21110" y="3221"/>
                  </a:lnTo>
                  <a:lnTo>
                    <a:pt x="21274" y="3201"/>
                  </a:lnTo>
                  <a:lnTo>
                    <a:pt x="21951" y="3201"/>
                  </a:lnTo>
                  <a:lnTo>
                    <a:pt x="22115" y="3180"/>
                  </a:lnTo>
                  <a:lnTo>
                    <a:pt x="22279" y="3098"/>
                  </a:lnTo>
                  <a:lnTo>
                    <a:pt x="22443" y="3098"/>
                  </a:lnTo>
                  <a:lnTo>
                    <a:pt x="22546" y="3037"/>
                  </a:lnTo>
                  <a:lnTo>
                    <a:pt x="22669" y="3016"/>
                  </a:lnTo>
                  <a:lnTo>
                    <a:pt x="23141" y="3016"/>
                  </a:lnTo>
                  <a:lnTo>
                    <a:pt x="23264" y="2995"/>
                  </a:lnTo>
                  <a:lnTo>
                    <a:pt x="23366" y="2934"/>
                  </a:lnTo>
                  <a:lnTo>
                    <a:pt x="23448" y="2913"/>
                  </a:lnTo>
                  <a:lnTo>
                    <a:pt x="23530" y="2913"/>
                  </a:lnTo>
                  <a:lnTo>
                    <a:pt x="23653" y="2852"/>
                  </a:lnTo>
                  <a:lnTo>
                    <a:pt x="23756" y="2831"/>
                  </a:lnTo>
                  <a:lnTo>
                    <a:pt x="24248" y="2831"/>
                  </a:lnTo>
                  <a:lnTo>
                    <a:pt x="24351" y="2811"/>
                  </a:lnTo>
                  <a:lnTo>
                    <a:pt x="24474" y="2749"/>
                  </a:lnTo>
                  <a:lnTo>
                    <a:pt x="24597" y="2667"/>
                  </a:lnTo>
                  <a:lnTo>
                    <a:pt x="24741" y="2647"/>
                  </a:lnTo>
                  <a:lnTo>
                    <a:pt x="25295" y="2647"/>
                  </a:lnTo>
                  <a:lnTo>
                    <a:pt x="25438" y="2626"/>
                  </a:lnTo>
                  <a:lnTo>
                    <a:pt x="25582" y="2544"/>
                  </a:lnTo>
                  <a:lnTo>
                    <a:pt x="25561" y="2565"/>
                  </a:lnTo>
                  <a:lnTo>
                    <a:pt x="25787" y="2483"/>
                  </a:lnTo>
                  <a:lnTo>
                    <a:pt x="25972" y="2442"/>
                  </a:lnTo>
                  <a:lnTo>
                    <a:pt x="26115" y="2462"/>
                  </a:lnTo>
                  <a:lnTo>
                    <a:pt x="26197" y="2483"/>
                  </a:lnTo>
                  <a:lnTo>
                    <a:pt x="26238" y="2503"/>
                  </a:lnTo>
                  <a:lnTo>
                    <a:pt x="26300" y="2565"/>
                  </a:lnTo>
                  <a:lnTo>
                    <a:pt x="26341" y="2606"/>
                  </a:lnTo>
                  <a:lnTo>
                    <a:pt x="26382" y="2749"/>
                  </a:lnTo>
                  <a:lnTo>
                    <a:pt x="26423" y="2934"/>
                  </a:lnTo>
                  <a:lnTo>
                    <a:pt x="26402" y="3180"/>
                  </a:lnTo>
                  <a:lnTo>
                    <a:pt x="26402" y="3385"/>
                  </a:lnTo>
                  <a:lnTo>
                    <a:pt x="26402" y="3611"/>
                  </a:lnTo>
                  <a:lnTo>
                    <a:pt x="26402" y="3734"/>
                  </a:lnTo>
                  <a:lnTo>
                    <a:pt x="26402" y="3837"/>
                  </a:lnTo>
                  <a:lnTo>
                    <a:pt x="26361" y="3939"/>
                  </a:lnTo>
                  <a:lnTo>
                    <a:pt x="26320" y="4042"/>
                  </a:lnTo>
                  <a:lnTo>
                    <a:pt x="26300" y="4944"/>
                  </a:lnTo>
                  <a:lnTo>
                    <a:pt x="26238" y="5170"/>
                  </a:lnTo>
                  <a:lnTo>
                    <a:pt x="26218" y="5416"/>
                  </a:lnTo>
                  <a:lnTo>
                    <a:pt x="26218" y="5642"/>
                  </a:lnTo>
                  <a:lnTo>
                    <a:pt x="26218" y="5867"/>
                  </a:lnTo>
                  <a:lnTo>
                    <a:pt x="26238" y="6114"/>
                  </a:lnTo>
                  <a:lnTo>
                    <a:pt x="26218" y="6339"/>
                  </a:lnTo>
                  <a:lnTo>
                    <a:pt x="26197" y="6585"/>
                  </a:lnTo>
                  <a:lnTo>
                    <a:pt x="26136" y="6811"/>
                  </a:lnTo>
                  <a:lnTo>
                    <a:pt x="26115" y="7344"/>
                  </a:lnTo>
                  <a:lnTo>
                    <a:pt x="26054" y="7591"/>
                  </a:lnTo>
                  <a:lnTo>
                    <a:pt x="26033" y="7837"/>
                  </a:lnTo>
                  <a:lnTo>
                    <a:pt x="26033" y="8103"/>
                  </a:lnTo>
                  <a:lnTo>
                    <a:pt x="26033" y="8350"/>
                  </a:lnTo>
                  <a:lnTo>
                    <a:pt x="26054" y="8616"/>
                  </a:lnTo>
                  <a:lnTo>
                    <a:pt x="26033" y="8862"/>
                  </a:lnTo>
                  <a:lnTo>
                    <a:pt x="26013" y="9109"/>
                  </a:lnTo>
                  <a:lnTo>
                    <a:pt x="25951" y="9375"/>
                  </a:lnTo>
                  <a:lnTo>
                    <a:pt x="25931" y="9909"/>
                  </a:lnTo>
                  <a:lnTo>
                    <a:pt x="25869" y="10257"/>
                  </a:lnTo>
                  <a:lnTo>
                    <a:pt x="25848" y="10606"/>
                  </a:lnTo>
                  <a:lnTo>
                    <a:pt x="25848" y="10955"/>
                  </a:lnTo>
                  <a:lnTo>
                    <a:pt x="25848" y="11304"/>
                  </a:lnTo>
                  <a:lnTo>
                    <a:pt x="25869" y="11652"/>
                  </a:lnTo>
                  <a:lnTo>
                    <a:pt x="25869" y="11981"/>
                  </a:lnTo>
                  <a:lnTo>
                    <a:pt x="25828" y="12329"/>
                  </a:lnTo>
                  <a:lnTo>
                    <a:pt x="25766" y="12678"/>
                  </a:lnTo>
                  <a:lnTo>
                    <a:pt x="25766" y="13027"/>
                  </a:lnTo>
                  <a:lnTo>
                    <a:pt x="25684" y="13437"/>
                  </a:lnTo>
                  <a:lnTo>
                    <a:pt x="25664" y="13642"/>
                  </a:lnTo>
                  <a:lnTo>
                    <a:pt x="25643" y="13847"/>
                  </a:lnTo>
                  <a:lnTo>
                    <a:pt x="25664" y="14053"/>
                  </a:lnTo>
                  <a:lnTo>
                    <a:pt x="25684" y="14278"/>
                  </a:lnTo>
                  <a:lnTo>
                    <a:pt x="25725" y="14483"/>
                  </a:lnTo>
                  <a:lnTo>
                    <a:pt x="25766" y="14688"/>
                  </a:lnTo>
                  <a:lnTo>
                    <a:pt x="25766" y="14668"/>
                  </a:lnTo>
                  <a:lnTo>
                    <a:pt x="25848" y="14770"/>
                  </a:lnTo>
                  <a:lnTo>
                    <a:pt x="25951" y="14853"/>
                  </a:lnTo>
                  <a:lnTo>
                    <a:pt x="26013" y="14894"/>
                  </a:lnTo>
                  <a:lnTo>
                    <a:pt x="26074" y="14935"/>
                  </a:lnTo>
                  <a:lnTo>
                    <a:pt x="26156" y="14955"/>
                  </a:lnTo>
                  <a:lnTo>
                    <a:pt x="26218" y="14955"/>
                  </a:lnTo>
                  <a:lnTo>
                    <a:pt x="26361" y="14935"/>
                  </a:lnTo>
                  <a:lnTo>
                    <a:pt x="26484" y="14873"/>
                  </a:lnTo>
                  <a:lnTo>
                    <a:pt x="26525" y="14832"/>
                  </a:lnTo>
                  <a:lnTo>
                    <a:pt x="26566" y="14812"/>
                  </a:lnTo>
                  <a:lnTo>
                    <a:pt x="26669" y="14770"/>
                  </a:lnTo>
                  <a:lnTo>
                    <a:pt x="26772" y="14729"/>
                  </a:lnTo>
                  <a:lnTo>
                    <a:pt x="26813" y="14709"/>
                  </a:lnTo>
                  <a:lnTo>
                    <a:pt x="26854" y="14668"/>
                  </a:lnTo>
                  <a:lnTo>
                    <a:pt x="26956" y="14586"/>
                  </a:lnTo>
                  <a:lnTo>
                    <a:pt x="27038" y="14504"/>
                  </a:lnTo>
                  <a:lnTo>
                    <a:pt x="27079" y="14463"/>
                  </a:lnTo>
                  <a:lnTo>
                    <a:pt x="27120" y="14442"/>
                  </a:lnTo>
                  <a:lnTo>
                    <a:pt x="27223" y="14401"/>
                  </a:lnTo>
                  <a:lnTo>
                    <a:pt x="27325" y="14360"/>
                  </a:lnTo>
                  <a:lnTo>
                    <a:pt x="27366" y="14340"/>
                  </a:lnTo>
                  <a:lnTo>
                    <a:pt x="27408" y="14299"/>
                  </a:lnTo>
                  <a:lnTo>
                    <a:pt x="27408" y="14319"/>
                  </a:lnTo>
                  <a:lnTo>
                    <a:pt x="27510" y="14217"/>
                  </a:lnTo>
                  <a:lnTo>
                    <a:pt x="27592" y="14114"/>
                  </a:lnTo>
                  <a:lnTo>
                    <a:pt x="27592" y="14135"/>
                  </a:lnTo>
                  <a:lnTo>
                    <a:pt x="27695" y="14032"/>
                  </a:lnTo>
                  <a:lnTo>
                    <a:pt x="27756" y="13909"/>
                  </a:lnTo>
                  <a:lnTo>
                    <a:pt x="27756" y="13847"/>
                  </a:lnTo>
                  <a:lnTo>
                    <a:pt x="27777" y="13765"/>
                  </a:lnTo>
                  <a:lnTo>
                    <a:pt x="27818" y="13724"/>
                  </a:lnTo>
                  <a:lnTo>
                    <a:pt x="27838" y="13683"/>
                  </a:lnTo>
                  <a:lnTo>
                    <a:pt x="27859" y="13581"/>
                  </a:lnTo>
                  <a:lnTo>
                    <a:pt x="27900" y="13478"/>
                  </a:lnTo>
                  <a:lnTo>
                    <a:pt x="27920" y="13437"/>
                  </a:lnTo>
                  <a:lnTo>
                    <a:pt x="27961" y="13396"/>
                  </a:lnTo>
                  <a:lnTo>
                    <a:pt x="28002" y="13335"/>
                  </a:lnTo>
                  <a:lnTo>
                    <a:pt x="28023" y="13273"/>
                  </a:lnTo>
                  <a:lnTo>
                    <a:pt x="28043" y="13109"/>
                  </a:lnTo>
                  <a:lnTo>
                    <a:pt x="28064" y="12965"/>
                  </a:lnTo>
                  <a:lnTo>
                    <a:pt x="28084" y="12883"/>
                  </a:lnTo>
                  <a:lnTo>
                    <a:pt x="28146" y="12822"/>
                  </a:lnTo>
                  <a:lnTo>
                    <a:pt x="28125" y="12740"/>
                  </a:lnTo>
                  <a:lnTo>
                    <a:pt x="28146" y="12658"/>
                  </a:lnTo>
                  <a:lnTo>
                    <a:pt x="28208" y="12555"/>
                  </a:lnTo>
                  <a:lnTo>
                    <a:pt x="28228" y="12432"/>
                  </a:lnTo>
                  <a:lnTo>
                    <a:pt x="28249" y="12309"/>
                  </a:lnTo>
                  <a:lnTo>
                    <a:pt x="28228" y="12206"/>
                  </a:lnTo>
                  <a:lnTo>
                    <a:pt x="28228" y="12083"/>
                  </a:lnTo>
                  <a:lnTo>
                    <a:pt x="28228" y="11960"/>
                  </a:lnTo>
                  <a:lnTo>
                    <a:pt x="28269" y="11837"/>
                  </a:lnTo>
                  <a:lnTo>
                    <a:pt x="28331" y="11734"/>
                  </a:lnTo>
                  <a:lnTo>
                    <a:pt x="28310" y="11652"/>
                  </a:lnTo>
                  <a:lnTo>
                    <a:pt x="28331" y="11570"/>
                  </a:lnTo>
                  <a:lnTo>
                    <a:pt x="28392" y="11427"/>
                  </a:lnTo>
                  <a:lnTo>
                    <a:pt x="28413" y="11283"/>
                  </a:lnTo>
                  <a:lnTo>
                    <a:pt x="28433" y="11140"/>
                  </a:lnTo>
                  <a:lnTo>
                    <a:pt x="28413" y="10996"/>
                  </a:lnTo>
                  <a:lnTo>
                    <a:pt x="28413" y="10852"/>
                  </a:lnTo>
                  <a:lnTo>
                    <a:pt x="28413" y="10709"/>
                  </a:lnTo>
                  <a:lnTo>
                    <a:pt x="28433" y="10586"/>
                  </a:lnTo>
                  <a:lnTo>
                    <a:pt x="28515" y="10442"/>
                  </a:lnTo>
                  <a:lnTo>
                    <a:pt x="28495" y="10360"/>
                  </a:lnTo>
                  <a:lnTo>
                    <a:pt x="28515" y="10278"/>
                  </a:lnTo>
                  <a:lnTo>
                    <a:pt x="28577" y="10175"/>
                  </a:lnTo>
                  <a:lnTo>
                    <a:pt x="28597" y="10052"/>
                  </a:lnTo>
                  <a:lnTo>
                    <a:pt x="28597" y="9929"/>
                  </a:lnTo>
                  <a:lnTo>
                    <a:pt x="28597" y="9806"/>
                  </a:lnTo>
                  <a:lnTo>
                    <a:pt x="28597" y="9683"/>
                  </a:lnTo>
                  <a:lnTo>
                    <a:pt x="28597" y="9560"/>
                  </a:lnTo>
                  <a:lnTo>
                    <a:pt x="28638" y="9457"/>
                  </a:lnTo>
                  <a:lnTo>
                    <a:pt x="28700" y="9334"/>
                  </a:lnTo>
                  <a:lnTo>
                    <a:pt x="28679" y="9252"/>
                  </a:lnTo>
                  <a:lnTo>
                    <a:pt x="28700" y="9170"/>
                  </a:lnTo>
                  <a:lnTo>
                    <a:pt x="28761" y="9068"/>
                  </a:lnTo>
                  <a:lnTo>
                    <a:pt x="28782" y="8945"/>
                  </a:lnTo>
                  <a:lnTo>
                    <a:pt x="28782" y="8821"/>
                  </a:lnTo>
                  <a:lnTo>
                    <a:pt x="28782" y="8698"/>
                  </a:lnTo>
                  <a:lnTo>
                    <a:pt x="28782" y="8575"/>
                  </a:lnTo>
                  <a:lnTo>
                    <a:pt x="28782" y="8473"/>
                  </a:lnTo>
                  <a:lnTo>
                    <a:pt x="28823" y="8350"/>
                  </a:lnTo>
                  <a:lnTo>
                    <a:pt x="28864" y="8247"/>
                  </a:lnTo>
                  <a:lnTo>
                    <a:pt x="28885" y="7878"/>
                  </a:lnTo>
                  <a:lnTo>
                    <a:pt x="28946" y="7755"/>
                  </a:lnTo>
                  <a:lnTo>
                    <a:pt x="28967" y="7611"/>
                  </a:lnTo>
                  <a:lnTo>
                    <a:pt x="28967" y="7468"/>
                  </a:lnTo>
                  <a:lnTo>
                    <a:pt x="28967" y="7324"/>
                  </a:lnTo>
                  <a:lnTo>
                    <a:pt x="28967" y="7180"/>
                  </a:lnTo>
                  <a:lnTo>
                    <a:pt x="28967" y="7037"/>
                  </a:lnTo>
                  <a:lnTo>
                    <a:pt x="28987" y="6893"/>
                  </a:lnTo>
                  <a:lnTo>
                    <a:pt x="29049" y="6770"/>
                  </a:lnTo>
                  <a:lnTo>
                    <a:pt x="29069" y="6421"/>
                  </a:lnTo>
                  <a:lnTo>
                    <a:pt x="29131" y="6278"/>
                  </a:lnTo>
                  <a:lnTo>
                    <a:pt x="29151" y="6134"/>
                  </a:lnTo>
                  <a:lnTo>
                    <a:pt x="29151" y="6011"/>
                  </a:lnTo>
                  <a:lnTo>
                    <a:pt x="29151" y="5867"/>
                  </a:lnTo>
                  <a:lnTo>
                    <a:pt x="29151" y="5703"/>
                  </a:lnTo>
                  <a:lnTo>
                    <a:pt x="29151" y="5580"/>
                  </a:lnTo>
                  <a:lnTo>
                    <a:pt x="29172" y="5437"/>
                  </a:lnTo>
                  <a:lnTo>
                    <a:pt x="29233" y="5293"/>
                  </a:lnTo>
                  <a:lnTo>
                    <a:pt x="29254" y="4944"/>
                  </a:lnTo>
                  <a:lnTo>
                    <a:pt x="29315" y="4842"/>
                  </a:lnTo>
                  <a:lnTo>
                    <a:pt x="29336" y="4719"/>
                  </a:lnTo>
                  <a:lnTo>
                    <a:pt x="29336" y="4596"/>
                  </a:lnTo>
                  <a:lnTo>
                    <a:pt x="29336" y="4472"/>
                  </a:lnTo>
                  <a:lnTo>
                    <a:pt x="29336" y="4349"/>
                  </a:lnTo>
                  <a:lnTo>
                    <a:pt x="29336" y="4226"/>
                  </a:lnTo>
                  <a:lnTo>
                    <a:pt x="29356" y="4124"/>
                  </a:lnTo>
                  <a:lnTo>
                    <a:pt x="29418" y="4001"/>
                  </a:lnTo>
                  <a:lnTo>
                    <a:pt x="29438" y="3652"/>
                  </a:lnTo>
                  <a:lnTo>
                    <a:pt x="29500" y="3529"/>
                  </a:lnTo>
                  <a:lnTo>
                    <a:pt x="29520" y="3385"/>
                  </a:lnTo>
                  <a:lnTo>
                    <a:pt x="29520" y="3242"/>
                  </a:lnTo>
                  <a:lnTo>
                    <a:pt x="29520" y="3098"/>
                  </a:lnTo>
                  <a:lnTo>
                    <a:pt x="29520" y="2954"/>
                  </a:lnTo>
                  <a:lnTo>
                    <a:pt x="29520" y="2811"/>
                  </a:lnTo>
                  <a:lnTo>
                    <a:pt x="29541" y="2688"/>
                  </a:lnTo>
                  <a:lnTo>
                    <a:pt x="29602" y="2544"/>
                  </a:lnTo>
                  <a:lnTo>
                    <a:pt x="29623" y="2195"/>
                  </a:lnTo>
                  <a:lnTo>
                    <a:pt x="29685" y="2072"/>
                  </a:lnTo>
                  <a:lnTo>
                    <a:pt x="29705" y="1970"/>
                  </a:lnTo>
                  <a:lnTo>
                    <a:pt x="29705" y="1847"/>
                  </a:lnTo>
                  <a:lnTo>
                    <a:pt x="29705" y="1724"/>
                  </a:lnTo>
                  <a:lnTo>
                    <a:pt x="29705" y="1601"/>
                  </a:lnTo>
                  <a:lnTo>
                    <a:pt x="29705" y="1477"/>
                  </a:lnTo>
                  <a:lnTo>
                    <a:pt x="29726" y="1375"/>
                  </a:lnTo>
                  <a:lnTo>
                    <a:pt x="29787" y="1272"/>
                  </a:lnTo>
                  <a:lnTo>
                    <a:pt x="29787" y="1170"/>
                  </a:lnTo>
                  <a:lnTo>
                    <a:pt x="29808" y="1088"/>
                  </a:lnTo>
                  <a:lnTo>
                    <a:pt x="29869" y="944"/>
                  </a:lnTo>
                  <a:lnTo>
                    <a:pt x="29890" y="821"/>
                  </a:lnTo>
                  <a:lnTo>
                    <a:pt x="29890" y="739"/>
                  </a:lnTo>
                  <a:lnTo>
                    <a:pt x="29869" y="677"/>
                  </a:lnTo>
                  <a:lnTo>
                    <a:pt x="29787" y="534"/>
                  </a:lnTo>
                  <a:lnTo>
                    <a:pt x="29787" y="554"/>
                  </a:lnTo>
                  <a:lnTo>
                    <a:pt x="29623" y="349"/>
                  </a:lnTo>
                  <a:lnTo>
                    <a:pt x="29438" y="165"/>
                  </a:lnTo>
                  <a:lnTo>
                    <a:pt x="29295" y="103"/>
                  </a:lnTo>
                  <a:lnTo>
                    <a:pt x="29172" y="62"/>
                  </a:lnTo>
                  <a:lnTo>
                    <a:pt x="29028" y="41"/>
                  </a:lnTo>
                  <a:lnTo>
                    <a:pt x="28885" y="41"/>
                  </a:lnTo>
                  <a:lnTo>
                    <a:pt x="28618" y="62"/>
                  </a:lnTo>
                  <a:lnTo>
                    <a:pt x="28474" y="41"/>
                  </a:lnTo>
                  <a:lnTo>
                    <a:pt x="28351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767359" y="2481012"/>
              <a:ext cx="544432" cy="218565"/>
            </a:xfrm>
            <a:custGeom>
              <a:rect b="b" l="l" r="r" t="t"/>
              <a:pathLst>
                <a:path extrusionOk="0" h="10484" w="26115">
                  <a:moveTo>
                    <a:pt x="21314" y="1"/>
                  </a:moveTo>
                  <a:lnTo>
                    <a:pt x="21150" y="62"/>
                  </a:lnTo>
                  <a:lnTo>
                    <a:pt x="20966" y="103"/>
                  </a:lnTo>
                  <a:lnTo>
                    <a:pt x="20781" y="103"/>
                  </a:lnTo>
                  <a:lnTo>
                    <a:pt x="20576" y="83"/>
                  </a:lnTo>
                  <a:lnTo>
                    <a:pt x="20207" y="83"/>
                  </a:lnTo>
                  <a:lnTo>
                    <a:pt x="20022" y="103"/>
                  </a:lnTo>
                  <a:lnTo>
                    <a:pt x="19858" y="165"/>
                  </a:lnTo>
                  <a:lnTo>
                    <a:pt x="19468" y="165"/>
                  </a:lnTo>
                  <a:lnTo>
                    <a:pt x="19386" y="124"/>
                  </a:lnTo>
                  <a:lnTo>
                    <a:pt x="19284" y="103"/>
                  </a:lnTo>
                  <a:lnTo>
                    <a:pt x="19201" y="124"/>
                  </a:lnTo>
                  <a:lnTo>
                    <a:pt x="19119" y="165"/>
                  </a:lnTo>
                  <a:lnTo>
                    <a:pt x="17827" y="185"/>
                  </a:lnTo>
                  <a:lnTo>
                    <a:pt x="17724" y="247"/>
                  </a:lnTo>
                  <a:lnTo>
                    <a:pt x="17601" y="267"/>
                  </a:lnTo>
                  <a:lnTo>
                    <a:pt x="17130" y="267"/>
                  </a:lnTo>
                  <a:lnTo>
                    <a:pt x="17027" y="288"/>
                  </a:lnTo>
                  <a:lnTo>
                    <a:pt x="16904" y="349"/>
                  </a:lnTo>
                  <a:lnTo>
                    <a:pt x="15632" y="370"/>
                  </a:lnTo>
                  <a:lnTo>
                    <a:pt x="15530" y="432"/>
                  </a:lnTo>
                  <a:lnTo>
                    <a:pt x="15406" y="452"/>
                  </a:lnTo>
                  <a:lnTo>
                    <a:pt x="14935" y="452"/>
                  </a:lnTo>
                  <a:lnTo>
                    <a:pt x="14812" y="473"/>
                  </a:lnTo>
                  <a:lnTo>
                    <a:pt x="14709" y="534"/>
                  </a:lnTo>
                  <a:lnTo>
                    <a:pt x="13786" y="555"/>
                  </a:lnTo>
                  <a:lnTo>
                    <a:pt x="13642" y="616"/>
                  </a:lnTo>
                  <a:lnTo>
                    <a:pt x="13478" y="637"/>
                  </a:lnTo>
                  <a:lnTo>
                    <a:pt x="13314" y="657"/>
                  </a:lnTo>
                  <a:lnTo>
                    <a:pt x="13150" y="637"/>
                  </a:lnTo>
                  <a:lnTo>
                    <a:pt x="12822" y="637"/>
                  </a:lnTo>
                  <a:lnTo>
                    <a:pt x="12658" y="657"/>
                  </a:lnTo>
                  <a:lnTo>
                    <a:pt x="12493" y="719"/>
                  </a:lnTo>
                  <a:lnTo>
                    <a:pt x="11775" y="739"/>
                  </a:lnTo>
                  <a:lnTo>
                    <a:pt x="11714" y="780"/>
                  </a:lnTo>
                  <a:lnTo>
                    <a:pt x="11632" y="801"/>
                  </a:lnTo>
                  <a:lnTo>
                    <a:pt x="11488" y="821"/>
                  </a:lnTo>
                  <a:lnTo>
                    <a:pt x="11345" y="842"/>
                  </a:lnTo>
                  <a:lnTo>
                    <a:pt x="11283" y="862"/>
                  </a:lnTo>
                  <a:lnTo>
                    <a:pt x="11222" y="903"/>
                  </a:lnTo>
                  <a:lnTo>
                    <a:pt x="10483" y="924"/>
                  </a:lnTo>
                  <a:lnTo>
                    <a:pt x="10401" y="965"/>
                  </a:lnTo>
                  <a:lnTo>
                    <a:pt x="10298" y="1006"/>
                  </a:lnTo>
                  <a:lnTo>
                    <a:pt x="9929" y="1006"/>
                  </a:lnTo>
                  <a:lnTo>
                    <a:pt x="9827" y="1026"/>
                  </a:lnTo>
                  <a:lnTo>
                    <a:pt x="9745" y="1088"/>
                  </a:lnTo>
                  <a:lnTo>
                    <a:pt x="9006" y="1088"/>
                  </a:lnTo>
                  <a:lnTo>
                    <a:pt x="8965" y="1129"/>
                  </a:lnTo>
                  <a:lnTo>
                    <a:pt x="8924" y="1149"/>
                  </a:lnTo>
                  <a:lnTo>
                    <a:pt x="8821" y="1191"/>
                  </a:lnTo>
                  <a:lnTo>
                    <a:pt x="8739" y="1211"/>
                  </a:lnTo>
                  <a:lnTo>
                    <a:pt x="8637" y="1273"/>
                  </a:lnTo>
                  <a:lnTo>
                    <a:pt x="8103" y="1273"/>
                  </a:lnTo>
                  <a:lnTo>
                    <a:pt x="8001" y="1334"/>
                  </a:lnTo>
                  <a:lnTo>
                    <a:pt x="7919" y="1375"/>
                  </a:lnTo>
                  <a:lnTo>
                    <a:pt x="7529" y="1375"/>
                  </a:lnTo>
                  <a:lnTo>
                    <a:pt x="7447" y="1396"/>
                  </a:lnTo>
                  <a:lnTo>
                    <a:pt x="7365" y="1457"/>
                  </a:lnTo>
                  <a:lnTo>
                    <a:pt x="6996" y="1457"/>
                  </a:lnTo>
                  <a:lnTo>
                    <a:pt x="6955" y="1498"/>
                  </a:lnTo>
                  <a:lnTo>
                    <a:pt x="6914" y="1519"/>
                  </a:lnTo>
                  <a:lnTo>
                    <a:pt x="6811" y="1560"/>
                  </a:lnTo>
                  <a:lnTo>
                    <a:pt x="6709" y="1580"/>
                  </a:lnTo>
                  <a:lnTo>
                    <a:pt x="6667" y="1601"/>
                  </a:lnTo>
                  <a:lnTo>
                    <a:pt x="6626" y="1642"/>
                  </a:lnTo>
                  <a:lnTo>
                    <a:pt x="6442" y="1642"/>
                  </a:lnTo>
                  <a:lnTo>
                    <a:pt x="6380" y="1703"/>
                  </a:lnTo>
                  <a:lnTo>
                    <a:pt x="6319" y="1724"/>
                  </a:lnTo>
                  <a:lnTo>
                    <a:pt x="6175" y="1744"/>
                  </a:lnTo>
                  <a:lnTo>
                    <a:pt x="6011" y="1744"/>
                  </a:lnTo>
                  <a:lnTo>
                    <a:pt x="5950" y="1785"/>
                  </a:lnTo>
                  <a:lnTo>
                    <a:pt x="5888" y="1826"/>
                  </a:lnTo>
                  <a:lnTo>
                    <a:pt x="5703" y="1826"/>
                  </a:lnTo>
                  <a:lnTo>
                    <a:pt x="5662" y="1867"/>
                  </a:lnTo>
                  <a:lnTo>
                    <a:pt x="5621" y="1888"/>
                  </a:lnTo>
                  <a:lnTo>
                    <a:pt x="5519" y="1929"/>
                  </a:lnTo>
                  <a:lnTo>
                    <a:pt x="5416" y="1950"/>
                  </a:lnTo>
                  <a:lnTo>
                    <a:pt x="5375" y="1991"/>
                  </a:lnTo>
                  <a:lnTo>
                    <a:pt x="5334" y="2011"/>
                  </a:lnTo>
                  <a:lnTo>
                    <a:pt x="5293" y="2052"/>
                  </a:lnTo>
                  <a:lnTo>
                    <a:pt x="5252" y="2073"/>
                  </a:lnTo>
                  <a:lnTo>
                    <a:pt x="5149" y="2114"/>
                  </a:lnTo>
                  <a:lnTo>
                    <a:pt x="5047" y="2134"/>
                  </a:lnTo>
                  <a:lnTo>
                    <a:pt x="4965" y="2196"/>
                  </a:lnTo>
                  <a:lnTo>
                    <a:pt x="4924" y="2237"/>
                  </a:lnTo>
                  <a:lnTo>
                    <a:pt x="4883" y="2257"/>
                  </a:lnTo>
                  <a:lnTo>
                    <a:pt x="4780" y="2298"/>
                  </a:lnTo>
                  <a:lnTo>
                    <a:pt x="4678" y="2319"/>
                  </a:lnTo>
                  <a:lnTo>
                    <a:pt x="4596" y="2380"/>
                  </a:lnTo>
                  <a:lnTo>
                    <a:pt x="4411" y="2544"/>
                  </a:lnTo>
                  <a:lnTo>
                    <a:pt x="4247" y="2565"/>
                  </a:lnTo>
                  <a:lnTo>
                    <a:pt x="4042" y="2750"/>
                  </a:lnTo>
                  <a:lnTo>
                    <a:pt x="4021" y="2934"/>
                  </a:lnTo>
                  <a:lnTo>
                    <a:pt x="3857" y="3119"/>
                  </a:lnTo>
                  <a:lnTo>
                    <a:pt x="3857" y="3303"/>
                  </a:lnTo>
                  <a:lnTo>
                    <a:pt x="3816" y="3365"/>
                  </a:lnTo>
                  <a:lnTo>
                    <a:pt x="3796" y="3427"/>
                  </a:lnTo>
                  <a:lnTo>
                    <a:pt x="3775" y="3570"/>
                  </a:lnTo>
                  <a:lnTo>
                    <a:pt x="3755" y="3734"/>
                  </a:lnTo>
                  <a:lnTo>
                    <a:pt x="3734" y="3796"/>
                  </a:lnTo>
                  <a:lnTo>
                    <a:pt x="3672" y="3857"/>
                  </a:lnTo>
                  <a:lnTo>
                    <a:pt x="3672" y="4042"/>
                  </a:lnTo>
                  <a:lnTo>
                    <a:pt x="3631" y="4083"/>
                  </a:lnTo>
                  <a:lnTo>
                    <a:pt x="3611" y="4124"/>
                  </a:lnTo>
                  <a:lnTo>
                    <a:pt x="3590" y="4227"/>
                  </a:lnTo>
                  <a:lnTo>
                    <a:pt x="3549" y="4329"/>
                  </a:lnTo>
                  <a:lnTo>
                    <a:pt x="3529" y="4370"/>
                  </a:lnTo>
                  <a:lnTo>
                    <a:pt x="3488" y="4411"/>
                  </a:lnTo>
                  <a:lnTo>
                    <a:pt x="3488" y="4596"/>
                  </a:lnTo>
                  <a:lnTo>
                    <a:pt x="3447" y="4637"/>
                  </a:lnTo>
                  <a:lnTo>
                    <a:pt x="3426" y="4678"/>
                  </a:lnTo>
                  <a:lnTo>
                    <a:pt x="3406" y="4780"/>
                  </a:lnTo>
                  <a:lnTo>
                    <a:pt x="3365" y="4883"/>
                  </a:lnTo>
                  <a:lnTo>
                    <a:pt x="3344" y="4924"/>
                  </a:lnTo>
                  <a:lnTo>
                    <a:pt x="3324" y="4965"/>
                  </a:lnTo>
                  <a:lnTo>
                    <a:pt x="3303" y="5129"/>
                  </a:lnTo>
                  <a:lnTo>
                    <a:pt x="3283" y="5170"/>
                  </a:lnTo>
                  <a:lnTo>
                    <a:pt x="3242" y="5232"/>
                  </a:lnTo>
                  <a:lnTo>
                    <a:pt x="3221" y="5334"/>
                  </a:lnTo>
                  <a:lnTo>
                    <a:pt x="3201" y="5416"/>
                  </a:lnTo>
                  <a:lnTo>
                    <a:pt x="3160" y="5478"/>
                  </a:lnTo>
                  <a:lnTo>
                    <a:pt x="3139" y="5519"/>
                  </a:lnTo>
                  <a:lnTo>
                    <a:pt x="3119" y="5683"/>
                  </a:lnTo>
                  <a:lnTo>
                    <a:pt x="3078" y="5745"/>
                  </a:lnTo>
                  <a:lnTo>
                    <a:pt x="3057" y="5827"/>
                  </a:lnTo>
                  <a:lnTo>
                    <a:pt x="3037" y="5970"/>
                  </a:lnTo>
                  <a:lnTo>
                    <a:pt x="3016" y="6114"/>
                  </a:lnTo>
                  <a:lnTo>
                    <a:pt x="2996" y="6175"/>
                  </a:lnTo>
                  <a:lnTo>
                    <a:pt x="2954" y="6237"/>
                  </a:lnTo>
                  <a:lnTo>
                    <a:pt x="2934" y="6422"/>
                  </a:lnTo>
                  <a:lnTo>
                    <a:pt x="2893" y="6504"/>
                  </a:lnTo>
                  <a:lnTo>
                    <a:pt x="2852" y="6606"/>
                  </a:lnTo>
                  <a:lnTo>
                    <a:pt x="2852" y="6688"/>
                  </a:lnTo>
                  <a:lnTo>
                    <a:pt x="2852" y="6791"/>
                  </a:lnTo>
                  <a:lnTo>
                    <a:pt x="2852" y="6893"/>
                  </a:lnTo>
                  <a:lnTo>
                    <a:pt x="2852" y="6996"/>
                  </a:lnTo>
                  <a:lnTo>
                    <a:pt x="2811" y="7078"/>
                  </a:lnTo>
                  <a:lnTo>
                    <a:pt x="2770" y="7160"/>
                  </a:lnTo>
                  <a:lnTo>
                    <a:pt x="2749" y="7345"/>
                  </a:lnTo>
                  <a:lnTo>
                    <a:pt x="2708" y="7406"/>
                  </a:lnTo>
                  <a:lnTo>
                    <a:pt x="2688" y="7468"/>
                  </a:lnTo>
                  <a:lnTo>
                    <a:pt x="2667" y="7632"/>
                  </a:lnTo>
                  <a:lnTo>
                    <a:pt x="2647" y="7776"/>
                  </a:lnTo>
                  <a:lnTo>
                    <a:pt x="2626" y="7837"/>
                  </a:lnTo>
                  <a:lnTo>
                    <a:pt x="2585" y="7899"/>
                  </a:lnTo>
                  <a:lnTo>
                    <a:pt x="2749" y="8083"/>
                  </a:lnTo>
                  <a:lnTo>
                    <a:pt x="2790" y="8165"/>
                  </a:lnTo>
                  <a:lnTo>
                    <a:pt x="2790" y="8206"/>
                  </a:lnTo>
                  <a:lnTo>
                    <a:pt x="2790" y="8268"/>
                  </a:lnTo>
                  <a:lnTo>
                    <a:pt x="2749" y="8309"/>
                  </a:lnTo>
                  <a:lnTo>
                    <a:pt x="2667" y="8370"/>
                  </a:lnTo>
                  <a:lnTo>
                    <a:pt x="2585" y="8452"/>
                  </a:lnTo>
                  <a:lnTo>
                    <a:pt x="2401" y="8617"/>
                  </a:lnTo>
                  <a:lnTo>
                    <a:pt x="1847" y="8637"/>
                  </a:lnTo>
                  <a:lnTo>
                    <a:pt x="1806" y="8658"/>
                  </a:lnTo>
                  <a:lnTo>
                    <a:pt x="1765" y="8699"/>
                  </a:lnTo>
                  <a:lnTo>
                    <a:pt x="1662" y="8719"/>
                  </a:lnTo>
                  <a:lnTo>
                    <a:pt x="1560" y="8740"/>
                  </a:lnTo>
                  <a:lnTo>
                    <a:pt x="1519" y="8781"/>
                  </a:lnTo>
                  <a:lnTo>
                    <a:pt x="1477" y="8801"/>
                  </a:lnTo>
                  <a:lnTo>
                    <a:pt x="1293" y="8822"/>
                  </a:lnTo>
                  <a:lnTo>
                    <a:pt x="1231" y="8863"/>
                  </a:lnTo>
                  <a:lnTo>
                    <a:pt x="1170" y="8883"/>
                  </a:lnTo>
                  <a:lnTo>
                    <a:pt x="1026" y="8904"/>
                  </a:lnTo>
                  <a:lnTo>
                    <a:pt x="883" y="8924"/>
                  </a:lnTo>
                  <a:lnTo>
                    <a:pt x="801" y="8945"/>
                  </a:lnTo>
                  <a:lnTo>
                    <a:pt x="739" y="8986"/>
                  </a:lnTo>
                  <a:lnTo>
                    <a:pt x="575" y="9006"/>
                  </a:lnTo>
                  <a:lnTo>
                    <a:pt x="370" y="9170"/>
                  </a:lnTo>
                  <a:lnTo>
                    <a:pt x="206" y="9170"/>
                  </a:lnTo>
                  <a:lnTo>
                    <a:pt x="165" y="9211"/>
                  </a:lnTo>
                  <a:lnTo>
                    <a:pt x="144" y="9273"/>
                  </a:lnTo>
                  <a:lnTo>
                    <a:pt x="103" y="9355"/>
                  </a:lnTo>
                  <a:lnTo>
                    <a:pt x="62" y="9458"/>
                  </a:lnTo>
                  <a:lnTo>
                    <a:pt x="42" y="9519"/>
                  </a:lnTo>
                  <a:lnTo>
                    <a:pt x="0" y="9540"/>
                  </a:lnTo>
                  <a:lnTo>
                    <a:pt x="0" y="10278"/>
                  </a:lnTo>
                  <a:lnTo>
                    <a:pt x="62" y="10360"/>
                  </a:lnTo>
                  <a:lnTo>
                    <a:pt x="103" y="10442"/>
                  </a:lnTo>
                  <a:lnTo>
                    <a:pt x="206" y="10483"/>
                  </a:lnTo>
                  <a:lnTo>
                    <a:pt x="431" y="10483"/>
                  </a:lnTo>
                  <a:lnTo>
                    <a:pt x="554" y="10463"/>
                  </a:lnTo>
                  <a:lnTo>
                    <a:pt x="657" y="10442"/>
                  </a:lnTo>
                  <a:lnTo>
                    <a:pt x="944" y="10319"/>
                  </a:lnTo>
                  <a:lnTo>
                    <a:pt x="1252" y="10237"/>
                  </a:lnTo>
                  <a:lnTo>
                    <a:pt x="1847" y="10053"/>
                  </a:lnTo>
                  <a:lnTo>
                    <a:pt x="2154" y="9950"/>
                  </a:lnTo>
                  <a:lnTo>
                    <a:pt x="2462" y="9847"/>
                  </a:lnTo>
                  <a:lnTo>
                    <a:pt x="2749" y="9745"/>
                  </a:lnTo>
                  <a:lnTo>
                    <a:pt x="3037" y="9601"/>
                  </a:lnTo>
                  <a:lnTo>
                    <a:pt x="3242" y="9478"/>
                  </a:lnTo>
                  <a:lnTo>
                    <a:pt x="3447" y="9396"/>
                  </a:lnTo>
                  <a:lnTo>
                    <a:pt x="3652" y="9355"/>
                  </a:lnTo>
                  <a:lnTo>
                    <a:pt x="3898" y="9335"/>
                  </a:lnTo>
                  <a:lnTo>
                    <a:pt x="3939" y="9294"/>
                  </a:lnTo>
                  <a:lnTo>
                    <a:pt x="3980" y="9273"/>
                  </a:lnTo>
                  <a:lnTo>
                    <a:pt x="4083" y="9273"/>
                  </a:lnTo>
                  <a:lnTo>
                    <a:pt x="4185" y="9232"/>
                  </a:lnTo>
                  <a:lnTo>
                    <a:pt x="4226" y="9211"/>
                  </a:lnTo>
                  <a:lnTo>
                    <a:pt x="4247" y="9150"/>
                  </a:lnTo>
                  <a:lnTo>
                    <a:pt x="4144" y="9047"/>
                  </a:lnTo>
                  <a:lnTo>
                    <a:pt x="4042" y="8945"/>
                  </a:lnTo>
                  <a:lnTo>
                    <a:pt x="4001" y="8883"/>
                  </a:lnTo>
                  <a:lnTo>
                    <a:pt x="3980" y="8822"/>
                  </a:lnTo>
                  <a:lnTo>
                    <a:pt x="3980" y="8740"/>
                  </a:lnTo>
                  <a:lnTo>
                    <a:pt x="4001" y="8637"/>
                  </a:lnTo>
                  <a:lnTo>
                    <a:pt x="4062" y="8452"/>
                  </a:lnTo>
                  <a:lnTo>
                    <a:pt x="4103" y="8247"/>
                  </a:lnTo>
                  <a:lnTo>
                    <a:pt x="4124" y="8042"/>
                  </a:lnTo>
                  <a:lnTo>
                    <a:pt x="4165" y="7837"/>
                  </a:lnTo>
                  <a:lnTo>
                    <a:pt x="4821" y="4739"/>
                  </a:lnTo>
                  <a:lnTo>
                    <a:pt x="4944" y="4268"/>
                  </a:lnTo>
                  <a:lnTo>
                    <a:pt x="5088" y="3775"/>
                  </a:lnTo>
                  <a:lnTo>
                    <a:pt x="5149" y="3652"/>
                  </a:lnTo>
                  <a:lnTo>
                    <a:pt x="5252" y="3570"/>
                  </a:lnTo>
                  <a:lnTo>
                    <a:pt x="5375" y="3509"/>
                  </a:lnTo>
                  <a:lnTo>
                    <a:pt x="5519" y="3488"/>
                  </a:lnTo>
                  <a:lnTo>
                    <a:pt x="5539" y="3427"/>
                  </a:lnTo>
                  <a:lnTo>
                    <a:pt x="5560" y="3365"/>
                  </a:lnTo>
                  <a:lnTo>
                    <a:pt x="5560" y="3303"/>
                  </a:lnTo>
                  <a:lnTo>
                    <a:pt x="5580" y="3242"/>
                  </a:lnTo>
                  <a:lnTo>
                    <a:pt x="5621" y="3221"/>
                  </a:lnTo>
                  <a:lnTo>
                    <a:pt x="5642" y="3201"/>
                  </a:lnTo>
                  <a:lnTo>
                    <a:pt x="5662" y="3221"/>
                  </a:lnTo>
                  <a:lnTo>
                    <a:pt x="5683" y="3242"/>
                  </a:lnTo>
                  <a:lnTo>
                    <a:pt x="5703" y="3283"/>
                  </a:lnTo>
                  <a:lnTo>
                    <a:pt x="5744" y="3324"/>
                  </a:lnTo>
                  <a:lnTo>
                    <a:pt x="5867" y="3427"/>
                  </a:lnTo>
                  <a:lnTo>
                    <a:pt x="6011" y="3509"/>
                  </a:lnTo>
                  <a:lnTo>
                    <a:pt x="6155" y="3570"/>
                  </a:lnTo>
                  <a:lnTo>
                    <a:pt x="6298" y="3591"/>
                  </a:lnTo>
                  <a:lnTo>
                    <a:pt x="6442" y="3611"/>
                  </a:lnTo>
                  <a:lnTo>
                    <a:pt x="6585" y="3591"/>
                  </a:lnTo>
                  <a:lnTo>
                    <a:pt x="6750" y="3529"/>
                  </a:lnTo>
                  <a:lnTo>
                    <a:pt x="6893" y="3447"/>
                  </a:lnTo>
                  <a:lnTo>
                    <a:pt x="7201" y="3262"/>
                  </a:lnTo>
                  <a:lnTo>
                    <a:pt x="7509" y="3078"/>
                  </a:lnTo>
                  <a:lnTo>
                    <a:pt x="7816" y="2934"/>
                  </a:lnTo>
                  <a:lnTo>
                    <a:pt x="8144" y="2791"/>
                  </a:lnTo>
                  <a:lnTo>
                    <a:pt x="8473" y="2668"/>
                  </a:lnTo>
                  <a:lnTo>
                    <a:pt x="8801" y="2565"/>
                  </a:lnTo>
                  <a:lnTo>
                    <a:pt x="9150" y="2462"/>
                  </a:lnTo>
                  <a:lnTo>
                    <a:pt x="9498" y="2401"/>
                  </a:lnTo>
                  <a:lnTo>
                    <a:pt x="11057" y="2114"/>
                  </a:lnTo>
                  <a:lnTo>
                    <a:pt x="12617" y="1867"/>
                  </a:lnTo>
                  <a:lnTo>
                    <a:pt x="14176" y="1662"/>
                  </a:lnTo>
                  <a:lnTo>
                    <a:pt x="15755" y="1478"/>
                  </a:lnTo>
                  <a:lnTo>
                    <a:pt x="17314" y="1334"/>
                  </a:lnTo>
                  <a:lnTo>
                    <a:pt x="18894" y="1211"/>
                  </a:lnTo>
                  <a:lnTo>
                    <a:pt x="20473" y="1088"/>
                  </a:lnTo>
                  <a:lnTo>
                    <a:pt x="22032" y="985"/>
                  </a:lnTo>
                  <a:lnTo>
                    <a:pt x="22791" y="944"/>
                  </a:lnTo>
                  <a:lnTo>
                    <a:pt x="23161" y="924"/>
                  </a:lnTo>
                  <a:lnTo>
                    <a:pt x="23530" y="903"/>
                  </a:lnTo>
                  <a:lnTo>
                    <a:pt x="23899" y="862"/>
                  </a:lnTo>
                  <a:lnTo>
                    <a:pt x="24268" y="780"/>
                  </a:lnTo>
                  <a:lnTo>
                    <a:pt x="24617" y="678"/>
                  </a:lnTo>
                  <a:lnTo>
                    <a:pt x="24986" y="534"/>
                  </a:lnTo>
                  <a:lnTo>
                    <a:pt x="25048" y="473"/>
                  </a:lnTo>
                  <a:lnTo>
                    <a:pt x="25130" y="411"/>
                  </a:lnTo>
                  <a:lnTo>
                    <a:pt x="25212" y="390"/>
                  </a:lnTo>
                  <a:lnTo>
                    <a:pt x="25294" y="370"/>
                  </a:lnTo>
                  <a:lnTo>
                    <a:pt x="25643" y="370"/>
                  </a:lnTo>
                  <a:lnTo>
                    <a:pt x="25827" y="349"/>
                  </a:lnTo>
                  <a:lnTo>
                    <a:pt x="25889" y="308"/>
                  </a:lnTo>
                  <a:lnTo>
                    <a:pt x="25951" y="288"/>
                  </a:lnTo>
                  <a:lnTo>
                    <a:pt x="26012" y="247"/>
                  </a:lnTo>
                  <a:lnTo>
                    <a:pt x="26053" y="185"/>
                  </a:lnTo>
                  <a:lnTo>
                    <a:pt x="26094" y="103"/>
                  </a:lnTo>
                  <a:lnTo>
                    <a:pt x="26115" y="21"/>
                  </a:lnTo>
                  <a:lnTo>
                    <a:pt x="23530" y="1"/>
                  </a:lnTo>
                  <a:lnTo>
                    <a:pt x="23386" y="62"/>
                  </a:lnTo>
                  <a:lnTo>
                    <a:pt x="23304" y="83"/>
                  </a:lnTo>
                  <a:lnTo>
                    <a:pt x="23243" y="103"/>
                  </a:lnTo>
                  <a:lnTo>
                    <a:pt x="23099" y="62"/>
                  </a:lnTo>
                  <a:lnTo>
                    <a:pt x="22956" y="1"/>
                  </a:lnTo>
                  <a:lnTo>
                    <a:pt x="22791" y="1"/>
                  </a:lnTo>
                  <a:lnTo>
                    <a:pt x="22750" y="42"/>
                  </a:lnTo>
                  <a:lnTo>
                    <a:pt x="22689" y="42"/>
                  </a:lnTo>
                  <a:lnTo>
                    <a:pt x="22648" y="21"/>
                  </a:lnTo>
                  <a:lnTo>
                    <a:pt x="22586" y="1"/>
                  </a:lnTo>
                  <a:lnTo>
                    <a:pt x="22422" y="1"/>
                  </a:lnTo>
                  <a:lnTo>
                    <a:pt x="22299" y="42"/>
                  </a:lnTo>
                  <a:lnTo>
                    <a:pt x="22197" y="83"/>
                  </a:lnTo>
                  <a:lnTo>
                    <a:pt x="22073" y="103"/>
                  </a:lnTo>
                  <a:lnTo>
                    <a:pt x="21848" y="103"/>
                  </a:lnTo>
                  <a:lnTo>
                    <a:pt x="21725" y="83"/>
                  </a:lnTo>
                  <a:lnTo>
                    <a:pt x="21602" y="42"/>
                  </a:lnTo>
                  <a:lnTo>
                    <a:pt x="21499" y="1"/>
                  </a:lnTo>
                  <a:close/>
                </a:path>
              </a:pathLst>
            </a:custGeom>
            <a:solidFill>
              <a:srgbClr val="FFF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1759116" y="3082317"/>
              <a:ext cx="56038" cy="295534"/>
            </a:xfrm>
            <a:custGeom>
              <a:rect b="b" l="l" r="r" t="t"/>
              <a:pathLst>
                <a:path extrusionOk="0" h="14176" w="2688">
                  <a:moveTo>
                    <a:pt x="2175" y="0"/>
                  </a:moveTo>
                  <a:lnTo>
                    <a:pt x="2134" y="41"/>
                  </a:lnTo>
                  <a:lnTo>
                    <a:pt x="2093" y="103"/>
                  </a:lnTo>
                  <a:lnTo>
                    <a:pt x="2052" y="226"/>
                  </a:lnTo>
                  <a:lnTo>
                    <a:pt x="2031" y="349"/>
                  </a:lnTo>
                  <a:lnTo>
                    <a:pt x="2011" y="493"/>
                  </a:lnTo>
                  <a:lnTo>
                    <a:pt x="2011" y="903"/>
                  </a:lnTo>
                  <a:lnTo>
                    <a:pt x="2011" y="1108"/>
                  </a:lnTo>
                  <a:lnTo>
                    <a:pt x="1990" y="1313"/>
                  </a:lnTo>
                  <a:lnTo>
                    <a:pt x="1744" y="2790"/>
                  </a:lnTo>
                  <a:lnTo>
                    <a:pt x="1477" y="4267"/>
                  </a:lnTo>
                  <a:lnTo>
                    <a:pt x="944" y="7590"/>
                  </a:lnTo>
                  <a:lnTo>
                    <a:pt x="739" y="8842"/>
                  </a:lnTo>
                  <a:lnTo>
                    <a:pt x="493" y="10401"/>
                  </a:lnTo>
                  <a:lnTo>
                    <a:pt x="369" y="11201"/>
                  </a:lnTo>
                  <a:lnTo>
                    <a:pt x="267" y="11980"/>
                  </a:lnTo>
                  <a:lnTo>
                    <a:pt x="185" y="12514"/>
                  </a:lnTo>
                  <a:lnTo>
                    <a:pt x="62" y="13047"/>
                  </a:lnTo>
                  <a:lnTo>
                    <a:pt x="21" y="13314"/>
                  </a:lnTo>
                  <a:lnTo>
                    <a:pt x="0" y="13601"/>
                  </a:lnTo>
                  <a:lnTo>
                    <a:pt x="0" y="13868"/>
                  </a:lnTo>
                  <a:lnTo>
                    <a:pt x="21" y="14134"/>
                  </a:lnTo>
                  <a:lnTo>
                    <a:pt x="82" y="14175"/>
                  </a:lnTo>
                  <a:lnTo>
                    <a:pt x="123" y="14155"/>
                  </a:lnTo>
                  <a:lnTo>
                    <a:pt x="144" y="14134"/>
                  </a:lnTo>
                  <a:lnTo>
                    <a:pt x="164" y="14052"/>
                  </a:lnTo>
                  <a:lnTo>
                    <a:pt x="144" y="14032"/>
                  </a:lnTo>
                  <a:lnTo>
                    <a:pt x="144" y="13991"/>
                  </a:lnTo>
                  <a:lnTo>
                    <a:pt x="164" y="13970"/>
                  </a:lnTo>
                  <a:lnTo>
                    <a:pt x="205" y="13950"/>
                  </a:lnTo>
                  <a:lnTo>
                    <a:pt x="246" y="13888"/>
                  </a:lnTo>
                  <a:lnTo>
                    <a:pt x="267" y="13806"/>
                  </a:lnTo>
                  <a:lnTo>
                    <a:pt x="287" y="13642"/>
                  </a:lnTo>
                  <a:lnTo>
                    <a:pt x="308" y="13499"/>
                  </a:lnTo>
                  <a:lnTo>
                    <a:pt x="328" y="13416"/>
                  </a:lnTo>
                  <a:lnTo>
                    <a:pt x="349" y="13355"/>
                  </a:lnTo>
                  <a:lnTo>
                    <a:pt x="349" y="13314"/>
                  </a:lnTo>
                  <a:lnTo>
                    <a:pt x="349" y="13273"/>
                  </a:lnTo>
                  <a:lnTo>
                    <a:pt x="349" y="13232"/>
                  </a:lnTo>
                  <a:lnTo>
                    <a:pt x="390" y="13211"/>
                  </a:lnTo>
                  <a:lnTo>
                    <a:pt x="431" y="13150"/>
                  </a:lnTo>
                  <a:lnTo>
                    <a:pt x="452" y="13068"/>
                  </a:lnTo>
                  <a:lnTo>
                    <a:pt x="472" y="12904"/>
                  </a:lnTo>
                  <a:lnTo>
                    <a:pt x="493" y="12760"/>
                  </a:lnTo>
                  <a:lnTo>
                    <a:pt x="513" y="12678"/>
                  </a:lnTo>
                  <a:lnTo>
                    <a:pt x="534" y="12616"/>
                  </a:lnTo>
                  <a:lnTo>
                    <a:pt x="534" y="12575"/>
                  </a:lnTo>
                  <a:lnTo>
                    <a:pt x="534" y="12534"/>
                  </a:lnTo>
                  <a:lnTo>
                    <a:pt x="534" y="12514"/>
                  </a:lnTo>
                  <a:lnTo>
                    <a:pt x="554" y="12473"/>
                  </a:lnTo>
                  <a:lnTo>
                    <a:pt x="616" y="12411"/>
                  </a:lnTo>
                  <a:lnTo>
                    <a:pt x="636" y="12329"/>
                  </a:lnTo>
                  <a:lnTo>
                    <a:pt x="657" y="12165"/>
                  </a:lnTo>
                  <a:lnTo>
                    <a:pt x="677" y="12022"/>
                  </a:lnTo>
                  <a:lnTo>
                    <a:pt x="698" y="11939"/>
                  </a:lnTo>
                  <a:lnTo>
                    <a:pt x="718" y="11857"/>
                  </a:lnTo>
                  <a:lnTo>
                    <a:pt x="698" y="11837"/>
                  </a:lnTo>
                  <a:lnTo>
                    <a:pt x="698" y="11796"/>
                  </a:lnTo>
                  <a:lnTo>
                    <a:pt x="718" y="11775"/>
                  </a:lnTo>
                  <a:lnTo>
                    <a:pt x="739" y="11734"/>
                  </a:lnTo>
                  <a:lnTo>
                    <a:pt x="800" y="11673"/>
                  </a:lnTo>
                  <a:lnTo>
                    <a:pt x="821" y="11591"/>
                  </a:lnTo>
                  <a:lnTo>
                    <a:pt x="841" y="11447"/>
                  </a:lnTo>
                  <a:lnTo>
                    <a:pt x="862" y="11283"/>
                  </a:lnTo>
                  <a:lnTo>
                    <a:pt x="862" y="11201"/>
                  </a:lnTo>
                  <a:lnTo>
                    <a:pt x="903" y="11119"/>
                  </a:lnTo>
                  <a:lnTo>
                    <a:pt x="882" y="11098"/>
                  </a:lnTo>
                  <a:lnTo>
                    <a:pt x="882" y="11057"/>
                  </a:lnTo>
                  <a:lnTo>
                    <a:pt x="903" y="11037"/>
                  </a:lnTo>
                  <a:lnTo>
                    <a:pt x="923" y="11016"/>
                  </a:lnTo>
                  <a:lnTo>
                    <a:pt x="964" y="10934"/>
                  </a:lnTo>
                  <a:lnTo>
                    <a:pt x="1005" y="10852"/>
                  </a:lnTo>
                  <a:lnTo>
                    <a:pt x="1026" y="10709"/>
                  </a:lnTo>
                  <a:lnTo>
                    <a:pt x="1046" y="10545"/>
                  </a:lnTo>
                  <a:lnTo>
                    <a:pt x="1046" y="10462"/>
                  </a:lnTo>
                  <a:lnTo>
                    <a:pt x="1087" y="10380"/>
                  </a:lnTo>
                  <a:lnTo>
                    <a:pt x="1067" y="10360"/>
                  </a:lnTo>
                  <a:lnTo>
                    <a:pt x="1067" y="10319"/>
                  </a:lnTo>
                  <a:lnTo>
                    <a:pt x="1087" y="10298"/>
                  </a:lnTo>
                  <a:lnTo>
                    <a:pt x="1108" y="10278"/>
                  </a:lnTo>
                  <a:lnTo>
                    <a:pt x="1170" y="10196"/>
                  </a:lnTo>
                  <a:lnTo>
                    <a:pt x="1190" y="10093"/>
                  </a:lnTo>
                  <a:lnTo>
                    <a:pt x="1211" y="9991"/>
                  </a:lnTo>
                  <a:lnTo>
                    <a:pt x="1190" y="9909"/>
                  </a:lnTo>
                  <a:lnTo>
                    <a:pt x="1211" y="9703"/>
                  </a:lnTo>
                  <a:lnTo>
                    <a:pt x="1231" y="9621"/>
                  </a:lnTo>
                  <a:lnTo>
                    <a:pt x="1293" y="9519"/>
                  </a:lnTo>
                  <a:lnTo>
                    <a:pt x="1293" y="9519"/>
                  </a:lnTo>
                  <a:lnTo>
                    <a:pt x="1272" y="9539"/>
                  </a:lnTo>
                  <a:lnTo>
                    <a:pt x="1334" y="9437"/>
                  </a:lnTo>
                  <a:lnTo>
                    <a:pt x="1375" y="9355"/>
                  </a:lnTo>
                  <a:lnTo>
                    <a:pt x="1395" y="9252"/>
                  </a:lnTo>
                  <a:lnTo>
                    <a:pt x="1395" y="9129"/>
                  </a:lnTo>
                  <a:lnTo>
                    <a:pt x="1395" y="8924"/>
                  </a:lnTo>
                  <a:lnTo>
                    <a:pt x="1416" y="8821"/>
                  </a:lnTo>
                  <a:lnTo>
                    <a:pt x="1457" y="8739"/>
                  </a:lnTo>
                  <a:lnTo>
                    <a:pt x="1436" y="8698"/>
                  </a:lnTo>
                  <a:lnTo>
                    <a:pt x="1436" y="8678"/>
                  </a:lnTo>
                  <a:lnTo>
                    <a:pt x="1457" y="8637"/>
                  </a:lnTo>
                  <a:lnTo>
                    <a:pt x="1477" y="8616"/>
                  </a:lnTo>
                  <a:lnTo>
                    <a:pt x="1539" y="8534"/>
                  </a:lnTo>
                  <a:lnTo>
                    <a:pt x="1559" y="8432"/>
                  </a:lnTo>
                  <a:lnTo>
                    <a:pt x="1580" y="8226"/>
                  </a:lnTo>
                  <a:lnTo>
                    <a:pt x="1580" y="8021"/>
                  </a:lnTo>
                  <a:lnTo>
                    <a:pt x="1600" y="7919"/>
                  </a:lnTo>
                  <a:lnTo>
                    <a:pt x="1641" y="7816"/>
                  </a:lnTo>
                  <a:lnTo>
                    <a:pt x="1621" y="7796"/>
                  </a:lnTo>
                  <a:lnTo>
                    <a:pt x="1621" y="7755"/>
                  </a:lnTo>
                  <a:lnTo>
                    <a:pt x="1641" y="7734"/>
                  </a:lnTo>
                  <a:lnTo>
                    <a:pt x="1662" y="7693"/>
                  </a:lnTo>
                  <a:lnTo>
                    <a:pt x="1723" y="7611"/>
                  </a:lnTo>
                  <a:lnTo>
                    <a:pt x="1744" y="7508"/>
                  </a:lnTo>
                  <a:lnTo>
                    <a:pt x="1744" y="7303"/>
                  </a:lnTo>
                  <a:lnTo>
                    <a:pt x="1764" y="7098"/>
                  </a:lnTo>
                  <a:lnTo>
                    <a:pt x="1785" y="7016"/>
                  </a:lnTo>
                  <a:lnTo>
                    <a:pt x="1826" y="6914"/>
                  </a:lnTo>
                  <a:lnTo>
                    <a:pt x="1805" y="6873"/>
                  </a:lnTo>
                  <a:lnTo>
                    <a:pt x="1805" y="6852"/>
                  </a:lnTo>
                  <a:lnTo>
                    <a:pt x="1826" y="6811"/>
                  </a:lnTo>
                  <a:lnTo>
                    <a:pt x="1846" y="6790"/>
                  </a:lnTo>
                  <a:lnTo>
                    <a:pt x="1908" y="6667"/>
                  </a:lnTo>
                  <a:lnTo>
                    <a:pt x="1929" y="6565"/>
                  </a:lnTo>
                  <a:lnTo>
                    <a:pt x="1929" y="6442"/>
                  </a:lnTo>
                  <a:lnTo>
                    <a:pt x="1929" y="6319"/>
                  </a:lnTo>
                  <a:lnTo>
                    <a:pt x="1929" y="6196"/>
                  </a:lnTo>
                  <a:lnTo>
                    <a:pt x="1929" y="6072"/>
                  </a:lnTo>
                  <a:lnTo>
                    <a:pt x="1970" y="5970"/>
                  </a:lnTo>
                  <a:lnTo>
                    <a:pt x="2011" y="5847"/>
                  </a:lnTo>
                  <a:lnTo>
                    <a:pt x="2011" y="5867"/>
                  </a:lnTo>
                  <a:lnTo>
                    <a:pt x="2093" y="5724"/>
                  </a:lnTo>
                  <a:lnTo>
                    <a:pt x="2113" y="5601"/>
                  </a:lnTo>
                  <a:lnTo>
                    <a:pt x="2134" y="5457"/>
                  </a:lnTo>
                  <a:lnTo>
                    <a:pt x="2113" y="5313"/>
                  </a:lnTo>
                  <a:lnTo>
                    <a:pt x="2113" y="5170"/>
                  </a:lnTo>
                  <a:lnTo>
                    <a:pt x="2113" y="5026"/>
                  </a:lnTo>
                  <a:lnTo>
                    <a:pt x="2134" y="4883"/>
                  </a:lnTo>
                  <a:lnTo>
                    <a:pt x="2195" y="4739"/>
                  </a:lnTo>
                  <a:lnTo>
                    <a:pt x="2195" y="4760"/>
                  </a:lnTo>
                  <a:lnTo>
                    <a:pt x="2257" y="4636"/>
                  </a:lnTo>
                  <a:lnTo>
                    <a:pt x="2298" y="4513"/>
                  </a:lnTo>
                  <a:lnTo>
                    <a:pt x="2318" y="4390"/>
                  </a:lnTo>
                  <a:lnTo>
                    <a:pt x="2298" y="4267"/>
                  </a:lnTo>
                  <a:lnTo>
                    <a:pt x="2298" y="4001"/>
                  </a:lnTo>
                  <a:lnTo>
                    <a:pt x="2318" y="3877"/>
                  </a:lnTo>
                  <a:lnTo>
                    <a:pt x="2380" y="3754"/>
                  </a:lnTo>
                  <a:lnTo>
                    <a:pt x="2339" y="3713"/>
                  </a:lnTo>
                  <a:lnTo>
                    <a:pt x="2380" y="3672"/>
                  </a:lnTo>
                  <a:lnTo>
                    <a:pt x="2462" y="3488"/>
                  </a:lnTo>
                  <a:lnTo>
                    <a:pt x="2482" y="3283"/>
                  </a:lnTo>
                  <a:lnTo>
                    <a:pt x="2503" y="3098"/>
                  </a:lnTo>
                  <a:lnTo>
                    <a:pt x="2482" y="2913"/>
                  </a:lnTo>
                  <a:lnTo>
                    <a:pt x="2482" y="2708"/>
                  </a:lnTo>
                  <a:lnTo>
                    <a:pt x="2482" y="2524"/>
                  </a:lnTo>
                  <a:lnTo>
                    <a:pt x="2503" y="2339"/>
                  </a:lnTo>
                  <a:lnTo>
                    <a:pt x="2564" y="2154"/>
                  </a:lnTo>
                  <a:lnTo>
                    <a:pt x="2544" y="2113"/>
                  </a:lnTo>
                  <a:lnTo>
                    <a:pt x="2544" y="2072"/>
                  </a:lnTo>
                  <a:lnTo>
                    <a:pt x="2564" y="2031"/>
                  </a:lnTo>
                  <a:lnTo>
                    <a:pt x="2585" y="2011"/>
                  </a:lnTo>
                  <a:lnTo>
                    <a:pt x="2647" y="1724"/>
                  </a:lnTo>
                  <a:lnTo>
                    <a:pt x="2688" y="1457"/>
                  </a:lnTo>
                  <a:lnTo>
                    <a:pt x="2688" y="1190"/>
                  </a:lnTo>
                  <a:lnTo>
                    <a:pt x="2667" y="944"/>
                  </a:lnTo>
                  <a:lnTo>
                    <a:pt x="2606" y="698"/>
                  </a:lnTo>
                  <a:lnTo>
                    <a:pt x="2503" y="452"/>
                  </a:lnTo>
                  <a:lnTo>
                    <a:pt x="2359" y="226"/>
                  </a:lnTo>
                  <a:lnTo>
                    <a:pt x="2175" y="0"/>
                  </a:lnTo>
                  <a:close/>
                </a:path>
              </a:pathLst>
            </a:custGeom>
            <a:solidFill>
              <a:srgbClr val="9A6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1723196" y="3003617"/>
              <a:ext cx="95815" cy="59040"/>
            </a:xfrm>
            <a:custGeom>
              <a:rect b="b" l="l" r="r" t="t"/>
              <a:pathLst>
                <a:path extrusionOk="0" h="2832" w="4596">
                  <a:moveTo>
                    <a:pt x="3898" y="1"/>
                  </a:moveTo>
                  <a:lnTo>
                    <a:pt x="3467" y="185"/>
                  </a:lnTo>
                  <a:lnTo>
                    <a:pt x="3036" y="370"/>
                  </a:lnTo>
                  <a:lnTo>
                    <a:pt x="2605" y="555"/>
                  </a:lnTo>
                  <a:lnTo>
                    <a:pt x="2154" y="719"/>
                  </a:lnTo>
                  <a:lnTo>
                    <a:pt x="2092" y="780"/>
                  </a:lnTo>
                  <a:lnTo>
                    <a:pt x="2031" y="862"/>
                  </a:lnTo>
                  <a:lnTo>
                    <a:pt x="1908" y="1006"/>
                  </a:lnTo>
                  <a:lnTo>
                    <a:pt x="1805" y="1088"/>
                  </a:lnTo>
                  <a:lnTo>
                    <a:pt x="1682" y="1150"/>
                  </a:lnTo>
                  <a:lnTo>
                    <a:pt x="1580" y="1252"/>
                  </a:lnTo>
                  <a:lnTo>
                    <a:pt x="1539" y="1293"/>
                  </a:lnTo>
                  <a:lnTo>
                    <a:pt x="1518" y="1375"/>
                  </a:lnTo>
                  <a:lnTo>
                    <a:pt x="1375" y="1560"/>
                  </a:lnTo>
                  <a:lnTo>
                    <a:pt x="1190" y="1724"/>
                  </a:lnTo>
                  <a:lnTo>
                    <a:pt x="1026" y="1888"/>
                  </a:lnTo>
                  <a:lnTo>
                    <a:pt x="964" y="1991"/>
                  </a:lnTo>
                  <a:lnTo>
                    <a:pt x="903" y="2093"/>
                  </a:lnTo>
                  <a:lnTo>
                    <a:pt x="841" y="2134"/>
                  </a:lnTo>
                  <a:lnTo>
                    <a:pt x="780" y="2175"/>
                  </a:lnTo>
                  <a:lnTo>
                    <a:pt x="615" y="2237"/>
                  </a:lnTo>
                  <a:lnTo>
                    <a:pt x="492" y="2237"/>
                  </a:lnTo>
                  <a:lnTo>
                    <a:pt x="390" y="2257"/>
                  </a:lnTo>
                  <a:lnTo>
                    <a:pt x="246" y="2319"/>
                  </a:lnTo>
                  <a:lnTo>
                    <a:pt x="103" y="2421"/>
                  </a:lnTo>
                  <a:lnTo>
                    <a:pt x="41" y="2503"/>
                  </a:lnTo>
                  <a:lnTo>
                    <a:pt x="0" y="2606"/>
                  </a:lnTo>
                  <a:lnTo>
                    <a:pt x="0" y="2709"/>
                  </a:lnTo>
                  <a:lnTo>
                    <a:pt x="21" y="2832"/>
                  </a:lnTo>
                  <a:lnTo>
                    <a:pt x="226" y="2811"/>
                  </a:lnTo>
                  <a:lnTo>
                    <a:pt x="410" y="2770"/>
                  </a:lnTo>
                  <a:lnTo>
                    <a:pt x="595" y="2709"/>
                  </a:lnTo>
                  <a:lnTo>
                    <a:pt x="780" y="2627"/>
                  </a:lnTo>
                  <a:lnTo>
                    <a:pt x="1128" y="2483"/>
                  </a:lnTo>
                  <a:lnTo>
                    <a:pt x="1477" y="2319"/>
                  </a:lnTo>
                  <a:lnTo>
                    <a:pt x="2113" y="2052"/>
                  </a:lnTo>
                  <a:lnTo>
                    <a:pt x="2728" y="1765"/>
                  </a:lnTo>
                  <a:lnTo>
                    <a:pt x="3323" y="1457"/>
                  </a:lnTo>
                  <a:lnTo>
                    <a:pt x="3918" y="1129"/>
                  </a:lnTo>
                  <a:lnTo>
                    <a:pt x="3980" y="1088"/>
                  </a:lnTo>
                  <a:lnTo>
                    <a:pt x="4123" y="1088"/>
                  </a:lnTo>
                  <a:lnTo>
                    <a:pt x="4185" y="1109"/>
                  </a:lnTo>
                  <a:lnTo>
                    <a:pt x="4205" y="1150"/>
                  </a:lnTo>
                  <a:lnTo>
                    <a:pt x="4246" y="1211"/>
                  </a:lnTo>
                  <a:lnTo>
                    <a:pt x="4246" y="1293"/>
                  </a:lnTo>
                  <a:lnTo>
                    <a:pt x="4246" y="1355"/>
                  </a:lnTo>
                  <a:lnTo>
                    <a:pt x="4185" y="1642"/>
                  </a:lnTo>
                  <a:lnTo>
                    <a:pt x="4123" y="1929"/>
                  </a:lnTo>
                  <a:lnTo>
                    <a:pt x="4103" y="2216"/>
                  </a:lnTo>
                  <a:lnTo>
                    <a:pt x="4123" y="2360"/>
                  </a:lnTo>
                  <a:lnTo>
                    <a:pt x="4144" y="2524"/>
                  </a:lnTo>
                  <a:lnTo>
                    <a:pt x="4185" y="2544"/>
                  </a:lnTo>
                  <a:lnTo>
                    <a:pt x="4226" y="2524"/>
                  </a:lnTo>
                  <a:lnTo>
                    <a:pt x="4267" y="2503"/>
                  </a:lnTo>
                  <a:lnTo>
                    <a:pt x="4287" y="2462"/>
                  </a:lnTo>
                  <a:lnTo>
                    <a:pt x="4287" y="2483"/>
                  </a:lnTo>
                  <a:lnTo>
                    <a:pt x="4349" y="2380"/>
                  </a:lnTo>
                  <a:lnTo>
                    <a:pt x="4390" y="2278"/>
                  </a:lnTo>
                  <a:lnTo>
                    <a:pt x="4390" y="2196"/>
                  </a:lnTo>
                  <a:lnTo>
                    <a:pt x="4390" y="2073"/>
                  </a:lnTo>
                  <a:lnTo>
                    <a:pt x="4411" y="1868"/>
                  </a:lnTo>
                  <a:lnTo>
                    <a:pt x="4431" y="1785"/>
                  </a:lnTo>
                  <a:lnTo>
                    <a:pt x="4472" y="1683"/>
                  </a:lnTo>
                  <a:lnTo>
                    <a:pt x="4452" y="1642"/>
                  </a:lnTo>
                  <a:lnTo>
                    <a:pt x="4452" y="1621"/>
                  </a:lnTo>
                  <a:lnTo>
                    <a:pt x="4452" y="1580"/>
                  </a:lnTo>
                  <a:lnTo>
                    <a:pt x="4493" y="1560"/>
                  </a:lnTo>
                  <a:lnTo>
                    <a:pt x="4554" y="1232"/>
                  </a:lnTo>
                  <a:lnTo>
                    <a:pt x="4575" y="1088"/>
                  </a:lnTo>
                  <a:lnTo>
                    <a:pt x="4595" y="924"/>
                  </a:lnTo>
                  <a:lnTo>
                    <a:pt x="4595" y="760"/>
                  </a:lnTo>
                  <a:lnTo>
                    <a:pt x="4554" y="596"/>
                  </a:lnTo>
                  <a:lnTo>
                    <a:pt x="4513" y="452"/>
                  </a:lnTo>
                  <a:lnTo>
                    <a:pt x="4431" y="288"/>
                  </a:lnTo>
                  <a:lnTo>
                    <a:pt x="4431" y="329"/>
                  </a:lnTo>
                  <a:lnTo>
                    <a:pt x="4390" y="247"/>
                  </a:lnTo>
                  <a:lnTo>
                    <a:pt x="4349" y="185"/>
                  </a:lnTo>
                  <a:lnTo>
                    <a:pt x="4287" y="124"/>
                  </a:lnTo>
                  <a:lnTo>
                    <a:pt x="4226" y="83"/>
                  </a:lnTo>
                  <a:lnTo>
                    <a:pt x="4062" y="42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rgbClr val="9A6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774635" y="2977099"/>
              <a:ext cx="59895" cy="47928"/>
            </a:xfrm>
            <a:custGeom>
              <a:rect b="b" l="l" r="r" t="t"/>
              <a:pathLst>
                <a:path extrusionOk="0" h="2299" w="2873">
                  <a:moveTo>
                    <a:pt x="2421" y="1"/>
                  </a:moveTo>
                  <a:lnTo>
                    <a:pt x="2339" y="21"/>
                  </a:lnTo>
                  <a:lnTo>
                    <a:pt x="2236" y="62"/>
                  </a:lnTo>
                  <a:lnTo>
                    <a:pt x="1949" y="103"/>
                  </a:lnTo>
                  <a:lnTo>
                    <a:pt x="1723" y="165"/>
                  </a:lnTo>
                  <a:lnTo>
                    <a:pt x="1600" y="206"/>
                  </a:lnTo>
                  <a:lnTo>
                    <a:pt x="1498" y="247"/>
                  </a:lnTo>
                  <a:lnTo>
                    <a:pt x="1457" y="309"/>
                  </a:lnTo>
                  <a:lnTo>
                    <a:pt x="1395" y="288"/>
                  </a:lnTo>
                  <a:lnTo>
                    <a:pt x="1170" y="350"/>
                  </a:lnTo>
                  <a:lnTo>
                    <a:pt x="1046" y="391"/>
                  </a:lnTo>
                  <a:lnTo>
                    <a:pt x="944" y="452"/>
                  </a:lnTo>
                  <a:lnTo>
                    <a:pt x="862" y="514"/>
                  </a:lnTo>
                  <a:lnTo>
                    <a:pt x="759" y="534"/>
                  </a:lnTo>
                  <a:lnTo>
                    <a:pt x="677" y="555"/>
                  </a:lnTo>
                  <a:lnTo>
                    <a:pt x="575" y="596"/>
                  </a:lnTo>
                  <a:lnTo>
                    <a:pt x="554" y="637"/>
                  </a:lnTo>
                  <a:lnTo>
                    <a:pt x="513" y="657"/>
                  </a:lnTo>
                  <a:lnTo>
                    <a:pt x="472" y="657"/>
                  </a:lnTo>
                  <a:lnTo>
                    <a:pt x="431" y="637"/>
                  </a:lnTo>
                  <a:lnTo>
                    <a:pt x="205" y="760"/>
                  </a:lnTo>
                  <a:lnTo>
                    <a:pt x="144" y="821"/>
                  </a:lnTo>
                  <a:lnTo>
                    <a:pt x="62" y="821"/>
                  </a:lnTo>
                  <a:lnTo>
                    <a:pt x="21" y="904"/>
                  </a:lnTo>
                  <a:lnTo>
                    <a:pt x="0" y="945"/>
                  </a:lnTo>
                  <a:lnTo>
                    <a:pt x="0" y="1006"/>
                  </a:lnTo>
                  <a:lnTo>
                    <a:pt x="41" y="1047"/>
                  </a:lnTo>
                  <a:lnTo>
                    <a:pt x="123" y="1109"/>
                  </a:lnTo>
                  <a:lnTo>
                    <a:pt x="164" y="1150"/>
                  </a:lnTo>
                  <a:lnTo>
                    <a:pt x="205" y="1170"/>
                  </a:lnTo>
                  <a:lnTo>
                    <a:pt x="205" y="1191"/>
                  </a:lnTo>
                  <a:lnTo>
                    <a:pt x="390" y="1293"/>
                  </a:lnTo>
                  <a:lnTo>
                    <a:pt x="575" y="1375"/>
                  </a:lnTo>
                  <a:lnTo>
                    <a:pt x="759" y="1457"/>
                  </a:lnTo>
                  <a:lnTo>
                    <a:pt x="944" y="1539"/>
                  </a:lnTo>
                  <a:lnTo>
                    <a:pt x="1026" y="1601"/>
                  </a:lnTo>
                  <a:lnTo>
                    <a:pt x="1128" y="1663"/>
                  </a:lnTo>
                  <a:lnTo>
                    <a:pt x="1313" y="1765"/>
                  </a:lnTo>
                  <a:lnTo>
                    <a:pt x="1498" y="1827"/>
                  </a:lnTo>
                  <a:lnTo>
                    <a:pt x="1703" y="1888"/>
                  </a:lnTo>
                  <a:lnTo>
                    <a:pt x="1703" y="1868"/>
                  </a:lnTo>
                  <a:lnTo>
                    <a:pt x="1723" y="1929"/>
                  </a:lnTo>
                  <a:lnTo>
                    <a:pt x="1764" y="1970"/>
                  </a:lnTo>
                  <a:lnTo>
                    <a:pt x="1867" y="2011"/>
                  </a:lnTo>
                  <a:lnTo>
                    <a:pt x="1970" y="2032"/>
                  </a:lnTo>
                  <a:lnTo>
                    <a:pt x="2072" y="2073"/>
                  </a:lnTo>
                  <a:lnTo>
                    <a:pt x="2072" y="2052"/>
                  </a:lnTo>
                  <a:lnTo>
                    <a:pt x="2113" y="2114"/>
                  </a:lnTo>
                  <a:lnTo>
                    <a:pt x="2175" y="2155"/>
                  </a:lnTo>
                  <a:lnTo>
                    <a:pt x="2257" y="2175"/>
                  </a:lnTo>
                  <a:lnTo>
                    <a:pt x="2339" y="2196"/>
                  </a:lnTo>
                  <a:lnTo>
                    <a:pt x="2482" y="2196"/>
                  </a:lnTo>
                  <a:lnTo>
                    <a:pt x="2544" y="2216"/>
                  </a:lnTo>
                  <a:lnTo>
                    <a:pt x="2626" y="2257"/>
                  </a:lnTo>
                  <a:lnTo>
                    <a:pt x="2605" y="2257"/>
                  </a:lnTo>
                  <a:lnTo>
                    <a:pt x="2647" y="2298"/>
                  </a:lnTo>
                  <a:lnTo>
                    <a:pt x="2688" y="2298"/>
                  </a:lnTo>
                  <a:lnTo>
                    <a:pt x="2708" y="2278"/>
                  </a:lnTo>
                  <a:lnTo>
                    <a:pt x="2735" y="2237"/>
                  </a:lnTo>
                  <a:lnTo>
                    <a:pt x="2735" y="2237"/>
                  </a:lnTo>
                  <a:lnTo>
                    <a:pt x="2790" y="2196"/>
                  </a:lnTo>
                  <a:lnTo>
                    <a:pt x="2852" y="2134"/>
                  </a:lnTo>
                  <a:lnTo>
                    <a:pt x="2872" y="2073"/>
                  </a:lnTo>
                  <a:lnTo>
                    <a:pt x="2872" y="2011"/>
                  </a:lnTo>
                  <a:lnTo>
                    <a:pt x="2872" y="1929"/>
                  </a:lnTo>
                  <a:lnTo>
                    <a:pt x="2852" y="1868"/>
                  </a:lnTo>
                  <a:lnTo>
                    <a:pt x="2790" y="1724"/>
                  </a:lnTo>
                  <a:lnTo>
                    <a:pt x="2749" y="1704"/>
                  </a:lnTo>
                  <a:lnTo>
                    <a:pt x="2749" y="1663"/>
                  </a:lnTo>
                  <a:lnTo>
                    <a:pt x="2749" y="1622"/>
                  </a:lnTo>
                  <a:lnTo>
                    <a:pt x="2770" y="1580"/>
                  </a:lnTo>
                  <a:lnTo>
                    <a:pt x="2708" y="1457"/>
                  </a:lnTo>
                  <a:lnTo>
                    <a:pt x="2688" y="1314"/>
                  </a:lnTo>
                  <a:lnTo>
                    <a:pt x="2688" y="1170"/>
                  </a:lnTo>
                  <a:lnTo>
                    <a:pt x="2688" y="1027"/>
                  </a:lnTo>
                  <a:lnTo>
                    <a:pt x="2688" y="862"/>
                  </a:lnTo>
                  <a:lnTo>
                    <a:pt x="2688" y="719"/>
                  </a:lnTo>
                  <a:lnTo>
                    <a:pt x="2667" y="575"/>
                  </a:lnTo>
                  <a:lnTo>
                    <a:pt x="2605" y="452"/>
                  </a:lnTo>
                  <a:lnTo>
                    <a:pt x="2585" y="144"/>
                  </a:lnTo>
                  <a:lnTo>
                    <a:pt x="2544" y="83"/>
                  </a:lnTo>
                  <a:lnTo>
                    <a:pt x="2503" y="42"/>
                  </a:lnTo>
                  <a:lnTo>
                    <a:pt x="2462" y="2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7C56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1765099" y="2977954"/>
              <a:ext cx="56893" cy="43217"/>
            </a:xfrm>
            <a:custGeom>
              <a:rect b="b" l="l" r="r" t="t"/>
              <a:pathLst>
                <a:path extrusionOk="0" h="2073" w="2729">
                  <a:moveTo>
                    <a:pt x="452" y="1"/>
                  </a:moveTo>
                  <a:lnTo>
                    <a:pt x="329" y="21"/>
                  </a:lnTo>
                  <a:lnTo>
                    <a:pt x="267" y="42"/>
                  </a:lnTo>
                  <a:lnTo>
                    <a:pt x="206" y="103"/>
                  </a:lnTo>
                  <a:lnTo>
                    <a:pt x="185" y="186"/>
                  </a:lnTo>
                  <a:lnTo>
                    <a:pt x="165" y="329"/>
                  </a:lnTo>
                  <a:lnTo>
                    <a:pt x="144" y="411"/>
                  </a:lnTo>
                  <a:lnTo>
                    <a:pt x="103" y="473"/>
                  </a:lnTo>
                  <a:lnTo>
                    <a:pt x="124" y="555"/>
                  </a:lnTo>
                  <a:lnTo>
                    <a:pt x="124" y="637"/>
                  </a:lnTo>
                  <a:lnTo>
                    <a:pt x="103" y="698"/>
                  </a:lnTo>
                  <a:lnTo>
                    <a:pt x="82" y="780"/>
                  </a:lnTo>
                  <a:lnTo>
                    <a:pt x="21" y="883"/>
                  </a:lnTo>
                  <a:lnTo>
                    <a:pt x="0" y="1006"/>
                  </a:lnTo>
                  <a:lnTo>
                    <a:pt x="0" y="1232"/>
                  </a:lnTo>
                  <a:lnTo>
                    <a:pt x="0" y="1457"/>
                  </a:lnTo>
                  <a:lnTo>
                    <a:pt x="0" y="1683"/>
                  </a:lnTo>
                  <a:lnTo>
                    <a:pt x="0" y="1950"/>
                  </a:lnTo>
                  <a:lnTo>
                    <a:pt x="62" y="2073"/>
                  </a:lnTo>
                  <a:lnTo>
                    <a:pt x="308" y="2052"/>
                  </a:lnTo>
                  <a:lnTo>
                    <a:pt x="554" y="1991"/>
                  </a:lnTo>
                  <a:lnTo>
                    <a:pt x="800" y="1929"/>
                  </a:lnTo>
                  <a:lnTo>
                    <a:pt x="1047" y="1847"/>
                  </a:lnTo>
                  <a:lnTo>
                    <a:pt x="1272" y="1745"/>
                  </a:lnTo>
                  <a:lnTo>
                    <a:pt x="1498" y="1622"/>
                  </a:lnTo>
                  <a:lnTo>
                    <a:pt x="1703" y="1478"/>
                  </a:lnTo>
                  <a:lnTo>
                    <a:pt x="1908" y="1334"/>
                  </a:lnTo>
                  <a:lnTo>
                    <a:pt x="2031" y="1375"/>
                  </a:lnTo>
                  <a:lnTo>
                    <a:pt x="2134" y="1396"/>
                  </a:lnTo>
                  <a:lnTo>
                    <a:pt x="2236" y="1375"/>
                  </a:lnTo>
                  <a:lnTo>
                    <a:pt x="2319" y="1355"/>
                  </a:lnTo>
                  <a:lnTo>
                    <a:pt x="2401" y="1293"/>
                  </a:lnTo>
                  <a:lnTo>
                    <a:pt x="2483" y="1232"/>
                  </a:lnTo>
                  <a:lnTo>
                    <a:pt x="2606" y="1109"/>
                  </a:lnTo>
                  <a:lnTo>
                    <a:pt x="2708" y="1027"/>
                  </a:lnTo>
                  <a:lnTo>
                    <a:pt x="2729" y="1006"/>
                  </a:lnTo>
                  <a:lnTo>
                    <a:pt x="2729" y="945"/>
                  </a:lnTo>
                  <a:lnTo>
                    <a:pt x="2708" y="863"/>
                  </a:lnTo>
                  <a:lnTo>
                    <a:pt x="2647" y="780"/>
                  </a:lnTo>
                  <a:lnTo>
                    <a:pt x="2606" y="739"/>
                  </a:lnTo>
                  <a:lnTo>
                    <a:pt x="2565" y="719"/>
                  </a:lnTo>
                  <a:lnTo>
                    <a:pt x="2462" y="678"/>
                  </a:lnTo>
                  <a:lnTo>
                    <a:pt x="2360" y="657"/>
                  </a:lnTo>
                  <a:lnTo>
                    <a:pt x="2277" y="596"/>
                  </a:lnTo>
                  <a:lnTo>
                    <a:pt x="2093" y="555"/>
                  </a:lnTo>
                  <a:lnTo>
                    <a:pt x="1970" y="473"/>
                  </a:lnTo>
                  <a:lnTo>
                    <a:pt x="1908" y="432"/>
                  </a:lnTo>
                  <a:lnTo>
                    <a:pt x="1785" y="432"/>
                  </a:lnTo>
                  <a:lnTo>
                    <a:pt x="1744" y="391"/>
                  </a:lnTo>
                  <a:lnTo>
                    <a:pt x="1642" y="329"/>
                  </a:lnTo>
                  <a:lnTo>
                    <a:pt x="1539" y="309"/>
                  </a:lnTo>
                  <a:lnTo>
                    <a:pt x="1416" y="288"/>
                  </a:lnTo>
                  <a:lnTo>
                    <a:pt x="1313" y="247"/>
                  </a:lnTo>
                  <a:lnTo>
                    <a:pt x="1252" y="247"/>
                  </a:lnTo>
                  <a:lnTo>
                    <a:pt x="1211" y="227"/>
                  </a:lnTo>
                  <a:lnTo>
                    <a:pt x="1190" y="206"/>
                  </a:lnTo>
                  <a:lnTo>
                    <a:pt x="1088" y="145"/>
                  </a:lnTo>
                  <a:lnTo>
                    <a:pt x="965" y="124"/>
                  </a:lnTo>
                  <a:lnTo>
                    <a:pt x="759" y="6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7A54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767359" y="2697847"/>
              <a:ext cx="4295" cy="10278"/>
            </a:xfrm>
            <a:custGeom>
              <a:rect b="b" l="l" r="r" t="t"/>
              <a:pathLst>
                <a:path extrusionOk="0" h="493" w="206">
                  <a:moveTo>
                    <a:pt x="83" y="0"/>
                  </a:moveTo>
                  <a:lnTo>
                    <a:pt x="0" y="62"/>
                  </a:lnTo>
                  <a:lnTo>
                    <a:pt x="0" y="431"/>
                  </a:lnTo>
                  <a:lnTo>
                    <a:pt x="42" y="472"/>
                  </a:lnTo>
                  <a:lnTo>
                    <a:pt x="83" y="493"/>
                  </a:lnTo>
                  <a:lnTo>
                    <a:pt x="124" y="472"/>
                  </a:lnTo>
                  <a:lnTo>
                    <a:pt x="165" y="452"/>
                  </a:lnTo>
                  <a:lnTo>
                    <a:pt x="206" y="82"/>
                  </a:lnTo>
                  <a:lnTo>
                    <a:pt x="165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1763390" y="3016022"/>
              <a:ext cx="3002" cy="5149"/>
            </a:xfrm>
            <a:custGeom>
              <a:rect b="b" l="l" r="r" t="t"/>
              <a:pathLst>
                <a:path extrusionOk="0" h="247" w="144">
                  <a:moveTo>
                    <a:pt x="144" y="1"/>
                  </a:moveTo>
                  <a:lnTo>
                    <a:pt x="0" y="83"/>
                  </a:lnTo>
                  <a:lnTo>
                    <a:pt x="21" y="144"/>
                  </a:lnTo>
                  <a:lnTo>
                    <a:pt x="0" y="206"/>
                  </a:lnTo>
                  <a:lnTo>
                    <a:pt x="62" y="247"/>
                  </a:lnTo>
                  <a:lnTo>
                    <a:pt x="144" y="24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9A6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804572" y="3059655"/>
              <a:ext cx="648357" cy="144557"/>
            </a:xfrm>
            <a:custGeom>
              <a:rect b="b" l="l" r="r" t="t"/>
              <a:pathLst>
                <a:path extrusionOk="0" h="6934" w="31100">
                  <a:moveTo>
                    <a:pt x="123" y="0"/>
                  </a:moveTo>
                  <a:lnTo>
                    <a:pt x="62" y="21"/>
                  </a:lnTo>
                  <a:lnTo>
                    <a:pt x="21" y="62"/>
                  </a:lnTo>
                  <a:lnTo>
                    <a:pt x="0" y="144"/>
                  </a:lnTo>
                  <a:lnTo>
                    <a:pt x="0" y="205"/>
                  </a:lnTo>
                  <a:lnTo>
                    <a:pt x="62" y="328"/>
                  </a:lnTo>
                  <a:lnTo>
                    <a:pt x="144" y="431"/>
                  </a:lnTo>
                  <a:lnTo>
                    <a:pt x="246" y="533"/>
                  </a:lnTo>
                  <a:lnTo>
                    <a:pt x="369" y="595"/>
                  </a:lnTo>
                  <a:lnTo>
                    <a:pt x="903" y="862"/>
                  </a:lnTo>
                  <a:lnTo>
                    <a:pt x="1436" y="1128"/>
                  </a:lnTo>
                  <a:lnTo>
                    <a:pt x="1970" y="1395"/>
                  </a:lnTo>
                  <a:lnTo>
                    <a:pt x="2236" y="1498"/>
                  </a:lnTo>
                  <a:lnTo>
                    <a:pt x="2523" y="1600"/>
                  </a:lnTo>
                  <a:lnTo>
                    <a:pt x="3959" y="2113"/>
                  </a:lnTo>
                  <a:lnTo>
                    <a:pt x="5416" y="2585"/>
                  </a:lnTo>
                  <a:lnTo>
                    <a:pt x="6154" y="2811"/>
                  </a:lnTo>
                  <a:lnTo>
                    <a:pt x="6893" y="3016"/>
                  </a:lnTo>
                  <a:lnTo>
                    <a:pt x="7631" y="3180"/>
                  </a:lnTo>
                  <a:lnTo>
                    <a:pt x="8390" y="3344"/>
                  </a:lnTo>
                  <a:lnTo>
                    <a:pt x="11467" y="3939"/>
                  </a:lnTo>
                  <a:lnTo>
                    <a:pt x="12247" y="4082"/>
                  </a:lnTo>
                  <a:lnTo>
                    <a:pt x="13027" y="4205"/>
                  </a:lnTo>
                  <a:lnTo>
                    <a:pt x="13806" y="4329"/>
                  </a:lnTo>
                  <a:lnTo>
                    <a:pt x="14586" y="4411"/>
                  </a:lnTo>
                  <a:lnTo>
                    <a:pt x="15365" y="4493"/>
                  </a:lnTo>
                  <a:lnTo>
                    <a:pt x="15734" y="4534"/>
                  </a:lnTo>
                  <a:lnTo>
                    <a:pt x="16124" y="4595"/>
                  </a:lnTo>
                  <a:lnTo>
                    <a:pt x="16411" y="4657"/>
                  </a:lnTo>
                  <a:lnTo>
                    <a:pt x="16616" y="4718"/>
                  </a:lnTo>
                  <a:lnTo>
                    <a:pt x="16760" y="4759"/>
                  </a:lnTo>
                  <a:lnTo>
                    <a:pt x="16863" y="4841"/>
                  </a:lnTo>
                  <a:lnTo>
                    <a:pt x="16924" y="4944"/>
                  </a:lnTo>
                  <a:lnTo>
                    <a:pt x="16945" y="5088"/>
                  </a:lnTo>
                  <a:lnTo>
                    <a:pt x="16965" y="5498"/>
                  </a:lnTo>
                  <a:lnTo>
                    <a:pt x="16965" y="6524"/>
                  </a:lnTo>
                  <a:lnTo>
                    <a:pt x="16965" y="6626"/>
                  </a:lnTo>
                  <a:lnTo>
                    <a:pt x="16986" y="6749"/>
                  </a:lnTo>
                  <a:lnTo>
                    <a:pt x="17027" y="6852"/>
                  </a:lnTo>
                  <a:lnTo>
                    <a:pt x="17088" y="6934"/>
                  </a:lnTo>
                  <a:lnTo>
                    <a:pt x="17191" y="6852"/>
                  </a:lnTo>
                  <a:lnTo>
                    <a:pt x="17252" y="6770"/>
                  </a:lnTo>
                  <a:lnTo>
                    <a:pt x="17293" y="6667"/>
                  </a:lnTo>
                  <a:lnTo>
                    <a:pt x="17314" y="6565"/>
                  </a:lnTo>
                  <a:lnTo>
                    <a:pt x="17314" y="6339"/>
                  </a:lnTo>
                  <a:lnTo>
                    <a:pt x="17314" y="6113"/>
                  </a:lnTo>
                  <a:lnTo>
                    <a:pt x="17334" y="5949"/>
                  </a:lnTo>
                  <a:lnTo>
                    <a:pt x="17334" y="5765"/>
                  </a:lnTo>
                  <a:lnTo>
                    <a:pt x="17314" y="5436"/>
                  </a:lnTo>
                  <a:lnTo>
                    <a:pt x="17314" y="5272"/>
                  </a:lnTo>
                  <a:lnTo>
                    <a:pt x="17334" y="5088"/>
                  </a:lnTo>
                  <a:lnTo>
                    <a:pt x="17375" y="4923"/>
                  </a:lnTo>
                  <a:lnTo>
                    <a:pt x="17458" y="4759"/>
                  </a:lnTo>
                  <a:lnTo>
                    <a:pt x="18093" y="4780"/>
                  </a:lnTo>
                  <a:lnTo>
                    <a:pt x="18729" y="4800"/>
                  </a:lnTo>
                  <a:lnTo>
                    <a:pt x="20001" y="4800"/>
                  </a:lnTo>
                  <a:lnTo>
                    <a:pt x="21027" y="4780"/>
                  </a:lnTo>
                  <a:lnTo>
                    <a:pt x="22053" y="4780"/>
                  </a:lnTo>
                  <a:lnTo>
                    <a:pt x="23099" y="4759"/>
                  </a:lnTo>
                  <a:lnTo>
                    <a:pt x="24125" y="4739"/>
                  </a:lnTo>
                  <a:lnTo>
                    <a:pt x="24432" y="4718"/>
                  </a:lnTo>
                  <a:lnTo>
                    <a:pt x="24596" y="4718"/>
                  </a:lnTo>
                  <a:lnTo>
                    <a:pt x="24760" y="4677"/>
                  </a:lnTo>
                  <a:lnTo>
                    <a:pt x="25027" y="4616"/>
                  </a:lnTo>
                  <a:lnTo>
                    <a:pt x="25294" y="4595"/>
                  </a:lnTo>
                  <a:lnTo>
                    <a:pt x="25848" y="4575"/>
                  </a:lnTo>
                  <a:lnTo>
                    <a:pt x="27161" y="4472"/>
                  </a:lnTo>
                  <a:lnTo>
                    <a:pt x="28473" y="4349"/>
                  </a:lnTo>
                  <a:lnTo>
                    <a:pt x="29786" y="4185"/>
                  </a:lnTo>
                  <a:lnTo>
                    <a:pt x="31099" y="4000"/>
                  </a:lnTo>
                  <a:lnTo>
                    <a:pt x="31038" y="3918"/>
                  </a:lnTo>
                  <a:lnTo>
                    <a:pt x="30976" y="3836"/>
                  </a:lnTo>
                  <a:lnTo>
                    <a:pt x="30915" y="3795"/>
                  </a:lnTo>
                  <a:lnTo>
                    <a:pt x="30853" y="3754"/>
                  </a:lnTo>
                  <a:lnTo>
                    <a:pt x="30710" y="3713"/>
                  </a:lnTo>
                  <a:lnTo>
                    <a:pt x="30566" y="3713"/>
                  </a:lnTo>
                  <a:lnTo>
                    <a:pt x="30422" y="3734"/>
                  </a:lnTo>
                  <a:lnTo>
                    <a:pt x="30279" y="3775"/>
                  </a:lnTo>
                  <a:lnTo>
                    <a:pt x="30135" y="3816"/>
                  </a:lnTo>
                  <a:lnTo>
                    <a:pt x="29992" y="3816"/>
                  </a:lnTo>
                  <a:lnTo>
                    <a:pt x="26586" y="3857"/>
                  </a:lnTo>
                  <a:lnTo>
                    <a:pt x="26217" y="3857"/>
                  </a:lnTo>
                  <a:lnTo>
                    <a:pt x="26053" y="3877"/>
                  </a:lnTo>
                  <a:lnTo>
                    <a:pt x="25868" y="3898"/>
                  </a:lnTo>
                  <a:lnTo>
                    <a:pt x="25602" y="3959"/>
                  </a:lnTo>
                  <a:lnTo>
                    <a:pt x="25314" y="4000"/>
                  </a:lnTo>
                  <a:lnTo>
                    <a:pt x="24781" y="4000"/>
                  </a:lnTo>
                  <a:lnTo>
                    <a:pt x="23919" y="3980"/>
                  </a:lnTo>
                  <a:lnTo>
                    <a:pt x="23037" y="3980"/>
                  </a:lnTo>
                  <a:lnTo>
                    <a:pt x="22176" y="3959"/>
                  </a:lnTo>
                  <a:lnTo>
                    <a:pt x="21745" y="3918"/>
                  </a:lnTo>
                  <a:lnTo>
                    <a:pt x="21314" y="3877"/>
                  </a:lnTo>
                  <a:lnTo>
                    <a:pt x="20883" y="3836"/>
                  </a:lnTo>
                  <a:lnTo>
                    <a:pt x="20453" y="3795"/>
                  </a:lnTo>
                  <a:lnTo>
                    <a:pt x="19570" y="3775"/>
                  </a:lnTo>
                  <a:lnTo>
                    <a:pt x="18709" y="3734"/>
                  </a:lnTo>
                  <a:lnTo>
                    <a:pt x="18278" y="3713"/>
                  </a:lnTo>
                  <a:lnTo>
                    <a:pt x="17847" y="3672"/>
                  </a:lnTo>
                  <a:lnTo>
                    <a:pt x="16022" y="3508"/>
                  </a:lnTo>
                  <a:lnTo>
                    <a:pt x="14216" y="3303"/>
                  </a:lnTo>
                  <a:lnTo>
                    <a:pt x="13273" y="3180"/>
                  </a:lnTo>
                  <a:lnTo>
                    <a:pt x="12309" y="3057"/>
                  </a:lnTo>
                  <a:lnTo>
                    <a:pt x="10421" y="2749"/>
                  </a:lnTo>
                  <a:lnTo>
                    <a:pt x="9703" y="2646"/>
                  </a:lnTo>
                  <a:lnTo>
                    <a:pt x="8985" y="2503"/>
                  </a:lnTo>
                  <a:lnTo>
                    <a:pt x="8267" y="2339"/>
                  </a:lnTo>
                  <a:lnTo>
                    <a:pt x="7570" y="2175"/>
                  </a:lnTo>
                  <a:lnTo>
                    <a:pt x="6154" y="1826"/>
                  </a:lnTo>
                  <a:lnTo>
                    <a:pt x="4739" y="1436"/>
                  </a:lnTo>
                  <a:lnTo>
                    <a:pt x="3672" y="1108"/>
                  </a:lnTo>
                  <a:lnTo>
                    <a:pt x="2605" y="780"/>
                  </a:lnTo>
                  <a:lnTo>
                    <a:pt x="472" y="82"/>
                  </a:lnTo>
                  <a:lnTo>
                    <a:pt x="287" y="2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1345981" y="3172545"/>
              <a:ext cx="18408" cy="491417"/>
            </a:xfrm>
            <a:custGeom>
              <a:rect b="b" l="l" r="r" t="t"/>
              <a:pathLst>
                <a:path extrusionOk="0" h="23572" w="883">
                  <a:moveTo>
                    <a:pt x="473" y="1"/>
                  </a:moveTo>
                  <a:lnTo>
                    <a:pt x="391" y="42"/>
                  </a:lnTo>
                  <a:lnTo>
                    <a:pt x="309" y="103"/>
                  </a:lnTo>
                  <a:lnTo>
                    <a:pt x="267" y="185"/>
                  </a:lnTo>
                  <a:lnTo>
                    <a:pt x="226" y="267"/>
                  </a:lnTo>
                  <a:lnTo>
                    <a:pt x="226" y="370"/>
                  </a:lnTo>
                  <a:lnTo>
                    <a:pt x="247" y="760"/>
                  </a:lnTo>
                  <a:lnTo>
                    <a:pt x="247" y="965"/>
                  </a:lnTo>
                  <a:lnTo>
                    <a:pt x="247" y="1191"/>
                  </a:lnTo>
                  <a:lnTo>
                    <a:pt x="165" y="3980"/>
                  </a:lnTo>
                  <a:lnTo>
                    <a:pt x="62" y="6770"/>
                  </a:lnTo>
                  <a:lnTo>
                    <a:pt x="1" y="8268"/>
                  </a:lnTo>
                  <a:lnTo>
                    <a:pt x="1" y="9786"/>
                  </a:lnTo>
                  <a:lnTo>
                    <a:pt x="1" y="12822"/>
                  </a:lnTo>
                  <a:lnTo>
                    <a:pt x="21" y="14237"/>
                  </a:lnTo>
                  <a:lnTo>
                    <a:pt x="62" y="15653"/>
                  </a:lnTo>
                  <a:lnTo>
                    <a:pt x="124" y="18504"/>
                  </a:lnTo>
                  <a:lnTo>
                    <a:pt x="165" y="20371"/>
                  </a:lnTo>
                  <a:lnTo>
                    <a:pt x="226" y="22258"/>
                  </a:lnTo>
                  <a:lnTo>
                    <a:pt x="247" y="22546"/>
                  </a:lnTo>
                  <a:lnTo>
                    <a:pt x="267" y="22853"/>
                  </a:lnTo>
                  <a:lnTo>
                    <a:pt x="350" y="23448"/>
                  </a:lnTo>
                  <a:lnTo>
                    <a:pt x="350" y="23469"/>
                  </a:lnTo>
                  <a:lnTo>
                    <a:pt x="391" y="23510"/>
                  </a:lnTo>
                  <a:lnTo>
                    <a:pt x="452" y="23571"/>
                  </a:lnTo>
                  <a:lnTo>
                    <a:pt x="493" y="23551"/>
                  </a:lnTo>
                  <a:lnTo>
                    <a:pt x="514" y="23510"/>
                  </a:lnTo>
                  <a:lnTo>
                    <a:pt x="555" y="23428"/>
                  </a:lnTo>
                  <a:lnTo>
                    <a:pt x="555" y="23264"/>
                  </a:lnTo>
                  <a:lnTo>
                    <a:pt x="616" y="22135"/>
                  </a:lnTo>
                  <a:lnTo>
                    <a:pt x="678" y="20987"/>
                  </a:lnTo>
                  <a:lnTo>
                    <a:pt x="862" y="12843"/>
                  </a:lnTo>
                  <a:lnTo>
                    <a:pt x="883" y="11283"/>
                  </a:lnTo>
                  <a:lnTo>
                    <a:pt x="862" y="9745"/>
                  </a:lnTo>
                  <a:lnTo>
                    <a:pt x="842" y="8186"/>
                  </a:lnTo>
                  <a:lnTo>
                    <a:pt x="821" y="6647"/>
                  </a:lnTo>
                  <a:lnTo>
                    <a:pt x="739" y="3550"/>
                  </a:lnTo>
                  <a:lnTo>
                    <a:pt x="719" y="2011"/>
                  </a:lnTo>
                  <a:lnTo>
                    <a:pt x="698" y="452"/>
                  </a:lnTo>
                  <a:lnTo>
                    <a:pt x="698" y="267"/>
                  </a:lnTo>
                  <a:lnTo>
                    <a:pt x="678" y="83"/>
                  </a:lnTo>
                  <a:lnTo>
                    <a:pt x="657" y="62"/>
                  </a:lnTo>
                  <a:lnTo>
                    <a:pt x="616" y="21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FC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1415278" y="3159723"/>
              <a:ext cx="21827" cy="501236"/>
            </a:xfrm>
            <a:custGeom>
              <a:rect b="b" l="l" r="r" t="t"/>
              <a:pathLst>
                <a:path extrusionOk="0" h="24043" w="1047">
                  <a:moveTo>
                    <a:pt x="780" y="0"/>
                  </a:moveTo>
                  <a:lnTo>
                    <a:pt x="739" y="41"/>
                  </a:lnTo>
                  <a:lnTo>
                    <a:pt x="698" y="82"/>
                  </a:lnTo>
                  <a:lnTo>
                    <a:pt x="677" y="144"/>
                  </a:lnTo>
                  <a:lnTo>
                    <a:pt x="615" y="616"/>
                  </a:lnTo>
                  <a:lnTo>
                    <a:pt x="595" y="841"/>
                  </a:lnTo>
                  <a:lnTo>
                    <a:pt x="574" y="1067"/>
                  </a:lnTo>
                  <a:lnTo>
                    <a:pt x="513" y="3488"/>
                  </a:lnTo>
                  <a:lnTo>
                    <a:pt x="451" y="4698"/>
                  </a:lnTo>
                  <a:lnTo>
                    <a:pt x="390" y="5908"/>
                  </a:lnTo>
                  <a:lnTo>
                    <a:pt x="349" y="6914"/>
                  </a:lnTo>
                  <a:lnTo>
                    <a:pt x="328" y="7919"/>
                  </a:lnTo>
                  <a:lnTo>
                    <a:pt x="308" y="8924"/>
                  </a:lnTo>
                  <a:lnTo>
                    <a:pt x="267" y="9950"/>
                  </a:lnTo>
                  <a:lnTo>
                    <a:pt x="164" y="11816"/>
                  </a:lnTo>
                  <a:lnTo>
                    <a:pt x="82" y="13683"/>
                  </a:lnTo>
                  <a:lnTo>
                    <a:pt x="21" y="15570"/>
                  </a:lnTo>
                  <a:lnTo>
                    <a:pt x="0" y="17437"/>
                  </a:lnTo>
                  <a:lnTo>
                    <a:pt x="0" y="18955"/>
                  </a:lnTo>
                  <a:lnTo>
                    <a:pt x="0" y="20453"/>
                  </a:lnTo>
                  <a:lnTo>
                    <a:pt x="21" y="23489"/>
                  </a:lnTo>
                  <a:lnTo>
                    <a:pt x="21" y="23612"/>
                  </a:lnTo>
                  <a:lnTo>
                    <a:pt x="21" y="23756"/>
                  </a:lnTo>
                  <a:lnTo>
                    <a:pt x="41" y="23879"/>
                  </a:lnTo>
                  <a:lnTo>
                    <a:pt x="82" y="23940"/>
                  </a:lnTo>
                  <a:lnTo>
                    <a:pt x="123" y="24002"/>
                  </a:lnTo>
                  <a:lnTo>
                    <a:pt x="164" y="24022"/>
                  </a:lnTo>
                  <a:lnTo>
                    <a:pt x="205" y="24043"/>
                  </a:lnTo>
                  <a:lnTo>
                    <a:pt x="267" y="24043"/>
                  </a:lnTo>
                  <a:lnTo>
                    <a:pt x="328" y="23920"/>
                  </a:lnTo>
                  <a:lnTo>
                    <a:pt x="369" y="23858"/>
                  </a:lnTo>
                  <a:lnTo>
                    <a:pt x="369" y="23797"/>
                  </a:lnTo>
                  <a:lnTo>
                    <a:pt x="472" y="22422"/>
                  </a:lnTo>
                  <a:lnTo>
                    <a:pt x="533" y="21048"/>
                  </a:lnTo>
                  <a:lnTo>
                    <a:pt x="698" y="17294"/>
                  </a:lnTo>
                  <a:lnTo>
                    <a:pt x="780" y="15427"/>
                  </a:lnTo>
                  <a:lnTo>
                    <a:pt x="841" y="13540"/>
                  </a:lnTo>
                  <a:lnTo>
                    <a:pt x="862" y="12063"/>
                  </a:lnTo>
                  <a:lnTo>
                    <a:pt x="882" y="10565"/>
                  </a:lnTo>
                  <a:lnTo>
                    <a:pt x="923" y="7591"/>
                  </a:lnTo>
                  <a:lnTo>
                    <a:pt x="944" y="7591"/>
                  </a:lnTo>
                  <a:lnTo>
                    <a:pt x="944" y="6483"/>
                  </a:lnTo>
                  <a:lnTo>
                    <a:pt x="944" y="5293"/>
                  </a:lnTo>
                  <a:lnTo>
                    <a:pt x="944" y="4103"/>
                  </a:lnTo>
                  <a:lnTo>
                    <a:pt x="964" y="2913"/>
                  </a:lnTo>
                  <a:lnTo>
                    <a:pt x="985" y="2318"/>
                  </a:lnTo>
                  <a:lnTo>
                    <a:pt x="1026" y="1724"/>
                  </a:lnTo>
                  <a:lnTo>
                    <a:pt x="1026" y="1334"/>
                  </a:lnTo>
                  <a:lnTo>
                    <a:pt x="1046" y="944"/>
                  </a:lnTo>
                  <a:lnTo>
                    <a:pt x="1026" y="164"/>
                  </a:lnTo>
                  <a:lnTo>
                    <a:pt x="1005" y="103"/>
                  </a:lnTo>
                  <a:lnTo>
                    <a:pt x="985" y="41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FD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1093664" y="3155867"/>
              <a:ext cx="21410" cy="495253"/>
            </a:xfrm>
            <a:custGeom>
              <a:rect b="b" l="l" r="r" t="t"/>
              <a:pathLst>
                <a:path extrusionOk="0" h="23756" w="1027">
                  <a:moveTo>
                    <a:pt x="144" y="1"/>
                  </a:moveTo>
                  <a:lnTo>
                    <a:pt x="83" y="42"/>
                  </a:lnTo>
                  <a:lnTo>
                    <a:pt x="42" y="83"/>
                  </a:lnTo>
                  <a:lnTo>
                    <a:pt x="21" y="144"/>
                  </a:lnTo>
                  <a:lnTo>
                    <a:pt x="21" y="206"/>
                  </a:lnTo>
                  <a:lnTo>
                    <a:pt x="21" y="944"/>
                  </a:lnTo>
                  <a:lnTo>
                    <a:pt x="1" y="2585"/>
                  </a:lnTo>
                  <a:lnTo>
                    <a:pt x="21" y="4247"/>
                  </a:lnTo>
                  <a:lnTo>
                    <a:pt x="42" y="5888"/>
                  </a:lnTo>
                  <a:lnTo>
                    <a:pt x="83" y="7529"/>
                  </a:lnTo>
                  <a:lnTo>
                    <a:pt x="144" y="9232"/>
                  </a:lnTo>
                  <a:lnTo>
                    <a:pt x="165" y="10935"/>
                  </a:lnTo>
                  <a:lnTo>
                    <a:pt x="206" y="12617"/>
                  </a:lnTo>
                  <a:lnTo>
                    <a:pt x="267" y="14319"/>
                  </a:lnTo>
                  <a:lnTo>
                    <a:pt x="370" y="17581"/>
                  </a:lnTo>
                  <a:lnTo>
                    <a:pt x="431" y="19202"/>
                  </a:lnTo>
                  <a:lnTo>
                    <a:pt x="493" y="20822"/>
                  </a:lnTo>
                  <a:lnTo>
                    <a:pt x="534" y="21746"/>
                  </a:lnTo>
                  <a:lnTo>
                    <a:pt x="575" y="22669"/>
                  </a:lnTo>
                  <a:lnTo>
                    <a:pt x="616" y="23161"/>
                  </a:lnTo>
                  <a:lnTo>
                    <a:pt x="698" y="23674"/>
                  </a:lnTo>
                  <a:lnTo>
                    <a:pt x="719" y="23694"/>
                  </a:lnTo>
                  <a:lnTo>
                    <a:pt x="739" y="23735"/>
                  </a:lnTo>
                  <a:lnTo>
                    <a:pt x="780" y="23756"/>
                  </a:lnTo>
                  <a:lnTo>
                    <a:pt x="821" y="23756"/>
                  </a:lnTo>
                  <a:lnTo>
                    <a:pt x="883" y="23715"/>
                  </a:lnTo>
                  <a:lnTo>
                    <a:pt x="944" y="23653"/>
                  </a:lnTo>
                  <a:lnTo>
                    <a:pt x="1006" y="23510"/>
                  </a:lnTo>
                  <a:lnTo>
                    <a:pt x="1026" y="23346"/>
                  </a:lnTo>
                  <a:lnTo>
                    <a:pt x="1026" y="23038"/>
                  </a:lnTo>
                  <a:lnTo>
                    <a:pt x="1006" y="16350"/>
                  </a:lnTo>
                  <a:lnTo>
                    <a:pt x="965" y="16330"/>
                  </a:lnTo>
                  <a:lnTo>
                    <a:pt x="862" y="12207"/>
                  </a:lnTo>
                  <a:lnTo>
                    <a:pt x="739" y="8083"/>
                  </a:lnTo>
                  <a:lnTo>
                    <a:pt x="657" y="5929"/>
                  </a:lnTo>
                  <a:lnTo>
                    <a:pt x="554" y="3775"/>
                  </a:lnTo>
                  <a:lnTo>
                    <a:pt x="370" y="206"/>
                  </a:lnTo>
                  <a:lnTo>
                    <a:pt x="349" y="103"/>
                  </a:lnTo>
                  <a:lnTo>
                    <a:pt x="288" y="4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C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1233509" y="3172545"/>
              <a:ext cx="17137" cy="464461"/>
            </a:xfrm>
            <a:custGeom>
              <a:rect b="b" l="l" r="r" t="t"/>
              <a:pathLst>
                <a:path extrusionOk="0" h="22279" w="822">
                  <a:moveTo>
                    <a:pt x="308" y="1"/>
                  </a:moveTo>
                  <a:lnTo>
                    <a:pt x="226" y="21"/>
                  </a:lnTo>
                  <a:lnTo>
                    <a:pt x="185" y="62"/>
                  </a:lnTo>
                  <a:lnTo>
                    <a:pt x="144" y="124"/>
                  </a:lnTo>
                  <a:lnTo>
                    <a:pt x="124" y="185"/>
                  </a:lnTo>
                  <a:lnTo>
                    <a:pt x="124" y="514"/>
                  </a:lnTo>
                  <a:lnTo>
                    <a:pt x="124" y="821"/>
                  </a:lnTo>
                  <a:lnTo>
                    <a:pt x="144" y="1150"/>
                  </a:lnTo>
                  <a:lnTo>
                    <a:pt x="165" y="1314"/>
                  </a:lnTo>
                  <a:lnTo>
                    <a:pt x="165" y="1478"/>
                  </a:lnTo>
                  <a:lnTo>
                    <a:pt x="83" y="3304"/>
                  </a:lnTo>
                  <a:lnTo>
                    <a:pt x="42" y="5129"/>
                  </a:lnTo>
                  <a:lnTo>
                    <a:pt x="21" y="6976"/>
                  </a:lnTo>
                  <a:lnTo>
                    <a:pt x="1" y="8801"/>
                  </a:lnTo>
                  <a:lnTo>
                    <a:pt x="1" y="12289"/>
                  </a:lnTo>
                  <a:lnTo>
                    <a:pt x="21" y="14032"/>
                  </a:lnTo>
                  <a:lnTo>
                    <a:pt x="42" y="15776"/>
                  </a:lnTo>
                  <a:lnTo>
                    <a:pt x="83" y="17417"/>
                  </a:lnTo>
                  <a:lnTo>
                    <a:pt x="144" y="19038"/>
                  </a:lnTo>
                  <a:lnTo>
                    <a:pt x="247" y="22279"/>
                  </a:lnTo>
                  <a:lnTo>
                    <a:pt x="390" y="22279"/>
                  </a:lnTo>
                  <a:lnTo>
                    <a:pt x="452" y="22258"/>
                  </a:lnTo>
                  <a:lnTo>
                    <a:pt x="472" y="22238"/>
                  </a:lnTo>
                  <a:lnTo>
                    <a:pt x="513" y="22156"/>
                  </a:lnTo>
                  <a:lnTo>
                    <a:pt x="513" y="22074"/>
                  </a:lnTo>
                  <a:lnTo>
                    <a:pt x="513" y="21889"/>
                  </a:lnTo>
                  <a:lnTo>
                    <a:pt x="534" y="21807"/>
                  </a:lnTo>
                  <a:lnTo>
                    <a:pt x="555" y="21766"/>
                  </a:lnTo>
                  <a:lnTo>
                    <a:pt x="596" y="21746"/>
                  </a:lnTo>
                  <a:lnTo>
                    <a:pt x="698" y="18627"/>
                  </a:lnTo>
                  <a:lnTo>
                    <a:pt x="760" y="17068"/>
                  </a:lnTo>
                  <a:lnTo>
                    <a:pt x="780" y="15509"/>
                  </a:lnTo>
                  <a:lnTo>
                    <a:pt x="801" y="12719"/>
                  </a:lnTo>
                  <a:lnTo>
                    <a:pt x="821" y="9909"/>
                  </a:lnTo>
                  <a:lnTo>
                    <a:pt x="801" y="8514"/>
                  </a:lnTo>
                  <a:lnTo>
                    <a:pt x="780" y="7119"/>
                  </a:lnTo>
                  <a:lnTo>
                    <a:pt x="739" y="5724"/>
                  </a:lnTo>
                  <a:lnTo>
                    <a:pt x="657" y="4329"/>
                  </a:lnTo>
                  <a:lnTo>
                    <a:pt x="637" y="3447"/>
                  </a:lnTo>
                  <a:lnTo>
                    <a:pt x="616" y="2586"/>
                  </a:lnTo>
                  <a:lnTo>
                    <a:pt x="596" y="842"/>
                  </a:lnTo>
                  <a:lnTo>
                    <a:pt x="596" y="514"/>
                  </a:lnTo>
                  <a:lnTo>
                    <a:pt x="575" y="350"/>
                  </a:lnTo>
                  <a:lnTo>
                    <a:pt x="555" y="206"/>
                  </a:lnTo>
                  <a:lnTo>
                    <a:pt x="534" y="124"/>
                  </a:lnTo>
                  <a:lnTo>
                    <a:pt x="472" y="62"/>
                  </a:lnTo>
                  <a:lnTo>
                    <a:pt x="390" y="21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870846" y="3113525"/>
              <a:ext cx="71027" cy="493127"/>
            </a:xfrm>
            <a:custGeom>
              <a:rect b="b" l="l" r="r" t="t"/>
              <a:pathLst>
                <a:path extrusionOk="0" h="23654" w="3407">
                  <a:moveTo>
                    <a:pt x="83" y="1"/>
                  </a:moveTo>
                  <a:lnTo>
                    <a:pt x="21" y="42"/>
                  </a:lnTo>
                  <a:lnTo>
                    <a:pt x="1" y="103"/>
                  </a:lnTo>
                  <a:lnTo>
                    <a:pt x="1" y="165"/>
                  </a:lnTo>
                  <a:lnTo>
                    <a:pt x="62" y="616"/>
                  </a:lnTo>
                  <a:lnTo>
                    <a:pt x="103" y="842"/>
                  </a:lnTo>
                  <a:lnTo>
                    <a:pt x="124" y="1068"/>
                  </a:lnTo>
                  <a:lnTo>
                    <a:pt x="206" y="2155"/>
                  </a:lnTo>
                  <a:lnTo>
                    <a:pt x="329" y="3222"/>
                  </a:lnTo>
                  <a:lnTo>
                    <a:pt x="596" y="5355"/>
                  </a:lnTo>
                  <a:lnTo>
                    <a:pt x="1293" y="11632"/>
                  </a:lnTo>
                  <a:lnTo>
                    <a:pt x="1396" y="12453"/>
                  </a:lnTo>
                  <a:lnTo>
                    <a:pt x="1519" y="13273"/>
                  </a:lnTo>
                  <a:lnTo>
                    <a:pt x="1765" y="14894"/>
                  </a:lnTo>
                  <a:lnTo>
                    <a:pt x="2032" y="16515"/>
                  </a:lnTo>
                  <a:lnTo>
                    <a:pt x="2298" y="18135"/>
                  </a:lnTo>
                  <a:lnTo>
                    <a:pt x="2504" y="19448"/>
                  </a:lnTo>
                  <a:lnTo>
                    <a:pt x="2606" y="20105"/>
                  </a:lnTo>
                  <a:lnTo>
                    <a:pt x="2709" y="20761"/>
                  </a:lnTo>
                  <a:lnTo>
                    <a:pt x="2893" y="22217"/>
                  </a:lnTo>
                  <a:lnTo>
                    <a:pt x="2996" y="22935"/>
                  </a:lnTo>
                  <a:lnTo>
                    <a:pt x="3139" y="23653"/>
                  </a:lnTo>
                  <a:lnTo>
                    <a:pt x="3283" y="23612"/>
                  </a:lnTo>
                  <a:lnTo>
                    <a:pt x="3365" y="23551"/>
                  </a:lnTo>
                  <a:lnTo>
                    <a:pt x="3406" y="23489"/>
                  </a:lnTo>
                  <a:lnTo>
                    <a:pt x="3406" y="23407"/>
                  </a:lnTo>
                  <a:lnTo>
                    <a:pt x="3386" y="23325"/>
                  </a:lnTo>
                  <a:lnTo>
                    <a:pt x="3365" y="23223"/>
                  </a:lnTo>
                  <a:lnTo>
                    <a:pt x="3345" y="23141"/>
                  </a:lnTo>
                  <a:lnTo>
                    <a:pt x="3345" y="23038"/>
                  </a:lnTo>
                  <a:lnTo>
                    <a:pt x="3324" y="22730"/>
                  </a:lnTo>
                  <a:lnTo>
                    <a:pt x="3304" y="22402"/>
                  </a:lnTo>
                  <a:lnTo>
                    <a:pt x="2729" y="17048"/>
                  </a:lnTo>
                  <a:lnTo>
                    <a:pt x="2504" y="14627"/>
                  </a:lnTo>
                  <a:lnTo>
                    <a:pt x="2380" y="13417"/>
                  </a:lnTo>
                  <a:lnTo>
                    <a:pt x="2237" y="12207"/>
                  </a:lnTo>
                  <a:lnTo>
                    <a:pt x="2052" y="11037"/>
                  </a:lnTo>
                  <a:lnTo>
                    <a:pt x="1868" y="9868"/>
                  </a:lnTo>
                  <a:lnTo>
                    <a:pt x="1683" y="8699"/>
                  </a:lnTo>
                  <a:lnTo>
                    <a:pt x="1498" y="7509"/>
                  </a:lnTo>
                  <a:lnTo>
                    <a:pt x="965" y="3899"/>
                  </a:lnTo>
                  <a:lnTo>
                    <a:pt x="452" y="268"/>
                  </a:lnTo>
                  <a:lnTo>
                    <a:pt x="411" y="185"/>
                  </a:lnTo>
                  <a:lnTo>
                    <a:pt x="370" y="103"/>
                  </a:lnTo>
                  <a:lnTo>
                    <a:pt x="268" y="4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FD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1160814" y="3158869"/>
              <a:ext cx="20535" cy="490542"/>
            </a:xfrm>
            <a:custGeom>
              <a:rect b="b" l="l" r="r" t="t"/>
              <a:pathLst>
                <a:path extrusionOk="0" h="23530" w="985">
                  <a:moveTo>
                    <a:pt x="370" y="0"/>
                  </a:moveTo>
                  <a:lnTo>
                    <a:pt x="226" y="21"/>
                  </a:lnTo>
                  <a:lnTo>
                    <a:pt x="164" y="41"/>
                  </a:lnTo>
                  <a:lnTo>
                    <a:pt x="123" y="82"/>
                  </a:lnTo>
                  <a:lnTo>
                    <a:pt x="82" y="123"/>
                  </a:lnTo>
                  <a:lnTo>
                    <a:pt x="62" y="164"/>
                  </a:lnTo>
                  <a:lnTo>
                    <a:pt x="41" y="226"/>
                  </a:lnTo>
                  <a:lnTo>
                    <a:pt x="21" y="308"/>
                  </a:lnTo>
                  <a:lnTo>
                    <a:pt x="0" y="2175"/>
                  </a:lnTo>
                  <a:lnTo>
                    <a:pt x="41" y="5744"/>
                  </a:lnTo>
                  <a:lnTo>
                    <a:pt x="164" y="12986"/>
                  </a:lnTo>
                  <a:lnTo>
                    <a:pt x="205" y="15078"/>
                  </a:lnTo>
                  <a:lnTo>
                    <a:pt x="287" y="17191"/>
                  </a:lnTo>
                  <a:lnTo>
                    <a:pt x="452" y="21396"/>
                  </a:lnTo>
                  <a:lnTo>
                    <a:pt x="472" y="21930"/>
                  </a:lnTo>
                  <a:lnTo>
                    <a:pt x="534" y="22443"/>
                  </a:lnTo>
                  <a:lnTo>
                    <a:pt x="616" y="23489"/>
                  </a:lnTo>
                  <a:lnTo>
                    <a:pt x="677" y="23530"/>
                  </a:lnTo>
                  <a:lnTo>
                    <a:pt x="739" y="23530"/>
                  </a:lnTo>
                  <a:lnTo>
                    <a:pt x="800" y="23509"/>
                  </a:lnTo>
                  <a:lnTo>
                    <a:pt x="821" y="23489"/>
                  </a:lnTo>
                  <a:lnTo>
                    <a:pt x="903" y="23407"/>
                  </a:lnTo>
                  <a:lnTo>
                    <a:pt x="964" y="23325"/>
                  </a:lnTo>
                  <a:lnTo>
                    <a:pt x="985" y="23079"/>
                  </a:lnTo>
                  <a:lnTo>
                    <a:pt x="985" y="22853"/>
                  </a:lnTo>
                  <a:lnTo>
                    <a:pt x="985" y="20268"/>
                  </a:lnTo>
                  <a:lnTo>
                    <a:pt x="964" y="17683"/>
                  </a:lnTo>
                  <a:lnTo>
                    <a:pt x="944" y="15099"/>
                  </a:lnTo>
                  <a:lnTo>
                    <a:pt x="903" y="13827"/>
                  </a:lnTo>
                  <a:lnTo>
                    <a:pt x="841" y="12534"/>
                  </a:lnTo>
                  <a:lnTo>
                    <a:pt x="739" y="10237"/>
                  </a:lnTo>
                  <a:lnTo>
                    <a:pt x="657" y="7960"/>
                  </a:lnTo>
                  <a:lnTo>
                    <a:pt x="575" y="5662"/>
                  </a:lnTo>
                  <a:lnTo>
                    <a:pt x="472" y="3385"/>
                  </a:lnTo>
                  <a:lnTo>
                    <a:pt x="431" y="2544"/>
                  </a:lnTo>
                  <a:lnTo>
                    <a:pt x="411" y="170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D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1482407" y="3170418"/>
              <a:ext cx="20973" cy="480702"/>
            </a:xfrm>
            <a:custGeom>
              <a:rect b="b" l="l" r="r" t="t"/>
              <a:pathLst>
                <a:path extrusionOk="0" h="23058" w="1006">
                  <a:moveTo>
                    <a:pt x="616" y="0"/>
                  </a:moveTo>
                  <a:lnTo>
                    <a:pt x="555" y="698"/>
                  </a:lnTo>
                  <a:lnTo>
                    <a:pt x="493" y="1416"/>
                  </a:lnTo>
                  <a:lnTo>
                    <a:pt x="452" y="2113"/>
                  </a:lnTo>
                  <a:lnTo>
                    <a:pt x="432" y="2831"/>
                  </a:lnTo>
                  <a:lnTo>
                    <a:pt x="370" y="4247"/>
                  </a:lnTo>
                  <a:lnTo>
                    <a:pt x="349" y="4944"/>
                  </a:lnTo>
                  <a:lnTo>
                    <a:pt x="308" y="5662"/>
                  </a:lnTo>
                  <a:lnTo>
                    <a:pt x="226" y="7119"/>
                  </a:lnTo>
                  <a:lnTo>
                    <a:pt x="165" y="8596"/>
                  </a:lnTo>
                  <a:lnTo>
                    <a:pt x="144" y="10052"/>
                  </a:lnTo>
                  <a:lnTo>
                    <a:pt x="103" y="11509"/>
                  </a:lnTo>
                  <a:lnTo>
                    <a:pt x="42" y="16883"/>
                  </a:lnTo>
                  <a:lnTo>
                    <a:pt x="1" y="22237"/>
                  </a:lnTo>
                  <a:lnTo>
                    <a:pt x="1" y="22566"/>
                  </a:lnTo>
                  <a:lnTo>
                    <a:pt x="21" y="22873"/>
                  </a:lnTo>
                  <a:lnTo>
                    <a:pt x="42" y="22955"/>
                  </a:lnTo>
                  <a:lnTo>
                    <a:pt x="103" y="23037"/>
                  </a:lnTo>
                  <a:lnTo>
                    <a:pt x="124" y="23058"/>
                  </a:lnTo>
                  <a:lnTo>
                    <a:pt x="226" y="23058"/>
                  </a:lnTo>
                  <a:lnTo>
                    <a:pt x="267" y="23037"/>
                  </a:lnTo>
                  <a:lnTo>
                    <a:pt x="308" y="22955"/>
                  </a:lnTo>
                  <a:lnTo>
                    <a:pt x="349" y="22894"/>
                  </a:lnTo>
                  <a:lnTo>
                    <a:pt x="391" y="22730"/>
                  </a:lnTo>
                  <a:lnTo>
                    <a:pt x="391" y="22586"/>
                  </a:lnTo>
                  <a:lnTo>
                    <a:pt x="411" y="22422"/>
                  </a:lnTo>
                  <a:lnTo>
                    <a:pt x="555" y="19304"/>
                  </a:lnTo>
                  <a:lnTo>
                    <a:pt x="657" y="17027"/>
                  </a:lnTo>
                  <a:lnTo>
                    <a:pt x="739" y="14729"/>
                  </a:lnTo>
                  <a:lnTo>
                    <a:pt x="780" y="13088"/>
                  </a:lnTo>
                  <a:lnTo>
                    <a:pt x="821" y="11447"/>
                  </a:lnTo>
                  <a:lnTo>
                    <a:pt x="842" y="9785"/>
                  </a:lnTo>
                  <a:lnTo>
                    <a:pt x="903" y="8144"/>
                  </a:lnTo>
                  <a:lnTo>
                    <a:pt x="944" y="6893"/>
                  </a:lnTo>
                  <a:lnTo>
                    <a:pt x="965" y="5621"/>
                  </a:lnTo>
                  <a:lnTo>
                    <a:pt x="965" y="3098"/>
                  </a:lnTo>
                  <a:lnTo>
                    <a:pt x="965" y="2544"/>
                  </a:lnTo>
                  <a:lnTo>
                    <a:pt x="985" y="2011"/>
                  </a:lnTo>
                  <a:lnTo>
                    <a:pt x="1006" y="1457"/>
                  </a:lnTo>
                  <a:lnTo>
                    <a:pt x="985" y="1170"/>
                  </a:lnTo>
                  <a:lnTo>
                    <a:pt x="944" y="903"/>
                  </a:lnTo>
                  <a:lnTo>
                    <a:pt x="903" y="862"/>
                  </a:lnTo>
                  <a:lnTo>
                    <a:pt x="883" y="800"/>
                  </a:lnTo>
                  <a:lnTo>
                    <a:pt x="862" y="677"/>
                  </a:lnTo>
                  <a:lnTo>
                    <a:pt x="883" y="554"/>
                  </a:lnTo>
                  <a:lnTo>
                    <a:pt x="903" y="410"/>
                  </a:lnTo>
                  <a:lnTo>
                    <a:pt x="903" y="287"/>
                  </a:lnTo>
                  <a:lnTo>
                    <a:pt x="903" y="226"/>
                  </a:lnTo>
                  <a:lnTo>
                    <a:pt x="883" y="164"/>
                  </a:lnTo>
                  <a:lnTo>
                    <a:pt x="842" y="103"/>
                  </a:lnTo>
                  <a:lnTo>
                    <a:pt x="780" y="62"/>
                  </a:lnTo>
                  <a:lnTo>
                    <a:pt x="719" y="21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FD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1019676" y="3146464"/>
              <a:ext cx="38505" cy="485851"/>
            </a:xfrm>
            <a:custGeom>
              <a:rect b="b" l="l" r="r" t="t"/>
              <a:pathLst>
                <a:path extrusionOk="0" h="23305" w="1847">
                  <a:moveTo>
                    <a:pt x="144" y="0"/>
                  </a:moveTo>
                  <a:lnTo>
                    <a:pt x="83" y="21"/>
                  </a:lnTo>
                  <a:lnTo>
                    <a:pt x="42" y="62"/>
                  </a:lnTo>
                  <a:lnTo>
                    <a:pt x="1" y="124"/>
                  </a:lnTo>
                  <a:lnTo>
                    <a:pt x="1" y="185"/>
                  </a:lnTo>
                  <a:lnTo>
                    <a:pt x="1" y="1190"/>
                  </a:lnTo>
                  <a:lnTo>
                    <a:pt x="21" y="1190"/>
                  </a:lnTo>
                  <a:lnTo>
                    <a:pt x="103" y="2298"/>
                  </a:lnTo>
                  <a:lnTo>
                    <a:pt x="165" y="3385"/>
                  </a:lnTo>
                  <a:lnTo>
                    <a:pt x="349" y="6996"/>
                  </a:lnTo>
                  <a:lnTo>
                    <a:pt x="534" y="10606"/>
                  </a:lnTo>
                  <a:lnTo>
                    <a:pt x="657" y="12534"/>
                  </a:lnTo>
                  <a:lnTo>
                    <a:pt x="739" y="13499"/>
                  </a:lnTo>
                  <a:lnTo>
                    <a:pt x="821" y="14442"/>
                  </a:lnTo>
                  <a:lnTo>
                    <a:pt x="965" y="16042"/>
                  </a:lnTo>
                  <a:lnTo>
                    <a:pt x="1088" y="17642"/>
                  </a:lnTo>
                  <a:lnTo>
                    <a:pt x="1293" y="20843"/>
                  </a:lnTo>
                  <a:lnTo>
                    <a:pt x="1375" y="22032"/>
                  </a:lnTo>
                  <a:lnTo>
                    <a:pt x="1437" y="22627"/>
                  </a:lnTo>
                  <a:lnTo>
                    <a:pt x="1539" y="23202"/>
                  </a:lnTo>
                  <a:lnTo>
                    <a:pt x="1560" y="23243"/>
                  </a:lnTo>
                  <a:lnTo>
                    <a:pt x="1601" y="23284"/>
                  </a:lnTo>
                  <a:lnTo>
                    <a:pt x="1621" y="23304"/>
                  </a:lnTo>
                  <a:lnTo>
                    <a:pt x="1683" y="23304"/>
                  </a:lnTo>
                  <a:lnTo>
                    <a:pt x="1724" y="23284"/>
                  </a:lnTo>
                  <a:lnTo>
                    <a:pt x="1765" y="23284"/>
                  </a:lnTo>
                  <a:lnTo>
                    <a:pt x="1785" y="23243"/>
                  </a:lnTo>
                  <a:lnTo>
                    <a:pt x="1806" y="23202"/>
                  </a:lnTo>
                  <a:lnTo>
                    <a:pt x="1847" y="22750"/>
                  </a:lnTo>
                  <a:lnTo>
                    <a:pt x="1847" y="22279"/>
                  </a:lnTo>
                  <a:lnTo>
                    <a:pt x="1785" y="21376"/>
                  </a:lnTo>
                  <a:lnTo>
                    <a:pt x="1642" y="19140"/>
                  </a:lnTo>
                  <a:lnTo>
                    <a:pt x="1519" y="16904"/>
                  </a:lnTo>
                  <a:lnTo>
                    <a:pt x="1457" y="15550"/>
                  </a:lnTo>
                  <a:lnTo>
                    <a:pt x="1416" y="14196"/>
                  </a:lnTo>
                  <a:lnTo>
                    <a:pt x="1375" y="12842"/>
                  </a:lnTo>
                  <a:lnTo>
                    <a:pt x="1293" y="11488"/>
                  </a:lnTo>
                  <a:lnTo>
                    <a:pt x="1170" y="9498"/>
                  </a:lnTo>
                  <a:lnTo>
                    <a:pt x="1026" y="7529"/>
                  </a:lnTo>
                  <a:lnTo>
                    <a:pt x="698" y="3549"/>
                  </a:lnTo>
                  <a:lnTo>
                    <a:pt x="452" y="452"/>
                  </a:lnTo>
                  <a:lnTo>
                    <a:pt x="431" y="308"/>
                  </a:lnTo>
                  <a:lnTo>
                    <a:pt x="411" y="165"/>
                  </a:lnTo>
                  <a:lnTo>
                    <a:pt x="370" y="82"/>
                  </a:lnTo>
                  <a:lnTo>
                    <a:pt x="308" y="2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D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1539717" y="3146027"/>
              <a:ext cx="37651" cy="486289"/>
            </a:xfrm>
            <a:custGeom>
              <a:rect b="b" l="l" r="r" t="t"/>
              <a:pathLst>
                <a:path extrusionOk="0" h="23326" w="1806">
                  <a:moveTo>
                    <a:pt x="1621" y="1"/>
                  </a:moveTo>
                  <a:lnTo>
                    <a:pt x="1498" y="42"/>
                  </a:lnTo>
                  <a:lnTo>
                    <a:pt x="1396" y="124"/>
                  </a:lnTo>
                  <a:lnTo>
                    <a:pt x="1375" y="165"/>
                  </a:lnTo>
                  <a:lnTo>
                    <a:pt x="1355" y="206"/>
                  </a:lnTo>
                  <a:lnTo>
                    <a:pt x="1334" y="288"/>
                  </a:lnTo>
                  <a:lnTo>
                    <a:pt x="1190" y="2114"/>
                  </a:lnTo>
                  <a:lnTo>
                    <a:pt x="985" y="4986"/>
                  </a:lnTo>
                  <a:lnTo>
                    <a:pt x="739" y="7878"/>
                  </a:lnTo>
                  <a:lnTo>
                    <a:pt x="616" y="9458"/>
                  </a:lnTo>
                  <a:lnTo>
                    <a:pt x="513" y="11017"/>
                  </a:lnTo>
                  <a:lnTo>
                    <a:pt x="452" y="12596"/>
                  </a:lnTo>
                  <a:lnTo>
                    <a:pt x="411" y="13397"/>
                  </a:lnTo>
                  <a:lnTo>
                    <a:pt x="411" y="14176"/>
                  </a:lnTo>
                  <a:lnTo>
                    <a:pt x="390" y="15017"/>
                  </a:lnTo>
                  <a:lnTo>
                    <a:pt x="370" y="15838"/>
                  </a:lnTo>
                  <a:lnTo>
                    <a:pt x="185" y="18751"/>
                  </a:lnTo>
                  <a:lnTo>
                    <a:pt x="21" y="21684"/>
                  </a:lnTo>
                  <a:lnTo>
                    <a:pt x="1" y="22094"/>
                  </a:lnTo>
                  <a:lnTo>
                    <a:pt x="1" y="22505"/>
                  </a:lnTo>
                  <a:lnTo>
                    <a:pt x="21" y="22710"/>
                  </a:lnTo>
                  <a:lnTo>
                    <a:pt x="62" y="22915"/>
                  </a:lnTo>
                  <a:lnTo>
                    <a:pt x="103" y="23120"/>
                  </a:lnTo>
                  <a:lnTo>
                    <a:pt x="185" y="23325"/>
                  </a:lnTo>
                  <a:lnTo>
                    <a:pt x="267" y="23079"/>
                  </a:lnTo>
                  <a:lnTo>
                    <a:pt x="349" y="22648"/>
                  </a:lnTo>
                  <a:lnTo>
                    <a:pt x="411" y="22197"/>
                  </a:lnTo>
                  <a:lnTo>
                    <a:pt x="452" y="21746"/>
                  </a:lnTo>
                  <a:lnTo>
                    <a:pt x="493" y="21315"/>
                  </a:lnTo>
                  <a:lnTo>
                    <a:pt x="575" y="19530"/>
                  </a:lnTo>
                  <a:lnTo>
                    <a:pt x="780" y="16597"/>
                  </a:lnTo>
                  <a:lnTo>
                    <a:pt x="903" y="15140"/>
                  </a:lnTo>
                  <a:lnTo>
                    <a:pt x="1047" y="13684"/>
                  </a:lnTo>
                  <a:lnTo>
                    <a:pt x="1190" y="12022"/>
                  </a:lnTo>
                  <a:lnTo>
                    <a:pt x="1293" y="10340"/>
                  </a:lnTo>
                  <a:lnTo>
                    <a:pt x="1478" y="7017"/>
                  </a:lnTo>
                  <a:lnTo>
                    <a:pt x="1642" y="3858"/>
                  </a:lnTo>
                  <a:lnTo>
                    <a:pt x="1765" y="698"/>
                  </a:lnTo>
                  <a:lnTo>
                    <a:pt x="1785" y="411"/>
                  </a:lnTo>
                  <a:lnTo>
                    <a:pt x="1806" y="145"/>
                  </a:lnTo>
                  <a:lnTo>
                    <a:pt x="1785" y="83"/>
                  </a:lnTo>
                  <a:lnTo>
                    <a:pt x="1744" y="42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FD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1591460" y="3155012"/>
              <a:ext cx="51347" cy="470028"/>
            </a:xfrm>
            <a:custGeom>
              <a:rect b="b" l="l" r="r" t="t"/>
              <a:pathLst>
                <a:path extrusionOk="0" h="22546" w="2463">
                  <a:moveTo>
                    <a:pt x="2196" y="1"/>
                  </a:moveTo>
                  <a:lnTo>
                    <a:pt x="1765" y="3365"/>
                  </a:lnTo>
                  <a:lnTo>
                    <a:pt x="1334" y="6729"/>
                  </a:lnTo>
                  <a:lnTo>
                    <a:pt x="1129" y="8411"/>
                  </a:lnTo>
                  <a:lnTo>
                    <a:pt x="924" y="10094"/>
                  </a:lnTo>
                  <a:lnTo>
                    <a:pt x="760" y="11796"/>
                  </a:lnTo>
                  <a:lnTo>
                    <a:pt x="616" y="13519"/>
                  </a:lnTo>
                  <a:lnTo>
                    <a:pt x="370" y="16945"/>
                  </a:lnTo>
                  <a:lnTo>
                    <a:pt x="206" y="19509"/>
                  </a:lnTo>
                  <a:lnTo>
                    <a:pt x="124" y="20781"/>
                  </a:lnTo>
                  <a:lnTo>
                    <a:pt x="1" y="22074"/>
                  </a:lnTo>
                  <a:lnTo>
                    <a:pt x="1" y="22176"/>
                  </a:lnTo>
                  <a:lnTo>
                    <a:pt x="1" y="22279"/>
                  </a:lnTo>
                  <a:lnTo>
                    <a:pt x="42" y="22505"/>
                  </a:lnTo>
                  <a:lnTo>
                    <a:pt x="62" y="22525"/>
                  </a:lnTo>
                  <a:lnTo>
                    <a:pt x="103" y="22546"/>
                  </a:lnTo>
                  <a:lnTo>
                    <a:pt x="144" y="22546"/>
                  </a:lnTo>
                  <a:lnTo>
                    <a:pt x="185" y="22525"/>
                  </a:lnTo>
                  <a:lnTo>
                    <a:pt x="267" y="22361"/>
                  </a:lnTo>
                  <a:lnTo>
                    <a:pt x="308" y="22299"/>
                  </a:lnTo>
                  <a:lnTo>
                    <a:pt x="329" y="22217"/>
                  </a:lnTo>
                  <a:lnTo>
                    <a:pt x="698" y="19017"/>
                  </a:lnTo>
                  <a:lnTo>
                    <a:pt x="1026" y="16248"/>
                  </a:lnTo>
                  <a:lnTo>
                    <a:pt x="1355" y="13478"/>
                  </a:lnTo>
                  <a:lnTo>
                    <a:pt x="1601" y="11140"/>
                  </a:lnTo>
                  <a:lnTo>
                    <a:pt x="1806" y="8822"/>
                  </a:lnTo>
                  <a:lnTo>
                    <a:pt x="1929" y="7304"/>
                  </a:lnTo>
                  <a:lnTo>
                    <a:pt x="2032" y="5806"/>
                  </a:lnTo>
                  <a:lnTo>
                    <a:pt x="2380" y="596"/>
                  </a:lnTo>
                  <a:lnTo>
                    <a:pt x="2401" y="514"/>
                  </a:lnTo>
                  <a:lnTo>
                    <a:pt x="2421" y="411"/>
                  </a:lnTo>
                  <a:lnTo>
                    <a:pt x="2462" y="247"/>
                  </a:lnTo>
                  <a:lnTo>
                    <a:pt x="2442" y="165"/>
                  </a:lnTo>
                  <a:lnTo>
                    <a:pt x="2401" y="83"/>
                  </a:lnTo>
                  <a:lnTo>
                    <a:pt x="2319" y="42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rgbClr val="FD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956383" y="3178111"/>
              <a:ext cx="44072" cy="390911"/>
            </a:xfrm>
            <a:custGeom>
              <a:rect b="b" l="l" r="r" t="t"/>
              <a:pathLst>
                <a:path extrusionOk="0" h="18751" w="2114">
                  <a:moveTo>
                    <a:pt x="288" y="0"/>
                  </a:moveTo>
                  <a:lnTo>
                    <a:pt x="206" y="62"/>
                  </a:lnTo>
                  <a:lnTo>
                    <a:pt x="144" y="124"/>
                  </a:lnTo>
                  <a:lnTo>
                    <a:pt x="83" y="185"/>
                  </a:lnTo>
                  <a:lnTo>
                    <a:pt x="42" y="247"/>
                  </a:lnTo>
                  <a:lnTo>
                    <a:pt x="1" y="390"/>
                  </a:lnTo>
                  <a:lnTo>
                    <a:pt x="1" y="534"/>
                  </a:lnTo>
                  <a:lnTo>
                    <a:pt x="21" y="677"/>
                  </a:lnTo>
                  <a:lnTo>
                    <a:pt x="62" y="842"/>
                  </a:lnTo>
                  <a:lnTo>
                    <a:pt x="83" y="985"/>
                  </a:lnTo>
                  <a:lnTo>
                    <a:pt x="103" y="1129"/>
                  </a:lnTo>
                  <a:lnTo>
                    <a:pt x="83" y="1231"/>
                  </a:lnTo>
                  <a:lnTo>
                    <a:pt x="83" y="1313"/>
                  </a:lnTo>
                  <a:lnTo>
                    <a:pt x="554" y="8083"/>
                  </a:lnTo>
                  <a:lnTo>
                    <a:pt x="637" y="9047"/>
                  </a:lnTo>
                  <a:lnTo>
                    <a:pt x="739" y="9991"/>
                  </a:lnTo>
                  <a:lnTo>
                    <a:pt x="1067" y="12904"/>
                  </a:lnTo>
                  <a:lnTo>
                    <a:pt x="1396" y="15817"/>
                  </a:lnTo>
                  <a:lnTo>
                    <a:pt x="1601" y="17273"/>
                  </a:lnTo>
                  <a:lnTo>
                    <a:pt x="1806" y="18709"/>
                  </a:lnTo>
                  <a:lnTo>
                    <a:pt x="1867" y="18750"/>
                  </a:lnTo>
                  <a:lnTo>
                    <a:pt x="1929" y="18750"/>
                  </a:lnTo>
                  <a:lnTo>
                    <a:pt x="1970" y="18730"/>
                  </a:lnTo>
                  <a:lnTo>
                    <a:pt x="2011" y="18709"/>
                  </a:lnTo>
                  <a:lnTo>
                    <a:pt x="2073" y="18627"/>
                  </a:lnTo>
                  <a:lnTo>
                    <a:pt x="2114" y="18545"/>
                  </a:lnTo>
                  <a:lnTo>
                    <a:pt x="2114" y="18360"/>
                  </a:lnTo>
                  <a:lnTo>
                    <a:pt x="2073" y="18196"/>
                  </a:lnTo>
                  <a:lnTo>
                    <a:pt x="2052" y="18032"/>
                  </a:lnTo>
                  <a:lnTo>
                    <a:pt x="2052" y="17683"/>
                  </a:lnTo>
                  <a:lnTo>
                    <a:pt x="2052" y="17355"/>
                  </a:lnTo>
                  <a:lnTo>
                    <a:pt x="2032" y="17171"/>
                  </a:lnTo>
                  <a:lnTo>
                    <a:pt x="1990" y="17007"/>
                  </a:lnTo>
                  <a:lnTo>
                    <a:pt x="2011" y="16514"/>
                  </a:lnTo>
                  <a:lnTo>
                    <a:pt x="1990" y="16022"/>
                  </a:lnTo>
                  <a:lnTo>
                    <a:pt x="1970" y="15530"/>
                  </a:lnTo>
                  <a:lnTo>
                    <a:pt x="1929" y="15058"/>
                  </a:lnTo>
                  <a:lnTo>
                    <a:pt x="1847" y="14073"/>
                  </a:lnTo>
                  <a:lnTo>
                    <a:pt x="1765" y="13088"/>
                  </a:lnTo>
                  <a:lnTo>
                    <a:pt x="1703" y="12165"/>
                  </a:lnTo>
                  <a:lnTo>
                    <a:pt x="1621" y="11263"/>
                  </a:lnTo>
                  <a:lnTo>
                    <a:pt x="1437" y="9437"/>
                  </a:lnTo>
                  <a:lnTo>
                    <a:pt x="1252" y="7755"/>
                  </a:lnTo>
                  <a:lnTo>
                    <a:pt x="1047" y="6073"/>
                  </a:lnTo>
                  <a:lnTo>
                    <a:pt x="883" y="4555"/>
                  </a:lnTo>
                  <a:lnTo>
                    <a:pt x="698" y="3037"/>
                  </a:lnTo>
                  <a:lnTo>
                    <a:pt x="513" y="151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D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1652189" y="3484736"/>
              <a:ext cx="15427" cy="95398"/>
            </a:xfrm>
            <a:custGeom>
              <a:rect b="b" l="l" r="r" t="t"/>
              <a:pathLst>
                <a:path extrusionOk="0" h="4576" w="740">
                  <a:moveTo>
                    <a:pt x="575" y="1"/>
                  </a:moveTo>
                  <a:lnTo>
                    <a:pt x="1" y="3468"/>
                  </a:lnTo>
                  <a:lnTo>
                    <a:pt x="83" y="3550"/>
                  </a:lnTo>
                  <a:lnTo>
                    <a:pt x="144" y="3652"/>
                  </a:lnTo>
                  <a:lnTo>
                    <a:pt x="165" y="3755"/>
                  </a:lnTo>
                  <a:lnTo>
                    <a:pt x="185" y="3858"/>
                  </a:lnTo>
                  <a:lnTo>
                    <a:pt x="185" y="4576"/>
                  </a:lnTo>
                  <a:lnTo>
                    <a:pt x="267" y="4494"/>
                  </a:lnTo>
                  <a:lnTo>
                    <a:pt x="308" y="4391"/>
                  </a:lnTo>
                  <a:lnTo>
                    <a:pt x="349" y="4288"/>
                  </a:lnTo>
                  <a:lnTo>
                    <a:pt x="349" y="4165"/>
                  </a:lnTo>
                  <a:lnTo>
                    <a:pt x="391" y="3406"/>
                  </a:lnTo>
                  <a:lnTo>
                    <a:pt x="473" y="2668"/>
                  </a:lnTo>
                  <a:lnTo>
                    <a:pt x="575" y="1929"/>
                  </a:lnTo>
                  <a:lnTo>
                    <a:pt x="698" y="1191"/>
                  </a:lnTo>
                  <a:lnTo>
                    <a:pt x="739" y="883"/>
                  </a:lnTo>
                  <a:lnTo>
                    <a:pt x="739" y="596"/>
                  </a:lnTo>
                  <a:lnTo>
                    <a:pt x="719" y="452"/>
                  </a:lnTo>
                  <a:lnTo>
                    <a:pt x="678" y="288"/>
                  </a:lnTo>
                  <a:lnTo>
                    <a:pt x="637" y="14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704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993596" y="3564728"/>
              <a:ext cx="11987" cy="61604"/>
            </a:xfrm>
            <a:custGeom>
              <a:rect b="b" l="l" r="r" t="t"/>
              <a:pathLst>
                <a:path extrusionOk="0" h="2955" w="575">
                  <a:moveTo>
                    <a:pt x="329" y="0"/>
                  </a:moveTo>
                  <a:lnTo>
                    <a:pt x="21" y="164"/>
                  </a:lnTo>
                  <a:lnTo>
                    <a:pt x="0" y="492"/>
                  </a:lnTo>
                  <a:lnTo>
                    <a:pt x="21" y="800"/>
                  </a:lnTo>
                  <a:lnTo>
                    <a:pt x="103" y="1436"/>
                  </a:lnTo>
                  <a:lnTo>
                    <a:pt x="185" y="2051"/>
                  </a:lnTo>
                  <a:lnTo>
                    <a:pt x="226" y="2380"/>
                  </a:lnTo>
                  <a:lnTo>
                    <a:pt x="247" y="2687"/>
                  </a:lnTo>
                  <a:lnTo>
                    <a:pt x="267" y="2769"/>
                  </a:lnTo>
                  <a:lnTo>
                    <a:pt x="329" y="2893"/>
                  </a:lnTo>
                  <a:lnTo>
                    <a:pt x="370" y="2934"/>
                  </a:lnTo>
                  <a:lnTo>
                    <a:pt x="431" y="2954"/>
                  </a:lnTo>
                  <a:lnTo>
                    <a:pt x="513" y="2954"/>
                  </a:lnTo>
                  <a:lnTo>
                    <a:pt x="554" y="2913"/>
                  </a:lnTo>
                  <a:lnTo>
                    <a:pt x="554" y="2852"/>
                  </a:lnTo>
                  <a:lnTo>
                    <a:pt x="554" y="2790"/>
                  </a:lnTo>
                  <a:lnTo>
                    <a:pt x="575" y="2523"/>
                  </a:lnTo>
                  <a:lnTo>
                    <a:pt x="554" y="223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EFE7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951255" y="3132768"/>
              <a:ext cx="11133" cy="68880"/>
            </a:xfrm>
            <a:custGeom>
              <a:rect b="b" l="l" r="r" t="t"/>
              <a:pathLst>
                <a:path extrusionOk="0" h="3304" w="534">
                  <a:moveTo>
                    <a:pt x="144" y="1"/>
                  </a:moveTo>
                  <a:lnTo>
                    <a:pt x="83" y="21"/>
                  </a:lnTo>
                  <a:lnTo>
                    <a:pt x="62" y="42"/>
                  </a:lnTo>
                  <a:lnTo>
                    <a:pt x="41" y="83"/>
                  </a:lnTo>
                  <a:lnTo>
                    <a:pt x="0" y="145"/>
                  </a:lnTo>
                  <a:lnTo>
                    <a:pt x="0" y="247"/>
                  </a:lnTo>
                  <a:lnTo>
                    <a:pt x="0" y="329"/>
                  </a:lnTo>
                  <a:lnTo>
                    <a:pt x="62" y="657"/>
                  </a:lnTo>
                  <a:lnTo>
                    <a:pt x="103" y="965"/>
                  </a:lnTo>
                  <a:lnTo>
                    <a:pt x="165" y="1601"/>
                  </a:lnTo>
                  <a:lnTo>
                    <a:pt x="226" y="2873"/>
                  </a:lnTo>
                  <a:lnTo>
                    <a:pt x="247" y="2996"/>
                  </a:lnTo>
                  <a:lnTo>
                    <a:pt x="267" y="3099"/>
                  </a:lnTo>
                  <a:lnTo>
                    <a:pt x="349" y="3304"/>
                  </a:lnTo>
                  <a:lnTo>
                    <a:pt x="370" y="2586"/>
                  </a:lnTo>
                  <a:lnTo>
                    <a:pt x="390" y="2463"/>
                  </a:lnTo>
                  <a:lnTo>
                    <a:pt x="411" y="2360"/>
                  </a:lnTo>
                  <a:lnTo>
                    <a:pt x="452" y="2258"/>
                  </a:lnTo>
                  <a:lnTo>
                    <a:pt x="534" y="2175"/>
                  </a:lnTo>
                  <a:lnTo>
                    <a:pt x="370" y="165"/>
                  </a:lnTo>
                  <a:lnTo>
                    <a:pt x="349" y="124"/>
                  </a:lnTo>
                  <a:lnTo>
                    <a:pt x="329" y="63"/>
                  </a:lnTo>
                  <a:lnTo>
                    <a:pt x="267" y="2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0E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1238220" y="3625874"/>
              <a:ext cx="8151" cy="37234"/>
            </a:xfrm>
            <a:custGeom>
              <a:rect b="b" l="l" r="r" t="t"/>
              <a:pathLst>
                <a:path extrusionOk="0" h="1786" w="391">
                  <a:moveTo>
                    <a:pt x="370" y="1"/>
                  </a:moveTo>
                  <a:lnTo>
                    <a:pt x="287" y="42"/>
                  </a:lnTo>
                  <a:lnTo>
                    <a:pt x="246" y="124"/>
                  </a:lnTo>
                  <a:lnTo>
                    <a:pt x="205" y="267"/>
                  </a:lnTo>
                  <a:lnTo>
                    <a:pt x="144" y="431"/>
                  </a:lnTo>
                  <a:lnTo>
                    <a:pt x="103" y="493"/>
                  </a:lnTo>
                  <a:lnTo>
                    <a:pt x="21" y="534"/>
                  </a:lnTo>
                  <a:lnTo>
                    <a:pt x="0" y="842"/>
                  </a:lnTo>
                  <a:lnTo>
                    <a:pt x="0" y="1129"/>
                  </a:lnTo>
                  <a:lnTo>
                    <a:pt x="0" y="1416"/>
                  </a:lnTo>
                  <a:lnTo>
                    <a:pt x="62" y="1703"/>
                  </a:lnTo>
                  <a:lnTo>
                    <a:pt x="82" y="1744"/>
                  </a:lnTo>
                  <a:lnTo>
                    <a:pt x="103" y="1765"/>
                  </a:lnTo>
                  <a:lnTo>
                    <a:pt x="185" y="1785"/>
                  </a:lnTo>
                  <a:lnTo>
                    <a:pt x="226" y="1785"/>
                  </a:lnTo>
                  <a:lnTo>
                    <a:pt x="267" y="1765"/>
                  </a:lnTo>
                  <a:lnTo>
                    <a:pt x="308" y="1744"/>
                  </a:lnTo>
                  <a:lnTo>
                    <a:pt x="308" y="1703"/>
                  </a:lnTo>
                  <a:lnTo>
                    <a:pt x="349" y="1478"/>
                  </a:lnTo>
                  <a:lnTo>
                    <a:pt x="390" y="1272"/>
                  </a:lnTo>
                  <a:lnTo>
                    <a:pt x="390" y="842"/>
                  </a:lnTo>
                  <a:lnTo>
                    <a:pt x="390" y="43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AE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1429809" y="3135770"/>
              <a:ext cx="44072" cy="7297"/>
            </a:xfrm>
            <a:custGeom>
              <a:rect b="b" l="l" r="r" t="t"/>
              <a:pathLst>
                <a:path extrusionOk="0" h="350" w="2114">
                  <a:moveTo>
                    <a:pt x="1190" y="1"/>
                  </a:moveTo>
                  <a:lnTo>
                    <a:pt x="308" y="21"/>
                  </a:lnTo>
                  <a:lnTo>
                    <a:pt x="226" y="42"/>
                  </a:lnTo>
                  <a:lnTo>
                    <a:pt x="144" y="83"/>
                  </a:lnTo>
                  <a:lnTo>
                    <a:pt x="1" y="165"/>
                  </a:lnTo>
                  <a:lnTo>
                    <a:pt x="719" y="185"/>
                  </a:lnTo>
                  <a:lnTo>
                    <a:pt x="821" y="185"/>
                  </a:lnTo>
                  <a:lnTo>
                    <a:pt x="924" y="226"/>
                  </a:lnTo>
                  <a:lnTo>
                    <a:pt x="1026" y="267"/>
                  </a:lnTo>
                  <a:lnTo>
                    <a:pt x="1108" y="349"/>
                  </a:lnTo>
                  <a:lnTo>
                    <a:pt x="1498" y="349"/>
                  </a:lnTo>
                  <a:lnTo>
                    <a:pt x="1621" y="329"/>
                  </a:lnTo>
                  <a:lnTo>
                    <a:pt x="1744" y="288"/>
                  </a:lnTo>
                  <a:lnTo>
                    <a:pt x="1867" y="226"/>
                  </a:lnTo>
                  <a:lnTo>
                    <a:pt x="1990" y="144"/>
                  </a:lnTo>
                  <a:lnTo>
                    <a:pt x="2113" y="21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C49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1583351" y="3675053"/>
              <a:ext cx="30813" cy="15844"/>
            </a:xfrm>
            <a:custGeom>
              <a:rect b="b" l="l" r="r" t="t"/>
              <a:pathLst>
                <a:path extrusionOk="0" h="760" w="1478">
                  <a:moveTo>
                    <a:pt x="1231" y="1"/>
                  </a:moveTo>
                  <a:lnTo>
                    <a:pt x="0" y="596"/>
                  </a:lnTo>
                  <a:lnTo>
                    <a:pt x="62" y="657"/>
                  </a:lnTo>
                  <a:lnTo>
                    <a:pt x="144" y="719"/>
                  </a:lnTo>
                  <a:lnTo>
                    <a:pt x="226" y="760"/>
                  </a:lnTo>
                  <a:lnTo>
                    <a:pt x="472" y="760"/>
                  </a:lnTo>
                  <a:lnTo>
                    <a:pt x="636" y="698"/>
                  </a:lnTo>
                  <a:lnTo>
                    <a:pt x="1026" y="472"/>
                  </a:lnTo>
                  <a:lnTo>
                    <a:pt x="1415" y="226"/>
                  </a:lnTo>
                  <a:lnTo>
                    <a:pt x="1436" y="206"/>
                  </a:lnTo>
                  <a:lnTo>
                    <a:pt x="1436" y="165"/>
                  </a:lnTo>
                  <a:lnTo>
                    <a:pt x="1477" y="83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E2E1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1495249" y="3155450"/>
              <a:ext cx="7714" cy="33794"/>
            </a:xfrm>
            <a:custGeom>
              <a:rect b="b" l="l" r="r" t="t"/>
              <a:pathLst>
                <a:path extrusionOk="0" h="1621" w="370">
                  <a:moveTo>
                    <a:pt x="185" y="0"/>
                  </a:moveTo>
                  <a:lnTo>
                    <a:pt x="123" y="21"/>
                  </a:lnTo>
                  <a:lnTo>
                    <a:pt x="62" y="62"/>
                  </a:lnTo>
                  <a:lnTo>
                    <a:pt x="21" y="103"/>
                  </a:lnTo>
                  <a:lnTo>
                    <a:pt x="0" y="164"/>
                  </a:lnTo>
                  <a:lnTo>
                    <a:pt x="0" y="718"/>
                  </a:lnTo>
                  <a:lnTo>
                    <a:pt x="62" y="759"/>
                  </a:lnTo>
                  <a:lnTo>
                    <a:pt x="103" y="800"/>
                  </a:lnTo>
                  <a:lnTo>
                    <a:pt x="144" y="923"/>
                  </a:lnTo>
                  <a:lnTo>
                    <a:pt x="164" y="1046"/>
                  </a:lnTo>
                  <a:lnTo>
                    <a:pt x="164" y="1170"/>
                  </a:lnTo>
                  <a:lnTo>
                    <a:pt x="185" y="1293"/>
                  </a:lnTo>
                  <a:lnTo>
                    <a:pt x="205" y="1416"/>
                  </a:lnTo>
                  <a:lnTo>
                    <a:pt x="246" y="1518"/>
                  </a:lnTo>
                  <a:lnTo>
                    <a:pt x="287" y="1580"/>
                  </a:lnTo>
                  <a:lnTo>
                    <a:pt x="328" y="1621"/>
                  </a:lnTo>
                  <a:lnTo>
                    <a:pt x="369" y="1067"/>
                  </a:lnTo>
                  <a:lnTo>
                    <a:pt x="369" y="616"/>
                  </a:lnTo>
                  <a:lnTo>
                    <a:pt x="369" y="164"/>
                  </a:lnTo>
                  <a:lnTo>
                    <a:pt x="349" y="103"/>
                  </a:lnTo>
                  <a:lnTo>
                    <a:pt x="308" y="4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EE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935848" y="3593810"/>
              <a:ext cx="8151" cy="26518"/>
            </a:xfrm>
            <a:custGeom>
              <a:rect b="b" l="l" r="r" t="t"/>
              <a:pathLst>
                <a:path extrusionOk="0" h="1272" w="391">
                  <a:moveTo>
                    <a:pt x="227" y="0"/>
                  </a:moveTo>
                  <a:lnTo>
                    <a:pt x="186" y="164"/>
                  </a:lnTo>
                  <a:lnTo>
                    <a:pt x="186" y="328"/>
                  </a:lnTo>
                  <a:lnTo>
                    <a:pt x="165" y="410"/>
                  </a:lnTo>
                  <a:lnTo>
                    <a:pt x="124" y="492"/>
                  </a:lnTo>
                  <a:lnTo>
                    <a:pt x="83" y="554"/>
                  </a:lnTo>
                  <a:lnTo>
                    <a:pt x="21" y="615"/>
                  </a:lnTo>
                  <a:lnTo>
                    <a:pt x="1" y="759"/>
                  </a:lnTo>
                  <a:lnTo>
                    <a:pt x="1" y="882"/>
                  </a:lnTo>
                  <a:lnTo>
                    <a:pt x="21" y="1005"/>
                  </a:lnTo>
                  <a:lnTo>
                    <a:pt x="83" y="1149"/>
                  </a:lnTo>
                  <a:lnTo>
                    <a:pt x="104" y="1190"/>
                  </a:lnTo>
                  <a:lnTo>
                    <a:pt x="165" y="1251"/>
                  </a:lnTo>
                  <a:lnTo>
                    <a:pt x="206" y="1272"/>
                  </a:lnTo>
                  <a:lnTo>
                    <a:pt x="288" y="1272"/>
                  </a:lnTo>
                  <a:lnTo>
                    <a:pt x="350" y="1231"/>
                  </a:lnTo>
                  <a:lnTo>
                    <a:pt x="370" y="1149"/>
                  </a:lnTo>
                  <a:lnTo>
                    <a:pt x="391" y="862"/>
                  </a:lnTo>
                  <a:lnTo>
                    <a:pt x="391" y="574"/>
                  </a:lnTo>
                  <a:lnTo>
                    <a:pt x="370" y="431"/>
                  </a:lnTo>
                  <a:lnTo>
                    <a:pt x="329" y="287"/>
                  </a:lnTo>
                  <a:lnTo>
                    <a:pt x="288" y="14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2EB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1172780" y="3645116"/>
              <a:ext cx="8568" cy="17137"/>
            </a:xfrm>
            <a:custGeom>
              <a:rect b="b" l="l" r="r" t="t"/>
              <a:pathLst>
                <a:path extrusionOk="0" h="822" w="411">
                  <a:moveTo>
                    <a:pt x="390" y="1"/>
                  </a:moveTo>
                  <a:lnTo>
                    <a:pt x="42" y="165"/>
                  </a:lnTo>
                  <a:lnTo>
                    <a:pt x="21" y="349"/>
                  </a:lnTo>
                  <a:lnTo>
                    <a:pt x="1" y="514"/>
                  </a:lnTo>
                  <a:lnTo>
                    <a:pt x="21" y="596"/>
                  </a:lnTo>
                  <a:lnTo>
                    <a:pt x="42" y="678"/>
                  </a:lnTo>
                  <a:lnTo>
                    <a:pt x="103" y="739"/>
                  </a:lnTo>
                  <a:lnTo>
                    <a:pt x="185" y="801"/>
                  </a:lnTo>
                  <a:lnTo>
                    <a:pt x="226" y="821"/>
                  </a:lnTo>
                  <a:lnTo>
                    <a:pt x="267" y="821"/>
                  </a:lnTo>
                  <a:lnTo>
                    <a:pt x="308" y="780"/>
                  </a:lnTo>
                  <a:lnTo>
                    <a:pt x="329" y="719"/>
                  </a:lnTo>
                  <a:lnTo>
                    <a:pt x="390" y="534"/>
                  </a:lnTo>
                  <a:lnTo>
                    <a:pt x="411" y="247"/>
                  </a:lnTo>
                  <a:lnTo>
                    <a:pt x="390" y="124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E8D9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996577" y="3532644"/>
              <a:ext cx="4315" cy="28248"/>
            </a:xfrm>
            <a:custGeom>
              <a:rect b="b" l="l" r="r" t="t"/>
              <a:pathLst>
                <a:path extrusionOk="0" h="1355" w="207">
                  <a:moveTo>
                    <a:pt x="62" y="1"/>
                  </a:moveTo>
                  <a:lnTo>
                    <a:pt x="42" y="349"/>
                  </a:lnTo>
                  <a:lnTo>
                    <a:pt x="1" y="698"/>
                  </a:lnTo>
                  <a:lnTo>
                    <a:pt x="21" y="862"/>
                  </a:lnTo>
                  <a:lnTo>
                    <a:pt x="42" y="1026"/>
                  </a:lnTo>
                  <a:lnTo>
                    <a:pt x="104" y="1190"/>
                  </a:lnTo>
                  <a:lnTo>
                    <a:pt x="186" y="1354"/>
                  </a:lnTo>
                  <a:lnTo>
                    <a:pt x="206" y="1006"/>
                  </a:lnTo>
                  <a:lnTo>
                    <a:pt x="206" y="677"/>
                  </a:lnTo>
                  <a:lnTo>
                    <a:pt x="206" y="493"/>
                  </a:lnTo>
                  <a:lnTo>
                    <a:pt x="165" y="329"/>
                  </a:lnTo>
                  <a:lnTo>
                    <a:pt x="124" y="16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FE7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1690257" y="3282036"/>
              <a:ext cx="4295" cy="18408"/>
            </a:xfrm>
            <a:custGeom>
              <a:rect b="b" l="l" r="r" t="t"/>
              <a:pathLst>
                <a:path extrusionOk="0" h="883" w="206">
                  <a:moveTo>
                    <a:pt x="42" y="0"/>
                  </a:moveTo>
                  <a:lnTo>
                    <a:pt x="0" y="882"/>
                  </a:lnTo>
                  <a:lnTo>
                    <a:pt x="165" y="882"/>
                  </a:lnTo>
                  <a:lnTo>
                    <a:pt x="206" y="16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BB4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1682981" y="3335072"/>
              <a:ext cx="3023" cy="7714"/>
            </a:xfrm>
            <a:custGeom>
              <a:rect b="b" l="l" r="r" t="t"/>
              <a:pathLst>
                <a:path extrusionOk="0" h="370" w="145">
                  <a:moveTo>
                    <a:pt x="1" y="0"/>
                  </a:moveTo>
                  <a:lnTo>
                    <a:pt x="1" y="369"/>
                  </a:lnTo>
                  <a:lnTo>
                    <a:pt x="144" y="369"/>
                  </a:lnTo>
                  <a:lnTo>
                    <a:pt x="144" y="267"/>
                  </a:lnTo>
                  <a:lnTo>
                    <a:pt x="144" y="164"/>
                  </a:lnTo>
                  <a:lnTo>
                    <a:pt x="83" y="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2C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905911" y="2492145"/>
              <a:ext cx="801044" cy="89832"/>
            </a:xfrm>
            <a:custGeom>
              <a:rect b="b" l="l" r="r" t="t"/>
              <a:pathLst>
                <a:path extrusionOk="0" h="4309" w="38424">
                  <a:moveTo>
                    <a:pt x="18340" y="0"/>
                  </a:moveTo>
                  <a:lnTo>
                    <a:pt x="14033" y="226"/>
                  </a:lnTo>
                  <a:lnTo>
                    <a:pt x="13868" y="226"/>
                  </a:lnTo>
                  <a:lnTo>
                    <a:pt x="11448" y="492"/>
                  </a:lnTo>
                  <a:lnTo>
                    <a:pt x="10258" y="615"/>
                  </a:lnTo>
                  <a:lnTo>
                    <a:pt x="9048" y="718"/>
                  </a:lnTo>
                  <a:lnTo>
                    <a:pt x="8309" y="780"/>
                  </a:lnTo>
                  <a:lnTo>
                    <a:pt x="7571" y="862"/>
                  </a:lnTo>
                  <a:lnTo>
                    <a:pt x="6094" y="1046"/>
                  </a:lnTo>
                  <a:lnTo>
                    <a:pt x="4617" y="1272"/>
                  </a:lnTo>
                  <a:lnTo>
                    <a:pt x="3160" y="1518"/>
                  </a:lnTo>
                  <a:lnTo>
                    <a:pt x="2545" y="1641"/>
                  </a:lnTo>
                  <a:lnTo>
                    <a:pt x="1929" y="1805"/>
                  </a:lnTo>
                  <a:lnTo>
                    <a:pt x="1622" y="1908"/>
                  </a:lnTo>
                  <a:lnTo>
                    <a:pt x="1314" y="2010"/>
                  </a:lnTo>
                  <a:lnTo>
                    <a:pt x="1027" y="2134"/>
                  </a:lnTo>
                  <a:lnTo>
                    <a:pt x="739" y="2277"/>
                  </a:lnTo>
                  <a:lnTo>
                    <a:pt x="514" y="2400"/>
                  </a:lnTo>
                  <a:lnTo>
                    <a:pt x="309" y="2523"/>
                  </a:lnTo>
                  <a:lnTo>
                    <a:pt x="206" y="2605"/>
                  </a:lnTo>
                  <a:lnTo>
                    <a:pt x="124" y="2708"/>
                  </a:lnTo>
                  <a:lnTo>
                    <a:pt x="63" y="2810"/>
                  </a:lnTo>
                  <a:lnTo>
                    <a:pt x="1" y="2934"/>
                  </a:lnTo>
                  <a:lnTo>
                    <a:pt x="63" y="3036"/>
                  </a:lnTo>
                  <a:lnTo>
                    <a:pt x="124" y="3118"/>
                  </a:lnTo>
                  <a:lnTo>
                    <a:pt x="186" y="3180"/>
                  </a:lnTo>
                  <a:lnTo>
                    <a:pt x="268" y="3241"/>
                  </a:lnTo>
                  <a:lnTo>
                    <a:pt x="350" y="3262"/>
                  </a:lnTo>
                  <a:lnTo>
                    <a:pt x="432" y="3303"/>
                  </a:lnTo>
                  <a:lnTo>
                    <a:pt x="616" y="3323"/>
                  </a:lnTo>
                  <a:lnTo>
                    <a:pt x="1170" y="3323"/>
                  </a:lnTo>
                  <a:lnTo>
                    <a:pt x="1334" y="3364"/>
                  </a:lnTo>
                  <a:lnTo>
                    <a:pt x="2175" y="3467"/>
                  </a:lnTo>
                  <a:lnTo>
                    <a:pt x="3037" y="3549"/>
                  </a:lnTo>
                  <a:lnTo>
                    <a:pt x="4740" y="3672"/>
                  </a:lnTo>
                  <a:lnTo>
                    <a:pt x="6463" y="3775"/>
                  </a:lnTo>
                  <a:lnTo>
                    <a:pt x="8166" y="3898"/>
                  </a:lnTo>
                  <a:lnTo>
                    <a:pt x="9417" y="4000"/>
                  </a:lnTo>
                  <a:lnTo>
                    <a:pt x="10668" y="4062"/>
                  </a:lnTo>
                  <a:lnTo>
                    <a:pt x="11940" y="4123"/>
                  </a:lnTo>
                  <a:lnTo>
                    <a:pt x="13191" y="4144"/>
                  </a:lnTo>
                  <a:lnTo>
                    <a:pt x="15715" y="4205"/>
                  </a:lnTo>
                  <a:lnTo>
                    <a:pt x="16966" y="4246"/>
                  </a:lnTo>
                  <a:lnTo>
                    <a:pt x="18217" y="4287"/>
                  </a:lnTo>
                  <a:lnTo>
                    <a:pt x="19223" y="4308"/>
                  </a:lnTo>
                  <a:lnTo>
                    <a:pt x="20207" y="4308"/>
                  </a:lnTo>
                  <a:lnTo>
                    <a:pt x="21212" y="4287"/>
                  </a:lnTo>
                  <a:lnTo>
                    <a:pt x="22197" y="4267"/>
                  </a:lnTo>
                  <a:lnTo>
                    <a:pt x="24187" y="4164"/>
                  </a:lnTo>
                  <a:lnTo>
                    <a:pt x="25192" y="4123"/>
                  </a:lnTo>
                  <a:lnTo>
                    <a:pt x="26197" y="4103"/>
                  </a:lnTo>
                  <a:lnTo>
                    <a:pt x="27243" y="4062"/>
                  </a:lnTo>
                  <a:lnTo>
                    <a:pt x="28290" y="4021"/>
                  </a:lnTo>
                  <a:lnTo>
                    <a:pt x="30382" y="3898"/>
                  </a:lnTo>
                  <a:lnTo>
                    <a:pt x="32495" y="3734"/>
                  </a:lnTo>
                  <a:lnTo>
                    <a:pt x="34587" y="3528"/>
                  </a:lnTo>
                  <a:lnTo>
                    <a:pt x="35039" y="3487"/>
                  </a:lnTo>
                  <a:lnTo>
                    <a:pt x="35490" y="3467"/>
                  </a:lnTo>
                  <a:lnTo>
                    <a:pt x="35941" y="3446"/>
                  </a:lnTo>
                  <a:lnTo>
                    <a:pt x="36413" y="3426"/>
                  </a:lnTo>
                  <a:lnTo>
                    <a:pt x="36864" y="3364"/>
                  </a:lnTo>
                  <a:lnTo>
                    <a:pt x="37316" y="3282"/>
                  </a:lnTo>
                  <a:lnTo>
                    <a:pt x="37521" y="3241"/>
                  </a:lnTo>
                  <a:lnTo>
                    <a:pt x="37747" y="3159"/>
                  </a:lnTo>
                  <a:lnTo>
                    <a:pt x="37972" y="3077"/>
                  </a:lnTo>
                  <a:lnTo>
                    <a:pt x="38177" y="2995"/>
                  </a:lnTo>
                  <a:lnTo>
                    <a:pt x="38300" y="2872"/>
                  </a:lnTo>
                  <a:lnTo>
                    <a:pt x="38362" y="2810"/>
                  </a:lnTo>
                  <a:lnTo>
                    <a:pt x="38403" y="2728"/>
                  </a:lnTo>
                  <a:lnTo>
                    <a:pt x="38424" y="2667"/>
                  </a:lnTo>
                  <a:lnTo>
                    <a:pt x="38424" y="2585"/>
                  </a:lnTo>
                  <a:lnTo>
                    <a:pt x="38383" y="2503"/>
                  </a:lnTo>
                  <a:lnTo>
                    <a:pt x="38321" y="2421"/>
                  </a:lnTo>
                  <a:lnTo>
                    <a:pt x="38259" y="2298"/>
                  </a:lnTo>
                  <a:lnTo>
                    <a:pt x="38177" y="2195"/>
                  </a:lnTo>
                  <a:lnTo>
                    <a:pt x="38095" y="2093"/>
                  </a:lnTo>
                  <a:lnTo>
                    <a:pt x="37993" y="2010"/>
                  </a:lnTo>
                  <a:lnTo>
                    <a:pt x="37890" y="1949"/>
                  </a:lnTo>
                  <a:lnTo>
                    <a:pt x="37767" y="1887"/>
                  </a:lnTo>
                  <a:lnTo>
                    <a:pt x="37644" y="1846"/>
                  </a:lnTo>
                  <a:lnTo>
                    <a:pt x="37500" y="1805"/>
                  </a:lnTo>
                  <a:lnTo>
                    <a:pt x="36803" y="1662"/>
                  </a:lnTo>
                  <a:lnTo>
                    <a:pt x="36105" y="1498"/>
                  </a:lnTo>
                  <a:lnTo>
                    <a:pt x="35408" y="1354"/>
                  </a:lnTo>
                  <a:lnTo>
                    <a:pt x="35059" y="1313"/>
                  </a:lnTo>
                  <a:lnTo>
                    <a:pt x="34711" y="1272"/>
                  </a:lnTo>
                  <a:lnTo>
                    <a:pt x="34300" y="1231"/>
                  </a:lnTo>
                  <a:lnTo>
                    <a:pt x="33890" y="1169"/>
                  </a:lnTo>
                  <a:lnTo>
                    <a:pt x="33090" y="1046"/>
                  </a:lnTo>
                  <a:lnTo>
                    <a:pt x="32044" y="882"/>
                  </a:lnTo>
                  <a:lnTo>
                    <a:pt x="31531" y="800"/>
                  </a:lnTo>
                  <a:lnTo>
                    <a:pt x="31018" y="759"/>
                  </a:lnTo>
                  <a:lnTo>
                    <a:pt x="30669" y="759"/>
                  </a:lnTo>
                  <a:lnTo>
                    <a:pt x="30321" y="718"/>
                  </a:lnTo>
                  <a:lnTo>
                    <a:pt x="29644" y="615"/>
                  </a:lnTo>
                  <a:lnTo>
                    <a:pt x="29315" y="574"/>
                  </a:lnTo>
                  <a:lnTo>
                    <a:pt x="28967" y="554"/>
                  </a:lnTo>
                  <a:lnTo>
                    <a:pt x="28618" y="533"/>
                  </a:lnTo>
                  <a:lnTo>
                    <a:pt x="28269" y="554"/>
                  </a:lnTo>
                  <a:lnTo>
                    <a:pt x="28187" y="554"/>
                  </a:lnTo>
                  <a:lnTo>
                    <a:pt x="28105" y="533"/>
                  </a:lnTo>
                  <a:lnTo>
                    <a:pt x="27900" y="472"/>
                  </a:lnTo>
                  <a:lnTo>
                    <a:pt x="27715" y="431"/>
                  </a:lnTo>
                  <a:lnTo>
                    <a:pt x="27531" y="390"/>
                  </a:lnTo>
                  <a:lnTo>
                    <a:pt x="27326" y="390"/>
                  </a:lnTo>
                  <a:lnTo>
                    <a:pt x="26936" y="369"/>
                  </a:lnTo>
                  <a:lnTo>
                    <a:pt x="26546" y="369"/>
                  </a:lnTo>
                  <a:lnTo>
                    <a:pt x="26177" y="390"/>
                  </a:lnTo>
                  <a:lnTo>
                    <a:pt x="25992" y="390"/>
                  </a:lnTo>
                  <a:lnTo>
                    <a:pt x="25828" y="349"/>
                  </a:lnTo>
                  <a:lnTo>
                    <a:pt x="25541" y="287"/>
                  </a:lnTo>
                  <a:lnTo>
                    <a:pt x="25254" y="246"/>
                  </a:lnTo>
                  <a:lnTo>
                    <a:pt x="24966" y="205"/>
                  </a:lnTo>
                  <a:lnTo>
                    <a:pt x="24125" y="205"/>
                  </a:lnTo>
                  <a:lnTo>
                    <a:pt x="23551" y="185"/>
                  </a:lnTo>
                  <a:lnTo>
                    <a:pt x="23120" y="185"/>
                  </a:lnTo>
                  <a:lnTo>
                    <a:pt x="22710" y="205"/>
                  </a:lnTo>
                  <a:lnTo>
                    <a:pt x="22300" y="205"/>
                  </a:lnTo>
                  <a:lnTo>
                    <a:pt x="22094" y="185"/>
                  </a:lnTo>
                  <a:lnTo>
                    <a:pt x="21889" y="144"/>
                  </a:lnTo>
                  <a:lnTo>
                    <a:pt x="21438" y="82"/>
                  </a:lnTo>
                  <a:lnTo>
                    <a:pt x="20987" y="41"/>
                  </a:lnTo>
                  <a:lnTo>
                    <a:pt x="20084" y="21"/>
                  </a:lnTo>
                  <a:lnTo>
                    <a:pt x="183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855460" y="2673893"/>
              <a:ext cx="892127" cy="102236"/>
            </a:xfrm>
            <a:custGeom>
              <a:rect b="b" l="l" r="r" t="t"/>
              <a:pathLst>
                <a:path extrusionOk="0" h="4904" w="42793">
                  <a:moveTo>
                    <a:pt x="42423" y="1"/>
                  </a:moveTo>
                  <a:lnTo>
                    <a:pt x="42300" y="21"/>
                  </a:lnTo>
                  <a:lnTo>
                    <a:pt x="42054" y="103"/>
                  </a:lnTo>
                  <a:lnTo>
                    <a:pt x="41931" y="144"/>
                  </a:lnTo>
                  <a:lnTo>
                    <a:pt x="41808" y="144"/>
                  </a:lnTo>
                  <a:lnTo>
                    <a:pt x="39941" y="677"/>
                  </a:lnTo>
                  <a:lnTo>
                    <a:pt x="38095" y="1211"/>
                  </a:lnTo>
                  <a:lnTo>
                    <a:pt x="37151" y="1478"/>
                  </a:lnTo>
                  <a:lnTo>
                    <a:pt x="36207" y="1724"/>
                  </a:lnTo>
                  <a:lnTo>
                    <a:pt x="35284" y="1949"/>
                  </a:lnTo>
                  <a:lnTo>
                    <a:pt x="34320" y="2154"/>
                  </a:lnTo>
                  <a:lnTo>
                    <a:pt x="33274" y="2380"/>
                  </a:lnTo>
                  <a:lnTo>
                    <a:pt x="32228" y="2565"/>
                  </a:lnTo>
                  <a:lnTo>
                    <a:pt x="31161" y="2729"/>
                  </a:lnTo>
                  <a:lnTo>
                    <a:pt x="30094" y="2852"/>
                  </a:lnTo>
                  <a:lnTo>
                    <a:pt x="29028" y="2955"/>
                  </a:lnTo>
                  <a:lnTo>
                    <a:pt x="27961" y="3016"/>
                  </a:lnTo>
                  <a:lnTo>
                    <a:pt x="26894" y="3078"/>
                  </a:lnTo>
                  <a:lnTo>
                    <a:pt x="25807" y="3119"/>
                  </a:lnTo>
                  <a:lnTo>
                    <a:pt x="22894" y="3180"/>
                  </a:lnTo>
                  <a:lnTo>
                    <a:pt x="21417" y="3201"/>
                  </a:lnTo>
                  <a:lnTo>
                    <a:pt x="19960" y="3201"/>
                  </a:lnTo>
                  <a:lnTo>
                    <a:pt x="18483" y="3180"/>
                  </a:lnTo>
                  <a:lnTo>
                    <a:pt x="17027" y="3139"/>
                  </a:lnTo>
                  <a:lnTo>
                    <a:pt x="15570" y="3078"/>
                  </a:lnTo>
                  <a:lnTo>
                    <a:pt x="14093" y="2975"/>
                  </a:lnTo>
                  <a:lnTo>
                    <a:pt x="12924" y="2852"/>
                  </a:lnTo>
                  <a:lnTo>
                    <a:pt x="11755" y="2708"/>
                  </a:lnTo>
                  <a:lnTo>
                    <a:pt x="10586" y="2544"/>
                  </a:lnTo>
                  <a:lnTo>
                    <a:pt x="9437" y="2360"/>
                  </a:lnTo>
                  <a:lnTo>
                    <a:pt x="8267" y="2154"/>
                  </a:lnTo>
                  <a:lnTo>
                    <a:pt x="7119" y="1929"/>
                  </a:lnTo>
                  <a:lnTo>
                    <a:pt x="5970" y="1662"/>
                  </a:lnTo>
                  <a:lnTo>
                    <a:pt x="4821" y="1375"/>
                  </a:lnTo>
                  <a:lnTo>
                    <a:pt x="3836" y="1088"/>
                  </a:lnTo>
                  <a:lnTo>
                    <a:pt x="2852" y="801"/>
                  </a:lnTo>
                  <a:lnTo>
                    <a:pt x="1867" y="513"/>
                  </a:lnTo>
                  <a:lnTo>
                    <a:pt x="862" y="247"/>
                  </a:lnTo>
                  <a:lnTo>
                    <a:pt x="636" y="185"/>
                  </a:lnTo>
                  <a:lnTo>
                    <a:pt x="431" y="144"/>
                  </a:lnTo>
                  <a:lnTo>
                    <a:pt x="329" y="144"/>
                  </a:lnTo>
                  <a:lnTo>
                    <a:pt x="205" y="165"/>
                  </a:lnTo>
                  <a:lnTo>
                    <a:pt x="103" y="226"/>
                  </a:lnTo>
                  <a:lnTo>
                    <a:pt x="0" y="288"/>
                  </a:lnTo>
                  <a:lnTo>
                    <a:pt x="0" y="493"/>
                  </a:lnTo>
                  <a:lnTo>
                    <a:pt x="41" y="657"/>
                  </a:lnTo>
                  <a:lnTo>
                    <a:pt x="103" y="780"/>
                  </a:lnTo>
                  <a:lnTo>
                    <a:pt x="185" y="903"/>
                  </a:lnTo>
                  <a:lnTo>
                    <a:pt x="288" y="985"/>
                  </a:lnTo>
                  <a:lnTo>
                    <a:pt x="431" y="1067"/>
                  </a:lnTo>
                  <a:lnTo>
                    <a:pt x="575" y="1129"/>
                  </a:lnTo>
                  <a:lnTo>
                    <a:pt x="739" y="1190"/>
                  </a:lnTo>
                  <a:lnTo>
                    <a:pt x="1785" y="1519"/>
                  </a:lnTo>
                  <a:lnTo>
                    <a:pt x="2852" y="1888"/>
                  </a:lnTo>
                  <a:lnTo>
                    <a:pt x="4944" y="2585"/>
                  </a:lnTo>
                  <a:lnTo>
                    <a:pt x="5990" y="2934"/>
                  </a:lnTo>
                  <a:lnTo>
                    <a:pt x="7057" y="3242"/>
                  </a:lnTo>
                  <a:lnTo>
                    <a:pt x="7611" y="3365"/>
                  </a:lnTo>
                  <a:lnTo>
                    <a:pt x="8144" y="3488"/>
                  </a:lnTo>
                  <a:lnTo>
                    <a:pt x="8678" y="3611"/>
                  </a:lnTo>
                  <a:lnTo>
                    <a:pt x="9232" y="3714"/>
                  </a:lnTo>
                  <a:lnTo>
                    <a:pt x="10216" y="3878"/>
                  </a:lnTo>
                  <a:lnTo>
                    <a:pt x="11201" y="4062"/>
                  </a:lnTo>
                  <a:lnTo>
                    <a:pt x="12186" y="4247"/>
                  </a:lnTo>
                  <a:lnTo>
                    <a:pt x="12698" y="4308"/>
                  </a:lnTo>
                  <a:lnTo>
                    <a:pt x="13191" y="4370"/>
                  </a:lnTo>
                  <a:lnTo>
                    <a:pt x="14011" y="4432"/>
                  </a:lnTo>
                  <a:lnTo>
                    <a:pt x="14422" y="4493"/>
                  </a:lnTo>
                  <a:lnTo>
                    <a:pt x="14811" y="4555"/>
                  </a:lnTo>
                  <a:lnTo>
                    <a:pt x="15181" y="4616"/>
                  </a:lnTo>
                  <a:lnTo>
                    <a:pt x="15550" y="4657"/>
                  </a:lnTo>
                  <a:lnTo>
                    <a:pt x="16268" y="4719"/>
                  </a:lnTo>
                  <a:lnTo>
                    <a:pt x="17006" y="4760"/>
                  </a:lnTo>
                  <a:lnTo>
                    <a:pt x="17355" y="4801"/>
                  </a:lnTo>
                  <a:lnTo>
                    <a:pt x="17724" y="4883"/>
                  </a:lnTo>
                  <a:lnTo>
                    <a:pt x="18853" y="4862"/>
                  </a:lnTo>
                  <a:lnTo>
                    <a:pt x="19981" y="4883"/>
                  </a:lnTo>
                  <a:lnTo>
                    <a:pt x="22258" y="4903"/>
                  </a:lnTo>
                  <a:lnTo>
                    <a:pt x="23386" y="4903"/>
                  </a:lnTo>
                  <a:lnTo>
                    <a:pt x="24514" y="4883"/>
                  </a:lnTo>
                  <a:lnTo>
                    <a:pt x="25643" y="4821"/>
                  </a:lnTo>
                  <a:lnTo>
                    <a:pt x="26217" y="4780"/>
                  </a:lnTo>
                  <a:lnTo>
                    <a:pt x="26792" y="4719"/>
                  </a:lnTo>
                  <a:lnTo>
                    <a:pt x="28289" y="4555"/>
                  </a:lnTo>
                  <a:lnTo>
                    <a:pt x="29028" y="4473"/>
                  </a:lnTo>
                  <a:lnTo>
                    <a:pt x="29766" y="4349"/>
                  </a:lnTo>
                  <a:lnTo>
                    <a:pt x="31694" y="3980"/>
                  </a:lnTo>
                  <a:lnTo>
                    <a:pt x="32658" y="3796"/>
                  </a:lnTo>
                  <a:lnTo>
                    <a:pt x="33623" y="3590"/>
                  </a:lnTo>
                  <a:lnTo>
                    <a:pt x="34689" y="3344"/>
                  </a:lnTo>
                  <a:lnTo>
                    <a:pt x="35736" y="3057"/>
                  </a:lnTo>
                  <a:lnTo>
                    <a:pt x="36782" y="2729"/>
                  </a:lnTo>
                  <a:lnTo>
                    <a:pt x="37828" y="2360"/>
                  </a:lnTo>
                  <a:lnTo>
                    <a:pt x="39018" y="1908"/>
                  </a:lnTo>
                  <a:lnTo>
                    <a:pt x="40228" y="1478"/>
                  </a:lnTo>
                  <a:lnTo>
                    <a:pt x="41336" y="1067"/>
                  </a:lnTo>
                  <a:lnTo>
                    <a:pt x="42444" y="636"/>
                  </a:lnTo>
                  <a:lnTo>
                    <a:pt x="42587" y="554"/>
                  </a:lnTo>
                  <a:lnTo>
                    <a:pt x="42649" y="493"/>
                  </a:lnTo>
                  <a:lnTo>
                    <a:pt x="42710" y="452"/>
                  </a:lnTo>
                  <a:lnTo>
                    <a:pt x="42751" y="370"/>
                  </a:lnTo>
                  <a:lnTo>
                    <a:pt x="42772" y="308"/>
                  </a:lnTo>
                  <a:lnTo>
                    <a:pt x="42792" y="226"/>
                  </a:lnTo>
                  <a:lnTo>
                    <a:pt x="42792" y="144"/>
                  </a:lnTo>
                  <a:lnTo>
                    <a:pt x="42669" y="42"/>
                  </a:lnTo>
                  <a:lnTo>
                    <a:pt x="42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880269" y="2538760"/>
              <a:ext cx="603452" cy="53891"/>
            </a:xfrm>
            <a:custGeom>
              <a:rect b="b" l="l" r="r" t="t"/>
              <a:pathLst>
                <a:path extrusionOk="0" h="2585" w="28946">
                  <a:moveTo>
                    <a:pt x="267" y="0"/>
                  </a:moveTo>
                  <a:lnTo>
                    <a:pt x="205" y="21"/>
                  </a:lnTo>
                  <a:lnTo>
                    <a:pt x="123" y="82"/>
                  </a:lnTo>
                  <a:lnTo>
                    <a:pt x="62" y="123"/>
                  </a:lnTo>
                  <a:lnTo>
                    <a:pt x="21" y="185"/>
                  </a:lnTo>
                  <a:lnTo>
                    <a:pt x="0" y="246"/>
                  </a:lnTo>
                  <a:lnTo>
                    <a:pt x="0" y="328"/>
                  </a:lnTo>
                  <a:lnTo>
                    <a:pt x="0" y="431"/>
                  </a:lnTo>
                  <a:lnTo>
                    <a:pt x="103" y="718"/>
                  </a:lnTo>
                  <a:lnTo>
                    <a:pt x="226" y="841"/>
                  </a:lnTo>
                  <a:lnTo>
                    <a:pt x="349" y="944"/>
                  </a:lnTo>
                  <a:lnTo>
                    <a:pt x="492" y="1046"/>
                  </a:lnTo>
                  <a:lnTo>
                    <a:pt x="636" y="1128"/>
                  </a:lnTo>
                  <a:lnTo>
                    <a:pt x="800" y="1210"/>
                  </a:lnTo>
                  <a:lnTo>
                    <a:pt x="944" y="1272"/>
                  </a:lnTo>
                  <a:lnTo>
                    <a:pt x="1272" y="1375"/>
                  </a:lnTo>
                  <a:lnTo>
                    <a:pt x="2052" y="1518"/>
                  </a:lnTo>
                  <a:lnTo>
                    <a:pt x="2811" y="1641"/>
                  </a:lnTo>
                  <a:lnTo>
                    <a:pt x="3857" y="1764"/>
                  </a:lnTo>
                  <a:lnTo>
                    <a:pt x="4903" y="1867"/>
                  </a:lnTo>
                  <a:lnTo>
                    <a:pt x="6339" y="2031"/>
                  </a:lnTo>
                  <a:lnTo>
                    <a:pt x="7077" y="2113"/>
                  </a:lnTo>
                  <a:lnTo>
                    <a:pt x="7795" y="2175"/>
                  </a:lnTo>
                  <a:lnTo>
                    <a:pt x="9990" y="2318"/>
                  </a:lnTo>
                  <a:lnTo>
                    <a:pt x="12083" y="2421"/>
                  </a:lnTo>
                  <a:lnTo>
                    <a:pt x="14196" y="2523"/>
                  </a:lnTo>
                  <a:lnTo>
                    <a:pt x="14955" y="2564"/>
                  </a:lnTo>
                  <a:lnTo>
                    <a:pt x="20145" y="2564"/>
                  </a:lnTo>
                  <a:lnTo>
                    <a:pt x="23078" y="2585"/>
                  </a:lnTo>
                  <a:lnTo>
                    <a:pt x="24535" y="2564"/>
                  </a:lnTo>
                  <a:lnTo>
                    <a:pt x="26012" y="2523"/>
                  </a:lnTo>
                  <a:lnTo>
                    <a:pt x="27468" y="2441"/>
                  </a:lnTo>
                  <a:lnTo>
                    <a:pt x="28925" y="2339"/>
                  </a:lnTo>
                  <a:lnTo>
                    <a:pt x="28945" y="2257"/>
                  </a:lnTo>
                  <a:lnTo>
                    <a:pt x="28945" y="2175"/>
                  </a:lnTo>
                  <a:lnTo>
                    <a:pt x="28884" y="2113"/>
                  </a:lnTo>
                  <a:lnTo>
                    <a:pt x="28822" y="2051"/>
                  </a:lnTo>
                  <a:lnTo>
                    <a:pt x="28679" y="1990"/>
                  </a:lnTo>
                  <a:lnTo>
                    <a:pt x="28535" y="1949"/>
                  </a:lnTo>
                  <a:lnTo>
                    <a:pt x="28391" y="1928"/>
                  </a:lnTo>
                  <a:lnTo>
                    <a:pt x="28248" y="1908"/>
                  </a:lnTo>
                  <a:lnTo>
                    <a:pt x="27653" y="1908"/>
                  </a:lnTo>
                  <a:lnTo>
                    <a:pt x="26361" y="1887"/>
                  </a:lnTo>
                  <a:lnTo>
                    <a:pt x="25068" y="1887"/>
                  </a:lnTo>
                  <a:lnTo>
                    <a:pt x="22483" y="1928"/>
                  </a:lnTo>
                  <a:lnTo>
                    <a:pt x="19899" y="1969"/>
                  </a:lnTo>
                  <a:lnTo>
                    <a:pt x="18606" y="1969"/>
                  </a:lnTo>
                  <a:lnTo>
                    <a:pt x="17314" y="1949"/>
                  </a:lnTo>
                  <a:lnTo>
                    <a:pt x="15632" y="1887"/>
                  </a:lnTo>
                  <a:lnTo>
                    <a:pt x="13970" y="1805"/>
                  </a:lnTo>
                  <a:lnTo>
                    <a:pt x="10647" y="1600"/>
                  </a:lnTo>
                  <a:lnTo>
                    <a:pt x="7324" y="1395"/>
                  </a:lnTo>
                  <a:lnTo>
                    <a:pt x="5662" y="1313"/>
                  </a:lnTo>
                  <a:lnTo>
                    <a:pt x="4000" y="1251"/>
                  </a:lnTo>
                  <a:lnTo>
                    <a:pt x="3570" y="1210"/>
                  </a:lnTo>
                  <a:lnTo>
                    <a:pt x="3139" y="1169"/>
                  </a:lnTo>
                  <a:lnTo>
                    <a:pt x="2934" y="1108"/>
                  </a:lnTo>
                  <a:lnTo>
                    <a:pt x="2728" y="1067"/>
                  </a:lnTo>
                  <a:lnTo>
                    <a:pt x="2523" y="985"/>
                  </a:lnTo>
                  <a:lnTo>
                    <a:pt x="2318" y="882"/>
                  </a:lnTo>
                  <a:lnTo>
                    <a:pt x="2093" y="841"/>
                  </a:lnTo>
                  <a:lnTo>
                    <a:pt x="1990" y="821"/>
                  </a:lnTo>
                  <a:lnTo>
                    <a:pt x="1887" y="841"/>
                  </a:lnTo>
                  <a:lnTo>
                    <a:pt x="1805" y="841"/>
                  </a:lnTo>
                  <a:lnTo>
                    <a:pt x="1703" y="862"/>
                  </a:lnTo>
                  <a:lnTo>
                    <a:pt x="1539" y="821"/>
                  </a:lnTo>
                  <a:lnTo>
                    <a:pt x="1395" y="780"/>
                  </a:lnTo>
                  <a:lnTo>
                    <a:pt x="1231" y="698"/>
                  </a:lnTo>
                  <a:lnTo>
                    <a:pt x="1046" y="698"/>
                  </a:lnTo>
                  <a:lnTo>
                    <a:pt x="862" y="657"/>
                  </a:lnTo>
                  <a:lnTo>
                    <a:pt x="698" y="574"/>
                  </a:lnTo>
                  <a:lnTo>
                    <a:pt x="534" y="533"/>
                  </a:lnTo>
                  <a:lnTo>
                    <a:pt x="472" y="513"/>
                  </a:lnTo>
                  <a:lnTo>
                    <a:pt x="451" y="472"/>
                  </a:lnTo>
                  <a:lnTo>
                    <a:pt x="431" y="451"/>
                  </a:lnTo>
                  <a:lnTo>
                    <a:pt x="410" y="410"/>
                  </a:lnTo>
                  <a:lnTo>
                    <a:pt x="431" y="328"/>
                  </a:lnTo>
                  <a:lnTo>
                    <a:pt x="472" y="246"/>
                  </a:lnTo>
                  <a:lnTo>
                    <a:pt x="513" y="185"/>
                  </a:lnTo>
                  <a:lnTo>
                    <a:pt x="534" y="123"/>
                  </a:lnTo>
                  <a:lnTo>
                    <a:pt x="513" y="62"/>
                  </a:lnTo>
                  <a:lnTo>
                    <a:pt x="492" y="41"/>
                  </a:lnTo>
                  <a:lnTo>
                    <a:pt x="472" y="2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848622" y="2671746"/>
              <a:ext cx="317758" cy="69318"/>
            </a:xfrm>
            <a:custGeom>
              <a:rect b="b" l="l" r="r" t="t"/>
              <a:pathLst>
                <a:path extrusionOk="0" h="3325" w="15242">
                  <a:moveTo>
                    <a:pt x="349" y="1"/>
                  </a:moveTo>
                  <a:lnTo>
                    <a:pt x="144" y="42"/>
                  </a:lnTo>
                  <a:lnTo>
                    <a:pt x="62" y="104"/>
                  </a:lnTo>
                  <a:lnTo>
                    <a:pt x="0" y="186"/>
                  </a:lnTo>
                  <a:lnTo>
                    <a:pt x="103" y="206"/>
                  </a:lnTo>
                  <a:lnTo>
                    <a:pt x="185" y="247"/>
                  </a:lnTo>
                  <a:lnTo>
                    <a:pt x="267" y="309"/>
                  </a:lnTo>
                  <a:lnTo>
                    <a:pt x="328" y="391"/>
                  </a:lnTo>
                  <a:lnTo>
                    <a:pt x="492" y="391"/>
                  </a:lnTo>
                  <a:lnTo>
                    <a:pt x="657" y="411"/>
                  </a:lnTo>
                  <a:lnTo>
                    <a:pt x="964" y="493"/>
                  </a:lnTo>
                  <a:lnTo>
                    <a:pt x="2585" y="1006"/>
                  </a:lnTo>
                  <a:lnTo>
                    <a:pt x="3385" y="1252"/>
                  </a:lnTo>
                  <a:lnTo>
                    <a:pt x="4205" y="1478"/>
                  </a:lnTo>
                  <a:lnTo>
                    <a:pt x="5703" y="1868"/>
                  </a:lnTo>
                  <a:lnTo>
                    <a:pt x="7221" y="2237"/>
                  </a:lnTo>
                  <a:lnTo>
                    <a:pt x="8739" y="2545"/>
                  </a:lnTo>
                  <a:lnTo>
                    <a:pt x="9498" y="2688"/>
                  </a:lnTo>
                  <a:lnTo>
                    <a:pt x="10278" y="2811"/>
                  </a:lnTo>
                  <a:lnTo>
                    <a:pt x="11283" y="2955"/>
                  </a:lnTo>
                  <a:lnTo>
                    <a:pt x="12267" y="3078"/>
                  </a:lnTo>
                  <a:lnTo>
                    <a:pt x="13273" y="3181"/>
                  </a:lnTo>
                  <a:lnTo>
                    <a:pt x="14278" y="3324"/>
                  </a:lnTo>
                  <a:lnTo>
                    <a:pt x="14360" y="3222"/>
                  </a:lnTo>
                  <a:lnTo>
                    <a:pt x="14483" y="3140"/>
                  </a:lnTo>
                  <a:lnTo>
                    <a:pt x="14606" y="3078"/>
                  </a:lnTo>
                  <a:lnTo>
                    <a:pt x="14729" y="3037"/>
                  </a:lnTo>
                  <a:lnTo>
                    <a:pt x="14975" y="2955"/>
                  </a:lnTo>
                  <a:lnTo>
                    <a:pt x="15098" y="2893"/>
                  </a:lnTo>
                  <a:lnTo>
                    <a:pt x="15201" y="2832"/>
                  </a:lnTo>
                  <a:lnTo>
                    <a:pt x="15242" y="2791"/>
                  </a:lnTo>
                  <a:lnTo>
                    <a:pt x="15242" y="2729"/>
                  </a:lnTo>
                  <a:lnTo>
                    <a:pt x="15242" y="2668"/>
                  </a:lnTo>
                  <a:lnTo>
                    <a:pt x="15201" y="2627"/>
                  </a:lnTo>
                  <a:lnTo>
                    <a:pt x="13129" y="2422"/>
                  </a:lnTo>
                  <a:lnTo>
                    <a:pt x="11939" y="2319"/>
                  </a:lnTo>
                  <a:lnTo>
                    <a:pt x="11365" y="2257"/>
                  </a:lnTo>
                  <a:lnTo>
                    <a:pt x="10770" y="2175"/>
                  </a:lnTo>
                  <a:lnTo>
                    <a:pt x="10093" y="2073"/>
                  </a:lnTo>
                  <a:lnTo>
                    <a:pt x="9416" y="1950"/>
                  </a:lnTo>
                  <a:lnTo>
                    <a:pt x="8083" y="1683"/>
                  </a:lnTo>
                  <a:lnTo>
                    <a:pt x="5723" y="1170"/>
                  </a:lnTo>
                  <a:lnTo>
                    <a:pt x="3385" y="637"/>
                  </a:lnTo>
                  <a:lnTo>
                    <a:pt x="2626" y="473"/>
                  </a:lnTo>
                  <a:lnTo>
                    <a:pt x="1867" y="268"/>
                  </a:lnTo>
                  <a:lnTo>
                    <a:pt x="1498" y="165"/>
                  </a:lnTo>
                  <a:lnTo>
                    <a:pt x="1128" y="104"/>
                  </a:lnTo>
                  <a:lnTo>
                    <a:pt x="739" y="42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1430247" y="2674331"/>
              <a:ext cx="298515" cy="59874"/>
            </a:xfrm>
            <a:custGeom>
              <a:rect b="b" l="l" r="r" t="t"/>
              <a:pathLst>
                <a:path extrusionOk="0" h="2872" w="14319">
                  <a:moveTo>
                    <a:pt x="14134" y="0"/>
                  </a:moveTo>
                  <a:lnTo>
                    <a:pt x="14073" y="21"/>
                  </a:lnTo>
                  <a:lnTo>
                    <a:pt x="13929" y="62"/>
                  </a:lnTo>
                  <a:lnTo>
                    <a:pt x="12042" y="472"/>
                  </a:lnTo>
                  <a:lnTo>
                    <a:pt x="10175" y="903"/>
                  </a:lnTo>
                  <a:lnTo>
                    <a:pt x="8493" y="1292"/>
                  </a:lnTo>
                  <a:lnTo>
                    <a:pt x="7631" y="1477"/>
                  </a:lnTo>
                  <a:lnTo>
                    <a:pt x="6790" y="1641"/>
                  </a:lnTo>
                  <a:lnTo>
                    <a:pt x="5929" y="1805"/>
                  </a:lnTo>
                  <a:lnTo>
                    <a:pt x="5087" y="1928"/>
                  </a:lnTo>
                  <a:lnTo>
                    <a:pt x="4226" y="2051"/>
                  </a:lnTo>
                  <a:lnTo>
                    <a:pt x="3364" y="2154"/>
                  </a:lnTo>
                  <a:lnTo>
                    <a:pt x="1682" y="2339"/>
                  </a:lnTo>
                  <a:lnTo>
                    <a:pt x="0" y="2503"/>
                  </a:lnTo>
                  <a:lnTo>
                    <a:pt x="0" y="2564"/>
                  </a:lnTo>
                  <a:lnTo>
                    <a:pt x="0" y="2626"/>
                  </a:lnTo>
                  <a:lnTo>
                    <a:pt x="41" y="2687"/>
                  </a:lnTo>
                  <a:lnTo>
                    <a:pt x="82" y="2728"/>
                  </a:lnTo>
                  <a:lnTo>
                    <a:pt x="185" y="2790"/>
                  </a:lnTo>
                  <a:lnTo>
                    <a:pt x="287" y="2851"/>
                  </a:lnTo>
                  <a:lnTo>
                    <a:pt x="718" y="2872"/>
                  </a:lnTo>
                  <a:lnTo>
                    <a:pt x="1969" y="2872"/>
                  </a:lnTo>
                  <a:lnTo>
                    <a:pt x="2810" y="2810"/>
                  </a:lnTo>
                  <a:lnTo>
                    <a:pt x="3652" y="2728"/>
                  </a:lnTo>
                  <a:lnTo>
                    <a:pt x="4472" y="2626"/>
                  </a:lnTo>
                  <a:lnTo>
                    <a:pt x="5313" y="2523"/>
                  </a:lnTo>
                  <a:lnTo>
                    <a:pt x="6954" y="2277"/>
                  </a:lnTo>
                  <a:lnTo>
                    <a:pt x="8575" y="1969"/>
                  </a:lnTo>
                  <a:lnTo>
                    <a:pt x="9108" y="1867"/>
                  </a:lnTo>
                  <a:lnTo>
                    <a:pt x="9621" y="1723"/>
                  </a:lnTo>
                  <a:lnTo>
                    <a:pt x="10667" y="1415"/>
                  </a:lnTo>
                  <a:lnTo>
                    <a:pt x="11713" y="1087"/>
                  </a:lnTo>
                  <a:lnTo>
                    <a:pt x="12226" y="923"/>
                  </a:lnTo>
                  <a:lnTo>
                    <a:pt x="12760" y="780"/>
                  </a:lnTo>
                  <a:lnTo>
                    <a:pt x="13149" y="656"/>
                  </a:lnTo>
                  <a:lnTo>
                    <a:pt x="13539" y="533"/>
                  </a:lnTo>
                  <a:lnTo>
                    <a:pt x="14319" y="267"/>
                  </a:lnTo>
                  <a:lnTo>
                    <a:pt x="14298" y="144"/>
                  </a:lnTo>
                  <a:lnTo>
                    <a:pt x="14278" y="82"/>
                  </a:lnTo>
                  <a:lnTo>
                    <a:pt x="14257" y="21"/>
                  </a:lnTo>
                  <a:lnTo>
                    <a:pt x="14196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1165504" y="2726075"/>
              <a:ext cx="268599" cy="15406"/>
            </a:xfrm>
            <a:custGeom>
              <a:rect b="b" l="l" r="r" t="t"/>
              <a:pathLst>
                <a:path extrusionOk="0" h="739" w="12884">
                  <a:moveTo>
                    <a:pt x="411" y="0"/>
                  </a:moveTo>
                  <a:lnTo>
                    <a:pt x="1" y="21"/>
                  </a:lnTo>
                  <a:lnTo>
                    <a:pt x="1" y="164"/>
                  </a:lnTo>
                  <a:lnTo>
                    <a:pt x="145" y="287"/>
                  </a:lnTo>
                  <a:lnTo>
                    <a:pt x="268" y="410"/>
                  </a:lnTo>
                  <a:lnTo>
                    <a:pt x="432" y="472"/>
                  </a:lnTo>
                  <a:lnTo>
                    <a:pt x="575" y="534"/>
                  </a:lnTo>
                  <a:lnTo>
                    <a:pt x="739" y="575"/>
                  </a:lnTo>
                  <a:lnTo>
                    <a:pt x="904" y="595"/>
                  </a:lnTo>
                  <a:lnTo>
                    <a:pt x="1252" y="636"/>
                  </a:lnTo>
                  <a:lnTo>
                    <a:pt x="2565" y="698"/>
                  </a:lnTo>
                  <a:lnTo>
                    <a:pt x="3858" y="718"/>
                  </a:lnTo>
                  <a:lnTo>
                    <a:pt x="5170" y="739"/>
                  </a:lnTo>
                  <a:lnTo>
                    <a:pt x="6483" y="718"/>
                  </a:lnTo>
                  <a:lnTo>
                    <a:pt x="9089" y="677"/>
                  </a:lnTo>
                  <a:lnTo>
                    <a:pt x="11694" y="616"/>
                  </a:lnTo>
                  <a:lnTo>
                    <a:pt x="12350" y="616"/>
                  </a:lnTo>
                  <a:lnTo>
                    <a:pt x="12514" y="575"/>
                  </a:lnTo>
                  <a:lnTo>
                    <a:pt x="12658" y="493"/>
                  </a:lnTo>
                  <a:lnTo>
                    <a:pt x="12720" y="431"/>
                  </a:lnTo>
                  <a:lnTo>
                    <a:pt x="12781" y="369"/>
                  </a:lnTo>
                  <a:lnTo>
                    <a:pt x="12843" y="287"/>
                  </a:lnTo>
                  <a:lnTo>
                    <a:pt x="12884" y="185"/>
                  </a:lnTo>
                  <a:lnTo>
                    <a:pt x="12699" y="21"/>
                  </a:lnTo>
                  <a:lnTo>
                    <a:pt x="11407" y="0"/>
                  </a:lnTo>
                  <a:lnTo>
                    <a:pt x="11160" y="62"/>
                  </a:lnTo>
                  <a:lnTo>
                    <a:pt x="10914" y="103"/>
                  </a:lnTo>
                  <a:lnTo>
                    <a:pt x="10648" y="103"/>
                  </a:lnTo>
                  <a:lnTo>
                    <a:pt x="10401" y="82"/>
                  </a:lnTo>
                  <a:lnTo>
                    <a:pt x="9889" y="82"/>
                  </a:lnTo>
                  <a:lnTo>
                    <a:pt x="9642" y="103"/>
                  </a:lnTo>
                  <a:lnTo>
                    <a:pt x="9396" y="144"/>
                  </a:lnTo>
                  <a:lnTo>
                    <a:pt x="1745" y="144"/>
                  </a:lnTo>
                  <a:lnTo>
                    <a:pt x="1642" y="123"/>
                  </a:lnTo>
                  <a:lnTo>
                    <a:pt x="1437" y="62"/>
                  </a:lnTo>
                  <a:lnTo>
                    <a:pt x="1232" y="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6"/>
            <p:cNvSpPr/>
            <p:nvPr/>
          </p:nvSpPr>
          <p:spPr>
            <a:xfrm>
              <a:off x="1605574" y="2537050"/>
              <a:ext cx="112931" cy="41070"/>
            </a:xfrm>
            <a:custGeom>
              <a:rect b="b" l="l" r="r" t="t"/>
              <a:pathLst>
                <a:path extrusionOk="0" h="1970" w="5417">
                  <a:moveTo>
                    <a:pt x="4924" y="0"/>
                  </a:moveTo>
                  <a:lnTo>
                    <a:pt x="4883" y="41"/>
                  </a:lnTo>
                  <a:lnTo>
                    <a:pt x="4842" y="62"/>
                  </a:lnTo>
                  <a:lnTo>
                    <a:pt x="4822" y="123"/>
                  </a:lnTo>
                  <a:lnTo>
                    <a:pt x="4760" y="267"/>
                  </a:lnTo>
                  <a:lnTo>
                    <a:pt x="4801" y="369"/>
                  </a:lnTo>
                  <a:lnTo>
                    <a:pt x="4780" y="472"/>
                  </a:lnTo>
                  <a:lnTo>
                    <a:pt x="4739" y="574"/>
                  </a:lnTo>
                  <a:lnTo>
                    <a:pt x="4657" y="656"/>
                  </a:lnTo>
                  <a:lnTo>
                    <a:pt x="4555" y="739"/>
                  </a:lnTo>
                  <a:lnTo>
                    <a:pt x="4432" y="800"/>
                  </a:lnTo>
                  <a:lnTo>
                    <a:pt x="4186" y="923"/>
                  </a:lnTo>
                  <a:lnTo>
                    <a:pt x="3919" y="985"/>
                  </a:lnTo>
                  <a:lnTo>
                    <a:pt x="3673" y="1046"/>
                  </a:lnTo>
                  <a:lnTo>
                    <a:pt x="3139" y="1087"/>
                  </a:lnTo>
                  <a:lnTo>
                    <a:pt x="2873" y="1128"/>
                  </a:lnTo>
                  <a:lnTo>
                    <a:pt x="2606" y="1169"/>
                  </a:lnTo>
                  <a:lnTo>
                    <a:pt x="2278" y="1210"/>
                  </a:lnTo>
                  <a:lnTo>
                    <a:pt x="1950" y="1251"/>
                  </a:lnTo>
                  <a:lnTo>
                    <a:pt x="1273" y="1313"/>
                  </a:lnTo>
                  <a:lnTo>
                    <a:pt x="944" y="1354"/>
                  </a:lnTo>
                  <a:lnTo>
                    <a:pt x="616" y="1436"/>
                  </a:lnTo>
                  <a:lnTo>
                    <a:pt x="308" y="1539"/>
                  </a:lnTo>
                  <a:lnTo>
                    <a:pt x="144" y="1621"/>
                  </a:lnTo>
                  <a:lnTo>
                    <a:pt x="1" y="1703"/>
                  </a:lnTo>
                  <a:lnTo>
                    <a:pt x="21" y="1805"/>
                  </a:lnTo>
                  <a:lnTo>
                    <a:pt x="42" y="1887"/>
                  </a:lnTo>
                  <a:lnTo>
                    <a:pt x="83" y="1949"/>
                  </a:lnTo>
                  <a:lnTo>
                    <a:pt x="144" y="1969"/>
                  </a:lnTo>
                  <a:lnTo>
                    <a:pt x="267" y="1969"/>
                  </a:lnTo>
                  <a:lnTo>
                    <a:pt x="432" y="1908"/>
                  </a:lnTo>
                  <a:lnTo>
                    <a:pt x="862" y="1908"/>
                  </a:lnTo>
                  <a:lnTo>
                    <a:pt x="1314" y="1887"/>
                  </a:lnTo>
                  <a:lnTo>
                    <a:pt x="1744" y="1846"/>
                  </a:lnTo>
                  <a:lnTo>
                    <a:pt x="2175" y="1785"/>
                  </a:lnTo>
                  <a:lnTo>
                    <a:pt x="3057" y="1641"/>
                  </a:lnTo>
                  <a:lnTo>
                    <a:pt x="3919" y="1477"/>
                  </a:lnTo>
                  <a:lnTo>
                    <a:pt x="4145" y="1416"/>
                  </a:lnTo>
                  <a:lnTo>
                    <a:pt x="4391" y="1333"/>
                  </a:lnTo>
                  <a:lnTo>
                    <a:pt x="4842" y="1128"/>
                  </a:lnTo>
                  <a:lnTo>
                    <a:pt x="5047" y="1005"/>
                  </a:lnTo>
                  <a:lnTo>
                    <a:pt x="5211" y="862"/>
                  </a:lnTo>
                  <a:lnTo>
                    <a:pt x="5273" y="780"/>
                  </a:lnTo>
                  <a:lnTo>
                    <a:pt x="5334" y="677"/>
                  </a:lnTo>
                  <a:lnTo>
                    <a:pt x="5375" y="574"/>
                  </a:lnTo>
                  <a:lnTo>
                    <a:pt x="5416" y="451"/>
                  </a:lnTo>
                  <a:lnTo>
                    <a:pt x="5416" y="390"/>
                  </a:lnTo>
                  <a:lnTo>
                    <a:pt x="5416" y="308"/>
                  </a:lnTo>
                  <a:lnTo>
                    <a:pt x="5396" y="246"/>
                  </a:lnTo>
                  <a:lnTo>
                    <a:pt x="5355" y="205"/>
                  </a:lnTo>
                  <a:lnTo>
                    <a:pt x="5252" y="123"/>
                  </a:lnTo>
                  <a:lnTo>
                    <a:pt x="5150" y="62"/>
                  </a:lnTo>
                  <a:lnTo>
                    <a:pt x="5068" y="21"/>
                  </a:lnTo>
                  <a:lnTo>
                    <a:pt x="4986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1548264" y="2569552"/>
              <a:ext cx="66316" cy="14552"/>
            </a:xfrm>
            <a:custGeom>
              <a:rect b="b" l="l" r="r" t="t"/>
              <a:pathLst>
                <a:path extrusionOk="0" h="698" w="3181">
                  <a:moveTo>
                    <a:pt x="1745" y="0"/>
                  </a:moveTo>
                  <a:lnTo>
                    <a:pt x="1396" y="21"/>
                  </a:lnTo>
                  <a:lnTo>
                    <a:pt x="1068" y="62"/>
                  </a:lnTo>
                  <a:lnTo>
                    <a:pt x="719" y="123"/>
                  </a:lnTo>
                  <a:lnTo>
                    <a:pt x="370" y="205"/>
                  </a:lnTo>
                  <a:lnTo>
                    <a:pt x="42" y="308"/>
                  </a:lnTo>
                  <a:lnTo>
                    <a:pt x="1" y="390"/>
                  </a:lnTo>
                  <a:lnTo>
                    <a:pt x="1" y="451"/>
                  </a:lnTo>
                  <a:lnTo>
                    <a:pt x="1" y="492"/>
                  </a:lnTo>
                  <a:lnTo>
                    <a:pt x="21" y="533"/>
                  </a:lnTo>
                  <a:lnTo>
                    <a:pt x="83" y="616"/>
                  </a:lnTo>
                  <a:lnTo>
                    <a:pt x="186" y="677"/>
                  </a:lnTo>
                  <a:lnTo>
                    <a:pt x="391" y="677"/>
                  </a:lnTo>
                  <a:lnTo>
                    <a:pt x="432" y="657"/>
                  </a:lnTo>
                  <a:lnTo>
                    <a:pt x="473" y="636"/>
                  </a:lnTo>
                  <a:lnTo>
                    <a:pt x="514" y="657"/>
                  </a:lnTo>
                  <a:lnTo>
                    <a:pt x="555" y="677"/>
                  </a:lnTo>
                  <a:lnTo>
                    <a:pt x="1109" y="698"/>
                  </a:lnTo>
                  <a:lnTo>
                    <a:pt x="1232" y="636"/>
                  </a:lnTo>
                  <a:lnTo>
                    <a:pt x="1375" y="616"/>
                  </a:lnTo>
                  <a:lnTo>
                    <a:pt x="1519" y="595"/>
                  </a:lnTo>
                  <a:lnTo>
                    <a:pt x="1663" y="616"/>
                  </a:lnTo>
                  <a:lnTo>
                    <a:pt x="1929" y="616"/>
                  </a:lnTo>
                  <a:lnTo>
                    <a:pt x="2073" y="595"/>
                  </a:lnTo>
                  <a:lnTo>
                    <a:pt x="2216" y="554"/>
                  </a:lnTo>
                  <a:lnTo>
                    <a:pt x="2339" y="533"/>
                  </a:lnTo>
                  <a:lnTo>
                    <a:pt x="2463" y="533"/>
                  </a:lnTo>
                  <a:lnTo>
                    <a:pt x="2709" y="513"/>
                  </a:lnTo>
                  <a:lnTo>
                    <a:pt x="2832" y="513"/>
                  </a:lnTo>
                  <a:lnTo>
                    <a:pt x="2955" y="492"/>
                  </a:lnTo>
                  <a:lnTo>
                    <a:pt x="3057" y="431"/>
                  </a:lnTo>
                  <a:lnTo>
                    <a:pt x="3181" y="349"/>
                  </a:lnTo>
                  <a:lnTo>
                    <a:pt x="3057" y="349"/>
                  </a:lnTo>
                  <a:lnTo>
                    <a:pt x="2955" y="308"/>
                  </a:lnTo>
                  <a:lnTo>
                    <a:pt x="2852" y="267"/>
                  </a:lnTo>
                  <a:lnTo>
                    <a:pt x="2770" y="185"/>
                  </a:lnTo>
                  <a:lnTo>
                    <a:pt x="2422" y="82"/>
                  </a:lnTo>
                  <a:lnTo>
                    <a:pt x="2093" y="21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rgbClr val="FF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1483262" y="2573388"/>
              <a:ext cx="68880" cy="14572"/>
            </a:xfrm>
            <a:custGeom>
              <a:rect b="b" l="l" r="r" t="t"/>
              <a:pathLst>
                <a:path extrusionOk="0" h="699" w="3304">
                  <a:moveTo>
                    <a:pt x="1539" y="1"/>
                  </a:moveTo>
                  <a:lnTo>
                    <a:pt x="1355" y="21"/>
                  </a:lnTo>
                  <a:lnTo>
                    <a:pt x="1150" y="42"/>
                  </a:lnTo>
                  <a:lnTo>
                    <a:pt x="965" y="62"/>
                  </a:lnTo>
                  <a:lnTo>
                    <a:pt x="760" y="124"/>
                  </a:lnTo>
                  <a:lnTo>
                    <a:pt x="575" y="185"/>
                  </a:lnTo>
                  <a:lnTo>
                    <a:pt x="391" y="267"/>
                  </a:lnTo>
                  <a:lnTo>
                    <a:pt x="206" y="390"/>
                  </a:lnTo>
                  <a:lnTo>
                    <a:pt x="21" y="514"/>
                  </a:lnTo>
                  <a:lnTo>
                    <a:pt x="1" y="678"/>
                  </a:lnTo>
                  <a:lnTo>
                    <a:pt x="514" y="698"/>
                  </a:lnTo>
                  <a:lnTo>
                    <a:pt x="760" y="698"/>
                  </a:lnTo>
                  <a:lnTo>
                    <a:pt x="985" y="678"/>
                  </a:lnTo>
                  <a:lnTo>
                    <a:pt x="1273" y="616"/>
                  </a:lnTo>
                  <a:lnTo>
                    <a:pt x="1580" y="596"/>
                  </a:lnTo>
                  <a:lnTo>
                    <a:pt x="2155" y="555"/>
                  </a:lnTo>
                  <a:lnTo>
                    <a:pt x="2729" y="534"/>
                  </a:lnTo>
                  <a:lnTo>
                    <a:pt x="3304" y="493"/>
                  </a:lnTo>
                  <a:lnTo>
                    <a:pt x="3119" y="329"/>
                  </a:lnTo>
                  <a:lnTo>
                    <a:pt x="2729" y="206"/>
                  </a:lnTo>
                  <a:lnTo>
                    <a:pt x="2319" y="103"/>
                  </a:lnTo>
                  <a:lnTo>
                    <a:pt x="1929" y="42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1720611" y="2669182"/>
              <a:ext cx="29541" cy="10716"/>
            </a:xfrm>
            <a:custGeom>
              <a:rect b="b" l="l" r="r" t="t"/>
              <a:pathLst>
                <a:path extrusionOk="0" h="514" w="1417">
                  <a:moveTo>
                    <a:pt x="1252" y="1"/>
                  </a:moveTo>
                  <a:lnTo>
                    <a:pt x="1088" y="42"/>
                  </a:lnTo>
                  <a:lnTo>
                    <a:pt x="924" y="62"/>
                  </a:lnTo>
                  <a:lnTo>
                    <a:pt x="616" y="103"/>
                  </a:lnTo>
                  <a:lnTo>
                    <a:pt x="452" y="144"/>
                  </a:lnTo>
                  <a:lnTo>
                    <a:pt x="288" y="165"/>
                  </a:lnTo>
                  <a:lnTo>
                    <a:pt x="145" y="227"/>
                  </a:lnTo>
                  <a:lnTo>
                    <a:pt x="1" y="309"/>
                  </a:lnTo>
                  <a:lnTo>
                    <a:pt x="104" y="329"/>
                  </a:lnTo>
                  <a:lnTo>
                    <a:pt x="206" y="370"/>
                  </a:lnTo>
                  <a:lnTo>
                    <a:pt x="309" y="411"/>
                  </a:lnTo>
                  <a:lnTo>
                    <a:pt x="391" y="514"/>
                  </a:lnTo>
                  <a:lnTo>
                    <a:pt x="493" y="514"/>
                  </a:lnTo>
                  <a:lnTo>
                    <a:pt x="616" y="493"/>
                  </a:lnTo>
                  <a:lnTo>
                    <a:pt x="822" y="411"/>
                  </a:lnTo>
                  <a:lnTo>
                    <a:pt x="1047" y="370"/>
                  </a:lnTo>
                  <a:lnTo>
                    <a:pt x="1170" y="350"/>
                  </a:lnTo>
                  <a:lnTo>
                    <a:pt x="1293" y="370"/>
                  </a:lnTo>
                  <a:lnTo>
                    <a:pt x="1375" y="268"/>
                  </a:lnTo>
                  <a:lnTo>
                    <a:pt x="1396" y="206"/>
                  </a:lnTo>
                  <a:lnTo>
                    <a:pt x="1416" y="165"/>
                  </a:lnTo>
                  <a:lnTo>
                    <a:pt x="1416" y="83"/>
                  </a:lnTo>
                  <a:lnTo>
                    <a:pt x="1375" y="42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1361387" y="2726075"/>
              <a:ext cx="41924" cy="3002"/>
            </a:xfrm>
            <a:custGeom>
              <a:rect b="b" l="l" r="r" t="t"/>
              <a:pathLst>
                <a:path extrusionOk="0" h="144" w="2011">
                  <a:moveTo>
                    <a:pt x="349" y="0"/>
                  </a:moveTo>
                  <a:lnTo>
                    <a:pt x="226" y="21"/>
                  </a:lnTo>
                  <a:lnTo>
                    <a:pt x="103" y="62"/>
                  </a:lnTo>
                  <a:lnTo>
                    <a:pt x="41" y="103"/>
                  </a:lnTo>
                  <a:lnTo>
                    <a:pt x="0" y="144"/>
                  </a:lnTo>
                  <a:lnTo>
                    <a:pt x="1662" y="144"/>
                  </a:lnTo>
                  <a:lnTo>
                    <a:pt x="1785" y="123"/>
                  </a:lnTo>
                  <a:lnTo>
                    <a:pt x="1908" y="82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1571364" y="2580663"/>
              <a:ext cx="23120" cy="3440"/>
            </a:xfrm>
            <a:custGeom>
              <a:rect b="b" l="l" r="r" t="t"/>
              <a:pathLst>
                <a:path extrusionOk="0" h="165" w="1109">
                  <a:moveTo>
                    <a:pt x="390" y="0"/>
                  </a:moveTo>
                  <a:lnTo>
                    <a:pt x="267" y="21"/>
                  </a:lnTo>
                  <a:lnTo>
                    <a:pt x="124" y="83"/>
                  </a:lnTo>
                  <a:lnTo>
                    <a:pt x="1" y="165"/>
                  </a:lnTo>
                  <a:lnTo>
                    <a:pt x="821" y="165"/>
                  </a:lnTo>
                  <a:lnTo>
                    <a:pt x="924" y="144"/>
                  </a:lnTo>
                  <a:lnTo>
                    <a:pt x="1026" y="83"/>
                  </a:lnTo>
                  <a:lnTo>
                    <a:pt x="1108" y="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D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1556395" y="2582373"/>
              <a:ext cx="3440" cy="1730"/>
            </a:xfrm>
            <a:custGeom>
              <a:rect b="b" l="l" r="r" t="t"/>
              <a:pathLst>
                <a:path extrusionOk="0" h="83" w="165">
                  <a:moveTo>
                    <a:pt x="83" y="1"/>
                  </a:moveTo>
                  <a:lnTo>
                    <a:pt x="42" y="21"/>
                  </a:lnTo>
                  <a:lnTo>
                    <a:pt x="1" y="62"/>
                  </a:lnTo>
                  <a:lnTo>
                    <a:pt x="83" y="83"/>
                  </a:lnTo>
                  <a:lnTo>
                    <a:pt x="165" y="62"/>
                  </a:lnTo>
                  <a:lnTo>
                    <a:pt x="124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1728741" y="3051525"/>
              <a:ext cx="3440" cy="2585"/>
            </a:xfrm>
            <a:custGeom>
              <a:rect b="b" l="l" r="r" t="t"/>
              <a:pathLst>
                <a:path extrusionOk="0" h="124" w="165">
                  <a:moveTo>
                    <a:pt x="103" y="0"/>
                  </a:moveTo>
                  <a:lnTo>
                    <a:pt x="62" y="21"/>
                  </a:lnTo>
                  <a:lnTo>
                    <a:pt x="21" y="62"/>
                  </a:lnTo>
                  <a:lnTo>
                    <a:pt x="1" y="123"/>
                  </a:lnTo>
                  <a:lnTo>
                    <a:pt x="62" y="123"/>
                  </a:lnTo>
                  <a:lnTo>
                    <a:pt x="103" y="103"/>
                  </a:lnTo>
                  <a:lnTo>
                    <a:pt x="144" y="62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928593" y="2550726"/>
              <a:ext cx="774089" cy="33377"/>
            </a:xfrm>
            <a:custGeom>
              <a:rect b="b" l="l" r="r" t="t"/>
              <a:pathLst>
                <a:path extrusionOk="0" h="1601" w="37131">
                  <a:moveTo>
                    <a:pt x="37130" y="0"/>
                  </a:moveTo>
                  <a:lnTo>
                    <a:pt x="36556" y="124"/>
                  </a:lnTo>
                  <a:lnTo>
                    <a:pt x="35982" y="247"/>
                  </a:lnTo>
                  <a:lnTo>
                    <a:pt x="35674" y="288"/>
                  </a:lnTo>
                  <a:lnTo>
                    <a:pt x="35387" y="308"/>
                  </a:lnTo>
                  <a:lnTo>
                    <a:pt x="35079" y="329"/>
                  </a:lnTo>
                  <a:lnTo>
                    <a:pt x="34382" y="329"/>
                  </a:lnTo>
                  <a:lnTo>
                    <a:pt x="34238" y="349"/>
                  </a:lnTo>
                  <a:lnTo>
                    <a:pt x="33828" y="431"/>
                  </a:lnTo>
                  <a:lnTo>
                    <a:pt x="33438" y="493"/>
                  </a:lnTo>
                  <a:lnTo>
                    <a:pt x="33028" y="534"/>
                  </a:lnTo>
                  <a:lnTo>
                    <a:pt x="32617" y="554"/>
                  </a:lnTo>
                  <a:lnTo>
                    <a:pt x="31797" y="575"/>
                  </a:lnTo>
                  <a:lnTo>
                    <a:pt x="31387" y="616"/>
                  </a:lnTo>
                  <a:lnTo>
                    <a:pt x="30976" y="657"/>
                  </a:lnTo>
                  <a:lnTo>
                    <a:pt x="30648" y="698"/>
                  </a:lnTo>
                  <a:lnTo>
                    <a:pt x="30340" y="739"/>
                  </a:lnTo>
                  <a:lnTo>
                    <a:pt x="29704" y="760"/>
                  </a:lnTo>
                  <a:lnTo>
                    <a:pt x="29068" y="780"/>
                  </a:lnTo>
                  <a:lnTo>
                    <a:pt x="28412" y="821"/>
                  </a:lnTo>
                  <a:lnTo>
                    <a:pt x="27571" y="903"/>
                  </a:lnTo>
                  <a:lnTo>
                    <a:pt x="26730" y="944"/>
                  </a:lnTo>
                  <a:lnTo>
                    <a:pt x="25048" y="1047"/>
                  </a:lnTo>
                  <a:lnTo>
                    <a:pt x="24330" y="1067"/>
                  </a:lnTo>
                  <a:lnTo>
                    <a:pt x="23632" y="1088"/>
                  </a:lnTo>
                  <a:lnTo>
                    <a:pt x="21499" y="1088"/>
                  </a:lnTo>
                  <a:lnTo>
                    <a:pt x="20781" y="1108"/>
                  </a:lnTo>
                  <a:lnTo>
                    <a:pt x="20083" y="1149"/>
                  </a:lnTo>
                  <a:lnTo>
                    <a:pt x="19365" y="1211"/>
                  </a:lnTo>
                  <a:lnTo>
                    <a:pt x="18976" y="1252"/>
                  </a:lnTo>
                  <a:lnTo>
                    <a:pt x="18586" y="1272"/>
                  </a:lnTo>
                  <a:lnTo>
                    <a:pt x="17806" y="1272"/>
                  </a:lnTo>
                  <a:lnTo>
                    <a:pt x="17027" y="1252"/>
                  </a:lnTo>
                  <a:lnTo>
                    <a:pt x="16247" y="1231"/>
                  </a:lnTo>
                  <a:lnTo>
                    <a:pt x="15960" y="1231"/>
                  </a:lnTo>
                  <a:lnTo>
                    <a:pt x="15878" y="1211"/>
                  </a:lnTo>
                  <a:lnTo>
                    <a:pt x="15652" y="1149"/>
                  </a:lnTo>
                  <a:lnTo>
                    <a:pt x="15406" y="1108"/>
                  </a:lnTo>
                  <a:lnTo>
                    <a:pt x="15160" y="1067"/>
                  </a:lnTo>
                  <a:lnTo>
                    <a:pt x="13970" y="1067"/>
                  </a:lnTo>
                  <a:lnTo>
                    <a:pt x="10750" y="1047"/>
                  </a:lnTo>
                  <a:lnTo>
                    <a:pt x="10380" y="1067"/>
                  </a:lnTo>
                  <a:lnTo>
                    <a:pt x="10196" y="1067"/>
                  </a:lnTo>
                  <a:lnTo>
                    <a:pt x="10011" y="1026"/>
                  </a:lnTo>
                  <a:lnTo>
                    <a:pt x="9683" y="965"/>
                  </a:lnTo>
                  <a:lnTo>
                    <a:pt x="9355" y="924"/>
                  </a:lnTo>
                  <a:lnTo>
                    <a:pt x="9026" y="903"/>
                  </a:lnTo>
                  <a:lnTo>
                    <a:pt x="8698" y="883"/>
                  </a:lnTo>
                  <a:lnTo>
                    <a:pt x="8042" y="883"/>
                  </a:lnTo>
                  <a:lnTo>
                    <a:pt x="7365" y="862"/>
                  </a:lnTo>
                  <a:lnTo>
                    <a:pt x="7139" y="883"/>
                  </a:lnTo>
                  <a:lnTo>
                    <a:pt x="7036" y="862"/>
                  </a:lnTo>
                  <a:lnTo>
                    <a:pt x="6913" y="842"/>
                  </a:lnTo>
                  <a:lnTo>
                    <a:pt x="6647" y="780"/>
                  </a:lnTo>
                  <a:lnTo>
                    <a:pt x="6380" y="739"/>
                  </a:lnTo>
                  <a:lnTo>
                    <a:pt x="6093" y="698"/>
                  </a:lnTo>
                  <a:lnTo>
                    <a:pt x="5272" y="698"/>
                  </a:lnTo>
                  <a:lnTo>
                    <a:pt x="4739" y="677"/>
                  </a:lnTo>
                  <a:lnTo>
                    <a:pt x="4411" y="698"/>
                  </a:lnTo>
                  <a:lnTo>
                    <a:pt x="4247" y="677"/>
                  </a:lnTo>
                  <a:lnTo>
                    <a:pt x="4082" y="657"/>
                  </a:lnTo>
                  <a:lnTo>
                    <a:pt x="3877" y="595"/>
                  </a:lnTo>
                  <a:lnTo>
                    <a:pt x="3672" y="554"/>
                  </a:lnTo>
                  <a:lnTo>
                    <a:pt x="3447" y="534"/>
                  </a:lnTo>
                  <a:lnTo>
                    <a:pt x="3241" y="513"/>
                  </a:lnTo>
                  <a:lnTo>
                    <a:pt x="1908" y="513"/>
                  </a:lnTo>
                  <a:lnTo>
                    <a:pt x="1662" y="493"/>
                  </a:lnTo>
                  <a:lnTo>
                    <a:pt x="1457" y="452"/>
                  </a:lnTo>
                  <a:lnTo>
                    <a:pt x="1272" y="411"/>
                  </a:lnTo>
                  <a:lnTo>
                    <a:pt x="1087" y="370"/>
                  </a:lnTo>
                  <a:lnTo>
                    <a:pt x="718" y="329"/>
                  </a:lnTo>
                  <a:lnTo>
                    <a:pt x="0" y="308"/>
                  </a:lnTo>
                  <a:lnTo>
                    <a:pt x="62" y="452"/>
                  </a:lnTo>
                  <a:lnTo>
                    <a:pt x="123" y="554"/>
                  </a:lnTo>
                  <a:lnTo>
                    <a:pt x="246" y="636"/>
                  </a:lnTo>
                  <a:lnTo>
                    <a:pt x="369" y="677"/>
                  </a:lnTo>
                  <a:lnTo>
                    <a:pt x="964" y="780"/>
                  </a:lnTo>
                  <a:lnTo>
                    <a:pt x="1252" y="821"/>
                  </a:lnTo>
                  <a:lnTo>
                    <a:pt x="1539" y="842"/>
                  </a:lnTo>
                  <a:lnTo>
                    <a:pt x="2503" y="862"/>
                  </a:lnTo>
                  <a:lnTo>
                    <a:pt x="3467" y="924"/>
                  </a:lnTo>
                  <a:lnTo>
                    <a:pt x="5395" y="1047"/>
                  </a:lnTo>
                  <a:lnTo>
                    <a:pt x="6298" y="1047"/>
                  </a:lnTo>
                  <a:lnTo>
                    <a:pt x="6770" y="1067"/>
                  </a:lnTo>
                  <a:lnTo>
                    <a:pt x="7221" y="1088"/>
                  </a:lnTo>
                  <a:lnTo>
                    <a:pt x="8329" y="1211"/>
                  </a:lnTo>
                  <a:lnTo>
                    <a:pt x="9457" y="1313"/>
                  </a:lnTo>
                  <a:lnTo>
                    <a:pt x="10565" y="1375"/>
                  </a:lnTo>
                  <a:lnTo>
                    <a:pt x="11693" y="1416"/>
                  </a:lnTo>
                  <a:lnTo>
                    <a:pt x="12637" y="1457"/>
                  </a:lnTo>
                  <a:lnTo>
                    <a:pt x="13601" y="1519"/>
                  </a:lnTo>
                  <a:lnTo>
                    <a:pt x="14565" y="1580"/>
                  </a:lnTo>
                  <a:lnTo>
                    <a:pt x="15037" y="1601"/>
                  </a:lnTo>
                  <a:lnTo>
                    <a:pt x="26627" y="1601"/>
                  </a:lnTo>
                  <a:lnTo>
                    <a:pt x="26832" y="1519"/>
                  </a:lnTo>
                  <a:lnTo>
                    <a:pt x="27038" y="1477"/>
                  </a:lnTo>
                  <a:lnTo>
                    <a:pt x="27263" y="1457"/>
                  </a:lnTo>
                  <a:lnTo>
                    <a:pt x="27489" y="1436"/>
                  </a:lnTo>
                  <a:lnTo>
                    <a:pt x="29725" y="1416"/>
                  </a:lnTo>
                  <a:lnTo>
                    <a:pt x="29848" y="1334"/>
                  </a:lnTo>
                  <a:lnTo>
                    <a:pt x="29889" y="1293"/>
                  </a:lnTo>
                  <a:lnTo>
                    <a:pt x="29951" y="1293"/>
                  </a:lnTo>
                  <a:lnTo>
                    <a:pt x="32494" y="1088"/>
                  </a:lnTo>
                  <a:lnTo>
                    <a:pt x="34464" y="780"/>
                  </a:lnTo>
                  <a:lnTo>
                    <a:pt x="36433" y="472"/>
                  </a:lnTo>
                  <a:lnTo>
                    <a:pt x="36659" y="431"/>
                  </a:lnTo>
                  <a:lnTo>
                    <a:pt x="36761" y="390"/>
                  </a:lnTo>
                  <a:lnTo>
                    <a:pt x="36864" y="349"/>
                  </a:lnTo>
                  <a:lnTo>
                    <a:pt x="36946" y="288"/>
                  </a:lnTo>
                  <a:lnTo>
                    <a:pt x="37028" y="206"/>
                  </a:lnTo>
                  <a:lnTo>
                    <a:pt x="37089" y="103"/>
                  </a:lnTo>
                  <a:lnTo>
                    <a:pt x="37130" y="0"/>
                  </a:lnTo>
                  <a:close/>
                </a:path>
              </a:pathLst>
            </a:custGeom>
            <a:solidFill>
              <a:srgbClr val="FFD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1146262" y="2721801"/>
              <a:ext cx="428979" cy="23099"/>
            </a:xfrm>
            <a:custGeom>
              <a:rect b="b" l="l" r="r" t="t"/>
              <a:pathLst>
                <a:path extrusionOk="0" h="1108" w="20577">
                  <a:moveTo>
                    <a:pt x="19633" y="0"/>
                  </a:moveTo>
                  <a:lnTo>
                    <a:pt x="19161" y="41"/>
                  </a:lnTo>
                  <a:lnTo>
                    <a:pt x="18689" y="82"/>
                  </a:lnTo>
                  <a:lnTo>
                    <a:pt x="17745" y="185"/>
                  </a:lnTo>
                  <a:lnTo>
                    <a:pt x="16802" y="267"/>
                  </a:lnTo>
                  <a:lnTo>
                    <a:pt x="16043" y="308"/>
                  </a:lnTo>
                  <a:lnTo>
                    <a:pt x="15304" y="349"/>
                  </a:lnTo>
                  <a:lnTo>
                    <a:pt x="13807" y="390"/>
                  </a:lnTo>
                  <a:lnTo>
                    <a:pt x="13725" y="472"/>
                  </a:lnTo>
                  <a:lnTo>
                    <a:pt x="13622" y="513"/>
                  </a:lnTo>
                  <a:lnTo>
                    <a:pt x="13519" y="533"/>
                  </a:lnTo>
                  <a:lnTo>
                    <a:pt x="13396" y="554"/>
                  </a:lnTo>
                  <a:lnTo>
                    <a:pt x="10709" y="615"/>
                  </a:lnTo>
                  <a:lnTo>
                    <a:pt x="9355" y="657"/>
                  </a:lnTo>
                  <a:lnTo>
                    <a:pt x="8022" y="718"/>
                  </a:lnTo>
                  <a:lnTo>
                    <a:pt x="6852" y="759"/>
                  </a:lnTo>
                  <a:lnTo>
                    <a:pt x="5109" y="759"/>
                  </a:lnTo>
                  <a:lnTo>
                    <a:pt x="4534" y="718"/>
                  </a:lnTo>
                  <a:lnTo>
                    <a:pt x="3960" y="677"/>
                  </a:lnTo>
                  <a:lnTo>
                    <a:pt x="3365" y="615"/>
                  </a:lnTo>
                  <a:lnTo>
                    <a:pt x="3078" y="574"/>
                  </a:lnTo>
                  <a:lnTo>
                    <a:pt x="2770" y="554"/>
                  </a:lnTo>
                  <a:lnTo>
                    <a:pt x="2155" y="533"/>
                  </a:lnTo>
                  <a:lnTo>
                    <a:pt x="1847" y="513"/>
                  </a:lnTo>
                  <a:lnTo>
                    <a:pt x="1539" y="492"/>
                  </a:lnTo>
                  <a:lnTo>
                    <a:pt x="1232" y="431"/>
                  </a:lnTo>
                  <a:lnTo>
                    <a:pt x="924" y="369"/>
                  </a:lnTo>
                  <a:lnTo>
                    <a:pt x="555" y="390"/>
                  </a:lnTo>
                  <a:lnTo>
                    <a:pt x="309" y="410"/>
                  </a:lnTo>
                  <a:lnTo>
                    <a:pt x="226" y="431"/>
                  </a:lnTo>
                  <a:lnTo>
                    <a:pt x="165" y="472"/>
                  </a:lnTo>
                  <a:lnTo>
                    <a:pt x="124" y="533"/>
                  </a:lnTo>
                  <a:lnTo>
                    <a:pt x="83" y="636"/>
                  </a:lnTo>
                  <a:lnTo>
                    <a:pt x="1" y="923"/>
                  </a:lnTo>
                  <a:lnTo>
                    <a:pt x="452" y="944"/>
                  </a:lnTo>
                  <a:lnTo>
                    <a:pt x="903" y="944"/>
                  </a:lnTo>
                  <a:lnTo>
                    <a:pt x="1129" y="964"/>
                  </a:lnTo>
                  <a:lnTo>
                    <a:pt x="1355" y="985"/>
                  </a:lnTo>
                  <a:lnTo>
                    <a:pt x="1580" y="1026"/>
                  </a:lnTo>
                  <a:lnTo>
                    <a:pt x="1806" y="1087"/>
                  </a:lnTo>
                  <a:lnTo>
                    <a:pt x="1909" y="1108"/>
                  </a:lnTo>
                  <a:lnTo>
                    <a:pt x="12658" y="1108"/>
                  </a:lnTo>
                  <a:lnTo>
                    <a:pt x="12781" y="1087"/>
                  </a:lnTo>
                  <a:lnTo>
                    <a:pt x="13007" y="1026"/>
                  </a:lnTo>
                  <a:lnTo>
                    <a:pt x="13212" y="985"/>
                  </a:lnTo>
                  <a:lnTo>
                    <a:pt x="13643" y="944"/>
                  </a:lnTo>
                  <a:lnTo>
                    <a:pt x="14073" y="944"/>
                  </a:lnTo>
                  <a:lnTo>
                    <a:pt x="14504" y="923"/>
                  </a:lnTo>
                  <a:lnTo>
                    <a:pt x="14832" y="923"/>
                  </a:lnTo>
                  <a:lnTo>
                    <a:pt x="14996" y="903"/>
                  </a:lnTo>
                  <a:lnTo>
                    <a:pt x="15140" y="862"/>
                  </a:lnTo>
                  <a:lnTo>
                    <a:pt x="15407" y="800"/>
                  </a:lnTo>
                  <a:lnTo>
                    <a:pt x="15694" y="780"/>
                  </a:lnTo>
                  <a:lnTo>
                    <a:pt x="16227" y="759"/>
                  </a:lnTo>
                  <a:lnTo>
                    <a:pt x="16556" y="739"/>
                  </a:lnTo>
                  <a:lnTo>
                    <a:pt x="16863" y="718"/>
                  </a:lnTo>
                  <a:lnTo>
                    <a:pt x="18033" y="554"/>
                  </a:lnTo>
                  <a:lnTo>
                    <a:pt x="18627" y="472"/>
                  </a:lnTo>
                  <a:lnTo>
                    <a:pt x="19202" y="369"/>
                  </a:lnTo>
                  <a:lnTo>
                    <a:pt x="19551" y="328"/>
                  </a:lnTo>
                  <a:lnTo>
                    <a:pt x="19920" y="267"/>
                  </a:lnTo>
                  <a:lnTo>
                    <a:pt x="20084" y="226"/>
                  </a:lnTo>
                  <a:lnTo>
                    <a:pt x="20269" y="185"/>
                  </a:lnTo>
                  <a:lnTo>
                    <a:pt x="20433" y="103"/>
                  </a:lnTo>
                  <a:lnTo>
                    <a:pt x="20576" y="0"/>
                  </a:ln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752828" y="2462625"/>
              <a:ext cx="1090971" cy="1609323"/>
            </a:xfrm>
            <a:custGeom>
              <a:rect b="b" l="l" r="r" t="t"/>
              <a:pathLst>
                <a:path extrusionOk="0" h="77195" w="52331">
                  <a:moveTo>
                    <a:pt x="26791" y="1026"/>
                  </a:moveTo>
                  <a:lnTo>
                    <a:pt x="28494" y="1047"/>
                  </a:lnTo>
                  <a:lnTo>
                    <a:pt x="30176" y="1088"/>
                  </a:lnTo>
                  <a:lnTo>
                    <a:pt x="31694" y="1149"/>
                  </a:lnTo>
                  <a:lnTo>
                    <a:pt x="33192" y="1211"/>
                  </a:lnTo>
                  <a:lnTo>
                    <a:pt x="34710" y="1314"/>
                  </a:lnTo>
                  <a:lnTo>
                    <a:pt x="35448" y="1396"/>
                  </a:lnTo>
                  <a:lnTo>
                    <a:pt x="36207" y="1478"/>
                  </a:lnTo>
                  <a:lnTo>
                    <a:pt x="37028" y="1560"/>
                  </a:lnTo>
                  <a:lnTo>
                    <a:pt x="37848" y="1642"/>
                  </a:lnTo>
                  <a:lnTo>
                    <a:pt x="38669" y="1703"/>
                  </a:lnTo>
                  <a:lnTo>
                    <a:pt x="39489" y="1785"/>
                  </a:lnTo>
                  <a:lnTo>
                    <a:pt x="40966" y="1970"/>
                  </a:lnTo>
                  <a:lnTo>
                    <a:pt x="42443" y="2175"/>
                  </a:lnTo>
                  <a:lnTo>
                    <a:pt x="43182" y="2298"/>
                  </a:lnTo>
                  <a:lnTo>
                    <a:pt x="43900" y="2421"/>
                  </a:lnTo>
                  <a:lnTo>
                    <a:pt x="44638" y="2565"/>
                  </a:lnTo>
                  <a:lnTo>
                    <a:pt x="45356" y="2749"/>
                  </a:lnTo>
                  <a:lnTo>
                    <a:pt x="45582" y="2811"/>
                  </a:lnTo>
                  <a:lnTo>
                    <a:pt x="45787" y="2893"/>
                  </a:lnTo>
                  <a:lnTo>
                    <a:pt x="46218" y="3057"/>
                  </a:lnTo>
                  <a:lnTo>
                    <a:pt x="46526" y="3180"/>
                  </a:lnTo>
                  <a:lnTo>
                    <a:pt x="46813" y="3324"/>
                  </a:lnTo>
                  <a:lnTo>
                    <a:pt x="47059" y="3509"/>
                  </a:lnTo>
                  <a:lnTo>
                    <a:pt x="47285" y="3714"/>
                  </a:lnTo>
                  <a:lnTo>
                    <a:pt x="47469" y="3939"/>
                  </a:lnTo>
                  <a:lnTo>
                    <a:pt x="47633" y="4206"/>
                  </a:lnTo>
                  <a:lnTo>
                    <a:pt x="47756" y="4514"/>
                  </a:lnTo>
                  <a:lnTo>
                    <a:pt x="47859" y="4842"/>
                  </a:lnTo>
                  <a:lnTo>
                    <a:pt x="47962" y="5273"/>
                  </a:lnTo>
                  <a:lnTo>
                    <a:pt x="48085" y="5683"/>
                  </a:lnTo>
                  <a:lnTo>
                    <a:pt x="48331" y="6524"/>
                  </a:lnTo>
                  <a:lnTo>
                    <a:pt x="48577" y="7345"/>
                  </a:lnTo>
                  <a:lnTo>
                    <a:pt x="48680" y="7775"/>
                  </a:lnTo>
                  <a:lnTo>
                    <a:pt x="48762" y="8206"/>
                  </a:lnTo>
                  <a:lnTo>
                    <a:pt x="48823" y="8514"/>
                  </a:lnTo>
                  <a:lnTo>
                    <a:pt x="48844" y="8678"/>
                  </a:lnTo>
                  <a:lnTo>
                    <a:pt x="48844" y="8842"/>
                  </a:lnTo>
                  <a:lnTo>
                    <a:pt x="48844" y="9006"/>
                  </a:lnTo>
                  <a:lnTo>
                    <a:pt x="48844" y="9170"/>
                  </a:lnTo>
                  <a:lnTo>
                    <a:pt x="48864" y="9293"/>
                  </a:lnTo>
                  <a:lnTo>
                    <a:pt x="48905" y="9396"/>
                  </a:lnTo>
                  <a:lnTo>
                    <a:pt x="48967" y="9478"/>
                  </a:lnTo>
                  <a:lnTo>
                    <a:pt x="49049" y="9540"/>
                  </a:lnTo>
                  <a:lnTo>
                    <a:pt x="49172" y="9601"/>
                  </a:lnTo>
                  <a:lnTo>
                    <a:pt x="49315" y="9642"/>
                  </a:lnTo>
                  <a:lnTo>
                    <a:pt x="49890" y="9786"/>
                  </a:lnTo>
                  <a:lnTo>
                    <a:pt x="50464" y="9909"/>
                  </a:lnTo>
                  <a:lnTo>
                    <a:pt x="50813" y="10011"/>
                  </a:lnTo>
                  <a:lnTo>
                    <a:pt x="51039" y="10093"/>
                  </a:lnTo>
                  <a:lnTo>
                    <a:pt x="51203" y="10155"/>
                  </a:lnTo>
                  <a:lnTo>
                    <a:pt x="51326" y="10237"/>
                  </a:lnTo>
                  <a:lnTo>
                    <a:pt x="51408" y="10340"/>
                  </a:lnTo>
                  <a:lnTo>
                    <a:pt x="51469" y="10442"/>
                  </a:lnTo>
                  <a:lnTo>
                    <a:pt x="51490" y="10586"/>
                  </a:lnTo>
                  <a:lnTo>
                    <a:pt x="51510" y="10770"/>
                  </a:lnTo>
                  <a:lnTo>
                    <a:pt x="51490" y="10996"/>
                  </a:lnTo>
                  <a:lnTo>
                    <a:pt x="51449" y="11591"/>
                  </a:lnTo>
                  <a:lnTo>
                    <a:pt x="51367" y="12186"/>
                  </a:lnTo>
                  <a:lnTo>
                    <a:pt x="51305" y="12432"/>
                  </a:lnTo>
                  <a:lnTo>
                    <a:pt x="51264" y="12637"/>
                  </a:lnTo>
                  <a:lnTo>
                    <a:pt x="51203" y="12822"/>
                  </a:lnTo>
                  <a:lnTo>
                    <a:pt x="51121" y="12945"/>
                  </a:lnTo>
                  <a:lnTo>
                    <a:pt x="50998" y="13068"/>
                  </a:lnTo>
                  <a:lnTo>
                    <a:pt x="50875" y="13191"/>
                  </a:lnTo>
                  <a:lnTo>
                    <a:pt x="50690" y="13294"/>
                  </a:lnTo>
                  <a:lnTo>
                    <a:pt x="50444" y="13437"/>
                  </a:lnTo>
                  <a:lnTo>
                    <a:pt x="50280" y="13519"/>
                  </a:lnTo>
                  <a:lnTo>
                    <a:pt x="50074" y="13601"/>
                  </a:lnTo>
                  <a:lnTo>
                    <a:pt x="49685" y="13745"/>
                  </a:lnTo>
                  <a:lnTo>
                    <a:pt x="48803" y="14012"/>
                  </a:lnTo>
                  <a:lnTo>
                    <a:pt x="47879" y="14258"/>
                  </a:lnTo>
                  <a:lnTo>
                    <a:pt x="46977" y="14483"/>
                  </a:lnTo>
                  <a:lnTo>
                    <a:pt x="46054" y="14668"/>
                  </a:lnTo>
                  <a:lnTo>
                    <a:pt x="44720" y="14914"/>
                  </a:lnTo>
                  <a:lnTo>
                    <a:pt x="43387" y="15160"/>
                  </a:lnTo>
                  <a:lnTo>
                    <a:pt x="42074" y="15407"/>
                  </a:lnTo>
                  <a:lnTo>
                    <a:pt x="40741" y="15653"/>
                  </a:lnTo>
                  <a:lnTo>
                    <a:pt x="38525" y="16001"/>
                  </a:lnTo>
                  <a:lnTo>
                    <a:pt x="36310" y="16350"/>
                  </a:lnTo>
                  <a:lnTo>
                    <a:pt x="35181" y="16494"/>
                  </a:lnTo>
                  <a:lnTo>
                    <a:pt x="34074" y="16617"/>
                  </a:lnTo>
                  <a:lnTo>
                    <a:pt x="32945" y="16719"/>
                  </a:lnTo>
                  <a:lnTo>
                    <a:pt x="31838" y="16822"/>
                  </a:lnTo>
                  <a:lnTo>
                    <a:pt x="30422" y="16904"/>
                  </a:lnTo>
                  <a:lnTo>
                    <a:pt x="29007" y="16966"/>
                  </a:lnTo>
                  <a:lnTo>
                    <a:pt x="26299" y="17068"/>
                  </a:lnTo>
                  <a:lnTo>
                    <a:pt x="22914" y="16945"/>
                  </a:lnTo>
                  <a:lnTo>
                    <a:pt x="21273" y="16843"/>
                  </a:lnTo>
                  <a:lnTo>
                    <a:pt x="19652" y="16740"/>
                  </a:lnTo>
                  <a:lnTo>
                    <a:pt x="18463" y="16617"/>
                  </a:lnTo>
                  <a:lnTo>
                    <a:pt x="17293" y="16494"/>
                  </a:lnTo>
                  <a:lnTo>
                    <a:pt x="16124" y="16350"/>
                  </a:lnTo>
                  <a:lnTo>
                    <a:pt x="14955" y="16186"/>
                  </a:lnTo>
                  <a:lnTo>
                    <a:pt x="12637" y="15817"/>
                  </a:lnTo>
                  <a:lnTo>
                    <a:pt x="10298" y="15407"/>
                  </a:lnTo>
                  <a:lnTo>
                    <a:pt x="7877" y="14976"/>
                  </a:lnTo>
                  <a:lnTo>
                    <a:pt x="6647" y="14730"/>
                  </a:lnTo>
                  <a:lnTo>
                    <a:pt x="5436" y="14483"/>
                  </a:lnTo>
                  <a:lnTo>
                    <a:pt x="4739" y="14319"/>
                  </a:lnTo>
                  <a:lnTo>
                    <a:pt x="4021" y="14135"/>
                  </a:lnTo>
                  <a:lnTo>
                    <a:pt x="2605" y="13745"/>
                  </a:lnTo>
                  <a:lnTo>
                    <a:pt x="2339" y="13663"/>
                  </a:lnTo>
                  <a:lnTo>
                    <a:pt x="2051" y="13519"/>
                  </a:lnTo>
                  <a:lnTo>
                    <a:pt x="1785" y="13376"/>
                  </a:lnTo>
                  <a:lnTo>
                    <a:pt x="1539" y="13212"/>
                  </a:lnTo>
                  <a:lnTo>
                    <a:pt x="1333" y="13006"/>
                  </a:lnTo>
                  <a:lnTo>
                    <a:pt x="1231" y="12904"/>
                  </a:lnTo>
                  <a:lnTo>
                    <a:pt x="1149" y="12781"/>
                  </a:lnTo>
                  <a:lnTo>
                    <a:pt x="1087" y="12658"/>
                  </a:lnTo>
                  <a:lnTo>
                    <a:pt x="1026" y="12514"/>
                  </a:lnTo>
                  <a:lnTo>
                    <a:pt x="985" y="12371"/>
                  </a:lnTo>
                  <a:lnTo>
                    <a:pt x="944" y="12227"/>
                  </a:lnTo>
                  <a:lnTo>
                    <a:pt x="923" y="12063"/>
                  </a:lnTo>
                  <a:lnTo>
                    <a:pt x="923" y="11878"/>
                  </a:lnTo>
                  <a:lnTo>
                    <a:pt x="903" y="11283"/>
                  </a:lnTo>
                  <a:lnTo>
                    <a:pt x="841" y="10688"/>
                  </a:lnTo>
                  <a:lnTo>
                    <a:pt x="841" y="10586"/>
                  </a:lnTo>
                  <a:lnTo>
                    <a:pt x="862" y="10483"/>
                  </a:lnTo>
                  <a:lnTo>
                    <a:pt x="882" y="10401"/>
                  </a:lnTo>
                  <a:lnTo>
                    <a:pt x="923" y="10340"/>
                  </a:lnTo>
                  <a:lnTo>
                    <a:pt x="985" y="10258"/>
                  </a:lnTo>
                  <a:lnTo>
                    <a:pt x="1046" y="10217"/>
                  </a:lnTo>
                  <a:lnTo>
                    <a:pt x="1128" y="10155"/>
                  </a:lnTo>
                  <a:lnTo>
                    <a:pt x="1210" y="10114"/>
                  </a:lnTo>
                  <a:lnTo>
                    <a:pt x="1600" y="9970"/>
                  </a:lnTo>
                  <a:lnTo>
                    <a:pt x="1990" y="9868"/>
                  </a:lnTo>
                  <a:lnTo>
                    <a:pt x="2400" y="9765"/>
                  </a:lnTo>
                  <a:lnTo>
                    <a:pt x="2810" y="9683"/>
                  </a:lnTo>
                  <a:lnTo>
                    <a:pt x="3016" y="9642"/>
                  </a:lnTo>
                  <a:lnTo>
                    <a:pt x="3200" y="9560"/>
                  </a:lnTo>
                  <a:lnTo>
                    <a:pt x="3364" y="9458"/>
                  </a:lnTo>
                  <a:lnTo>
                    <a:pt x="3528" y="9355"/>
                  </a:lnTo>
                  <a:lnTo>
                    <a:pt x="3610" y="9273"/>
                  </a:lnTo>
                  <a:lnTo>
                    <a:pt x="3631" y="9191"/>
                  </a:lnTo>
                  <a:lnTo>
                    <a:pt x="3631" y="9109"/>
                  </a:lnTo>
                  <a:lnTo>
                    <a:pt x="3590" y="9027"/>
                  </a:lnTo>
                  <a:lnTo>
                    <a:pt x="3508" y="8904"/>
                  </a:lnTo>
                  <a:lnTo>
                    <a:pt x="3487" y="8781"/>
                  </a:lnTo>
                  <a:lnTo>
                    <a:pt x="3487" y="8658"/>
                  </a:lnTo>
                  <a:lnTo>
                    <a:pt x="3508" y="8514"/>
                  </a:lnTo>
                  <a:lnTo>
                    <a:pt x="3610" y="7981"/>
                  </a:lnTo>
                  <a:lnTo>
                    <a:pt x="3734" y="7447"/>
                  </a:lnTo>
                  <a:lnTo>
                    <a:pt x="4021" y="6380"/>
                  </a:lnTo>
                  <a:lnTo>
                    <a:pt x="4349" y="5334"/>
                  </a:lnTo>
                  <a:lnTo>
                    <a:pt x="4677" y="4288"/>
                  </a:lnTo>
                  <a:lnTo>
                    <a:pt x="4718" y="4144"/>
                  </a:lnTo>
                  <a:lnTo>
                    <a:pt x="4780" y="4021"/>
                  </a:lnTo>
                  <a:lnTo>
                    <a:pt x="4862" y="3898"/>
                  </a:lnTo>
                  <a:lnTo>
                    <a:pt x="4923" y="3796"/>
                  </a:lnTo>
                  <a:lnTo>
                    <a:pt x="5026" y="3693"/>
                  </a:lnTo>
                  <a:lnTo>
                    <a:pt x="5108" y="3611"/>
                  </a:lnTo>
                  <a:lnTo>
                    <a:pt x="5354" y="3447"/>
                  </a:lnTo>
                  <a:lnTo>
                    <a:pt x="5744" y="3221"/>
                  </a:lnTo>
                  <a:lnTo>
                    <a:pt x="6154" y="3037"/>
                  </a:lnTo>
                  <a:lnTo>
                    <a:pt x="6585" y="2852"/>
                  </a:lnTo>
                  <a:lnTo>
                    <a:pt x="7016" y="2729"/>
                  </a:lnTo>
                  <a:lnTo>
                    <a:pt x="7980" y="2503"/>
                  </a:lnTo>
                  <a:lnTo>
                    <a:pt x="8944" y="2339"/>
                  </a:lnTo>
                  <a:lnTo>
                    <a:pt x="9929" y="2175"/>
                  </a:lnTo>
                  <a:lnTo>
                    <a:pt x="10893" y="2031"/>
                  </a:lnTo>
                  <a:lnTo>
                    <a:pt x="11796" y="1908"/>
                  </a:lnTo>
                  <a:lnTo>
                    <a:pt x="12698" y="1806"/>
                  </a:lnTo>
                  <a:lnTo>
                    <a:pt x="14483" y="1621"/>
                  </a:lnTo>
                  <a:lnTo>
                    <a:pt x="18093" y="1293"/>
                  </a:lnTo>
                  <a:lnTo>
                    <a:pt x="18750" y="1252"/>
                  </a:lnTo>
                  <a:lnTo>
                    <a:pt x="19427" y="1211"/>
                  </a:lnTo>
                  <a:lnTo>
                    <a:pt x="20740" y="1170"/>
                  </a:lnTo>
                  <a:lnTo>
                    <a:pt x="22073" y="1129"/>
                  </a:lnTo>
                  <a:lnTo>
                    <a:pt x="23406" y="1067"/>
                  </a:lnTo>
                  <a:lnTo>
                    <a:pt x="24247" y="1047"/>
                  </a:lnTo>
                  <a:lnTo>
                    <a:pt x="25089" y="1026"/>
                  </a:lnTo>
                  <a:close/>
                  <a:moveTo>
                    <a:pt x="3303" y="24925"/>
                  </a:moveTo>
                  <a:lnTo>
                    <a:pt x="3385" y="24946"/>
                  </a:lnTo>
                  <a:lnTo>
                    <a:pt x="3446" y="25007"/>
                  </a:lnTo>
                  <a:lnTo>
                    <a:pt x="3508" y="25110"/>
                  </a:lnTo>
                  <a:lnTo>
                    <a:pt x="3549" y="25233"/>
                  </a:lnTo>
                  <a:lnTo>
                    <a:pt x="3569" y="25376"/>
                  </a:lnTo>
                  <a:lnTo>
                    <a:pt x="3610" y="25520"/>
                  </a:lnTo>
                  <a:lnTo>
                    <a:pt x="3610" y="25643"/>
                  </a:lnTo>
                  <a:lnTo>
                    <a:pt x="3631" y="25930"/>
                  </a:lnTo>
                  <a:lnTo>
                    <a:pt x="3672" y="26197"/>
                  </a:lnTo>
                  <a:lnTo>
                    <a:pt x="3693" y="26464"/>
                  </a:lnTo>
                  <a:lnTo>
                    <a:pt x="3672" y="26587"/>
                  </a:lnTo>
                  <a:lnTo>
                    <a:pt x="3631" y="26730"/>
                  </a:lnTo>
                  <a:lnTo>
                    <a:pt x="3487" y="26751"/>
                  </a:lnTo>
                  <a:lnTo>
                    <a:pt x="3364" y="26730"/>
                  </a:lnTo>
                  <a:lnTo>
                    <a:pt x="3241" y="26710"/>
                  </a:lnTo>
                  <a:lnTo>
                    <a:pt x="3118" y="26648"/>
                  </a:lnTo>
                  <a:lnTo>
                    <a:pt x="2872" y="26525"/>
                  </a:lnTo>
                  <a:lnTo>
                    <a:pt x="2646" y="26402"/>
                  </a:lnTo>
                  <a:lnTo>
                    <a:pt x="1949" y="26115"/>
                  </a:lnTo>
                  <a:lnTo>
                    <a:pt x="1621" y="25951"/>
                  </a:lnTo>
                  <a:lnTo>
                    <a:pt x="1292" y="25766"/>
                  </a:lnTo>
                  <a:lnTo>
                    <a:pt x="1333" y="25643"/>
                  </a:lnTo>
                  <a:lnTo>
                    <a:pt x="1395" y="25582"/>
                  </a:lnTo>
                  <a:lnTo>
                    <a:pt x="1456" y="25520"/>
                  </a:lnTo>
                  <a:lnTo>
                    <a:pt x="1539" y="25479"/>
                  </a:lnTo>
                  <a:lnTo>
                    <a:pt x="2216" y="25233"/>
                  </a:lnTo>
                  <a:lnTo>
                    <a:pt x="2892" y="24987"/>
                  </a:lnTo>
                  <a:lnTo>
                    <a:pt x="3057" y="24946"/>
                  </a:lnTo>
                  <a:lnTo>
                    <a:pt x="3200" y="24925"/>
                  </a:lnTo>
                  <a:close/>
                  <a:moveTo>
                    <a:pt x="48885" y="24905"/>
                  </a:moveTo>
                  <a:lnTo>
                    <a:pt x="49172" y="24946"/>
                  </a:lnTo>
                  <a:lnTo>
                    <a:pt x="49459" y="25007"/>
                  </a:lnTo>
                  <a:lnTo>
                    <a:pt x="49746" y="25089"/>
                  </a:lnTo>
                  <a:lnTo>
                    <a:pt x="50013" y="25171"/>
                  </a:lnTo>
                  <a:lnTo>
                    <a:pt x="50505" y="25376"/>
                  </a:lnTo>
                  <a:lnTo>
                    <a:pt x="50998" y="25602"/>
                  </a:lnTo>
                  <a:lnTo>
                    <a:pt x="51018" y="25684"/>
                  </a:lnTo>
                  <a:lnTo>
                    <a:pt x="51018" y="25746"/>
                  </a:lnTo>
                  <a:lnTo>
                    <a:pt x="50998" y="25787"/>
                  </a:lnTo>
                  <a:lnTo>
                    <a:pt x="50957" y="25828"/>
                  </a:lnTo>
                  <a:lnTo>
                    <a:pt x="50895" y="25869"/>
                  </a:lnTo>
                  <a:lnTo>
                    <a:pt x="50813" y="25910"/>
                  </a:lnTo>
                  <a:lnTo>
                    <a:pt x="49910" y="26320"/>
                  </a:lnTo>
                  <a:lnTo>
                    <a:pt x="48987" y="26730"/>
                  </a:lnTo>
                  <a:lnTo>
                    <a:pt x="48905" y="26771"/>
                  </a:lnTo>
                  <a:lnTo>
                    <a:pt x="48762" y="26771"/>
                  </a:lnTo>
                  <a:lnTo>
                    <a:pt x="48721" y="26751"/>
                  </a:lnTo>
                  <a:lnTo>
                    <a:pt x="48680" y="26710"/>
                  </a:lnTo>
                  <a:lnTo>
                    <a:pt x="48659" y="26628"/>
                  </a:lnTo>
                  <a:lnTo>
                    <a:pt x="48638" y="26546"/>
                  </a:lnTo>
                  <a:lnTo>
                    <a:pt x="48638" y="26443"/>
                  </a:lnTo>
                  <a:lnTo>
                    <a:pt x="48680" y="26053"/>
                  </a:lnTo>
                  <a:lnTo>
                    <a:pt x="48721" y="25684"/>
                  </a:lnTo>
                  <a:lnTo>
                    <a:pt x="48803" y="25294"/>
                  </a:lnTo>
                  <a:lnTo>
                    <a:pt x="48885" y="24905"/>
                  </a:lnTo>
                  <a:close/>
                  <a:moveTo>
                    <a:pt x="3467" y="14648"/>
                  </a:moveTo>
                  <a:lnTo>
                    <a:pt x="3569" y="14668"/>
                  </a:lnTo>
                  <a:lnTo>
                    <a:pt x="3693" y="14709"/>
                  </a:lnTo>
                  <a:lnTo>
                    <a:pt x="3918" y="14812"/>
                  </a:lnTo>
                  <a:lnTo>
                    <a:pt x="4123" y="14914"/>
                  </a:lnTo>
                  <a:lnTo>
                    <a:pt x="4534" y="15058"/>
                  </a:lnTo>
                  <a:lnTo>
                    <a:pt x="4964" y="15181"/>
                  </a:lnTo>
                  <a:lnTo>
                    <a:pt x="5375" y="15304"/>
                  </a:lnTo>
                  <a:lnTo>
                    <a:pt x="5805" y="15386"/>
                  </a:lnTo>
                  <a:lnTo>
                    <a:pt x="6647" y="15571"/>
                  </a:lnTo>
                  <a:lnTo>
                    <a:pt x="7508" y="15735"/>
                  </a:lnTo>
                  <a:lnTo>
                    <a:pt x="9190" y="16084"/>
                  </a:lnTo>
                  <a:lnTo>
                    <a:pt x="10872" y="16391"/>
                  </a:lnTo>
                  <a:lnTo>
                    <a:pt x="12575" y="16699"/>
                  </a:lnTo>
                  <a:lnTo>
                    <a:pt x="14257" y="16986"/>
                  </a:lnTo>
                  <a:lnTo>
                    <a:pt x="16185" y="17273"/>
                  </a:lnTo>
                  <a:lnTo>
                    <a:pt x="18114" y="17499"/>
                  </a:lnTo>
                  <a:lnTo>
                    <a:pt x="19078" y="17602"/>
                  </a:lnTo>
                  <a:lnTo>
                    <a:pt x="20042" y="17684"/>
                  </a:lnTo>
                  <a:lnTo>
                    <a:pt x="21006" y="17766"/>
                  </a:lnTo>
                  <a:lnTo>
                    <a:pt x="21970" y="17827"/>
                  </a:lnTo>
                  <a:lnTo>
                    <a:pt x="22935" y="17868"/>
                  </a:lnTo>
                  <a:lnTo>
                    <a:pt x="23899" y="17909"/>
                  </a:lnTo>
                  <a:lnTo>
                    <a:pt x="24863" y="17930"/>
                  </a:lnTo>
                  <a:lnTo>
                    <a:pt x="26812" y="17930"/>
                  </a:lnTo>
                  <a:lnTo>
                    <a:pt x="27776" y="17909"/>
                  </a:lnTo>
                  <a:lnTo>
                    <a:pt x="28740" y="17889"/>
                  </a:lnTo>
                  <a:lnTo>
                    <a:pt x="29725" y="17848"/>
                  </a:lnTo>
                  <a:lnTo>
                    <a:pt x="31694" y="17745"/>
                  </a:lnTo>
                  <a:lnTo>
                    <a:pt x="32658" y="17684"/>
                  </a:lnTo>
                  <a:lnTo>
                    <a:pt x="33643" y="17581"/>
                  </a:lnTo>
                  <a:lnTo>
                    <a:pt x="35202" y="17396"/>
                  </a:lnTo>
                  <a:lnTo>
                    <a:pt x="36740" y="17171"/>
                  </a:lnTo>
                  <a:lnTo>
                    <a:pt x="39264" y="16761"/>
                  </a:lnTo>
                  <a:lnTo>
                    <a:pt x="41807" y="16330"/>
                  </a:lnTo>
                  <a:lnTo>
                    <a:pt x="42833" y="16145"/>
                  </a:lnTo>
                  <a:lnTo>
                    <a:pt x="43879" y="15919"/>
                  </a:lnTo>
                  <a:lnTo>
                    <a:pt x="45931" y="15509"/>
                  </a:lnTo>
                  <a:lnTo>
                    <a:pt x="46649" y="15366"/>
                  </a:lnTo>
                  <a:lnTo>
                    <a:pt x="47367" y="15181"/>
                  </a:lnTo>
                  <a:lnTo>
                    <a:pt x="48064" y="14976"/>
                  </a:lnTo>
                  <a:lnTo>
                    <a:pt x="48413" y="14853"/>
                  </a:lnTo>
                  <a:lnTo>
                    <a:pt x="48762" y="14730"/>
                  </a:lnTo>
                  <a:lnTo>
                    <a:pt x="48844" y="14689"/>
                  </a:lnTo>
                  <a:lnTo>
                    <a:pt x="48926" y="14689"/>
                  </a:lnTo>
                  <a:lnTo>
                    <a:pt x="49090" y="14668"/>
                  </a:lnTo>
                  <a:lnTo>
                    <a:pt x="49172" y="14771"/>
                  </a:lnTo>
                  <a:lnTo>
                    <a:pt x="49192" y="14894"/>
                  </a:lnTo>
                  <a:lnTo>
                    <a:pt x="49192" y="14996"/>
                  </a:lnTo>
                  <a:lnTo>
                    <a:pt x="49172" y="15119"/>
                  </a:lnTo>
                  <a:lnTo>
                    <a:pt x="48351" y="21663"/>
                  </a:lnTo>
                  <a:lnTo>
                    <a:pt x="48023" y="24207"/>
                  </a:lnTo>
                  <a:lnTo>
                    <a:pt x="47715" y="26771"/>
                  </a:lnTo>
                  <a:lnTo>
                    <a:pt x="47695" y="26894"/>
                  </a:lnTo>
                  <a:lnTo>
                    <a:pt x="47654" y="27017"/>
                  </a:lnTo>
                  <a:lnTo>
                    <a:pt x="47613" y="27141"/>
                  </a:lnTo>
                  <a:lnTo>
                    <a:pt x="47551" y="27223"/>
                  </a:lnTo>
                  <a:lnTo>
                    <a:pt x="47469" y="27305"/>
                  </a:lnTo>
                  <a:lnTo>
                    <a:pt x="47387" y="27366"/>
                  </a:lnTo>
                  <a:lnTo>
                    <a:pt x="47264" y="27428"/>
                  </a:lnTo>
                  <a:lnTo>
                    <a:pt x="47141" y="27489"/>
                  </a:lnTo>
                  <a:lnTo>
                    <a:pt x="46320" y="27756"/>
                  </a:lnTo>
                  <a:lnTo>
                    <a:pt x="45520" y="28023"/>
                  </a:lnTo>
                  <a:lnTo>
                    <a:pt x="44700" y="28289"/>
                  </a:lnTo>
                  <a:lnTo>
                    <a:pt x="43859" y="28515"/>
                  </a:lnTo>
                  <a:lnTo>
                    <a:pt x="43038" y="28741"/>
                  </a:lnTo>
                  <a:lnTo>
                    <a:pt x="42218" y="28966"/>
                  </a:lnTo>
                  <a:lnTo>
                    <a:pt x="41377" y="29151"/>
                  </a:lnTo>
                  <a:lnTo>
                    <a:pt x="40535" y="29336"/>
                  </a:lnTo>
                  <a:lnTo>
                    <a:pt x="39017" y="29643"/>
                  </a:lnTo>
                  <a:lnTo>
                    <a:pt x="37520" y="29910"/>
                  </a:lnTo>
                  <a:lnTo>
                    <a:pt x="36002" y="30156"/>
                  </a:lnTo>
                  <a:lnTo>
                    <a:pt x="34484" y="30361"/>
                  </a:lnTo>
                  <a:lnTo>
                    <a:pt x="33315" y="30484"/>
                  </a:lnTo>
                  <a:lnTo>
                    <a:pt x="32145" y="30607"/>
                  </a:lnTo>
                  <a:lnTo>
                    <a:pt x="29827" y="30813"/>
                  </a:lnTo>
                  <a:lnTo>
                    <a:pt x="28719" y="30915"/>
                  </a:lnTo>
                  <a:lnTo>
                    <a:pt x="27632" y="30977"/>
                  </a:lnTo>
                  <a:lnTo>
                    <a:pt x="26873" y="31018"/>
                  </a:lnTo>
                  <a:lnTo>
                    <a:pt x="26135" y="31038"/>
                  </a:lnTo>
                  <a:lnTo>
                    <a:pt x="25396" y="31018"/>
                  </a:lnTo>
                  <a:lnTo>
                    <a:pt x="24637" y="30977"/>
                  </a:lnTo>
                  <a:lnTo>
                    <a:pt x="23160" y="30874"/>
                  </a:lnTo>
                  <a:lnTo>
                    <a:pt x="21663" y="30751"/>
                  </a:lnTo>
                  <a:lnTo>
                    <a:pt x="20555" y="30648"/>
                  </a:lnTo>
                  <a:lnTo>
                    <a:pt x="19427" y="30546"/>
                  </a:lnTo>
                  <a:lnTo>
                    <a:pt x="18319" y="30402"/>
                  </a:lnTo>
                  <a:lnTo>
                    <a:pt x="17211" y="30259"/>
                  </a:lnTo>
                  <a:lnTo>
                    <a:pt x="15714" y="30054"/>
                  </a:lnTo>
                  <a:lnTo>
                    <a:pt x="14216" y="29807"/>
                  </a:lnTo>
                  <a:lnTo>
                    <a:pt x="12719" y="29520"/>
                  </a:lnTo>
                  <a:lnTo>
                    <a:pt x="11242" y="29212"/>
                  </a:lnTo>
                  <a:lnTo>
                    <a:pt x="9785" y="28884"/>
                  </a:lnTo>
                  <a:lnTo>
                    <a:pt x="8329" y="28494"/>
                  </a:lnTo>
                  <a:lnTo>
                    <a:pt x="7590" y="28269"/>
                  </a:lnTo>
                  <a:lnTo>
                    <a:pt x="6872" y="28043"/>
                  </a:lnTo>
                  <a:lnTo>
                    <a:pt x="6154" y="27797"/>
                  </a:lnTo>
                  <a:lnTo>
                    <a:pt x="5436" y="27551"/>
                  </a:lnTo>
                  <a:lnTo>
                    <a:pt x="5005" y="27407"/>
                  </a:lnTo>
                  <a:lnTo>
                    <a:pt x="4882" y="27346"/>
                  </a:lnTo>
                  <a:lnTo>
                    <a:pt x="4780" y="27243"/>
                  </a:lnTo>
                  <a:lnTo>
                    <a:pt x="4718" y="27141"/>
                  </a:lnTo>
                  <a:lnTo>
                    <a:pt x="4698" y="26997"/>
                  </a:lnTo>
                  <a:lnTo>
                    <a:pt x="4554" y="26053"/>
                  </a:lnTo>
                  <a:lnTo>
                    <a:pt x="4410" y="25089"/>
                  </a:lnTo>
                  <a:lnTo>
                    <a:pt x="3836" y="20350"/>
                  </a:lnTo>
                  <a:lnTo>
                    <a:pt x="3262" y="15632"/>
                  </a:lnTo>
                  <a:lnTo>
                    <a:pt x="3241" y="15509"/>
                  </a:lnTo>
                  <a:lnTo>
                    <a:pt x="3200" y="15386"/>
                  </a:lnTo>
                  <a:lnTo>
                    <a:pt x="3118" y="15140"/>
                  </a:lnTo>
                  <a:lnTo>
                    <a:pt x="3098" y="15017"/>
                  </a:lnTo>
                  <a:lnTo>
                    <a:pt x="3118" y="14894"/>
                  </a:lnTo>
                  <a:lnTo>
                    <a:pt x="3159" y="14791"/>
                  </a:lnTo>
                  <a:lnTo>
                    <a:pt x="3200" y="14750"/>
                  </a:lnTo>
                  <a:lnTo>
                    <a:pt x="3262" y="14709"/>
                  </a:lnTo>
                  <a:lnTo>
                    <a:pt x="3364" y="14668"/>
                  </a:lnTo>
                  <a:lnTo>
                    <a:pt x="3467" y="14648"/>
                  </a:lnTo>
                  <a:close/>
                  <a:moveTo>
                    <a:pt x="50608" y="27120"/>
                  </a:moveTo>
                  <a:lnTo>
                    <a:pt x="50649" y="27141"/>
                  </a:lnTo>
                  <a:lnTo>
                    <a:pt x="50690" y="27182"/>
                  </a:lnTo>
                  <a:lnTo>
                    <a:pt x="50710" y="27243"/>
                  </a:lnTo>
                  <a:lnTo>
                    <a:pt x="50731" y="27305"/>
                  </a:lnTo>
                  <a:lnTo>
                    <a:pt x="50731" y="27387"/>
                  </a:lnTo>
                  <a:lnTo>
                    <a:pt x="50567" y="28577"/>
                  </a:lnTo>
                  <a:lnTo>
                    <a:pt x="50403" y="29746"/>
                  </a:lnTo>
                  <a:lnTo>
                    <a:pt x="49377" y="36269"/>
                  </a:lnTo>
                  <a:lnTo>
                    <a:pt x="48208" y="43613"/>
                  </a:lnTo>
                  <a:lnTo>
                    <a:pt x="46977" y="51306"/>
                  </a:lnTo>
                  <a:lnTo>
                    <a:pt x="46690" y="53337"/>
                  </a:lnTo>
                  <a:lnTo>
                    <a:pt x="46402" y="55388"/>
                  </a:lnTo>
                  <a:lnTo>
                    <a:pt x="46382" y="55491"/>
                  </a:lnTo>
                  <a:lnTo>
                    <a:pt x="46361" y="55573"/>
                  </a:lnTo>
                  <a:lnTo>
                    <a:pt x="46300" y="55655"/>
                  </a:lnTo>
                  <a:lnTo>
                    <a:pt x="46259" y="55717"/>
                  </a:lnTo>
                  <a:lnTo>
                    <a:pt x="46115" y="55819"/>
                  </a:lnTo>
                  <a:lnTo>
                    <a:pt x="45951" y="55901"/>
                  </a:lnTo>
                  <a:lnTo>
                    <a:pt x="45172" y="56229"/>
                  </a:lnTo>
                  <a:lnTo>
                    <a:pt x="44392" y="56537"/>
                  </a:lnTo>
                  <a:lnTo>
                    <a:pt x="43592" y="56824"/>
                  </a:lnTo>
                  <a:lnTo>
                    <a:pt x="42792" y="57091"/>
                  </a:lnTo>
                  <a:lnTo>
                    <a:pt x="41992" y="57358"/>
                  </a:lnTo>
                  <a:lnTo>
                    <a:pt x="41171" y="57583"/>
                  </a:lnTo>
                  <a:lnTo>
                    <a:pt x="40351" y="57788"/>
                  </a:lnTo>
                  <a:lnTo>
                    <a:pt x="39510" y="57973"/>
                  </a:lnTo>
                  <a:lnTo>
                    <a:pt x="38320" y="58199"/>
                  </a:lnTo>
                  <a:lnTo>
                    <a:pt x="37130" y="58424"/>
                  </a:lnTo>
                  <a:lnTo>
                    <a:pt x="35940" y="58609"/>
                  </a:lnTo>
                  <a:lnTo>
                    <a:pt x="34730" y="58773"/>
                  </a:lnTo>
                  <a:lnTo>
                    <a:pt x="32679" y="58999"/>
                  </a:lnTo>
                  <a:lnTo>
                    <a:pt x="31653" y="59122"/>
                  </a:lnTo>
                  <a:lnTo>
                    <a:pt x="30627" y="59204"/>
                  </a:lnTo>
                  <a:lnTo>
                    <a:pt x="29253" y="59306"/>
                  </a:lnTo>
                  <a:lnTo>
                    <a:pt x="27878" y="59430"/>
                  </a:lnTo>
                  <a:lnTo>
                    <a:pt x="27201" y="59450"/>
                  </a:lnTo>
                  <a:lnTo>
                    <a:pt x="26504" y="59491"/>
                  </a:lnTo>
                  <a:lnTo>
                    <a:pt x="25807" y="59471"/>
                  </a:lnTo>
                  <a:lnTo>
                    <a:pt x="25130" y="59450"/>
                  </a:lnTo>
                  <a:lnTo>
                    <a:pt x="22381" y="59245"/>
                  </a:lnTo>
                  <a:lnTo>
                    <a:pt x="21006" y="59142"/>
                  </a:lnTo>
                  <a:lnTo>
                    <a:pt x="19652" y="58999"/>
                  </a:lnTo>
                  <a:lnTo>
                    <a:pt x="17868" y="58794"/>
                  </a:lnTo>
                  <a:lnTo>
                    <a:pt x="16103" y="58568"/>
                  </a:lnTo>
                  <a:lnTo>
                    <a:pt x="14873" y="58363"/>
                  </a:lnTo>
                  <a:lnTo>
                    <a:pt x="13662" y="58137"/>
                  </a:lnTo>
                  <a:lnTo>
                    <a:pt x="12452" y="57891"/>
                  </a:lnTo>
                  <a:lnTo>
                    <a:pt x="11242" y="57583"/>
                  </a:lnTo>
                  <a:lnTo>
                    <a:pt x="10072" y="57255"/>
                  </a:lnTo>
                  <a:lnTo>
                    <a:pt x="8883" y="56865"/>
                  </a:lnTo>
                  <a:lnTo>
                    <a:pt x="7734" y="56455"/>
                  </a:lnTo>
                  <a:lnTo>
                    <a:pt x="7139" y="56229"/>
                  </a:lnTo>
                  <a:lnTo>
                    <a:pt x="6564" y="55983"/>
                  </a:lnTo>
                  <a:lnTo>
                    <a:pt x="6400" y="55901"/>
                  </a:lnTo>
                  <a:lnTo>
                    <a:pt x="6236" y="55840"/>
                  </a:lnTo>
                  <a:lnTo>
                    <a:pt x="6134" y="55778"/>
                  </a:lnTo>
                  <a:lnTo>
                    <a:pt x="6052" y="55696"/>
                  </a:lnTo>
                  <a:lnTo>
                    <a:pt x="6011" y="55593"/>
                  </a:lnTo>
                  <a:lnTo>
                    <a:pt x="5990" y="55491"/>
                  </a:lnTo>
                  <a:lnTo>
                    <a:pt x="5703" y="53583"/>
                  </a:lnTo>
                  <a:lnTo>
                    <a:pt x="4062" y="43162"/>
                  </a:lnTo>
                  <a:lnTo>
                    <a:pt x="2339" y="32208"/>
                  </a:lnTo>
                  <a:lnTo>
                    <a:pt x="1682" y="28043"/>
                  </a:lnTo>
                  <a:lnTo>
                    <a:pt x="1641" y="27818"/>
                  </a:lnTo>
                  <a:lnTo>
                    <a:pt x="1621" y="27592"/>
                  </a:lnTo>
                  <a:lnTo>
                    <a:pt x="1600" y="27366"/>
                  </a:lnTo>
                  <a:lnTo>
                    <a:pt x="1621" y="27264"/>
                  </a:lnTo>
                  <a:lnTo>
                    <a:pt x="1641" y="27141"/>
                  </a:lnTo>
                  <a:lnTo>
                    <a:pt x="1764" y="27120"/>
                  </a:lnTo>
                  <a:lnTo>
                    <a:pt x="1887" y="27141"/>
                  </a:lnTo>
                  <a:lnTo>
                    <a:pt x="1990" y="27182"/>
                  </a:lnTo>
                  <a:lnTo>
                    <a:pt x="2072" y="27243"/>
                  </a:lnTo>
                  <a:lnTo>
                    <a:pt x="2892" y="27694"/>
                  </a:lnTo>
                  <a:lnTo>
                    <a:pt x="3734" y="28084"/>
                  </a:lnTo>
                  <a:lnTo>
                    <a:pt x="4575" y="28453"/>
                  </a:lnTo>
                  <a:lnTo>
                    <a:pt x="5436" y="28802"/>
                  </a:lnTo>
                  <a:lnTo>
                    <a:pt x="6318" y="29110"/>
                  </a:lnTo>
                  <a:lnTo>
                    <a:pt x="7200" y="29397"/>
                  </a:lnTo>
                  <a:lnTo>
                    <a:pt x="8082" y="29684"/>
                  </a:lnTo>
                  <a:lnTo>
                    <a:pt x="8985" y="29930"/>
                  </a:lnTo>
                  <a:lnTo>
                    <a:pt x="9929" y="30177"/>
                  </a:lnTo>
                  <a:lnTo>
                    <a:pt x="10893" y="30423"/>
                  </a:lnTo>
                  <a:lnTo>
                    <a:pt x="11837" y="30628"/>
                  </a:lnTo>
                  <a:lnTo>
                    <a:pt x="12801" y="30833"/>
                  </a:lnTo>
                  <a:lnTo>
                    <a:pt x="13765" y="31038"/>
                  </a:lnTo>
                  <a:lnTo>
                    <a:pt x="14750" y="31202"/>
                  </a:lnTo>
                  <a:lnTo>
                    <a:pt x="15714" y="31366"/>
                  </a:lnTo>
                  <a:lnTo>
                    <a:pt x="16678" y="31510"/>
                  </a:lnTo>
                  <a:lnTo>
                    <a:pt x="17786" y="31654"/>
                  </a:lnTo>
                  <a:lnTo>
                    <a:pt x="18873" y="31756"/>
                  </a:lnTo>
                  <a:lnTo>
                    <a:pt x="21068" y="31941"/>
                  </a:lnTo>
                  <a:lnTo>
                    <a:pt x="21806" y="32002"/>
                  </a:lnTo>
                  <a:lnTo>
                    <a:pt x="22524" y="32043"/>
                  </a:lnTo>
                  <a:lnTo>
                    <a:pt x="24001" y="32084"/>
                  </a:lnTo>
                  <a:lnTo>
                    <a:pt x="25458" y="32105"/>
                  </a:lnTo>
                  <a:lnTo>
                    <a:pt x="27694" y="32105"/>
                  </a:lnTo>
                  <a:lnTo>
                    <a:pt x="28473" y="32084"/>
                  </a:lnTo>
                  <a:lnTo>
                    <a:pt x="30012" y="32023"/>
                  </a:lnTo>
                  <a:lnTo>
                    <a:pt x="31530" y="31920"/>
                  </a:lnTo>
                  <a:lnTo>
                    <a:pt x="33068" y="31797"/>
                  </a:lnTo>
                  <a:lnTo>
                    <a:pt x="34484" y="31654"/>
                  </a:lnTo>
                  <a:lnTo>
                    <a:pt x="35899" y="31469"/>
                  </a:lnTo>
                  <a:lnTo>
                    <a:pt x="37294" y="31264"/>
                  </a:lnTo>
                  <a:lnTo>
                    <a:pt x="38689" y="30997"/>
                  </a:lnTo>
                  <a:lnTo>
                    <a:pt x="39735" y="30813"/>
                  </a:lnTo>
                  <a:lnTo>
                    <a:pt x="40761" y="30587"/>
                  </a:lnTo>
                  <a:lnTo>
                    <a:pt x="41787" y="30341"/>
                  </a:lnTo>
                  <a:lnTo>
                    <a:pt x="42813" y="30095"/>
                  </a:lnTo>
                  <a:lnTo>
                    <a:pt x="43818" y="29807"/>
                  </a:lnTo>
                  <a:lnTo>
                    <a:pt x="44823" y="29520"/>
                  </a:lnTo>
                  <a:lnTo>
                    <a:pt x="45828" y="29192"/>
                  </a:lnTo>
                  <a:lnTo>
                    <a:pt x="46833" y="28843"/>
                  </a:lnTo>
                  <a:lnTo>
                    <a:pt x="47551" y="28556"/>
                  </a:lnTo>
                  <a:lnTo>
                    <a:pt x="48269" y="28248"/>
                  </a:lnTo>
                  <a:lnTo>
                    <a:pt x="48967" y="27920"/>
                  </a:lnTo>
                  <a:lnTo>
                    <a:pt x="49664" y="27571"/>
                  </a:lnTo>
                  <a:lnTo>
                    <a:pt x="50382" y="27182"/>
                  </a:lnTo>
                  <a:lnTo>
                    <a:pt x="50464" y="27141"/>
                  </a:lnTo>
                  <a:lnTo>
                    <a:pt x="50546" y="27120"/>
                  </a:lnTo>
                  <a:close/>
                  <a:moveTo>
                    <a:pt x="8862" y="58178"/>
                  </a:moveTo>
                  <a:lnTo>
                    <a:pt x="9026" y="58199"/>
                  </a:lnTo>
                  <a:lnTo>
                    <a:pt x="9211" y="58219"/>
                  </a:lnTo>
                  <a:lnTo>
                    <a:pt x="9559" y="58281"/>
                  </a:lnTo>
                  <a:lnTo>
                    <a:pt x="10236" y="58486"/>
                  </a:lnTo>
                  <a:lnTo>
                    <a:pt x="11036" y="58671"/>
                  </a:lnTo>
                  <a:lnTo>
                    <a:pt x="11816" y="58855"/>
                  </a:lnTo>
                  <a:lnTo>
                    <a:pt x="13416" y="59163"/>
                  </a:lnTo>
                  <a:lnTo>
                    <a:pt x="15016" y="59450"/>
                  </a:lnTo>
                  <a:lnTo>
                    <a:pt x="16637" y="59676"/>
                  </a:lnTo>
                  <a:lnTo>
                    <a:pt x="17786" y="59819"/>
                  </a:lnTo>
                  <a:lnTo>
                    <a:pt x="18955" y="59942"/>
                  </a:lnTo>
                  <a:lnTo>
                    <a:pt x="20124" y="60045"/>
                  </a:lnTo>
                  <a:lnTo>
                    <a:pt x="21293" y="60127"/>
                  </a:lnTo>
                  <a:lnTo>
                    <a:pt x="22770" y="60230"/>
                  </a:lnTo>
                  <a:lnTo>
                    <a:pt x="24268" y="60332"/>
                  </a:lnTo>
                  <a:lnTo>
                    <a:pt x="25006" y="60373"/>
                  </a:lnTo>
                  <a:lnTo>
                    <a:pt x="25745" y="60394"/>
                  </a:lnTo>
                  <a:lnTo>
                    <a:pt x="26483" y="60394"/>
                  </a:lnTo>
                  <a:lnTo>
                    <a:pt x="27242" y="60373"/>
                  </a:lnTo>
                  <a:lnTo>
                    <a:pt x="30361" y="60168"/>
                  </a:lnTo>
                  <a:lnTo>
                    <a:pt x="33458" y="59922"/>
                  </a:lnTo>
                  <a:lnTo>
                    <a:pt x="34238" y="59860"/>
                  </a:lnTo>
                  <a:lnTo>
                    <a:pt x="35017" y="59778"/>
                  </a:lnTo>
                  <a:lnTo>
                    <a:pt x="36556" y="59573"/>
                  </a:lnTo>
                  <a:lnTo>
                    <a:pt x="38135" y="59327"/>
                  </a:lnTo>
                  <a:lnTo>
                    <a:pt x="39715" y="59019"/>
                  </a:lnTo>
                  <a:lnTo>
                    <a:pt x="41295" y="58691"/>
                  </a:lnTo>
                  <a:lnTo>
                    <a:pt x="42074" y="58506"/>
                  </a:lnTo>
                  <a:lnTo>
                    <a:pt x="42854" y="58301"/>
                  </a:lnTo>
                  <a:lnTo>
                    <a:pt x="43079" y="58240"/>
                  </a:lnTo>
                  <a:lnTo>
                    <a:pt x="43264" y="58199"/>
                  </a:lnTo>
                  <a:lnTo>
                    <a:pt x="43407" y="58199"/>
                  </a:lnTo>
                  <a:lnTo>
                    <a:pt x="43448" y="58219"/>
                  </a:lnTo>
                  <a:lnTo>
                    <a:pt x="43489" y="58240"/>
                  </a:lnTo>
                  <a:lnTo>
                    <a:pt x="43510" y="58281"/>
                  </a:lnTo>
                  <a:lnTo>
                    <a:pt x="43531" y="58322"/>
                  </a:lnTo>
                  <a:lnTo>
                    <a:pt x="43531" y="58465"/>
                  </a:lnTo>
                  <a:lnTo>
                    <a:pt x="43531" y="58650"/>
                  </a:lnTo>
                  <a:lnTo>
                    <a:pt x="43489" y="58917"/>
                  </a:lnTo>
                  <a:lnTo>
                    <a:pt x="43059" y="62178"/>
                  </a:lnTo>
                  <a:lnTo>
                    <a:pt x="42628" y="65461"/>
                  </a:lnTo>
                  <a:lnTo>
                    <a:pt x="42341" y="67820"/>
                  </a:lnTo>
                  <a:lnTo>
                    <a:pt x="42218" y="69010"/>
                  </a:lnTo>
                  <a:lnTo>
                    <a:pt x="42095" y="70199"/>
                  </a:lnTo>
                  <a:lnTo>
                    <a:pt x="42054" y="70404"/>
                  </a:lnTo>
                  <a:lnTo>
                    <a:pt x="42012" y="70589"/>
                  </a:lnTo>
                  <a:lnTo>
                    <a:pt x="41951" y="70753"/>
                  </a:lnTo>
                  <a:lnTo>
                    <a:pt x="41869" y="70897"/>
                  </a:lnTo>
                  <a:lnTo>
                    <a:pt x="41766" y="71020"/>
                  </a:lnTo>
                  <a:lnTo>
                    <a:pt x="41643" y="71164"/>
                  </a:lnTo>
                  <a:lnTo>
                    <a:pt x="41520" y="71266"/>
                  </a:lnTo>
                  <a:lnTo>
                    <a:pt x="41356" y="71389"/>
                  </a:lnTo>
                  <a:lnTo>
                    <a:pt x="40720" y="71799"/>
                  </a:lnTo>
                  <a:lnTo>
                    <a:pt x="40064" y="72210"/>
                  </a:lnTo>
                  <a:lnTo>
                    <a:pt x="39407" y="72599"/>
                  </a:lnTo>
                  <a:lnTo>
                    <a:pt x="38751" y="72989"/>
                  </a:lnTo>
                  <a:lnTo>
                    <a:pt x="38074" y="73359"/>
                  </a:lnTo>
                  <a:lnTo>
                    <a:pt x="37376" y="73707"/>
                  </a:lnTo>
                  <a:lnTo>
                    <a:pt x="36699" y="74035"/>
                  </a:lnTo>
                  <a:lnTo>
                    <a:pt x="35981" y="74343"/>
                  </a:lnTo>
                  <a:lnTo>
                    <a:pt x="35489" y="74548"/>
                  </a:lnTo>
                  <a:lnTo>
                    <a:pt x="34997" y="74733"/>
                  </a:lnTo>
                  <a:lnTo>
                    <a:pt x="34484" y="74897"/>
                  </a:lnTo>
                  <a:lnTo>
                    <a:pt x="33971" y="75061"/>
                  </a:lnTo>
                  <a:lnTo>
                    <a:pt x="33438" y="75205"/>
                  </a:lnTo>
                  <a:lnTo>
                    <a:pt x="32925" y="75328"/>
                  </a:lnTo>
                  <a:lnTo>
                    <a:pt x="31858" y="75553"/>
                  </a:lnTo>
                  <a:lnTo>
                    <a:pt x="30627" y="75779"/>
                  </a:lnTo>
                  <a:lnTo>
                    <a:pt x="29376" y="75984"/>
                  </a:lnTo>
                  <a:lnTo>
                    <a:pt x="28761" y="76066"/>
                  </a:lnTo>
                  <a:lnTo>
                    <a:pt x="28125" y="76128"/>
                  </a:lnTo>
                  <a:lnTo>
                    <a:pt x="27509" y="76169"/>
                  </a:lnTo>
                  <a:lnTo>
                    <a:pt x="26873" y="76210"/>
                  </a:lnTo>
                  <a:lnTo>
                    <a:pt x="25519" y="76210"/>
                  </a:lnTo>
                  <a:lnTo>
                    <a:pt x="24842" y="76169"/>
                  </a:lnTo>
                  <a:lnTo>
                    <a:pt x="24165" y="76128"/>
                  </a:lnTo>
                  <a:lnTo>
                    <a:pt x="23509" y="76046"/>
                  </a:lnTo>
                  <a:lnTo>
                    <a:pt x="22832" y="75964"/>
                  </a:lnTo>
                  <a:lnTo>
                    <a:pt x="22155" y="75861"/>
                  </a:lnTo>
                  <a:lnTo>
                    <a:pt x="21499" y="75759"/>
                  </a:lnTo>
                  <a:lnTo>
                    <a:pt x="20555" y="75574"/>
                  </a:lnTo>
                  <a:lnTo>
                    <a:pt x="19611" y="75369"/>
                  </a:lnTo>
                  <a:lnTo>
                    <a:pt x="18975" y="75225"/>
                  </a:lnTo>
                  <a:lnTo>
                    <a:pt x="18360" y="75061"/>
                  </a:lnTo>
                  <a:lnTo>
                    <a:pt x="17745" y="74877"/>
                  </a:lnTo>
                  <a:lnTo>
                    <a:pt x="17150" y="74651"/>
                  </a:lnTo>
                  <a:lnTo>
                    <a:pt x="16555" y="74425"/>
                  </a:lnTo>
                  <a:lnTo>
                    <a:pt x="15960" y="74179"/>
                  </a:lnTo>
                  <a:lnTo>
                    <a:pt x="15385" y="73912"/>
                  </a:lnTo>
                  <a:lnTo>
                    <a:pt x="14791" y="73625"/>
                  </a:lnTo>
                  <a:lnTo>
                    <a:pt x="13929" y="73174"/>
                  </a:lnTo>
                  <a:lnTo>
                    <a:pt x="13067" y="72682"/>
                  </a:lnTo>
                  <a:lnTo>
                    <a:pt x="12226" y="72189"/>
                  </a:lnTo>
                  <a:lnTo>
                    <a:pt x="11385" y="71656"/>
                  </a:lnTo>
                  <a:lnTo>
                    <a:pt x="10790" y="71225"/>
                  </a:lnTo>
                  <a:lnTo>
                    <a:pt x="10667" y="71143"/>
                  </a:lnTo>
                  <a:lnTo>
                    <a:pt x="10565" y="71061"/>
                  </a:lnTo>
                  <a:lnTo>
                    <a:pt x="10483" y="70958"/>
                  </a:lnTo>
                  <a:lnTo>
                    <a:pt x="10421" y="70856"/>
                  </a:lnTo>
                  <a:lnTo>
                    <a:pt x="10360" y="70733"/>
                  </a:lnTo>
                  <a:lnTo>
                    <a:pt x="10318" y="70610"/>
                  </a:lnTo>
                  <a:lnTo>
                    <a:pt x="10277" y="70466"/>
                  </a:lnTo>
                  <a:lnTo>
                    <a:pt x="10257" y="70322"/>
                  </a:lnTo>
                  <a:lnTo>
                    <a:pt x="10093" y="68825"/>
                  </a:lnTo>
                  <a:lnTo>
                    <a:pt x="9908" y="67327"/>
                  </a:lnTo>
                  <a:lnTo>
                    <a:pt x="8841" y="58855"/>
                  </a:lnTo>
                  <a:lnTo>
                    <a:pt x="8800" y="58712"/>
                  </a:lnTo>
                  <a:lnTo>
                    <a:pt x="8780" y="58547"/>
                  </a:lnTo>
                  <a:lnTo>
                    <a:pt x="8800" y="58363"/>
                  </a:lnTo>
                  <a:lnTo>
                    <a:pt x="8821" y="58281"/>
                  </a:lnTo>
                  <a:lnTo>
                    <a:pt x="8862" y="58178"/>
                  </a:lnTo>
                  <a:close/>
                  <a:moveTo>
                    <a:pt x="25950" y="1"/>
                  </a:moveTo>
                  <a:lnTo>
                    <a:pt x="25335" y="21"/>
                  </a:lnTo>
                  <a:lnTo>
                    <a:pt x="23140" y="103"/>
                  </a:lnTo>
                  <a:lnTo>
                    <a:pt x="20945" y="206"/>
                  </a:lnTo>
                  <a:lnTo>
                    <a:pt x="19447" y="267"/>
                  </a:lnTo>
                  <a:lnTo>
                    <a:pt x="17950" y="370"/>
                  </a:lnTo>
                  <a:lnTo>
                    <a:pt x="16432" y="493"/>
                  </a:lnTo>
                  <a:lnTo>
                    <a:pt x="14934" y="657"/>
                  </a:lnTo>
                  <a:lnTo>
                    <a:pt x="12062" y="1006"/>
                  </a:lnTo>
                  <a:lnTo>
                    <a:pt x="10647" y="1211"/>
                  </a:lnTo>
                  <a:lnTo>
                    <a:pt x="9929" y="1314"/>
                  </a:lnTo>
                  <a:lnTo>
                    <a:pt x="9211" y="1457"/>
                  </a:lnTo>
                  <a:lnTo>
                    <a:pt x="8267" y="1642"/>
                  </a:lnTo>
                  <a:lnTo>
                    <a:pt x="7344" y="1847"/>
                  </a:lnTo>
                  <a:lnTo>
                    <a:pt x="6872" y="1990"/>
                  </a:lnTo>
                  <a:lnTo>
                    <a:pt x="6421" y="2134"/>
                  </a:lnTo>
                  <a:lnTo>
                    <a:pt x="5970" y="2278"/>
                  </a:lnTo>
                  <a:lnTo>
                    <a:pt x="5518" y="2483"/>
                  </a:lnTo>
                  <a:lnTo>
                    <a:pt x="5231" y="2626"/>
                  </a:lnTo>
                  <a:lnTo>
                    <a:pt x="4964" y="2791"/>
                  </a:lnTo>
                  <a:lnTo>
                    <a:pt x="4718" y="2955"/>
                  </a:lnTo>
                  <a:lnTo>
                    <a:pt x="4513" y="3160"/>
                  </a:lnTo>
                  <a:lnTo>
                    <a:pt x="4308" y="3385"/>
                  </a:lnTo>
                  <a:lnTo>
                    <a:pt x="4144" y="3652"/>
                  </a:lnTo>
                  <a:lnTo>
                    <a:pt x="4021" y="3919"/>
                  </a:lnTo>
                  <a:lnTo>
                    <a:pt x="3918" y="4226"/>
                  </a:lnTo>
                  <a:lnTo>
                    <a:pt x="3364" y="6032"/>
                  </a:lnTo>
                  <a:lnTo>
                    <a:pt x="2810" y="7816"/>
                  </a:lnTo>
                  <a:lnTo>
                    <a:pt x="2667" y="8370"/>
                  </a:lnTo>
                  <a:lnTo>
                    <a:pt x="2564" y="8616"/>
                  </a:lnTo>
                  <a:lnTo>
                    <a:pt x="2503" y="8740"/>
                  </a:lnTo>
                  <a:lnTo>
                    <a:pt x="2441" y="8842"/>
                  </a:lnTo>
                  <a:lnTo>
                    <a:pt x="2359" y="8924"/>
                  </a:lnTo>
                  <a:lnTo>
                    <a:pt x="2277" y="8965"/>
                  </a:lnTo>
                  <a:lnTo>
                    <a:pt x="2072" y="9068"/>
                  </a:lnTo>
                  <a:lnTo>
                    <a:pt x="1846" y="9129"/>
                  </a:lnTo>
                  <a:lnTo>
                    <a:pt x="1621" y="9211"/>
                  </a:lnTo>
                  <a:lnTo>
                    <a:pt x="944" y="9499"/>
                  </a:lnTo>
                  <a:lnTo>
                    <a:pt x="677" y="9601"/>
                  </a:lnTo>
                  <a:lnTo>
                    <a:pt x="472" y="9724"/>
                  </a:lnTo>
                  <a:lnTo>
                    <a:pt x="308" y="9847"/>
                  </a:lnTo>
                  <a:lnTo>
                    <a:pt x="185" y="9991"/>
                  </a:lnTo>
                  <a:lnTo>
                    <a:pt x="103" y="10155"/>
                  </a:lnTo>
                  <a:lnTo>
                    <a:pt x="41" y="10360"/>
                  </a:lnTo>
                  <a:lnTo>
                    <a:pt x="21" y="10586"/>
                  </a:lnTo>
                  <a:lnTo>
                    <a:pt x="0" y="10873"/>
                  </a:lnTo>
                  <a:lnTo>
                    <a:pt x="21" y="11160"/>
                  </a:lnTo>
                  <a:lnTo>
                    <a:pt x="41" y="11468"/>
                  </a:lnTo>
                  <a:lnTo>
                    <a:pt x="82" y="11755"/>
                  </a:lnTo>
                  <a:lnTo>
                    <a:pt x="144" y="12042"/>
                  </a:lnTo>
                  <a:lnTo>
                    <a:pt x="287" y="12637"/>
                  </a:lnTo>
                  <a:lnTo>
                    <a:pt x="431" y="13212"/>
                  </a:lnTo>
                  <a:lnTo>
                    <a:pt x="492" y="13376"/>
                  </a:lnTo>
                  <a:lnTo>
                    <a:pt x="574" y="13540"/>
                  </a:lnTo>
                  <a:lnTo>
                    <a:pt x="656" y="13683"/>
                  </a:lnTo>
                  <a:lnTo>
                    <a:pt x="759" y="13807"/>
                  </a:lnTo>
                  <a:lnTo>
                    <a:pt x="882" y="13889"/>
                  </a:lnTo>
                  <a:lnTo>
                    <a:pt x="1046" y="13971"/>
                  </a:lnTo>
                  <a:lnTo>
                    <a:pt x="1210" y="14012"/>
                  </a:lnTo>
                  <a:lnTo>
                    <a:pt x="1395" y="14053"/>
                  </a:lnTo>
                  <a:lnTo>
                    <a:pt x="1559" y="14073"/>
                  </a:lnTo>
                  <a:lnTo>
                    <a:pt x="1744" y="14114"/>
                  </a:lnTo>
                  <a:lnTo>
                    <a:pt x="1826" y="14135"/>
                  </a:lnTo>
                  <a:lnTo>
                    <a:pt x="1887" y="14155"/>
                  </a:lnTo>
                  <a:lnTo>
                    <a:pt x="1949" y="14196"/>
                  </a:lnTo>
                  <a:lnTo>
                    <a:pt x="1990" y="14237"/>
                  </a:lnTo>
                  <a:lnTo>
                    <a:pt x="2051" y="14340"/>
                  </a:lnTo>
                  <a:lnTo>
                    <a:pt x="2092" y="14483"/>
                  </a:lnTo>
                  <a:lnTo>
                    <a:pt x="2154" y="14750"/>
                  </a:lnTo>
                  <a:lnTo>
                    <a:pt x="2195" y="15017"/>
                  </a:lnTo>
                  <a:lnTo>
                    <a:pt x="2523" y="17479"/>
                  </a:lnTo>
                  <a:lnTo>
                    <a:pt x="2872" y="19920"/>
                  </a:lnTo>
                  <a:lnTo>
                    <a:pt x="3139" y="22012"/>
                  </a:lnTo>
                  <a:lnTo>
                    <a:pt x="3385" y="24084"/>
                  </a:lnTo>
                  <a:lnTo>
                    <a:pt x="3282" y="24146"/>
                  </a:lnTo>
                  <a:lnTo>
                    <a:pt x="3180" y="24207"/>
                  </a:lnTo>
                  <a:lnTo>
                    <a:pt x="2995" y="24269"/>
                  </a:lnTo>
                  <a:lnTo>
                    <a:pt x="2585" y="24351"/>
                  </a:lnTo>
                  <a:lnTo>
                    <a:pt x="2195" y="24453"/>
                  </a:lnTo>
                  <a:lnTo>
                    <a:pt x="1826" y="24556"/>
                  </a:lnTo>
                  <a:lnTo>
                    <a:pt x="1477" y="24699"/>
                  </a:lnTo>
                  <a:lnTo>
                    <a:pt x="1108" y="24864"/>
                  </a:lnTo>
                  <a:lnTo>
                    <a:pt x="862" y="25028"/>
                  </a:lnTo>
                  <a:lnTo>
                    <a:pt x="656" y="25212"/>
                  </a:lnTo>
                  <a:lnTo>
                    <a:pt x="492" y="25397"/>
                  </a:lnTo>
                  <a:lnTo>
                    <a:pt x="369" y="25623"/>
                  </a:lnTo>
                  <a:lnTo>
                    <a:pt x="287" y="25848"/>
                  </a:lnTo>
                  <a:lnTo>
                    <a:pt x="246" y="26115"/>
                  </a:lnTo>
                  <a:lnTo>
                    <a:pt x="246" y="26382"/>
                  </a:lnTo>
                  <a:lnTo>
                    <a:pt x="287" y="26689"/>
                  </a:lnTo>
                  <a:lnTo>
                    <a:pt x="595" y="28453"/>
                  </a:lnTo>
                  <a:lnTo>
                    <a:pt x="882" y="30218"/>
                  </a:lnTo>
                  <a:lnTo>
                    <a:pt x="1949" y="37110"/>
                  </a:lnTo>
                  <a:lnTo>
                    <a:pt x="2708" y="42013"/>
                  </a:lnTo>
                  <a:lnTo>
                    <a:pt x="3221" y="45316"/>
                  </a:lnTo>
                  <a:lnTo>
                    <a:pt x="3734" y="48639"/>
                  </a:lnTo>
                  <a:lnTo>
                    <a:pt x="4021" y="50383"/>
                  </a:lnTo>
                  <a:lnTo>
                    <a:pt x="4328" y="52106"/>
                  </a:lnTo>
                  <a:lnTo>
                    <a:pt x="4636" y="53850"/>
                  </a:lnTo>
                  <a:lnTo>
                    <a:pt x="4903" y="55593"/>
                  </a:lnTo>
                  <a:lnTo>
                    <a:pt x="4944" y="55778"/>
                  </a:lnTo>
                  <a:lnTo>
                    <a:pt x="4985" y="55922"/>
                  </a:lnTo>
                  <a:lnTo>
                    <a:pt x="5046" y="56065"/>
                  </a:lnTo>
                  <a:lnTo>
                    <a:pt x="5108" y="56209"/>
                  </a:lnTo>
                  <a:lnTo>
                    <a:pt x="5211" y="56311"/>
                  </a:lnTo>
                  <a:lnTo>
                    <a:pt x="5313" y="56414"/>
                  </a:lnTo>
                  <a:lnTo>
                    <a:pt x="5416" y="56517"/>
                  </a:lnTo>
                  <a:lnTo>
                    <a:pt x="5559" y="56599"/>
                  </a:lnTo>
                  <a:lnTo>
                    <a:pt x="6441" y="57091"/>
                  </a:lnTo>
                  <a:lnTo>
                    <a:pt x="6893" y="57337"/>
                  </a:lnTo>
                  <a:lnTo>
                    <a:pt x="7344" y="57563"/>
                  </a:lnTo>
                  <a:lnTo>
                    <a:pt x="7508" y="57665"/>
                  </a:lnTo>
                  <a:lnTo>
                    <a:pt x="7631" y="57768"/>
                  </a:lnTo>
                  <a:lnTo>
                    <a:pt x="7693" y="57850"/>
                  </a:lnTo>
                  <a:lnTo>
                    <a:pt x="7713" y="57912"/>
                  </a:lnTo>
                  <a:lnTo>
                    <a:pt x="7754" y="58096"/>
                  </a:lnTo>
                  <a:lnTo>
                    <a:pt x="7816" y="58465"/>
                  </a:lnTo>
                  <a:lnTo>
                    <a:pt x="8944" y="66733"/>
                  </a:lnTo>
                  <a:lnTo>
                    <a:pt x="9252" y="68784"/>
                  </a:lnTo>
                  <a:lnTo>
                    <a:pt x="9559" y="70815"/>
                  </a:lnTo>
                  <a:lnTo>
                    <a:pt x="9601" y="71020"/>
                  </a:lnTo>
                  <a:lnTo>
                    <a:pt x="9683" y="71205"/>
                  </a:lnTo>
                  <a:lnTo>
                    <a:pt x="9785" y="71369"/>
                  </a:lnTo>
                  <a:lnTo>
                    <a:pt x="9929" y="71533"/>
                  </a:lnTo>
                  <a:lnTo>
                    <a:pt x="10257" y="71840"/>
                  </a:lnTo>
                  <a:lnTo>
                    <a:pt x="10606" y="72148"/>
                  </a:lnTo>
                  <a:lnTo>
                    <a:pt x="11262" y="72661"/>
                  </a:lnTo>
                  <a:lnTo>
                    <a:pt x="11939" y="73153"/>
                  </a:lnTo>
                  <a:lnTo>
                    <a:pt x="12637" y="73605"/>
                  </a:lnTo>
                  <a:lnTo>
                    <a:pt x="13355" y="74035"/>
                  </a:lnTo>
                  <a:lnTo>
                    <a:pt x="14093" y="74425"/>
                  </a:lnTo>
                  <a:lnTo>
                    <a:pt x="14832" y="74815"/>
                  </a:lnTo>
                  <a:lnTo>
                    <a:pt x="15591" y="75164"/>
                  </a:lnTo>
                  <a:lnTo>
                    <a:pt x="16370" y="75471"/>
                  </a:lnTo>
                  <a:lnTo>
                    <a:pt x="16924" y="75677"/>
                  </a:lnTo>
                  <a:lnTo>
                    <a:pt x="17457" y="75861"/>
                  </a:lnTo>
                  <a:lnTo>
                    <a:pt x="18011" y="76025"/>
                  </a:lnTo>
                  <a:lnTo>
                    <a:pt x="18565" y="76169"/>
                  </a:lnTo>
                  <a:lnTo>
                    <a:pt x="19673" y="76436"/>
                  </a:lnTo>
                  <a:lnTo>
                    <a:pt x="20801" y="76661"/>
                  </a:lnTo>
                  <a:lnTo>
                    <a:pt x="21581" y="76805"/>
                  </a:lnTo>
                  <a:lnTo>
                    <a:pt x="22381" y="76928"/>
                  </a:lnTo>
                  <a:lnTo>
                    <a:pt x="23181" y="77031"/>
                  </a:lnTo>
                  <a:lnTo>
                    <a:pt x="23981" y="77113"/>
                  </a:lnTo>
                  <a:lnTo>
                    <a:pt x="24760" y="77154"/>
                  </a:lnTo>
                  <a:lnTo>
                    <a:pt x="25581" y="77195"/>
                  </a:lnTo>
                  <a:lnTo>
                    <a:pt x="26381" y="77195"/>
                  </a:lnTo>
                  <a:lnTo>
                    <a:pt x="27181" y="77174"/>
                  </a:lnTo>
                  <a:lnTo>
                    <a:pt x="27796" y="77154"/>
                  </a:lnTo>
                  <a:lnTo>
                    <a:pt x="28391" y="77092"/>
                  </a:lnTo>
                  <a:lnTo>
                    <a:pt x="29007" y="77031"/>
                  </a:lnTo>
                  <a:lnTo>
                    <a:pt x="29602" y="76969"/>
                  </a:lnTo>
                  <a:lnTo>
                    <a:pt x="30791" y="76784"/>
                  </a:lnTo>
                  <a:lnTo>
                    <a:pt x="32002" y="76579"/>
                  </a:lnTo>
                  <a:lnTo>
                    <a:pt x="32515" y="76477"/>
                  </a:lnTo>
                  <a:lnTo>
                    <a:pt x="33027" y="76374"/>
                  </a:lnTo>
                  <a:lnTo>
                    <a:pt x="33540" y="76251"/>
                  </a:lnTo>
                  <a:lnTo>
                    <a:pt x="34033" y="76107"/>
                  </a:lnTo>
                  <a:lnTo>
                    <a:pt x="34545" y="75964"/>
                  </a:lnTo>
                  <a:lnTo>
                    <a:pt x="35038" y="75800"/>
                  </a:lnTo>
                  <a:lnTo>
                    <a:pt x="35530" y="75636"/>
                  </a:lnTo>
                  <a:lnTo>
                    <a:pt x="36002" y="75451"/>
                  </a:lnTo>
                  <a:lnTo>
                    <a:pt x="36494" y="75266"/>
                  </a:lnTo>
                  <a:lnTo>
                    <a:pt x="36966" y="75061"/>
                  </a:lnTo>
                  <a:lnTo>
                    <a:pt x="37910" y="74610"/>
                  </a:lnTo>
                  <a:lnTo>
                    <a:pt x="38833" y="74118"/>
                  </a:lnTo>
                  <a:lnTo>
                    <a:pt x="39735" y="73584"/>
                  </a:lnTo>
                  <a:lnTo>
                    <a:pt x="40392" y="73153"/>
                  </a:lnTo>
                  <a:lnTo>
                    <a:pt x="41028" y="72723"/>
                  </a:lnTo>
                  <a:lnTo>
                    <a:pt x="41643" y="72230"/>
                  </a:lnTo>
                  <a:lnTo>
                    <a:pt x="42218" y="71717"/>
                  </a:lnTo>
                  <a:lnTo>
                    <a:pt x="42443" y="71492"/>
                  </a:lnTo>
                  <a:lnTo>
                    <a:pt x="42546" y="71369"/>
                  </a:lnTo>
                  <a:lnTo>
                    <a:pt x="42628" y="71246"/>
                  </a:lnTo>
                  <a:lnTo>
                    <a:pt x="42689" y="71102"/>
                  </a:lnTo>
                  <a:lnTo>
                    <a:pt x="42730" y="70958"/>
                  </a:lnTo>
                  <a:lnTo>
                    <a:pt x="42772" y="70794"/>
                  </a:lnTo>
                  <a:lnTo>
                    <a:pt x="42792" y="70630"/>
                  </a:lnTo>
                  <a:lnTo>
                    <a:pt x="42895" y="69871"/>
                  </a:lnTo>
                  <a:lnTo>
                    <a:pt x="43018" y="69133"/>
                  </a:lnTo>
                  <a:lnTo>
                    <a:pt x="43141" y="68394"/>
                  </a:lnTo>
                  <a:lnTo>
                    <a:pt x="43264" y="67635"/>
                  </a:lnTo>
                  <a:lnTo>
                    <a:pt x="44084" y="61727"/>
                  </a:lnTo>
                  <a:lnTo>
                    <a:pt x="44331" y="59963"/>
                  </a:lnTo>
                  <a:lnTo>
                    <a:pt x="44556" y="58178"/>
                  </a:lnTo>
                  <a:lnTo>
                    <a:pt x="44577" y="58055"/>
                  </a:lnTo>
                  <a:lnTo>
                    <a:pt x="44618" y="57953"/>
                  </a:lnTo>
                  <a:lnTo>
                    <a:pt x="44659" y="57850"/>
                  </a:lnTo>
                  <a:lnTo>
                    <a:pt x="44720" y="57768"/>
                  </a:lnTo>
                  <a:lnTo>
                    <a:pt x="44782" y="57686"/>
                  </a:lnTo>
                  <a:lnTo>
                    <a:pt x="44864" y="57624"/>
                  </a:lnTo>
                  <a:lnTo>
                    <a:pt x="44966" y="57563"/>
                  </a:lnTo>
                  <a:lnTo>
                    <a:pt x="45069" y="57522"/>
                  </a:lnTo>
                  <a:lnTo>
                    <a:pt x="45377" y="57399"/>
                  </a:lnTo>
                  <a:lnTo>
                    <a:pt x="45643" y="57235"/>
                  </a:lnTo>
                  <a:lnTo>
                    <a:pt x="46320" y="56845"/>
                  </a:lnTo>
                  <a:lnTo>
                    <a:pt x="46997" y="56455"/>
                  </a:lnTo>
                  <a:lnTo>
                    <a:pt x="47141" y="56352"/>
                  </a:lnTo>
                  <a:lnTo>
                    <a:pt x="47264" y="56209"/>
                  </a:lnTo>
                  <a:lnTo>
                    <a:pt x="47346" y="56065"/>
                  </a:lnTo>
                  <a:lnTo>
                    <a:pt x="47387" y="55881"/>
                  </a:lnTo>
                  <a:lnTo>
                    <a:pt x="48126" y="51532"/>
                  </a:lnTo>
                  <a:lnTo>
                    <a:pt x="48844" y="47183"/>
                  </a:lnTo>
                  <a:lnTo>
                    <a:pt x="49418" y="43470"/>
                  </a:lnTo>
                  <a:lnTo>
                    <a:pt x="49992" y="39757"/>
                  </a:lnTo>
                  <a:lnTo>
                    <a:pt x="51018" y="33131"/>
                  </a:lnTo>
                  <a:lnTo>
                    <a:pt x="51510" y="29869"/>
                  </a:lnTo>
                  <a:lnTo>
                    <a:pt x="51777" y="28228"/>
                  </a:lnTo>
                  <a:lnTo>
                    <a:pt x="51921" y="27428"/>
                  </a:lnTo>
                  <a:lnTo>
                    <a:pt x="52085" y="26607"/>
                  </a:lnTo>
                  <a:lnTo>
                    <a:pt x="52126" y="26361"/>
                  </a:lnTo>
                  <a:lnTo>
                    <a:pt x="52105" y="26115"/>
                  </a:lnTo>
                  <a:lnTo>
                    <a:pt x="52064" y="25869"/>
                  </a:lnTo>
                  <a:lnTo>
                    <a:pt x="51982" y="25643"/>
                  </a:lnTo>
                  <a:lnTo>
                    <a:pt x="51859" y="25417"/>
                  </a:lnTo>
                  <a:lnTo>
                    <a:pt x="51716" y="25233"/>
                  </a:lnTo>
                  <a:lnTo>
                    <a:pt x="51531" y="25048"/>
                  </a:lnTo>
                  <a:lnTo>
                    <a:pt x="51305" y="24905"/>
                  </a:lnTo>
                  <a:lnTo>
                    <a:pt x="50957" y="24740"/>
                  </a:lnTo>
                  <a:lnTo>
                    <a:pt x="50608" y="24597"/>
                  </a:lnTo>
                  <a:lnTo>
                    <a:pt x="50239" y="24474"/>
                  </a:lnTo>
                  <a:lnTo>
                    <a:pt x="49849" y="24371"/>
                  </a:lnTo>
                  <a:lnTo>
                    <a:pt x="49398" y="24289"/>
                  </a:lnTo>
                  <a:lnTo>
                    <a:pt x="49192" y="24207"/>
                  </a:lnTo>
                  <a:lnTo>
                    <a:pt x="49069" y="24166"/>
                  </a:lnTo>
                  <a:lnTo>
                    <a:pt x="48967" y="24105"/>
                  </a:lnTo>
                  <a:lnTo>
                    <a:pt x="49008" y="23592"/>
                  </a:lnTo>
                  <a:lnTo>
                    <a:pt x="49069" y="23099"/>
                  </a:lnTo>
                  <a:lnTo>
                    <a:pt x="50136" y="15099"/>
                  </a:lnTo>
                  <a:lnTo>
                    <a:pt x="50177" y="14812"/>
                  </a:lnTo>
                  <a:lnTo>
                    <a:pt x="50218" y="14586"/>
                  </a:lnTo>
                  <a:lnTo>
                    <a:pt x="50259" y="14422"/>
                  </a:lnTo>
                  <a:lnTo>
                    <a:pt x="50341" y="14319"/>
                  </a:lnTo>
                  <a:lnTo>
                    <a:pt x="50444" y="14217"/>
                  </a:lnTo>
                  <a:lnTo>
                    <a:pt x="50587" y="14155"/>
                  </a:lnTo>
                  <a:lnTo>
                    <a:pt x="50792" y="14094"/>
                  </a:lnTo>
                  <a:lnTo>
                    <a:pt x="51059" y="14012"/>
                  </a:lnTo>
                  <a:lnTo>
                    <a:pt x="51244" y="13971"/>
                  </a:lnTo>
                  <a:lnTo>
                    <a:pt x="51346" y="13950"/>
                  </a:lnTo>
                  <a:lnTo>
                    <a:pt x="51428" y="13930"/>
                  </a:lnTo>
                  <a:lnTo>
                    <a:pt x="51510" y="13889"/>
                  </a:lnTo>
                  <a:lnTo>
                    <a:pt x="51572" y="13827"/>
                  </a:lnTo>
                  <a:lnTo>
                    <a:pt x="51634" y="13765"/>
                  </a:lnTo>
                  <a:lnTo>
                    <a:pt x="51695" y="13704"/>
                  </a:lnTo>
                  <a:lnTo>
                    <a:pt x="51777" y="13540"/>
                  </a:lnTo>
                  <a:lnTo>
                    <a:pt x="51900" y="13171"/>
                  </a:lnTo>
                  <a:lnTo>
                    <a:pt x="52023" y="12801"/>
                  </a:lnTo>
                  <a:lnTo>
                    <a:pt x="52126" y="12453"/>
                  </a:lnTo>
                  <a:lnTo>
                    <a:pt x="52208" y="12083"/>
                  </a:lnTo>
                  <a:lnTo>
                    <a:pt x="52269" y="11714"/>
                  </a:lnTo>
                  <a:lnTo>
                    <a:pt x="52310" y="11345"/>
                  </a:lnTo>
                  <a:lnTo>
                    <a:pt x="52331" y="10955"/>
                  </a:lnTo>
                  <a:lnTo>
                    <a:pt x="52331" y="10565"/>
                  </a:lnTo>
                  <a:lnTo>
                    <a:pt x="52310" y="10401"/>
                  </a:lnTo>
                  <a:lnTo>
                    <a:pt x="52269" y="10237"/>
                  </a:lnTo>
                  <a:lnTo>
                    <a:pt x="52208" y="10093"/>
                  </a:lnTo>
                  <a:lnTo>
                    <a:pt x="52126" y="9970"/>
                  </a:lnTo>
                  <a:lnTo>
                    <a:pt x="52044" y="9847"/>
                  </a:lnTo>
                  <a:lnTo>
                    <a:pt x="51921" y="9745"/>
                  </a:lnTo>
                  <a:lnTo>
                    <a:pt x="51777" y="9663"/>
                  </a:lnTo>
                  <a:lnTo>
                    <a:pt x="51634" y="9581"/>
                  </a:lnTo>
                  <a:lnTo>
                    <a:pt x="50957" y="9293"/>
                  </a:lnTo>
                  <a:lnTo>
                    <a:pt x="50628" y="9150"/>
                  </a:lnTo>
                  <a:lnTo>
                    <a:pt x="50280" y="9047"/>
                  </a:lnTo>
                  <a:lnTo>
                    <a:pt x="50157" y="8986"/>
                  </a:lnTo>
                  <a:lnTo>
                    <a:pt x="50054" y="8945"/>
                  </a:lnTo>
                  <a:lnTo>
                    <a:pt x="49972" y="8883"/>
                  </a:lnTo>
                  <a:lnTo>
                    <a:pt x="49890" y="8822"/>
                  </a:lnTo>
                  <a:lnTo>
                    <a:pt x="49828" y="8740"/>
                  </a:lnTo>
                  <a:lnTo>
                    <a:pt x="49787" y="8658"/>
                  </a:lnTo>
                  <a:lnTo>
                    <a:pt x="49705" y="8432"/>
                  </a:lnTo>
                  <a:lnTo>
                    <a:pt x="49398" y="7427"/>
                  </a:lnTo>
                  <a:lnTo>
                    <a:pt x="49090" y="6401"/>
                  </a:lnTo>
                  <a:lnTo>
                    <a:pt x="48782" y="5396"/>
                  </a:lnTo>
                  <a:lnTo>
                    <a:pt x="48474" y="4391"/>
                  </a:lnTo>
                  <a:lnTo>
                    <a:pt x="48372" y="4042"/>
                  </a:lnTo>
                  <a:lnTo>
                    <a:pt x="48228" y="3734"/>
                  </a:lnTo>
                  <a:lnTo>
                    <a:pt x="48044" y="3447"/>
                  </a:lnTo>
                  <a:lnTo>
                    <a:pt x="47859" y="3180"/>
                  </a:lnTo>
                  <a:lnTo>
                    <a:pt x="47613" y="2955"/>
                  </a:lnTo>
                  <a:lnTo>
                    <a:pt x="47346" y="2749"/>
                  </a:lnTo>
                  <a:lnTo>
                    <a:pt x="47059" y="2585"/>
                  </a:lnTo>
                  <a:lnTo>
                    <a:pt x="46731" y="2442"/>
                  </a:lnTo>
                  <a:lnTo>
                    <a:pt x="46033" y="2175"/>
                  </a:lnTo>
                  <a:lnTo>
                    <a:pt x="45684" y="2052"/>
                  </a:lnTo>
                  <a:lnTo>
                    <a:pt x="45336" y="1949"/>
                  </a:lnTo>
                  <a:lnTo>
                    <a:pt x="44515" y="1744"/>
                  </a:lnTo>
                  <a:lnTo>
                    <a:pt x="43695" y="1560"/>
                  </a:lnTo>
                  <a:lnTo>
                    <a:pt x="42033" y="1252"/>
                  </a:lnTo>
                  <a:lnTo>
                    <a:pt x="41315" y="1129"/>
                  </a:lnTo>
                  <a:lnTo>
                    <a:pt x="40618" y="1026"/>
                  </a:lnTo>
                  <a:lnTo>
                    <a:pt x="39223" y="862"/>
                  </a:lnTo>
                  <a:lnTo>
                    <a:pt x="37807" y="698"/>
                  </a:lnTo>
                  <a:lnTo>
                    <a:pt x="36392" y="534"/>
                  </a:lnTo>
                  <a:lnTo>
                    <a:pt x="35387" y="431"/>
                  </a:lnTo>
                  <a:lnTo>
                    <a:pt x="34381" y="349"/>
                  </a:lnTo>
                  <a:lnTo>
                    <a:pt x="31099" y="206"/>
                  </a:lnTo>
                  <a:lnTo>
                    <a:pt x="27817" y="62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1326322" y="3172982"/>
              <a:ext cx="19263" cy="494398"/>
            </a:xfrm>
            <a:custGeom>
              <a:rect b="b" l="l" r="r" t="t"/>
              <a:pathLst>
                <a:path extrusionOk="0" h="23715" w="924">
                  <a:moveTo>
                    <a:pt x="595" y="0"/>
                  </a:moveTo>
                  <a:lnTo>
                    <a:pt x="472" y="21"/>
                  </a:lnTo>
                  <a:lnTo>
                    <a:pt x="349" y="82"/>
                  </a:lnTo>
                  <a:lnTo>
                    <a:pt x="287" y="144"/>
                  </a:lnTo>
                  <a:lnTo>
                    <a:pt x="246" y="226"/>
                  </a:lnTo>
                  <a:lnTo>
                    <a:pt x="226" y="329"/>
                  </a:lnTo>
                  <a:lnTo>
                    <a:pt x="226" y="411"/>
                  </a:lnTo>
                  <a:lnTo>
                    <a:pt x="226" y="1190"/>
                  </a:lnTo>
                  <a:lnTo>
                    <a:pt x="226" y="1970"/>
                  </a:lnTo>
                  <a:lnTo>
                    <a:pt x="185" y="4001"/>
                  </a:lnTo>
                  <a:lnTo>
                    <a:pt x="103" y="6011"/>
                  </a:lnTo>
                  <a:lnTo>
                    <a:pt x="41" y="8021"/>
                  </a:lnTo>
                  <a:lnTo>
                    <a:pt x="0" y="10052"/>
                  </a:lnTo>
                  <a:lnTo>
                    <a:pt x="0" y="11611"/>
                  </a:lnTo>
                  <a:lnTo>
                    <a:pt x="21" y="13170"/>
                  </a:lnTo>
                  <a:lnTo>
                    <a:pt x="62" y="16288"/>
                  </a:lnTo>
                  <a:lnTo>
                    <a:pt x="144" y="19406"/>
                  </a:lnTo>
                  <a:lnTo>
                    <a:pt x="226" y="22504"/>
                  </a:lnTo>
                  <a:lnTo>
                    <a:pt x="246" y="22976"/>
                  </a:lnTo>
                  <a:lnTo>
                    <a:pt x="287" y="23427"/>
                  </a:lnTo>
                  <a:lnTo>
                    <a:pt x="308" y="23509"/>
                  </a:lnTo>
                  <a:lnTo>
                    <a:pt x="349" y="23591"/>
                  </a:lnTo>
                  <a:lnTo>
                    <a:pt x="410" y="23673"/>
                  </a:lnTo>
                  <a:lnTo>
                    <a:pt x="513" y="23714"/>
                  </a:lnTo>
                  <a:lnTo>
                    <a:pt x="575" y="23489"/>
                  </a:lnTo>
                  <a:lnTo>
                    <a:pt x="616" y="23284"/>
                  </a:lnTo>
                  <a:lnTo>
                    <a:pt x="636" y="22812"/>
                  </a:lnTo>
                  <a:lnTo>
                    <a:pt x="718" y="20227"/>
                  </a:lnTo>
                  <a:lnTo>
                    <a:pt x="800" y="17642"/>
                  </a:lnTo>
                  <a:lnTo>
                    <a:pt x="903" y="12452"/>
                  </a:lnTo>
                  <a:lnTo>
                    <a:pt x="923" y="10955"/>
                  </a:lnTo>
                  <a:lnTo>
                    <a:pt x="923" y="9437"/>
                  </a:lnTo>
                  <a:lnTo>
                    <a:pt x="862" y="6401"/>
                  </a:lnTo>
                  <a:lnTo>
                    <a:pt x="780" y="3385"/>
                  </a:lnTo>
                  <a:lnTo>
                    <a:pt x="759" y="1867"/>
                  </a:lnTo>
                  <a:lnTo>
                    <a:pt x="759" y="349"/>
                  </a:lnTo>
                  <a:lnTo>
                    <a:pt x="759" y="267"/>
                  </a:lnTo>
                  <a:lnTo>
                    <a:pt x="739" y="164"/>
                  </a:lnTo>
                  <a:lnTo>
                    <a:pt x="739" y="103"/>
                  </a:lnTo>
                  <a:lnTo>
                    <a:pt x="718" y="4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1633385" y="3113108"/>
              <a:ext cx="74426" cy="509784"/>
            </a:xfrm>
            <a:custGeom>
              <a:rect b="b" l="l" r="r" t="t"/>
              <a:pathLst>
                <a:path extrusionOk="0" h="24453" w="3570">
                  <a:moveTo>
                    <a:pt x="3364" y="0"/>
                  </a:moveTo>
                  <a:lnTo>
                    <a:pt x="3282" y="21"/>
                  </a:lnTo>
                  <a:lnTo>
                    <a:pt x="3200" y="62"/>
                  </a:lnTo>
                  <a:lnTo>
                    <a:pt x="3159" y="144"/>
                  </a:lnTo>
                  <a:lnTo>
                    <a:pt x="3098" y="267"/>
                  </a:lnTo>
                  <a:lnTo>
                    <a:pt x="3077" y="390"/>
                  </a:lnTo>
                  <a:lnTo>
                    <a:pt x="2544" y="3836"/>
                  </a:lnTo>
                  <a:lnTo>
                    <a:pt x="2134" y="6544"/>
                  </a:lnTo>
                  <a:lnTo>
                    <a:pt x="1949" y="7919"/>
                  </a:lnTo>
                  <a:lnTo>
                    <a:pt x="1723" y="9273"/>
                  </a:lnTo>
                  <a:lnTo>
                    <a:pt x="1477" y="10873"/>
                  </a:lnTo>
                  <a:lnTo>
                    <a:pt x="1251" y="12493"/>
                  </a:lnTo>
                  <a:lnTo>
                    <a:pt x="1067" y="14093"/>
                  </a:lnTo>
                  <a:lnTo>
                    <a:pt x="882" y="15714"/>
                  </a:lnTo>
                  <a:lnTo>
                    <a:pt x="349" y="20904"/>
                  </a:lnTo>
                  <a:lnTo>
                    <a:pt x="185" y="22504"/>
                  </a:lnTo>
                  <a:lnTo>
                    <a:pt x="0" y="24063"/>
                  </a:lnTo>
                  <a:lnTo>
                    <a:pt x="0" y="24186"/>
                  </a:lnTo>
                  <a:lnTo>
                    <a:pt x="0" y="24268"/>
                  </a:lnTo>
                  <a:lnTo>
                    <a:pt x="0" y="24330"/>
                  </a:lnTo>
                  <a:lnTo>
                    <a:pt x="21" y="24391"/>
                  </a:lnTo>
                  <a:lnTo>
                    <a:pt x="62" y="24453"/>
                  </a:lnTo>
                  <a:lnTo>
                    <a:pt x="144" y="24453"/>
                  </a:lnTo>
                  <a:lnTo>
                    <a:pt x="205" y="24432"/>
                  </a:lnTo>
                  <a:lnTo>
                    <a:pt x="267" y="24412"/>
                  </a:lnTo>
                  <a:lnTo>
                    <a:pt x="308" y="24350"/>
                  </a:lnTo>
                  <a:lnTo>
                    <a:pt x="328" y="24289"/>
                  </a:lnTo>
                  <a:lnTo>
                    <a:pt x="431" y="23797"/>
                  </a:lnTo>
                  <a:lnTo>
                    <a:pt x="513" y="23304"/>
                  </a:lnTo>
                  <a:lnTo>
                    <a:pt x="1416" y="17232"/>
                  </a:lnTo>
                  <a:lnTo>
                    <a:pt x="1826" y="14524"/>
                  </a:lnTo>
                  <a:lnTo>
                    <a:pt x="2216" y="11796"/>
                  </a:lnTo>
                  <a:lnTo>
                    <a:pt x="2339" y="10893"/>
                  </a:lnTo>
                  <a:lnTo>
                    <a:pt x="2441" y="9970"/>
                  </a:lnTo>
                  <a:lnTo>
                    <a:pt x="2646" y="8165"/>
                  </a:lnTo>
                  <a:lnTo>
                    <a:pt x="3446" y="1067"/>
                  </a:lnTo>
                  <a:lnTo>
                    <a:pt x="3508" y="657"/>
                  </a:lnTo>
                  <a:lnTo>
                    <a:pt x="3570" y="247"/>
                  </a:lnTo>
                  <a:lnTo>
                    <a:pt x="3549" y="185"/>
                  </a:lnTo>
                  <a:lnTo>
                    <a:pt x="3529" y="123"/>
                  </a:lnTo>
                  <a:lnTo>
                    <a:pt x="3488" y="62"/>
                  </a:lnTo>
                  <a:lnTo>
                    <a:pt x="3446" y="21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1689402" y="3093866"/>
              <a:ext cx="74426" cy="509784"/>
            </a:xfrm>
            <a:custGeom>
              <a:rect b="b" l="l" r="r" t="t"/>
              <a:pathLst>
                <a:path extrusionOk="0" h="24453" w="3570">
                  <a:moveTo>
                    <a:pt x="3365" y="0"/>
                  </a:moveTo>
                  <a:lnTo>
                    <a:pt x="3283" y="21"/>
                  </a:lnTo>
                  <a:lnTo>
                    <a:pt x="3221" y="82"/>
                  </a:lnTo>
                  <a:lnTo>
                    <a:pt x="3160" y="144"/>
                  </a:lnTo>
                  <a:lnTo>
                    <a:pt x="3098" y="267"/>
                  </a:lnTo>
                  <a:lnTo>
                    <a:pt x="3078" y="410"/>
                  </a:lnTo>
                  <a:lnTo>
                    <a:pt x="2544" y="3836"/>
                  </a:lnTo>
                  <a:lnTo>
                    <a:pt x="2154" y="6565"/>
                  </a:lnTo>
                  <a:lnTo>
                    <a:pt x="1949" y="7919"/>
                  </a:lnTo>
                  <a:lnTo>
                    <a:pt x="1744" y="9273"/>
                  </a:lnTo>
                  <a:lnTo>
                    <a:pt x="1498" y="10873"/>
                  </a:lnTo>
                  <a:lnTo>
                    <a:pt x="1272" y="12493"/>
                  </a:lnTo>
                  <a:lnTo>
                    <a:pt x="1067" y="14093"/>
                  </a:lnTo>
                  <a:lnTo>
                    <a:pt x="883" y="15714"/>
                  </a:lnTo>
                  <a:lnTo>
                    <a:pt x="370" y="20904"/>
                  </a:lnTo>
                  <a:lnTo>
                    <a:pt x="185" y="22504"/>
                  </a:lnTo>
                  <a:lnTo>
                    <a:pt x="0" y="24063"/>
                  </a:lnTo>
                  <a:lnTo>
                    <a:pt x="0" y="24186"/>
                  </a:lnTo>
                  <a:lnTo>
                    <a:pt x="0" y="24289"/>
                  </a:lnTo>
                  <a:lnTo>
                    <a:pt x="21" y="24350"/>
                  </a:lnTo>
                  <a:lnTo>
                    <a:pt x="21" y="24412"/>
                  </a:lnTo>
                  <a:lnTo>
                    <a:pt x="62" y="24453"/>
                  </a:lnTo>
                  <a:lnTo>
                    <a:pt x="144" y="24453"/>
                  </a:lnTo>
                  <a:lnTo>
                    <a:pt x="206" y="24432"/>
                  </a:lnTo>
                  <a:lnTo>
                    <a:pt x="267" y="24412"/>
                  </a:lnTo>
                  <a:lnTo>
                    <a:pt x="308" y="24371"/>
                  </a:lnTo>
                  <a:lnTo>
                    <a:pt x="329" y="24289"/>
                  </a:lnTo>
                  <a:lnTo>
                    <a:pt x="431" y="23796"/>
                  </a:lnTo>
                  <a:lnTo>
                    <a:pt x="513" y="23304"/>
                  </a:lnTo>
                  <a:lnTo>
                    <a:pt x="1416" y="17232"/>
                  </a:lnTo>
                  <a:lnTo>
                    <a:pt x="1826" y="14524"/>
                  </a:lnTo>
                  <a:lnTo>
                    <a:pt x="2216" y="11796"/>
                  </a:lnTo>
                  <a:lnTo>
                    <a:pt x="2339" y="10893"/>
                  </a:lnTo>
                  <a:lnTo>
                    <a:pt x="2442" y="9991"/>
                  </a:lnTo>
                  <a:lnTo>
                    <a:pt x="2647" y="8165"/>
                  </a:lnTo>
                  <a:lnTo>
                    <a:pt x="3467" y="1067"/>
                  </a:lnTo>
                  <a:lnTo>
                    <a:pt x="3508" y="657"/>
                  </a:lnTo>
                  <a:lnTo>
                    <a:pt x="3570" y="246"/>
                  </a:lnTo>
                  <a:lnTo>
                    <a:pt x="3570" y="185"/>
                  </a:lnTo>
                  <a:lnTo>
                    <a:pt x="3529" y="123"/>
                  </a:lnTo>
                  <a:lnTo>
                    <a:pt x="3508" y="62"/>
                  </a:lnTo>
                  <a:lnTo>
                    <a:pt x="3447" y="21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889671" y="3113525"/>
              <a:ext cx="74009" cy="509367"/>
            </a:xfrm>
            <a:custGeom>
              <a:rect b="b" l="l" r="r" t="t"/>
              <a:pathLst>
                <a:path extrusionOk="0" h="24433" w="3550">
                  <a:moveTo>
                    <a:pt x="103" y="1"/>
                  </a:moveTo>
                  <a:lnTo>
                    <a:pt x="41" y="42"/>
                  </a:lnTo>
                  <a:lnTo>
                    <a:pt x="0" y="83"/>
                  </a:lnTo>
                  <a:lnTo>
                    <a:pt x="0" y="144"/>
                  </a:lnTo>
                  <a:lnTo>
                    <a:pt x="0" y="206"/>
                  </a:lnTo>
                  <a:lnTo>
                    <a:pt x="206" y="2319"/>
                  </a:lnTo>
                  <a:lnTo>
                    <a:pt x="452" y="4411"/>
                  </a:lnTo>
                  <a:lnTo>
                    <a:pt x="677" y="6319"/>
                  </a:lnTo>
                  <a:lnTo>
                    <a:pt x="800" y="7263"/>
                  </a:lnTo>
                  <a:lnTo>
                    <a:pt x="924" y="8227"/>
                  </a:lnTo>
                  <a:lnTo>
                    <a:pt x="1149" y="10319"/>
                  </a:lnTo>
                  <a:lnTo>
                    <a:pt x="1416" y="12412"/>
                  </a:lnTo>
                  <a:lnTo>
                    <a:pt x="1703" y="14504"/>
                  </a:lnTo>
                  <a:lnTo>
                    <a:pt x="2031" y="16576"/>
                  </a:lnTo>
                  <a:lnTo>
                    <a:pt x="2401" y="19017"/>
                  </a:lnTo>
                  <a:lnTo>
                    <a:pt x="2770" y="21479"/>
                  </a:lnTo>
                  <a:lnTo>
                    <a:pt x="3139" y="24023"/>
                  </a:lnTo>
                  <a:lnTo>
                    <a:pt x="3160" y="24125"/>
                  </a:lnTo>
                  <a:lnTo>
                    <a:pt x="3201" y="24228"/>
                  </a:lnTo>
                  <a:lnTo>
                    <a:pt x="3242" y="24330"/>
                  </a:lnTo>
                  <a:lnTo>
                    <a:pt x="3324" y="24412"/>
                  </a:lnTo>
                  <a:lnTo>
                    <a:pt x="3365" y="24433"/>
                  </a:lnTo>
                  <a:lnTo>
                    <a:pt x="3406" y="24412"/>
                  </a:lnTo>
                  <a:lnTo>
                    <a:pt x="3467" y="24392"/>
                  </a:lnTo>
                  <a:lnTo>
                    <a:pt x="3508" y="24166"/>
                  </a:lnTo>
                  <a:lnTo>
                    <a:pt x="3549" y="23961"/>
                  </a:lnTo>
                  <a:lnTo>
                    <a:pt x="3221" y="21294"/>
                  </a:lnTo>
                  <a:lnTo>
                    <a:pt x="2995" y="19202"/>
                  </a:lnTo>
                  <a:lnTo>
                    <a:pt x="2872" y="18156"/>
                  </a:lnTo>
                  <a:lnTo>
                    <a:pt x="2770" y="17109"/>
                  </a:lnTo>
                  <a:lnTo>
                    <a:pt x="2647" y="15674"/>
                  </a:lnTo>
                  <a:lnTo>
                    <a:pt x="2503" y="14238"/>
                  </a:lnTo>
                  <a:lnTo>
                    <a:pt x="2339" y="12802"/>
                  </a:lnTo>
                  <a:lnTo>
                    <a:pt x="2154" y="11366"/>
                  </a:lnTo>
                  <a:lnTo>
                    <a:pt x="1313" y="5888"/>
                  </a:lnTo>
                  <a:lnTo>
                    <a:pt x="493" y="411"/>
                  </a:lnTo>
                  <a:lnTo>
                    <a:pt x="472" y="268"/>
                  </a:lnTo>
                  <a:lnTo>
                    <a:pt x="411" y="144"/>
                  </a:lnTo>
                  <a:lnTo>
                    <a:pt x="349" y="83"/>
                  </a:lnTo>
                  <a:lnTo>
                    <a:pt x="288" y="21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837928" y="3094283"/>
              <a:ext cx="73571" cy="509367"/>
            </a:xfrm>
            <a:custGeom>
              <a:rect b="b" l="l" r="r" t="t"/>
              <a:pathLst>
                <a:path extrusionOk="0" h="24433" w="3529">
                  <a:moveTo>
                    <a:pt x="103" y="1"/>
                  </a:moveTo>
                  <a:lnTo>
                    <a:pt x="41" y="42"/>
                  </a:lnTo>
                  <a:lnTo>
                    <a:pt x="0" y="83"/>
                  </a:lnTo>
                  <a:lnTo>
                    <a:pt x="0" y="144"/>
                  </a:lnTo>
                  <a:lnTo>
                    <a:pt x="0" y="206"/>
                  </a:lnTo>
                  <a:lnTo>
                    <a:pt x="205" y="2319"/>
                  </a:lnTo>
                  <a:lnTo>
                    <a:pt x="431" y="4411"/>
                  </a:lnTo>
                  <a:lnTo>
                    <a:pt x="677" y="6319"/>
                  </a:lnTo>
                  <a:lnTo>
                    <a:pt x="800" y="7263"/>
                  </a:lnTo>
                  <a:lnTo>
                    <a:pt x="903" y="8227"/>
                  </a:lnTo>
                  <a:lnTo>
                    <a:pt x="1149" y="10319"/>
                  </a:lnTo>
                  <a:lnTo>
                    <a:pt x="1395" y="12412"/>
                  </a:lnTo>
                  <a:lnTo>
                    <a:pt x="1703" y="14504"/>
                  </a:lnTo>
                  <a:lnTo>
                    <a:pt x="2031" y="16576"/>
                  </a:lnTo>
                  <a:lnTo>
                    <a:pt x="2400" y="19038"/>
                  </a:lnTo>
                  <a:lnTo>
                    <a:pt x="2770" y="21479"/>
                  </a:lnTo>
                  <a:lnTo>
                    <a:pt x="3139" y="24023"/>
                  </a:lnTo>
                  <a:lnTo>
                    <a:pt x="3159" y="24125"/>
                  </a:lnTo>
                  <a:lnTo>
                    <a:pt x="3200" y="24248"/>
                  </a:lnTo>
                  <a:lnTo>
                    <a:pt x="3241" y="24330"/>
                  </a:lnTo>
                  <a:lnTo>
                    <a:pt x="3324" y="24412"/>
                  </a:lnTo>
                  <a:lnTo>
                    <a:pt x="3365" y="24433"/>
                  </a:lnTo>
                  <a:lnTo>
                    <a:pt x="3406" y="24412"/>
                  </a:lnTo>
                  <a:lnTo>
                    <a:pt x="3467" y="24392"/>
                  </a:lnTo>
                  <a:lnTo>
                    <a:pt x="3508" y="24166"/>
                  </a:lnTo>
                  <a:lnTo>
                    <a:pt x="3529" y="23961"/>
                  </a:lnTo>
                  <a:lnTo>
                    <a:pt x="3221" y="21315"/>
                  </a:lnTo>
                  <a:lnTo>
                    <a:pt x="2995" y="19202"/>
                  </a:lnTo>
                  <a:lnTo>
                    <a:pt x="2872" y="18156"/>
                  </a:lnTo>
                  <a:lnTo>
                    <a:pt x="2770" y="17109"/>
                  </a:lnTo>
                  <a:lnTo>
                    <a:pt x="2647" y="15673"/>
                  </a:lnTo>
                  <a:lnTo>
                    <a:pt x="2503" y="14237"/>
                  </a:lnTo>
                  <a:lnTo>
                    <a:pt x="2339" y="12801"/>
                  </a:lnTo>
                  <a:lnTo>
                    <a:pt x="2134" y="11365"/>
                  </a:lnTo>
                  <a:lnTo>
                    <a:pt x="1313" y="5888"/>
                  </a:lnTo>
                  <a:lnTo>
                    <a:pt x="493" y="411"/>
                  </a:lnTo>
                  <a:lnTo>
                    <a:pt x="452" y="267"/>
                  </a:lnTo>
                  <a:lnTo>
                    <a:pt x="411" y="144"/>
                  </a:lnTo>
                  <a:lnTo>
                    <a:pt x="349" y="83"/>
                  </a:lnTo>
                  <a:lnTo>
                    <a:pt x="287" y="21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1395598" y="3159286"/>
              <a:ext cx="22682" cy="504238"/>
            </a:xfrm>
            <a:custGeom>
              <a:rect b="b" l="l" r="r" t="t"/>
              <a:pathLst>
                <a:path extrusionOk="0" h="24187" w="1088">
                  <a:moveTo>
                    <a:pt x="903" y="1"/>
                  </a:moveTo>
                  <a:lnTo>
                    <a:pt x="841" y="21"/>
                  </a:lnTo>
                  <a:lnTo>
                    <a:pt x="759" y="62"/>
                  </a:lnTo>
                  <a:lnTo>
                    <a:pt x="698" y="103"/>
                  </a:lnTo>
                  <a:lnTo>
                    <a:pt x="657" y="185"/>
                  </a:lnTo>
                  <a:lnTo>
                    <a:pt x="636" y="268"/>
                  </a:lnTo>
                  <a:lnTo>
                    <a:pt x="595" y="1006"/>
                  </a:lnTo>
                  <a:lnTo>
                    <a:pt x="554" y="2606"/>
                  </a:lnTo>
                  <a:lnTo>
                    <a:pt x="493" y="4206"/>
                  </a:lnTo>
                  <a:lnTo>
                    <a:pt x="247" y="9581"/>
                  </a:lnTo>
                  <a:lnTo>
                    <a:pt x="144" y="12268"/>
                  </a:lnTo>
                  <a:lnTo>
                    <a:pt x="62" y="14935"/>
                  </a:lnTo>
                  <a:lnTo>
                    <a:pt x="21" y="17027"/>
                  </a:lnTo>
                  <a:lnTo>
                    <a:pt x="0" y="19120"/>
                  </a:lnTo>
                  <a:lnTo>
                    <a:pt x="21" y="23305"/>
                  </a:lnTo>
                  <a:lnTo>
                    <a:pt x="41" y="23653"/>
                  </a:lnTo>
                  <a:lnTo>
                    <a:pt x="62" y="24023"/>
                  </a:lnTo>
                  <a:lnTo>
                    <a:pt x="82" y="24105"/>
                  </a:lnTo>
                  <a:lnTo>
                    <a:pt x="123" y="24146"/>
                  </a:lnTo>
                  <a:lnTo>
                    <a:pt x="185" y="24166"/>
                  </a:lnTo>
                  <a:lnTo>
                    <a:pt x="247" y="24187"/>
                  </a:lnTo>
                  <a:lnTo>
                    <a:pt x="288" y="24187"/>
                  </a:lnTo>
                  <a:lnTo>
                    <a:pt x="329" y="24146"/>
                  </a:lnTo>
                  <a:lnTo>
                    <a:pt x="349" y="24105"/>
                  </a:lnTo>
                  <a:lnTo>
                    <a:pt x="370" y="24064"/>
                  </a:lnTo>
                  <a:lnTo>
                    <a:pt x="452" y="23530"/>
                  </a:lnTo>
                  <a:lnTo>
                    <a:pt x="513" y="22976"/>
                  </a:lnTo>
                  <a:lnTo>
                    <a:pt x="554" y="22012"/>
                  </a:lnTo>
                  <a:lnTo>
                    <a:pt x="595" y="21048"/>
                  </a:lnTo>
                  <a:lnTo>
                    <a:pt x="718" y="18730"/>
                  </a:lnTo>
                  <a:lnTo>
                    <a:pt x="821" y="16433"/>
                  </a:lnTo>
                  <a:lnTo>
                    <a:pt x="883" y="14155"/>
                  </a:lnTo>
                  <a:lnTo>
                    <a:pt x="924" y="11899"/>
                  </a:lnTo>
                  <a:lnTo>
                    <a:pt x="1026" y="3611"/>
                  </a:lnTo>
                  <a:lnTo>
                    <a:pt x="1088" y="309"/>
                  </a:lnTo>
                  <a:lnTo>
                    <a:pt x="1067" y="185"/>
                  </a:lnTo>
                  <a:lnTo>
                    <a:pt x="1006" y="83"/>
                  </a:lnTo>
                  <a:lnTo>
                    <a:pt x="985" y="42"/>
                  </a:lnTo>
                  <a:lnTo>
                    <a:pt x="944" y="21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1112489" y="3155867"/>
              <a:ext cx="22244" cy="498255"/>
            </a:xfrm>
            <a:custGeom>
              <a:rect b="b" l="l" r="r" t="t"/>
              <a:pathLst>
                <a:path extrusionOk="0" h="23900" w="1067">
                  <a:moveTo>
                    <a:pt x="164" y="1"/>
                  </a:moveTo>
                  <a:lnTo>
                    <a:pt x="123" y="21"/>
                  </a:lnTo>
                  <a:lnTo>
                    <a:pt x="103" y="62"/>
                  </a:lnTo>
                  <a:lnTo>
                    <a:pt x="62" y="103"/>
                  </a:lnTo>
                  <a:lnTo>
                    <a:pt x="21" y="267"/>
                  </a:lnTo>
                  <a:lnTo>
                    <a:pt x="0" y="493"/>
                  </a:lnTo>
                  <a:lnTo>
                    <a:pt x="0" y="2668"/>
                  </a:lnTo>
                  <a:lnTo>
                    <a:pt x="21" y="4822"/>
                  </a:lnTo>
                  <a:lnTo>
                    <a:pt x="62" y="6975"/>
                  </a:lnTo>
                  <a:lnTo>
                    <a:pt x="103" y="9129"/>
                  </a:lnTo>
                  <a:lnTo>
                    <a:pt x="185" y="12494"/>
                  </a:lnTo>
                  <a:lnTo>
                    <a:pt x="287" y="15858"/>
                  </a:lnTo>
                  <a:lnTo>
                    <a:pt x="410" y="19222"/>
                  </a:lnTo>
                  <a:lnTo>
                    <a:pt x="554" y="22587"/>
                  </a:lnTo>
                  <a:lnTo>
                    <a:pt x="575" y="23181"/>
                  </a:lnTo>
                  <a:lnTo>
                    <a:pt x="616" y="23489"/>
                  </a:lnTo>
                  <a:lnTo>
                    <a:pt x="657" y="23633"/>
                  </a:lnTo>
                  <a:lnTo>
                    <a:pt x="698" y="23776"/>
                  </a:lnTo>
                  <a:lnTo>
                    <a:pt x="759" y="23858"/>
                  </a:lnTo>
                  <a:lnTo>
                    <a:pt x="821" y="23899"/>
                  </a:lnTo>
                  <a:lnTo>
                    <a:pt x="944" y="23817"/>
                  </a:lnTo>
                  <a:lnTo>
                    <a:pt x="985" y="23776"/>
                  </a:lnTo>
                  <a:lnTo>
                    <a:pt x="1005" y="23735"/>
                  </a:lnTo>
                  <a:lnTo>
                    <a:pt x="1046" y="23140"/>
                  </a:lnTo>
                  <a:lnTo>
                    <a:pt x="1067" y="22546"/>
                  </a:lnTo>
                  <a:lnTo>
                    <a:pt x="1067" y="19920"/>
                  </a:lnTo>
                  <a:lnTo>
                    <a:pt x="1026" y="17273"/>
                  </a:lnTo>
                  <a:lnTo>
                    <a:pt x="985" y="14648"/>
                  </a:lnTo>
                  <a:lnTo>
                    <a:pt x="923" y="12001"/>
                  </a:lnTo>
                  <a:lnTo>
                    <a:pt x="862" y="10135"/>
                  </a:lnTo>
                  <a:lnTo>
                    <a:pt x="800" y="8247"/>
                  </a:lnTo>
                  <a:lnTo>
                    <a:pt x="431" y="452"/>
                  </a:lnTo>
                  <a:lnTo>
                    <a:pt x="410" y="329"/>
                  </a:lnTo>
                  <a:lnTo>
                    <a:pt x="410" y="206"/>
                  </a:lnTo>
                  <a:lnTo>
                    <a:pt x="369" y="144"/>
                  </a:lnTo>
                  <a:lnTo>
                    <a:pt x="349" y="83"/>
                  </a:lnTo>
                  <a:lnTo>
                    <a:pt x="287" y="4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1251896" y="3172545"/>
              <a:ext cx="17991" cy="493982"/>
            </a:xfrm>
            <a:custGeom>
              <a:rect b="b" l="l" r="r" t="t"/>
              <a:pathLst>
                <a:path extrusionOk="0" h="23695" w="863">
                  <a:moveTo>
                    <a:pt x="329" y="1"/>
                  </a:moveTo>
                  <a:lnTo>
                    <a:pt x="226" y="21"/>
                  </a:lnTo>
                  <a:lnTo>
                    <a:pt x="165" y="83"/>
                  </a:lnTo>
                  <a:lnTo>
                    <a:pt x="124" y="165"/>
                  </a:lnTo>
                  <a:lnTo>
                    <a:pt x="124" y="267"/>
                  </a:lnTo>
                  <a:lnTo>
                    <a:pt x="124" y="1129"/>
                  </a:lnTo>
                  <a:lnTo>
                    <a:pt x="124" y="2011"/>
                  </a:lnTo>
                  <a:lnTo>
                    <a:pt x="83" y="4452"/>
                  </a:lnTo>
                  <a:lnTo>
                    <a:pt x="21" y="6914"/>
                  </a:lnTo>
                  <a:lnTo>
                    <a:pt x="1" y="9376"/>
                  </a:lnTo>
                  <a:lnTo>
                    <a:pt x="1" y="10606"/>
                  </a:lnTo>
                  <a:lnTo>
                    <a:pt x="21" y="11817"/>
                  </a:lnTo>
                  <a:lnTo>
                    <a:pt x="21" y="13930"/>
                  </a:lnTo>
                  <a:lnTo>
                    <a:pt x="62" y="16227"/>
                  </a:lnTo>
                  <a:lnTo>
                    <a:pt x="103" y="18525"/>
                  </a:lnTo>
                  <a:lnTo>
                    <a:pt x="267" y="23099"/>
                  </a:lnTo>
                  <a:lnTo>
                    <a:pt x="288" y="23366"/>
                  </a:lnTo>
                  <a:lnTo>
                    <a:pt x="349" y="23653"/>
                  </a:lnTo>
                  <a:lnTo>
                    <a:pt x="370" y="23674"/>
                  </a:lnTo>
                  <a:lnTo>
                    <a:pt x="391" y="23694"/>
                  </a:lnTo>
                  <a:lnTo>
                    <a:pt x="493" y="23674"/>
                  </a:lnTo>
                  <a:lnTo>
                    <a:pt x="534" y="23653"/>
                  </a:lnTo>
                  <a:lnTo>
                    <a:pt x="555" y="23633"/>
                  </a:lnTo>
                  <a:lnTo>
                    <a:pt x="596" y="23366"/>
                  </a:lnTo>
                  <a:lnTo>
                    <a:pt x="637" y="23099"/>
                  </a:lnTo>
                  <a:lnTo>
                    <a:pt x="719" y="20946"/>
                  </a:lnTo>
                  <a:lnTo>
                    <a:pt x="760" y="19879"/>
                  </a:lnTo>
                  <a:lnTo>
                    <a:pt x="780" y="18792"/>
                  </a:lnTo>
                  <a:lnTo>
                    <a:pt x="821" y="14114"/>
                  </a:lnTo>
                  <a:lnTo>
                    <a:pt x="842" y="11776"/>
                  </a:lnTo>
                  <a:lnTo>
                    <a:pt x="862" y="9437"/>
                  </a:lnTo>
                  <a:lnTo>
                    <a:pt x="862" y="8309"/>
                  </a:lnTo>
                  <a:lnTo>
                    <a:pt x="842" y="7181"/>
                  </a:lnTo>
                  <a:lnTo>
                    <a:pt x="739" y="4945"/>
                  </a:lnTo>
                  <a:lnTo>
                    <a:pt x="698" y="3816"/>
                  </a:lnTo>
                  <a:lnTo>
                    <a:pt x="657" y="2688"/>
                  </a:lnTo>
                  <a:lnTo>
                    <a:pt x="637" y="1580"/>
                  </a:lnTo>
                  <a:lnTo>
                    <a:pt x="657" y="452"/>
                  </a:lnTo>
                  <a:lnTo>
                    <a:pt x="657" y="350"/>
                  </a:lnTo>
                  <a:lnTo>
                    <a:pt x="637" y="267"/>
                  </a:lnTo>
                  <a:lnTo>
                    <a:pt x="596" y="165"/>
                  </a:lnTo>
                  <a:lnTo>
                    <a:pt x="534" y="62"/>
                  </a:lnTo>
                  <a:lnTo>
                    <a:pt x="432" y="21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1462310" y="3156304"/>
              <a:ext cx="21827" cy="497817"/>
            </a:xfrm>
            <a:custGeom>
              <a:rect b="b" l="l" r="r" t="t"/>
              <a:pathLst>
                <a:path extrusionOk="0" h="23879" w="1047">
                  <a:moveTo>
                    <a:pt x="780" y="0"/>
                  </a:moveTo>
                  <a:lnTo>
                    <a:pt x="760" y="21"/>
                  </a:lnTo>
                  <a:lnTo>
                    <a:pt x="698" y="103"/>
                  </a:lnTo>
                  <a:lnTo>
                    <a:pt x="657" y="185"/>
                  </a:lnTo>
                  <a:lnTo>
                    <a:pt x="637" y="267"/>
                  </a:lnTo>
                  <a:lnTo>
                    <a:pt x="637" y="369"/>
                  </a:lnTo>
                  <a:lnTo>
                    <a:pt x="452" y="3426"/>
                  </a:lnTo>
                  <a:lnTo>
                    <a:pt x="370" y="4965"/>
                  </a:lnTo>
                  <a:lnTo>
                    <a:pt x="308" y="6503"/>
                  </a:lnTo>
                  <a:lnTo>
                    <a:pt x="226" y="9642"/>
                  </a:lnTo>
                  <a:lnTo>
                    <a:pt x="165" y="12780"/>
                  </a:lnTo>
                  <a:lnTo>
                    <a:pt x="42" y="19058"/>
                  </a:lnTo>
                  <a:lnTo>
                    <a:pt x="21" y="20986"/>
                  </a:lnTo>
                  <a:lnTo>
                    <a:pt x="1" y="22914"/>
                  </a:lnTo>
                  <a:lnTo>
                    <a:pt x="21" y="23366"/>
                  </a:lnTo>
                  <a:lnTo>
                    <a:pt x="42" y="23591"/>
                  </a:lnTo>
                  <a:lnTo>
                    <a:pt x="62" y="23694"/>
                  </a:lnTo>
                  <a:lnTo>
                    <a:pt x="103" y="23817"/>
                  </a:lnTo>
                  <a:lnTo>
                    <a:pt x="124" y="23837"/>
                  </a:lnTo>
                  <a:lnTo>
                    <a:pt x="165" y="23858"/>
                  </a:lnTo>
                  <a:lnTo>
                    <a:pt x="247" y="23878"/>
                  </a:lnTo>
                  <a:lnTo>
                    <a:pt x="267" y="23858"/>
                  </a:lnTo>
                  <a:lnTo>
                    <a:pt x="308" y="23817"/>
                  </a:lnTo>
                  <a:lnTo>
                    <a:pt x="370" y="23776"/>
                  </a:lnTo>
                  <a:lnTo>
                    <a:pt x="411" y="23714"/>
                  </a:lnTo>
                  <a:lnTo>
                    <a:pt x="431" y="23591"/>
                  </a:lnTo>
                  <a:lnTo>
                    <a:pt x="452" y="23448"/>
                  </a:lnTo>
                  <a:lnTo>
                    <a:pt x="452" y="23304"/>
                  </a:lnTo>
                  <a:lnTo>
                    <a:pt x="534" y="21848"/>
                  </a:lnTo>
                  <a:lnTo>
                    <a:pt x="595" y="20391"/>
                  </a:lnTo>
                  <a:lnTo>
                    <a:pt x="698" y="18237"/>
                  </a:lnTo>
                  <a:lnTo>
                    <a:pt x="780" y="16083"/>
                  </a:lnTo>
                  <a:lnTo>
                    <a:pt x="862" y="13929"/>
                  </a:lnTo>
                  <a:lnTo>
                    <a:pt x="903" y="11775"/>
                  </a:lnTo>
                  <a:lnTo>
                    <a:pt x="903" y="11180"/>
                  </a:lnTo>
                  <a:lnTo>
                    <a:pt x="903" y="10585"/>
                  </a:lnTo>
                  <a:lnTo>
                    <a:pt x="965" y="9314"/>
                  </a:lnTo>
                  <a:lnTo>
                    <a:pt x="1006" y="8042"/>
                  </a:lnTo>
                  <a:lnTo>
                    <a:pt x="1026" y="5498"/>
                  </a:lnTo>
                  <a:lnTo>
                    <a:pt x="1047" y="2954"/>
                  </a:lnTo>
                  <a:lnTo>
                    <a:pt x="1047" y="390"/>
                  </a:lnTo>
                  <a:lnTo>
                    <a:pt x="1026" y="226"/>
                  </a:lnTo>
                  <a:lnTo>
                    <a:pt x="965" y="41"/>
                  </a:lnTo>
                  <a:lnTo>
                    <a:pt x="965" y="21"/>
                  </a:lnTo>
                  <a:lnTo>
                    <a:pt x="924" y="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1178763" y="3159723"/>
              <a:ext cx="22265" cy="503801"/>
            </a:xfrm>
            <a:custGeom>
              <a:rect b="b" l="l" r="r" t="t"/>
              <a:pathLst>
                <a:path extrusionOk="0" h="24166" w="1068">
                  <a:moveTo>
                    <a:pt x="144" y="0"/>
                  </a:moveTo>
                  <a:lnTo>
                    <a:pt x="83" y="21"/>
                  </a:lnTo>
                  <a:lnTo>
                    <a:pt x="42" y="82"/>
                  </a:lnTo>
                  <a:lnTo>
                    <a:pt x="21" y="144"/>
                  </a:lnTo>
                  <a:lnTo>
                    <a:pt x="1" y="411"/>
                  </a:lnTo>
                  <a:lnTo>
                    <a:pt x="1" y="698"/>
                  </a:lnTo>
                  <a:lnTo>
                    <a:pt x="83" y="5744"/>
                  </a:lnTo>
                  <a:lnTo>
                    <a:pt x="124" y="9601"/>
                  </a:lnTo>
                  <a:lnTo>
                    <a:pt x="144" y="11509"/>
                  </a:lnTo>
                  <a:lnTo>
                    <a:pt x="185" y="13437"/>
                  </a:lnTo>
                  <a:lnTo>
                    <a:pt x="227" y="15304"/>
                  </a:lnTo>
                  <a:lnTo>
                    <a:pt x="309" y="17150"/>
                  </a:lnTo>
                  <a:lnTo>
                    <a:pt x="473" y="20863"/>
                  </a:lnTo>
                  <a:lnTo>
                    <a:pt x="555" y="22237"/>
                  </a:lnTo>
                  <a:lnTo>
                    <a:pt x="637" y="23612"/>
                  </a:lnTo>
                  <a:lnTo>
                    <a:pt x="657" y="23838"/>
                  </a:lnTo>
                  <a:lnTo>
                    <a:pt x="719" y="24063"/>
                  </a:lnTo>
                  <a:lnTo>
                    <a:pt x="739" y="24084"/>
                  </a:lnTo>
                  <a:lnTo>
                    <a:pt x="780" y="24104"/>
                  </a:lnTo>
                  <a:lnTo>
                    <a:pt x="862" y="24145"/>
                  </a:lnTo>
                  <a:lnTo>
                    <a:pt x="903" y="24166"/>
                  </a:lnTo>
                  <a:lnTo>
                    <a:pt x="945" y="24145"/>
                  </a:lnTo>
                  <a:lnTo>
                    <a:pt x="965" y="24125"/>
                  </a:lnTo>
                  <a:lnTo>
                    <a:pt x="986" y="24063"/>
                  </a:lnTo>
                  <a:lnTo>
                    <a:pt x="1027" y="23756"/>
                  </a:lnTo>
                  <a:lnTo>
                    <a:pt x="1047" y="23427"/>
                  </a:lnTo>
                  <a:lnTo>
                    <a:pt x="1068" y="20596"/>
                  </a:lnTo>
                  <a:lnTo>
                    <a:pt x="1068" y="17724"/>
                  </a:lnTo>
                  <a:lnTo>
                    <a:pt x="1047" y="16247"/>
                  </a:lnTo>
                  <a:lnTo>
                    <a:pt x="1006" y="14750"/>
                  </a:lnTo>
                  <a:lnTo>
                    <a:pt x="965" y="13211"/>
                  </a:lnTo>
                  <a:lnTo>
                    <a:pt x="903" y="11652"/>
                  </a:lnTo>
                  <a:lnTo>
                    <a:pt x="739" y="7283"/>
                  </a:lnTo>
                  <a:lnTo>
                    <a:pt x="473" y="595"/>
                  </a:lnTo>
                  <a:lnTo>
                    <a:pt x="452" y="370"/>
                  </a:lnTo>
                  <a:lnTo>
                    <a:pt x="432" y="247"/>
                  </a:lnTo>
                  <a:lnTo>
                    <a:pt x="411" y="144"/>
                  </a:lnTo>
                  <a:lnTo>
                    <a:pt x="391" y="82"/>
                  </a:lnTo>
                  <a:lnTo>
                    <a:pt x="329" y="41"/>
                  </a:lnTo>
                  <a:lnTo>
                    <a:pt x="268" y="21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970080" y="3134060"/>
              <a:ext cx="54329" cy="494398"/>
            </a:xfrm>
            <a:custGeom>
              <a:rect b="b" l="l" r="r" t="t"/>
              <a:pathLst>
                <a:path extrusionOk="0" h="23715" w="2606">
                  <a:moveTo>
                    <a:pt x="164" y="1"/>
                  </a:moveTo>
                  <a:lnTo>
                    <a:pt x="123" y="21"/>
                  </a:lnTo>
                  <a:lnTo>
                    <a:pt x="82" y="42"/>
                  </a:lnTo>
                  <a:lnTo>
                    <a:pt x="62" y="83"/>
                  </a:lnTo>
                  <a:lnTo>
                    <a:pt x="21" y="185"/>
                  </a:lnTo>
                  <a:lnTo>
                    <a:pt x="0" y="329"/>
                  </a:lnTo>
                  <a:lnTo>
                    <a:pt x="103" y="1375"/>
                  </a:lnTo>
                  <a:lnTo>
                    <a:pt x="205" y="2421"/>
                  </a:lnTo>
                  <a:lnTo>
                    <a:pt x="328" y="4206"/>
                  </a:lnTo>
                  <a:lnTo>
                    <a:pt x="390" y="5088"/>
                  </a:lnTo>
                  <a:lnTo>
                    <a:pt x="451" y="5991"/>
                  </a:lnTo>
                  <a:lnTo>
                    <a:pt x="615" y="7796"/>
                  </a:lnTo>
                  <a:lnTo>
                    <a:pt x="759" y="9601"/>
                  </a:lnTo>
                  <a:lnTo>
                    <a:pt x="903" y="11406"/>
                  </a:lnTo>
                  <a:lnTo>
                    <a:pt x="1005" y="12309"/>
                  </a:lnTo>
                  <a:lnTo>
                    <a:pt x="1108" y="13212"/>
                  </a:lnTo>
                  <a:lnTo>
                    <a:pt x="1436" y="16166"/>
                  </a:lnTo>
                  <a:lnTo>
                    <a:pt x="1764" y="19120"/>
                  </a:lnTo>
                  <a:lnTo>
                    <a:pt x="2216" y="22853"/>
                  </a:lnTo>
                  <a:lnTo>
                    <a:pt x="2236" y="23079"/>
                  </a:lnTo>
                  <a:lnTo>
                    <a:pt x="2257" y="23304"/>
                  </a:lnTo>
                  <a:lnTo>
                    <a:pt x="2277" y="23407"/>
                  </a:lnTo>
                  <a:lnTo>
                    <a:pt x="2318" y="23510"/>
                  </a:lnTo>
                  <a:lnTo>
                    <a:pt x="2380" y="23612"/>
                  </a:lnTo>
                  <a:lnTo>
                    <a:pt x="2462" y="23694"/>
                  </a:lnTo>
                  <a:lnTo>
                    <a:pt x="2503" y="23715"/>
                  </a:lnTo>
                  <a:lnTo>
                    <a:pt x="2544" y="23715"/>
                  </a:lnTo>
                  <a:lnTo>
                    <a:pt x="2564" y="23674"/>
                  </a:lnTo>
                  <a:lnTo>
                    <a:pt x="2585" y="23571"/>
                  </a:lnTo>
                  <a:lnTo>
                    <a:pt x="2605" y="23284"/>
                  </a:lnTo>
                  <a:lnTo>
                    <a:pt x="2585" y="22812"/>
                  </a:lnTo>
                  <a:lnTo>
                    <a:pt x="2298" y="18750"/>
                  </a:lnTo>
                  <a:lnTo>
                    <a:pt x="2010" y="14668"/>
                  </a:lnTo>
                  <a:lnTo>
                    <a:pt x="1826" y="12473"/>
                  </a:lnTo>
                  <a:lnTo>
                    <a:pt x="1723" y="11386"/>
                  </a:lnTo>
                  <a:lnTo>
                    <a:pt x="1600" y="10299"/>
                  </a:lnTo>
                  <a:lnTo>
                    <a:pt x="1169" y="6688"/>
                  </a:lnTo>
                  <a:lnTo>
                    <a:pt x="739" y="3098"/>
                  </a:lnTo>
                  <a:lnTo>
                    <a:pt x="574" y="1683"/>
                  </a:lnTo>
                  <a:lnTo>
                    <a:pt x="431" y="267"/>
                  </a:lnTo>
                  <a:lnTo>
                    <a:pt x="410" y="185"/>
                  </a:lnTo>
                  <a:lnTo>
                    <a:pt x="369" y="103"/>
                  </a:lnTo>
                  <a:lnTo>
                    <a:pt x="308" y="4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1037647" y="3146027"/>
              <a:ext cx="39798" cy="489708"/>
            </a:xfrm>
            <a:custGeom>
              <a:rect b="b" l="l" r="r" t="t"/>
              <a:pathLst>
                <a:path extrusionOk="0" h="23490" w="1909">
                  <a:moveTo>
                    <a:pt x="185" y="1"/>
                  </a:moveTo>
                  <a:lnTo>
                    <a:pt x="103" y="21"/>
                  </a:lnTo>
                  <a:lnTo>
                    <a:pt x="41" y="83"/>
                  </a:lnTo>
                  <a:lnTo>
                    <a:pt x="0" y="165"/>
                  </a:lnTo>
                  <a:lnTo>
                    <a:pt x="0" y="268"/>
                  </a:lnTo>
                  <a:lnTo>
                    <a:pt x="349" y="6483"/>
                  </a:lnTo>
                  <a:lnTo>
                    <a:pt x="308" y="6504"/>
                  </a:lnTo>
                  <a:lnTo>
                    <a:pt x="452" y="8781"/>
                  </a:lnTo>
                  <a:lnTo>
                    <a:pt x="595" y="11078"/>
                  </a:lnTo>
                  <a:lnTo>
                    <a:pt x="800" y="13499"/>
                  </a:lnTo>
                  <a:lnTo>
                    <a:pt x="985" y="15920"/>
                  </a:lnTo>
                  <a:lnTo>
                    <a:pt x="1190" y="18935"/>
                  </a:lnTo>
                  <a:lnTo>
                    <a:pt x="1395" y="21951"/>
                  </a:lnTo>
                  <a:lnTo>
                    <a:pt x="1436" y="22320"/>
                  </a:lnTo>
                  <a:lnTo>
                    <a:pt x="1498" y="22689"/>
                  </a:lnTo>
                  <a:lnTo>
                    <a:pt x="1621" y="23407"/>
                  </a:lnTo>
                  <a:lnTo>
                    <a:pt x="1621" y="23428"/>
                  </a:lnTo>
                  <a:lnTo>
                    <a:pt x="1662" y="23448"/>
                  </a:lnTo>
                  <a:lnTo>
                    <a:pt x="1744" y="23489"/>
                  </a:lnTo>
                  <a:lnTo>
                    <a:pt x="1805" y="23489"/>
                  </a:lnTo>
                  <a:lnTo>
                    <a:pt x="1847" y="23469"/>
                  </a:lnTo>
                  <a:lnTo>
                    <a:pt x="1867" y="23448"/>
                  </a:lnTo>
                  <a:lnTo>
                    <a:pt x="1867" y="23387"/>
                  </a:lnTo>
                  <a:lnTo>
                    <a:pt x="1908" y="23120"/>
                  </a:lnTo>
                  <a:lnTo>
                    <a:pt x="1908" y="22833"/>
                  </a:lnTo>
                  <a:lnTo>
                    <a:pt x="1908" y="22300"/>
                  </a:lnTo>
                  <a:lnTo>
                    <a:pt x="1888" y="21746"/>
                  </a:lnTo>
                  <a:lnTo>
                    <a:pt x="1847" y="21192"/>
                  </a:lnTo>
                  <a:lnTo>
                    <a:pt x="1703" y="19038"/>
                  </a:lnTo>
                  <a:lnTo>
                    <a:pt x="1621" y="17971"/>
                  </a:lnTo>
                  <a:lnTo>
                    <a:pt x="1580" y="16884"/>
                  </a:lnTo>
                  <a:lnTo>
                    <a:pt x="1477" y="14279"/>
                  </a:lnTo>
                  <a:lnTo>
                    <a:pt x="1375" y="11673"/>
                  </a:lnTo>
                  <a:lnTo>
                    <a:pt x="1293" y="10360"/>
                  </a:lnTo>
                  <a:lnTo>
                    <a:pt x="1211" y="9048"/>
                  </a:lnTo>
                  <a:lnTo>
                    <a:pt x="1129" y="7755"/>
                  </a:lnTo>
                  <a:lnTo>
                    <a:pt x="1005" y="6442"/>
                  </a:lnTo>
                  <a:lnTo>
                    <a:pt x="882" y="4965"/>
                  </a:lnTo>
                  <a:lnTo>
                    <a:pt x="759" y="3468"/>
                  </a:lnTo>
                  <a:lnTo>
                    <a:pt x="534" y="493"/>
                  </a:lnTo>
                  <a:lnTo>
                    <a:pt x="534" y="370"/>
                  </a:lnTo>
                  <a:lnTo>
                    <a:pt x="534" y="227"/>
                  </a:lnTo>
                  <a:lnTo>
                    <a:pt x="472" y="124"/>
                  </a:lnTo>
                  <a:lnTo>
                    <a:pt x="390" y="42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1571801" y="3134498"/>
              <a:ext cx="54329" cy="493961"/>
            </a:xfrm>
            <a:custGeom>
              <a:rect b="b" l="l" r="r" t="t"/>
              <a:pathLst>
                <a:path extrusionOk="0" h="23694" w="2606">
                  <a:moveTo>
                    <a:pt x="2380" y="0"/>
                  </a:moveTo>
                  <a:lnTo>
                    <a:pt x="2339" y="21"/>
                  </a:lnTo>
                  <a:lnTo>
                    <a:pt x="2298" y="41"/>
                  </a:lnTo>
                  <a:lnTo>
                    <a:pt x="2236" y="164"/>
                  </a:lnTo>
                  <a:lnTo>
                    <a:pt x="2195" y="287"/>
                  </a:lnTo>
                  <a:lnTo>
                    <a:pt x="2134" y="1190"/>
                  </a:lnTo>
                  <a:lnTo>
                    <a:pt x="2031" y="2092"/>
                  </a:lnTo>
                  <a:lnTo>
                    <a:pt x="1826" y="3877"/>
                  </a:lnTo>
                  <a:lnTo>
                    <a:pt x="1580" y="5682"/>
                  </a:lnTo>
                  <a:lnTo>
                    <a:pt x="1354" y="7467"/>
                  </a:lnTo>
                  <a:lnTo>
                    <a:pt x="1128" y="9334"/>
                  </a:lnTo>
                  <a:lnTo>
                    <a:pt x="1026" y="10257"/>
                  </a:lnTo>
                  <a:lnTo>
                    <a:pt x="923" y="11201"/>
                  </a:lnTo>
                  <a:lnTo>
                    <a:pt x="616" y="15262"/>
                  </a:lnTo>
                  <a:lnTo>
                    <a:pt x="308" y="19324"/>
                  </a:lnTo>
                  <a:lnTo>
                    <a:pt x="21" y="22976"/>
                  </a:lnTo>
                  <a:lnTo>
                    <a:pt x="0" y="23263"/>
                  </a:lnTo>
                  <a:lnTo>
                    <a:pt x="21" y="23530"/>
                  </a:lnTo>
                  <a:lnTo>
                    <a:pt x="21" y="23591"/>
                  </a:lnTo>
                  <a:lnTo>
                    <a:pt x="41" y="23653"/>
                  </a:lnTo>
                  <a:lnTo>
                    <a:pt x="82" y="23694"/>
                  </a:lnTo>
                  <a:lnTo>
                    <a:pt x="164" y="23694"/>
                  </a:lnTo>
                  <a:lnTo>
                    <a:pt x="226" y="23673"/>
                  </a:lnTo>
                  <a:lnTo>
                    <a:pt x="267" y="23632"/>
                  </a:lnTo>
                  <a:lnTo>
                    <a:pt x="308" y="23571"/>
                  </a:lnTo>
                  <a:lnTo>
                    <a:pt x="328" y="23509"/>
                  </a:lnTo>
                  <a:lnTo>
                    <a:pt x="369" y="23283"/>
                  </a:lnTo>
                  <a:lnTo>
                    <a:pt x="390" y="23058"/>
                  </a:lnTo>
                  <a:lnTo>
                    <a:pt x="1149" y="16698"/>
                  </a:lnTo>
                  <a:lnTo>
                    <a:pt x="1395" y="14626"/>
                  </a:lnTo>
                  <a:lnTo>
                    <a:pt x="1621" y="12555"/>
                  </a:lnTo>
                  <a:lnTo>
                    <a:pt x="1805" y="10483"/>
                  </a:lnTo>
                  <a:lnTo>
                    <a:pt x="1990" y="8411"/>
                  </a:lnTo>
                  <a:lnTo>
                    <a:pt x="2277" y="4616"/>
                  </a:lnTo>
                  <a:lnTo>
                    <a:pt x="2544" y="821"/>
                  </a:lnTo>
                  <a:lnTo>
                    <a:pt x="2564" y="821"/>
                  </a:lnTo>
                  <a:lnTo>
                    <a:pt x="2585" y="451"/>
                  </a:lnTo>
                  <a:lnTo>
                    <a:pt x="2605" y="82"/>
                  </a:lnTo>
                  <a:lnTo>
                    <a:pt x="2585" y="62"/>
                  </a:lnTo>
                  <a:lnTo>
                    <a:pt x="2564" y="41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1519620" y="3146027"/>
              <a:ext cx="39798" cy="490125"/>
            </a:xfrm>
            <a:custGeom>
              <a:rect b="b" l="l" r="r" t="t"/>
              <a:pathLst>
                <a:path extrusionOk="0" h="23510" w="1909">
                  <a:moveTo>
                    <a:pt x="1662" y="1"/>
                  </a:moveTo>
                  <a:lnTo>
                    <a:pt x="1580" y="21"/>
                  </a:lnTo>
                  <a:lnTo>
                    <a:pt x="1477" y="83"/>
                  </a:lnTo>
                  <a:lnTo>
                    <a:pt x="1395" y="145"/>
                  </a:lnTo>
                  <a:lnTo>
                    <a:pt x="1375" y="227"/>
                  </a:lnTo>
                  <a:lnTo>
                    <a:pt x="1375" y="411"/>
                  </a:lnTo>
                  <a:lnTo>
                    <a:pt x="718" y="8453"/>
                  </a:lnTo>
                  <a:lnTo>
                    <a:pt x="595" y="10073"/>
                  </a:lnTo>
                  <a:lnTo>
                    <a:pt x="513" y="11673"/>
                  </a:lnTo>
                  <a:lnTo>
                    <a:pt x="390" y="14874"/>
                  </a:lnTo>
                  <a:lnTo>
                    <a:pt x="308" y="16699"/>
                  </a:lnTo>
                  <a:lnTo>
                    <a:pt x="206" y="18546"/>
                  </a:lnTo>
                  <a:lnTo>
                    <a:pt x="0" y="22197"/>
                  </a:lnTo>
                  <a:lnTo>
                    <a:pt x="0" y="22669"/>
                  </a:lnTo>
                  <a:lnTo>
                    <a:pt x="0" y="23120"/>
                  </a:lnTo>
                  <a:lnTo>
                    <a:pt x="0" y="23264"/>
                  </a:lnTo>
                  <a:lnTo>
                    <a:pt x="41" y="23387"/>
                  </a:lnTo>
                  <a:lnTo>
                    <a:pt x="103" y="23469"/>
                  </a:lnTo>
                  <a:lnTo>
                    <a:pt x="165" y="23510"/>
                  </a:lnTo>
                  <a:lnTo>
                    <a:pt x="206" y="23489"/>
                  </a:lnTo>
                  <a:lnTo>
                    <a:pt x="247" y="23469"/>
                  </a:lnTo>
                  <a:lnTo>
                    <a:pt x="267" y="23428"/>
                  </a:lnTo>
                  <a:lnTo>
                    <a:pt x="288" y="23407"/>
                  </a:lnTo>
                  <a:lnTo>
                    <a:pt x="370" y="22997"/>
                  </a:lnTo>
                  <a:lnTo>
                    <a:pt x="411" y="22792"/>
                  </a:lnTo>
                  <a:lnTo>
                    <a:pt x="431" y="22587"/>
                  </a:lnTo>
                  <a:lnTo>
                    <a:pt x="554" y="21089"/>
                  </a:lnTo>
                  <a:lnTo>
                    <a:pt x="657" y="19571"/>
                  </a:lnTo>
                  <a:lnTo>
                    <a:pt x="862" y="16699"/>
                  </a:lnTo>
                  <a:lnTo>
                    <a:pt x="965" y="15243"/>
                  </a:lnTo>
                  <a:lnTo>
                    <a:pt x="1088" y="13807"/>
                  </a:lnTo>
                  <a:lnTo>
                    <a:pt x="1190" y="12925"/>
                  </a:lnTo>
                  <a:lnTo>
                    <a:pt x="1252" y="12022"/>
                  </a:lnTo>
                  <a:lnTo>
                    <a:pt x="1375" y="10237"/>
                  </a:lnTo>
                  <a:lnTo>
                    <a:pt x="1539" y="6668"/>
                  </a:lnTo>
                  <a:lnTo>
                    <a:pt x="1908" y="432"/>
                  </a:lnTo>
                  <a:lnTo>
                    <a:pt x="1908" y="309"/>
                  </a:lnTo>
                  <a:lnTo>
                    <a:pt x="1908" y="227"/>
                  </a:lnTo>
                  <a:lnTo>
                    <a:pt x="1908" y="165"/>
                  </a:lnTo>
                  <a:lnTo>
                    <a:pt x="1867" y="124"/>
                  </a:lnTo>
                  <a:lnTo>
                    <a:pt x="1826" y="62"/>
                  </a:lnTo>
                  <a:lnTo>
                    <a:pt x="1765" y="21"/>
                  </a:lnTo>
                  <a:lnTo>
                    <a:pt x="1724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876850" y="2536196"/>
              <a:ext cx="843365" cy="59457"/>
            </a:xfrm>
            <a:custGeom>
              <a:rect b="b" l="l" r="r" t="t"/>
              <a:pathLst>
                <a:path extrusionOk="0" h="2852" w="40454">
                  <a:moveTo>
                    <a:pt x="574" y="0"/>
                  </a:moveTo>
                  <a:lnTo>
                    <a:pt x="451" y="41"/>
                  </a:lnTo>
                  <a:lnTo>
                    <a:pt x="328" y="103"/>
                  </a:lnTo>
                  <a:lnTo>
                    <a:pt x="205" y="185"/>
                  </a:lnTo>
                  <a:lnTo>
                    <a:pt x="103" y="267"/>
                  </a:lnTo>
                  <a:lnTo>
                    <a:pt x="41" y="369"/>
                  </a:lnTo>
                  <a:lnTo>
                    <a:pt x="0" y="472"/>
                  </a:lnTo>
                  <a:lnTo>
                    <a:pt x="0" y="574"/>
                  </a:lnTo>
                  <a:lnTo>
                    <a:pt x="21" y="677"/>
                  </a:lnTo>
                  <a:lnTo>
                    <a:pt x="82" y="800"/>
                  </a:lnTo>
                  <a:lnTo>
                    <a:pt x="164" y="923"/>
                  </a:lnTo>
                  <a:lnTo>
                    <a:pt x="349" y="1087"/>
                  </a:lnTo>
                  <a:lnTo>
                    <a:pt x="554" y="1251"/>
                  </a:lnTo>
                  <a:lnTo>
                    <a:pt x="780" y="1374"/>
                  </a:lnTo>
                  <a:lnTo>
                    <a:pt x="1005" y="1457"/>
                  </a:lnTo>
                  <a:lnTo>
                    <a:pt x="1580" y="1621"/>
                  </a:lnTo>
                  <a:lnTo>
                    <a:pt x="1867" y="1682"/>
                  </a:lnTo>
                  <a:lnTo>
                    <a:pt x="2154" y="1744"/>
                  </a:lnTo>
                  <a:lnTo>
                    <a:pt x="3016" y="1887"/>
                  </a:lnTo>
                  <a:lnTo>
                    <a:pt x="3877" y="1990"/>
                  </a:lnTo>
                  <a:lnTo>
                    <a:pt x="5621" y="2174"/>
                  </a:lnTo>
                  <a:lnTo>
                    <a:pt x="6975" y="2298"/>
                  </a:lnTo>
                  <a:lnTo>
                    <a:pt x="8349" y="2400"/>
                  </a:lnTo>
                  <a:lnTo>
                    <a:pt x="9703" y="2503"/>
                  </a:lnTo>
                  <a:lnTo>
                    <a:pt x="11057" y="2585"/>
                  </a:lnTo>
                  <a:lnTo>
                    <a:pt x="13785" y="2728"/>
                  </a:lnTo>
                  <a:lnTo>
                    <a:pt x="16514" y="2810"/>
                  </a:lnTo>
                  <a:lnTo>
                    <a:pt x="18155" y="2851"/>
                  </a:lnTo>
                  <a:lnTo>
                    <a:pt x="19775" y="2851"/>
                  </a:lnTo>
                  <a:lnTo>
                    <a:pt x="23037" y="2831"/>
                  </a:lnTo>
                  <a:lnTo>
                    <a:pt x="24412" y="2810"/>
                  </a:lnTo>
                  <a:lnTo>
                    <a:pt x="25807" y="2769"/>
                  </a:lnTo>
                  <a:lnTo>
                    <a:pt x="27201" y="2708"/>
                  </a:lnTo>
                  <a:lnTo>
                    <a:pt x="28576" y="2646"/>
                  </a:lnTo>
                  <a:lnTo>
                    <a:pt x="31345" y="2462"/>
                  </a:lnTo>
                  <a:lnTo>
                    <a:pt x="34115" y="2257"/>
                  </a:lnTo>
                  <a:lnTo>
                    <a:pt x="35161" y="2154"/>
                  </a:lnTo>
                  <a:lnTo>
                    <a:pt x="36207" y="2010"/>
                  </a:lnTo>
                  <a:lnTo>
                    <a:pt x="38300" y="1744"/>
                  </a:lnTo>
                  <a:lnTo>
                    <a:pt x="38648" y="1682"/>
                  </a:lnTo>
                  <a:lnTo>
                    <a:pt x="38976" y="1600"/>
                  </a:lnTo>
                  <a:lnTo>
                    <a:pt x="39305" y="1498"/>
                  </a:lnTo>
                  <a:lnTo>
                    <a:pt x="39633" y="1374"/>
                  </a:lnTo>
                  <a:lnTo>
                    <a:pt x="39879" y="1251"/>
                  </a:lnTo>
                  <a:lnTo>
                    <a:pt x="40084" y="1087"/>
                  </a:lnTo>
                  <a:lnTo>
                    <a:pt x="40187" y="1005"/>
                  </a:lnTo>
                  <a:lnTo>
                    <a:pt x="40289" y="903"/>
                  </a:lnTo>
                  <a:lnTo>
                    <a:pt x="40351" y="780"/>
                  </a:lnTo>
                  <a:lnTo>
                    <a:pt x="40433" y="656"/>
                  </a:lnTo>
                  <a:lnTo>
                    <a:pt x="40453" y="554"/>
                  </a:lnTo>
                  <a:lnTo>
                    <a:pt x="40453" y="472"/>
                  </a:lnTo>
                  <a:lnTo>
                    <a:pt x="40412" y="390"/>
                  </a:lnTo>
                  <a:lnTo>
                    <a:pt x="40371" y="308"/>
                  </a:lnTo>
                  <a:lnTo>
                    <a:pt x="40269" y="185"/>
                  </a:lnTo>
                  <a:lnTo>
                    <a:pt x="40146" y="103"/>
                  </a:lnTo>
                  <a:lnTo>
                    <a:pt x="39982" y="41"/>
                  </a:lnTo>
                  <a:lnTo>
                    <a:pt x="39838" y="21"/>
                  </a:lnTo>
                  <a:lnTo>
                    <a:pt x="39777" y="0"/>
                  </a:lnTo>
                  <a:lnTo>
                    <a:pt x="39735" y="21"/>
                  </a:lnTo>
                  <a:lnTo>
                    <a:pt x="39653" y="103"/>
                  </a:lnTo>
                  <a:lnTo>
                    <a:pt x="39612" y="205"/>
                  </a:lnTo>
                  <a:lnTo>
                    <a:pt x="39592" y="246"/>
                  </a:lnTo>
                  <a:lnTo>
                    <a:pt x="39592" y="308"/>
                  </a:lnTo>
                  <a:lnTo>
                    <a:pt x="39633" y="451"/>
                  </a:lnTo>
                  <a:lnTo>
                    <a:pt x="39694" y="574"/>
                  </a:lnTo>
                  <a:lnTo>
                    <a:pt x="39510" y="677"/>
                  </a:lnTo>
                  <a:lnTo>
                    <a:pt x="39305" y="759"/>
                  </a:lnTo>
                  <a:lnTo>
                    <a:pt x="39120" y="821"/>
                  </a:lnTo>
                  <a:lnTo>
                    <a:pt x="38915" y="862"/>
                  </a:lnTo>
                  <a:lnTo>
                    <a:pt x="38505" y="923"/>
                  </a:lnTo>
                  <a:lnTo>
                    <a:pt x="38115" y="964"/>
                  </a:lnTo>
                  <a:lnTo>
                    <a:pt x="36740" y="1087"/>
                  </a:lnTo>
                  <a:lnTo>
                    <a:pt x="35366" y="1190"/>
                  </a:lnTo>
                  <a:lnTo>
                    <a:pt x="32617" y="1395"/>
                  </a:lnTo>
                  <a:lnTo>
                    <a:pt x="29499" y="1580"/>
                  </a:lnTo>
                  <a:lnTo>
                    <a:pt x="27940" y="1682"/>
                  </a:lnTo>
                  <a:lnTo>
                    <a:pt x="26401" y="1744"/>
                  </a:lnTo>
                  <a:lnTo>
                    <a:pt x="23735" y="1805"/>
                  </a:lnTo>
                  <a:lnTo>
                    <a:pt x="22401" y="1846"/>
                  </a:lnTo>
                  <a:lnTo>
                    <a:pt x="21068" y="1908"/>
                  </a:lnTo>
                  <a:lnTo>
                    <a:pt x="20411" y="1928"/>
                  </a:lnTo>
                  <a:lnTo>
                    <a:pt x="19734" y="1908"/>
                  </a:lnTo>
                  <a:lnTo>
                    <a:pt x="18422" y="1867"/>
                  </a:lnTo>
                  <a:lnTo>
                    <a:pt x="15201" y="1764"/>
                  </a:lnTo>
                  <a:lnTo>
                    <a:pt x="14011" y="1744"/>
                  </a:lnTo>
                  <a:lnTo>
                    <a:pt x="13416" y="1744"/>
                  </a:lnTo>
                  <a:lnTo>
                    <a:pt x="12821" y="1703"/>
                  </a:lnTo>
                  <a:lnTo>
                    <a:pt x="10257" y="1539"/>
                  </a:lnTo>
                  <a:lnTo>
                    <a:pt x="7693" y="1395"/>
                  </a:lnTo>
                  <a:lnTo>
                    <a:pt x="5129" y="1210"/>
                  </a:lnTo>
                  <a:lnTo>
                    <a:pt x="3857" y="1108"/>
                  </a:lnTo>
                  <a:lnTo>
                    <a:pt x="2564" y="985"/>
                  </a:lnTo>
                  <a:lnTo>
                    <a:pt x="2092" y="944"/>
                  </a:lnTo>
                  <a:lnTo>
                    <a:pt x="1641" y="862"/>
                  </a:lnTo>
                  <a:lnTo>
                    <a:pt x="1395" y="821"/>
                  </a:lnTo>
                  <a:lnTo>
                    <a:pt x="1169" y="759"/>
                  </a:lnTo>
                  <a:lnTo>
                    <a:pt x="964" y="677"/>
                  </a:lnTo>
                  <a:lnTo>
                    <a:pt x="739" y="595"/>
                  </a:lnTo>
                  <a:lnTo>
                    <a:pt x="780" y="472"/>
                  </a:lnTo>
                  <a:lnTo>
                    <a:pt x="841" y="349"/>
                  </a:lnTo>
                  <a:lnTo>
                    <a:pt x="862" y="308"/>
                  </a:lnTo>
                  <a:lnTo>
                    <a:pt x="862" y="246"/>
                  </a:lnTo>
                  <a:lnTo>
                    <a:pt x="862" y="185"/>
                  </a:lnTo>
                  <a:lnTo>
                    <a:pt x="821" y="123"/>
                  </a:lnTo>
                  <a:lnTo>
                    <a:pt x="759" y="62"/>
                  </a:lnTo>
                  <a:lnTo>
                    <a:pt x="698" y="2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843911" y="2670474"/>
              <a:ext cx="910515" cy="77845"/>
            </a:xfrm>
            <a:custGeom>
              <a:rect b="b" l="l" r="r" t="t"/>
              <a:pathLst>
                <a:path extrusionOk="0" h="3734" w="43675">
                  <a:moveTo>
                    <a:pt x="43244" y="0"/>
                  </a:moveTo>
                  <a:lnTo>
                    <a:pt x="42710" y="82"/>
                  </a:lnTo>
                  <a:lnTo>
                    <a:pt x="42177" y="185"/>
                  </a:lnTo>
                  <a:lnTo>
                    <a:pt x="40167" y="657"/>
                  </a:lnTo>
                  <a:lnTo>
                    <a:pt x="38156" y="1129"/>
                  </a:lnTo>
                  <a:lnTo>
                    <a:pt x="36946" y="1395"/>
                  </a:lnTo>
                  <a:lnTo>
                    <a:pt x="35736" y="1662"/>
                  </a:lnTo>
                  <a:lnTo>
                    <a:pt x="34525" y="1888"/>
                  </a:lnTo>
                  <a:lnTo>
                    <a:pt x="33315" y="2113"/>
                  </a:lnTo>
                  <a:lnTo>
                    <a:pt x="32433" y="2236"/>
                  </a:lnTo>
                  <a:lnTo>
                    <a:pt x="31571" y="2360"/>
                  </a:lnTo>
                  <a:lnTo>
                    <a:pt x="30710" y="2442"/>
                  </a:lnTo>
                  <a:lnTo>
                    <a:pt x="29848" y="2544"/>
                  </a:lnTo>
                  <a:lnTo>
                    <a:pt x="28105" y="2667"/>
                  </a:lnTo>
                  <a:lnTo>
                    <a:pt x="26361" y="2770"/>
                  </a:lnTo>
                  <a:lnTo>
                    <a:pt x="25397" y="2831"/>
                  </a:lnTo>
                  <a:lnTo>
                    <a:pt x="24412" y="2852"/>
                  </a:lnTo>
                  <a:lnTo>
                    <a:pt x="23448" y="2872"/>
                  </a:lnTo>
                  <a:lnTo>
                    <a:pt x="22463" y="2872"/>
                  </a:lnTo>
                  <a:lnTo>
                    <a:pt x="20514" y="2852"/>
                  </a:lnTo>
                  <a:lnTo>
                    <a:pt x="18566" y="2831"/>
                  </a:lnTo>
                  <a:lnTo>
                    <a:pt x="17827" y="2811"/>
                  </a:lnTo>
                  <a:lnTo>
                    <a:pt x="17109" y="2790"/>
                  </a:lnTo>
                  <a:lnTo>
                    <a:pt x="15632" y="2688"/>
                  </a:lnTo>
                  <a:lnTo>
                    <a:pt x="14176" y="2565"/>
                  </a:lnTo>
                  <a:lnTo>
                    <a:pt x="12719" y="2442"/>
                  </a:lnTo>
                  <a:lnTo>
                    <a:pt x="11878" y="2339"/>
                  </a:lnTo>
                  <a:lnTo>
                    <a:pt x="11037" y="2236"/>
                  </a:lnTo>
                  <a:lnTo>
                    <a:pt x="10196" y="2113"/>
                  </a:lnTo>
                  <a:lnTo>
                    <a:pt x="9355" y="1949"/>
                  </a:lnTo>
                  <a:lnTo>
                    <a:pt x="8514" y="1806"/>
                  </a:lnTo>
                  <a:lnTo>
                    <a:pt x="7693" y="1621"/>
                  </a:lnTo>
                  <a:lnTo>
                    <a:pt x="6032" y="1252"/>
                  </a:lnTo>
                  <a:lnTo>
                    <a:pt x="1477" y="185"/>
                  </a:lnTo>
                  <a:lnTo>
                    <a:pt x="1149" y="123"/>
                  </a:lnTo>
                  <a:lnTo>
                    <a:pt x="821" y="62"/>
                  </a:lnTo>
                  <a:lnTo>
                    <a:pt x="472" y="21"/>
                  </a:lnTo>
                  <a:lnTo>
                    <a:pt x="83" y="21"/>
                  </a:lnTo>
                  <a:lnTo>
                    <a:pt x="62" y="62"/>
                  </a:lnTo>
                  <a:lnTo>
                    <a:pt x="0" y="123"/>
                  </a:lnTo>
                  <a:lnTo>
                    <a:pt x="0" y="165"/>
                  </a:lnTo>
                  <a:lnTo>
                    <a:pt x="21" y="206"/>
                  </a:lnTo>
                  <a:lnTo>
                    <a:pt x="62" y="267"/>
                  </a:lnTo>
                  <a:lnTo>
                    <a:pt x="267" y="370"/>
                  </a:lnTo>
                  <a:lnTo>
                    <a:pt x="472" y="452"/>
                  </a:lnTo>
                  <a:lnTo>
                    <a:pt x="1211" y="739"/>
                  </a:lnTo>
                  <a:lnTo>
                    <a:pt x="1929" y="1006"/>
                  </a:lnTo>
                  <a:lnTo>
                    <a:pt x="2667" y="1231"/>
                  </a:lnTo>
                  <a:lnTo>
                    <a:pt x="3426" y="1457"/>
                  </a:lnTo>
                  <a:lnTo>
                    <a:pt x="4411" y="1744"/>
                  </a:lnTo>
                  <a:lnTo>
                    <a:pt x="5396" y="2011"/>
                  </a:lnTo>
                  <a:lnTo>
                    <a:pt x="6380" y="2236"/>
                  </a:lnTo>
                  <a:lnTo>
                    <a:pt x="7365" y="2462"/>
                  </a:lnTo>
                  <a:lnTo>
                    <a:pt x="8370" y="2688"/>
                  </a:lnTo>
                  <a:lnTo>
                    <a:pt x="9375" y="2872"/>
                  </a:lnTo>
                  <a:lnTo>
                    <a:pt x="10381" y="3036"/>
                  </a:lnTo>
                  <a:lnTo>
                    <a:pt x="11386" y="3180"/>
                  </a:lnTo>
                  <a:lnTo>
                    <a:pt x="12493" y="3303"/>
                  </a:lnTo>
                  <a:lnTo>
                    <a:pt x="13581" y="3406"/>
                  </a:lnTo>
                  <a:lnTo>
                    <a:pt x="14668" y="3508"/>
                  </a:lnTo>
                  <a:lnTo>
                    <a:pt x="15776" y="3590"/>
                  </a:lnTo>
                  <a:lnTo>
                    <a:pt x="16883" y="3652"/>
                  </a:lnTo>
                  <a:lnTo>
                    <a:pt x="17971" y="3693"/>
                  </a:lnTo>
                  <a:lnTo>
                    <a:pt x="19078" y="3713"/>
                  </a:lnTo>
                  <a:lnTo>
                    <a:pt x="20186" y="3734"/>
                  </a:lnTo>
                  <a:lnTo>
                    <a:pt x="20658" y="3734"/>
                  </a:lnTo>
                  <a:lnTo>
                    <a:pt x="21150" y="3713"/>
                  </a:lnTo>
                  <a:lnTo>
                    <a:pt x="22114" y="3713"/>
                  </a:lnTo>
                  <a:lnTo>
                    <a:pt x="22894" y="3734"/>
                  </a:lnTo>
                  <a:lnTo>
                    <a:pt x="24474" y="3734"/>
                  </a:lnTo>
                  <a:lnTo>
                    <a:pt x="25274" y="3693"/>
                  </a:lnTo>
                  <a:lnTo>
                    <a:pt x="26853" y="3631"/>
                  </a:lnTo>
                  <a:lnTo>
                    <a:pt x="28433" y="3529"/>
                  </a:lnTo>
                  <a:lnTo>
                    <a:pt x="29807" y="3426"/>
                  </a:lnTo>
                  <a:lnTo>
                    <a:pt x="31182" y="3303"/>
                  </a:lnTo>
                  <a:lnTo>
                    <a:pt x="31920" y="3221"/>
                  </a:lnTo>
                  <a:lnTo>
                    <a:pt x="32659" y="3119"/>
                  </a:lnTo>
                  <a:lnTo>
                    <a:pt x="33397" y="2995"/>
                  </a:lnTo>
                  <a:lnTo>
                    <a:pt x="34115" y="2872"/>
                  </a:lnTo>
                  <a:lnTo>
                    <a:pt x="35592" y="2606"/>
                  </a:lnTo>
                  <a:lnTo>
                    <a:pt x="37049" y="2277"/>
                  </a:lnTo>
                  <a:lnTo>
                    <a:pt x="38403" y="1949"/>
                  </a:lnTo>
                  <a:lnTo>
                    <a:pt x="39756" y="1600"/>
                  </a:lnTo>
                  <a:lnTo>
                    <a:pt x="40413" y="1395"/>
                  </a:lnTo>
                  <a:lnTo>
                    <a:pt x="41090" y="1190"/>
                  </a:lnTo>
                  <a:lnTo>
                    <a:pt x="41746" y="965"/>
                  </a:lnTo>
                  <a:lnTo>
                    <a:pt x="42423" y="739"/>
                  </a:lnTo>
                  <a:lnTo>
                    <a:pt x="43039" y="493"/>
                  </a:lnTo>
                  <a:lnTo>
                    <a:pt x="43675" y="226"/>
                  </a:lnTo>
                  <a:lnTo>
                    <a:pt x="43572" y="103"/>
                  </a:lnTo>
                  <a:lnTo>
                    <a:pt x="43469" y="21"/>
                  </a:lnTo>
                  <a:lnTo>
                    <a:pt x="43367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Google Shape;1500;p36"/>
          <p:cNvGrpSpPr/>
          <p:nvPr/>
        </p:nvGrpSpPr>
        <p:grpSpPr>
          <a:xfrm>
            <a:off x="3744761" y="4053501"/>
            <a:ext cx="499625" cy="1067844"/>
            <a:chOff x="3110200" y="246325"/>
            <a:chExt cx="1540625" cy="2797600"/>
          </a:xfrm>
        </p:grpSpPr>
        <p:sp>
          <p:nvSpPr>
            <p:cNvPr id="1501" name="Google Shape;1501;p36"/>
            <p:cNvSpPr/>
            <p:nvPr/>
          </p:nvSpPr>
          <p:spPr>
            <a:xfrm>
              <a:off x="3203550" y="1146875"/>
              <a:ext cx="997500" cy="1274450"/>
            </a:xfrm>
            <a:custGeom>
              <a:rect b="b" l="l" r="r" t="t"/>
              <a:pathLst>
                <a:path extrusionOk="0" h="50978" w="39900">
                  <a:moveTo>
                    <a:pt x="5375" y="1"/>
                  </a:moveTo>
                  <a:lnTo>
                    <a:pt x="5313" y="42"/>
                  </a:lnTo>
                  <a:lnTo>
                    <a:pt x="5272" y="103"/>
                  </a:lnTo>
                  <a:lnTo>
                    <a:pt x="5231" y="206"/>
                  </a:lnTo>
                  <a:lnTo>
                    <a:pt x="5211" y="329"/>
                  </a:lnTo>
                  <a:lnTo>
                    <a:pt x="5231" y="452"/>
                  </a:lnTo>
                  <a:lnTo>
                    <a:pt x="5231" y="575"/>
                  </a:lnTo>
                  <a:lnTo>
                    <a:pt x="5231" y="698"/>
                  </a:lnTo>
                  <a:lnTo>
                    <a:pt x="5211" y="801"/>
                  </a:lnTo>
                  <a:lnTo>
                    <a:pt x="5149" y="924"/>
                  </a:lnTo>
                  <a:lnTo>
                    <a:pt x="5149" y="903"/>
                  </a:lnTo>
                  <a:lnTo>
                    <a:pt x="5088" y="985"/>
                  </a:lnTo>
                  <a:lnTo>
                    <a:pt x="5047" y="1067"/>
                  </a:lnTo>
                  <a:lnTo>
                    <a:pt x="5047" y="1170"/>
                  </a:lnTo>
                  <a:lnTo>
                    <a:pt x="5047" y="1273"/>
                  </a:lnTo>
                  <a:lnTo>
                    <a:pt x="5047" y="1478"/>
                  </a:lnTo>
                  <a:lnTo>
                    <a:pt x="5006" y="1560"/>
                  </a:lnTo>
                  <a:lnTo>
                    <a:pt x="4965" y="1642"/>
                  </a:lnTo>
                  <a:lnTo>
                    <a:pt x="4903" y="1724"/>
                  </a:lnTo>
                  <a:lnTo>
                    <a:pt x="4883" y="1826"/>
                  </a:lnTo>
                  <a:lnTo>
                    <a:pt x="4862" y="1929"/>
                  </a:lnTo>
                  <a:lnTo>
                    <a:pt x="4862" y="2032"/>
                  </a:lnTo>
                  <a:lnTo>
                    <a:pt x="4842" y="2257"/>
                  </a:lnTo>
                  <a:lnTo>
                    <a:pt x="4842" y="2339"/>
                  </a:lnTo>
                  <a:lnTo>
                    <a:pt x="4801" y="2442"/>
                  </a:lnTo>
                  <a:lnTo>
                    <a:pt x="4821" y="2524"/>
                  </a:lnTo>
                  <a:lnTo>
                    <a:pt x="4821" y="2606"/>
                  </a:lnTo>
                  <a:lnTo>
                    <a:pt x="4801" y="2668"/>
                  </a:lnTo>
                  <a:lnTo>
                    <a:pt x="4760" y="2729"/>
                  </a:lnTo>
                  <a:lnTo>
                    <a:pt x="4698" y="2852"/>
                  </a:lnTo>
                  <a:lnTo>
                    <a:pt x="4677" y="2975"/>
                  </a:lnTo>
                  <a:lnTo>
                    <a:pt x="4677" y="3098"/>
                  </a:lnTo>
                  <a:lnTo>
                    <a:pt x="4677" y="3221"/>
                  </a:lnTo>
                  <a:lnTo>
                    <a:pt x="4677" y="3468"/>
                  </a:lnTo>
                  <a:lnTo>
                    <a:pt x="4657" y="3591"/>
                  </a:lnTo>
                  <a:lnTo>
                    <a:pt x="4595" y="3714"/>
                  </a:lnTo>
                  <a:lnTo>
                    <a:pt x="4616" y="3755"/>
                  </a:lnTo>
                  <a:lnTo>
                    <a:pt x="4616" y="3775"/>
                  </a:lnTo>
                  <a:lnTo>
                    <a:pt x="4616" y="3816"/>
                  </a:lnTo>
                  <a:lnTo>
                    <a:pt x="4575" y="3837"/>
                  </a:lnTo>
                  <a:lnTo>
                    <a:pt x="4534" y="3919"/>
                  </a:lnTo>
                  <a:lnTo>
                    <a:pt x="4493" y="4021"/>
                  </a:lnTo>
                  <a:lnTo>
                    <a:pt x="4493" y="4104"/>
                  </a:lnTo>
                  <a:lnTo>
                    <a:pt x="4493" y="4206"/>
                  </a:lnTo>
                  <a:lnTo>
                    <a:pt x="4493" y="4309"/>
                  </a:lnTo>
                  <a:lnTo>
                    <a:pt x="4493" y="4411"/>
                  </a:lnTo>
                  <a:lnTo>
                    <a:pt x="4452" y="4493"/>
                  </a:lnTo>
                  <a:lnTo>
                    <a:pt x="4411" y="4575"/>
                  </a:lnTo>
                  <a:lnTo>
                    <a:pt x="4349" y="4678"/>
                  </a:lnTo>
                  <a:lnTo>
                    <a:pt x="4329" y="4760"/>
                  </a:lnTo>
                  <a:lnTo>
                    <a:pt x="4308" y="4863"/>
                  </a:lnTo>
                  <a:lnTo>
                    <a:pt x="4308" y="4986"/>
                  </a:lnTo>
                  <a:lnTo>
                    <a:pt x="4308" y="5191"/>
                  </a:lnTo>
                  <a:lnTo>
                    <a:pt x="4288" y="5293"/>
                  </a:lnTo>
                  <a:lnTo>
                    <a:pt x="4247" y="5375"/>
                  </a:lnTo>
                  <a:lnTo>
                    <a:pt x="4247" y="5416"/>
                  </a:lnTo>
                  <a:lnTo>
                    <a:pt x="4267" y="5437"/>
                  </a:lnTo>
                  <a:lnTo>
                    <a:pt x="4247" y="5478"/>
                  </a:lnTo>
                  <a:lnTo>
                    <a:pt x="4206" y="5498"/>
                  </a:lnTo>
                  <a:lnTo>
                    <a:pt x="4165" y="5560"/>
                  </a:lnTo>
                  <a:lnTo>
                    <a:pt x="4144" y="5642"/>
                  </a:lnTo>
                  <a:lnTo>
                    <a:pt x="4124" y="5786"/>
                  </a:lnTo>
                  <a:lnTo>
                    <a:pt x="4103" y="5950"/>
                  </a:lnTo>
                  <a:lnTo>
                    <a:pt x="4083" y="6011"/>
                  </a:lnTo>
                  <a:lnTo>
                    <a:pt x="4042" y="6093"/>
                  </a:lnTo>
                  <a:lnTo>
                    <a:pt x="4062" y="6134"/>
                  </a:lnTo>
                  <a:lnTo>
                    <a:pt x="4062" y="6155"/>
                  </a:lnTo>
                  <a:lnTo>
                    <a:pt x="4062" y="6196"/>
                  </a:lnTo>
                  <a:lnTo>
                    <a:pt x="4021" y="6237"/>
                  </a:lnTo>
                  <a:lnTo>
                    <a:pt x="3980" y="6299"/>
                  </a:lnTo>
                  <a:lnTo>
                    <a:pt x="3959" y="6381"/>
                  </a:lnTo>
                  <a:lnTo>
                    <a:pt x="3939" y="6524"/>
                  </a:lnTo>
                  <a:lnTo>
                    <a:pt x="3918" y="6688"/>
                  </a:lnTo>
                  <a:lnTo>
                    <a:pt x="3898" y="6770"/>
                  </a:lnTo>
                  <a:lnTo>
                    <a:pt x="3877" y="6832"/>
                  </a:lnTo>
                  <a:lnTo>
                    <a:pt x="3877" y="6873"/>
                  </a:lnTo>
                  <a:lnTo>
                    <a:pt x="3898" y="6914"/>
                  </a:lnTo>
                  <a:lnTo>
                    <a:pt x="3877" y="6934"/>
                  </a:lnTo>
                  <a:lnTo>
                    <a:pt x="3857" y="6955"/>
                  </a:lnTo>
                  <a:lnTo>
                    <a:pt x="3795" y="7058"/>
                  </a:lnTo>
                  <a:lnTo>
                    <a:pt x="3775" y="7160"/>
                  </a:lnTo>
                  <a:lnTo>
                    <a:pt x="3754" y="7242"/>
                  </a:lnTo>
                  <a:lnTo>
                    <a:pt x="3754" y="7345"/>
                  </a:lnTo>
                  <a:lnTo>
                    <a:pt x="3754" y="7550"/>
                  </a:lnTo>
                  <a:lnTo>
                    <a:pt x="3734" y="7652"/>
                  </a:lnTo>
                  <a:lnTo>
                    <a:pt x="3693" y="7755"/>
                  </a:lnTo>
                  <a:lnTo>
                    <a:pt x="3693" y="7796"/>
                  </a:lnTo>
                  <a:lnTo>
                    <a:pt x="3713" y="7817"/>
                  </a:lnTo>
                  <a:lnTo>
                    <a:pt x="3693" y="7858"/>
                  </a:lnTo>
                  <a:lnTo>
                    <a:pt x="3672" y="7878"/>
                  </a:lnTo>
                  <a:lnTo>
                    <a:pt x="3611" y="7940"/>
                  </a:lnTo>
                  <a:lnTo>
                    <a:pt x="3590" y="8022"/>
                  </a:lnTo>
                  <a:lnTo>
                    <a:pt x="3570" y="8186"/>
                  </a:lnTo>
                  <a:lnTo>
                    <a:pt x="3549" y="8329"/>
                  </a:lnTo>
                  <a:lnTo>
                    <a:pt x="3529" y="8411"/>
                  </a:lnTo>
                  <a:lnTo>
                    <a:pt x="3508" y="8493"/>
                  </a:lnTo>
                  <a:lnTo>
                    <a:pt x="3508" y="8514"/>
                  </a:lnTo>
                  <a:lnTo>
                    <a:pt x="3508" y="8555"/>
                  </a:lnTo>
                  <a:lnTo>
                    <a:pt x="3508" y="8596"/>
                  </a:lnTo>
                  <a:lnTo>
                    <a:pt x="3467" y="8617"/>
                  </a:lnTo>
                  <a:lnTo>
                    <a:pt x="3426" y="8719"/>
                  </a:lnTo>
                  <a:lnTo>
                    <a:pt x="3385" y="8822"/>
                  </a:lnTo>
                  <a:lnTo>
                    <a:pt x="3365" y="8945"/>
                  </a:lnTo>
                  <a:lnTo>
                    <a:pt x="3324" y="9047"/>
                  </a:lnTo>
                  <a:lnTo>
                    <a:pt x="3324" y="9088"/>
                  </a:lnTo>
                  <a:lnTo>
                    <a:pt x="3324" y="9109"/>
                  </a:lnTo>
                  <a:lnTo>
                    <a:pt x="3324" y="9150"/>
                  </a:lnTo>
                  <a:lnTo>
                    <a:pt x="3283" y="9170"/>
                  </a:lnTo>
                  <a:lnTo>
                    <a:pt x="3242" y="9273"/>
                  </a:lnTo>
                  <a:lnTo>
                    <a:pt x="3200" y="9396"/>
                  </a:lnTo>
                  <a:lnTo>
                    <a:pt x="3139" y="9622"/>
                  </a:lnTo>
                  <a:lnTo>
                    <a:pt x="3159" y="9663"/>
                  </a:lnTo>
                  <a:lnTo>
                    <a:pt x="3118" y="9724"/>
                  </a:lnTo>
                  <a:lnTo>
                    <a:pt x="3057" y="9806"/>
                  </a:lnTo>
                  <a:lnTo>
                    <a:pt x="3036" y="9909"/>
                  </a:lnTo>
                  <a:lnTo>
                    <a:pt x="3016" y="9991"/>
                  </a:lnTo>
                  <a:lnTo>
                    <a:pt x="3016" y="10094"/>
                  </a:lnTo>
                  <a:lnTo>
                    <a:pt x="3016" y="10299"/>
                  </a:lnTo>
                  <a:lnTo>
                    <a:pt x="2995" y="10401"/>
                  </a:lnTo>
                  <a:lnTo>
                    <a:pt x="2954" y="10504"/>
                  </a:lnTo>
                  <a:lnTo>
                    <a:pt x="2954" y="10545"/>
                  </a:lnTo>
                  <a:lnTo>
                    <a:pt x="2954" y="10565"/>
                  </a:lnTo>
                  <a:lnTo>
                    <a:pt x="2954" y="10606"/>
                  </a:lnTo>
                  <a:lnTo>
                    <a:pt x="2913" y="10647"/>
                  </a:lnTo>
                  <a:lnTo>
                    <a:pt x="2872" y="10709"/>
                  </a:lnTo>
                  <a:lnTo>
                    <a:pt x="2852" y="10771"/>
                  </a:lnTo>
                  <a:lnTo>
                    <a:pt x="2831" y="10914"/>
                  </a:lnTo>
                  <a:lnTo>
                    <a:pt x="2831" y="11078"/>
                  </a:lnTo>
                  <a:lnTo>
                    <a:pt x="2811" y="11140"/>
                  </a:lnTo>
                  <a:lnTo>
                    <a:pt x="2770" y="11201"/>
                  </a:lnTo>
                  <a:lnTo>
                    <a:pt x="2708" y="11263"/>
                  </a:lnTo>
                  <a:lnTo>
                    <a:pt x="2688" y="11324"/>
                  </a:lnTo>
                  <a:lnTo>
                    <a:pt x="2647" y="11489"/>
                  </a:lnTo>
                  <a:lnTo>
                    <a:pt x="2647" y="11653"/>
                  </a:lnTo>
                  <a:lnTo>
                    <a:pt x="2626" y="11714"/>
                  </a:lnTo>
                  <a:lnTo>
                    <a:pt x="2585" y="11796"/>
                  </a:lnTo>
                  <a:lnTo>
                    <a:pt x="2606" y="11817"/>
                  </a:lnTo>
                  <a:lnTo>
                    <a:pt x="2606" y="11858"/>
                  </a:lnTo>
                  <a:lnTo>
                    <a:pt x="2585" y="11899"/>
                  </a:lnTo>
                  <a:lnTo>
                    <a:pt x="2565" y="11919"/>
                  </a:lnTo>
                  <a:lnTo>
                    <a:pt x="2503" y="11981"/>
                  </a:lnTo>
                  <a:lnTo>
                    <a:pt x="2482" y="12063"/>
                  </a:lnTo>
                  <a:lnTo>
                    <a:pt x="2482" y="12207"/>
                  </a:lnTo>
                  <a:lnTo>
                    <a:pt x="2462" y="12350"/>
                  </a:lnTo>
                  <a:lnTo>
                    <a:pt x="2441" y="12412"/>
                  </a:lnTo>
                  <a:lnTo>
                    <a:pt x="2380" y="12473"/>
                  </a:lnTo>
                  <a:lnTo>
                    <a:pt x="2339" y="12555"/>
                  </a:lnTo>
                  <a:lnTo>
                    <a:pt x="2298" y="12658"/>
                  </a:lnTo>
                  <a:lnTo>
                    <a:pt x="2298" y="12760"/>
                  </a:lnTo>
                  <a:lnTo>
                    <a:pt x="2298" y="12863"/>
                  </a:lnTo>
                  <a:lnTo>
                    <a:pt x="2277" y="13068"/>
                  </a:lnTo>
                  <a:lnTo>
                    <a:pt x="2257" y="13150"/>
                  </a:lnTo>
                  <a:lnTo>
                    <a:pt x="2216" y="13253"/>
                  </a:lnTo>
                  <a:lnTo>
                    <a:pt x="2236" y="13294"/>
                  </a:lnTo>
                  <a:lnTo>
                    <a:pt x="2236" y="13314"/>
                  </a:lnTo>
                  <a:lnTo>
                    <a:pt x="2216" y="13355"/>
                  </a:lnTo>
                  <a:lnTo>
                    <a:pt x="2195" y="13396"/>
                  </a:lnTo>
                  <a:lnTo>
                    <a:pt x="2134" y="13478"/>
                  </a:lnTo>
                  <a:lnTo>
                    <a:pt x="2113" y="13560"/>
                  </a:lnTo>
                  <a:lnTo>
                    <a:pt x="2113" y="13766"/>
                  </a:lnTo>
                  <a:lnTo>
                    <a:pt x="2113" y="13868"/>
                  </a:lnTo>
                  <a:lnTo>
                    <a:pt x="2093" y="13950"/>
                  </a:lnTo>
                  <a:lnTo>
                    <a:pt x="2072" y="14053"/>
                  </a:lnTo>
                  <a:lnTo>
                    <a:pt x="2011" y="14135"/>
                  </a:lnTo>
                  <a:lnTo>
                    <a:pt x="1970" y="14196"/>
                  </a:lnTo>
                  <a:lnTo>
                    <a:pt x="1949" y="14278"/>
                  </a:lnTo>
                  <a:lnTo>
                    <a:pt x="1908" y="14443"/>
                  </a:lnTo>
                  <a:lnTo>
                    <a:pt x="1908" y="14607"/>
                  </a:lnTo>
                  <a:lnTo>
                    <a:pt x="1888" y="14689"/>
                  </a:lnTo>
                  <a:lnTo>
                    <a:pt x="1847" y="14750"/>
                  </a:lnTo>
                  <a:lnTo>
                    <a:pt x="1867" y="14791"/>
                  </a:lnTo>
                  <a:lnTo>
                    <a:pt x="1867" y="14812"/>
                  </a:lnTo>
                  <a:lnTo>
                    <a:pt x="1847" y="14832"/>
                  </a:lnTo>
                  <a:lnTo>
                    <a:pt x="1826" y="14853"/>
                  </a:lnTo>
                  <a:lnTo>
                    <a:pt x="1785" y="14914"/>
                  </a:lnTo>
                  <a:lnTo>
                    <a:pt x="1764" y="14996"/>
                  </a:lnTo>
                  <a:lnTo>
                    <a:pt x="1744" y="15140"/>
                  </a:lnTo>
                  <a:lnTo>
                    <a:pt x="1723" y="15284"/>
                  </a:lnTo>
                  <a:lnTo>
                    <a:pt x="1703" y="15366"/>
                  </a:lnTo>
                  <a:lnTo>
                    <a:pt x="1662" y="15427"/>
                  </a:lnTo>
                  <a:lnTo>
                    <a:pt x="1662" y="15407"/>
                  </a:lnTo>
                  <a:lnTo>
                    <a:pt x="1600" y="15509"/>
                  </a:lnTo>
                  <a:lnTo>
                    <a:pt x="1559" y="15612"/>
                  </a:lnTo>
                  <a:lnTo>
                    <a:pt x="1559" y="15714"/>
                  </a:lnTo>
                  <a:lnTo>
                    <a:pt x="1559" y="15817"/>
                  </a:lnTo>
                  <a:lnTo>
                    <a:pt x="1539" y="16022"/>
                  </a:lnTo>
                  <a:lnTo>
                    <a:pt x="1518" y="16125"/>
                  </a:lnTo>
                  <a:lnTo>
                    <a:pt x="1477" y="16227"/>
                  </a:lnTo>
                  <a:lnTo>
                    <a:pt x="1498" y="16289"/>
                  </a:lnTo>
                  <a:lnTo>
                    <a:pt x="1457" y="16330"/>
                  </a:lnTo>
                  <a:lnTo>
                    <a:pt x="1416" y="16412"/>
                  </a:lnTo>
                  <a:lnTo>
                    <a:pt x="1375" y="16514"/>
                  </a:lnTo>
                  <a:lnTo>
                    <a:pt x="1375" y="16617"/>
                  </a:lnTo>
                  <a:lnTo>
                    <a:pt x="1375" y="16720"/>
                  </a:lnTo>
                  <a:lnTo>
                    <a:pt x="1354" y="16925"/>
                  </a:lnTo>
                  <a:lnTo>
                    <a:pt x="1334" y="17027"/>
                  </a:lnTo>
                  <a:lnTo>
                    <a:pt x="1293" y="17130"/>
                  </a:lnTo>
                  <a:lnTo>
                    <a:pt x="1313" y="17150"/>
                  </a:lnTo>
                  <a:lnTo>
                    <a:pt x="1313" y="17191"/>
                  </a:lnTo>
                  <a:lnTo>
                    <a:pt x="1293" y="17212"/>
                  </a:lnTo>
                  <a:lnTo>
                    <a:pt x="1272" y="17253"/>
                  </a:lnTo>
                  <a:lnTo>
                    <a:pt x="1231" y="17314"/>
                  </a:lnTo>
                  <a:lnTo>
                    <a:pt x="1211" y="17397"/>
                  </a:lnTo>
                  <a:lnTo>
                    <a:pt x="1190" y="17561"/>
                  </a:lnTo>
                  <a:lnTo>
                    <a:pt x="1170" y="17725"/>
                  </a:lnTo>
                  <a:lnTo>
                    <a:pt x="1149" y="17786"/>
                  </a:lnTo>
                  <a:lnTo>
                    <a:pt x="1108" y="17868"/>
                  </a:lnTo>
                  <a:lnTo>
                    <a:pt x="1129" y="17909"/>
                  </a:lnTo>
                  <a:lnTo>
                    <a:pt x="1129" y="17930"/>
                  </a:lnTo>
                  <a:lnTo>
                    <a:pt x="1108" y="17950"/>
                  </a:lnTo>
                  <a:lnTo>
                    <a:pt x="1088" y="17991"/>
                  </a:lnTo>
                  <a:lnTo>
                    <a:pt x="1047" y="18053"/>
                  </a:lnTo>
                  <a:lnTo>
                    <a:pt x="1026" y="18135"/>
                  </a:lnTo>
                  <a:lnTo>
                    <a:pt x="1005" y="18299"/>
                  </a:lnTo>
                  <a:lnTo>
                    <a:pt x="985" y="18463"/>
                  </a:lnTo>
                  <a:lnTo>
                    <a:pt x="964" y="18525"/>
                  </a:lnTo>
                  <a:lnTo>
                    <a:pt x="923" y="18607"/>
                  </a:lnTo>
                  <a:lnTo>
                    <a:pt x="944" y="18689"/>
                  </a:lnTo>
                  <a:lnTo>
                    <a:pt x="944" y="18771"/>
                  </a:lnTo>
                  <a:lnTo>
                    <a:pt x="923" y="18833"/>
                  </a:lnTo>
                  <a:lnTo>
                    <a:pt x="903" y="18915"/>
                  </a:lnTo>
                  <a:lnTo>
                    <a:pt x="841" y="18997"/>
                  </a:lnTo>
                  <a:lnTo>
                    <a:pt x="821" y="19099"/>
                  </a:lnTo>
                  <a:lnTo>
                    <a:pt x="821" y="19284"/>
                  </a:lnTo>
                  <a:lnTo>
                    <a:pt x="821" y="19489"/>
                  </a:lnTo>
                  <a:lnTo>
                    <a:pt x="780" y="19592"/>
                  </a:lnTo>
                  <a:lnTo>
                    <a:pt x="739" y="19674"/>
                  </a:lnTo>
                  <a:lnTo>
                    <a:pt x="759" y="19715"/>
                  </a:lnTo>
                  <a:lnTo>
                    <a:pt x="759" y="19756"/>
                  </a:lnTo>
                  <a:lnTo>
                    <a:pt x="739" y="19797"/>
                  </a:lnTo>
                  <a:lnTo>
                    <a:pt x="718" y="19817"/>
                  </a:lnTo>
                  <a:lnTo>
                    <a:pt x="677" y="19920"/>
                  </a:lnTo>
                  <a:lnTo>
                    <a:pt x="636" y="20002"/>
                  </a:lnTo>
                  <a:lnTo>
                    <a:pt x="636" y="20207"/>
                  </a:lnTo>
                  <a:lnTo>
                    <a:pt x="636" y="20412"/>
                  </a:lnTo>
                  <a:lnTo>
                    <a:pt x="616" y="20515"/>
                  </a:lnTo>
                  <a:lnTo>
                    <a:pt x="554" y="20617"/>
                  </a:lnTo>
                  <a:lnTo>
                    <a:pt x="575" y="20638"/>
                  </a:lnTo>
                  <a:lnTo>
                    <a:pt x="575" y="20679"/>
                  </a:lnTo>
                  <a:lnTo>
                    <a:pt x="575" y="20699"/>
                  </a:lnTo>
                  <a:lnTo>
                    <a:pt x="554" y="20740"/>
                  </a:lnTo>
                  <a:lnTo>
                    <a:pt x="493" y="20884"/>
                  </a:lnTo>
                  <a:lnTo>
                    <a:pt x="452" y="21007"/>
                  </a:lnTo>
                  <a:lnTo>
                    <a:pt x="452" y="21171"/>
                  </a:lnTo>
                  <a:lnTo>
                    <a:pt x="452" y="21315"/>
                  </a:lnTo>
                  <a:lnTo>
                    <a:pt x="452" y="21458"/>
                  </a:lnTo>
                  <a:lnTo>
                    <a:pt x="452" y="21602"/>
                  </a:lnTo>
                  <a:lnTo>
                    <a:pt x="431" y="21746"/>
                  </a:lnTo>
                  <a:lnTo>
                    <a:pt x="370" y="21889"/>
                  </a:lnTo>
                  <a:lnTo>
                    <a:pt x="390" y="21930"/>
                  </a:lnTo>
                  <a:lnTo>
                    <a:pt x="390" y="21951"/>
                  </a:lnTo>
                  <a:lnTo>
                    <a:pt x="370" y="21992"/>
                  </a:lnTo>
                  <a:lnTo>
                    <a:pt x="349" y="22033"/>
                  </a:lnTo>
                  <a:lnTo>
                    <a:pt x="287" y="22217"/>
                  </a:lnTo>
                  <a:lnTo>
                    <a:pt x="267" y="22402"/>
                  </a:lnTo>
                  <a:lnTo>
                    <a:pt x="267" y="22587"/>
                  </a:lnTo>
                  <a:lnTo>
                    <a:pt x="267" y="22792"/>
                  </a:lnTo>
                  <a:lnTo>
                    <a:pt x="287" y="22976"/>
                  </a:lnTo>
                  <a:lnTo>
                    <a:pt x="267" y="23181"/>
                  </a:lnTo>
                  <a:lnTo>
                    <a:pt x="246" y="23366"/>
                  </a:lnTo>
                  <a:lnTo>
                    <a:pt x="185" y="23551"/>
                  </a:lnTo>
                  <a:lnTo>
                    <a:pt x="226" y="23715"/>
                  </a:lnTo>
                  <a:lnTo>
                    <a:pt x="226" y="23899"/>
                  </a:lnTo>
                  <a:lnTo>
                    <a:pt x="205" y="24064"/>
                  </a:lnTo>
                  <a:lnTo>
                    <a:pt x="164" y="24228"/>
                  </a:lnTo>
                  <a:lnTo>
                    <a:pt x="103" y="24433"/>
                  </a:lnTo>
                  <a:lnTo>
                    <a:pt x="82" y="24658"/>
                  </a:lnTo>
                  <a:lnTo>
                    <a:pt x="82" y="24864"/>
                  </a:lnTo>
                  <a:lnTo>
                    <a:pt x="82" y="25089"/>
                  </a:lnTo>
                  <a:lnTo>
                    <a:pt x="103" y="25294"/>
                  </a:lnTo>
                  <a:lnTo>
                    <a:pt x="103" y="25520"/>
                  </a:lnTo>
                  <a:lnTo>
                    <a:pt x="62" y="25725"/>
                  </a:lnTo>
                  <a:lnTo>
                    <a:pt x="0" y="25930"/>
                  </a:lnTo>
                  <a:lnTo>
                    <a:pt x="21" y="26197"/>
                  </a:lnTo>
                  <a:lnTo>
                    <a:pt x="41" y="26259"/>
                  </a:lnTo>
                  <a:lnTo>
                    <a:pt x="62" y="26341"/>
                  </a:lnTo>
                  <a:lnTo>
                    <a:pt x="41" y="26402"/>
                  </a:lnTo>
                  <a:lnTo>
                    <a:pt x="0" y="26464"/>
                  </a:lnTo>
                  <a:lnTo>
                    <a:pt x="41" y="26669"/>
                  </a:lnTo>
                  <a:lnTo>
                    <a:pt x="41" y="26895"/>
                  </a:lnTo>
                  <a:lnTo>
                    <a:pt x="41" y="27100"/>
                  </a:lnTo>
                  <a:lnTo>
                    <a:pt x="0" y="27305"/>
                  </a:lnTo>
                  <a:lnTo>
                    <a:pt x="62" y="27715"/>
                  </a:lnTo>
                  <a:lnTo>
                    <a:pt x="103" y="28146"/>
                  </a:lnTo>
                  <a:lnTo>
                    <a:pt x="103" y="28556"/>
                  </a:lnTo>
                  <a:lnTo>
                    <a:pt x="82" y="28987"/>
                  </a:lnTo>
                  <a:lnTo>
                    <a:pt x="82" y="29397"/>
                  </a:lnTo>
                  <a:lnTo>
                    <a:pt x="82" y="29828"/>
                  </a:lnTo>
                  <a:lnTo>
                    <a:pt x="103" y="30238"/>
                  </a:lnTo>
                  <a:lnTo>
                    <a:pt x="164" y="30649"/>
                  </a:lnTo>
                  <a:lnTo>
                    <a:pt x="205" y="30731"/>
                  </a:lnTo>
                  <a:lnTo>
                    <a:pt x="226" y="30813"/>
                  </a:lnTo>
                  <a:lnTo>
                    <a:pt x="205" y="30895"/>
                  </a:lnTo>
                  <a:lnTo>
                    <a:pt x="185" y="30977"/>
                  </a:lnTo>
                  <a:lnTo>
                    <a:pt x="246" y="31120"/>
                  </a:lnTo>
                  <a:lnTo>
                    <a:pt x="267" y="31264"/>
                  </a:lnTo>
                  <a:lnTo>
                    <a:pt x="267" y="31408"/>
                  </a:lnTo>
                  <a:lnTo>
                    <a:pt x="267" y="31551"/>
                  </a:lnTo>
                  <a:lnTo>
                    <a:pt x="267" y="31695"/>
                  </a:lnTo>
                  <a:lnTo>
                    <a:pt x="267" y="31838"/>
                  </a:lnTo>
                  <a:lnTo>
                    <a:pt x="287" y="31982"/>
                  </a:lnTo>
                  <a:lnTo>
                    <a:pt x="349" y="32126"/>
                  </a:lnTo>
                  <a:lnTo>
                    <a:pt x="370" y="32167"/>
                  </a:lnTo>
                  <a:lnTo>
                    <a:pt x="390" y="32187"/>
                  </a:lnTo>
                  <a:lnTo>
                    <a:pt x="390" y="32228"/>
                  </a:lnTo>
                  <a:lnTo>
                    <a:pt x="370" y="32269"/>
                  </a:lnTo>
                  <a:lnTo>
                    <a:pt x="431" y="32372"/>
                  </a:lnTo>
                  <a:lnTo>
                    <a:pt x="452" y="32495"/>
                  </a:lnTo>
                  <a:lnTo>
                    <a:pt x="452" y="32618"/>
                  </a:lnTo>
                  <a:lnTo>
                    <a:pt x="452" y="32741"/>
                  </a:lnTo>
                  <a:lnTo>
                    <a:pt x="452" y="32864"/>
                  </a:lnTo>
                  <a:lnTo>
                    <a:pt x="452" y="32987"/>
                  </a:lnTo>
                  <a:lnTo>
                    <a:pt x="493" y="33110"/>
                  </a:lnTo>
                  <a:lnTo>
                    <a:pt x="554" y="33233"/>
                  </a:lnTo>
                  <a:lnTo>
                    <a:pt x="554" y="33213"/>
                  </a:lnTo>
                  <a:lnTo>
                    <a:pt x="616" y="33295"/>
                  </a:lnTo>
                  <a:lnTo>
                    <a:pt x="636" y="33397"/>
                  </a:lnTo>
                  <a:lnTo>
                    <a:pt x="636" y="33582"/>
                  </a:lnTo>
                  <a:lnTo>
                    <a:pt x="636" y="33787"/>
                  </a:lnTo>
                  <a:lnTo>
                    <a:pt x="677" y="33869"/>
                  </a:lnTo>
                  <a:lnTo>
                    <a:pt x="718" y="33951"/>
                  </a:lnTo>
                  <a:lnTo>
                    <a:pt x="739" y="33992"/>
                  </a:lnTo>
                  <a:lnTo>
                    <a:pt x="759" y="34013"/>
                  </a:lnTo>
                  <a:lnTo>
                    <a:pt x="759" y="34054"/>
                  </a:lnTo>
                  <a:lnTo>
                    <a:pt x="739" y="34095"/>
                  </a:lnTo>
                  <a:lnTo>
                    <a:pt x="800" y="34177"/>
                  </a:lnTo>
                  <a:lnTo>
                    <a:pt x="821" y="34280"/>
                  </a:lnTo>
                  <a:lnTo>
                    <a:pt x="821" y="34485"/>
                  </a:lnTo>
                  <a:lnTo>
                    <a:pt x="821" y="34587"/>
                  </a:lnTo>
                  <a:lnTo>
                    <a:pt x="841" y="34690"/>
                  </a:lnTo>
                  <a:lnTo>
                    <a:pt x="862" y="34792"/>
                  </a:lnTo>
                  <a:lnTo>
                    <a:pt x="923" y="34874"/>
                  </a:lnTo>
                  <a:lnTo>
                    <a:pt x="923" y="34854"/>
                  </a:lnTo>
                  <a:lnTo>
                    <a:pt x="964" y="34936"/>
                  </a:lnTo>
                  <a:lnTo>
                    <a:pt x="985" y="34998"/>
                  </a:lnTo>
                  <a:lnTo>
                    <a:pt x="1005" y="35141"/>
                  </a:lnTo>
                  <a:lnTo>
                    <a:pt x="1026" y="35305"/>
                  </a:lnTo>
                  <a:lnTo>
                    <a:pt x="1047" y="35367"/>
                  </a:lnTo>
                  <a:lnTo>
                    <a:pt x="1108" y="35428"/>
                  </a:lnTo>
                  <a:lnTo>
                    <a:pt x="1149" y="35510"/>
                  </a:lnTo>
                  <a:lnTo>
                    <a:pt x="1190" y="35592"/>
                  </a:lnTo>
                  <a:lnTo>
                    <a:pt x="1190" y="35695"/>
                  </a:lnTo>
                  <a:lnTo>
                    <a:pt x="1190" y="35798"/>
                  </a:lnTo>
                  <a:lnTo>
                    <a:pt x="1190" y="35900"/>
                  </a:lnTo>
                  <a:lnTo>
                    <a:pt x="1190" y="35982"/>
                  </a:lnTo>
                  <a:lnTo>
                    <a:pt x="1231" y="36085"/>
                  </a:lnTo>
                  <a:lnTo>
                    <a:pt x="1293" y="36167"/>
                  </a:lnTo>
                  <a:lnTo>
                    <a:pt x="1293" y="36146"/>
                  </a:lnTo>
                  <a:lnTo>
                    <a:pt x="1334" y="36208"/>
                  </a:lnTo>
                  <a:lnTo>
                    <a:pt x="1354" y="36290"/>
                  </a:lnTo>
                  <a:lnTo>
                    <a:pt x="1375" y="36433"/>
                  </a:lnTo>
                  <a:lnTo>
                    <a:pt x="1395" y="36577"/>
                  </a:lnTo>
                  <a:lnTo>
                    <a:pt x="1416" y="36659"/>
                  </a:lnTo>
                  <a:lnTo>
                    <a:pt x="1457" y="36721"/>
                  </a:lnTo>
                  <a:lnTo>
                    <a:pt x="1518" y="36782"/>
                  </a:lnTo>
                  <a:lnTo>
                    <a:pt x="1539" y="36844"/>
                  </a:lnTo>
                  <a:lnTo>
                    <a:pt x="1559" y="36987"/>
                  </a:lnTo>
                  <a:lnTo>
                    <a:pt x="1580" y="37131"/>
                  </a:lnTo>
                  <a:lnTo>
                    <a:pt x="1600" y="37213"/>
                  </a:lnTo>
                  <a:lnTo>
                    <a:pt x="1641" y="37275"/>
                  </a:lnTo>
                  <a:lnTo>
                    <a:pt x="1703" y="37336"/>
                  </a:lnTo>
                  <a:lnTo>
                    <a:pt x="1723" y="37398"/>
                  </a:lnTo>
                  <a:lnTo>
                    <a:pt x="1744" y="37541"/>
                  </a:lnTo>
                  <a:lnTo>
                    <a:pt x="1764" y="37685"/>
                  </a:lnTo>
                  <a:lnTo>
                    <a:pt x="1785" y="37767"/>
                  </a:lnTo>
                  <a:lnTo>
                    <a:pt x="1826" y="37828"/>
                  </a:lnTo>
                  <a:lnTo>
                    <a:pt x="1826" y="37808"/>
                  </a:lnTo>
                  <a:lnTo>
                    <a:pt x="1888" y="37869"/>
                  </a:lnTo>
                  <a:lnTo>
                    <a:pt x="1908" y="37952"/>
                  </a:lnTo>
                  <a:lnTo>
                    <a:pt x="1929" y="38095"/>
                  </a:lnTo>
                  <a:lnTo>
                    <a:pt x="1929" y="38177"/>
                  </a:lnTo>
                  <a:lnTo>
                    <a:pt x="1949" y="38239"/>
                  </a:lnTo>
                  <a:lnTo>
                    <a:pt x="1990" y="38300"/>
                  </a:lnTo>
                  <a:lnTo>
                    <a:pt x="2031" y="38341"/>
                  </a:lnTo>
                  <a:lnTo>
                    <a:pt x="2072" y="38444"/>
                  </a:lnTo>
                  <a:lnTo>
                    <a:pt x="2113" y="38546"/>
                  </a:lnTo>
                  <a:lnTo>
                    <a:pt x="2154" y="38649"/>
                  </a:lnTo>
                  <a:lnTo>
                    <a:pt x="2175" y="38690"/>
                  </a:lnTo>
                  <a:lnTo>
                    <a:pt x="2216" y="38731"/>
                  </a:lnTo>
                  <a:lnTo>
                    <a:pt x="2216" y="38711"/>
                  </a:lnTo>
                  <a:lnTo>
                    <a:pt x="2257" y="38813"/>
                  </a:lnTo>
                  <a:lnTo>
                    <a:pt x="2298" y="38916"/>
                  </a:lnTo>
                  <a:lnTo>
                    <a:pt x="2318" y="39018"/>
                  </a:lnTo>
                  <a:lnTo>
                    <a:pt x="2380" y="39100"/>
                  </a:lnTo>
                  <a:lnTo>
                    <a:pt x="2441" y="39162"/>
                  </a:lnTo>
                  <a:lnTo>
                    <a:pt x="2462" y="39223"/>
                  </a:lnTo>
                  <a:lnTo>
                    <a:pt x="2482" y="39388"/>
                  </a:lnTo>
                  <a:lnTo>
                    <a:pt x="2482" y="39449"/>
                  </a:lnTo>
                  <a:lnTo>
                    <a:pt x="2503" y="39531"/>
                  </a:lnTo>
                  <a:lnTo>
                    <a:pt x="2544" y="39593"/>
                  </a:lnTo>
                  <a:lnTo>
                    <a:pt x="2606" y="39634"/>
                  </a:lnTo>
                  <a:lnTo>
                    <a:pt x="2606" y="39613"/>
                  </a:lnTo>
                  <a:lnTo>
                    <a:pt x="2626" y="39716"/>
                  </a:lnTo>
                  <a:lnTo>
                    <a:pt x="2667" y="39839"/>
                  </a:lnTo>
                  <a:lnTo>
                    <a:pt x="2708" y="39921"/>
                  </a:lnTo>
                  <a:lnTo>
                    <a:pt x="2749" y="39962"/>
                  </a:lnTo>
                  <a:lnTo>
                    <a:pt x="2770" y="39982"/>
                  </a:lnTo>
                  <a:lnTo>
                    <a:pt x="2770" y="39982"/>
                  </a:lnTo>
                  <a:lnTo>
                    <a:pt x="2790" y="40044"/>
                  </a:lnTo>
                  <a:lnTo>
                    <a:pt x="2831" y="40105"/>
                  </a:lnTo>
                  <a:lnTo>
                    <a:pt x="2934" y="40208"/>
                  </a:lnTo>
                  <a:lnTo>
                    <a:pt x="2975" y="40249"/>
                  </a:lnTo>
                  <a:lnTo>
                    <a:pt x="2995" y="40290"/>
                  </a:lnTo>
                  <a:lnTo>
                    <a:pt x="3036" y="40393"/>
                  </a:lnTo>
                  <a:lnTo>
                    <a:pt x="3057" y="40495"/>
                  </a:lnTo>
                  <a:lnTo>
                    <a:pt x="3077" y="40536"/>
                  </a:lnTo>
                  <a:lnTo>
                    <a:pt x="3118" y="40577"/>
                  </a:lnTo>
                  <a:lnTo>
                    <a:pt x="3159" y="40618"/>
                  </a:lnTo>
                  <a:lnTo>
                    <a:pt x="3180" y="40659"/>
                  </a:lnTo>
                  <a:lnTo>
                    <a:pt x="3221" y="40762"/>
                  </a:lnTo>
                  <a:lnTo>
                    <a:pt x="3242" y="40865"/>
                  </a:lnTo>
                  <a:lnTo>
                    <a:pt x="3283" y="40906"/>
                  </a:lnTo>
                  <a:lnTo>
                    <a:pt x="3324" y="40926"/>
                  </a:lnTo>
                  <a:lnTo>
                    <a:pt x="3488" y="41213"/>
                  </a:lnTo>
                  <a:lnTo>
                    <a:pt x="3570" y="41357"/>
                  </a:lnTo>
                  <a:lnTo>
                    <a:pt x="3693" y="41480"/>
                  </a:lnTo>
                  <a:lnTo>
                    <a:pt x="3672" y="41480"/>
                  </a:lnTo>
                  <a:lnTo>
                    <a:pt x="3857" y="41767"/>
                  </a:lnTo>
                  <a:lnTo>
                    <a:pt x="3939" y="41911"/>
                  </a:lnTo>
                  <a:lnTo>
                    <a:pt x="4063" y="42017"/>
                  </a:lnTo>
                  <a:lnTo>
                    <a:pt x="4083" y="42075"/>
                  </a:lnTo>
                  <a:lnTo>
                    <a:pt x="4124" y="42136"/>
                  </a:lnTo>
                  <a:lnTo>
                    <a:pt x="4226" y="42218"/>
                  </a:lnTo>
                  <a:lnTo>
                    <a:pt x="4247" y="42259"/>
                  </a:lnTo>
                  <a:lnTo>
                    <a:pt x="4288" y="42321"/>
                  </a:lnTo>
                  <a:lnTo>
                    <a:pt x="4308" y="42424"/>
                  </a:lnTo>
                  <a:lnTo>
                    <a:pt x="4370" y="42506"/>
                  </a:lnTo>
                  <a:lnTo>
                    <a:pt x="4390" y="42547"/>
                  </a:lnTo>
                  <a:lnTo>
                    <a:pt x="4435" y="42562"/>
                  </a:lnTo>
                  <a:lnTo>
                    <a:pt x="4435" y="42562"/>
                  </a:lnTo>
                  <a:lnTo>
                    <a:pt x="4452" y="42629"/>
                  </a:lnTo>
                  <a:lnTo>
                    <a:pt x="4493" y="42690"/>
                  </a:lnTo>
                  <a:lnTo>
                    <a:pt x="4554" y="42731"/>
                  </a:lnTo>
                  <a:lnTo>
                    <a:pt x="4604" y="42764"/>
                  </a:lnTo>
                  <a:lnTo>
                    <a:pt x="4604" y="42764"/>
                  </a:lnTo>
                  <a:lnTo>
                    <a:pt x="4636" y="42813"/>
                  </a:lnTo>
                  <a:lnTo>
                    <a:pt x="4677" y="42875"/>
                  </a:lnTo>
                  <a:lnTo>
                    <a:pt x="4760" y="42957"/>
                  </a:lnTo>
                  <a:lnTo>
                    <a:pt x="4760" y="42977"/>
                  </a:lnTo>
                  <a:lnTo>
                    <a:pt x="4801" y="42998"/>
                  </a:lnTo>
                  <a:lnTo>
                    <a:pt x="4821" y="43060"/>
                  </a:lnTo>
                  <a:lnTo>
                    <a:pt x="4862" y="43142"/>
                  </a:lnTo>
                  <a:lnTo>
                    <a:pt x="4903" y="43244"/>
                  </a:lnTo>
                  <a:lnTo>
                    <a:pt x="4944" y="43285"/>
                  </a:lnTo>
                  <a:lnTo>
                    <a:pt x="4989" y="43300"/>
                  </a:lnTo>
                  <a:lnTo>
                    <a:pt x="5006" y="43367"/>
                  </a:lnTo>
                  <a:lnTo>
                    <a:pt x="5047" y="43408"/>
                  </a:lnTo>
                  <a:lnTo>
                    <a:pt x="5108" y="43470"/>
                  </a:lnTo>
                  <a:lnTo>
                    <a:pt x="5170" y="43490"/>
                  </a:lnTo>
                  <a:lnTo>
                    <a:pt x="5149" y="43490"/>
                  </a:lnTo>
                  <a:lnTo>
                    <a:pt x="5190" y="43552"/>
                  </a:lnTo>
                  <a:lnTo>
                    <a:pt x="5231" y="43593"/>
                  </a:lnTo>
                  <a:lnTo>
                    <a:pt x="5334" y="43695"/>
                  </a:lnTo>
                  <a:lnTo>
                    <a:pt x="5416" y="43777"/>
                  </a:lnTo>
                  <a:lnTo>
                    <a:pt x="5498" y="43880"/>
                  </a:lnTo>
                  <a:lnTo>
                    <a:pt x="5498" y="43901"/>
                  </a:lnTo>
                  <a:lnTo>
                    <a:pt x="5539" y="43921"/>
                  </a:lnTo>
                  <a:lnTo>
                    <a:pt x="5560" y="43962"/>
                  </a:lnTo>
                  <a:lnTo>
                    <a:pt x="5601" y="44065"/>
                  </a:lnTo>
                  <a:lnTo>
                    <a:pt x="5642" y="44167"/>
                  </a:lnTo>
                  <a:lnTo>
                    <a:pt x="5683" y="44188"/>
                  </a:lnTo>
                  <a:lnTo>
                    <a:pt x="5727" y="44203"/>
                  </a:lnTo>
                  <a:lnTo>
                    <a:pt x="5727" y="44203"/>
                  </a:lnTo>
                  <a:lnTo>
                    <a:pt x="5744" y="44270"/>
                  </a:lnTo>
                  <a:lnTo>
                    <a:pt x="5785" y="44331"/>
                  </a:lnTo>
                  <a:lnTo>
                    <a:pt x="5847" y="44372"/>
                  </a:lnTo>
                  <a:lnTo>
                    <a:pt x="5896" y="44405"/>
                  </a:lnTo>
                  <a:lnTo>
                    <a:pt x="5929" y="44454"/>
                  </a:lnTo>
                  <a:lnTo>
                    <a:pt x="5970" y="44516"/>
                  </a:lnTo>
                  <a:lnTo>
                    <a:pt x="6011" y="44557"/>
                  </a:lnTo>
                  <a:lnTo>
                    <a:pt x="6079" y="44591"/>
                  </a:lnTo>
                  <a:lnTo>
                    <a:pt x="6113" y="44660"/>
                  </a:lnTo>
                  <a:lnTo>
                    <a:pt x="6154" y="44701"/>
                  </a:lnTo>
                  <a:lnTo>
                    <a:pt x="6196" y="44742"/>
                  </a:lnTo>
                  <a:lnTo>
                    <a:pt x="6261" y="44774"/>
                  </a:lnTo>
                  <a:lnTo>
                    <a:pt x="6261" y="44774"/>
                  </a:lnTo>
                  <a:lnTo>
                    <a:pt x="6278" y="44824"/>
                  </a:lnTo>
                  <a:lnTo>
                    <a:pt x="6339" y="44885"/>
                  </a:lnTo>
                  <a:lnTo>
                    <a:pt x="6442" y="44967"/>
                  </a:lnTo>
                  <a:lnTo>
                    <a:pt x="6421" y="44967"/>
                  </a:lnTo>
                  <a:lnTo>
                    <a:pt x="6524" y="45070"/>
                  </a:lnTo>
                  <a:lnTo>
                    <a:pt x="6626" y="45152"/>
                  </a:lnTo>
                  <a:lnTo>
                    <a:pt x="6606" y="45152"/>
                  </a:lnTo>
                  <a:lnTo>
                    <a:pt x="6708" y="45254"/>
                  </a:lnTo>
                  <a:lnTo>
                    <a:pt x="6811" y="45337"/>
                  </a:lnTo>
                  <a:lnTo>
                    <a:pt x="6790" y="45337"/>
                  </a:lnTo>
                  <a:lnTo>
                    <a:pt x="6893" y="45439"/>
                  </a:lnTo>
                  <a:lnTo>
                    <a:pt x="6996" y="45521"/>
                  </a:lnTo>
                  <a:lnTo>
                    <a:pt x="6975" y="45521"/>
                  </a:lnTo>
                  <a:lnTo>
                    <a:pt x="7078" y="45624"/>
                  </a:lnTo>
                  <a:lnTo>
                    <a:pt x="7119" y="45665"/>
                  </a:lnTo>
                  <a:lnTo>
                    <a:pt x="7184" y="45698"/>
                  </a:lnTo>
                  <a:lnTo>
                    <a:pt x="7201" y="45747"/>
                  </a:lnTo>
                  <a:lnTo>
                    <a:pt x="7262" y="45808"/>
                  </a:lnTo>
                  <a:lnTo>
                    <a:pt x="7303" y="45849"/>
                  </a:lnTo>
                  <a:lnTo>
                    <a:pt x="7385" y="45870"/>
                  </a:lnTo>
                  <a:lnTo>
                    <a:pt x="7365" y="45870"/>
                  </a:lnTo>
                  <a:lnTo>
                    <a:pt x="7385" y="45931"/>
                  </a:lnTo>
                  <a:lnTo>
                    <a:pt x="7447" y="45993"/>
                  </a:lnTo>
                  <a:lnTo>
                    <a:pt x="7488" y="46034"/>
                  </a:lnTo>
                  <a:lnTo>
                    <a:pt x="7564" y="46053"/>
                  </a:lnTo>
                  <a:lnTo>
                    <a:pt x="7611" y="46116"/>
                  </a:lnTo>
                  <a:lnTo>
                    <a:pt x="7652" y="46178"/>
                  </a:lnTo>
                  <a:lnTo>
                    <a:pt x="7796" y="46260"/>
                  </a:lnTo>
                  <a:lnTo>
                    <a:pt x="7939" y="46342"/>
                  </a:lnTo>
                  <a:lnTo>
                    <a:pt x="8083" y="46444"/>
                  </a:lnTo>
                  <a:lnTo>
                    <a:pt x="8165" y="46547"/>
                  </a:lnTo>
                  <a:lnTo>
                    <a:pt x="8226" y="46588"/>
                  </a:lnTo>
                  <a:lnTo>
                    <a:pt x="8276" y="46621"/>
                  </a:lnTo>
                  <a:lnTo>
                    <a:pt x="8308" y="46670"/>
                  </a:lnTo>
                  <a:lnTo>
                    <a:pt x="8349" y="46732"/>
                  </a:lnTo>
                  <a:lnTo>
                    <a:pt x="8411" y="46773"/>
                  </a:lnTo>
                  <a:lnTo>
                    <a:pt x="8481" y="46790"/>
                  </a:lnTo>
                  <a:lnTo>
                    <a:pt x="8481" y="46790"/>
                  </a:lnTo>
                  <a:lnTo>
                    <a:pt x="8493" y="46814"/>
                  </a:lnTo>
                  <a:lnTo>
                    <a:pt x="8534" y="46855"/>
                  </a:lnTo>
                  <a:lnTo>
                    <a:pt x="8616" y="46916"/>
                  </a:lnTo>
                  <a:lnTo>
                    <a:pt x="8719" y="46937"/>
                  </a:lnTo>
                  <a:lnTo>
                    <a:pt x="8760" y="46978"/>
                  </a:lnTo>
                  <a:lnTo>
                    <a:pt x="8801" y="46998"/>
                  </a:lnTo>
                  <a:lnTo>
                    <a:pt x="8801" y="47019"/>
                  </a:lnTo>
                  <a:lnTo>
                    <a:pt x="8903" y="47101"/>
                  </a:lnTo>
                  <a:lnTo>
                    <a:pt x="8965" y="47142"/>
                  </a:lnTo>
                  <a:lnTo>
                    <a:pt x="9026" y="47183"/>
                  </a:lnTo>
                  <a:lnTo>
                    <a:pt x="9129" y="47285"/>
                  </a:lnTo>
                  <a:lnTo>
                    <a:pt x="9273" y="47367"/>
                  </a:lnTo>
                  <a:lnTo>
                    <a:pt x="9560" y="47532"/>
                  </a:lnTo>
                  <a:lnTo>
                    <a:pt x="9683" y="47655"/>
                  </a:lnTo>
                  <a:lnTo>
                    <a:pt x="9826" y="47737"/>
                  </a:lnTo>
                  <a:lnTo>
                    <a:pt x="10114" y="47901"/>
                  </a:lnTo>
                  <a:lnTo>
                    <a:pt x="10134" y="47942"/>
                  </a:lnTo>
                  <a:lnTo>
                    <a:pt x="10175" y="47962"/>
                  </a:lnTo>
                  <a:lnTo>
                    <a:pt x="10278" y="48003"/>
                  </a:lnTo>
                  <a:lnTo>
                    <a:pt x="10380" y="48044"/>
                  </a:lnTo>
                  <a:lnTo>
                    <a:pt x="10421" y="48065"/>
                  </a:lnTo>
                  <a:lnTo>
                    <a:pt x="10462" y="48106"/>
                  </a:lnTo>
                  <a:lnTo>
                    <a:pt x="10750" y="48291"/>
                  </a:lnTo>
                  <a:lnTo>
                    <a:pt x="10893" y="48373"/>
                  </a:lnTo>
                  <a:lnTo>
                    <a:pt x="11037" y="48434"/>
                  </a:lnTo>
                  <a:lnTo>
                    <a:pt x="11057" y="48475"/>
                  </a:lnTo>
                  <a:lnTo>
                    <a:pt x="11098" y="48516"/>
                  </a:lnTo>
                  <a:lnTo>
                    <a:pt x="11201" y="48557"/>
                  </a:lnTo>
                  <a:lnTo>
                    <a:pt x="11303" y="48598"/>
                  </a:lnTo>
                  <a:lnTo>
                    <a:pt x="11406" y="48639"/>
                  </a:lnTo>
                  <a:lnTo>
                    <a:pt x="11406" y="48619"/>
                  </a:lnTo>
                  <a:lnTo>
                    <a:pt x="11427" y="48680"/>
                  </a:lnTo>
                  <a:lnTo>
                    <a:pt x="11468" y="48701"/>
                  </a:lnTo>
                  <a:lnTo>
                    <a:pt x="11570" y="48742"/>
                  </a:lnTo>
                  <a:lnTo>
                    <a:pt x="11673" y="48783"/>
                  </a:lnTo>
                  <a:lnTo>
                    <a:pt x="11766" y="48820"/>
                  </a:lnTo>
                  <a:lnTo>
                    <a:pt x="11796" y="48865"/>
                  </a:lnTo>
                  <a:lnTo>
                    <a:pt x="11837" y="48885"/>
                  </a:lnTo>
                  <a:lnTo>
                    <a:pt x="11939" y="48926"/>
                  </a:lnTo>
                  <a:lnTo>
                    <a:pt x="12042" y="48968"/>
                  </a:lnTo>
                  <a:lnTo>
                    <a:pt x="12145" y="48988"/>
                  </a:lnTo>
                  <a:lnTo>
                    <a:pt x="12124" y="48988"/>
                  </a:lnTo>
                  <a:lnTo>
                    <a:pt x="12227" y="49070"/>
                  </a:lnTo>
                  <a:lnTo>
                    <a:pt x="12350" y="49111"/>
                  </a:lnTo>
                  <a:lnTo>
                    <a:pt x="12575" y="49214"/>
                  </a:lnTo>
                  <a:lnTo>
                    <a:pt x="12822" y="49275"/>
                  </a:lnTo>
                  <a:lnTo>
                    <a:pt x="12924" y="49337"/>
                  </a:lnTo>
                  <a:lnTo>
                    <a:pt x="13027" y="49398"/>
                  </a:lnTo>
                  <a:lnTo>
                    <a:pt x="13047" y="49398"/>
                  </a:lnTo>
                  <a:lnTo>
                    <a:pt x="13129" y="49460"/>
                  </a:lnTo>
                  <a:lnTo>
                    <a:pt x="13232" y="49480"/>
                  </a:lnTo>
                  <a:lnTo>
                    <a:pt x="13334" y="49521"/>
                  </a:lnTo>
                  <a:lnTo>
                    <a:pt x="13416" y="49562"/>
                  </a:lnTo>
                  <a:lnTo>
                    <a:pt x="13416" y="49542"/>
                  </a:lnTo>
                  <a:lnTo>
                    <a:pt x="13539" y="49624"/>
                  </a:lnTo>
                  <a:lnTo>
                    <a:pt x="13663" y="49686"/>
                  </a:lnTo>
                  <a:lnTo>
                    <a:pt x="13950" y="49788"/>
                  </a:lnTo>
                  <a:lnTo>
                    <a:pt x="14237" y="49850"/>
                  </a:lnTo>
                  <a:lnTo>
                    <a:pt x="14524" y="49932"/>
                  </a:lnTo>
                  <a:lnTo>
                    <a:pt x="14504" y="49932"/>
                  </a:lnTo>
                  <a:lnTo>
                    <a:pt x="14565" y="49973"/>
                  </a:lnTo>
                  <a:lnTo>
                    <a:pt x="14647" y="50014"/>
                  </a:lnTo>
                  <a:lnTo>
                    <a:pt x="14791" y="50034"/>
                  </a:lnTo>
                  <a:lnTo>
                    <a:pt x="14934" y="50055"/>
                  </a:lnTo>
                  <a:lnTo>
                    <a:pt x="15016" y="50075"/>
                  </a:lnTo>
                  <a:lnTo>
                    <a:pt x="15078" y="50096"/>
                  </a:lnTo>
                  <a:lnTo>
                    <a:pt x="15058" y="50096"/>
                  </a:lnTo>
                  <a:lnTo>
                    <a:pt x="15160" y="50178"/>
                  </a:lnTo>
                  <a:lnTo>
                    <a:pt x="15283" y="50219"/>
                  </a:lnTo>
                  <a:lnTo>
                    <a:pt x="15755" y="50219"/>
                  </a:lnTo>
                  <a:lnTo>
                    <a:pt x="15878" y="50239"/>
                  </a:lnTo>
                  <a:lnTo>
                    <a:pt x="15981" y="50301"/>
                  </a:lnTo>
                  <a:lnTo>
                    <a:pt x="16063" y="50362"/>
                  </a:lnTo>
                  <a:lnTo>
                    <a:pt x="16145" y="50383"/>
                  </a:lnTo>
                  <a:lnTo>
                    <a:pt x="16247" y="50403"/>
                  </a:lnTo>
                  <a:lnTo>
                    <a:pt x="16535" y="50403"/>
                  </a:lnTo>
                  <a:lnTo>
                    <a:pt x="16637" y="50424"/>
                  </a:lnTo>
                  <a:lnTo>
                    <a:pt x="16719" y="50486"/>
                  </a:lnTo>
                  <a:lnTo>
                    <a:pt x="16863" y="50547"/>
                  </a:lnTo>
                  <a:lnTo>
                    <a:pt x="17006" y="50609"/>
                  </a:lnTo>
                  <a:lnTo>
                    <a:pt x="17294" y="50691"/>
                  </a:lnTo>
                  <a:lnTo>
                    <a:pt x="17601" y="50732"/>
                  </a:lnTo>
                  <a:lnTo>
                    <a:pt x="17909" y="50752"/>
                  </a:lnTo>
                  <a:lnTo>
                    <a:pt x="18504" y="50773"/>
                  </a:lnTo>
                  <a:lnTo>
                    <a:pt x="18812" y="50793"/>
                  </a:lnTo>
                  <a:lnTo>
                    <a:pt x="19119" y="50855"/>
                  </a:lnTo>
                  <a:lnTo>
                    <a:pt x="19099" y="50834"/>
                  </a:lnTo>
                  <a:lnTo>
                    <a:pt x="19714" y="50896"/>
                  </a:lnTo>
                  <a:lnTo>
                    <a:pt x="20330" y="50937"/>
                  </a:lnTo>
                  <a:lnTo>
                    <a:pt x="20966" y="50978"/>
                  </a:lnTo>
                  <a:lnTo>
                    <a:pt x="21581" y="50978"/>
                  </a:lnTo>
                  <a:lnTo>
                    <a:pt x="22196" y="50957"/>
                  </a:lnTo>
                  <a:lnTo>
                    <a:pt x="22812" y="50937"/>
                  </a:lnTo>
                  <a:lnTo>
                    <a:pt x="23427" y="50896"/>
                  </a:lnTo>
                  <a:lnTo>
                    <a:pt x="24043" y="50855"/>
                  </a:lnTo>
                  <a:lnTo>
                    <a:pt x="24145" y="50814"/>
                  </a:lnTo>
                  <a:lnTo>
                    <a:pt x="24248" y="50793"/>
                  </a:lnTo>
                  <a:lnTo>
                    <a:pt x="24453" y="50752"/>
                  </a:lnTo>
                  <a:lnTo>
                    <a:pt x="24658" y="50752"/>
                  </a:lnTo>
                  <a:lnTo>
                    <a:pt x="24884" y="50773"/>
                  </a:lnTo>
                  <a:lnTo>
                    <a:pt x="25294" y="50773"/>
                  </a:lnTo>
                  <a:lnTo>
                    <a:pt x="25499" y="50732"/>
                  </a:lnTo>
                  <a:lnTo>
                    <a:pt x="25602" y="50691"/>
                  </a:lnTo>
                  <a:lnTo>
                    <a:pt x="25704" y="50650"/>
                  </a:lnTo>
                  <a:lnTo>
                    <a:pt x="25684" y="50670"/>
                  </a:lnTo>
                  <a:lnTo>
                    <a:pt x="25786" y="50609"/>
                  </a:lnTo>
                  <a:lnTo>
                    <a:pt x="25868" y="50588"/>
                  </a:lnTo>
                  <a:lnTo>
                    <a:pt x="26156" y="50588"/>
                  </a:lnTo>
                  <a:lnTo>
                    <a:pt x="26258" y="50568"/>
                  </a:lnTo>
                  <a:lnTo>
                    <a:pt x="26361" y="50547"/>
                  </a:lnTo>
                  <a:lnTo>
                    <a:pt x="26443" y="50486"/>
                  </a:lnTo>
                  <a:lnTo>
                    <a:pt x="26545" y="50424"/>
                  </a:lnTo>
                  <a:lnTo>
                    <a:pt x="26668" y="50403"/>
                  </a:lnTo>
                  <a:lnTo>
                    <a:pt x="27140" y="50403"/>
                  </a:lnTo>
                  <a:lnTo>
                    <a:pt x="27243" y="50362"/>
                  </a:lnTo>
                  <a:lnTo>
                    <a:pt x="27345" y="50301"/>
                  </a:lnTo>
                  <a:lnTo>
                    <a:pt x="27427" y="50239"/>
                  </a:lnTo>
                  <a:lnTo>
                    <a:pt x="27468" y="50178"/>
                  </a:lnTo>
                  <a:lnTo>
                    <a:pt x="27550" y="50157"/>
                  </a:lnTo>
                  <a:lnTo>
                    <a:pt x="27612" y="50157"/>
                  </a:lnTo>
                  <a:lnTo>
                    <a:pt x="27756" y="50198"/>
                  </a:lnTo>
                  <a:lnTo>
                    <a:pt x="27940" y="50198"/>
                  </a:lnTo>
                  <a:lnTo>
                    <a:pt x="28002" y="50178"/>
                  </a:lnTo>
                  <a:lnTo>
                    <a:pt x="28084" y="50137"/>
                  </a:lnTo>
                  <a:lnTo>
                    <a:pt x="28104" y="50116"/>
                  </a:lnTo>
                  <a:lnTo>
                    <a:pt x="28207" y="50014"/>
                  </a:lnTo>
                  <a:lnTo>
                    <a:pt x="28310" y="49932"/>
                  </a:lnTo>
                  <a:lnTo>
                    <a:pt x="28966" y="49521"/>
                  </a:lnTo>
                  <a:lnTo>
                    <a:pt x="29622" y="49111"/>
                  </a:lnTo>
                  <a:lnTo>
                    <a:pt x="29951" y="48906"/>
                  </a:lnTo>
                  <a:lnTo>
                    <a:pt x="30258" y="48680"/>
                  </a:lnTo>
                  <a:lnTo>
                    <a:pt x="30566" y="48434"/>
                  </a:lnTo>
                  <a:lnTo>
                    <a:pt x="30874" y="48167"/>
                  </a:lnTo>
                  <a:lnTo>
                    <a:pt x="31428" y="47675"/>
                  </a:lnTo>
                  <a:lnTo>
                    <a:pt x="31961" y="47142"/>
                  </a:lnTo>
                  <a:lnTo>
                    <a:pt x="32474" y="46608"/>
                  </a:lnTo>
                  <a:lnTo>
                    <a:pt x="32966" y="46055"/>
                  </a:lnTo>
                  <a:lnTo>
                    <a:pt x="33458" y="45501"/>
                  </a:lnTo>
                  <a:lnTo>
                    <a:pt x="33930" y="44947"/>
                  </a:lnTo>
                  <a:lnTo>
                    <a:pt x="34382" y="44352"/>
                  </a:lnTo>
                  <a:lnTo>
                    <a:pt x="34812" y="43777"/>
                  </a:lnTo>
                  <a:lnTo>
                    <a:pt x="35243" y="43162"/>
                  </a:lnTo>
                  <a:lnTo>
                    <a:pt x="35653" y="42567"/>
                  </a:lnTo>
                  <a:lnTo>
                    <a:pt x="36043" y="41931"/>
                  </a:lnTo>
                  <a:lnTo>
                    <a:pt x="36413" y="41295"/>
                  </a:lnTo>
                  <a:lnTo>
                    <a:pt x="36782" y="40659"/>
                  </a:lnTo>
                  <a:lnTo>
                    <a:pt x="37130" y="40003"/>
                  </a:lnTo>
                  <a:lnTo>
                    <a:pt x="37459" y="39326"/>
                  </a:lnTo>
                  <a:lnTo>
                    <a:pt x="37766" y="38649"/>
                  </a:lnTo>
                  <a:lnTo>
                    <a:pt x="38054" y="37993"/>
                  </a:lnTo>
                  <a:lnTo>
                    <a:pt x="38300" y="37336"/>
                  </a:lnTo>
                  <a:lnTo>
                    <a:pt x="38546" y="36659"/>
                  </a:lnTo>
                  <a:lnTo>
                    <a:pt x="38772" y="36003"/>
                  </a:lnTo>
                  <a:lnTo>
                    <a:pt x="38977" y="35326"/>
                  </a:lnTo>
                  <a:lnTo>
                    <a:pt x="39161" y="34649"/>
                  </a:lnTo>
                  <a:lnTo>
                    <a:pt x="39325" y="33972"/>
                  </a:lnTo>
                  <a:lnTo>
                    <a:pt x="39469" y="33274"/>
                  </a:lnTo>
                  <a:lnTo>
                    <a:pt x="39592" y="32577"/>
                  </a:lnTo>
                  <a:lnTo>
                    <a:pt x="39695" y="31900"/>
                  </a:lnTo>
                  <a:lnTo>
                    <a:pt x="39777" y="31202"/>
                  </a:lnTo>
                  <a:lnTo>
                    <a:pt x="39838" y="30484"/>
                  </a:lnTo>
                  <a:lnTo>
                    <a:pt x="39879" y="29787"/>
                  </a:lnTo>
                  <a:lnTo>
                    <a:pt x="39900" y="29090"/>
                  </a:lnTo>
                  <a:lnTo>
                    <a:pt x="39900" y="28372"/>
                  </a:lnTo>
                  <a:lnTo>
                    <a:pt x="39859" y="27654"/>
                  </a:lnTo>
                  <a:lnTo>
                    <a:pt x="39818" y="26874"/>
                  </a:lnTo>
                  <a:lnTo>
                    <a:pt x="39756" y="26094"/>
                  </a:lnTo>
                  <a:lnTo>
                    <a:pt x="39674" y="25315"/>
                  </a:lnTo>
                  <a:lnTo>
                    <a:pt x="39572" y="24535"/>
                  </a:lnTo>
                  <a:lnTo>
                    <a:pt x="39449" y="23756"/>
                  </a:lnTo>
                  <a:lnTo>
                    <a:pt x="39325" y="22997"/>
                  </a:lnTo>
                  <a:lnTo>
                    <a:pt x="39182" y="22217"/>
                  </a:lnTo>
                  <a:lnTo>
                    <a:pt x="39038" y="21438"/>
                  </a:lnTo>
                  <a:lnTo>
                    <a:pt x="38710" y="19920"/>
                  </a:lnTo>
                  <a:lnTo>
                    <a:pt x="38320" y="18381"/>
                  </a:lnTo>
                  <a:lnTo>
                    <a:pt x="37910" y="16863"/>
                  </a:lnTo>
                  <a:lnTo>
                    <a:pt x="37459" y="15366"/>
                  </a:lnTo>
                  <a:lnTo>
                    <a:pt x="36515" y="12207"/>
                  </a:lnTo>
                  <a:lnTo>
                    <a:pt x="36043" y="10606"/>
                  </a:lnTo>
                  <a:lnTo>
                    <a:pt x="35612" y="9027"/>
                  </a:lnTo>
                  <a:lnTo>
                    <a:pt x="35223" y="7406"/>
                  </a:lnTo>
                  <a:lnTo>
                    <a:pt x="35059" y="6606"/>
                  </a:lnTo>
                  <a:lnTo>
                    <a:pt x="34894" y="5806"/>
                  </a:lnTo>
                  <a:lnTo>
                    <a:pt x="34730" y="4986"/>
                  </a:lnTo>
                  <a:lnTo>
                    <a:pt x="34607" y="4165"/>
                  </a:lnTo>
                  <a:lnTo>
                    <a:pt x="34484" y="3344"/>
                  </a:lnTo>
                  <a:lnTo>
                    <a:pt x="34382" y="2524"/>
                  </a:lnTo>
                  <a:lnTo>
                    <a:pt x="34361" y="2360"/>
                  </a:lnTo>
                  <a:lnTo>
                    <a:pt x="34320" y="2175"/>
                  </a:lnTo>
                  <a:lnTo>
                    <a:pt x="34279" y="2093"/>
                  </a:lnTo>
                  <a:lnTo>
                    <a:pt x="34218" y="2032"/>
                  </a:lnTo>
                  <a:lnTo>
                    <a:pt x="34135" y="1970"/>
                  </a:lnTo>
                  <a:lnTo>
                    <a:pt x="34053" y="1929"/>
                  </a:lnTo>
                  <a:lnTo>
                    <a:pt x="33910" y="1909"/>
                  </a:lnTo>
                  <a:lnTo>
                    <a:pt x="33766" y="1929"/>
                  </a:lnTo>
                  <a:lnTo>
                    <a:pt x="33643" y="1950"/>
                  </a:lnTo>
                  <a:lnTo>
                    <a:pt x="33500" y="1991"/>
                  </a:lnTo>
                  <a:lnTo>
                    <a:pt x="32535" y="2278"/>
                  </a:lnTo>
                  <a:lnTo>
                    <a:pt x="31571" y="2544"/>
                  </a:lnTo>
                  <a:lnTo>
                    <a:pt x="30587" y="2770"/>
                  </a:lnTo>
                  <a:lnTo>
                    <a:pt x="29602" y="2955"/>
                  </a:lnTo>
                  <a:lnTo>
                    <a:pt x="28617" y="3119"/>
                  </a:lnTo>
                  <a:lnTo>
                    <a:pt x="27612" y="3262"/>
                  </a:lnTo>
                  <a:lnTo>
                    <a:pt x="26607" y="3365"/>
                  </a:lnTo>
                  <a:lnTo>
                    <a:pt x="25602" y="3447"/>
                  </a:lnTo>
                  <a:lnTo>
                    <a:pt x="24391" y="3509"/>
                  </a:lnTo>
                  <a:lnTo>
                    <a:pt x="23161" y="3550"/>
                  </a:lnTo>
                  <a:lnTo>
                    <a:pt x="21930" y="3570"/>
                  </a:lnTo>
                  <a:lnTo>
                    <a:pt x="20719" y="3570"/>
                  </a:lnTo>
                  <a:lnTo>
                    <a:pt x="19489" y="3529"/>
                  </a:lnTo>
                  <a:lnTo>
                    <a:pt x="18278" y="3468"/>
                  </a:lnTo>
                  <a:lnTo>
                    <a:pt x="17047" y="3406"/>
                  </a:lnTo>
                  <a:lnTo>
                    <a:pt x="15837" y="3303"/>
                  </a:lnTo>
                  <a:lnTo>
                    <a:pt x="15345" y="3242"/>
                  </a:lnTo>
                  <a:lnTo>
                    <a:pt x="14852" y="3160"/>
                  </a:lnTo>
                  <a:lnTo>
                    <a:pt x="13888" y="2975"/>
                  </a:lnTo>
                  <a:lnTo>
                    <a:pt x="13416" y="2893"/>
                  </a:lnTo>
                  <a:lnTo>
                    <a:pt x="12924" y="2811"/>
                  </a:lnTo>
                  <a:lnTo>
                    <a:pt x="12432" y="2770"/>
                  </a:lnTo>
                  <a:lnTo>
                    <a:pt x="11939" y="2770"/>
                  </a:lnTo>
                  <a:lnTo>
                    <a:pt x="11816" y="2832"/>
                  </a:lnTo>
                  <a:lnTo>
                    <a:pt x="11734" y="2914"/>
                  </a:lnTo>
                  <a:lnTo>
                    <a:pt x="11652" y="2996"/>
                  </a:lnTo>
                  <a:lnTo>
                    <a:pt x="11611" y="3078"/>
                  </a:lnTo>
                  <a:lnTo>
                    <a:pt x="11570" y="3180"/>
                  </a:lnTo>
                  <a:lnTo>
                    <a:pt x="11550" y="3303"/>
                  </a:lnTo>
                  <a:lnTo>
                    <a:pt x="11509" y="3529"/>
                  </a:lnTo>
                  <a:lnTo>
                    <a:pt x="11427" y="4309"/>
                  </a:lnTo>
                  <a:lnTo>
                    <a:pt x="11283" y="5068"/>
                  </a:lnTo>
                  <a:lnTo>
                    <a:pt x="11119" y="5827"/>
                  </a:lnTo>
                  <a:lnTo>
                    <a:pt x="10934" y="6586"/>
                  </a:lnTo>
                  <a:lnTo>
                    <a:pt x="10503" y="8083"/>
                  </a:lnTo>
                  <a:lnTo>
                    <a:pt x="10073" y="9581"/>
                  </a:lnTo>
                  <a:lnTo>
                    <a:pt x="9847" y="10422"/>
                  </a:lnTo>
                  <a:lnTo>
                    <a:pt x="9642" y="11263"/>
                  </a:lnTo>
                  <a:lnTo>
                    <a:pt x="9457" y="12104"/>
                  </a:lnTo>
                  <a:lnTo>
                    <a:pt x="9273" y="12945"/>
                  </a:lnTo>
                  <a:lnTo>
                    <a:pt x="9088" y="13807"/>
                  </a:lnTo>
                  <a:lnTo>
                    <a:pt x="8924" y="14648"/>
                  </a:lnTo>
                  <a:lnTo>
                    <a:pt x="8780" y="15509"/>
                  </a:lnTo>
                  <a:lnTo>
                    <a:pt x="8657" y="16350"/>
                  </a:lnTo>
                  <a:lnTo>
                    <a:pt x="8411" y="18074"/>
                  </a:lnTo>
                  <a:lnTo>
                    <a:pt x="8226" y="19776"/>
                  </a:lnTo>
                  <a:lnTo>
                    <a:pt x="8083" y="21499"/>
                  </a:lnTo>
                  <a:lnTo>
                    <a:pt x="8001" y="23243"/>
                  </a:lnTo>
                  <a:lnTo>
                    <a:pt x="7980" y="24289"/>
                  </a:lnTo>
                  <a:lnTo>
                    <a:pt x="7980" y="25356"/>
                  </a:lnTo>
                  <a:lnTo>
                    <a:pt x="8001" y="26402"/>
                  </a:lnTo>
                  <a:lnTo>
                    <a:pt x="8021" y="27448"/>
                  </a:lnTo>
                  <a:lnTo>
                    <a:pt x="8103" y="29561"/>
                  </a:lnTo>
                  <a:lnTo>
                    <a:pt x="8144" y="30608"/>
                  </a:lnTo>
                  <a:lnTo>
                    <a:pt x="8165" y="31674"/>
                  </a:lnTo>
                  <a:lnTo>
                    <a:pt x="8165" y="32085"/>
                  </a:lnTo>
                  <a:lnTo>
                    <a:pt x="8144" y="32495"/>
                  </a:lnTo>
                  <a:lnTo>
                    <a:pt x="8124" y="32905"/>
                  </a:lnTo>
                  <a:lnTo>
                    <a:pt x="8083" y="33315"/>
                  </a:lnTo>
                  <a:lnTo>
                    <a:pt x="8001" y="33705"/>
                  </a:lnTo>
                  <a:lnTo>
                    <a:pt x="7878" y="34115"/>
                  </a:lnTo>
                  <a:lnTo>
                    <a:pt x="7734" y="34485"/>
                  </a:lnTo>
                  <a:lnTo>
                    <a:pt x="7631" y="34690"/>
                  </a:lnTo>
                  <a:lnTo>
                    <a:pt x="7529" y="34874"/>
                  </a:lnTo>
                  <a:lnTo>
                    <a:pt x="7385" y="35100"/>
                  </a:lnTo>
                  <a:lnTo>
                    <a:pt x="7221" y="35305"/>
                  </a:lnTo>
                  <a:lnTo>
                    <a:pt x="7057" y="35469"/>
                  </a:lnTo>
                  <a:lnTo>
                    <a:pt x="6872" y="35613"/>
                  </a:lnTo>
                  <a:lnTo>
                    <a:pt x="6688" y="35736"/>
                  </a:lnTo>
                  <a:lnTo>
                    <a:pt x="6524" y="35798"/>
                  </a:lnTo>
                  <a:lnTo>
                    <a:pt x="6339" y="35859"/>
                  </a:lnTo>
                  <a:lnTo>
                    <a:pt x="6134" y="35880"/>
                  </a:lnTo>
                  <a:lnTo>
                    <a:pt x="5949" y="35880"/>
                  </a:lnTo>
                  <a:lnTo>
                    <a:pt x="5765" y="35839"/>
                  </a:lnTo>
                  <a:lnTo>
                    <a:pt x="5580" y="35757"/>
                  </a:lnTo>
                  <a:lnTo>
                    <a:pt x="5395" y="35674"/>
                  </a:lnTo>
                  <a:lnTo>
                    <a:pt x="5211" y="35531"/>
                  </a:lnTo>
                  <a:lnTo>
                    <a:pt x="5026" y="35367"/>
                  </a:lnTo>
                  <a:lnTo>
                    <a:pt x="4862" y="35182"/>
                  </a:lnTo>
                  <a:lnTo>
                    <a:pt x="4698" y="34977"/>
                  </a:lnTo>
                  <a:lnTo>
                    <a:pt x="4493" y="34669"/>
                  </a:lnTo>
                  <a:lnTo>
                    <a:pt x="4308" y="34362"/>
                  </a:lnTo>
                  <a:lnTo>
                    <a:pt x="4144" y="34054"/>
                  </a:lnTo>
                  <a:lnTo>
                    <a:pt x="4001" y="33726"/>
                  </a:lnTo>
                  <a:lnTo>
                    <a:pt x="3857" y="33397"/>
                  </a:lnTo>
                  <a:lnTo>
                    <a:pt x="3734" y="33069"/>
                  </a:lnTo>
                  <a:lnTo>
                    <a:pt x="3631" y="32720"/>
                  </a:lnTo>
                  <a:lnTo>
                    <a:pt x="3549" y="32372"/>
                  </a:lnTo>
                  <a:lnTo>
                    <a:pt x="3324" y="31387"/>
                  </a:lnTo>
                  <a:lnTo>
                    <a:pt x="3159" y="30402"/>
                  </a:lnTo>
                  <a:lnTo>
                    <a:pt x="3036" y="29397"/>
                  </a:lnTo>
                  <a:lnTo>
                    <a:pt x="2954" y="28413"/>
                  </a:lnTo>
                  <a:lnTo>
                    <a:pt x="2893" y="27407"/>
                  </a:lnTo>
                  <a:lnTo>
                    <a:pt x="2872" y="26402"/>
                  </a:lnTo>
                  <a:lnTo>
                    <a:pt x="2913" y="25397"/>
                  </a:lnTo>
                  <a:lnTo>
                    <a:pt x="2954" y="24371"/>
                  </a:lnTo>
                  <a:lnTo>
                    <a:pt x="3057" y="23058"/>
                  </a:lnTo>
                  <a:lnTo>
                    <a:pt x="3221" y="21746"/>
                  </a:lnTo>
                  <a:lnTo>
                    <a:pt x="3406" y="20453"/>
                  </a:lnTo>
                  <a:lnTo>
                    <a:pt x="3631" y="19161"/>
                  </a:lnTo>
                  <a:lnTo>
                    <a:pt x="3877" y="17868"/>
                  </a:lnTo>
                  <a:lnTo>
                    <a:pt x="4185" y="16597"/>
                  </a:lnTo>
                  <a:lnTo>
                    <a:pt x="4534" y="15325"/>
                  </a:lnTo>
                  <a:lnTo>
                    <a:pt x="4903" y="14053"/>
                  </a:lnTo>
                  <a:lnTo>
                    <a:pt x="5293" y="12801"/>
                  </a:lnTo>
                  <a:lnTo>
                    <a:pt x="5662" y="11550"/>
                  </a:lnTo>
                  <a:lnTo>
                    <a:pt x="6031" y="10299"/>
                  </a:lnTo>
                  <a:lnTo>
                    <a:pt x="6380" y="9027"/>
                  </a:lnTo>
                  <a:lnTo>
                    <a:pt x="6708" y="7776"/>
                  </a:lnTo>
                  <a:lnTo>
                    <a:pt x="7037" y="6504"/>
                  </a:lnTo>
                  <a:lnTo>
                    <a:pt x="7344" y="5232"/>
                  </a:lnTo>
                  <a:lnTo>
                    <a:pt x="7631" y="3960"/>
                  </a:lnTo>
                  <a:lnTo>
                    <a:pt x="7755" y="3365"/>
                  </a:lnTo>
                  <a:lnTo>
                    <a:pt x="7816" y="3057"/>
                  </a:lnTo>
                  <a:lnTo>
                    <a:pt x="7878" y="2750"/>
                  </a:lnTo>
                  <a:lnTo>
                    <a:pt x="7898" y="2442"/>
                  </a:lnTo>
                  <a:lnTo>
                    <a:pt x="7898" y="2134"/>
                  </a:lnTo>
                  <a:lnTo>
                    <a:pt x="7857" y="1826"/>
                  </a:lnTo>
                  <a:lnTo>
                    <a:pt x="7775" y="1519"/>
                  </a:lnTo>
                  <a:lnTo>
                    <a:pt x="7570" y="1273"/>
                  </a:lnTo>
                  <a:lnTo>
                    <a:pt x="7344" y="1047"/>
                  </a:lnTo>
                  <a:lnTo>
                    <a:pt x="7098" y="862"/>
                  </a:lnTo>
                  <a:lnTo>
                    <a:pt x="6831" y="698"/>
                  </a:lnTo>
                  <a:lnTo>
                    <a:pt x="6565" y="534"/>
                  </a:lnTo>
                  <a:lnTo>
                    <a:pt x="6278" y="411"/>
                  </a:lnTo>
                  <a:lnTo>
                    <a:pt x="5703" y="165"/>
                  </a:lnTo>
                  <a:lnTo>
                    <a:pt x="5683" y="144"/>
                  </a:lnTo>
                  <a:lnTo>
                    <a:pt x="5580" y="62"/>
                  </a:lnTo>
                  <a:lnTo>
                    <a:pt x="54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3335850" y="710450"/>
              <a:ext cx="838025" cy="517475"/>
            </a:xfrm>
            <a:custGeom>
              <a:rect b="b" l="l" r="r" t="t"/>
              <a:pathLst>
                <a:path extrusionOk="0" h="20699" w="33521">
                  <a:moveTo>
                    <a:pt x="1293" y="13211"/>
                  </a:moveTo>
                  <a:lnTo>
                    <a:pt x="1314" y="13232"/>
                  </a:lnTo>
                  <a:lnTo>
                    <a:pt x="1314" y="13232"/>
                  </a:lnTo>
                  <a:lnTo>
                    <a:pt x="1293" y="13211"/>
                  </a:lnTo>
                  <a:close/>
                  <a:moveTo>
                    <a:pt x="32741" y="0"/>
                  </a:moveTo>
                  <a:lnTo>
                    <a:pt x="32659" y="41"/>
                  </a:lnTo>
                  <a:lnTo>
                    <a:pt x="32556" y="82"/>
                  </a:lnTo>
                  <a:lnTo>
                    <a:pt x="32454" y="103"/>
                  </a:lnTo>
                  <a:lnTo>
                    <a:pt x="32372" y="144"/>
                  </a:lnTo>
                  <a:lnTo>
                    <a:pt x="31838" y="185"/>
                  </a:lnTo>
                  <a:lnTo>
                    <a:pt x="31715" y="247"/>
                  </a:lnTo>
                  <a:lnTo>
                    <a:pt x="31613" y="267"/>
                  </a:lnTo>
                  <a:lnTo>
                    <a:pt x="31121" y="267"/>
                  </a:lnTo>
                  <a:lnTo>
                    <a:pt x="30997" y="288"/>
                  </a:lnTo>
                  <a:lnTo>
                    <a:pt x="30895" y="349"/>
                  </a:lnTo>
                  <a:lnTo>
                    <a:pt x="30813" y="370"/>
                  </a:lnTo>
                  <a:lnTo>
                    <a:pt x="30731" y="370"/>
                  </a:lnTo>
                  <a:lnTo>
                    <a:pt x="30649" y="411"/>
                  </a:lnTo>
                  <a:lnTo>
                    <a:pt x="30546" y="431"/>
                  </a:lnTo>
                  <a:lnTo>
                    <a:pt x="30361" y="452"/>
                  </a:lnTo>
                  <a:lnTo>
                    <a:pt x="30156" y="452"/>
                  </a:lnTo>
                  <a:lnTo>
                    <a:pt x="30074" y="472"/>
                  </a:lnTo>
                  <a:lnTo>
                    <a:pt x="29972" y="513"/>
                  </a:lnTo>
                  <a:lnTo>
                    <a:pt x="29438" y="554"/>
                  </a:lnTo>
                  <a:lnTo>
                    <a:pt x="29356" y="595"/>
                  </a:lnTo>
                  <a:lnTo>
                    <a:pt x="29254" y="616"/>
                  </a:lnTo>
                  <a:lnTo>
                    <a:pt x="29069" y="636"/>
                  </a:lnTo>
                  <a:lnTo>
                    <a:pt x="28864" y="636"/>
                  </a:lnTo>
                  <a:lnTo>
                    <a:pt x="28782" y="657"/>
                  </a:lnTo>
                  <a:lnTo>
                    <a:pt x="28700" y="698"/>
                  </a:lnTo>
                  <a:lnTo>
                    <a:pt x="27982" y="739"/>
                  </a:lnTo>
                  <a:lnTo>
                    <a:pt x="27818" y="800"/>
                  </a:lnTo>
                  <a:lnTo>
                    <a:pt x="27654" y="821"/>
                  </a:lnTo>
                  <a:lnTo>
                    <a:pt x="26997" y="821"/>
                  </a:lnTo>
                  <a:lnTo>
                    <a:pt x="26833" y="841"/>
                  </a:lnTo>
                  <a:lnTo>
                    <a:pt x="26669" y="882"/>
                  </a:lnTo>
                  <a:lnTo>
                    <a:pt x="25951" y="923"/>
                  </a:lnTo>
                  <a:lnTo>
                    <a:pt x="25889" y="965"/>
                  </a:lnTo>
                  <a:lnTo>
                    <a:pt x="25766" y="965"/>
                  </a:lnTo>
                  <a:lnTo>
                    <a:pt x="25705" y="923"/>
                  </a:lnTo>
                  <a:lnTo>
                    <a:pt x="25582" y="923"/>
                  </a:lnTo>
                  <a:lnTo>
                    <a:pt x="25397" y="985"/>
                  </a:lnTo>
                  <a:lnTo>
                    <a:pt x="25212" y="1006"/>
                  </a:lnTo>
                  <a:lnTo>
                    <a:pt x="24843" y="1006"/>
                  </a:lnTo>
                  <a:lnTo>
                    <a:pt x="24659" y="985"/>
                  </a:lnTo>
                  <a:lnTo>
                    <a:pt x="24453" y="1006"/>
                  </a:lnTo>
                  <a:lnTo>
                    <a:pt x="24269" y="1026"/>
                  </a:lnTo>
                  <a:lnTo>
                    <a:pt x="24105" y="1088"/>
                  </a:lnTo>
                  <a:lnTo>
                    <a:pt x="23387" y="1108"/>
                  </a:lnTo>
                  <a:lnTo>
                    <a:pt x="23182" y="1170"/>
                  </a:lnTo>
                  <a:lnTo>
                    <a:pt x="22997" y="1190"/>
                  </a:lnTo>
                  <a:lnTo>
                    <a:pt x="22792" y="1170"/>
                  </a:lnTo>
                  <a:lnTo>
                    <a:pt x="22587" y="1108"/>
                  </a:lnTo>
                  <a:lnTo>
                    <a:pt x="22464" y="1108"/>
                  </a:lnTo>
                  <a:lnTo>
                    <a:pt x="22402" y="1149"/>
                  </a:lnTo>
                  <a:lnTo>
                    <a:pt x="22279" y="1149"/>
                  </a:lnTo>
                  <a:lnTo>
                    <a:pt x="22217" y="1108"/>
                  </a:lnTo>
                  <a:lnTo>
                    <a:pt x="22115" y="1108"/>
                  </a:lnTo>
                  <a:lnTo>
                    <a:pt x="22012" y="1149"/>
                  </a:lnTo>
                  <a:lnTo>
                    <a:pt x="21930" y="1170"/>
                  </a:lnTo>
                  <a:lnTo>
                    <a:pt x="21725" y="1190"/>
                  </a:lnTo>
                  <a:lnTo>
                    <a:pt x="21520" y="1190"/>
                  </a:lnTo>
                  <a:lnTo>
                    <a:pt x="21438" y="1211"/>
                  </a:lnTo>
                  <a:lnTo>
                    <a:pt x="21335" y="1252"/>
                  </a:lnTo>
                  <a:lnTo>
                    <a:pt x="19899" y="1293"/>
                  </a:lnTo>
                  <a:lnTo>
                    <a:pt x="18997" y="1334"/>
                  </a:lnTo>
                  <a:lnTo>
                    <a:pt x="18094" y="1354"/>
                  </a:lnTo>
                  <a:lnTo>
                    <a:pt x="17192" y="1375"/>
                  </a:lnTo>
                  <a:lnTo>
                    <a:pt x="16289" y="1395"/>
                  </a:lnTo>
                  <a:lnTo>
                    <a:pt x="15386" y="1375"/>
                  </a:lnTo>
                  <a:lnTo>
                    <a:pt x="14484" y="1354"/>
                  </a:lnTo>
                  <a:lnTo>
                    <a:pt x="13581" y="1334"/>
                  </a:lnTo>
                  <a:lnTo>
                    <a:pt x="12678" y="1272"/>
                  </a:lnTo>
                  <a:lnTo>
                    <a:pt x="11222" y="1252"/>
                  </a:lnTo>
                  <a:lnTo>
                    <a:pt x="11140" y="1211"/>
                  </a:lnTo>
                  <a:lnTo>
                    <a:pt x="11037" y="1190"/>
                  </a:lnTo>
                  <a:lnTo>
                    <a:pt x="10832" y="1190"/>
                  </a:lnTo>
                  <a:lnTo>
                    <a:pt x="10648" y="1170"/>
                  </a:lnTo>
                  <a:lnTo>
                    <a:pt x="10545" y="1149"/>
                  </a:lnTo>
                  <a:lnTo>
                    <a:pt x="10463" y="1108"/>
                  </a:lnTo>
                  <a:lnTo>
                    <a:pt x="10340" y="1108"/>
                  </a:lnTo>
                  <a:lnTo>
                    <a:pt x="10278" y="1149"/>
                  </a:lnTo>
                  <a:lnTo>
                    <a:pt x="10155" y="1149"/>
                  </a:lnTo>
                  <a:lnTo>
                    <a:pt x="10094" y="1108"/>
                  </a:lnTo>
                  <a:lnTo>
                    <a:pt x="9971" y="1108"/>
                  </a:lnTo>
                  <a:lnTo>
                    <a:pt x="9786" y="1170"/>
                  </a:lnTo>
                  <a:lnTo>
                    <a:pt x="9581" y="1190"/>
                  </a:lnTo>
                  <a:lnTo>
                    <a:pt x="9376" y="1170"/>
                  </a:lnTo>
                  <a:lnTo>
                    <a:pt x="9191" y="1108"/>
                  </a:lnTo>
                  <a:lnTo>
                    <a:pt x="8473" y="1067"/>
                  </a:lnTo>
                  <a:lnTo>
                    <a:pt x="8289" y="1026"/>
                  </a:lnTo>
                  <a:lnTo>
                    <a:pt x="8104" y="1006"/>
                  </a:lnTo>
                  <a:lnTo>
                    <a:pt x="7919" y="985"/>
                  </a:lnTo>
                  <a:lnTo>
                    <a:pt x="7735" y="1006"/>
                  </a:lnTo>
                  <a:lnTo>
                    <a:pt x="7345" y="1006"/>
                  </a:lnTo>
                  <a:lnTo>
                    <a:pt x="7160" y="985"/>
                  </a:lnTo>
                  <a:lnTo>
                    <a:pt x="6976" y="923"/>
                  </a:lnTo>
                  <a:lnTo>
                    <a:pt x="6853" y="923"/>
                  </a:lnTo>
                  <a:lnTo>
                    <a:pt x="6791" y="965"/>
                  </a:lnTo>
                  <a:lnTo>
                    <a:pt x="6688" y="965"/>
                  </a:lnTo>
                  <a:lnTo>
                    <a:pt x="6627" y="923"/>
                  </a:lnTo>
                  <a:lnTo>
                    <a:pt x="5888" y="882"/>
                  </a:lnTo>
                  <a:lnTo>
                    <a:pt x="5745" y="841"/>
                  </a:lnTo>
                  <a:lnTo>
                    <a:pt x="5581" y="821"/>
                  </a:lnTo>
                  <a:lnTo>
                    <a:pt x="4924" y="821"/>
                  </a:lnTo>
                  <a:lnTo>
                    <a:pt x="4760" y="800"/>
                  </a:lnTo>
                  <a:lnTo>
                    <a:pt x="4596" y="739"/>
                  </a:lnTo>
                  <a:lnTo>
                    <a:pt x="3878" y="698"/>
                  </a:lnTo>
                  <a:lnTo>
                    <a:pt x="3796" y="657"/>
                  </a:lnTo>
                  <a:lnTo>
                    <a:pt x="3693" y="636"/>
                  </a:lnTo>
                  <a:lnTo>
                    <a:pt x="3304" y="636"/>
                  </a:lnTo>
                  <a:lnTo>
                    <a:pt x="3222" y="595"/>
                  </a:lnTo>
                  <a:lnTo>
                    <a:pt x="3140" y="554"/>
                  </a:lnTo>
                  <a:lnTo>
                    <a:pt x="2586" y="513"/>
                  </a:lnTo>
                  <a:lnTo>
                    <a:pt x="2504" y="472"/>
                  </a:lnTo>
                  <a:lnTo>
                    <a:pt x="2401" y="452"/>
                  </a:lnTo>
                  <a:lnTo>
                    <a:pt x="2011" y="452"/>
                  </a:lnTo>
                  <a:lnTo>
                    <a:pt x="1929" y="411"/>
                  </a:lnTo>
                  <a:lnTo>
                    <a:pt x="1827" y="370"/>
                  </a:lnTo>
                  <a:lnTo>
                    <a:pt x="1765" y="370"/>
                  </a:lnTo>
                  <a:lnTo>
                    <a:pt x="1683" y="349"/>
                  </a:lnTo>
                  <a:lnTo>
                    <a:pt x="1560" y="288"/>
                  </a:lnTo>
                  <a:lnTo>
                    <a:pt x="1457" y="267"/>
                  </a:lnTo>
                  <a:lnTo>
                    <a:pt x="965" y="267"/>
                  </a:lnTo>
                  <a:lnTo>
                    <a:pt x="862" y="247"/>
                  </a:lnTo>
                  <a:lnTo>
                    <a:pt x="739" y="185"/>
                  </a:lnTo>
                  <a:lnTo>
                    <a:pt x="596" y="205"/>
                  </a:lnTo>
                  <a:lnTo>
                    <a:pt x="493" y="247"/>
                  </a:lnTo>
                  <a:lnTo>
                    <a:pt x="411" y="308"/>
                  </a:lnTo>
                  <a:lnTo>
                    <a:pt x="329" y="370"/>
                  </a:lnTo>
                  <a:lnTo>
                    <a:pt x="288" y="452"/>
                  </a:lnTo>
                  <a:lnTo>
                    <a:pt x="247" y="534"/>
                  </a:lnTo>
                  <a:lnTo>
                    <a:pt x="206" y="636"/>
                  </a:lnTo>
                  <a:lnTo>
                    <a:pt x="165" y="841"/>
                  </a:lnTo>
                  <a:lnTo>
                    <a:pt x="103" y="1211"/>
                  </a:lnTo>
                  <a:lnTo>
                    <a:pt x="42" y="1600"/>
                  </a:lnTo>
                  <a:lnTo>
                    <a:pt x="21" y="1970"/>
                  </a:lnTo>
                  <a:lnTo>
                    <a:pt x="1" y="2339"/>
                  </a:lnTo>
                  <a:lnTo>
                    <a:pt x="1" y="2708"/>
                  </a:lnTo>
                  <a:lnTo>
                    <a:pt x="1" y="3077"/>
                  </a:lnTo>
                  <a:lnTo>
                    <a:pt x="42" y="3447"/>
                  </a:lnTo>
                  <a:lnTo>
                    <a:pt x="83" y="3816"/>
                  </a:lnTo>
                  <a:lnTo>
                    <a:pt x="144" y="4165"/>
                  </a:lnTo>
                  <a:lnTo>
                    <a:pt x="206" y="4534"/>
                  </a:lnTo>
                  <a:lnTo>
                    <a:pt x="309" y="4883"/>
                  </a:lnTo>
                  <a:lnTo>
                    <a:pt x="411" y="5252"/>
                  </a:lnTo>
                  <a:lnTo>
                    <a:pt x="534" y="5601"/>
                  </a:lnTo>
                  <a:lnTo>
                    <a:pt x="678" y="5949"/>
                  </a:lnTo>
                  <a:lnTo>
                    <a:pt x="821" y="6298"/>
                  </a:lnTo>
                  <a:lnTo>
                    <a:pt x="1006" y="6647"/>
                  </a:lnTo>
                  <a:lnTo>
                    <a:pt x="1047" y="6749"/>
                  </a:lnTo>
                  <a:lnTo>
                    <a:pt x="1129" y="6831"/>
                  </a:lnTo>
                  <a:lnTo>
                    <a:pt x="1211" y="6914"/>
                  </a:lnTo>
                  <a:lnTo>
                    <a:pt x="1314" y="6975"/>
                  </a:lnTo>
                  <a:lnTo>
                    <a:pt x="1416" y="7057"/>
                  </a:lnTo>
                  <a:lnTo>
                    <a:pt x="1478" y="7098"/>
                  </a:lnTo>
                  <a:lnTo>
                    <a:pt x="1539" y="7139"/>
                  </a:lnTo>
                  <a:lnTo>
                    <a:pt x="1621" y="7139"/>
                  </a:lnTo>
                  <a:lnTo>
                    <a:pt x="1683" y="7160"/>
                  </a:lnTo>
                  <a:lnTo>
                    <a:pt x="1786" y="7262"/>
                  </a:lnTo>
                  <a:lnTo>
                    <a:pt x="1909" y="7324"/>
                  </a:lnTo>
                  <a:lnTo>
                    <a:pt x="1991" y="7324"/>
                  </a:lnTo>
                  <a:lnTo>
                    <a:pt x="2052" y="7344"/>
                  </a:lnTo>
                  <a:lnTo>
                    <a:pt x="2155" y="7447"/>
                  </a:lnTo>
                  <a:lnTo>
                    <a:pt x="2278" y="7508"/>
                  </a:lnTo>
                  <a:lnTo>
                    <a:pt x="2339" y="7508"/>
                  </a:lnTo>
                  <a:lnTo>
                    <a:pt x="2422" y="7529"/>
                  </a:lnTo>
                  <a:lnTo>
                    <a:pt x="2504" y="7591"/>
                  </a:lnTo>
                  <a:lnTo>
                    <a:pt x="2606" y="7611"/>
                  </a:lnTo>
                  <a:lnTo>
                    <a:pt x="2709" y="7652"/>
                  </a:lnTo>
                  <a:lnTo>
                    <a:pt x="2750" y="7673"/>
                  </a:lnTo>
                  <a:lnTo>
                    <a:pt x="2791" y="7693"/>
                  </a:lnTo>
                  <a:lnTo>
                    <a:pt x="2873" y="7755"/>
                  </a:lnTo>
                  <a:lnTo>
                    <a:pt x="2975" y="7796"/>
                  </a:lnTo>
                  <a:lnTo>
                    <a:pt x="3078" y="7816"/>
                  </a:lnTo>
                  <a:lnTo>
                    <a:pt x="3181" y="7878"/>
                  </a:lnTo>
                  <a:lnTo>
                    <a:pt x="3263" y="7878"/>
                  </a:lnTo>
                  <a:lnTo>
                    <a:pt x="3345" y="7898"/>
                  </a:lnTo>
                  <a:lnTo>
                    <a:pt x="3427" y="7960"/>
                  </a:lnTo>
                  <a:lnTo>
                    <a:pt x="3529" y="7980"/>
                  </a:lnTo>
                  <a:lnTo>
                    <a:pt x="3632" y="8001"/>
                  </a:lnTo>
                  <a:lnTo>
                    <a:pt x="3734" y="8062"/>
                  </a:lnTo>
                  <a:lnTo>
                    <a:pt x="3816" y="8062"/>
                  </a:lnTo>
                  <a:lnTo>
                    <a:pt x="3878" y="8083"/>
                  </a:lnTo>
                  <a:lnTo>
                    <a:pt x="4042" y="8185"/>
                  </a:lnTo>
                  <a:lnTo>
                    <a:pt x="4104" y="8288"/>
                  </a:lnTo>
                  <a:lnTo>
                    <a:pt x="4124" y="8329"/>
                  </a:lnTo>
                  <a:lnTo>
                    <a:pt x="4124" y="8370"/>
                  </a:lnTo>
                  <a:lnTo>
                    <a:pt x="4083" y="8432"/>
                  </a:lnTo>
                  <a:lnTo>
                    <a:pt x="4022" y="8493"/>
                  </a:lnTo>
                  <a:lnTo>
                    <a:pt x="3940" y="8534"/>
                  </a:lnTo>
                  <a:lnTo>
                    <a:pt x="3755" y="8657"/>
                  </a:lnTo>
                  <a:lnTo>
                    <a:pt x="3611" y="8801"/>
                  </a:lnTo>
                  <a:lnTo>
                    <a:pt x="3468" y="8944"/>
                  </a:lnTo>
                  <a:lnTo>
                    <a:pt x="3345" y="9109"/>
                  </a:lnTo>
                  <a:lnTo>
                    <a:pt x="3201" y="9252"/>
                  </a:lnTo>
                  <a:lnTo>
                    <a:pt x="3037" y="9437"/>
                  </a:lnTo>
                  <a:lnTo>
                    <a:pt x="2873" y="9601"/>
                  </a:lnTo>
                  <a:lnTo>
                    <a:pt x="2729" y="9786"/>
                  </a:lnTo>
                  <a:lnTo>
                    <a:pt x="2606" y="9991"/>
                  </a:lnTo>
                  <a:lnTo>
                    <a:pt x="2504" y="10175"/>
                  </a:lnTo>
                  <a:lnTo>
                    <a:pt x="2422" y="10380"/>
                  </a:lnTo>
                  <a:lnTo>
                    <a:pt x="2339" y="10586"/>
                  </a:lnTo>
                  <a:lnTo>
                    <a:pt x="2278" y="10791"/>
                  </a:lnTo>
                  <a:lnTo>
                    <a:pt x="2237" y="10996"/>
                  </a:lnTo>
                  <a:lnTo>
                    <a:pt x="2216" y="11201"/>
                  </a:lnTo>
                  <a:lnTo>
                    <a:pt x="2216" y="11427"/>
                  </a:lnTo>
                  <a:lnTo>
                    <a:pt x="2237" y="11632"/>
                  </a:lnTo>
                  <a:lnTo>
                    <a:pt x="2257" y="11857"/>
                  </a:lnTo>
                  <a:lnTo>
                    <a:pt x="2298" y="12083"/>
                  </a:lnTo>
                  <a:lnTo>
                    <a:pt x="2360" y="12329"/>
                  </a:lnTo>
                  <a:lnTo>
                    <a:pt x="2442" y="12555"/>
                  </a:lnTo>
                  <a:lnTo>
                    <a:pt x="2524" y="12801"/>
                  </a:lnTo>
                  <a:lnTo>
                    <a:pt x="2586" y="13027"/>
                  </a:lnTo>
                  <a:lnTo>
                    <a:pt x="2647" y="13273"/>
                  </a:lnTo>
                  <a:lnTo>
                    <a:pt x="2668" y="13519"/>
                  </a:lnTo>
                  <a:lnTo>
                    <a:pt x="2709" y="13642"/>
                  </a:lnTo>
                  <a:lnTo>
                    <a:pt x="2770" y="13765"/>
                  </a:lnTo>
                  <a:lnTo>
                    <a:pt x="2955" y="13827"/>
                  </a:lnTo>
                  <a:lnTo>
                    <a:pt x="3037" y="13909"/>
                  </a:lnTo>
                  <a:lnTo>
                    <a:pt x="3037" y="13970"/>
                  </a:lnTo>
                  <a:lnTo>
                    <a:pt x="3016" y="14052"/>
                  </a:lnTo>
                  <a:lnTo>
                    <a:pt x="2955" y="14134"/>
                  </a:lnTo>
                  <a:lnTo>
                    <a:pt x="2914" y="14175"/>
                  </a:lnTo>
                  <a:lnTo>
                    <a:pt x="2811" y="14175"/>
                  </a:lnTo>
                  <a:lnTo>
                    <a:pt x="2770" y="14134"/>
                  </a:lnTo>
                  <a:lnTo>
                    <a:pt x="2668" y="14134"/>
                  </a:lnTo>
                  <a:lnTo>
                    <a:pt x="2586" y="14114"/>
                  </a:lnTo>
                  <a:lnTo>
                    <a:pt x="2483" y="14032"/>
                  </a:lnTo>
                  <a:lnTo>
                    <a:pt x="2381" y="13970"/>
                  </a:lnTo>
                  <a:lnTo>
                    <a:pt x="2298" y="13950"/>
                  </a:lnTo>
                  <a:lnTo>
                    <a:pt x="2237" y="13929"/>
                  </a:lnTo>
                  <a:lnTo>
                    <a:pt x="2032" y="13765"/>
                  </a:lnTo>
                  <a:lnTo>
                    <a:pt x="2032" y="13786"/>
                  </a:lnTo>
                  <a:lnTo>
                    <a:pt x="2011" y="13745"/>
                  </a:lnTo>
                  <a:lnTo>
                    <a:pt x="1970" y="13704"/>
                  </a:lnTo>
                  <a:lnTo>
                    <a:pt x="1868" y="13683"/>
                  </a:lnTo>
                  <a:lnTo>
                    <a:pt x="1765" y="13642"/>
                  </a:lnTo>
                  <a:lnTo>
                    <a:pt x="1724" y="13622"/>
                  </a:lnTo>
                  <a:lnTo>
                    <a:pt x="1683" y="13581"/>
                  </a:lnTo>
                  <a:lnTo>
                    <a:pt x="1580" y="13499"/>
                  </a:lnTo>
                  <a:lnTo>
                    <a:pt x="1498" y="13416"/>
                  </a:lnTo>
                  <a:lnTo>
                    <a:pt x="1396" y="13314"/>
                  </a:lnTo>
                  <a:lnTo>
                    <a:pt x="1314" y="13232"/>
                  </a:lnTo>
                  <a:lnTo>
                    <a:pt x="1252" y="13191"/>
                  </a:lnTo>
                  <a:lnTo>
                    <a:pt x="1170" y="13170"/>
                  </a:lnTo>
                  <a:lnTo>
                    <a:pt x="1109" y="13170"/>
                  </a:lnTo>
                  <a:lnTo>
                    <a:pt x="1047" y="13232"/>
                  </a:lnTo>
                  <a:lnTo>
                    <a:pt x="924" y="13396"/>
                  </a:lnTo>
                  <a:lnTo>
                    <a:pt x="821" y="13560"/>
                  </a:lnTo>
                  <a:lnTo>
                    <a:pt x="739" y="13745"/>
                  </a:lnTo>
                  <a:lnTo>
                    <a:pt x="678" y="13929"/>
                  </a:lnTo>
                  <a:lnTo>
                    <a:pt x="616" y="14134"/>
                  </a:lnTo>
                  <a:lnTo>
                    <a:pt x="575" y="14340"/>
                  </a:lnTo>
                  <a:lnTo>
                    <a:pt x="534" y="14729"/>
                  </a:lnTo>
                  <a:lnTo>
                    <a:pt x="493" y="14976"/>
                  </a:lnTo>
                  <a:lnTo>
                    <a:pt x="493" y="15222"/>
                  </a:lnTo>
                  <a:lnTo>
                    <a:pt x="514" y="15447"/>
                  </a:lnTo>
                  <a:lnTo>
                    <a:pt x="534" y="15673"/>
                  </a:lnTo>
                  <a:lnTo>
                    <a:pt x="575" y="15878"/>
                  </a:lnTo>
                  <a:lnTo>
                    <a:pt x="637" y="16104"/>
                  </a:lnTo>
                  <a:lnTo>
                    <a:pt x="698" y="16309"/>
                  </a:lnTo>
                  <a:lnTo>
                    <a:pt x="780" y="16514"/>
                  </a:lnTo>
                  <a:lnTo>
                    <a:pt x="986" y="16924"/>
                  </a:lnTo>
                  <a:lnTo>
                    <a:pt x="1191" y="17294"/>
                  </a:lnTo>
                  <a:lnTo>
                    <a:pt x="1437" y="17683"/>
                  </a:lnTo>
                  <a:lnTo>
                    <a:pt x="1704" y="18053"/>
                  </a:lnTo>
                  <a:lnTo>
                    <a:pt x="1929" y="18217"/>
                  </a:lnTo>
                  <a:lnTo>
                    <a:pt x="2155" y="18360"/>
                  </a:lnTo>
                  <a:lnTo>
                    <a:pt x="2381" y="18483"/>
                  </a:lnTo>
                  <a:lnTo>
                    <a:pt x="2606" y="18607"/>
                  </a:lnTo>
                  <a:lnTo>
                    <a:pt x="3098" y="18832"/>
                  </a:lnTo>
                  <a:lnTo>
                    <a:pt x="3591" y="18996"/>
                  </a:lnTo>
                  <a:lnTo>
                    <a:pt x="4083" y="19160"/>
                  </a:lnTo>
                  <a:lnTo>
                    <a:pt x="4596" y="19304"/>
                  </a:lnTo>
                  <a:lnTo>
                    <a:pt x="5601" y="19550"/>
                  </a:lnTo>
                  <a:lnTo>
                    <a:pt x="6668" y="19796"/>
                  </a:lnTo>
                  <a:lnTo>
                    <a:pt x="7714" y="20022"/>
                  </a:lnTo>
                  <a:lnTo>
                    <a:pt x="8760" y="20207"/>
                  </a:lnTo>
                  <a:lnTo>
                    <a:pt x="9827" y="20371"/>
                  </a:lnTo>
                  <a:lnTo>
                    <a:pt x="10894" y="20473"/>
                  </a:lnTo>
                  <a:lnTo>
                    <a:pt x="11961" y="20576"/>
                  </a:lnTo>
                  <a:lnTo>
                    <a:pt x="13007" y="20637"/>
                  </a:lnTo>
                  <a:lnTo>
                    <a:pt x="14073" y="20678"/>
                  </a:lnTo>
                  <a:lnTo>
                    <a:pt x="15140" y="20699"/>
                  </a:lnTo>
                  <a:lnTo>
                    <a:pt x="16207" y="20699"/>
                  </a:lnTo>
                  <a:lnTo>
                    <a:pt x="17274" y="20678"/>
                  </a:lnTo>
                  <a:lnTo>
                    <a:pt x="18340" y="20637"/>
                  </a:lnTo>
                  <a:lnTo>
                    <a:pt x="19407" y="20596"/>
                  </a:lnTo>
                  <a:lnTo>
                    <a:pt x="20494" y="20535"/>
                  </a:lnTo>
                  <a:lnTo>
                    <a:pt x="22628" y="20371"/>
                  </a:lnTo>
                  <a:lnTo>
                    <a:pt x="23243" y="20309"/>
                  </a:lnTo>
                  <a:lnTo>
                    <a:pt x="23879" y="20227"/>
                  </a:lnTo>
                  <a:lnTo>
                    <a:pt x="24495" y="20145"/>
                  </a:lnTo>
                  <a:lnTo>
                    <a:pt x="25110" y="20042"/>
                  </a:lnTo>
                  <a:lnTo>
                    <a:pt x="25725" y="19899"/>
                  </a:lnTo>
                  <a:lnTo>
                    <a:pt x="26341" y="19735"/>
                  </a:lnTo>
                  <a:lnTo>
                    <a:pt x="26936" y="19550"/>
                  </a:lnTo>
                  <a:lnTo>
                    <a:pt x="27531" y="19345"/>
                  </a:lnTo>
                  <a:lnTo>
                    <a:pt x="27879" y="19078"/>
                  </a:lnTo>
                  <a:lnTo>
                    <a:pt x="28228" y="18812"/>
                  </a:lnTo>
                  <a:lnTo>
                    <a:pt x="28536" y="18545"/>
                  </a:lnTo>
                  <a:lnTo>
                    <a:pt x="28843" y="18237"/>
                  </a:lnTo>
                  <a:lnTo>
                    <a:pt x="29110" y="17950"/>
                  </a:lnTo>
                  <a:lnTo>
                    <a:pt x="29377" y="17642"/>
                  </a:lnTo>
                  <a:lnTo>
                    <a:pt x="29623" y="17314"/>
                  </a:lnTo>
                  <a:lnTo>
                    <a:pt x="29849" y="16965"/>
                  </a:lnTo>
                  <a:lnTo>
                    <a:pt x="30054" y="16617"/>
                  </a:lnTo>
                  <a:lnTo>
                    <a:pt x="30238" y="16268"/>
                  </a:lnTo>
                  <a:lnTo>
                    <a:pt x="30423" y="15899"/>
                  </a:lnTo>
                  <a:lnTo>
                    <a:pt x="30567" y="15509"/>
                  </a:lnTo>
                  <a:lnTo>
                    <a:pt x="30690" y="15119"/>
                  </a:lnTo>
                  <a:lnTo>
                    <a:pt x="30792" y="14709"/>
                  </a:lnTo>
                  <a:lnTo>
                    <a:pt x="30895" y="14299"/>
                  </a:lnTo>
                  <a:lnTo>
                    <a:pt x="30956" y="13868"/>
                  </a:lnTo>
                  <a:lnTo>
                    <a:pt x="30997" y="13458"/>
                  </a:lnTo>
                  <a:lnTo>
                    <a:pt x="31018" y="13047"/>
                  </a:lnTo>
                  <a:lnTo>
                    <a:pt x="30977" y="12637"/>
                  </a:lnTo>
                  <a:lnTo>
                    <a:pt x="30915" y="12247"/>
                  </a:lnTo>
                  <a:lnTo>
                    <a:pt x="30874" y="12063"/>
                  </a:lnTo>
                  <a:lnTo>
                    <a:pt x="30813" y="11878"/>
                  </a:lnTo>
                  <a:lnTo>
                    <a:pt x="30731" y="11693"/>
                  </a:lnTo>
                  <a:lnTo>
                    <a:pt x="30628" y="11509"/>
                  </a:lnTo>
                  <a:lnTo>
                    <a:pt x="30526" y="11324"/>
                  </a:lnTo>
                  <a:lnTo>
                    <a:pt x="30403" y="11160"/>
                  </a:lnTo>
                  <a:lnTo>
                    <a:pt x="30259" y="10996"/>
                  </a:lnTo>
                  <a:lnTo>
                    <a:pt x="30115" y="10832"/>
                  </a:lnTo>
                  <a:lnTo>
                    <a:pt x="30054" y="10791"/>
                  </a:lnTo>
                  <a:lnTo>
                    <a:pt x="29972" y="10770"/>
                  </a:lnTo>
                  <a:lnTo>
                    <a:pt x="29849" y="10750"/>
                  </a:lnTo>
                  <a:lnTo>
                    <a:pt x="29705" y="10709"/>
                  </a:lnTo>
                  <a:lnTo>
                    <a:pt x="29643" y="10688"/>
                  </a:lnTo>
                  <a:lnTo>
                    <a:pt x="29582" y="10647"/>
                  </a:lnTo>
                  <a:lnTo>
                    <a:pt x="29541" y="10565"/>
                  </a:lnTo>
                  <a:lnTo>
                    <a:pt x="29520" y="10462"/>
                  </a:lnTo>
                  <a:lnTo>
                    <a:pt x="29541" y="10360"/>
                  </a:lnTo>
                  <a:lnTo>
                    <a:pt x="29602" y="10278"/>
                  </a:lnTo>
                  <a:lnTo>
                    <a:pt x="29787" y="10093"/>
                  </a:lnTo>
                  <a:lnTo>
                    <a:pt x="29869" y="9991"/>
                  </a:lnTo>
                  <a:lnTo>
                    <a:pt x="29968" y="9891"/>
                  </a:lnTo>
                  <a:lnTo>
                    <a:pt x="29951" y="9909"/>
                  </a:lnTo>
                  <a:lnTo>
                    <a:pt x="30054" y="9806"/>
                  </a:lnTo>
                  <a:lnTo>
                    <a:pt x="30136" y="9724"/>
                  </a:lnTo>
                  <a:lnTo>
                    <a:pt x="30238" y="9642"/>
                  </a:lnTo>
                  <a:lnTo>
                    <a:pt x="30341" y="9539"/>
                  </a:lnTo>
                  <a:lnTo>
                    <a:pt x="30526" y="9355"/>
                  </a:lnTo>
                  <a:lnTo>
                    <a:pt x="30505" y="9355"/>
                  </a:lnTo>
                  <a:lnTo>
                    <a:pt x="30690" y="9170"/>
                  </a:lnTo>
                  <a:lnTo>
                    <a:pt x="30772" y="9068"/>
                  </a:lnTo>
                  <a:lnTo>
                    <a:pt x="30792" y="8965"/>
                  </a:lnTo>
                  <a:lnTo>
                    <a:pt x="31141" y="8370"/>
                  </a:lnTo>
                  <a:lnTo>
                    <a:pt x="31346" y="8083"/>
                  </a:lnTo>
                  <a:lnTo>
                    <a:pt x="31551" y="7796"/>
                  </a:lnTo>
                  <a:lnTo>
                    <a:pt x="31838" y="7406"/>
                  </a:lnTo>
                  <a:lnTo>
                    <a:pt x="32085" y="6996"/>
                  </a:lnTo>
                  <a:lnTo>
                    <a:pt x="32331" y="6585"/>
                  </a:lnTo>
                  <a:lnTo>
                    <a:pt x="32536" y="6155"/>
                  </a:lnTo>
                  <a:lnTo>
                    <a:pt x="32721" y="5724"/>
                  </a:lnTo>
                  <a:lnTo>
                    <a:pt x="32885" y="5293"/>
                  </a:lnTo>
                  <a:lnTo>
                    <a:pt x="33028" y="4862"/>
                  </a:lnTo>
                  <a:lnTo>
                    <a:pt x="33151" y="4411"/>
                  </a:lnTo>
                  <a:lnTo>
                    <a:pt x="33274" y="3960"/>
                  </a:lnTo>
                  <a:lnTo>
                    <a:pt x="33357" y="3508"/>
                  </a:lnTo>
                  <a:lnTo>
                    <a:pt x="33418" y="3057"/>
                  </a:lnTo>
                  <a:lnTo>
                    <a:pt x="33480" y="2585"/>
                  </a:lnTo>
                  <a:lnTo>
                    <a:pt x="33500" y="2113"/>
                  </a:lnTo>
                  <a:lnTo>
                    <a:pt x="33521" y="1641"/>
                  </a:lnTo>
                  <a:lnTo>
                    <a:pt x="33521" y="1170"/>
                  </a:lnTo>
                  <a:lnTo>
                    <a:pt x="33521" y="677"/>
                  </a:lnTo>
                  <a:lnTo>
                    <a:pt x="33500" y="493"/>
                  </a:lnTo>
                  <a:lnTo>
                    <a:pt x="33459" y="329"/>
                  </a:lnTo>
                  <a:lnTo>
                    <a:pt x="33398" y="164"/>
                  </a:lnTo>
                  <a:lnTo>
                    <a:pt x="33357" y="82"/>
                  </a:lnTo>
                  <a:lnTo>
                    <a:pt x="33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3352775" y="269900"/>
              <a:ext cx="808800" cy="461075"/>
            </a:xfrm>
            <a:custGeom>
              <a:rect b="b" l="l" r="r" t="t"/>
              <a:pathLst>
                <a:path extrusionOk="0" h="18443" w="32352">
                  <a:moveTo>
                    <a:pt x="23079" y="1"/>
                  </a:moveTo>
                  <a:lnTo>
                    <a:pt x="23058" y="165"/>
                  </a:lnTo>
                  <a:lnTo>
                    <a:pt x="23058" y="309"/>
                  </a:lnTo>
                  <a:lnTo>
                    <a:pt x="23120" y="432"/>
                  </a:lnTo>
                  <a:lnTo>
                    <a:pt x="23182" y="534"/>
                  </a:lnTo>
                  <a:lnTo>
                    <a:pt x="23366" y="739"/>
                  </a:lnTo>
                  <a:lnTo>
                    <a:pt x="23551" y="945"/>
                  </a:lnTo>
                  <a:lnTo>
                    <a:pt x="23756" y="1252"/>
                  </a:lnTo>
                  <a:lnTo>
                    <a:pt x="23920" y="1580"/>
                  </a:lnTo>
                  <a:lnTo>
                    <a:pt x="24023" y="1909"/>
                  </a:lnTo>
                  <a:lnTo>
                    <a:pt x="24084" y="2257"/>
                  </a:lnTo>
                  <a:lnTo>
                    <a:pt x="24105" y="2586"/>
                  </a:lnTo>
                  <a:lnTo>
                    <a:pt x="24084" y="2934"/>
                  </a:lnTo>
                  <a:lnTo>
                    <a:pt x="24023" y="3283"/>
                  </a:lnTo>
                  <a:lnTo>
                    <a:pt x="23920" y="3632"/>
                  </a:lnTo>
                  <a:lnTo>
                    <a:pt x="23756" y="4063"/>
                  </a:lnTo>
                  <a:lnTo>
                    <a:pt x="23571" y="4473"/>
                  </a:lnTo>
                  <a:lnTo>
                    <a:pt x="23346" y="4842"/>
                  </a:lnTo>
                  <a:lnTo>
                    <a:pt x="23120" y="5211"/>
                  </a:lnTo>
                  <a:lnTo>
                    <a:pt x="22833" y="5540"/>
                  </a:lnTo>
                  <a:lnTo>
                    <a:pt x="22525" y="5847"/>
                  </a:lnTo>
                  <a:lnTo>
                    <a:pt x="22341" y="5991"/>
                  </a:lnTo>
                  <a:lnTo>
                    <a:pt x="22156" y="6135"/>
                  </a:lnTo>
                  <a:lnTo>
                    <a:pt x="21971" y="6258"/>
                  </a:lnTo>
                  <a:lnTo>
                    <a:pt x="21766" y="6381"/>
                  </a:lnTo>
                  <a:lnTo>
                    <a:pt x="21397" y="6586"/>
                  </a:lnTo>
                  <a:lnTo>
                    <a:pt x="21028" y="6750"/>
                  </a:lnTo>
                  <a:lnTo>
                    <a:pt x="20638" y="6935"/>
                  </a:lnTo>
                  <a:lnTo>
                    <a:pt x="20269" y="7078"/>
                  </a:lnTo>
                  <a:lnTo>
                    <a:pt x="19489" y="7365"/>
                  </a:lnTo>
                  <a:lnTo>
                    <a:pt x="18710" y="7612"/>
                  </a:lnTo>
                  <a:lnTo>
                    <a:pt x="17807" y="7858"/>
                  </a:lnTo>
                  <a:lnTo>
                    <a:pt x="16925" y="8063"/>
                  </a:lnTo>
                  <a:lnTo>
                    <a:pt x="16022" y="8247"/>
                  </a:lnTo>
                  <a:lnTo>
                    <a:pt x="15120" y="8432"/>
                  </a:lnTo>
                  <a:lnTo>
                    <a:pt x="13314" y="8760"/>
                  </a:lnTo>
                  <a:lnTo>
                    <a:pt x="12412" y="8924"/>
                  </a:lnTo>
                  <a:lnTo>
                    <a:pt x="11509" y="9109"/>
                  </a:lnTo>
                  <a:lnTo>
                    <a:pt x="9827" y="9478"/>
                  </a:lnTo>
                  <a:lnTo>
                    <a:pt x="9006" y="9663"/>
                  </a:lnTo>
                  <a:lnTo>
                    <a:pt x="8165" y="9889"/>
                  </a:lnTo>
                  <a:lnTo>
                    <a:pt x="7345" y="10114"/>
                  </a:lnTo>
                  <a:lnTo>
                    <a:pt x="6545" y="10401"/>
                  </a:lnTo>
                  <a:lnTo>
                    <a:pt x="6135" y="10566"/>
                  </a:lnTo>
                  <a:lnTo>
                    <a:pt x="5745" y="10750"/>
                  </a:lnTo>
                  <a:lnTo>
                    <a:pt x="5355" y="10935"/>
                  </a:lnTo>
                  <a:lnTo>
                    <a:pt x="4965" y="11140"/>
                  </a:lnTo>
                  <a:lnTo>
                    <a:pt x="4268" y="11550"/>
                  </a:lnTo>
                  <a:lnTo>
                    <a:pt x="3611" y="11960"/>
                  </a:lnTo>
                  <a:lnTo>
                    <a:pt x="2975" y="12432"/>
                  </a:lnTo>
                  <a:lnTo>
                    <a:pt x="2668" y="12678"/>
                  </a:lnTo>
                  <a:lnTo>
                    <a:pt x="2360" y="12925"/>
                  </a:lnTo>
                  <a:lnTo>
                    <a:pt x="2073" y="13191"/>
                  </a:lnTo>
                  <a:lnTo>
                    <a:pt x="1806" y="13458"/>
                  </a:lnTo>
                  <a:lnTo>
                    <a:pt x="1539" y="13766"/>
                  </a:lnTo>
                  <a:lnTo>
                    <a:pt x="1293" y="14053"/>
                  </a:lnTo>
                  <a:lnTo>
                    <a:pt x="1047" y="14381"/>
                  </a:lnTo>
                  <a:lnTo>
                    <a:pt x="821" y="14709"/>
                  </a:lnTo>
                  <a:lnTo>
                    <a:pt x="616" y="15058"/>
                  </a:lnTo>
                  <a:lnTo>
                    <a:pt x="432" y="15407"/>
                  </a:lnTo>
                  <a:lnTo>
                    <a:pt x="227" y="15797"/>
                  </a:lnTo>
                  <a:lnTo>
                    <a:pt x="144" y="15981"/>
                  </a:lnTo>
                  <a:lnTo>
                    <a:pt x="62" y="16166"/>
                  </a:lnTo>
                  <a:lnTo>
                    <a:pt x="1" y="16371"/>
                  </a:lnTo>
                  <a:lnTo>
                    <a:pt x="1" y="16576"/>
                  </a:lnTo>
                  <a:lnTo>
                    <a:pt x="1" y="16699"/>
                  </a:lnTo>
                  <a:lnTo>
                    <a:pt x="21" y="16802"/>
                  </a:lnTo>
                  <a:lnTo>
                    <a:pt x="62" y="16904"/>
                  </a:lnTo>
                  <a:lnTo>
                    <a:pt x="124" y="17027"/>
                  </a:lnTo>
                  <a:lnTo>
                    <a:pt x="268" y="17068"/>
                  </a:lnTo>
                  <a:lnTo>
                    <a:pt x="350" y="17110"/>
                  </a:lnTo>
                  <a:lnTo>
                    <a:pt x="411" y="17130"/>
                  </a:lnTo>
                  <a:lnTo>
                    <a:pt x="555" y="17151"/>
                  </a:lnTo>
                  <a:lnTo>
                    <a:pt x="719" y="17171"/>
                  </a:lnTo>
                  <a:lnTo>
                    <a:pt x="780" y="17192"/>
                  </a:lnTo>
                  <a:lnTo>
                    <a:pt x="842" y="17233"/>
                  </a:lnTo>
                  <a:lnTo>
                    <a:pt x="1191" y="17253"/>
                  </a:lnTo>
                  <a:lnTo>
                    <a:pt x="1273" y="17294"/>
                  </a:lnTo>
                  <a:lnTo>
                    <a:pt x="1375" y="17335"/>
                  </a:lnTo>
                  <a:lnTo>
                    <a:pt x="1765" y="17335"/>
                  </a:lnTo>
                  <a:lnTo>
                    <a:pt x="1868" y="17356"/>
                  </a:lnTo>
                  <a:lnTo>
                    <a:pt x="1950" y="17417"/>
                  </a:lnTo>
                  <a:lnTo>
                    <a:pt x="2483" y="17458"/>
                  </a:lnTo>
                  <a:lnTo>
                    <a:pt x="2565" y="17499"/>
                  </a:lnTo>
                  <a:lnTo>
                    <a:pt x="2668" y="17520"/>
                  </a:lnTo>
                  <a:lnTo>
                    <a:pt x="3057" y="17520"/>
                  </a:lnTo>
                  <a:lnTo>
                    <a:pt x="3139" y="17540"/>
                  </a:lnTo>
                  <a:lnTo>
                    <a:pt x="3242" y="17602"/>
                  </a:lnTo>
                  <a:lnTo>
                    <a:pt x="3960" y="17643"/>
                  </a:lnTo>
                  <a:lnTo>
                    <a:pt x="4063" y="17684"/>
                  </a:lnTo>
                  <a:lnTo>
                    <a:pt x="4186" y="17704"/>
                  </a:lnTo>
                  <a:lnTo>
                    <a:pt x="4658" y="17704"/>
                  </a:lnTo>
                  <a:lnTo>
                    <a:pt x="4760" y="17725"/>
                  </a:lnTo>
                  <a:lnTo>
                    <a:pt x="4883" y="17786"/>
                  </a:lnTo>
                  <a:lnTo>
                    <a:pt x="5786" y="17827"/>
                  </a:lnTo>
                  <a:lnTo>
                    <a:pt x="5929" y="17869"/>
                  </a:lnTo>
                  <a:lnTo>
                    <a:pt x="6073" y="17889"/>
                  </a:lnTo>
                  <a:lnTo>
                    <a:pt x="6340" y="17889"/>
                  </a:lnTo>
                  <a:lnTo>
                    <a:pt x="6483" y="17869"/>
                  </a:lnTo>
                  <a:lnTo>
                    <a:pt x="6627" y="17889"/>
                  </a:lnTo>
                  <a:lnTo>
                    <a:pt x="6770" y="17910"/>
                  </a:lnTo>
                  <a:lnTo>
                    <a:pt x="6894" y="17971"/>
                  </a:lnTo>
                  <a:lnTo>
                    <a:pt x="7817" y="17992"/>
                  </a:lnTo>
                  <a:lnTo>
                    <a:pt x="8022" y="18053"/>
                  </a:lnTo>
                  <a:lnTo>
                    <a:pt x="8227" y="18074"/>
                  </a:lnTo>
                  <a:lnTo>
                    <a:pt x="8637" y="18074"/>
                  </a:lnTo>
                  <a:lnTo>
                    <a:pt x="8863" y="18053"/>
                  </a:lnTo>
                  <a:lnTo>
                    <a:pt x="9068" y="18053"/>
                  </a:lnTo>
                  <a:lnTo>
                    <a:pt x="9273" y="18094"/>
                  </a:lnTo>
                  <a:lnTo>
                    <a:pt x="9478" y="18156"/>
                  </a:lnTo>
                  <a:lnTo>
                    <a:pt x="10196" y="18197"/>
                  </a:lnTo>
                  <a:lnTo>
                    <a:pt x="10340" y="18238"/>
                  </a:lnTo>
                  <a:lnTo>
                    <a:pt x="10483" y="18258"/>
                  </a:lnTo>
                  <a:lnTo>
                    <a:pt x="10771" y="18258"/>
                  </a:lnTo>
                  <a:lnTo>
                    <a:pt x="10894" y="18238"/>
                  </a:lnTo>
                  <a:lnTo>
                    <a:pt x="11037" y="18258"/>
                  </a:lnTo>
                  <a:lnTo>
                    <a:pt x="11181" y="18279"/>
                  </a:lnTo>
                  <a:lnTo>
                    <a:pt x="11325" y="18340"/>
                  </a:lnTo>
                  <a:lnTo>
                    <a:pt x="12761" y="18361"/>
                  </a:lnTo>
                  <a:lnTo>
                    <a:pt x="12986" y="18422"/>
                  </a:lnTo>
                  <a:lnTo>
                    <a:pt x="13212" y="18443"/>
                  </a:lnTo>
                  <a:lnTo>
                    <a:pt x="13437" y="18422"/>
                  </a:lnTo>
                  <a:lnTo>
                    <a:pt x="13663" y="18361"/>
                  </a:lnTo>
                  <a:lnTo>
                    <a:pt x="13868" y="18381"/>
                  </a:lnTo>
                  <a:lnTo>
                    <a:pt x="15017" y="18422"/>
                  </a:lnTo>
                  <a:lnTo>
                    <a:pt x="16166" y="18443"/>
                  </a:lnTo>
                  <a:lnTo>
                    <a:pt x="17294" y="18422"/>
                  </a:lnTo>
                  <a:lnTo>
                    <a:pt x="18443" y="18361"/>
                  </a:lnTo>
                  <a:lnTo>
                    <a:pt x="19899" y="18340"/>
                  </a:lnTo>
                  <a:lnTo>
                    <a:pt x="20063" y="18279"/>
                  </a:lnTo>
                  <a:lnTo>
                    <a:pt x="20228" y="18238"/>
                  </a:lnTo>
                  <a:lnTo>
                    <a:pt x="20392" y="18238"/>
                  </a:lnTo>
                  <a:lnTo>
                    <a:pt x="20556" y="18258"/>
                  </a:lnTo>
                  <a:lnTo>
                    <a:pt x="20884" y="18258"/>
                  </a:lnTo>
                  <a:lnTo>
                    <a:pt x="21048" y="18238"/>
                  </a:lnTo>
                  <a:lnTo>
                    <a:pt x="21192" y="18176"/>
                  </a:lnTo>
                  <a:lnTo>
                    <a:pt x="21746" y="18156"/>
                  </a:lnTo>
                  <a:lnTo>
                    <a:pt x="21951" y="18094"/>
                  </a:lnTo>
                  <a:lnTo>
                    <a:pt x="22156" y="18053"/>
                  </a:lnTo>
                  <a:lnTo>
                    <a:pt x="22361" y="18053"/>
                  </a:lnTo>
                  <a:lnTo>
                    <a:pt x="22566" y="18074"/>
                  </a:lnTo>
                  <a:lnTo>
                    <a:pt x="22997" y="18074"/>
                  </a:lnTo>
                  <a:lnTo>
                    <a:pt x="23202" y="18053"/>
                  </a:lnTo>
                  <a:lnTo>
                    <a:pt x="23407" y="18012"/>
                  </a:lnTo>
                  <a:lnTo>
                    <a:pt x="24310" y="17971"/>
                  </a:lnTo>
                  <a:lnTo>
                    <a:pt x="24453" y="17910"/>
                  </a:lnTo>
                  <a:lnTo>
                    <a:pt x="24577" y="17889"/>
                  </a:lnTo>
                  <a:lnTo>
                    <a:pt x="24720" y="17869"/>
                  </a:lnTo>
                  <a:lnTo>
                    <a:pt x="24864" y="17889"/>
                  </a:lnTo>
                  <a:lnTo>
                    <a:pt x="25151" y="17889"/>
                  </a:lnTo>
                  <a:lnTo>
                    <a:pt x="25295" y="17869"/>
                  </a:lnTo>
                  <a:lnTo>
                    <a:pt x="25418" y="17827"/>
                  </a:lnTo>
                  <a:lnTo>
                    <a:pt x="26505" y="17786"/>
                  </a:lnTo>
                  <a:lnTo>
                    <a:pt x="26587" y="17725"/>
                  </a:lnTo>
                  <a:lnTo>
                    <a:pt x="26689" y="17704"/>
                  </a:lnTo>
                  <a:lnTo>
                    <a:pt x="27079" y="17704"/>
                  </a:lnTo>
                  <a:lnTo>
                    <a:pt x="27161" y="17684"/>
                  </a:lnTo>
                  <a:lnTo>
                    <a:pt x="27264" y="17643"/>
                  </a:lnTo>
                  <a:lnTo>
                    <a:pt x="27982" y="17602"/>
                  </a:lnTo>
                  <a:lnTo>
                    <a:pt x="28084" y="17540"/>
                  </a:lnTo>
                  <a:lnTo>
                    <a:pt x="28207" y="17520"/>
                  </a:lnTo>
                  <a:lnTo>
                    <a:pt x="28700" y="17520"/>
                  </a:lnTo>
                  <a:lnTo>
                    <a:pt x="28802" y="17499"/>
                  </a:lnTo>
                  <a:lnTo>
                    <a:pt x="28925" y="17438"/>
                  </a:lnTo>
                  <a:lnTo>
                    <a:pt x="29274" y="17417"/>
                  </a:lnTo>
                  <a:lnTo>
                    <a:pt x="29356" y="17376"/>
                  </a:lnTo>
                  <a:lnTo>
                    <a:pt x="29438" y="17335"/>
                  </a:lnTo>
                  <a:lnTo>
                    <a:pt x="29828" y="17335"/>
                  </a:lnTo>
                  <a:lnTo>
                    <a:pt x="29931" y="17315"/>
                  </a:lnTo>
                  <a:lnTo>
                    <a:pt x="30013" y="17253"/>
                  </a:lnTo>
                  <a:lnTo>
                    <a:pt x="30361" y="17233"/>
                  </a:lnTo>
                  <a:lnTo>
                    <a:pt x="30444" y="17192"/>
                  </a:lnTo>
                  <a:lnTo>
                    <a:pt x="30505" y="17171"/>
                  </a:lnTo>
                  <a:lnTo>
                    <a:pt x="30649" y="17151"/>
                  </a:lnTo>
                  <a:lnTo>
                    <a:pt x="30792" y="17130"/>
                  </a:lnTo>
                  <a:lnTo>
                    <a:pt x="30874" y="17110"/>
                  </a:lnTo>
                  <a:lnTo>
                    <a:pt x="30936" y="17089"/>
                  </a:lnTo>
                  <a:lnTo>
                    <a:pt x="31285" y="17048"/>
                  </a:lnTo>
                  <a:lnTo>
                    <a:pt x="31346" y="17007"/>
                  </a:lnTo>
                  <a:lnTo>
                    <a:pt x="31428" y="16986"/>
                  </a:lnTo>
                  <a:lnTo>
                    <a:pt x="31572" y="16966"/>
                  </a:lnTo>
                  <a:lnTo>
                    <a:pt x="31715" y="16945"/>
                  </a:lnTo>
                  <a:lnTo>
                    <a:pt x="31797" y="16925"/>
                  </a:lnTo>
                  <a:lnTo>
                    <a:pt x="31859" y="16904"/>
                  </a:lnTo>
                  <a:lnTo>
                    <a:pt x="32208" y="16863"/>
                  </a:lnTo>
                  <a:lnTo>
                    <a:pt x="32290" y="16781"/>
                  </a:lnTo>
                  <a:lnTo>
                    <a:pt x="32351" y="16658"/>
                  </a:lnTo>
                  <a:lnTo>
                    <a:pt x="32310" y="16371"/>
                  </a:lnTo>
                  <a:lnTo>
                    <a:pt x="32228" y="16104"/>
                  </a:lnTo>
                  <a:lnTo>
                    <a:pt x="32126" y="15858"/>
                  </a:lnTo>
                  <a:lnTo>
                    <a:pt x="31982" y="15612"/>
                  </a:lnTo>
                  <a:lnTo>
                    <a:pt x="31818" y="15407"/>
                  </a:lnTo>
                  <a:lnTo>
                    <a:pt x="31633" y="15202"/>
                  </a:lnTo>
                  <a:lnTo>
                    <a:pt x="31428" y="14997"/>
                  </a:lnTo>
                  <a:lnTo>
                    <a:pt x="31203" y="14812"/>
                  </a:lnTo>
                  <a:lnTo>
                    <a:pt x="31079" y="14791"/>
                  </a:lnTo>
                  <a:lnTo>
                    <a:pt x="30956" y="14812"/>
                  </a:lnTo>
                  <a:lnTo>
                    <a:pt x="30751" y="14812"/>
                  </a:lnTo>
                  <a:lnTo>
                    <a:pt x="30710" y="14771"/>
                  </a:lnTo>
                  <a:lnTo>
                    <a:pt x="30690" y="14730"/>
                  </a:lnTo>
                  <a:lnTo>
                    <a:pt x="30669" y="14689"/>
                  </a:lnTo>
                  <a:lnTo>
                    <a:pt x="30669" y="14648"/>
                  </a:lnTo>
                  <a:lnTo>
                    <a:pt x="30710" y="14566"/>
                  </a:lnTo>
                  <a:lnTo>
                    <a:pt x="30751" y="14484"/>
                  </a:lnTo>
                  <a:lnTo>
                    <a:pt x="30813" y="14402"/>
                  </a:lnTo>
                  <a:lnTo>
                    <a:pt x="30854" y="14299"/>
                  </a:lnTo>
                  <a:lnTo>
                    <a:pt x="30874" y="14197"/>
                  </a:lnTo>
                  <a:lnTo>
                    <a:pt x="30936" y="14114"/>
                  </a:lnTo>
                  <a:lnTo>
                    <a:pt x="30977" y="14073"/>
                  </a:lnTo>
                  <a:lnTo>
                    <a:pt x="30997" y="14032"/>
                  </a:lnTo>
                  <a:lnTo>
                    <a:pt x="31038" y="13930"/>
                  </a:lnTo>
                  <a:lnTo>
                    <a:pt x="31059" y="13827"/>
                  </a:lnTo>
                  <a:lnTo>
                    <a:pt x="31120" y="13745"/>
                  </a:lnTo>
                  <a:lnTo>
                    <a:pt x="31161" y="13684"/>
                  </a:lnTo>
                  <a:lnTo>
                    <a:pt x="31203" y="13622"/>
                  </a:lnTo>
                  <a:lnTo>
                    <a:pt x="31223" y="13479"/>
                  </a:lnTo>
                  <a:lnTo>
                    <a:pt x="31223" y="13335"/>
                  </a:lnTo>
                  <a:lnTo>
                    <a:pt x="31264" y="13253"/>
                  </a:lnTo>
                  <a:lnTo>
                    <a:pt x="31305" y="13212"/>
                  </a:lnTo>
                  <a:lnTo>
                    <a:pt x="31367" y="13109"/>
                  </a:lnTo>
                  <a:lnTo>
                    <a:pt x="31408" y="13027"/>
                  </a:lnTo>
                  <a:lnTo>
                    <a:pt x="31428" y="12925"/>
                  </a:lnTo>
                  <a:lnTo>
                    <a:pt x="31469" y="12884"/>
                  </a:lnTo>
                  <a:lnTo>
                    <a:pt x="31490" y="12843"/>
                  </a:lnTo>
                  <a:lnTo>
                    <a:pt x="31551" y="12740"/>
                  </a:lnTo>
                  <a:lnTo>
                    <a:pt x="31592" y="12637"/>
                  </a:lnTo>
                  <a:lnTo>
                    <a:pt x="31613" y="12535"/>
                  </a:lnTo>
                  <a:lnTo>
                    <a:pt x="31674" y="12432"/>
                  </a:lnTo>
                  <a:lnTo>
                    <a:pt x="31654" y="12350"/>
                  </a:lnTo>
                  <a:lnTo>
                    <a:pt x="31674" y="12289"/>
                  </a:lnTo>
                  <a:lnTo>
                    <a:pt x="31736" y="12227"/>
                  </a:lnTo>
                  <a:lnTo>
                    <a:pt x="31756" y="12145"/>
                  </a:lnTo>
                  <a:lnTo>
                    <a:pt x="31777" y="12002"/>
                  </a:lnTo>
                  <a:lnTo>
                    <a:pt x="31777" y="11858"/>
                  </a:lnTo>
                  <a:lnTo>
                    <a:pt x="31818" y="11796"/>
                  </a:lnTo>
                  <a:lnTo>
                    <a:pt x="31859" y="11735"/>
                  </a:lnTo>
                  <a:lnTo>
                    <a:pt x="31921" y="11653"/>
                  </a:lnTo>
                  <a:lnTo>
                    <a:pt x="31941" y="11550"/>
                  </a:lnTo>
                  <a:lnTo>
                    <a:pt x="31962" y="11448"/>
                  </a:lnTo>
                  <a:lnTo>
                    <a:pt x="31962" y="11345"/>
                  </a:lnTo>
                  <a:lnTo>
                    <a:pt x="31962" y="11160"/>
                  </a:lnTo>
                  <a:lnTo>
                    <a:pt x="31982" y="11058"/>
                  </a:lnTo>
                  <a:lnTo>
                    <a:pt x="32044" y="10976"/>
                  </a:lnTo>
                  <a:lnTo>
                    <a:pt x="32023" y="10894"/>
                  </a:lnTo>
                  <a:lnTo>
                    <a:pt x="32044" y="10812"/>
                  </a:lnTo>
                  <a:lnTo>
                    <a:pt x="32085" y="10483"/>
                  </a:lnTo>
                  <a:lnTo>
                    <a:pt x="32126" y="10176"/>
                  </a:lnTo>
                  <a:lnTo>
                    <a:pt x="32146" y="9848"/>
                  </a:lnTo>
                  <a:lnTo>
                    <a:pt x="32146" y="9519"/>
                  </a:lnTo>
                  <a:lnTo>
                    <a:pt x="32146" y="9212"/>
                  </a:lnTo>
                  <a:lnTo>
                    <a:pt x="32126" y="8883"/>
                  </a:lnTo>
                  <a:lnTo>
                    <a:pt x="32085" y="8555"/>
                  </a:lnTo>
                  <a:lnTo>
                    <a:pt x="32044" y="8247"/>
                  </a:lnTo>
                  <a:lnTo>
                    <a:pt x="32023" y="8165"/>
                  </a:lnTo>
                  <a:lnTo>
                    <a:pt x="32044" y="8083"/>
                  </a:lnTo>
                  <a:lnTo>
                    <a:pt x="31982" y="8001"/>
                  </a:lnTo>
                  <a:lnTo>
                    <a:pt x="31962" y="7899"/>
                  </a:lnTo>
                  <a:lnTo>
                    <a:pt x="31962" y="7714"/>
                  </a:lnTo>
                  <a:lnTo>
                    <a:pt x="31941" y="7509"/>
                  </a:lnTo>
                  <a:lnTo>
                    <a:pt x="31921" y="7406"/>
                  </a:lnTo>
                  <a:lnTo>
                    <a:pt x="31859" y="7324"/>
                  </a:lnTo>
                  <a:lnTo>
                    <a:pt x="31838" y="7242"/>
                  </a:lnTo>
                  <a:lnTo>
                    <a:pt x="31838" y="7181"/>
                  </a:lnTo>
                  <a:lnTo>
                    <a:pt x="31797" y="7119"/>
                  </a:lnTo>
                  <a:lnTo>
                    <a:pt x="31777" y="7037"/>
                  </a:lnTo>
                  <a:lnTo>
                    <a:pt x="31777" y="6873"/>
                  </a:lnTo>
                  <a:lnTo>
                    <a:pt x="31756" y="6729"/>
                  </a:lnTo>
                  <a:lnTo>
                    <a:pt x="31715" y="6647"/>
                  </a:lnTo>
                  <a:lnTo>
                    <a:pt x="31674" y="6586"/>
                  </a:lnTo>
                  <a:lnTo>
                    <a:pt x="31613" y="6504"/>
                  </a:lnTo>
                  <a:lnTo>
                    <a:pt x="31592" y="6422"/>
                  </a:lnTo>
                  <a:lnTo>
                    <a:pt x="31551" y="6319"/>
                  </a:lnTo>
                  <a:lnTo>
                    <a:pt x="31510" y="6217"/>
                  </a:lnTo>
                  <a:lnTo>
                    <a:pt x="31490" y="6155"/>
                  </a:lnTo>
                  <a:lnTo>
                    <a:pt x="31490" y="6073"/>
                  </a:lnTo>
                  <a:lnTo>
                    <a:pt x="31428" y="5970"/>
                  </a:lnTo>
                  <a:lnTo>
                    <a:pt x="31408" y="5868"/>
                  </a:lnTo>
                  <a:lnTo>
                    <a:pt x="31367" y="5765"/>
                  </a:lnTo>
                  <a:lnTo>
                    <a:pt x="31346" y="5724"/>
                  </a:lnTo>
                  <a:lnTo>
                    <a:pt x="31305" y="5683"/>
                  </a:lnTo>
                  <a:lnTo>
                    <a:pt x="31244" y="5601"/>
                  </a:lnTo>
                  <a:lnTo>
                    <a:pt x="31223" y="5499"/>
                  </a:lnTo>
                  <a:lnTo>
                    <a:pt x="31182" y="5396"/>
                  </a:lnTo>
                  <a:lnTo>
                    <a:pt x="31161" y="5355"/>
                  </a:lnTo>
                  <a:lnTo>
                    <a:pt x="31120" y="5314"/>
                  </a:lnTo>
                  <a:lnTo>
                    <a:pt x="31059" y="5232"/>
                  </a:lnTo>
                  <a:lnTo>
                    <a:pt x="31038" y="5129"/>
                  </a:lnTo>
                  <a:lnTo>
                    <a:pt x="30997" y="5027"/>
                  </a:lnTo>
                  <a:lnTo>
                    <a:pt x="30977" y="4986"/>
                  </a:lnTo>
                  <a:lnTo>
                    <a:pt x="30936" y="4945"/>
                  </a:lnTo>
                  <a:lnTo>
                    <a:pt x="30854" y="4842"/>
                  </a:lnTo>
                  <a:lnTo>
                    <a:pt x="30772" y="4740"/>
                  </a:lnTo>
                  <a:lnTo>
                    <a:pt x="30731" y="4699"/>
                  </a:lnTo>
                  <a:lnTo>
                    <a:pt x="30690" y="4658"/>
                  </a:lnTo>
                  <a:lnTo>
                    <a:pt x="30669" y="4555"/>
                  </a:lnTo>
                  <a:lnTo>
                    <a:pt x="30628" y="4473"/>
                  </a:lnTo>
                  <a:lnTo>
                    <a:pt x="30608" y="4432"/>
                  </a:lnTo>
                  <a:lnTo>
                    <a:pt x="30567" y="4391"/>
                  </a:lnTo>
                  <a:lnTo>
                    <a:pt x="30485" y="4288"/>
                  </a:lnTo>
                  <a:lnTo>
                    <a:pt x="30382" y="4206"/>
                  </a:lnTo>
                  <a:lnTo>
                    <a:pt x="30218" y="4022"/>
                  </a:lnTo>
                  <a:lnTo>
                    <a:pt x="30218" y="4001"/>
                  </a:lnTo>
                  <a:lnTo>
                    <a:pt x="30115" y="3940"/>
                  </a:lnTo>
                  <a:lnTo>
                    <a:pt x="30054" y="3837"/>
                  </a:lnTo>
                  <a:lnTo>
                    <a:pt x="30013" y="3775"/>
                  </a:lnTo>
                  <a:lnTo>
                    <a:pt x="30013" y="3693"/>
                  </a:lnTo>
                  <a:lnTo>
                    <a:pt x="29972" y="3632"/>
                  </a:lnTo>
                  <a:lnTo>
                    <a:pt x="29931" y="3570"/>
                  </a:lnTo>
                  <a:lnTo>
                    <a:pt x="29828" y="3468"/>
                  </a:lnTo>
                  <a:lnTo>
                    <a:pt x="29828" y="3488"/>
                  </a:lnTo>
                  <a:lnTo>
                    <a:pt x="29746" y="3386"/>
                  </a:lnTo>
                  <a:lnTo>
                    <a:pt x="29643" y="3283"/>
                  </a:lnTo>
                  <a:lnTo>
                    <a:pt x="29643" y="3304"/>
                  </a:lnTo>
                  <a:lnTo>
                    <a:pt x="29561" y="3201"/>
                  </a:lnTo>
                  <a:lnTo>
                    <a:pt x="29459" y="3098"/>
                  </a:lnTo>
                  <a:lnTo>
                    <a:pt x="29459" y="3119"/>
                  </a:lnTo>
                  <a:lnTo>
                    <a:pt x="29274" y="2934"/>
                  </a:lnTo>
                  <a:lnTo>
                    <a:pt x="29090" y="2750"/>
                  </a:lnTo>
                  <a:lnTo>
                    <a:pt x="29008" y="2647"/>
                  </a:lnTo>
                  <a:lnTo>
                    <a:pt x="28905" y="2565"/>
                  </a:lnTo>
                  <a:lnTo>
                    <a:pt x="28925" y="2565"/>
                  </a:lnTo>
                  <a:lnTo>
                    <a:pt x="28884" y="2524"/>
                  </a:lnTo>
                  <a:lnTo>
                    <a:pt x="28843" y="2504"/>
                  </a:lnTo>
                  <a:lnTo>
                    <a:pt x="28741" y="2463"/>
                  </a:lnTo>
                  <a:lnTo>
                    <a:pt x="28638" y="2422"/>
                  </a:lnTo>
                  <a:lnTo>
                    <a:pt x="28597" y="2401"/>
                  </a:lnTo>
                  <a:lnTo>
                    <a:pt x="28556" y="2360"/>
                  </a:lnTo>
                  <a:lnTo>
                    <a:pt x="28372" y="2175"/>
                  </a:lnTo>
                  <a:lnTo>
                    <a:pt x="28269" y="2093"/>
                  </a:lnTo>
                  <a:lnTo>
                    <a:pt x="28166" y="2011"/>
                  </a:lnTo>
                  <a:lnTo>
                    <a:pt x="28187" y="2011"/>
                  </a:lnTo>
                  <a:lnTo>
                    <a:pt x="28146" y="1970"/>
                  </a:lnTo>
                  <a:lnTo>
                    <a:pt x="28105" y="1950"/>
                  </a:lnTo>
                  <a:lnTo>
                    <a:pt x="28002" y="1909"/>
                  </a:lnTo>
                  <a:lnTo>
                    <a:pt x="27920" y="1868"/>
                  </a:lnTo>
                  <a:lnTo>
                    <a:pt x="27879" y="1847"/>
                  </a:lnTo>
                  <a:lnTo>
                    <a:pt x="27838" y="1806"/>
                  </a:lnTo>
                  <a:lnTo>
                    <a:pt x="27818" y="1806"/>
                  </a:lnTo>
                  <a:lnTo>
                    <a:pt x="27633" y="1642"/>
                  </a:lnTo>
                  <a:lnTo>
                    <a:pt x="27592" y="1601"/>
                  </a:lnTo>
                  <a:lnTo>
                    <a:pt x="27551" y="1580"/>
                  </a:lnTo>
                  <a:lnTo>
                    <a:pt x="27448" y="1539"/>
                  </a:lnTo>
                  <a:lnTo>
                    <a:pt x="27366" y="1498"/>
                  </a:lnTo>
                  <a:lnTo>
                    <a:pt x="27325" y="1478"/>
                  </a:lnTo>
                  <a:lnTo>
                    <a:pt x="27284" y="1437"/>
                  </a:lnTo>
                  <a:lnTo>
                    <a:pt x="27264" y="1437"/>
                  </a:lnTo>
                  <a:lnTo>
                    <a:pt x="27182" y="1355"/>
                  </a:lnTo>
                  <a:lnTo>
                    <a:pt x="27079" y="1273"/>
                  </a:lnTo>
                  <a:lnTo>
                    <a:pt x="27038" y="1232"/>
                  </a:lnTo>
                  <a:lnTo>
                    <a:pt x="26997" y="1211"/>
                  </a:lnTo>
                  <a:lnTo>
                    <a:pt x="26895" y="1170"/>
                  </a:lnTo>
                  <a:lnTo>
                    <a:pt x="26813" y="1150"/>
                  </a:lnTo>
                  <a:lnTo>
                    <a:pt x="26751" y="1109"/>
                  </a:lnTo>
                  <a:lnTo>
                    <a:pt x="26710" y="1088"/>
                  </a:lnTo>
                  <a:lnTo>
                    <a:pt x="26689" y="1047"/>
                  </a:lnTo>
                  <a:lnTo>
                    <a:pt x="26628" y="1027"/>
                  </a:lnTo>
                  <a:lnTo>
                    <a:pt x="26546" y="986"/>
                  </a:lnTo>
                  <a:lnTo>
                    <a:pt x="26443" y="965"/>
                  </a:lnTo>
                  <a:lnTo>
                    <a:pt x="26402" y="924"/>
                  </a:lnTo>
                  <a:lnTo>
                    <a:pt x="26361" y="883"/>
                  </a:lnTo>
                  <a:lnTo>
                    <a:pt x="26259" y="842"/>
                  </a:lnTo>
                  <a:lnTo>
                    <a:pt x="26156" y="801"/>
                  </a:lnTo>
                  <a:lnTo>
                    <a:pt x="26074" y="780"/>
                  </a:lnTo>
                  <a:lnTo>
                    <a:pt x="26033" y="739"/>
                  </a:lnTo>
                  <a:lnTo>
                    <a:pt x="25992" y="719"/>
                  </a:lnTo>
                  <a:lnTo>
                    <a:pt x="25889" y="657"/>
                  </a:lnTo>
                  <a:lnTo>
                    <a:pt x="25807" y="616"/>
                  </a:lnTo>
                  <a:lnTo>
                    <a:pt x="25705" y="596"/>
                  </a:lnTo>
                  <a:lnTo>
                    <a:pt x="25602" y="534"/>
                  </a:lnTo>
                  <a:lnTo>
                    <a:pt x="25623" y="534"/>
                  </a:lnTo>
                  <a:lnTo>
                    <a:pt x="25520" y="473"/>
                  </a:lnTo>
                  <a:lnTo>
                    <a:pt x="25418" y="432"/>
                  </a:lnTo>
                  <a:lnTo>
                    <a:pt x="25315" y="411"/>
                  </a:lnTo>
                  <a:lnTo>
                    <a:pt x="25212" y="370"/>
                  </a:lnTo>
                  <a:lnTo>
                    <a:pt x="25130" y="350"/>
                  </a:lnTo>
                  <a:lnTo>
                    <a:pt x="25069" y="329"/>
                  </a:lnTo>
                  <a:lnTo>
                    <a:pt x="24966" y="288"/>
                  </a:lnTo>
                  <a:lnTo>
                    <a:pt x="24864" y="247"/>
                  </a:lnTo>
                  <a:lnTo>
                    <a:pt x="24761" y="227"/>
                  </a:lnTo>
                  <a:lnTo>
                    <a:pt x="24679" y="165"/>
                  </a:lnTo>
                  <a:lnTo>
                    <a:pt x="24597" y="165"/>
                  </a:lnTo>
                  <a:lnTo>
                    <a:pt x="24515" y="144"/>
                  </a:lnTo>
                  <a:lnTo>
                    <a:pt x="24433" y="103"/>
                  </a:lnTo>
                  <a:lnTo>
                    <a:pt x="24330" y="83"/>
                  </a:lnTo>
                  <a:lnTo>
                    <a:pt x="24146" y="62"/>
                  </a:lnTo>
                  <a:lnTo>
                    <a:pt x="23961" y="62"/>
                  </a:lnTo>
                  <a:lnTo>
                    <a:pt x="23776" y="83"/>
                  </a:lnTo>
                  <a:lnTo>
                    <a:pt x="23592" y="62"/>
                  </a:lnTo>
                  <a:lnTo>
                    <a:pt x="23489" y="42"/>
                  </a:lnTo>
                  <a:lnTo>
                    <a:pt x="23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3904600" y="1146875"/>
              <a:ext cx="380575" cy="1250875"/>
            </a:xfrm>
            <a:custGeom>
              <a:rect b="b" l="l" r="r" t="t"/>
              <a:pathLst>
                <a:path extrusionOk="0" h="50035" w="15223">
                  <a:moveTo>
                    <a:pt x="9663" y="1"/>
                  </a:moveTo>
                  <a:lnTo>
                    <a:pt x="9601" y="21"/>
                  </a:lnTo>
                  <a:lnTo>
                    <a:pt x="9540" y="62"/>
                  </a:lnTo>
                  <a:lnTo>
                    <a:pt x="9478" y="124"/>
                  </a:lnTo>
                  <a:lnTo>
                    <a:pt x="9437" y="185"/>
                  </a:lnTo>
                  <a:lnTo>
                    <a:pt x="9437" y="165"/>
                  </a:lnTo>
                  <a:lnTo>
                    <a:pt x="9047" y="349"/>
                  </a:lnTo>
                  <a:lnTo>
                    <a:pt x="8678" y="534"/>
                  </a:lnTo>
                  <a:lnTo>
                    <a:pt x="7940" y="924"/>
                  </a:lnTo>
                  <a:lnTo>
                    <a:pt x="7222" y="1293"/>
                  </a:lnTo>
                  <a:lnTo>
                    <a:pt x="6832" y="1478"/>
                  </a:lnTo>
                  <a:lnTo>
                    <a:pt x="6463" y="1642"/>
                  </a:lnTo>
                  <a:lnTo>
                    <a:pt x="6340" y="1703"/>
                  </a:lnTo>
                  <a:lnTo>
                    <a:pt x="6237" y="1785"/>
                  </a:lnTo>
                  <a:lnTo>
                    <a:pt x="6176" y="1909"/>
                  </a:lnTo>
                  <a:lnTo>
                    <a:pt x="6155" y="1970"/>
                  </a:lnTo>
                  <a:lnTo>
                    <a:pt x="6134" y="2052"/>
                  </a:lnTo>
                  <a:lnTo>
                    <a:pt x="6114" y="2832"/>
                  </a:lnTo>
                  <a:lnTo>
                    <a:pt x="6114" y="3221"/>
                  </a:lnTo>
                  <a:lnTo>
                    <a:pt x="6155" y="3591"/>
                  </a:lnTo>
                  <a:lnTo>
                    <a:pt x="6278" y="4309"/>
                  </a:lnTo>
                  <a:lnTo>
                    <a:pt x="6401" y="5027"/>
                  </a:lnTo>
                  <a:lnTo>
                    <a:pt x="6565" y="5745"/>
                  </a:lnTo>
                  <a:lnTo>
                    <a:pt x="6729" y="6463"/>
                  </a:lnTo>
                  <a:lnTo>
                    <a:pt x="7201" y="8370"/>
                  </a:lnTo>
                  <a:lnTo>
                    <a:pt x="7694" y="10258"/>
                  </a:lnTo>
                  <a:lnTo>
                    <a:pt x="8206" y="12165"/>
                  </a:lnTo>
                  <a:lnTo>
                    <a:pt x="8740" y="14053"/>
                  </a:lnTo>
                  <a:lnTo>
                    <a:pt x="9417" y="16289"/>
                  </a:lnTo>
                  <a:lnTo>
                    <a:pt x="9745" y="17397"/>
                  </a:lnTo>
                  <a:lnTo>
                    <a:pt x="10053" y="18525"/>
                  </a:lnTo>
                  <a:lnTo>
                    <a:pt x="10381" y="19797"/>
                  </a:lnTo>
                  <a:lnTo>
                    <a:pt x="10689" y="21089"/>
                  </a:lnTo>
                  <a:lnTo>
                    <a:pt x="10812" y="21746"/>
                  </a:lnTo>
                  <a:lnTo>
                    <a:pt x="10935" y="22402"/>
                  </a:lnTo>
                  <a:lnTo>
                    <a:pt x="11037" y="23038"/>
                  </a:lnTo>
                  <a:lnTo>
                    <a:pt x="11119" y="23715"/>
                  </a:lnTo>
                  <a:lnTo>
                    <a:pt x="11201" y="24474"/>
                  </a:lnTo>
                  <a:lnTo>
                    <a:pt x="11325" y="25233"/>
                  </a:lnTo>
                  <a:lnTo>
                    <a:pt x="11468" y="26648"/>
                  </a:lnTo>
                  <a:lnTo>
                    <a:pt x="11612" y="28043"/>
                  </a:lnTo>
                  <a:lnTo>
                    <a:pt x="11632" y="28330"/>
                  </a:lnTo>
                  <a:lnTo>
                    <a:pt x="11612" y="28618"/>
                  </a:lnTo>
                  <a:lnTo>
                    <a:pt x="11571" y="29192"/>
                  </a:lnTo>
                  <a:lnTo>
                    <a:pt x="11509" y="29766"/>
                  </a:lnTo>
                  <a:lnTo>
                    <a:pt x="11468" y="30320"/>
                  </a:lnTo>
                  <a:lnTo>
                    <a:pt x="11427" y="31079"/>
                  </a:lnTo>
                  <a:lnTo>
                    <a:pt x="11345" y="31818"/>
                  </a:lnTo>
                  <a:lnTo>
                    <a:pt x="11242" y="32577"/>
                  </a:lnTo>
                  <a:lnTo>
                    <a:pt x="11099" y="33315"/>
                  </a:lnTo>
                  <a:lnTo>
                    <a:pt x="10976" y="33910"/>
                  </a:lnTo>
                  <a:lnTo>
                    <a:pt x="10853" y="34505"/>
                  </a:lnTo>
                  <a:lnTo>
                    <a:pt x="10689" y="35100"/>
                  </a:lnTo>
                  <a:lnTo>
                    <a:pt x="10545" y="35674"/>
                  </a:lnTo>
                  <a:lnTo>
                    <a:pt x="10360" y="36269"/>
                  </a:lnTo>
                  <a:lnTo>
                    <a:pt x="10176" y="36823"/>
                  </a:lnTo>
                  <a:lnTo>
                    <a:pt x="9971" y="37398"/>
                  </a:lnTo>
                  <a:lnTo>
                    <a:pt x="9745" y="37952"/>
                  </a:lnTo>
                  <a:lnTo>
                    <a:pt x="9519" y="38505"/>
                  </a:lnTo>
                  <a:lnTo>
                    <a:pt x="9273" y="39059"/>
                  </a:lnTo>
                  <a:lnTo>
                    <a:pt x="9006" y="39613"/>
                  </a:lnTo>
                  <a:lnTo>
                    <a:pt x="8719" y="40147"/>
                  </a:lnTo>
                  <a:lnTo>
                    <a:pt x="8432" y="40680"/>
                  </a:lnTo>
                  <a:lnTo>
                    <a:pt x="8145" y="41213"/>
                  </a:lnTo>
                  <a:lnTo>
                    <a:pt x="7817" y="41726"/>
                  </a:lnTo>
                  <a:lnTo>
                    <a:pt x="7488" y="42239"/>
                  </a:lnTo>
                  <a:lnTo>
                    <a:pt x="6770" y="43326"/>
                  </a:lnTo>
                  <a:lnTo>
                    <a:pt x="6381" y="43860"/>
                  </a:lnTo>
                  <a:lnTo>
                    <a:pt x="6011" y="44372"/>
                  </a:lnTo>
                  <a:lnTo>
                    <a:pt x="5601" y="44885"/>
                  </a:lnTo>
                  <a:lnTo>
                    <a:pt x="5191" y="45378"/>
                  </a:lnTo>
                  <a:lnTo>
                    <a:pt x="4760" y="45870"/>
                  </a:lnTo>
                  <a:lnTo>
                    <a:pt x="4309" y="46362"/>
                  </a:lnTo>
                  <a:lnTo>
                    <a:pt x="3488" y="47183"/>
                  </a:lnTo>
                  <a:lnTo>
                    <a:pt x="3078" y="47593"/>
                  </a:lnTo>
                  <a:lnTo>
                    <a:pt x="2668" y="48003"/>
                  </a:lnTo>
                  <a:lnTo>
                    <a:pt x="2216" y="48373"/>
                  </a:lnTo>
                  <a:lnTo>
                    <a:pt x="1765" y="48721"/>
                  </a:lnTo>
                  <a:lnTo>
                    <a:pt x="1273" y="49050"/>
                  </a:lnTo>
                  <a:lnTo>
                    <a:pt x="760" y="49337"/>
                  </a:lnTo>
                  <a:lnTo>
                    <a:pt x="411" y="49542"/>
                  </a:lnTo>
                  <a:lnTo>
                    <a:pt x="62" y="49768"/>
                  </a:lnTo>
                  <a:lnTo>
                    <a:pt x="21" y="49829"/>
                  </a:lnTo>
                  <a:lnTo>
                    <a:pt x="1" y="49870"/>
                  </a:lnTo>
                  <a:lnTo>
                    <a:pt x="21" y="49932"/>
                  </a:lnTo>
                  <a:lnTo>
                    <a:pt x="62" y="49993"/>
                  </a:lnTo>
                  <a:lnTo>
                    <a:pt x="165" y="50014"/>
                  </a:lnTo>
                  <a:lnTo>
                    <a:pt x="247" y="50034"/>
                  </a:lnTo>
                  <a:lnTo>
                    <a:pt x="432" y="50014"/>
                  </a:lnTo>
                  <a:lnTo>
                    <a:pt x="883" y="49850"/>
                  </a:lnTo>
                  <a:lnTo>
                    <a:pt x="1109" y="49850"/>
                  </a:lnTo>
                  <a:lnTo>
                    <a:pt x="1170" y="49829"/>
                  </a:lnTo>
                  <a:lnTo>
                    <a:pt x="1232" y="49809"/>
                  </a:lnTo>
                  <a:lnTo>
                    <a:pt x="1273" y="49788"/>
                  </a:lnTo>
                  <a:lnTo>
                    <a:pt x="1314" y="49727"/>
                  </a:lnTo>
                  <a:lnTo>
                    <a:pt x="1416" y="49686"/>
                  </a:lnTo>
                  <a:lnTo>
                    <a:pt x="1519" y="49665"/>
                  </a:lnTo>
                  <a:lnTo>
                    <a:pt x="1621" y="49624"/>
                  </a:lnTo>
                  <a:lnTo>
                    <a:pt x="1703" y="49562"/>
                  </a:lnTo>
                  <a:lnTo>
                    <a:pt x="1765" y="49521"/>
                  </a:lnTo>
                  <a:lnTo>
                    <a:pt x="1827" y="49501"/>
                  </a:lnTo>
                  <a:lnTo>
                    <a:pt x="1970" y="49480"/>
                  </a:lnTo>
                  <a:lnTo>
                    <a:pt x="2052" y="49480"/>
                  </a:lnTo>
                  <a:lnTo>
                    <a:pt x="2114" y="49460"/>
                  </a:lnTo>
                  <a:lnTo>
                    <a:pt x="2175" y="49419"/>
                  </a:lnTo>
                  <a:lnTo>
                    <a:pt x="2224" y="49354"/>
                  </a:lnTo>
                  <a:lnTo>
                    <a:pt x="2224" y="49354"/>
                  </a:lnTo>
                  <a:lnTo>
                    <a:pt x="2319" y="49316"/>
                  </a:lnTo>
                  <a:lnTo>
                    <a:pt x="2421" y="49296"/>
                  </a:lnTo>
                  <a:lnTo>
                    <a:pt x="2524" y="49255"/>
                  </a:lnTo>
                  <a:lnTo>
                    <a:pt x="2565" y="49234"/>
                  </a:lnTo>
                  <a:lnTo>
                    <a:pt x="2606" y="49173"/>
                  </a:lnTo>
                  <a:lnTo>
                    <a:pt x="2688" y="49152"/>
                  </a:lnTo>
                  <a:lnTo>
                    <a:pt x="2811" y="49111"/>
                  </a:lnTo>
                  <a:lnTo>
                    <a:pt x="2893" y="49070"/>
                  </a:lnTo>
                  <a:lnTo>
                    <a:pt x="2934" y="49050"/>
                  </a:lnTo>
                  <a:lnTo>
                    <a:pt x="2975" y="49009"/>
                  </a:lnTo>
                  <a:lnTo>
                    <a:pt x="3078" y="48968"/>
                  </a:lnTo>
                  <a:lnTo>
                    <a:pt x="3180" y="48926"/>
                  </a:lnTo>
                  <a:lnTo>
                    <a:pt x="3263" y="48885"/>
                  </a:lnTo>
                  <a:lnTo>
                    <a:pt x="3304" y="48865"/>
                  </a:lnTo>
                  <a:lnTo>
                    <a:pt x="3345" y="48824"/>
                  </a:lnTo>
                  <a:lnTo>
                    <a:pt x="3447" y="48783"/>
                  </a:lnTo>
                  <a:lnTo>
                    <a:pt x="3529" y="48742"/>
                  </a:lnTo>
                  <a:lnTo>
                    <a:pt x="3632" y="48721"/>
                  </a:lnTo>
                  <a:lnTo>
                    <a:pt x="3673" y="48680"/>
                  </a:lnTo>
                  <a:lnTo>
                    <a:pt x="3714" y="48639"/>
                  </a:lnTo>
                  <a:lnTo>
                    <a:pt x="3816" y="48598"/>
                  </a:lnTo>
                  <a:lnTo>
                    <a:pt x="3898" y="48557"/>
                  </a:lnTo>
                  <a:lnTo>
                    <a:pt x="4001" y="48516"/>
                  </a:lnTo>
                  <a:lnTo>
                    <a:pt x="4042" y="48496"/>
                  </a:lnTo>
                  <a:lnTo>
                    <a:pt x="4083" y="48455"/>
                  </a:lnTo>
                  <a:lnTo>
                    <a:pt x="4165" y="48414"/>
                  </a:lnTo>
                  <a:lnTo>
                    <a:pt x="4268" y="48373"/>
                  </a:lnTo>
                  <a:lnTo>
                    <a:pt x="4370" y="48332"/>
                  </a:lnTo>
                  <a:lnTo>
                    <a:pt x="4411" y="48311"/>
                  </a:lnTo>
                  <a:lnTo>
                    <a:pt x="4442" y="48265"/>
                  </a:lnTo>
                  <a:lnTo>
                    <a:pt x="4442" y="48265"/>
                  </a:lnTo>
                  <a:lnTo>
                    <a:pt x="4596" y="48188"/>
                  </a:lnTo>
                  <a:lnTo>
                    <a:pt x="4740" y="48106"/>
                  </a:lnTo>
                  <a:lnTo>
                    <a:pt x="5006" y="47921"/>
                  </a:lnTo>
                  <a:lnTo>
                    <a:pt x="5047" y="47880"/>
                  </a:lnTo>
                  <a:lnTo>
                    <a:pt x="5088" y="47860"/>
                  </a:lnTo>
                  <a:lnTo>
                    <a:pt x="5191" y="47819"/>
                  </a:lnTo>
                  <a:lnTo>
                    <a:pt x="5293" y="47778"/>
                  </a:lnTo>
                  <a:lnTo>
                    <a:pt x="5334" y="47757"/>
                  </a:lnTo>
                  <a:lnTo>
                    <a:pt x="5349" y="47712"/>
                  </a:lnTo>
                  <a:lnTo>
                    <a:pt x="5349" y="47712"/>
                  </a:lnTo>
                  <a:lnTo>
                    <a:pt x="5416" y="47696"/>
                  </a:lnTo>
                  <a:lnTo>
                    <a:pt x="5458" y="47655"/>
                  </a:lnTo>
                  <a:lnTo>
                    <a:pt x="5560" y="47552"/>
                  </a:lnTo>
                  <a:lnTo>
                    <a:pt x="5601" y="47511"/>
                  </a:lnTo>
                  <a:lnTo>
                    <a:pt x="5642" y="47491"/>
                  </a:lnTo>
                  <a:lnTo>
                    <a:pt x="5745" y="47449"/>
                  </a:lnTo>
                  <a:lnTo>
                    <a:pt x="5847" y="47408"/>
                  </a:lnTo>
                  <a:lnTo>
                    <a:pt x="5888" y="47388"/>
                  </a:lnTo>
                  <a:lnTo>
                    <a:pt x="5903" y="47343"/>
                  </a:lnTo>
                  <a:lnTo>
                    <a:pt x="5903" y="47343"/>
                  </a:lnTo>
                  <a:lnTo>
                    <a:pt x="5970" y="47326"/>
                  </a:lnTo>
                  <a:lnTo>
                    <a:pt x="6011" y="47285"/>
                  </a:lnTo>
                  <a:lnTo>
                    <a:pt x="6114" y="47183"/>
                  </a:lnTo>
                  <a:lnTo>
                    <a:pt x="6155" y="47142"/>
                  </a:lnTo>
                  <a:lnTo>
                    <a:pt x="6196" y="47121"/>
                  </a:lnTo>
                  <a:lnTo>
                    <a:pt x="6299" y="47101"/>
                  </a:lnTo>
                  <a:lnTo>
                    <a:pt x="6381" y="47039"/>
                  </a:lnTo>
                  <a:lnTo>
                    <a:pt x="6422" y="46998"/>
                  </a:lnTo>
                  <a:lnTo>
                    <a:pt x="6435" y="46957"/>
                  </a:lnTo>
                  <a:lnTo>
                    <a:pt x="6504" y="46957"/>
                  </a:lnTo>
                  <a:lnTo>
                    <a:pt x="6565" y="46916"/>
                  </a:lnTo>
                  <a:lnTo>
                    <a:pt x="6606" y="46855"/>
                  </a:lnTo>
                  <a:lnTo>
                    <a:pt x="6647" y="46793"/>
                  </a:lnTo>
                  <a:lnTo>
                    <a:pt x="6709" y="46773"/>
                  </a:lnTo>
                  <a:lnTo>
                    <a:pt x="6750" y="46732"/>
                  </a:lnTo>
                  <a:lnTo>
                    <a:pt x="6852" y="46629"/>
                  </a:lnTo>
                  <a:lnTo>
                    <a:pt x="6976" y="46526"/>
                  </a:lnTo>
                  <a:lnTo>
                    <a:pt x="7119" y="46444"/>
                  </a:lnTo>
                  <a:lnTo>
                    <a:pt x="7263" y="46362"/>
                  </a:lnTo>
                  <a:lnTo>
                    <a:pt x="7324" y="46301"/>
                  </a:lnTo>
                  <a:lnTo>
                    <a:pt x="7357" y="46236"/>
                  </a:lnTo>
                  <a:lnTo>
                    <a:pt x="7357" y="46236"/>
                  </a:lnTo>
                  <a:lnTo>
                    <a:pt x="7427" y="46219"/>
                  </a:lnTo>
                  <a:lnTo>
                    <a:pt x="7488" y="46178"/>
                  </a:lnTo>
                  <a:lnTo>
                    <a:pt x="7529" y="46116"/>
                  </a:lnTo>
                  <a:lnTo>
                    <a:pt x="7562" y="46067"/>
                  </a:lnTo>
                  <a:lnTo>
                    <a:pt x="7611" y="46034"/>
                  </a:lnTo>
                  <a:lnTo>
                    <a:pt x="7673" y="45993"/>
                  </a:lnTo>
                  <a:lnTo>
                    <a:pt x="7755" y="45890"/>
                  </a:lnTo>
                  <a:lnTo>
                    <a:pt x="7858" y="45808"/>
                  </a:lnTo>
                  <a:lnTo>
                    <a:pt x="7940" y="45706"/>
                  </a:lnTo>
                  <a:lnTo>
                    <a:pt x="8083" y="45624"/>
                  </a:lnTo>
                  <a:lnTo>
                    <a:pt x="8206" y="45521"/>
                  </a:lnTo>
                  <a:lnTo>
                    <a:pt x="8453" y="45316"/>
                  </a:lnTo>
                  <a:lnTo>
                    <a:pt x="8678" y="45070"/>
                  </a:lnTo>
                  <a:lnTo>
                    <a:pt x="8863" y="44803"/>
                  </a:lnTo>
                  <a:lnTo>
                    <a:pt x="9047" y="44619"/>
                  </a:lnTo>
                  <a:lnTo>
                    <a:pt x="9150" y="44516"/>
                  </a:lnTo>
                  <a:lnTo>
                    <a:pt x="9232" y="44413"/>
                  </a:lnTo>
                  <a:lnTo>
                    <a:pt x="9232" y="44434"/>
                  </a:lnTo>
                  <a:lnTo>
                    <a:pt x="9335" y="44331"/>
                  </a:lnTo>
                  <a:lnTo>
                    <a:pt x="9376" y="44290"/>
                  </a:lnTo>
                  <a:lnTo>
                    <a:pt x="9396" y="44208"/>
                  </a:lnTo>
                  <a:lnTo>
                    <a:pt x="9396" y="44229"/>
                  </a:lnTo>
                  <a:lnTo>
                    <a:pt x="9458" y="44188"/>
                  </a:lnTo>
                  <a:lnTo>
                    <a:pt x="9519" y="44147"/>
                  </a:lnTo>
                  <a:lnTo>
                    <a:pt x="9560" y="44085"/>
                  </a:lnTo>
                  <a:lnTo>
                    <a:pt x="9560" y="44024"/>
                  </a:lnTo>
                  <a:lnTo>
                    <a:pt x="9622" y="43983"/>
                  </a:lnTo>
                  <a:lnTo>
                    <a:pt x="9683" y="43921"/>
                  </a:lnTo>
                  <a:lnTo>
                    <a:pt x="9786" y="43798"/>
                  </a:lnTo>
                  <a:lnTo>
                    <a:pt x="9868" y="43654"/>
                  </a:lnTo>
                  <a:lnTo>
                    <a:pt x="9971" y="43511"/>
                  </a:lnTo>
                  <a:lnTo>
                    <a:pt x="10073" y="43408"/>
                  </a:lnTo>
                  <a:lnTo>
                    <a:pt x="10135" y="43306"/>
                  </a:lnTo>
                  <a:lnTo>
                    <a:pt x="10135" y="43326"/>
                  </a:lnTo>
                  <a:lnTo>
                    <a:pt x="10196" y="43285"/>
                  </a:lnTo>
                  <a:lnTo>
                    <a:pt x="10258" y="43224"/>
                  </a:lnTo>
                  <a:lnTo>
                    <a:pt x="10278" y="43162"/>
                  </a:lnTo>
                  <a:lnTo>
                    <a:pt x="10297" y="43107"/>
                  </a:lnTo>
                  <a:lnTo>
                    <a:pt x="10297" y="43107"/>
                  </a:lnTo>
                  <a:lnTo>
                    <a:pt x="10360" y="43060"/>
                  </a:lnTo>
                  <a:lnTo>
                    <a:pt x="10422" y="42998"/>
                  </a:lnTo>
                  <a:lnTo>
                    <a:pt x="10524" y="42875"/>
                  </a:lnTo>
                  <a:lnTo>
                    <a:pt x="10689" y="42567"/>
                  </a:lnTo>
                  <a:lnTo>
                    <a:pt x="10689" y="42588"/>
                  </a:lnTo>
                  <a:lnTo>
                    <a:pt x="10791" y="42465"/>
                  </a:lnTo>
                  <a:lnTo>
                    <a:pt x="10894" y="42321"/>
                  </a:lnTo>
                  <a:lnTo>
                    <a:pt x="10976" y="42177"/>
                  </a:lnTo>
                  <a:lnTo>
                    <a:pt x="11078" y="42034"/>
                  </a:lnTo>
                  <a:lnTo>
                    <a:pt x="11160" y="41952"/>
                  </a:lnTo>
                  <a:lnTo>
                    <a:pt x="11201" y="41890"/>
                  </a:lnTo>
                  <a:lnTo>
                    <a:pt x="11242" y="41829"/>
                  </a:lnTo>
                  <a:lnTo>
                    <a:pt x="11222" y="41849"/>
                  </a:lnTo>
                  <a:lnTo>
                    <a:pt x="11345" y="41726"/>
                  </a:lnTo>
                  <a:lnTo>
                    <a:pt x="11448" y="41583"/>
                  </a:lnTo>
                  <a:lnTo>
                    <a:pt x="11530" y="41439"/>
                  </a:lnTo>
                  <a:lnTo>
                    <a:pt x="11591" y="41275"/>
                  </a:lnTo>
                  <a:lnTo>
                    <a:pt x="11591" y="41295"/>
                  </a:lnTo>
                  <a:lnTo>
                    <a:pt x="11632" y="41254"/>
                  </a:lnTo>
                  <a:lnTo>
                    <a:pt x="11673" y="41213"/>
                  </a:lnTo>
                  <a:lnTo>
                    <a:pt x="11714" y="41131"/>
                  </a:lnTo>
                  <a:lnTo>
                    <a:pt x="11755" y="41029"/>
                  </a:lnTo>
                  <a:lnTo>
                    <a:pt x="11776" y="40988"/>
                  </a:lnTo>
                  <a:lnTo>
                    <a:pt x="11817" y="40947"/>
                  </a:lnTo>
                  <a:lnTo>
                    <a:pt x="11899" y="40844"/>
                  </a:lnTo>
                  <a:lnTo>
                    <a:pt x="11940" y="40782"/>
                  </a:lnTo>
                  <a:lnTo>
                    <a:pt x="11960" y="40721"/>
                  </a:lnTo>
                  <a:lnTo>
                    <a:pt x="11960" y="40741"/>
                  </a:lnTo>
                  <a:lnTo>
                    <a:pt x="12001" y="40700"/>
                  </a:lnTo>
                  <a:lnTo>
                    <a:pt x="12042" y="40659"/>
                  </a:lnTo>
                  <a:lnTo>
                    <a:pt x="12084" y="40577"/>
                  </a:lnTo>
                  <a:lnTo>
                    <a:pt x="12104" y="40454"/>
                  </a:lnTo>
                  <a:lnTo>
                    <a:pt x="12166" y="40372"/>
                  </a:lnTo>
                  <a:lnTo>
                    <a:pt x="12145" y="40372"/>
                  </a:lnTo>
                  <a:lnTo>
                    <a:pt x="12186" y="40352"/>
                  </a:lnTo>
                  <a:lnTo>
                    <a:pt x="12227" y="40311"/>
                  </a:lnTo>
                  <a:lnTo>
                    <a:pt x="12268" y="40208"/>
                  </a:lnTo>
                  <a:lnTo>
                    <a:pt x="12289" y="40105"/>
                  </a:lnTo>
                  <a:lnTo>
                    <a:pt x="12350" y="40003"/>
                  </a:lnTo>
                  <a:lnTo>
                    <a:pt x="12350" y="40023"/>
                  </a:lnTo>
                  <a:lnTo>
                    <a:pt x="12391" y="39982"/>
                  </a:lnTo>
                  <a:lnTo>
                    <a:pt x="12412" y="39941"/>
                  </a:lnTo>
                  <a:lnTo>
                    <a:pt x="12453" y="39839"/>
                  </a:lnTo>
                  <a:lnTo>
                    <a:pt x="12473" y="39736"/>
                  </a:lnTo>
                  <a:lnTo>
                    <a:pt x="12535" y="39654"/>
                  </a:lnTo>
                  <a:lnTo>
                    <a:pt x="12596" y="39572"/>
                  </a:lnTo>
                  <a:lnTo>
                    <a:pt x="12637" y="39470"/>
                  </a:lnTo>
                  <a:lnTo>
                    <a:pt x="12658" y="39367"/>
                  </a:lnTo>
                  <a:lnTo>
                    <a:pt x="12699" y="39264"/>
                  </a:lnTo>
                  <a:lnTo>
                    <a:pt x="12699" y="39285"/>
                  </a:lnTo>
                  <a:lnTo>
                    <a:pt x="12740" y="39244"/>
                  </a:lnTo>
                  <a:lnTo>
                    <a:pt x="12781" y="39182"/>
                  </a:lnTo>
                  <a:lnTo>
                    <a:pt x="12822" y="39080"/>
                  </a:lnTo>
                  <a:lnTo>
                    <a:pt x="12863" y="38957"/>
                  </a:lnTo>
                  <a:lnTo>
                    <a:pt x="12884" y="38854"/>
                  </a:lnTo>
                  <a:lnTo>
                    <a:pt x="12863" y="38813"/>
                  </a:lnTo>
                  <a:lnTo>
                    <a:pt x="12884" y="38772"/>
                  </a:lnTo>
                  <a:lnTo>
                    <a:pt x="12884" y="38752"/>
                  </a:lnTo>
                  <a:lnTo>
                    <a:pt x="12925" y="38731"/>
                  </a:lnTo>
                  <a:lnTo>
                    <a:pt x="12986" y="38649"/>
                  </a:lnTo>
                  <a:lnTo>
                    <a:pt x="13007" y="38546"/>
                  </a:lnTo>
                  <a:lnTo>
                    <a:pt x="13027" y="38464"/>
                  </a:lnTo>
                  <a:lnTo>
                    <a:pt x="13068" y="38423"/>
                  </a:lnTo>
                  <a:lnTo>
                    <a:pt x="13089" y="38382"/>
                  </a:lnTo>
                  <a:lnTo>
                    <a:pt x="13089" y="38362"/>
                  </a:lnTo>
                  <a:lnTo>
                    <a:pt x="13150" y="38280"/>
                  </a:lnTo>
                  <a:lnTo>
                    <a:pt x="13191" y="38177"/>
                  </a:lnTo>
                  <a:lnTo>
                    <a:pt x="13212" y="38075"/>
                  </a:lnTo>
                  <a:lnTo>
                    <a:pt x="13253" y="37972"/>
                  </a:lnTo>
                  <a:lnTo>
                    <a:pt x="13253" y="37993"/>
                  </a:lnTo>
                  <a:lnTo>
                    <a:pt x="13314" y="37931"/>
                  </a:lnTo>
                  <a:lnTo>
                    <a:pt x="13355" y="37869"/>
                  </a:lnTo>
                  <a:lnTo>
                    <a:pt x="13355" y="37808"/>
                  </a:lnTo>
                  <a:lnTo>
                    <a:pt x="13376" y="37726"/>
                  </a:lnTo>
                  <a:lnTo>
                    <a:pt x="13376" y="37562"/>
                  </a:lnTo>
                  <a:lnTo>
                    <a:pt x="13417" y="37500"/>
                  </a:lnTo>
                  <a:lnTo>
                    <a:pt x="13458" y="37439"/>
                  </a:lnTo>
                  <a:lnTo>
                    <a:pt x="13499" y="37398"/>
                  </a:lnTo>
                  <a:lnTo>
                    <a:pt x="13540" y="37316"/>
                  </a:lnTo>
                  <a:lnTo>
                    <a:pt x="13561" y="37172"/>
                  </a:lnTo>
                  <a:lnTo>
                    <a:pt x="13561" y="37028"/>
                  </a:lnTo>
                  <a:lnTo>
                    <a:pt x="13602" y="36946"/>
                  </a:lnTo>
                  <a:lnTo>
                    <a:pt x="13643" y="36885"/>
                  </a:lnTo>
                  <a:lnTo>
                    <a:pt x="13643" y="36905"/>
                  </a:lnTo>
                  <a:lnTo>
                    <a:pt x="13684" y="36844"/>
                  </a:lnTo>
                  <a:lnTo>
                    <a:pt x="13725" y="36762"/>
                  </a:lnTo>
                  <a:lnTo>
                    <a:pt x="13745" y="36618"/>
                  </a:lnTo>
                  <a:lnTo>
                    <a:pt x="13745" y="36475"/>
                  </a:lnTo>
                  <a:lnTo>
                    <a:pt x="13766" y="36392"/>
                  </a:lnTo>
                  <a:lnTo>
                    <a:pt x="13807" y="36331"/>
                  </a:lnTo>
                  <a:lnTo>
                    <a:pt x="13807" y="36351"/>
                  </a:lnTo>
                  <a:lnTo>
                    <a:pt x="13868" y="36269"/>
                  </a:lnTo>
                  <a:lnTo>
                    <a:pt x="13909" y="36167"/>
                  </a:lnTo>
                  <a:lnTo>
                    <a:pt x="13930" y="36085"/>
                  </a:lnTo>
                  <a:lnTo>
                    <a:pt x="13930" y="35982"/>
                  </a:lnTo>
                  <a:lnTo>
                    <a:pt x="13909" y="35880"/>
                  </a:lnTo>
                  <a:lnTo>
                    <a:pt x="13930" y="35777"/>
                  </a:lnTo>
                  <a:lnTo>
                    <a:pt x="13950" y="35695"/>
                  </a:lnTo>
                  <a:lnTo>
                    <a:pt x="14012" y="35613"/>
                  </a:lnTo>
                  <a:lnTo>
                    <a:pt x="14053" y="35551"/>
                  </a:lnTo>
                  <a:lnTo>
                    <a:pt x="14094" y="35490"/>
                  </a:lnTo>
                  <a:lnTo>
                    <a:pt x="14114" y="35326"/>
                  </a:lnTo>
                  <a:lnTo>
                    <a:pt x="14114" y="35182"/>
                  </a:lnTo>
                  <a:lnTo>
                    <a:pt x="14135" y="35100"/>
                  </a:lnTo>
                  <a:lnTo>
                    <a:pt x="14176" y="35039"/>
                  </a:lnTo>
                  <a:lnTo>
                    <a:pt x="14176" y="35059"/>
                  </a:lnTo>
                  <a:lnTo>
                    <a:pt x="14237" y="34977"/>
                  </a:lnTo>
                  <a:lnTo>
                    <a:pt x="14279" y="34874"/>
                  </a:lnTo>
                  <a:lnTo>
                    <a:pt x="14299" y="34772"/>
                  </a:lnTo>
                  <a:lnTo>
                    <a:pt x="14299" y="34669"/>
                  </a:lnTo>
                  <a:lnTo>
                    <a:pt x="14299" y="34464"/>
                  </a:lnTo>
                  <a:lnTo>
                    <a:pt x="14320" y="34362"/>
                  </a:lnTo>
                  <a:lnTo>
                    <a:pt x="14361" y="34280"/>
                  </a:lnTo>
                  <a:lnTo>
                    <a:pt x="14340" y="34239"/>
                  </a:lnTo>
                  <a:lnTo>
                    <a:pt x="14340" y="34197"/>
                  </a:lnTo>
                  <a:lnTo>
                    <a:pt x="14361" y="34177"/>
                  </a:lnTo>
                  <a:lnTo>
                    <a:pt x="14381" y="34136"/>
                  </a:lnTo>
                  <a:lnTo>
                    <a:pt x="14443" y="34054"/>
                  </a:lnTo>
                  <a:lnTo>
                    <a:pt x="14463" y="33972"/>
                  </a:lnTo>
                  <a:lnTo>
                    <a:pt x="14463" y="33767"/>
                  </a:lnTo>
                  <a:lnTo>
                    <a:pt x="14484" y="33582"/>
                  </a:lnTo>
                  <a:lnTo>
                    <a:pt x="14504" y="33479"/>
                  </a:lnTo>
                  <a:lnTo>
                    <a:pt x="14545" y="33397"/>
                  </a:lnTo>
                  <a:lnTo>
                    <a:pt x="14627" y="33295"/>
                  </a:lnTo>
                  <a:lnTo>
                    <a:pt x="14648" y="33192"/>
                  </a:lnTo>
                  <a:lnTo>
                    <a:pt x="14668" y="33069"/>
                  </a:lnTo>
                  <a:lnTo>
                    <a:pt x="14648" y="32946"/>
                  </a:lnTo>
                  <a:lnTo>
                    <a:pt x="14648" y="32823"/>
                  </a:lnTo>
                  <a:lnTo>
                    <a:pt x="14648" y="32700"/>
                  </a:lnTo>
                  <a:lnTo>
                    <a:pt x="14689" y="32597"/>
                  </a:lnTo>
                  <a:lnTo>
                    <a:pt x="14730" y="32474"/>
                  </a:lnTo>
                  <a:lnTo>
                    <a:pt x="14730" y="32495"/>
                  </a:lnTo>
                  <a:lnTo>
                    <a:pt x="14812" y="32351"/>
                  </a:lnTo>
                  <a:lnTo>
                    <a:pt x="14832" y="32208"/>
                  </a:lnTo>
                  <a:lnTo>
                    <a:pt x="14853" y="32064"/>
                  </a:lnTo>
                  <a:lnTo>
                    <a:pt x="14853" y="31900"/>
                  </a:lnTo>
                  <a:lnTo>
                    <a:pt x="14832" y="31613"/>
                  </a:lnTo>
                  <a:lnTo>
                    <a:pt x="14853" y="31449"/>
                  </a:lnTo>
                  <a:lnTo>
                    <a:pt x="14914" y="31305"/>
                  </a:lnTo>
                  <a:lnTo>
                    <a:pt x="14894" y="31243"/>
                  </a:lnTo>
                  <a:lnTo>
                    <a:pt x="14894" y="31161"/>
                  </a:lnTo>
                  <a:lnTo>
                    <a:pt x="14894" y="31100"/>
                  </a:lnTo>
                  <a:lnTo>
                    <a:pt x="14935" y="31018"/>
                  </a:lnTo>
                  <a:lnTo>
                    <a:pt x="14996" y="30854"/>
                  </a:lnTo>
                  <a:lnTo>
                    <a:pt x="15017" y="30690"/>
                  </a:lnTo>
                  <a:lnTo>
                    <a:pt x="15038" y="30525"/>
                  </a:lnTo>
                  <a:lnTo>
                    <a:pt x="15017" y="30361"/>
                  </a:lnTo>
                  <a:lnTo>
                    <a:pt x="15017" y="30197"/>
                  </a:lnTo>
                  <a:lnTo>
                    <a:pt x="15017" y="30033"/>
                  </a:lnTo>
                  <a:lnTo>
                    <a:pt x="15038" y="29869"/>
                  </a:lnTo>
                  <a:lnTo>
                    <a:pt x="15099" y="29705"/>
                  </a:lnTo>
                  <a:lnTo>
                    <a:pt x="15058" y="29151"/>
                  </a:lnTo>
                  <a:lnTo>
                    <a:pt x="15058" y="28618"/>
                  </a:lnTo>
                  <a:lnTo>
                    <a:pt x="15058" y="28084"/>
                  </a:lnTo>
                  <a:lnTo>
                    <a:pt x="15120" y="27530"/>
                  </a:lnTo>
                  <a:lnTo>
                    <a:pt x="15161" y="27325"/>
                  </a:lnTo>
                  <a:lnTo>
                    <a:pt x="15202" y="27120"/>
                  </a:lnTo>
                  <a:lnTo>
                    <a:pt x="15222" y="26915"/>
                  </a:lnTo>
                  <a:lnTo>
                    <a:pt x="15222" y="26710"/>
                  </a:lnTo>
                  <a:lnTo>
                    <a:pt x="15202" y="26300"/>
                  </a:lnTo>
                  <a:lnTo>
                    <a:pt x="15120" y="25889"/>
                  </a:lnTo>
                  <a:lnTo>
                    <a:pt x="15079" y="25766"/>
                  </a:lnTo>
                  <a:lnTo>
                    <a:pt x="15058" y="25643"/>
                  </a:lnTo>
                  <a:lnTo>
                    <a:pt x="15079" y="25500"/>
                  </a:lnTo>
                  <a:lnTo>
                    <a:pt x="15099" y="25376"/>
                  </a:lnTo>
                  <a:lnTo>
                    <a:pt x="15038" y="25151"/>
                  </a:lnTo>
                  <a:lnTo>
                    <a:pt x="15017" y="24905"/>
                  </a:lnTo>
                  <a:lnTo>
                    <a:pt x="15017" y="24679"/>
                  </a:lnTo>
                  <a:lnTo>
                    <a:pt x="15017" y="24433"/>
                  </a:lnTo>
                  <a:lnTo>
                    <a:pt x="15038" y="24207"/>
                  </a:lnTo>
                  <a:lnTo>
                    <a:pt x="15038" y="23961"/>
                  </a:lnTo>
                  <a:lnTo>
                    <a:pt x="14996" y="23735"/>
                  </a:lnTo>
                  <a:lnTo>
                    <a:pt x="14935" y="23489"/>
                  </a:lnTo>
                  <a:lnTo>
                    <a:pt x="14894" y="23346"/>
                  </a:lnTo>
                  <a:lnTo>
                    <a:pt x="14873" y="23181"/>
                  </a:lnTo>
                  <a:lnTo>
                    <a:pt x="14873" y="23017"/>
                  </a:lnTo>
                  <a:lnTo>
                    <a:pt x="14914" y="22853"/>
                  </a:lnTo>
                  <a:lnTo>
                    <a:pt x="14873" y="22730"/>
                  </a:lnTo>
                  <a:lnTo>
                    <a:pt x="14853" y="22607"/>
                  </a:lnTo>
                  <a:lnTo>
                    <a:pt x="14832" y="22340"/>
                  </a:lnTo>
                  <a:lnTo>
                    <a:pt x="14832" y="22094"/>
                  </a:lnTo>
                  <a:lnTo>
                    <a:pt x="14812" y="21971"/>
                  </a:lnTo>
                  <a:lnTo>
                    <a:pt x="14771" y="21848"/>
                  </a:lnTo>
                  <a:lnTo>
                    <a:pt x="14730" y="21766"/>
                  </a:lnTo>
                  <a:lnTo>
                    <a:pt x="14709" y="21684"/>
                  </a:lnTo>
                  <a:lnTo>
                    <a:pt x="14709" y="21602"/>
                  </a:lnTo>
                  <a:lnTo>
                    <a:pt x="14730" y="21520"/>
                  </a:lnTo>
                  <a:lnTo>
                    <a:pt x="14689" y="21397"/>
                  </a:lnTo>
                  <a:lnTo>
                    <a:pt x="14648" y="21274"/>
                  </a:lnTo>
                  <a:lnTo>
                    <a:pt x="14648" y="21151"/>
                  </a:lnTo>
                  <a:lnTo>
                    <a:pt x="14648" y="21028"/>
                  </a:lnTo>
                  <a:lnTo>
                    <a:pt x="14668" y="20904"/>
                  </a:lnTo>
                  <a:lnTo>
                    <a:pt x="14648" y="20781"/>
                  </a:lnTo>
                  <a:lnTo>
                    <a:pt x="14627" y="20679"/>
                  </a:lnTo>
                  <a:lnTo>
                    <a:pt x="14566" y="20556"/>
                  </a:lnTo>
                  <a:lnTo>
                    <a:pt x="14545" y="20535"/>
                  </a:lnTo>
                  <a:lnTo>
                    <a:pt x="14525" y="20494"/>
                  </a:lnTo>
                  <a:lnTo>
                    <a:pt x="14525" y="20474"/>
                  </a:lnTo>
                  <a:lnTo>
                    <a:pt x="14545" y="20433"/>
                  </a:lnTo>
                  <a:lnTo>
                    <a:pt x="14504" y="20310"/>
                  </a:lnTo>
                  <a:lnTo>
                    <a:pt x="14484" y="20186"/>
                  </a:lnTo>
                  <a:lnTo>
                    <a:pt x="14484" y="19940"/>
                  </a:lnTo>
                  <a:lnTo>
                    <a:pt x="14484" y="19817"/>
                  </a:lnTo>
                  <a:lnTo>
                    <a:pt x="14463" y="19694"/>
                  </a:lnTo>
                  <a:lnTo>
                    <a:pt x="14443" y="19571"/>
                  </a:lnTo>
                  <a:lnTo>
                    <a:pt x="14381" y="19448"/>
                  </a:lnTo>
                  <a:lnTo>
                    <a:pt x="14340" y="19386"/>
                  </a:lnTo>
                  <a:lnTo>
                    <a:pt x="14361" y="19325"/>
                  </a:lnTo>
                  <a:lnTo>
                    <a:pt x="14320" y="19243"/>
                  </a:lnTo>
                  <a:lnTo>
                    <a:pt x="14299" y="19140"/>
                  </a:lnTo>
                  <a:lnTo>
                    <a:pt x="14299" y="18935"/>
                  </a:lnTo>
                  <a:lnTo>
                    <a:pt x="14279" y="18730"/>
                  </a:lnTo>
                  <a:lnTo>
                    <a:pt x="14258" y="18627"/>
                  </a:lnTo>
                  <a:lnTo>
                    <a:pt x="14196" y="18525"/>
                  </a:lnTo>
                  <a:lnTo>
                    <a:pt x="14176" y="18504"/>
                  </a:lnTo>
                  <a:lnTo>
                    <a:pt x="14155" y="18463"/>
                  </a:lnTo>
                  <a:lnTo>
                    <a:pt x="14155" y="18443"/>
                  </a:lnTo>
                  <a:lnTo>
                    <a:pt x="14176" y="18402"/>
                  </a:lnTo>
                  <a:lnTo>
                    <a:pt x="14135" y="18320"/>
                  </a:lnTo>
                  <a:lnTo>
                    <a:pt x="14114" y="18258"/>
                  </a:lnTo>
                  <a:lnTo>
                    <a:pt x="14114" y="18094"/>
                  </a:lnTo>
                  <a:lnTo>
                    <a:pt x="14094" y="17950"/>
                  </a:lnTo>
                  <a:lnTo>
                    <a:pt x="14053" y="17868"/>
                  </a:lnTo>
                  <a:lnTo>
                    <a:pt x="14012" y="17807"/>
                  </a:lnTo>
                  <a:lnTo>
                    <a:pt x="13991" y="17766"/>
                  </a:lnTo>
                  <a:lnTo>
                    <a:pt x="13971" y="17745"/>
                  </a:lnTo>
                  <a:lnTo>
                    <a:pt x="13971" y="17704"/>
                  </a:lnTo>
                  <a:lnTo>
                    <a:pt x="13991" y="17684"/>
                  </a:lnTo>
                  <a:lnTo>
                    <a:pt x="13950" y="17602"/>
                  </a:lnTo>
                  <a:lnTo>
                    <a:pt x="13950" y="17520"/>
                  </a:lnTo>
                  <a:lnTo>
                    <a:pt x="13930" y="17376"/>
                  </a:lnTo>
                  <a:lnTo>
                    <a:pt x="13909" y="17212"/>
                  </a:lnTo>
                  <a:lnTo>
                    <a:pt x="13889" y="17130"/>
                  </a:lnTo>
                  <a:lnTo>
                    <a:pt x="13827" y="17068"/>
                  </a:lnTo>
                  <a:lnTo>
                    <a:pt x="13807" y="17048"/>
                  </a:lnTo>
                  <a:lnTo>
                    <a:pt x="13786" y="17007"/>
                  </a:lnTo>
                  <a:lnTo>
                    <a:pt x="13786" y="16986"/>
                  </a:lnTo>
                  <a:lnTo>
                    <a:pt x="13807" y="16945"/>
                  </a:lnTo>
                  <a:lnTo>
                    <a:pt x="13766" y="16843"/>
                  </a:lnTo>
                  <a:lnTo>
                    <a:pt x="13745" y="16740"/>
                  </a:lnTo>
                  <a:lnTo>
                    <a:pt x="13745" y="16535"/>
                  </a:lnTo>
                  <a:lnTo>
                    <a:pt x="13725" y="16330"/>
                  </a:lnTo>
                  <a:lnTo>
                    <a:pt x="13704" y="16248"/>
                  </a:lnTo>
                  <a:lnTo>
                    <a:pt x="13643" y="16145"/>
                  </a:lnTo>
                  <a:lnTo>
                    <a:pt x="13622" y="16125"/>
                  </a:lnTo>
                  <a:lnTo>
                    <a:pt x="13602" y="16084"/>
                  </a:lnTo>
                  <a:lnTo>
                    <a:pt x="13602" y="16043"/>
                  </a:lnTo>
                  <a:lnTo>
                    <a:pt x="13622" y="16002"/>
                  </a:lnTo>
                  <a:lnTo>
                    <a:pt x="13581" y="15920"/>
                  </a:lnTo>
                  <a:lnTo>
                    <a:pt x="13561" y="15817"/>
                  </a:lnTo>
                  <a:lnTo>
                    <a:pt x="13561" y="15612"/>
                  </a:lnTo>
                  <a:lnTo>
                    <a:pt x="13561" y="15509"/>
                  </a:lnTo>
                  <a:lnTo>
                    <a:pt x="13540" y="15407"/>
                  </a:lnTo>
                  <a:lnTo>
                    <a:pt x="13499" y="15325"/>
                  </a:lnTo>
                  <a:lnTo>
                    <a:pt x="13437" y="15243"/>
                  </a:lnTo>
                  <a:lnTo>
                    <a:pt x="13437" y="15263"/>
                  </a:lnTo>
                  <a:lnTo>
                    <a:pt x="13396" y="15181"/>
                  </a:lnTo>
                  <a:lnTo>
                    <a:pt x="13376" y="15120"/>
                  </a:lnTo>
                  <a:lnTo>
                    <a:pt x="13376" y="14955"/>
                  </a:lnTo>
                  <a:lnTo>
                    <a:pt x="13355" y="14812"/>
                  </a:lnTo>
                  <a:lnTo>
                    <a:pt x="13314" y="14730"/>
                  </a:lnTo>
                  <a:lnTo>
                    <a:pt x="13273" y="14668"/>
                  </a:lnTo>
                  <a:lnTo>
                    <a:pt x="13232" y="14627"/>
                  </a:lnTo>
                  <a:lnTo>
                    <a:pt x="13253" y="14586"/>
                  </a:lnTo>
                  <a:lnTo>
                    <a:pt x="13232" y="14504"/>
                  </a:lnTo>
                  <a:lnTo>
                    <a:pt x="13212" y="14422"/>
                  </a:lnTo>
                  <a:lnTo>
                    <a:pt x="13191" y="14258"/>
                  </a:lnTo>
                  <a:lnTo>
                    <a:pt x="13171" y="14094"/>
                  </a:lnTo>
                  <a:lnTo>
                    <a:pt x="13130" y="14012"/>
                  </a:lnTo>
                  <a:lnTo>
                    <a:pt x="13089" y="13950"/>
                  </a:lnTo>
                  <a:lnTo>
                    <a:pt x="13027" y="13848"/>
                  </a:lnTo>
                  <a:lnTo>
                    <a:pt x="13007" y="13725"/>
                  </a:lnTo>
                  <a:lnTo>
                    <a:pt x="13007" y="13601"/>
                  </a:lnTo>
                  <a:lnTo>
                    <a:pt x="13007" y="13499"/>
                  </a:lnTo>
                  <a:lnTo>
                    <a:pt x="13007" y="13376"/>
                  </a:lnTo>
                  <a:lnTo>
                    <a:pt x="13007" y="13253"/>
                  </a:lnTo>
                  <a:lnTo>
                    <a:pt x="12966" y="13130"/>
                  </a:lnTo>
                  <a:lnTo>
                    <a:pt x="12904" y="13027"/>
                  </a:lnTo>
                  <a:lnTo>
                    <a:pt x="12904" y="13048"/>
                  </a:lnTo>
                  <a:lnTo>
                    <a:pt x="12843" y="12945"/>
                  </a:lnTo>
                  <a:lnTo>
                    <a:pt x="12822" y="12863"/>
                  </a:lnTo>
                  <a:lnTo>
                    <a:pt x="12822" y="12658"/>
                  </a:lnTo>
                  <a:lnTo>
                    <a:pt x="12822" y="12555"/>
                  </a:lnTo>
                  <a:lnTo>
                    <a:pt x="12802" y="12473"/>
                  </a:lnTo>
                  <a:lnTo>
                    <a:pt x="12781" y="12371"/>
                  </a:lnTo>
                  <a:lnTo>
                    <a:pt x="12719" y="12289"/>
                  </a:lnTo>
                  <a:lnTo>
                    <a:pt x="12719" y="12309"/>
                  </a:lnTo>
                  <a:lnTo>
                    <a:pt x="12678" y="12248"/>
                  </a:lnTo>
                  <a:lnTo>
                    <a:pt x="12658" y="12165"/>
                  </a:lnTo>
                  <a:lnTo>
                    <a:pt x="12637" y="12022"/>
                  </a:lnTo>
                  <a:lnTo>
                    <a:pt x="12617" y="11878"/>
                  </a:lnTo>
                  <a:lnTo>
                    <a:pt x="12596" y="11796"/>
                  </a:lnTo>
                  <a:lnTo>
                    <a:pt x="12555" y="11735"/>
                  </a:lnTo>
                  <a:lnTo>
                    <a:pt x="12494" y="11694"/>
                  </a:lnTo>
                  <a:lnTo>
                    <a:pt x="12514" y="11632"/>
                  </a:lnTo>
                  <a:lnTo>
                    <a:pt x="12453" y="11406"/>
                  </a:lnTo>
                  <a:lnTo>
                    <a:pt x="12432" y="11304"/>
                  </a:lnTo>
                  <a:lnTo>
                    <a:pt x="12371" y="11181"/>
                  </a:lnTo>
                  <a:lnTo>
                    <a:pt x="12350" y="11160"/>
                  </a:lnTo>
                  <a:lnTo>
                    <a:pt x="12330" y="11140"/>
                  </a:lnTo>
                  <a:lnTo>
                    <a:pt x="12330" y="11099"/>
                  </a:lnTo>
                  <a:lnTo>
                    <a:pt x="12350" y="11058"/>
                  </a:lnTo>
                  <a:lnTo>
                    <a:pt x="12309" y="10976"/>
                  </a:lnTo>
                  <a:lnTo>
                    <a:pt x="12289" y="10914"/>
                  </a:lnTo>
                  <a:lnTo>
                    <a:pt x="12268" y="10750"/>
                  </a:lnTo>
                  <a:lnTo>
                    <a:pt x="12248" y="10606"/>
                  </a:lnTo>
                  <a:lnTo>
                    <a:pt x="12227" y="10524"/>
                  </a:lnTo>
                  <a:lnTo>
                    <a:pt x="12186" y="10463"/>
                  </a:lnTo>
                  <a:lnTo>
                    <a:pt x="12166" y="10422"/>
                  </a:lnTo>
                  <a:lnTo>
                    <a:pt x="12145" y="10381"/>
                  </a:lnTo>
                  <a:lnTo>
                    <a:pt x="12145" y="10340"/>
                  </a:lnTo>
                  <a:lnTo>
                    <a:pt x="12166" y="10299"/>
                  </a:lnTo>
                  <a:lnTo>
                    <a:pt x="12125" y="10217"/>
                  </a:lnTo>
                  <a:lnTo>
                    <a:pt x="12084" y="10114"/>
                  </a:lnTo>
                  <a:lnTo>
                    <a:pt x="12084" y="9909"/>
                  </a:lnTo>
                  <a:lnTo>
                    <a:pt x="12084" y="9827"/>
                  </a:lnTo>
                  <a:lnTo>
                    <a:pt x="12084" y="9724"/>
                  </a:lnTo>
                  <a:lnTo>
                    <a:pt x="12042" y="9622"/>
                  </a:lnTo>
                  <a:lnTo>
                    <a:pt x="11981" y="9540"/>
                  </a:lnTo>
                  <a:lnTo>
                    <a:pt x="11940" y="9478"/>
                  </a:lnTo>
                  <a:lnTo>
                    <a:pt x="11919" y="9417"/>
                  </a:lnTo>
                  <a:lnTo>
                    <a:pt x="11899" y="9253"/>
                  </a:lnTo>
                  <a:lnTo>
                    <a:pt x="11878" y="9109"/>
                  </a:lnTo>
                  <a:lnTo>
                    <a:pt x="11858" y="9047"/>
                  </a:lnTo>
                  <a:lnTo>
                    <a:pt x="11796" y="8986"/>
                  </a:lnTo>
                  <a:lnTo>
                    <a:pt x="11817" y="8986"/>
                  </a:lnTo>
                  <a:lnTo>
                    <a:pt x="11755" y="8924"/>
                  </a:lnTo>
                  <a:lnTo>
                    <a:pt x="11735" y="8863"/>
                  </a:lnTo>
                  <a:lnTo>
                    <a:pt x="11714" y="8719"/>
                  </a:lnTo>
                  <a:lnTo>
                    <a:pt x="11694" y="8555"/>
                  </a:lnTo>
                  <a:lnTo>
                    <a:pt x="11673" y="8493"/>
                  </a:lnTo>
                  <a:lnTo>
                    <a:pt x="11632" y="8432"/>
                  </a:lnTo>
                  <a:lnTo>
                    <a:pt x="11612" y="8411"/>
                  </a:lnTo>
                  <a:lnTo>
                    <a:pt x="11591" y="8370"/>
                  </a:lnTo>
                  <a:lnTo>
                    <a:pt x="11591" y="8329"/>
                  </a:lnTo>
                  <a:lnTo>
                    <a:pt x="11612" y="8309"/>
                  </a:lnTo>
                  <a:lnTo>
                    <a:pt x="11571" y="8227"/>
                  </a:lnTo>
                  <a:lnTo>
                    <a:pt x="11550" y="8145"/>
                  </a:lnTo>
                  <a:lnTo>
                    <a:pt x="11530" y="8001"/>
                  </a:lnTo>
                  <a:lnTo>
                    <a:pt x="11509" y="7837"/>
                  </a:lnTo>
                  <a:lnTo>
                    <a:pt x="11489" y="7776"/>
                  </a:lnTo>
                  <a:lnTo>
                    <a:pt x="11448" y="7693"/>
                  </a:lnTo>
                  <a:lnTo>
                    <a:pt x="11427" y="7673"/>
                  </a:lnTo>
                  <a:lnTo>
                    <a:pt x="11407" y="7632"/>
                  </a:lnTo>
                  <a:lnTo>
                    <a:pt x="11407" y="7591"/>
                  </a:lnTo>
                  <a:lnTo>
                    <a:pt x="11427" y="7570"/>
                  </a:lnTo>
                  <a:lnTo>
                    <a:pt x="11386" y="7468"/>
                  </a:lnTo>
                  <a:lnTo>
                    <a:pt x="11366" y="7365"/>
                  </a:lnTo>
                  <a:lnTo>
                    <a:pt x="11345" y="7160"/>
                  </a:lnTo>
                  <a:lnTo>
                    <a:pt x="11345" y="7058"/>
                  </a:lnTo>
                  <a:lnTo>
                    <a:pt x="11345" y="6975"/>
                  </a:lnTo>
                  <a:lnTo>
                    <a:pt x="11304" y="6873"/>
                  </a:lnTo>
                  <a:lnTo>
                    <a:pt x="11263" y="6770"/>
                  </a:lnTo>
                  <a:lnTo>
                    <a:pt x="11263" y="6791"/>
                  </a:lnTo>
                  <a:lnTo>
                    <a:pt x="11201" y="6688"/>
                  </a:lnTo>
                  <a:lnTo>
                    <a:pt x="11181" y="6606"/>
                  </a:lnTo>
                  <a:lnTo>
                    <a:pt x="11160" y="6504"/>
                  </a:lnTo>
                  <a:lnTo>
                    <a:pt x="11160" y="6422"/>
                  </a:lnTo>
                  <a:lnTo>
                    <a:pt x="11160" y="6216"/>
                  </a:lnTo>
                  <a:lnTo>
                    <a:pt x="11140" y="6134"/>
                  </a:lnTo>
                  <a:lnTo>
                    <a:pt x="11078" y="6052"/>
                  </a:lnTo>
                  <a:lnTo>
                    <a:pt x="11058" y="6011"/>
                  </a:lnTo>
                  <a:lnTo>
                    <a:pt x="11037" y="5991"/>
                  </a:lnTo>
                  <a:lnTo>
                    <a:pt x="11037" y="5950"/>
                  </a:lnTo>
                  <a:lnTo>
                    <a:pt x="11058" y="5909"/>
                  </a:lnTo>
                  <a:lnTo>
                    <a:pt x="11017" y="5827"/>
                  </a:lnTo>
                  <a:lnTo>
                    <a:pt x="10996" y="5765"/>
                  </a:lnTo>
                  <a:lnTo>
                    <a:pt x="10976" y="5601"/>
                  </a:lnTo>
                  <a:lnTo>
                    <a:pt x="10976" y="5457"/>
                  </a:lnTo>
                  <a:lnTo>
                    <a:pt x="10935" y="5375"/>
                  </a:lnTo>
                  <a:lnTo>
                    <a:pt x="10894" y="5314"/>
                  </a:lnTo>
                  <a:lnTo>
                    <a:pt x="10873" y="5273"/>
                  </a:lnTo>
                  <a:lnTo>
                    <a:pt x="10853" y="5252"/>
                  </a:lnTo>
                  <a:lnTo>
                    <a:pt x="10853" y="5211"/>
                  </a:lnTo>
                  <a:lnTo>
                    <a:pt x="10873" y="5170"/>
                  </a:lnTo>
                  <a:lnTo>
                    <a:pt x="10832" y="5088"/>
                  </a:lnTo>
                  <a:lnTo>
                    <a:pt x="10812" y="4986"/>
                  </a:lnTo>
                  <a:lnTo>
                    <a:pt x="10791" y="4780"/>
                  </a:lnTo>
                  <a:lnTo>
                    <a:pt x="10791" y="4678"/>
                  </a:lnTo>
                  <a:lnTo>
                    <a:pt x="10791" y="4575"/>
                  </a:lnTo>
                  <a:lnTo>
                    <a:pt x="10750" y="4473"/>
                  </a:lnTo>
                  <a:lnTo>
                    <a:pt x="10709" y="4391"/>
                  </a:lnTo>
                  <a:lnTo>
                    <a:pt x="10668" y="4370"/>
                  </a:lnTo>
                  <a:lnTo>
                    <a:pt x="10668" y="4329"/>
                  </a:lnTo>
                  <a:lnTo>
                    <a:pt x="10668" y="4309"/>
                  </a:lnTo>
                  <a:lnTo>
                    <a:pt x="10689" y="4268"/>
                  </a:lnTo>
                  <a:lnTo>
                    <a:pt x="10648" y="4206"/>
                  </a:lnTo>
                  <a:lnTo>
                    <a:pt x="10627" y="4124"/>
                  </a:lnTo>
                  <a:lnTo>
                    <a:pt x="10627" y="3960"/>
                  </a:lnTo>
                  <a:lnTo>
                    <a:pt x="10607" y="3796"/>
                  </a:lnTo>
                  <a:lnTo>
                    <a:pt x="10565" y="3734"/>
                  </a:lnTo>
                  <a:lnTo>
                    <a:pt x="10524" y="3652"/>
                  </a:lnTo>
                  <a:lnTo>
                    <a:pt x="10483" y="3591"/>
                  </a:lnTo>
                  <a:lnTo>
                    <a:pt x="10483" y="3529"/>
                  </a:lnTo>
                  <a:lnTo>
                    <a:pt x="10483" y="3447"/>
                  </a:lnTo>
                  <a:lnTo>
                    <a:pt x="10504" y="3386"/>
                  </a:lnTo>
                  <a:lnTo>
                    <a:pt x="10463" y="3262"/>
                  </a:lnTo>
                  <a:lnTo>
                    <a:pt x="10442" y="3139"/>
                  </a:lnTo>
                  <a:lnTo>
                    <a:pt x="10442" y="2873"/>
                  </a:lnTo>
                  <a:lnTo>
                    <a:pt x="10442" y="2750"/>
                  </a:lnTo>
                  <a:lnTo>
                    <a:pt x="10422" y="2606"/>
                  </a:lnTo>
                  <a:lnTo>
                    <a:pt x="10401" y="2483"/>
                  </a:lnTo>
                  <a:lnTo>
                    <a:pt x="10340" y="2360"/>
                  </a:lnTo>
                  <a:lnTo>
                    <a:pt x="10319" y="2339"/>
                  </a:lnTo>
                  <a:lnTo>
                    <a:pt x="10299" y="2319"/>
                  </a:lnTo>
                  <a:lnTo>
                    <a:pt x="10299" y="2278"/>
                  </a:lnTo>
                  <a:lnTo>
                    <a:pt x="10319" y="2237"/>
                  </a:lnTo>
                  <a:lnTo>
                    <a:pt x="10278" y="2155"/>
                  </a:lnTo>
                  <a:lnTo>
                    <a:pt x="10258" y="2052"/>
                  </a:lnTo>
                  <a:lnTo>
                    <a:pt x="10258" y="1847"/>
                  </a:lnTo>
                  <a:lnTo>
                    <a:pt x="10258" y="1744"/>
                  </a:lnTo>
                  <a:lnTo>
                    <a:pt x="10237" y="1642"/>
                  </a:lnTo>
                  <a:lnTo>
                    <a:pt x="10196" y="1539"/>
                  </a:lnTo>
                  <a:lnTo>
                    <a:pt x="10135" y="1457"/>
                  </a:lnTo>
                  <a:lnTo>
                    <a:pt x="10135" y="1478"/>
                  </a:lnTo>
                  <a:lnTo>
                    <a:pt x="10094" y="1396"/>
                  </a:lnTo>
                  <a:lnTo>
                    <a:pt x="10073" y="1334"/>
                  </a:lnTo>
                  <a:lnTo>
                    <a:pt x="10073" y="1191"/>
                  </a:lnTo>
                  <a:lnTo>
                    <a:pt x="10053" y="1047"/>
                  </a:lnTo>
                  <a:lnTo>
                    <a:pt x="10032" y="965"/>
                  </a:lnTo>
                  <a:lnTo>
                    <a:pt x="9991" y="903"/>
                  </a:lnTo>
                  <a:lnTo>
                    <a:pt x="9950" y="821"/>
                  </a:lnTo>
                  <a:lnTo>
                    <a:pt x="9930" y="760"/>
                  </a:lnTo>
                  <a:lnTo>
                    <a:pt x="9930" y="678"/>
                  </a:lnTo>
                  <a:lnTo>
                    <a:pt x="9950" y="596"/>
                  </a:lnTo>
                  <a:lnTo>
                    <a:pt x="9909" y="514"/>
                  </a:lnTo>
                  <a:lnTo>
                    <a:pt x="9889" y="452"/>
                  </a:lnTo>
                  <a:lnTo>
                    <a:pt x="9889" y="288"/>
                  </a:lnTo>
                  <a:lnTo>
                    <a:pt x="9868" y="206"/>
                  </a:lnTo>
                  <a:lnTo>
                    <a:pt x="9848" y="124"/>
                  </a:lnTo>
                  <a:lnTo>
                    <a:pt x="9806" y="62"/>
                  </a:lnTo>
                  <a:lnTo>
                    <a:pt x="97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3307150" y="266825"/>
              <a:ext cx="654400" cy="429275"/>
            </a:xfrm>
            <a:custGeom>
              <a:rect b="b" l="l" r="r" t="t"/>
              <a:pathLst>
                <a:path extrusionOk="0" h="17171" w="26176">
                  <a:moveTo>
                    <a:pt x="24227" y="1"/>
                  </a:moveTo>
                  <a:lnTo>
                    <a:pt x="24124" y="21"/>
                  </a:lnTo>
                  <a:lnTo>
                    <a:pt x="24042" y="62"/>
                  </a:lnTo>
                  <a:lnTo>
                    <a:pt x="23960" y="103"/>
                  </a:lnTo>
                  <a:lnTo>
                    <a:pt x="24145" y="288"/>
                  </a:lnTo>
                  <a:lnTo>
                    <a:pt x="24330" y="473"/>
                  </a:lnTo>
                  <a:lnTo>
                    <a:pt x="24514" y="657"/>
                  </a:lnTo>
                  <a:lnTo>
                    <a:pt x="24699" y="657"/>
                  </a:lnTo>
                  <a:lnTo>
                    <a:pt x="24863" y="842"/>
                  </a:lnTo>
                  <a:lnTo>
                    <a:pt x="25048" y="1026"/>
                  </a:lnTo>
                  <a:lnTo>
                    <a:pt x="25089" y="1068"/>
                  </a:lnTo>
                  <a:lnTo>
                    <a:pt x="25109" y="1109"/>
                  </a:lnTo>
                  <a:lnTo>
                    <a:pt x="25150" y="1211"/>
                  </a:lnTo>
                  <a:lnTo>
                    <a:pt x="25171" y="1293"/>
                  </a:lnTo>
                  <a:lnTo>
                    <a:pt x="25191" y="1334"/>
                  </a:lnTo>
                  <a:lnTo>
                    <a:pt x="25232" y="1375"/>
                  </a:lnTo>
                  <a:lnTo>
                    <a:pt x="25232" y="1560"/>
                  </a:lnTo>
                  <a:lnTo>
                    <a:pt x="25294" y="1744"/>
                  </a:lnTo>
                  <a:lnTo>
                    <a:pt x="25335" y="1929"/>
                  </a:lnTo>
                  <a:lnTo>
                    <a:pt x="25355" y="2114"/>
                  </a:lnTo>
                  <a:lnTo>
                    <a:pt x="25355" y="2298"/>
                  </a:lnTo>
                  <a:lnTo>
                    <a:pt x="25355" y="2483"/>
                  </a:lnTo>
                  <a:lnTo>
                    <a:pt x="25335" y="2668"/>
                  </a:lnTo>
                  <a:lnTo>
                    <a:pt x="25294" y="2852"/>
                  </a:lnTo>
                  <a:lnTo>
                    <a:pt x="25232" y="3037"/>
                  </a:lnTo>
                  <a:lnTo>
                    <a:pt x="25232" y="3221"/>
                  </a:lnTo>
                  <a:lnTo>
                    <a:pt x="25048" y="3427"/>
                  </a:lnTo>
                  <a:lnTo>
                    <a:pt x="25048" y="3591"/>
                  </a:lnTo>
                  <a:lnTo>
                    <a:pt x="24966" y="3693"/>
                  </a:lnTo>
                  <a:lnTo>
                    <a:pt x="24883" y="3775"/>
                  </a:lnTo>
                  <a:lnTo>
                    <a:pt x="24863" y="3960"/>
                  </a:lnTo>
                  <a:lnTo>
                    <a:pt x="24678" y="4145"/>
                  </a:lnTo>
                  <a:lnTo>
                    <a:pt x="24494" y="4329"/>
                  </a:lnTo>
                  <a:lnTo>
                    <a:pt x="24514" y="4329"/>
                  </a:lnTo>
                  <a:lnTo>
                    <a:pt x="24309" y="4514"/>
                  </a:lnTo>
                  <a:lnTo>
                    <a:pt x="24145" y="4678"/>
                  </a:lnTo>
                  <a:lnTo>
                    <a:pt x="23960" y="4698"/>
                  </a:lnTo>
                  <a:lnTo>
                    <a:pt x="23776" y="4883"/>
                  </a:lnTo>
                  <a:lnTo>
                    <a:pt x="23591" y="5047"/>
                  </a:lnTo>
                  <a:lnTo>
                    <a:pt x="23406" y="5068"/>
                  </a:lnTo>
                  <a:lnTo>
                    <a:pt x="23222" y="5232"/>
                  </a:lnTo>
                  <a:lnTo>
                    <a:pt x="23037" y="5252"/>
                  </a:lnTo>
                  <a:lnTo>
                    <a:pt x="22853" y="5416"/>
                  </a:lnTo>
                  <a:lnTo>
                    <a:pt x="22668" y="5437"/>
                  </a:lnTo>
                  <a:lnTo>
                    <a:pt x="22627" y="5457"/>
                  </a:lnTo>
                  <a:lnTo>
                    <a:pt x="22586" y="5499"/>
                  </a:lnTo>
                  <a:lnTo>
                    <a:pt x="22483" y="5519"/>
                  </a:lnTo>
                  <a:lnTo>
                    <a:pt x="22381" y="5540"/>
                  </a:lnTo>
                  <a:lnTo>
                    <a:pt x="22340" y="5581"/>
                  </a:lnTo>
                  <a:lnTo>
                    <a:pt x="22299" y="5601"/>
                  </a:lnTo>
                  <a:lnTo>
                    <a:pt x="22114" y="5622"/>
                  </a:lnTo>
                  <a:lnTo>
                    <a:pt x="22053" y="5663"/>
                  </a:lnTo>
                  <a:lnTo>
                    <a:pt x="21991" y="5683"/>
                  </a:lnTo>
                  <a:lnTo>
                    <a:pt x="21847" y="5704"/>
                  </a:lnTo>
                  <a:lnTo>
                    <a:pt x="21704" y="5724"/>
                  </a:lnTo>
                  <a:lnTo>
                    <a:pt x="21622" y="5745"/>
                  </a:lnTo>
                  <a:lnTo>
                    <a:pt x="21560" y="5786"/>
                  </a:lnTo>
                  <a:lnTo>
                    <a:pt x="21499" y="5847"/>
                  </a:lnTo>
                  <a:lnTo>
                    <a:pt x="21437" y="5868"/>
                  </a:lnTo>
                  <a:lnTo>
                    <a:pt x="21294" y="5888"/>
                  </a:lnTo>
                  <a:lnTo>
                    <a:pt x="21150" y="5909"/>
                  </a:lnTo>
                  <a:lnTo>
                    <a:pt x="21068" y="5929"/>
                  </a:lnTo>
                  <a:lnTo>
                    <a:pt x="21006" y="5970"/>
                  </a:lnTo>
                  <a:lnTo>
                    <a:pt x="20842" y="5970"/>
                  </a:lnTo>
                  <a:lnTo>
                    <a:pt x="20699" y="6052"/>
                  </a:lnTo>
                  <a:lnTo>
                    <a:pt x="20555" y="6073"/>
                  </a:lnTo>
                  <a:lnTo>
                    <a:pt x="20001" y="6073"/>
                  </a:lnTo>
                  <a:lnTo>
                    <a:pt x="19858" y="6093"/>
                  </a:lnTo>
                  <a:lnTo>
                    <a:pt x="19735" y="6155"/>
                  </a:lnTo>
                  <a:lnTo>
                    <a:pt x="19550" y="6155"/>
                  </a:lnTo>
                  <a:lnTo>
                    <a:pt x="19509" y="6196"/>
                  </a:lnTo>
                  <a:lnTo>
                    <a:pt x="19447" y="6217"/>
                  </a:lnTo>
                  <a:lnTo>
                    <a:pt x="19406" y="6196"/>
                  </a:lnTo>
                  <a:lnTo>
                    <a:pt x="19345" y="6155"/>
                  </a:lnTo>
                  <a:lnTo>
                    <a:pt x="19181" y="6175"/>
                  </a:lnTo>
                  <a:lnTo>
                    <a:pt x="19078" y="6217"/>
                  </a:lnTo>
                  <a:lnTo>
                    <a:pt x="18955" y="6258"/>
                  </a:lnTo>
                  <a:lnTo>
                    <a:pt x="18483" y="6258"/>
                  </a:lnTo>
                  <a:lnTo>
                    <a:pt x="18381" y="6278"/>
                  </a:lnTo>
                  <a:lnTo>
                    <a:pt x="18257" y="6340"/>
                  </a:lnTo>
                  <a:lnTo>
                    <a:pt x="17704" y="6340"/>
                  </a:lnTo>
                  <a:lnTo>
                    <a:pt x="17663" y="6381"/>
                  </a:lnTo>
                  <a:lnTo>
                    <a:pt x="17622" y="6401"/>
                  </a:lnTo>
                  <a:lnTo>
                    <a:pt x="17560" y="6381"/>
                  </a:lnTo>
                  <a:lnTo>
                    <a:pt x="17519" y="6340"/>
                  </a:lnTo>
                  <a:lnTo>
                    <a:pt x="17355" y="6340"/>
                  </a:lnTo>
                  <a:lnTo>
                    <a:pt x="17191" y="6422"/>
                  </a:lnTo>
                  <a:lnTo>
                    <a:pt x="17027" y="6442"/>
                  </a:lnTo>
                  <a:lnTo>
                    <a:pt x="16370" y="6442"/>
                  </a:lnTo>
                  <a:lnTo>
                    <a:pt x="16206" y="6463"/>
                  </a:lnTo>
                  <a:lnTo>
                    <a:pt x="16063" y="6524"/>
                  </a:lnTo>
                  <a:lnTo>
                    <a:pt x="15857" y="6524"/>
                  </a:lnTo>
                  <a:lnTo>
                    <a:pt x="15775" y="6463"/>
                  </a:lnTo>
                  <a:lnTo>
                    <a:pt x="15693" y="6442"/>
                  </a:lnTo>
                  <a:lnTo>
                    <a:pt x="15591" y="6463"/>
                  </a:lnTo>
                  <a:lnTo>
                    <a:pt x="15509" y="6524"/>
                  </a:lnTo>
                  <a:lnTo>
                    <a:pt x="15139" y="6524"/>
                  </a:lnTo>
                  <a:lnTo>
                    <a:pt x="15037" y="6586"/>
                  </a:lnTo>
                  <a:lnTo>
                    <a:pt x="14914" y="6627"/>
                  </a:lnTo>
                  <a:lnTo>
                    <a:pt x="14442" y="6627"/>
                  </a:lnTo>
                  <a:lnTo>
                    <a:pt x="14339" y="6647"/>
                  </a:lnTo>
                  <a:lnTo>
                    <a:pt x="14216" y="6709"/>
                  </a:lnTo>
                  <a:lnTo>
                    <a:pt x="13847" y="6709"/>
                  </a:lnTo>
                  <a:lnTo>
                    <a:pt x="13765" y="6770"/>
                  </a:lnTo>
                  <a:lnTo>
                    <a:pt x="13683" y="6791"/>
                  </a:lnTo>
                  <a:lnTo>
                    <a:pt x="13580" y="6811"/>
                  </a:lnTo>
                  <a:lnTo>
                    <a:pt x="13293" y="6811"/>
                  </a:lnTo>
                  <a:lnTo>
                    <a:pt x="13211" y="6832"/>
                  </a:lnTo>
                  <a:lnTo>
                    <a:pt x="13129" y="6893"/>
                  </a:lnTo>
                  <a:lnTo>
                    <a:pt x="12575" y="6893"/>
                  </a:lnTo>
                  <a:lnTo>
                    <a:pt x="12534" y="6934"/>
                  </a:lnTo>
                  <a:lnTo>
                    <a:pt x="12493" y="6955"/>
                  </a:lnTo>
                  <a:lnTo>
                    <a:pt x="12391" y="6996"/>
                  </a:lnTo>
                  <a:lnTo>
                    <a:pt x="12288" y="7017"/>
                  </a:lnTo>
                  <a:lnTo>
                    <a:pt x="12247" y="7037"/>
                  </a:lnTo>
                  <a:lnTo>
                    <a:pt x="12206" y="7078"/>
                  </a:lnTo>
                  <a:lnTo>
                    <a:pt x="12021" y="7078"/>
                  </a:lnTo>
                  <a:lnTo>
                    <a:pt x="11980" y="7119"/>
                  </a:lnTo>
                  <a:lnTo>
                    <a:pt x="11939" y="7140"/>
                  </a:lnTo>
                  <a:lnTo>
                    <a:pt x="11837" y="7181"/>
                  </a:lnTo>
                  <a:lnTo>
                    <a:pt x="11734" y="7201"/>
                  </a:lnTo>
                  <a:lnTo>
                    <a:pt x="11693" y="7222"/>
                  </a:lnTo>
                  <a:lnTo>
                    <a:pt x="11652" y="7263"/>
                  </a:lnTo>
                  <a:lnTo>
                    <a:pt x="11283" y="7263"/>
                  </a:lnTo>
                  <a:lnTo>
                    <a:pt x="11242" y="7304"/>
                  </a:lnTo>
                  <a:lnTo>
                    <a:pt x="11201" y="7324"/>
                  </a:lnTo>
                  <a:lnTo>
                    <a:pt x="11098" y="7365"/>
                  </a:lnTo>
                  <a:lnTo>
                    <a:pt x="10996" y="7386"/>
                  </a:lnTo>
                  <a:lnTo>
                    <a:pt x="10955" y="7406"/>
                  </a:lnTo>
                  <a:lnTo>
                    <a:pt x="10914" y="7447"/>
                  </a:lnTo>
                  <a:lnTo>
                    <a:pt x="10729" y="7447"/>
                  </a:lnTo>
                  <a:lnTo>
                    <a:pt x="10688" y="7488"/>
                  </a:lnTo>
                  <a:lnTo>
                    <a:pt x="10647" y="7509"/>
                  </a:lnTo>
                  <a:lnTo>
                    <a:pt x="10544" y="7550"/>
                  </a:lnTo>
                  <a:lnTo>
                    <a:pt x="10442" y="7570"/>
                  </a:lnTo>
                  <a:lnTo>
                    <a:pt x="10401" y="7591"/>
                  </a:lnTo>
                  <a:lnTo>
                    <a:pt x="10360" y="7632"/>
                  </a:lnTo>
                  <a:lnTo>
                    <a:pt x="10175" y="7632"/>
                  </a:lnTo>
                  <a:lnTo>
                    <a:pt x="10134" y="7673"/>
                  </a:lnTo>
                  <a:lnTo>
                    <a:pt x="10093" y="7694"/>
                  </a:lnTo>
                  <a:lnTo>
                    <a:pt x="9990" y="7714"/>
                  </a:lnTo>
                  <a:lnTo>
                    <a:pt x="9888" y="7755"/>
                  </a:lnTo>
                  <a:lnTo>
                    <a:pt x="9847" y="7776"/>
                  </a:lnTo>
                  <a:lnTo>
                    <a:pt x="9806" y="7817"/>
                  </a:lnTo>
                  <a:lnTo>
                    <a:pt x="9642" y="7817"/>
                  </a:lnTo>
                  <a:lnTo>
                    <a:pt x="9437" y="7981"/>
                  </a:lnTo>
                  <a:lnTo>
                    <a:pt x="9088" y="8001"/>
                  </a:lnTo>
                  <a:lnTo>
                    <a:pt x="8883" y="8186"/>
                  </a:lnTo>
                  <a:lnTo>
                    <a:pt x="8719" y="8186"/>
                  </a:lnTo>
                  <a:lnTo>
                    <a:pt x="8534" y="8350"/>
                  </a:lnTo>
                  <a:lnTo>
                    <a:pt x="8349" y="8370"/>
                  </a:lnTo>
                  <a:lnTo>
                    <a:pt x="8165" y="8535"/>
                  </a:lnTo>
                  <a:lnTo>
                    <a:pt x="7980" y="8555"/>
                  </a:lnTo>
                  <a:lnTo>
                    <a:pt x="7795" y="8719"/>
                  </a:lnTo>
                  <a:lnTo>
                    <a:pt x="7611" y="8740"/>
                  </a:lnTo>
                  <a:lnTo>
                    <a:pt x="7426" y="8904"/>
                  </a:lnTo>
                  <a:lnTo>
                    <a:pt x="7242" y="8924"/>
                  </a:lnTo>
                  <a:lnTo>
                    <a:pt x="7057" y="9088"/>
                  </a:lnTo>
                  <a:lnTo>
                    <a:pt x="7016" y="9129"/>
                  </a:lnTo>
                  <a:lnTo>
                    <a:pt x="6975" y="9171"/>
                  </a:lnTo>
                  <a:lnTo>
                    <a:pt x="6872" y="9191"/>
                  </a:lnTo>
                  <a:lnTo>
                    <a:pt x="6770" y="9232"/>
                  </a:lnTo>
                  <a:lnTo>
                    <a:pt x="6729" y="9253"/>
                  </a:lnTo>
                  <a:lnTo>
                    <a:pt x="6688" y="9294"/>
                  </a:lnTo>
                  <a:lnTo>
                    <a:pt x="6503" y="9458"/>
                  </a:lnTo>
                  <a:lnTo>
                    <a:pt x="6318" y="9478"/>
                  </a:lnTo>
                  <a:lnTo>
                    <a:pt x="6134" y="9642"/>
                  </a:lnTo>
                  <a:lnTo>
                    <a:pt x="6093" y="9683"/>
                  </a:lnTo>
                  <a:lnTo>
                    <a:pt x="6052" y="9704"/>
                  </a:lnTo>
                  <a:lnTo>
                    <a:pt x="5949" y="9745"/>
                  </a:lnTo>
                  <a:lnTo>
                    <a:pt x="5847" y="9786"/>
                  </a:lnTo>
                  <a:lnTo>
                    <a:pt x="5806" y="9806"/>
                  </a:lnTo>
                  <a:lnTo>
                    <a:pt x="5765" y="9847"/>
                  </a:lnTo>
                  <a:lnTo>
                    <a:pt x="5765" y="9827"/>
                  </a:lnTo>
                  <a:lnTo>
                    <a:pt x="5580" y="10012"/>
                  </a:lnTo>
                  <a:lnTo>
                    <a:pt x="5539" y="10053"/>
                  </a:lnTo>
                  <a:lnTo>
                    <a:pt x="5498" y="10073"/>
                  </a:lnTo>
                  <a:lnTo>
                    <a:pt x="5395" y="10114"/>
                  </a:lnTo>
                  <a:lnTo>
                    <a:pt x="5293" y="10155"/>
                  </a:lnTo>
                  <a:lnTo>
                    <a:pt x="5252" y="10176"/>
                  </a:lnTo>
                  <a:lnTo>
                    <a:pt x="5211" y="10217"/>
                  </a:lnTo>
                  <a:lnTo>
                    <a:pt x="5211" y="10196"/>
                  </a:lnTo>
                  <a:lnTo>
                    <a:pt x="5026" y="10381"/>
                  </a:lnTo>
                  <a:lnTo>
                    <a:pt x="4862" y="10565"/>
                  </a:lnTo>
                  <a:lnTo>
                    <a:pt x="4677" y="10565"/>
                  </a:lnTo>
                  <a:lnTo>
                    <a:pt x="4575" y="10668"/>
                  </a:lnTo>
                  <a:lnTo>
                    <a:pt x="4493" y="10750"/>
                  </a:lnTo>
                  <a:lnTo>
                    <a:pt x="4308" y="10935"/>
                  </a:lnTo>
                  <a:lnTo>
                    <a:pt x="4123" y="11119"/>
                  </a:lnTo>
                  <a:lnTo>
                    <a:pt x="3939" y="11304"/>
                  </a:lnTo>
                  <a:lnTo>
                    <a:pt x="3918" y="11304"/>
                  </a:lnTo>
                  <a:lnTo>
                    <a:pt x="3754" y="11489"/>
                  </a:lnTo>
                  <a:lnTo>
                    <a:pt x="3734" y="11489"/>
                  </a:lnTo>
                  <a:lnTo>
                    <a:pt x="3570" y="11673"/>
                  </a:lnTo>
                  <a:lnTo>
                    <a:pt x="3549" y="11673"/>
                  </a:lnTo>
                  <a:lnTo>
                    <a:pt x="3385" y="11837"/>
                  </a:lnTo>
                  <a:lnTo>
                    <a:pt x="3180" y="12042"/>
                  </a:lnTo>
                  <a:lnTo>
                    <a:pt x="3016" y="12207"/>
                  </a:lnTo>
                  <a:lnTo>
                    <a:pt x="2811" y="12412"/>
                  </a:lnTo>
                  <a:lnTo>
                    <a:pt x="2646" y="12576"/>
                  </a:lnTo>
                  <a:lnTo>
                    <a:pt x="2646" y="12596"/>
                  </a:lnTo>
                  <a:lnTo>
                    <a:pt x="2462" y="12760"/>
                  </a:lnTo>
                  <a:lnTo>
                    <a:pt x="2462" y="12781"/>
                  </a:lnTo>
                  <a:lnTo>
                    <a:pt x="2277" y="12966"/>
                  </a:lnTo>
                  <a:lnTo>
                    <a:pt x="2093" y="13150"/>
                  </a:lnTo>
                  <a:lnTo>
                    <a:pt x="1908" y="13335"/>
                  </a:lnTo>
                  <a:lnTo>
                    <a:pt x="1887" y="13376"/>
                  </a:lnTo>
                  <a:lnTo>
                    <a:pt x="1846" y="13417"/>
                  </a:lnTo>
                  <a:lnTo>
                    <a:pt x="1826" y="13499"/>
                  </a:lnTo>
                  <a:lnTo>
                    <a:pt x="1785" y="13602"/>
                  </a:lnTo>
                  <a:lnTo>
                    <a:pt x="1764" y="13643"/>
                  </a:lnTo>
                  <a:lnTo>
                    <a:pt x="1723" y="13684"/>
                  </a:lnTo>
                  <a:lnTo>
                    <a:pt x="1539" y="13868"/>
                  </a:lnTo>
                  <a:lnTo>
                    <a:pt x="1354" y="14073"/>
                  </a:lnTo>
                  <a:lnTo>
                    <a:pt x="1354" y="14237"/>
                  </a:lnTo>
                  <a:lnTo>
                    <a:pt x="1169" y="14422"/>
                  </a:lnTo>
                  <a:lnTo>
                    <a:pt x="985" y="14627"/>
                  </a:lnTo>
                  <a:lnTo>
                    <a:pt x="985" y="14791"/>
                  </a:lnTo>
                  <a:lnTo>
                    <a:pt x="800" y="14976"/>
                  </a:lnTo>
                  <a:lnTo>
                    <a:pt x="821" y="14976"/>
                  </a:lnTo>
                  <a:lnTo>
                    <a:pt x="780" y="15017"/>
                  </a:lnTo>
                  <a:lnTo>
                    <a:pt x="759" y="15058"/>
                  </a:lnTo>
                  <a:lnTo>
                    <a:pt x="718" y="15161"/>
                  </a:lnTo>
                  <a:lnTo>
                    <a:pt x="677" y="15263"/>
                  </a:lnTo>
                  <a:lnTo>
                    <a:pt x="657" y="15304"/>
                  </a:lnTo>
                  <a:lnTo>
                    <a:pt x="616" y="15345"/>
                  </a:lnTo>
                  <a:lnTo>
                    <a:pt x="451" y="15550"/>
                  </a:lnTo>
                  <a:lnTo>
                    <a:pt x="431" y="15714"/>
                  </a:lnTo>
                  <a:lnTo>
                    <a:pt x="410" y="15755"/>
                  </a:lnTo>
                  <a:lnTo>
                    <a:pt x="390" y="15797"/>
                  </a:lnTo>
                  <a:lnTo>
                    <a:pt x="349" y="15899"/>
                  </a:lnTo>
                  <a:lnTo>
                    <a:pt x="328" y="16002"/>
                  </a:lnTo>
                  <a:lnTo>
                    <a:pt x="287" y="16043"/>
                  </a:lnTo>
                  <a:lnTo>
                    <a:pt x="246" y="16084"/>
                  </a:lnTo>
                  <a:lnTo>
                    <a:pt x="205" y="16166"/>
                  </a:lnTo>
                  <a:lnTo>
                    <a:pt x="164" y="16268"/>
                  </a:lnTo>
                  <a:lnTo>
                    <a:pt x="144" y="16371"/>
                  </a:lnTo>
                  <a:lnTo>
                    <a:pt x="103" y="16412"/>
                  </a:lnTo>
                  <a:lnTo>
                    <a:pt x="82" y="16453"/>
                  </a:lnTo>
                  <a:lnTo>
                    <a:pt x="21" y="16535"/>
                  </a:lnTo>
                  <a:lnTo>
                    <a:pt x="0" y="16638"/>
                  </a:lnTo>
                  <a:lnTo>
                    <a:pt x="21" y="16720"/>
                  </a:lnTo>
                  <a:lnTo>
                    <a:pt x="82" y="16802"/>
                  </a:lnTo>
                  <a:lnTo>
                    <a:pt x="451" y="16822"/>
                  </a:lnTo>
                  <a:lnTo>
                    <a:pt x="533" y="16884"/>
                  </a:lnTo>
                  <a:lnTo>
                    <a:pt x="636" y="16904"/>
                  </a:lnTo>
                  <a:lnTo>
                    <a:pt x="739" y="16945"/>
                  </a:lnTo>
                  <a:lnTo>
                    <a:pt x="780" y="16966"/>
                  </a:lnTo>
                  <a:lnTo>
                    <a:pt x="821" y="16986"/>
                  </a:lnTo>
                  <a:lnTo>
                    <a:pt x="1169" y="17007"/>
                  </a:lnTo>
                  <a:lnTo>
                    <a:pt x="1231" y="17048"/>
                  </a:lnTo>
                  <a:lnTo>
                    <a:pt x="1313" y="17068"/>
                  </a:lnTo>
                  <a:lnTo>
                    <a:pt x="1457" y="17089"/>
                  </a:lnTo>
                  <a:lnTo>
                    <a:pt x="1600" y="17109"/>
                  </a:lnTo>
                  <a:lnTo>
                    <a:pt x="1682" y="17130"/>
                  </a:lnTo>
                  <a:lnTo>
                    <a:pt x="1723" y="17171"/>
                  </a:lnTo>
                  <a:lnTo>
                    <a:pt x="1949" y="17150"/>
                  </a:lnTo>
                  <a:lnTo>
                    <a:pt x="2052" y="16740"/>
                  </a:lnTo>
                  <a:lnTo>
                    <a:pt x="2175" y="16330"/>
                  </a:lnTo>
                  <a:lnTo>
                    <a:pt x="2318" y="15920"/>
                  </a:lnTo>
                  <a:lnTo>
                    <a:pt x="2523" y="15530"/>
                  </a:lnTo>
                  <a:lnTo>
                    <a:pt x="2769" y="15120"/>
                  </a:lnTo>
                  <a:lnTo>
                    <a:pt x="3036" y="14709"/>
                  </a:lnTo>
                  <a:lnTo>
                    <a:pt x="3323" y="14320"/>
                  </a:lnTo>
                  <a:lnTo>
                    <a:pt x="3611" y="13971"/>
                  </a:lnTo>
                  <a:lnTo>
                    <a:pt x="3939" y="13622"/>
                  </a:lnTo>
                  <a:lnTo>
                    <a:pt x="4288" y="13273"/>
                  </a:lnTo>
                  <a:lnTo>
                    <a:pt x="4636" y="12966"/>
                  </a:lnTo>
                  <a:lnTo>
                    <a:pt x="5026" y="12678"/>
                  </a:lnTo>
                  <a:lnTo>
                    <a:pt x="5436" y="12391"/>
                  </a:lnTo>
                  <a:lnTo>
                    <a:pt x="5847" y="12104"/>
                  </a:lnTo>
                  <a:lnTo>
                    <a:pt x="6257" y="11858"/>
                  </a:lnTo>
                  <a:lnTo>
                    <a:pt x="6667" y="11591"/>
                  </a:lnTo>
                  <a:lnTo>
                    <a:pt x="7098" y="11366"/>
                  </a:lnTo>
                  <a:lnTo>
                    <a:pt x="7549" y="11140"/>
                  </a:lnTo>
                  <a:lnTo>
                    <a:pt x="7980" y="10935"/>
                  </a:lnTo>
                  <a:lnTo>
                    <a:pt x="8452" y="10750"/>
                  </a:lnTo>
                  <a:lnTo>
                    <a:pt x="9047" y="10545"/>
                  </a:lnTo>
                  <a:lnTo>
                    <a:pt x="9662" y="10340"/>
                  </a:lnTo>
                  <a:lnTo>
                    <a:pt x="10278" y="10176"/>
                  </a:lnTo>
                  <a:lnTo>
                    <a:pt x="10893" y="10012"/>
                  </a:lnTo>
                  <a:lnTo>
                    <a:pt x="12144" y="9745"/>
                  </a:lnTo>
                  <a:lnTo>
                    <a:pt x="13396" y="9478"/>
                  </a:lnTo>
                  <a:lnTo>
                    <a:pt x="14237" y="9294"/>
                  </a:lnTo>
                  <a:lnTo>
                    <a:pt x="15078" y="9150"/>
                  </a:lnTo>
                  <a:lnTo>
                    <a:pt x="16801" y="8863"/>
                  </a:lnTo>
                  <a:lnTo>
                    <a:pt x="17745" y="8678"/>
                  </a:lnTo>
                  <a:lnTo>
                    <a:pt x="18709" y="8453"/>
                  </a:lnTo>
                  <a:lnTo>
                    <a:pt x="20617" y="7981"/>
                  </a:lnTo>
                  <a:lnTo>
                    <a:pt x="21109" y="7837"/>
                  </a:lnTo>
                  <a:lnTo>
                    <a:pt x="21601" y="7673"/>
                  </a:lnTo>
                  <a:lnTo>
                    <a:pt x="22073" y="7488"/>
                  </a:lnTo>
                  <a:lnTo>
                    <a:pt x="22545" y="7304"/>
                  </a:lnTo>
                  <a:lnTo>
                    <a:pt x="23017" y="7078"/>
                  </a:lnTo>
                  <a:lnTo>
                    <a:pt x="23468" y="6852"/>
                  </a:lnTo>
                  <a:lnTo>
                    <a:pt x="23919" y="6586"/>
                  </a:lnTo>
                  <a:lnTo>
                    <a:pt x="24350" y="6319"/>
                  </a:lnTo>
                  <a:lnTo>
                    <a:pt x="24494" y="6217"/>
                  </a:lnTo>
                  <a:lnTo>
                    <a:pt x="24637" y="6093"/>
                  </a:lnTo>
                  <a:lnTo>
                    <a:pt x="24781" y="5970"/>
                  </a:lnTo>
                  <a:lnTo>
                    <a:pt x="24883" y="5827"/>
                  </a:lnTo>
                  <a:lnTo>
                    <a:pt x="25273" y="5314"/>
                  </a:lnTo>
                  <a:lnTo>
                    <a:pt x="25437" y="5027"/>
                  </a:lnTo>
                  <a:lnTo>
                    <a:pt x="25601" y="4760"/>
                  </a:lnTo>
                  <a:lnTo>
                    <a:pt x="25745" y="4473"/>
                  </a:lnTo>
                  <a:lnTo>
                    <a:pt x="25868" y="4186"/>
                  </a:lnTo>
                  <a:lnTo>
                    <a:pt x="25971" y="3878"/>
                  </a:lnTo>
                  <a:lnTo>
                    <a:pt x="26053" y="3570"/>
                  </a:lnTo>
                  <a:lnTo>
                    <a:pt x="26114" y="3242"/>
                  </a:lnTo>
                  <a:lnTo>
                    <a:pt x="26155" y="2934"/>
                  </a:lnTo>
                  <a:lnTo>
                    <a:pt x="26176" y="2627"/>
                  </a:lnTo>
                  <a:lnTo>
                    <a:pt x="26176" y="2319"/>
                  </a:lnTo>
                  <a:lnTo>
                    <a:pt x="26114" y="2011"/>
                  </a:lnTo>
                  <a:lnTo>
                    <a:pt x="26032" y="1703"/>
                  </a:lnTo>
                  <a:lnTo>
                    <a:pt x="25889" y="1416"/>
                  </a:lnTo>
                  <a:lnTo>
                    <a:pt x="25807" y="1273"/>
                  </a:lnTo>
                  <a:lnTo>
                    <a:pt x="25704" y="1129"/>
                  </a:lnTo>
                  <a:lnTo>
                    <a:pt x="25478" y="883"/>
                  </a:lnTo>
                  <a:lnTo>
                    <a:pt x="25273" y="657"/>
                  </a:lnTo>
                  <a:lnTo>
                    <a:pt x="25068" y="411"/>
                  </a:lnTo>
                  <a:lnTo>
                    <a:pt x="24986" y="267"/>
                  </a:lnTo>
                  <a:lnTo>
                    <a:pt x="24904" y="124"/>
                  </a:lnTo>
                  <a:lnTo>
                    <a:pt x="24678" y="83"/>
                  </a:lnTo>
                  <a:lnTo>
                    <a:pt x="24494" y="21"/>
                  </a:lnTo>
                  <a:lnTo>
                    <a:pt x="24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4243100" y="1005850"/>
              <a:ext cx="345150" cy="601075"/>
            </a:xfrm>
            <a:custGeom>
              <a:rect b="b" l="l" r="r" t="t"/>
              <a:pathLst>
                <a:path extrusionOk="0" h="24043" w="13806">
                  <a:moveTo>
                    <a:pt x="8185" y="1744"/>
                  </a:moveTo>
                  <a:lnTo>
                    <a:pt x="8206" y="1765"/>
                  </a:lnTo>
                  <a:lnTo>
                    <a:pt x="8185" y="1744"/>
                  </a:lnTo>
                  <a:lnTo>
                    <a:pt x="8185" y="1744"/>
                  </a:lnTo>
                  <a:close/>
                  <a:moveTo>
                    <a:pt x="6113" y="0"/>
                  </a:moveTo>
                  <a:lnTo>
                    <a:pt x="5887" y="21"/>
                  </a:lnTo>
                  <a:lnTo>
                    <a:pt x="5662" y="62"/>
                  </a:lnTo>
                  <a:lnTo>
                    <a:pt x="5436" y="123"/>
                  </a:lnTo>
                  <a:lnTo>
                    <a:pt x="5354" y="164"/>
                  </a:lnTo>
                  <a:lnTo>
                    <a:pt x="5272" y="206"/>
                  </a:lnTo>
                  <a:lnTo>
                    <a:pt x="4882" y="206"/>
                  </a:lnTo>
                  <a:lnTo>
                    <a:pt x="4780" y="226"/>
                  </a:lnTo>
                  <a:lnTo>
                    <a:pt x="4698" y="288"/>
                  </a:lnTo>
                  <a:lnTo>
                    <a:pt x="4616" y="308"/>
                  </a:lnTo>
                  <a:lnTo>
                    <a:pt x="4554" y="308"/>
                  </a:lnTo>
                  <a:lnTo>
                    <a:pt x="4452" y="349"/>
                  </a:lnTo>
                  <a:lnTo>
                    <a:pt x="4349" y="390"/>
                  </a:lnTo>
                  <a:lnTo>
                    <a:pt x="4246" y="411"/>
                  </a:lnTo>
                  <a:lnTo>
                    <a:pt x="4144" y="472"/>
                  </a:lnTo>
                  <a:lnTo>
                    <a:pt x="4082" y="493"/>
                  </a:lnTo>
                  <a:lnTo>
                    <a:pt x="4000" y="493"/>
                  </a:lnTo>
                  <a:lnTo>
                    <a:pt x="3898" y="534"/>
                  </a:lnTo>
                  <a:lnTo>
                    <a:pt x="3795" y="575"/>
                  </a:lnTo>
                  <a:lnTo>
                    <a:pt x="3693" y="595"/>
                  </a:lnTo>
                  <a:lnTo>
                    <a:pt x="3590" y="657"/>
                  </a:lnTo>
                  <a:lnTo>
                    <a:pt x="3528" y="718"/>
                  </a:lnTo>
                  <a:lnTo>
                    <a:pt x="3467" y="739"/>
                  </a:lnTo>
                  <a:lnTo>
                    <a:pt x="3323" y="759"/>
                  </a:lnTo>
                  <a:lnTo>
                    <a:pt x="3180" y="780"/>
                  </a:lnTo>
                  <a:lnTo>
                    <a:pt x="3098" y="800"/>
                  </a:lnTo>
                  <a:lnTo>
                    <a:pt x="3057" y="862"/>
                  </a:lnTo>
                  <a:lnTo>
                    <a:pt x="2851" y="1026"/>
                  </a:lnTo>
                  <a:lnTo>
                    <a:pt x="2810" y="1067"/>
                  </a:lnTo>
                  <a:lnTo>
                    <a:pt x="2769" y="1088"/>
                  </a:lnTo>
                  <a:lnTo>
                    <a:pt x="2667" y="1129"/>
                  </a:lnTo>
                  <a:lnTo>
                    <a:pt x="2585" y="1149"/>
                  </a:lnTo>
                  <a:lnTo>
                    <a:pt x="2503" y="1211"/>
                  </a:lnTo>
                  <a:lnTo>
                    <a:pt x="2482" y="1211"/>
                  </a:lnTo>
                  <a:lnTo>
                    <a:pt x="2441" y="1252"/>
                  </a:lnTo>
                  <a:lnTo>
                    <a:pt x="2400" y="1272"/>
                  </a:lnTo>
                  <a:lnTo>
                    <a:pt x="2318" y="1313"/>
                  </a:lnTo>
                  <a:lnTo>
                    <a:pt x="2216" y="1354"/>
                  </a:lnTo>
                  <a:lnTo>
                    <a:pt x="2174" y="1375"/>
                  </a:lnTo>
                  <a:lnTo>
                    <a:pt x="2133" y="1416"/>
                  </a:lnTo>
                  <a:lnTo>
                    <a:pt x="2133" y="1395"/>
                  </a:lnTo>
                  <a:lnTo>
                    <a:pt x="1949" y="1580"/>
                  </a:lnTo>
                  <a:lnTo>
                    <a:pt x="1928" y="1580"/>
                  </a:lnTo>
                  <a:lnTo>
                    <a:pt x="1887" y="1621"/>
                  </a:lnTo>
                  <a:lnTo>
                    <a:pt x="1846" y="1642"/>
                  </a:lnTo>
                  <a:lnTo>
                    <a:pt x="1764" y="1683"/>
                  </a:lnTo>
                  <a:lnTo>
                    <a:pt x="1662" y="1724"/>
                  </a:lnTo>
                  <a:lnTo>
                    <a:pt x="1621" y="1744"/>
                  </a:lnTo>
                  <a:lnTo>
                    <a:pt x="1580" y="1785"/>
                  </a:lnTo>
                  <a:lnTo>
                    <a:pt x="1580" y="1765"/>
                  </a:lnTo>
                  <a:lnTo>
                    <a:pt x="1477" y="1867"/>
                  </a:lnTo>
                  <a:lnTo>
                    <a:pt x="1395" y="1949"/>
                  </a:lnTo>
                  <a:lnTo>
                    <a:pt x="1210" y="2134"/>
                  </a:lnTo>
                  <a:lnTo>
                    <a:pt x="1026" y="2318"/>
                  </a:lnTo>
                  <a:lnTo>
                    <a:pt x="841" y="2483"/>
                  </a:lnTo>
                  <a:lnTo>
                    <a:pt x="841" y="2503"/>
                  </a:lnTo>
                  <a:lnTo>
                    <a:pt x="739" y="2585"/>
                  </a:lnTo>
                  <a:lnTo>
                    <a:pt x="656" y="2667"/>
                  </a:lnTo>
                  <a:lnTo>
                    <a:pt x="656" y="2688"/>
                  </a:lnTo>
                  <a:lnTo>
                    <a:pt x="472" y="2872"/>
                  </a:lnTo>
                  <a:lnTo>
                    <a:pt x="390" y="2954"/>
                  </a:lnTo>
                  <a:lnTo>
                    <a:pt x="287" y="3057"/>
                  </a:lnTo>
                  <a:lnTo>
                    <a:pt x="308" y="3057"/>
                  </a:lnTo>
                  <a:lnTo>
                    <a:pt x="267" y="3098"/>
                  </a:lnTo>
                  <a:lnTo>
                    <a:pt x="246" y="3139"/>
                  </a:lnTo>
                  <a:lnTo>
                    <a:pt x="205" y="3242"/>
                  </a:lnTo>
                  <a:lnTo>
                    <a:pt x="164" y="3324"/>
                  </a:lnTo>
                  <a:lnTo>
                    <a:pt x="144" y="3365"/>
                  </a:lnTo>
                  <a:lnTo>
                    <a:pt x="103" y="3406"/>
                  </a:lnTo>
                  <a:lnTo>
                    <a:pt x="103" y="3426"/>
                  </a:lnTo>
                  <a:lnTo>
                    <a:pt x="41" y="3611"/>
                  </a:lnTo>
                  <a:lnTo>
                    <a:pt x="0" y="3795"/>
                  </a:lnTo>
                  <a:lnTo>
                    <a:pt x="21" y="3878"/>
                  </a:lnTo>
                  <a:lnTo>
                    <a:pt x="41" y="3960"/>
                  </a:lnTo>
                  <a:lnTo>
                    <a:pt x="62" y="4062"/>
                  </a:lnTo>
                  <a:lnTo>
                    <a:pt x="123" y="4144"/>
                  </a:lnTo>
                  <a:lnTo>
                    <a:pt x="103" y="4144"/>
                  </a:lnTo>
                  <a:lnTo>
                    <a:pt x="205" y="4165"/>
                  </a:lnTo>
                  <a:lnTo>
                    <a:pt x="267" y="4185"/>
                  </a:lnTo>
                  <a:lnTo>
                    <a:pt x="349" y="4165"/>
                  </a:lnTo>
                  <a:lnTo>
                    <a:pt x="410" y="4124"/>
                  </a:lnTo>
                  <a:lnTo>
                    <a:pt x="533" y="4042"/>
                  </a:lnTo>
                  <a:lnTo>
                    <a:pt x="656" y="3960"/>
                  </a:lnTo>
                  <a:lnTo>
                    <a:pt x="636" y="3960"/>
                  </a:lnTo>
                  <a:lnTo>
                    <a:pt x="739" y="3878"/>
                  </a:lnTo>
                  <a:lnTo>
                    <a:pt x="841" y="3775"/>
                  </a:lnTo>
                  <a:lnTo>
                    <a:pt x="821" y="3775"/>
                  </a:lnTo>
                  <a:lnTo>
                    <a:pt x="923" y="3693"/>
                  </a:lnTo>
                  <a:lnTo>
                    <a:pt x="1026" y="3590"/>
                  </a:lnTo>
                  <a:lnTo>
                    <a:pt x="1005" y="3590"/>
                  </a:lnTo>
                  <a:lnTo>
                    <a:pt x="1108" y="3508"/>
                  </a:lnTo>
                  <a:lnTo>
                    <a:pt x="1210" y="3406"/>
                  </a:lnTo>
                  <a:lnTo>
                    <a:pt x="1190" y="3406"/>
                  </a:lnTo>
                  <a:lnTo>
                    <a:pt x="1292" y="3324"/>
                  </a:lnTo>
                  <a:lnTo>
                    <a:pt x="1395" y="3221"/>
                  </a:lnTo>
                  <a:lnTo>
                    <a:pt x="1580" y="3057"/>
                  </a:lnTo>
                  <a:lnTo>
                    <a:pt x="1621" y="3016"/>
                  </a:lnTo>
                  <a:lnTo>
                    <a:pt x="1662" y="2995"/>
                  </a:lnTo>
                  <a:lnTo>
                    <a:pt x="1764" y="2954"/>
                  </a:lnTo>
                  <a:lnTo>
                    <a:pt x="1867" y="2913"/>
                  </a:lnTo>
                  <a:lnTo>
                    <a:pt x="1908" y="2893"/>
                  </a:lnTo>
                  <a:lnTo>
                    <a:pt x="1928" y="2852"/>
                  </a:lnTo>
                  <a:lnTo>
                    <a:pt x="2031" y="2770"/>
                  </a:lnTo>
                  <a:lnTo>
                    <a:pt x="2133" y="2688"/>
                  </a:lnTo>
                  <a:lnTo>
                    <a:pt x="2174" y="2647"/>
                  </a:lnTo>
                  <a:lnTo>
                    <a:pt x="2216" y="2626"/>
                  </a:lnTo>
                  <a:lnTo>
                    <a:pt x="2318" y="2585"/>
                  </a:lnTo>
                  <a:lnTo>
                    <a:pt x="2421" y="2565"/>
                  </a:lnTo>
                  <a:lnTo>
                    <a:pt x="2462" y="2524"/>
                  </a:lnTo>
                  <a:lnTo>
                    <a:pt x="2482" y="2503"/>
                  </a:lnTo>
                  <a:lnTo>
                    <a:pt x="2585" y="2442"/>
                  </a:lnTo>
                  <a:lnTo>
                    <a:pt x="2667" y="2401"/>
                  </a:lnTo>
                  <a:lnTo>
                    <a:pt x="2769" y="2380"/>
                  </a:lnTo>
                  <a:lnTo>
                    <a:pt x="2810" y="2339"/>
                  </a:lnTo>
                  <a:lnTo>
                    <a:pt x="2851" y="2318"/>
                  </a:lnTo>
                  <a:lnTo>
                    <a:pt x="2933" y="2257"/>
                  </a:lnTo>
                  <a:lnTo>
                    <a:pt x="3036" y="2216"/>
                  </a:lnTo>
                  <a:lnTo>
                    <a:pt x="3139" y="2195"/>
                  </a:lnTo>
                  <a:lnTo>
                    <a:pt x="3180" y="2154"/>
                  </a:lnTo>
                  <a:lnTo>
                    <a:pt x="3221" y="2113"/>
                  </a:lnTo>
                  <a:lnTo>
                    <a:pt x="3221" y="2134"/>
                  </a:lnTo>
                  <a:lnTo>
                    <a:pt x="3282" y="2072"/>
                  </a:lnTo>
                  <a:lnTo>
                    <a:pt x="3344" y="2052"/>
                  </a:lnTo>
                  <a:lnTo>
                    <a:pt x="3508" y="2031"/>
                  </a:lnTo>
                  <a:lnTo>
                    <a:pt x="3651" y="2031"/>
                  </a:lnTo>
                  <a:lnTo>
                    <a:pt x="3713" y="1990"/>
                  </a:lnTo>
                  <a:lnTo>
                    <a:pt x="3775" y="1949"/>
                  </a:lnTo>
                  <a:lnTo>
                    <a:pt x="3857" y="1929"/>
                  </a:lnTo>
                  <a:lnTo>
                    <a:pt x="3939" y="1949"/>
                  </a:lnTo>
                  <a:lnTo>
                    <a:pt x="4000" y="1888"/>
                  </a:lnTo>
                  <a:lnTo>
                    <a:pt x="4082" y="1867"/>
                  </a:lnTo>
                  <a:lnTo>
                    <a:pt x="4226" y="1847"/>
                  </a:lnTo>
                  <a:lnTo>
                    <a:pt x="4390" y="1847"/>
                  </a:lnTo>
                  <a:lnTo>
                    <a:pt x="4452" y="1806"/>
                  </a:lnTo>
                  <a:lnTo>
                    <a:pt x="4513" y="1765"/>
                  </a:lnTo>
                  <a:lnTo>
                    <a:pt x="4595" y="1744"/>
                  </a:lnTo>
                  <a:lnTo>
                    <a:pt x="4657" y="1744"/>
                  </a:lnTo>
                  <a:lnTo>
                    <a:pt x="4759" y="1703"/>
                  </a:lnTo>
                  <a:lnTo>
                    <a:pt x="4841" y="1683"/>
                  </a:lnTo>
                  <a:lnTo>
                    <a:pt x="5149" y="1683"/>
                  </a:lnTo>
                  <a:lnTo>
                    <a:pt x="5252" y="1662"/>
                  </a:lnTo>
                  <a:lnTo>
                    <a:pt x="5334" y="1642"/>
                  </a:lnTo>
                  <a:lnTo>
                    <a:pt x="5436" y="1580"/>
                  </a:lnTo>
                  <a:lnTo>
                    <a:pt x="5703" y="1518"/>
                  </a:lnTo>
                  <a:lnTo>
                    <a:pt x="5990" y="1498"/>
                  </a:lnTo>
                  <a:lnTo>
                    <a:pt x="6257" y="1477"/>
                  </a:lnTo>
                  <a:lnTo>
                    <a:pt x="6544" y="1457"/>
                  </a:lnTo>
                  <a:lnTo>
                    <a:pt x="6811" y="1477"/>
                  </a:lnTo>
                  <a:lnTo>
                    <a:pt x="7098" y="1498"/>
                  </a:lnTo>
                  <a:lnTo>
                    <a:pt x="7365" y="1518"/>
                  </a:lnTo>
                  <a:lnTo>
                    <a:pt x="7631" y="1580"/>
                  </a:lnTo>
                  <a:lnTo>
                    <a:pt x="7693" y="1621"/>
                  </a:lnTo>
                  <a:lnTo>
                    <a:pt x="7775" y="1662"/>
                  </a:lnTo>
                  <a:lnTo>
                    <a:pt x="7918" y="1662"/>
                  </a:lnTo>
                  <a:lnTo>
                    <a:pt x="8062" y="1683"/>
                  </a:lnTo>
                  <a:lnTo>
                    <a:pt x="8144" y="1703"/>
                  </a:lnTo>
                  <a:lnTo>
                    <a:pt x="8185" y="1744"/>
                  </a:lnTo>
                  <a:lnTo>
                    <a:pt x="8267" y="1806"/>
                  </a:lnTo>
                  <a:lnTo>
                    <a:pt x="8370" y="1847"/>
                  </a:lnTo>
                  <a:lnTo>
                    <a:pt x="8657" y="1847"/>
                  </a:lnTo>
                  <a:lnTo>
                    <a:pt x="8759" y="1867"/>
                  </a:lnTo>
                  <a:lnTo>
                    <a:pt x="8842" y="1888"/>
                  </a:lnTo>
                  <a:lnTo>
                    <a:pt x="8924" y="1949"/>
                  </a:lnTo>
                  <a:lnTo>
                    <a:pt x="8924" y="1929"/>
                  </a:lnTo>
                  <a:lnTo>
                    <a:pt x="8965" y="1970"/>
                  </a:lnTo>
                  <a:lnTo>
                    <a:pt x="9006" y="2011"/>
                  </a:lnTo>
                  <a:lnTo>
                    <a:pt x="9108" y="2031"/>
                  </a:lnTo>
                  <a:lnTo>
                    <a:pt x="9211" y="2072"/>
                  </a:lnTo>
                  <a:lnTo>
                    <a:pt x="9293" y="2113"/>
                  </a:lnTo>
                  <a:lnTo>
                    <a:pt x="9334" y="2154"/>
                  </a:lnTo>
                  <a:lnTo>
                    <a:pt x="9375" y="2195"/>
                  </a:lnTo>
                  <a:lnTo>
                    <a:pt x="9477" y="2216"/>
                  </a:lnTo>
                  <a:lnTo>
                    <a:pt x="9580" y="2257"/>
                  </a:lnTo>
                  <a:lnTo>
                    <a:pt x="9662" y="2318"/>
                  </a:lnTo>
                  <a:lnTo>
                    <a:pt x="9744" y="2401"/>
                  </a:lnTo>
                  <a:lnTo>
                    <a:pt x="9847" y="2483"/>
                  </a:lnTo>
                  <a:lnTo>
                    <a:pt x="10113" y="2688"/>
                  </a:lnTo>
                  <a:lnTo>
                    <a:pt x="10360" y="2913"/>
                  </a:lnTo>
                  <a:lnTo>
                    <a:pt x="10565" y="3160"/>
                  </a:lnTo>
                  <a:lnTo>
                    <a:pt x="10770" y="3406"/>
                  </a:lnTo>
                  <a:lnTo>
                    <a:pt x="10852" y="3508"/>
                  </a:lnTo>
                  <a:lnTo>
                    <a:pt x="10934" y="3611"/>
                  </a:lnTo>
                  <a:lnTo>
                    <a:pt x="10975" y="3652"/>
                  </a:lnTo>
                  <a:lnTo>
                    <a:pt x="10995" y="3693"/>
                  </a:lnTo>
                  <a:lnTo>
                    <a:pt x="11036" y="3795"/>
                  </a:lnTo>
                  <a:lnTo>
                    <a:pt x="11078" y="3878"/>
                  </a:lnTo>
                  <a:lnTo>
                    <a:pt x="11098" y="3919"/>
                  </a:lnTo>
                  <a:lnTo>
                    <a:pt x="11139" y="3960"/>
                  </a:lnTo>
                  <a:lnTo>
                    <a:pt x="11180" y="4042"/>
                  </a:lnTo>
                  <a:lnTo>
                    <a:pt x="11221" y="4144"/>
                  </a:lnTo>
                  <a:lnTo>
                    <a:pt x="11262" y="4247"/>
                  </a:lnTo>
                  <a:lnTo>
                    <a:pt x="11283" y="4288"/>
                  </a:lnTo>
                  <a:lnTo>
                    <a:pt x="11324" y="4329"/>
                  </a:lnTo>
                  <a:lnTo>
                    <a:pt x="11365" y="4411"/>
                  </a:lnTo>
                  <a:lnTo>
                    <a:pt x="11406" y="4513"/>
                  </a:lnTo>
                  <a:lnTo>
                    <a:pt x="11447" y="4616"/>
                  </a:lnTo>
                  <a:lnTo>
                    <a:pt x="11508" y="4698"/>
                  </a:lnTo>
                  <a:lnTo>
                    <a:pt x="11488" y="4698"/>
                  </a:lnTo>
                  <a:lnTo>
                    <a:pt x="11529" y="4739"/>
                  </a:lnTo>
                  <a:lnTo>
                    <a:pt x="11549" y="4780"/>
                  </a:lnTo>
                  <a:lnTo>
                    <a:pt x="11590" y="4883"/>
                  </a:lnTo>
                  <a:lnTo>
                    <a:pt x="11611" y="4985"/>
                  </a:lnTo>
                  <a:lnTo>
                    <a:pt x="11672" y="5067"/>
                  </a:lnTo>
                  <a:lnTo>
                    <a:pt x="11693" y="5149"/>
                  </a:lnTo>
                  <a:lnTo>
                    <a:pt x="11693" y="5231"/>
                  </a:lnTo>
                  <a:lnTo>
                    <a:pt x="11734" y="5313"/>
                  </a:lnTo>
                  <a:lnTo>
                    <a:pt x="11775" y="5416"/>
                  </a:lnTo>
                  <a:lnTo>
                    <a:pt x="11796" y="5519"/>
                  </a:lnTo>
                  <a:lnTo>
                    <a:pt x="11857" y="5621"/>
                  </a:lnTo>
                  <a:lnTo>
                    <a:pt x="11878" y="5703"/>
                  </a:lnTo>
                  <a:lnTo>
                    <a:pt x="11878" y="5785"/>
                  </a:lnTo>
                  <a:lnTo>
                    <a:pt x="11919" y="5847"/>
                  </a:lnTo>
                  <a:lnTo>
                    <a:pt x="11939" y="5908"/>
                  </a:lnTo>
                  <a:lnTo>
                    <a:pt x="11960" y="6073"/>
                  </a:lnTo>
                  <a:lnTo>
                    <a:pt x="11980" y="6216"/>
                  </a:lnTo>
                  <a:lnTo>
                    <a:pt x="12001" y="6278"/>
                  </a:lnTo>
                  <a:lnTo>
                    <a:pt x="12042" y="6360"/>
                  </a:lnTo>
                  <a:lnTo>
                    <a:pt x="12062" y="6442"/>
                  </a:lnTo>
                  <a:lnTo>
                    <a:pt x="12062" y="6524"/>
                  </a:lnTo>
                  <a:lnTo>
                    <a:pt x="12103" y="6626"/>
                  </a:lnTo>
                  <a:lnTo>
                    <a:pt x="12144" y="6749"/>
                  </a:lnTo>
                  <a:lnTo>
                    <a:pt x="12144" y="6873"/>
                  </a:lnTo>
                  <a:lnTo>
                    <a:pt x="12144" y="6996"/>
                  </a:lnTo>
                  <a:lnTo>
                    <a:pt x="12144" y="7119"/>
                  </a:lnTo>
                  <a:lnTo>
                    <a:pt x="12144" y="7221"/>
                  </a:lnTo>
                  <a:lnTo>
                    <a:pt x="12165" y="7344"/>
                  </a:lnTo>
                  <a:lnTo>
                    <a:pt x="12226" y="7467"/>
                  </a:lnTo>
                  <a:lnTo>
                    <a:pt x="12247" y="7529"/>
                  </a:lnTo>
                  <a:lnTo>
                    <a:pt x="12247" y="7611"/>
                  </a:lnTo>
                  <a:lnTo>
                    <a:pt x="12308" y="7796"/>
                  </a:lnTo>
                  <a:lnTo>
                    <a:pt x="12329" y="7980"/>
                  </a:lnTo>
                  <a:lnTo>
                    <a:pt x="12329" y="8165"/>
                  </a:lnTo>
                  <a:lnTo>
                    <a:pt x="12329" y="8370"/>
                  </a:lnTo>
                  <a:lnTo>
                    <a:pt x="12308" y="8555"/>
                  </a:lnTo>
                  <a:lnTo>
                    <a:pt x="12329" y="8739"/>
                  </a:lnTo>
                  <a:lnTo>
                    <a:pt x="12349" y="8924"/>
                  </a:lnTo>
                  <a:lnTo>
                    <a:pt x="12411" y="9109"/>
                  </a:lnTo>
                  <a:lnTo>
                    <a:pt x="12431" y="9827"/>
                  </a:lnTo>
                  <a:lnTo>
                    <a:pt x="12452" y="9847"/>
                  </a:lnTo>
                  <a:lnTo>
                    <a:pt x="12472" y="9888"/>
                  </a:lnTo>
                  <a:lnTo>
                    <a:pt x="12472" y="9950"/>
                  </a:lnTo>
                  <a:lnTo>
                    <a:pt x="12472" y="9991"/>
                  </a:lnTo>
                  <a:lnTo>
                    <a:pt x="12452" y="10032"/>
                  </a:lnTo>
                  <a:lnTo>
                    <a:pt x="12431" y="10052"/>
                  </a:lnTo>
                  <a:lnTo>
                    <a:pt x="12431" y="10380"/>
                  </a:lnTo>
                  <a:lnTo>
                    <a:pt x="12472" y="10565"/>
                  </a:lnTo>
                  <a:lnTo>
                    <a:pt x="12493" y="10750"/>
                  </a:lnTo>
                  <a:lnTo>
                    <a:pt x="12513" y="10934"/>
                  </a:lnTo>
                  <a:lnTo>
                    <a:pt x="12534" y="11139"/>
                  </a:lnTo>
                  <a:lnTo>
                    <a:pt x="12513" y="11324"/>
                  </a:lnTo>
                  <a:lnTo>
                    <a:pt x="12493" y="11509"/>
                  </a:lnTo>
                  <a:lnTo>
                    <a:pt x="12472" y="11693"/>
                  </a:lnTo>
                  <a:lnTo>
                    <a:pt x="12431" y="11898"/>
                  </a:lnTo>
                  <a:lnTo>
                    <a:pt x="12411" y="12596"/>
                  </a:lnTo>
                  <a:lnTo>
                    <a:pt x="12349" y="12719"/>
                  </a:lnTo>
                  <a:lnTo>
                    <a:pt x="12329" y="12842"/>
                  </a:lnTo>
                  <a:lnTo>
                    <a:pt x="12329" y="12965"/>
                  </a:lnTo>
                  <a:lnTo>
                    <a:pt x="12329" y="13068"/>
                  </a:lnTo>
                  <a:lnTo>
                    <a:pt x="12329" y="13191"/>
                  </a:lnTo>
                  <a:lnTo>
                    <a:pt x="12329" y="13314"/>
                  </a:lnTo>
                  <a:lnTo>
                    <a:pt x="12288" y="13437"/>
                  </a:lnTo>
                  <a:lnTo>
                    <a:pt x="12247" y="13540"/>
                  </a:lnTo>
                  <a:lnTo>
                    <a:pt x="12247" y="13622"/>
                  </a:lnTo>
                  <a:lnTo>
                    <a:pt x="12226" y="13704"/>
                  </a:lnTo>
                  <a:lnTo>
                    <a:pt x="12165" y="13806"/>
                  </a:lnTo>
                  <a:lnTo>
                    <a:pt x="12144" y="13929"/>
                  </a:lnTo>
                  <a:lnTo>
                    <a:pt x="12144" y="14052"/>
                  </a:lnTo>
                  <a:lnTo>
                    <a:pt x="12144" y="14176"/>
                  </a:lnTo>
                  <a:lnTo>
                    <a:pt x="12144" y="14299"/>
                  </a:lnTo>
                  <a:lnTo>
                    <a:pt x="12144" y="14422"/>
                  </a:lnTo>
                  <a:lnTo>
                    <a:pt x="12124" y="14545"/>
                  </a:lnTo>
                  <a:lnTo>
                    <a:pt x="12062" y="14647"/>
                  </a:lnTo>
                  <a:lnTo>
                    <a:pt x="12062" y="14729"/>
                  </a:lnTo>
                  <a:lnTo>
                    <a:pt x="12042" y="14811"/>
                  </a:lnTo>
                  <a:lnTo>
                    <a:pt x="11980" y="14914"/>
                  </a:lnTo>
                  <a:lnTo>
                    <a:pt x="11960" y="15037"/>
                  </a:lnTo>
                  <a:lnTo>
                    <a:pt x="11960" y="15160"/>
                  </a:lnTo>
                  <a:lnTo>
                    <a:pt x="11960" y="15283"/>
                  </a:lnTo>
                  <a:lnTo>
                    <a:pt x="11960" y="15386"/>
                  </a:lnTo>
                  <a:lnTo>
                    <a:pt x="11960" y="15509"/>
                  </a:lnTo>
                  <a:lnTo>
                    <a:pt x="11919" y="15632"/>
                  </a:lnTo>
                  <a:lnTo>
                    <a:pt x="11878" y="15735"/>
                  </a:lnTo>
                  <a:lnTo>
                    <a:pt x="11878" y="15837"/>
                  </a:lnTo>
                  <a:lnTo>
                    <a:pt x="11857" y="15919"/>
                  </a:lnTo>
                  <a:lnTo>
                    <a:pt x="11816" y="16001"/>
                  </a:lnTo>
                  <a:lnTo>
                    <a:pt x="11775" y="16083"/>
                  </a:lnTo>
                  <a:lnTo>
                    <a:pt x="11775" y="16288"/>
                  </a:lnTo>
                  <a:lnTo>
                    <a:pt x="11775" y="16494"/>
                  </a:lnTo>
                  <a:lnTo>
                    <a:pt x="11734" y="16576"/>
                  </a:lnTo>
                  <a:lnTo>
                    <a:pt x="11693" y="16678"/>
                  </a:lnTo>
                  <a:lnTo>
                    <a:pt x="11672" y="17006"/>
                  </a:lnTo>
                  <a:lnTo>
                    <a:pt x="11611" y="17109"/>
                  </a:lnTo>
                  <a:lnTo>
                    <a:pt x="11590" y="17191"/>
                  </a:lnTo>
                  <a:lnTo>
                    <a:pt x="11590" y="17396"/>
                  </a:lnTo>
                  <a:lnTo>
                    <a:pt x="11590" y="17478"/>
                  </a:lnTo>
                  <a:lnTo>
                    <a:pt x="11590" y="17581"/>
                  </a:lnTo>
                  <a:lnTo>
                    <a:pt x="11549" y="17683"/>
                  </a:lnTo>
                  <a:lnTo>
                    <a:pt x="11508" y="17765"/>
                  </a:lnTo>
                  <a:lnTo>
                    <a:pt x="11508" y="17848"/>
                  </a:lnTo>
                  <a:lnTo>
                    <a:pt x="11488" y="17930"/>
                  </a:lnTo>
                  <a:lnTo>
                    <a:pt x="11447" y="18012"/>
                  </a:lnTo>
                  <a:lnTo>
                    <a:pt x="11406" y="18114"/>
                  </a:lnTo>
                  <a:lnTo>
                    <a:pt x="11406" y="18299"/>
                  </a:lnTo>
                  <a:lnTo>
                    <a:pt x="11406" y="18401"/>
                  </a:lnTo>
                  <a:lnTo>
                    <a:pt x="11406" y="18504"/>
                  </a:lnTo>
                  <a:lnTo>
                    <a:pt x="11365" y="18607"/>
                  </a:lnTo>
                  <a:lnTo>
                    <a:pt x="11324" y="18689"/>
                  </a:lnTo>
                  <a:lnTo>
                    <a:pt x="11324" y="18771"/>
                  </a:lnTo>
                  <a:lnTo>
                    <a:pt x="11303" y="18853"/>
                  </a:lnTo>
                  <a:lnTo>
                    <a:pt x="11262" y="18914"/>
                  </a:lnTo>
                  <a:lnTo>
                    <a:pt x="11242" y="18996"/>
                  </a:lnTo>
                  <a:lnTo>
                    <a:pt x="11221" y="19140"/>
                  </a:lnTo>
                  <a:lnTo>
                    <a:pt x="11201" y="19283"/>
                  </a:lnTo>
                  <a:lnTo>
                    <a:pt x="11180" y="19366"/>
                  </a:lnTo>
                  <a:lnTo>
                    <a:pt x="11139" y="19427"/>
                  </a:lnTo>
                  <a:lnTo>
                    <a:pt x="11119" y="19776"/>
                  </a:lnTo>
                  <a:lnTo>
                    <a:pt x="11078" y="19837"/>
                  </a:lnTo>
                  <a:lnTo>
                    <a:pt x="11057" y="19899"/>
                  </a:lnTo>
                  <a:lnTo>
                    <a:pt x="11036" y="20043"/>
                  </a:lnTo>
                  <a:lnTo>
                    <a:pt x="11016" y="20186"/>
                  </a:lnTo>
                  <a:lnTo>
                    <a:pt x="10995" y="20268"/>
                  </a:lnTo>
                  <a:lnTo>
                    <a:pt x="10954" y="20330"/>
                  </a:lnTo>
                  <a:lnTo>
                    <a:pt x="10954" y="20309"/>
                  </a:lnTo>
                  <a:lnTo>
                    <a:pt x="10893" y="20412"/>
                  </a:lnTo>
                  <a:lnTo>
                    <a:pt x="10872" y="20494"/>
                  </a:lnTo>
                  <a:lnTo>
                    <a:pt x="10852" y="20596"/>
                  </a:lnTo>
                  <a:lnTo>
                    <a:pt x="10852" y="20678"/>
                  </a:lnTo>
                  <a:lnTo>
                    <a:pt x="10852" y="20781"/>
                  </a:lnTo>
                  <a:lnTo>
                    <a:pt x="10852" y="20884"/>
                  </a:lnTo>
                  <a:lnTo>
                    <a:pt x="10811" y="20966"/>
                  </a:lnTo>
                  <a:lnTo>
                    <a:pt x="10770" y="21048"/>
                  </a:lnTo>
                  <a:lnTo>
                    <a:pt x="10708" y="21130"/>
                  </a:lnTo>
                  <a:lnTo>
                    <a:pt x="10688" y="21232"/>
                  </a:lnTo>
                  <a:lnTo>
                    <a:pt x="10667" y="21335"/>
                  </a:lnTo>
                  <a:lnTo>
                    <a:pt x="10667" y="21417"/>
                  </a:lnTo>
                  <a:lnTo>
                    <a:pt x="10667" y="21520"/>
                  </a:lnTo>
                  <a:lnTo>
                    <a:pt x="10667" y="21622"/>
                  </a:lnTo>
                  <a:lnTo>
                    <a:pt x="10647" y="21704"/>
                  </a:lnTo>
                  <a:lnTo>
                    <a:pt x="10585" y="21807"/>
                  </a:lnTo>
                  <a:lnTo>
                    <a:pt x="10585" y="21889"/>
                  </a:lnTo>
                  <a:lnTo>
                    <a:pt x="10565" y="21971"/>
                  </a:lnTo>
                  <a:lnTo>
                    <a:pt x="10524" y="22032"/>
                  </a:lnTo>
                  <a:lnTo>
                    <a:pt x="10503" y="22114"/>
                  </a:lnTo>
                  <a:lnTo>
                    <a:pt x="10483" y="22258"/>
                  </a:lnTo>
                  <a:lnTo>
                    <a:pt x="10462" y="22422"/>
                  </a:lnTo>
                  <a:lnTo>
                    <a:pt x="10442" y="22484"/>
                  </a:lnTo>
                  <a:lnTo>
                    <a:pt x="10401" y="22545"/>
                  </a:lnTo>
                  <a:lnTo>
                    <a:pt x="10401" y="22627"/>
                  </a:lnTo>
                  <a:lnTo>
                    <a:pt x="10401" y="22709"/>
                  </a:lnTo>
                  <a:lnTo>
                    <a:pt x="10339" y="22791"/>
                  </a:lnTo>
                  <a:lnTo>
                    <a:pt x="10319" y="22873"/>
                  </a:lnTo>
                  <a:lnTo>
                    <a:pt x="10298" y="23038"/>
                  </a:lnTo>
                  <a:lnTo>
                    <a:pt x="10298" y="23222"/>
                  </a:lnTo>
                  <a:lnTo>
                    <a:pt x="10298" y="23407"/>
                  </a:lnTo>
                  <a:lnTo>
                    <a:pt x="10298" y="23571"/>
                  </a:lnTo>
                  <a:lnTo>
                    <a:pt x="10277" y="23756"/>
                  </a:lnTo>
                  <a:lnTo>
                    <a:pt x="10298" y="23817"/>
                  </a:lnTo>
                  <a:lnTo>
                    <a:pt x="10319" y="23899"/>
                  </a:lnTo>
                  <a:lnTo>
                    <a:pt x="10380" y="23981"/>
                  </a:lnTo>
                  <a:lnTo>
                    <a:pt x="10462" y="24043"/>
                  </a:lnTo>
                  <a:lnTo>
                    <a:pt x="10544" y="24022"/>
                  </a:lnTo>
                  <a:lnTo>
                    <a:pt x="10606" y="23981"/>
                  </a:lnTo>
                  <a:lnTo>
                    <a:pt x="10647" y="23920"/>
                  </a:lnTo>
                  <a:lnTo>
                    <a:pt x="10667" y="23858"/>
                  </a:lnTo>
                  <a:lnTo>
                    <a:pt x="10688" y="23715"/>
                  </a:lnTo>
                  <a:lnTo>
                    <a:pt x="10708" y="23653"/>
                  </a:lnTo>
                  <a:lnTo>
                    <a:pt x="10749" y="23612"/>
                  </a:lnTo>
                  <a:lnTo>
                    <a:pt x="10811" y="23530"/>
                  </a:lnTo>
                  <a:lnTo>
                    <a:pt x="10831" y="23448"/>
                  </a:lnTo>
                  <a:lnTo>
                    <a:pt x="10852" y="23345"/>
                  </a:lnTo>
                  <a:lnTo>
                    <a:pt x="10852" y="23243"/>
                  </a:lnTo>
                  <a:lnTo>
                    <a:pt x="10852" y="23038"/>
                  </a:lnTo>
                  <a:lnTo>
                    <a:pt x="10872" y="22955"/>
                  </a:lnTo>
                  <a:lnTo>
                    <a:pt x="10934" y="22873"/>
                  </a:lnTo>
                  <a:lnTo>
                    <a:pt x="10934" y="22791"/>
                  </a:lnTo>
                  <a:lnTo>
                    <a:pt x="10954" y="22709"/>
                  </a:lnTo>
                  <a:lnTo>
                    <a:pt x="10995" y="22627"/>
                  </a:lnTo>
                  <a:lnTo>
                    <a:pt x="11036" y="22525"/>
                  </a:lnTo>
                  <a:lnTo>
                    <a:pt x="11036" y="22422"/>
                  </a:lnTo>
                  <a:lnTo>
                    <a:pt x="11036" y="22320"/>
                  </a:lnTo>
                  <a:lnTo>
                    <a:pt x="11036" y="22238"/>
                  </a:lnTo>
                  <a:lnTo>
                    <a:pt x="11036" y="22135"/>
                  </a:lnTo>
                  <a:lnTo>
                    <a:pt x="11057" y="22032"/>
                  </a:lnTo>
                  <a:lnTo>
                    <a:pt x="11119" y="21950"/>
                  </a:lnTo>
                  <a:lnTo>
                    <a:pt x="11119" y="21868"/>
                  </a:lnTo>
                  <a:lnTo>
                    <a:pt x="11139" y="21786"/>
                  </a:lnTo>
                  <a:lnTo>
                    <a:pt x="11180" y="21725"/>
                  </a:lnTo>
                  <a:lnTo>
                    <a:pt x="11201" y="21643"/>
                  </a:lnTo>
                  <a:lnTo>
                    <a:pt x="11221" y="21499"/>
                  </a:lnTo>
                  <a:lnTo>
                    <a:pt x="11242" y="21335"/>
                  </a:lnTo>
                  <a:lnTo>
                    <a:pt x="11262" y="21273"/>
                  </a:lnTo>
                  <a:lnTo>
                    <a:pt x="11303" y="21212"/>
                  </a:lnTo>
                  <a:lnTo>
                    <a:pt x="11303" y="21130"/>
                  </a:lnTo>
                  <a:lnTo>
                    <a:pt x="11324" y="21048"/>
                  </a:lnTo>
                  <a:lnTo>
                    <a:pt x="11365" y="20986"/>
                  </a:lnTo>
                  <a:lnTo>
                    <a:pt x="11385" y="20925"/>
                  </a:lnTo>
                  <a:lnTo>
                    <a:pt x="11406" y="20761"/>
                  </a:lnTo>
                  <a:lnTo>
                    <a:pt x="11426" y="20617"/>
                  </a:lnTo>
                  <a:lnTo>
                    <a:pt x="11447" y="20535"/>
                  </a:lnTo>
                  <a:lnTo>
                    <a:pt x="11488" y="20473"/>
                  </a:lnTo>
                  <a:lnTo>
                    <a:pt x="11488" y="20391"/>
                  </a:lnTo>
                  <a:lnTo>
                    <a:pt x="11508" y="20309"/>
                  </a:lnTo>
                  <a:lnTo>
                    <a:pt x="11549" y="20248"/>
                  </a:lnTo>
                  <a:lnTo>
                    <a:pt x="11570" y="20186"/>
                  </a:lnTo>
                  <a:lnTo>
                    <a:pt x="11590" y="20022"/>
                  </a:lnTo>
                  <a:lnTo>
                    <a:pt x="11611" y="19878"/>
                  </a:lnTo>
                  <a:lnTo>
                    <a:pt x="11631" y="19817"/>
                  </a:lnTo>
                  <a:lnTo>
                    <a:pt x="11672" y="19755"/>
                  </a:lnTo>
                  <a:lnTo>
                    <a:pt x="11672" y="19653"/>
                  </a:lnTo>
                  <a:lnTo>
                    <a:pt x="11693" y="19571"/>
                  </a:lnTo>
                  <a:lnTo>
                    <a:pt x="11734" y="19489"/>
                  </a:lnTo>
                  <a:lnTo>
                    <a:pt x="11775" y="19386"/>
                  </a:lnTo>
                  <a:lnTo>
                    <a:pt x="11796" y="19283"/>
                  </a:lnTo>
                  <a:lnTo>
                    <a:pt x="11857" y="19181"/>
                  </a:lnTo>
                  <a:lnTo>
                    <a:pt x="11837" y="19099"/>
                  </a:lnTo>
                  <a:lnTo>
                    <a:pt x="11857" y="19037"/>
                  </a:lnTo>
                  <a:lnTo>
                    <a:pt x="11919" y="18935"/>
                  </a:lnTo>
                  <a:lnTo>
                    <a:pt x="11960" y="18832"/>
                  </a:lnTo>
                  <a:lnTo>
                    <a:pt x="11980" y="18730"/>
                  </a:lnTo>
                  <a:lnTo>
                    <a:pt x="12042" y="18627"/>
                  </a:lnTo>
                  <a:lnTo>
                    <a:pt x="12021" y="18566"/>
                  </a:lnTo>
                  <a:lnTo>
                    <a:pt x="12042" y="18483"/>
                  </a:lnTo>
                  <a:lnTo>
                    <a:pt x="12103" y="18422"/>
                  </a:lnTo>
                  <a:lnTo>
                    <a:pt x="12124" y="18360"/>
                  </a:lnTo>
                  <a:lnTo>
                    <a:pt x="12144" y="18196"/>
                  </a:lnTo>
                  <a:lnTo>
                    <a:pt x="12144" y="18053"/>
                  </a:lnTo>
                  <a:lnTo>
                    <a:pt x="12185" y="17991"/>
                  </a:lnTo>
                  <a:lnTo>
                    <a:pt x="12226" y="17930"/>
                  </a:lnTo>
                  <a:lnTo>
                    <a:pt x="12267" y="17868"/>
                  </a:lnTo>
                  <a:lnTo>
                    <a:pt x="12308" y="17806"/>
                  </a:lnTo>
                  <a:lnTo>
                    <a:pt x="12329" y="17642"/>
                  </a:lnTo>
                  <a:lnTo>
                    <a:pt x="12329" y="17499"/>
                  </a:lnTo>
                  <a:lnTo>
                    <a:pt x="12370" y="17437"/>
                  </a:lnTo>
                  <a:lnTo>
                    <a:pt x="12411" y="17376"/>
                  </a:lnTo>
                  <a:lnTo>
                    <a:pt x="12452" y="17314"/>
                  </a:lnTo>
                  <a:lnTo>
                    <a:pt x="12493" y="17253"/>
                  </a:lnTo>
                  <a:lnTo>
                    <a:pt x="12493" y="17109"/>
                  </a:lnTo>
                  <a:lnTo>
                    <a:pt x="12513" y="16945"/>
                  </a:lnTo>
                  <a:lnTo>
                    <a:pt x="12555" y="16883"/>
                  </a:lnTo>
                  <a:lnTo>
                    <a:pt x="12596" y="16822"/>
                  </a:lnTo>
                  <a:lnTo>
                    <a:pt x="12637" y="16760"/>
                  </a:lnTo>
                  <a:lnTo>
                    <a:pt x="12678" y="16699"/>
                  </a:lnTo>
                  <a:lnTo>
                    <a:pt x="12678" y="16555"/>
                  </a:lnTo>
                  <a:lnTo>
                    <a:pt x="12698" y="16391"/>
                  </a:lnTo>
                  <a:lnTo>
                    <a:pt x="12719" y="16329"/>
                  </a:lnTo>
                  <a:lnTo>
                    <a:pt x="12780" y="16268"/>
                  </a:lnTo>
                  <a:lnTo>
                    <a:pt x="12760" y="16268"/>
                  </a:lnTo>
                  <a:lnTo>
                    <a:pt x="12821" y="16186"/>
                  </a:lnTo>
                  <a:lnTo>
                    <a:pt x="12862" y="16104"/>
                  </a:lnTo>
                  <a:lnTo>
                    <a:pt x="12862" y="16001"/>
                  </a:lnTo>
                  <a:lnTo>
                    <a:pt x="12862" y="15899"/>
                  </a:lnTo>
                  <a:lnTo>
                    <a:pt x="12862" y="15817"/>
                  </a:lnTo>
                  <a:lnTo>
                    <a:pt x="12883" y="15714"/>
                  </a:lnTo>
                  <a:lnTo>
                    <a:pt x="12903" y="15612"/>
                  </a:lnTo>
                  <a:lnTo>
                    <a:pt x="12965" y="15529"/>
                  </a:lnTo>
                  <a:lnTo>
                    <a:pt x="12965" y="15550"/>
                  </a:lnTo>
                  <a:lnTo>
                    <a:pt x="13026" y="15447"/>
                  </a:lnTo>
                  <a:lnTo>
                    <a:pt x="13047" y="15365"/>
                  </a:lnTo>
                  <a:lnTo>
                    <a:pt x="13047" y="15263"/>
                  </a:lnTo>
                  <a:lnTo>
                    <a:pt x="13047" y="15160"/>
                  </a:lnTo>
                  <a:lnTo>
                    <a:pt x="13067" y="14976"/>
                  </a:lnTo>
                  <a:lnTo>
                    <a:pt x="13088" y="14873"/>
                  </a:lnTo>
                  <a:lnTo>
                    <a:pt x="13149" y="14791"/>
                  </a:lnTo>
                  <a:lnTo>
                    <a:pt x="13129" y="14709"/>
                  </a:lnTo>
                  <a:lnTo>
                    <a:pt x="13149" y="14627"/>
                  </a:lnTo>
                  <a:lnTo>
                    <a:pt x="13211" y="14545"/>
                  </a:lnTo>
                  <a:lnTo>
                    <a:pt x="13231" y="14442"/>
                  </a:lnTo>
                  <a:lnTo>
                    <a:pt x="13231" y="14340"/>
                  </a:lnTo>
                  <a:lnTo>
                    <a:pt x="13231" y="14237"/>
                  </a:lnTo>
                  <a:lnTo>
                    <a:pt x="13252" y="14052"/>
                  </a:lnTo>
                  <a:lnTo>
                    <a:pt x="13273" y="13950"/>
                  </a:lnTo>
                  <a:lnTo>
                    <a:pt x="13314" y="13868"/>
                  </a:lnTo>
                  <a:lnTo>
                    <a:pt x="13334" y="13519"/>
                  </a:lnTo>
                  <a:lnTo>
                    <a:pt x="13396" y="13417"/>
                  </a:lnTo>
                  <a:lnTo>
                    <a:pt x="13416" y="13293"/>
                  </a:lnTo>
                  <a:lnTo>
                    <a:pt x="13416" y="13170"/>
                  </a:lnTo>
                  <a:lnTo>
                    <a:pt x="13416" y="13047"/>
                  </a:lnTo>
                  <a:lnTo>
                    <a:pt x="13416" y="12945"/>
                  </a:lnTo>
                  <a:lnTo>
                    <a:pt x="13416" y="12822"/>
                  </a:lnTo>
                  <a:lnTo>
                    <a:pt x="13457" y="12699"/>
                  </a:lnTo>
                  <a:lnTo>
                    <a:pt x="13519" y="12596"/>
                  </a:lnTo>
                  <a:lnTo>
                    <a:pt x="13498" y="12596"/>
                  </a:lnTo>
                  <a:lnTo>
                    <a:pt x="13580" y="12391"/>
                  </a:lnTo>
                  <a:lnTo>
                    <a:pt x="13621" y="12186"/>
                  </a:lnTo>
                  <a:lnTo>
                    <a:pt x="13621" y="11981"/>
                  </a:lnTo>
                  <a:lnTo>
                    <a:pt x="13601" y="11775"/>
                  </a:lnTo>
                  <a:lnTo>
                    <a:pt x="13601" y="11550"/>
                  </a:lnTo>
                  <a:lnTo>
                    <a:pt x="13601" y="11345"/>
                  </a:lnTo>
                  <a:lnTo>
                    <a:pt x="13621" y="11139"/>
                  </a:lnTo>
                  <a:lnTo>
                    <a:pt x="13703" y="10934"/>
                  </a:lnTo>
                  <a:lnTo>
                    <a:pt x="13703" y="10401"/>
                  </a:lnTo>
                  <a:lnTo>
                    <a:pt x="13744" y="10052"/>
                  </a:lnTo>
                  <a:lnTo>
                    <a:pt x="13785" y="9703"/>
                  </a:lnTo>
                  <a:lnTo>
                    <a:pt x="13806" y="9355"/>
                  </a:lnTo>
                  <a:lnTo>
                    <a:pt x="13806" y="9027"/>
                  </a:lnTo>
                  <a:lnTo>
                    <a:pt x="13806" y="8678"/>
                  </a:lnTo>
                  <a:lnTo>
                    <a:pt x="13785" y="8329"/>
                  </a:lnTo>
                  <a:lnTo>
                    <a:pt x="13744" y="7980"/>
                  </a:lnTo>
                  <a:lnTo>
                    <a:pt x="13703" y="7652"/>
                  </a:lnTo>
                  <a:lnTo>
                    <a:pt x="13683" y="7303"/>
                  </a:lnTo>
                  <a:lnTo>
                    <a:pt x="13642" y="7201"/>
                  </a:lnTo>
                  <a:lnTo>
                    <a:pt x="13601" y="7078"/>
                  </a:lnTo>
                  <a:lnTo>
                    <a:pt x="13601" y="6955"/>
                  </a:lnTo>
                  <a:lnTo>
                    <a:pt x="13601" y="6832"/>
                  </a:lnTo>
                  <a:lnTo>
                    <a:pt x="13601" y="6708"/>
                  </a:lnTo>
                  <a:lnTo>
                    <a:pt x="13601" y="6585"/>
                  </a:lnTo>
                  <a:lnTo>
                    <a:pt x="13580" y="6462"/>
                  </a:lnTo>
                  <a:lnTo>
                    <a:pt x="13519" y="6360"/>
                  </a:lnTo>
                  <a:lnTo>
                    <a:pt x="13498" y="6278"/>
                  </a:lnTo>
                  <a:lnTo>
                    <a:pt x="13498" y="6196"/>
                  </a:lnTo>
                  <a:lnTo>
                    <a:pt x="13457" y="6093"/>
                  </a:lnTo>
                  <a:lnTo>
                    <a:pt x="13416" y="5970"/>
                  </a:lnTo>
                  <a:lnTo>
                    <a:pt x="13416" y="5847"/>
                  </a:lnTo>
                  <a:lnTo>
                    <a:pt x="13416" y="5724"/>
                  </a:lnTo>
                  <a:lnTo>
                    <a:pt x="13437" y="5601"/>
                  </a:lnTo>
                  <a:lnTo>
                    <a:pt x="13416" y="5478"/>
                  </a:lnTo>
                  <a:lnTo>
                    <a:pt x="13396" y="5375"/>
                  </a:lnTo>
                  <a:lnTo>
                    <a:pt x="13314" y="5252"/>
                  </a:lnTo>
                  <a:lnTo>
                    <a:pt x="13334" y="5272"/>
                  </a:lnTo>
                  <a:lnTo>
                    <a:pt x="13273" y="5170"/>
                  </a:lnTo>
                  <a:lnTo>
                    <a:pt x="13252" y="5088"/>
                  </a:lnTo>
                  <a:lnTo>
                    <a:pt x="13231" y="4985"/>
                  </a:lnTo>
                  <a:lnTo>
                    <a:pt x="13231" y="4883"/>
                  </a:lnTo>
                  <a:lnTo>
                    <a:pt x="13231" y="4801"/>
                  </a:lnTo>
                  <a:lnTo>
                    <a:pt x="13231" y="4698"/>
                  </a:lnTo>
                  <a:lnTo>
                    <a:pt x="13190" y="4616"/>
                  </a:lnTo>
                  <a:lnTo>
                    <a:pt x="13129" y="4513"/>
                  </a:lnTo>
                  <a:lnTo>
                    <a:pt x="13149" y="4534"/>
                  </a:lnTo>
                  <a:lnTo>
                    <a:pt x="13088" y="4431"/>
                  </a:lnTo>
                  <a:lnTo>
                    <a:pt x="13047" y="4349"/>
                  </a:lnTo>
                  <a:lnTo>
                    <a:pt x="13026" y="4247"/>
                  </a:lnTo>
                  <a:lnTo>
                    <a:pt x="12965" y="4144"/>
                  </a:lnTo>
                  <a:lnTo>
                    <a:pt x="12924" y="4124"/>
                  </a:lnTo>
                  <a:lnTo>
                    <a:pt x="12903" y="4062"/>
                  </a:lnTo>
                  <a:lnTo>
                    <a:pt x="12883" y="3980"/>
                  </a:lnTo>
                  <a:lnTo>
                    <a:pt x="12842" y="3878"/>
                  </a:lnTo>
                  <a:lnTo>
                    <a:pt x="12801" y="3795"/>
                  </a:lnTo>
                  <a:lnTo>
                    <a:pt x="12780" y="3713"/>
                  </a:lnTo>
                  <a:lnTo>
                    <a:pt x="12760" y="3631"/>
                  </a:lnTo>
                  <a:lnTo>
                    <a:pt x="12698" y="3529"/>
                  </a:lnTo>
                  <a:lnTo>
                    <a:pt x="12596" y="3426"/>
                  </a:lnTo>
                  <a:lnTo>
                    <a:pt x="12555" y="3385"/>
                  </a:lnTo>
                  <a:lnTo>
                    <a:pt x="12534" y="3344"/>
                  </a:lnTo>
                  <a:lnTo>
                    <a:pt x="12493" y="3242"/>
                  </a:lnTo>
                  <a:lnTo>
                    <a:pt x="12472" y="3139"/>
                  </a:lnTo>
                  <a:lnTo>
                    <a:pt x="12452" y="3098"/>
                  </a:lnTo>
                  <a:lnTo>
                    <a:pt x="12411" y="3057"/>
                  </a:lnTo>
                  <a:lnTo>
                    <a:pt x="12370" y="3016"/>
                  </a:lnTo>
                  <a:lnTo>
                    <a:pt x="12349" y="2975"/>
                  </a:lnTo>
                  <a:lnTo>
                    <a:pt x="12329" y="2872"/>
                  </a:lnTo>
                  <a:lnTo>
                    <a:pt x="12288" y="2770"/>
                  </a:lnTo>
                  <a:lnTo>
                    <a:pt x="12247" y="2729"/>
                  </a:lnTo>
                  <a:lnTo>
                    <a:pt x="12226" y="2708"/>
                  </a:lnTo>
                  <a:lnTo>
                    <a:pt x="12144" y="2585"/>
                  </a:lnTo>
                  <a:lnTo>
                    <a:pt x="12042" y="2503"/>
                  </a:lnTo>
                  <a:lnTo>
                    <a:pt x="11878" y="2318"/>
                  </a:lnTo>
                  <a:lnTo>
                    <a:pt x="11878" y="2298"/>
                  </a:lnTo>
                  <a:lnTo>
                    <a:pt x="11754" y="2175"/>
                  </a:lnTo>
                  <a:lnTo>
                    <a:pt x="11672" y="2031"/>
                  </a:lnTo>
                  <a:lnTo>
                    <a:pt x="11590" y="1908"/>
                  </a:lnTo>
                  <a:lnTo>
                    <a:pt x="11467" y="1785"/>
                  </a:lnTo>
                  <a:lnTo>
                    <a:pt x="11488" y="1785"/>
                  </a:lnTo>
                  <a:lnTo>
                    <a:pt x="11283" y="1600"/>
                  </a:lnTo>
                  <a:lnTo>
                    <a:pt x="11119" y="1416"/>
                  </a:lnTo>
                  <a:lnTo>
                    <a:pt x="11078" y="1375"/>
                  </a:lnTo>
                  <a:lnTo>
                    <a:pt x="11036" y="1354"/>
                  </a:lnTo>
                  <a:lnTo>
                    <a:pt x="10954" y="1313"/>
                  </a:lnTo>
                  <a:lnTo>
                    <a:pt x="10852" y="1272"/>
                  </a:lnTo>
                  <a:lnTo>
                    <a:pt x="10811" y="1252"/>
                  </a:lnTo>
                  <a:lnTo>
                    <a:pt x="10770" y="1211"/>
                  </a:lnTo>
                  <a:lnTo>
                    <a:pt x="10667" y="1129"/>
                  </a:lnTo>
                  <a:lnTo>
                    <a:pt x="10565" y="1026"/>
                  </a:lnTo>
                  <a:lnTo>
                    <a:pt x="10565" y="1047"/>
                  </a:lnTo>
                  <a:lnTo>
                    <a:pt x="10544" y="1006"/>
                  </a:lnTo>
                  <a:lnTo>
                    <a:pt x="10483" y="985"/>
                  </a:lnTo>
                  <a:lnTo>
                    <a:pt x="10401" y="944"/>
                  </a:lnTo>
                  <a:lnTo>
                    <a:pt x="10298" y="903"/>
                  </a:lnTo>
                  <a:lnTo>
                    <a:pt x="10257" y="882"/>
                  </a:lnTo>
                  <a:lnTo>
                    <a:pt x="10216" y="841"/>
                  </a:lnTo>
                  <a:lnTo>
                    <a:pt x="10113" y="780"/>
                  </a:lnTo>
                  <a:lnTo>
                    <a:pt x="10031" y="759"/>
                  </a:lnTo>
                  <a:lnTo>
                    <a:pt x="9929" y="718"/>
                  </a:lnTo>
                  <a:lnTo>
                    <a:pt x="9888" y="698"/>
                  </a:lnTo>
                  <a:lnTo>
                    <a:pt x="9847" y="657"/>
                  </a:lnTo>
                  <a:lnTo>
                    <a:pt x="9744" y="595"/>
                  </a:lnTo>
                  <a:lnTo>
                    <a:pt x="9662" y="575"/>
                  </a:lnTo>
                  <a:lnTo>
                    <a:pt x="9559" y="534"/>
                  </a:lnTo>
                  <a:lnTo>
                    <a:pt x="9457" y="493"/>
                  </a:lnTo>
                  <a:lnTo>
                    <a:pt x="9477" y="493"/>
                  </a:lnTo>
                  <a:lnTo>
                    <a:pt x="9395" y="431"/>
                  </a:lnTo>
                  <a:lnTo>
                    <a:pt x="9293" y="390"/>
                  </a:lnTo>
                  <a:lnTo>
                    <a:pt x="8903" y="390"/>
                  </a:lnTo>
                  <a:lnTo>
                    <a:pt x="8800" y="349"/>
                  </a:lnTo>
                  <a:lnTo>
                    <a:pt x="8718" y="308"/>
                  </a:lnTo>
                  <a:lnTo>
                    <a:pt x="8636" y="308"/>
                  </a:lnTo>
                  <a:lnTo>
                    <a:pt x="8554" y="288"/>
                  </a:lnTo>
                  <a:lnTo>
                    <a:pt x="8493" y="247"/>
                  </a:lnTo>
                  <a:lnTo>
                    <a:pt x="8411" y="226"/>
                  </a:lnTo>
                  <a:lnTo>
                    <a:pt x="8267" y="206"/>
                  </a:lnTo>
                  <a:lnTo>
                    <a:pt x="8124" y="185"/>
                  </a:lnTo>
                  <a:lnTo>
                    <a:pt x="8041" y="164"/>
                  </a:lnTo>
                  <a:lnTo>
                    <a:pt x="7980" y="123"/>
                  </a:lnTo>
                  <a:lnTo>
                    <a:pt x="7262" y="103"/>
                  </a:lnTo>
                  <a:lnTo>
                    <a:pt x="6811" y="21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4025650" y="946875"/>
              <a:ext cx="131300" cy="240550"/>
            </a:xfrm>
            <a:custGeom>
              <a:rect b="b" l="l" r="r" t="t"/>
              <a:pathLst>
                <a:path extrusionOk="0" h="9622" w="5252">
                  <a:moveTo>
                    <a:pt x="4021" y="0"/>
                  </a:moveTo>
                  <a:lnTo>
                    <a:pt x="3939" y="41"/>
                  </a:lnTo>
                  <a:lnTo>
                    <a:pt x="3857" y="103"/>
                  </a:lnTo>
                  <a:lnTo>
                    <a:pt x="3857" y="82"/>
                  </a:lnTo>
                  <a:lnTo>
                    <a:pt x="3775" y="144"/>
                  </a:lnTo>
                  <a:lnTo>
                    <a:pt x="3672" y="185"/>
                  </a:lnTo>
                  <a:lnTo>
                    <a:pt x="3570" y="205"/>
                  </a:lnTo>
                  <a:lnTo>
                    <a:pt x="3529" y="246"/>
                  </a:lnTo>
                  <a:lnTo>
                    <a:pt x="3487" y="287"/>
                  </a:lnTo>
                  <a:lnTo>
                    <a:pt x="3487" y="267"/>
                  </a:lnTo>
                  <a:lnTo>
                    <a:pt x="3364" y="431"/>
                  </a:lnTo>
                  <a:lnTo>
                    <a:pt x="3241" y="575"/>
                  </a:lnTo>
                  <a:lnTo>
                    <a:pt x="3098" y="718"/>
                  </a:lnTo>
                  <a:lnTo>
                    <a:pt x="2934" y="841"/>
                  </a:lnTo>
                  <a:lnTo>
                    <a:pt x="2954" y="821"/>
                  </a:lnTo>
                  <a:lnTo>
                    <a:pt x="2831" y="903"/>
                  </a:lnTo>
                  <a:lnTo>
                    <a:pt x="2749" y="1005"/>
                  </a:lnTo>
                  <a:lnTo>
                    <a:pt x="2564" y="1149"/>
                  </a:lnTo>
                  <a:lnTo>
                    <a:pt x="2482" y="1190"/>
                  </a:lnTo>
                  <a:lnTo>
                    <a:pt x="2400" y="1190"/>
                  </a:lnTo>
                  <a:lnTo>
                    <a:pt x="2359" y="1211"/>
                  </a:lnTo>
                  <a:lnTo>
                    <a:pt x="2339" y="1231"/>
                  </a:lnTo>
                  <a:lnTo>
                    <a:pt x="2318" y="1252"/>
                  </a:lnTo>
                  <a:lnTo>
                    <a:pt x="2318" y="1272"/>
                  </a:lnTo>
                  <a:lnTo>
                    <a:pt x="2359" y="1354"/>
                  </a:lnTo>
                  <a:lnTo>
                    <a:pt x="2503" y="1580"/>
                  </a:lnTo>
                  <a:lnTo>
                    <a:pt x="2708" y="1908"/>
                  </a:lnTo>
                  <a:lnTo>
                    <a:pt x="2872" y="2236"/>
                  </a:lnTo>
                  <a:lnTo>
                    <a:pt x="2995" y="2585"/>
                  </a:lnTo>
                  <a:lnTo>
                    <a:pt x="3098" y="2934"/>
                  </a:lnTo>
                  <a:lnTo>
                    <a:pt x="3159" y="3283"/>
                  </a:lnTo>
                  <a:lnTo>
                    <a:pt x="3180" y="3652"/>
                  </a:lnTo>
                  <a:lnTo>
                    <a:pt x="3159" y="4021"/>
                  </a:lnTo>
                  <a:lnTo>
                    <a:pt x="3118" y="4411"/>
                  </a:lnTo>
                  <a:lnTo>
                    <a:pt x="3036" y="4903"/>
                  </a:lnTo>
                  <a:lnTo>
                    <a:pt x="2913" y="5395"/>
                  </a:lnTo>
                  <a:lnTo>
                    <a:pt x="2790" y="5867"/>
                  </a:lnTo>
                  <a:lnTo>
                    <a:pt x="2605" y="6319"/>
                  </a:lnTo>
                  <a:lnTo>
                    <a:pt x="2421" y="6770"/>
                  </a:lnTo>
                  <a:lnTo>
                    <a:pt x="2175" y="7201"/>
                  </a:lnTo>
                  <a:lnTo>
                    <a:pt x="1887" y="7631"/>
                  </a:lnTo>
                  <a:lnTo>
                    <a:pt x="1580" y="8021"/>
                  </a:lnTo>
                  <a:lnTo>
                    <a:pt x="1251" y="8411"/>
                  </a:lnTo>
                  <a:lnTo>
                    <a:pt x="903" y="8780"/>
                  </a:lnTo>
                  <a:lnTo>
                    <a:pt x="739" y="8944"/>
                  </a:lnTo>
                  <a:lnTo>
                    <a:pt x="554" y="9108"/>
                  </a:lnTo>
                  <a:lnTo>
                    <a:pt x="369" y="9273"/>
                  </a:lnTo>
                  <a:lnTo>
                    <a:pt x="164" y="9416"/>
                  </a:lnTo>
                  <a:lnTo>
                    <a:pt x="103" y="9457"/>
                  </a:lnTo>
                  <a:lnTo>
                    <a:pt x="62" y="9498"/>
                  </a:lnTo>
                  <a:lnTo>
                    <a:pt x="0" y="9621"/>
                  </a:lnTo>
                  <a:lnTo>
                    <a:pt x="267" y="9580"/>
                  </a:lnTo>
                  <a:lnTo>
                    <a:pt x="533" y="9519"/>
                  </a:lnTo>
                  <a:lnTo>
                    <a:pt x="1005" y="9375"/>
                  </a:lnTo>
                  <a:lnTo>
                    <a:pt x="1477" y="9211"/>
                  </a:lnTo>
                  <a:lnTo>
                    <a:pt x="1949" y="9047"/>
                  </a:lnTo>
                  <a:lnTo>
                    <a:pt x="2400" y="8842"/>
                  </a:lnTo>
                  <a:lnTo>
                    <a:pt x="2872" y="8637"/>
                  </a:lnTo>
                  <a:lnTo>
                    <a:pt x="3323" y="8432"/>
                  </a:lnTo>
                  <a:lnTo>
                    <a:pt x="4205" y="7980"/>
                  </a:lnTo>
                  <a:lnTo>
                    <a:pt x="4288" y="7898"/>
                  </a:lnTo>
                  <a:lnTo>
                    <a:pt x="4390" y="7837"/>
                  </a:lnTo>
                  <a:lnTo>
                    <a:pt x="4452" y="7796"/>
                  </a:lnTo>
                  <a:lnTo>
                    <a:pt x="4534" y="7775"/>
                  </a:lnTo>
                  <a:lnTo>
                    <a:pt x="4595" y="7755"/>
                  </a:lnTo>
                  <a:lnTo>
                    <a:pt x="4657" y="7714"/>
                  </a:lnTo>
                  <a:lnTo>
                    <a:pt x="4759" y="7611"/>
                  </a:lnTo>
                  <a:lnTo>
                    <a:pt x="4800" y="7570"/>
                  </a:lnTo>
                  <a:lnTo>
                    <a:pt x="4821" y="7529"/>
                  </a:lnTo>
                  <a:lnTo>
                    <a:pt x="4862" y="7426"/>
                  </a:lnTo>
                  <a:lnTo>
                    <a:pt x="4882" y="7324"/>
                  </a:lnTo>
                  <a:lnTo>
                    <a:pt x="4923" y="7221"/>
                  </a:lnTo>
                  <a:lnTo>
                    <a:pt x="4923" y="7242"/>
                  </a:lnTo>
                  <a:lnTo>
                    <a:pt x="5006" y="7139"/>
                  </a:lnTo>
                  <a:lnTo>
                    <a:pt x="5026" y="7016"/>
                  </a:lnTo>
                  <a:lnTo>
                    <a:pt x="5047" y="6913"/>
                  </a:lnTo>
                  <a:lnTo>
                    <a:pt x="5047" y="6790"/>
                  </a:lnTo>
                  <a:lnTo>
                    <a:pt x="5026" y="6667"/>
                  </a:lnTo>
                  <a:lnTo>
                    <a:pt x="5047" y="6544"/>
                  </a:lnTo>
                  <a:lnTo>
                    <a:pt x="5067" y="6421"/>
                  </a:lnTo>
                  <a:lnTo>
                    <a:pt x="5129" y="6319"/>
                  </a:lnTo>
                  <a:lnTo>
                    <a:pt x="5170" y="5847"/>
                  </a:lnTo>
                  <a:lnTo>
                    <a:pt x="5211" y="5354"/>
                  </a:lnTo>
                  <a:lnTo>
                    <a:pt x="5231" y="4883"/>
                  </a:lnTo>
                  <a:lnTo>
                    <a:pt x="5252" y="4390"/>
                  </a:lnTo>
                  <a:lnTo>
                    <a:pt x="5231" y="3918"/>
                  </a:lnTo>
                  <a:lnTo>
                    <a:pt x="5211" y="3426"/>
                  </a:lnTo>
                  <a:lnTo>
                    <a:pt x="5170" y="2954"/>
                  </a:lnTo>
                  <a:lnTo>
                    <a:pt x="5129" y="2462"/>
                  </a:lnTo>
                  <a:lnTo>
                    <a:pt x="5088" y="2400"/>
                  </a:lnTo>
                  <a:lnTo>
                    <a:pt x="5108" y="2339"/>
                  </a:lnTo>
                  <a:lnTo>
                    <a:pt x="5067" y="2277"/>
                  </a:lnTo>
                  <a:lnTo>
                    <a:pt x="5067" y="2195"/>
                  </a:lnTo>
                  <a:lnTo>
                    <a:pt x="5047" y="2031"/>
                  </a:lnTo>
                  <a:lnTo>
                    <a:pt x="5026" y="1888"/>
                  </a:lnTo>
                  <a:lnTo>
                    <a:pt x="5006" y="1806"/>
                  </a:lnTo>
                  <a:lnTo>
                    <a:pt x="4964" y="1744"/>
                  </a:lnTo>
                  <a:lnTo>
                    <a:pt x="4923" y="1662"/>
                  </a:lnTo>
                  <a:lnTo>
                    <a:pt x="4923" y="1600"/>
                  </a:lnTo>
                  <a:lnTo>
                    <a:pt x="4882" y="1498"/>
                  </a:lnTo>
                  <a:lnTo>
                    <a:pt x="4862" y="1395"/>
                  </a:lnTo>
                  <a:lnTo>
                    <a:pt x="4841" y="1293"/>
                  </a:lnTo>
                  <a:lnTo>
                    <a:pt x="4780" y="1190"/>
                  </a:lnTo>
                  <a:lnTo>
                    <a:pt x="4739" y="1129"/>
                  </a:lnTo>
                  <a:lnTo>
                    <a:pt x="4739" y="1046"/>
                  </a:lnTo>
                  <a:lnTo>
                    <a:pt x="4698" y="944"/>
                  </a:lnTo>
                  <a:lnTo>
                    <a:pt x="4677" y="841"/>
                  </a:lnTo>
                  <a:lnTo>
                    <a:pt x="4636" y="739"/>
                  </a:lnTo>
                  <a:lnTo>
                    <a:pt x="4575" y="636"/>
                  </a:lnTo>
                  <a:lnTo>
                    <a:pt x="4513" y="554"/>
                  </a:lnTo>
                  <a:lnTo>
                    <a:pt x="4493" y="452"/>
                  </a:lnTo>
                  <a:lnTo>
                    <a:pt x="4452" y="349"/>
                  </a:lnTo>
                  <a:lnTo>
                    <a:pt x="4431" y="308"/>
                  </a:lnTo>
                  <a:lnTo>
                    <a:pt x="4390" y="267"/>
                  </a:lnTo>
                  <a:lnTo>
                    <a:pt x="4288" y="144"/>
                  </a:lnTo>
                  <a:lnTo>
                    <a:pt x="4226" y="82"/>
                  </a:lnTo>
                  <a:lnTo>
                    <a:pt x="4164" y="41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3329200" y="894050"/>
              <a:ext cx="103625" cy="157975"/>
            </a:xfrm>
            <a:custGeom>
              <a:rect b="b" l="l" r="r" t="t"/>
              <a:pathLst>
                <a:path extrusionOk="0" h="6319" w="4145">
                  <a:moveTo>
                    <a:pt x="718" y="0"/>
                  </a:moveTo>
                  <a:lnTo>
                    <a:pt x="657" y="41"/>
                  </a:lnTo>
                  <a:lnTo>
                    <a:pt x="636" y="82"/>
                  </a:lnTo>
                  <a:lnTo>
                    <a:pt x="575" y="164"/>
                  </a:lnTo>
                  <a:lnTo>
                    <a:pt x="534" y="267"/>
                  </a:lnTo>
                  <a:lnTo>
                    <a:pt x="513" y="329"/>
                  </a:lnTo>
                  <a:lnTo>
                    <a:pt x="472" y="370"/>
                  </a:lnTo>
                  <a:lnTo>
                    <a:pt x="493" y="370"/>
                  </a:lnTo>
                  <a:lnTo>
                    <a:pt x="431" y="452"/>
                  </a:lnTo>
                  <a:lnTo>
                    <a:pt x="390" y="554"/>
                  </a:lnTo>
                  <a:lnTo>
                    <a:pt x="349" y="657"/>
                  </a:lnTo>
                  <a:lnTo>
                    <a:pt x="308" y="739"/>
                  </a:lnTo>
                  <a:lnTo>
                    <a:pt x="246" y="821"/>
                  </a:lnTo>
                  <a:lnTo>
                    <a:pt x="205" y="944"/>
                  </a:lnTo>
                  <a:lnTo>
                    <a:pt x="164" y="1047"/>
                  </a:lnTo>
                  <a:lnTo>
                    <a:pt x="123" y="1170"/>
                  </a:lnTo>
                  <a:lnTo>
                    <a:pt x="144" y="1231"/>
                  </a:lnTo>
                  <a:lnTo>
                    <a:pt x="103" y="1272"/>
                  </a:lnTo>
                  <a:lnTo>
                    <a:pt x="62" y="1395"/>
                  </a:lnTo>
                  <a:lnTo>
                    <a:pt x="41" y="1498"/>
                  </a:lnTo>
                  <a:lnTo>
                    <a:pt x="21" y="1621"/>
                  </a:lnTo>
                  <a:lnTo>
                    <a:pt x="0" y="1744"/>
                  </a:lnTo>
                  <a:lnTo>
                    <a:pt x="21" y="1847"/>
                  </a:lnTo>
                  <a:lnTo>
                    <a:pt x="41" y="1970"/>
                  </a:lnTo>
                  <a:lnTo>
                    <a:pt x="103" y="2195"/>
                  </a:lnTo>
                  <a:lnTo>
                    <a:pt x="144" y="2277"/>
                  </a:lnTo>
                  <a:lnTo>
                    <a:pt x="123" y="2339"/>
                  </a:lnTo>
                  <a:lnTo>
                    <a:pt x="164" y="2400"/>
                  </a:lnTo>
                  <a:lnTo>
                    <a:pt x="185" y="2483"/>
                  </a:lnTo>
                  <a:lnTo>
                    <a:pt x="205" y="2647"/>
                  </a:lnTo>
                  <a:lnTo>
                    <a:pt x="226" y="2790"/>
                  </a:lnTo>
                  <a:lnTo>
                    <a:pt x="246" y="2872"/>
                  </a:lnTo>
                  <a:lnTo>
                    <a:pt x="308" y="2934"/>
                  </a:lnTo>
                  <a:lnTo>
                    <a:pt x="308" y="2913"/>
                  </a:lnTo>
                  <a:lnTo>
                    <a:pt x="349" y="3016"/>
                  </a:lnTo>
                  <a:lnTo>
                    <a:pt x="390" y="3098"/>
                  </a:lnTo>
                  <a:lnTo>
                    <a:pt x="410" y="3201"/>
                  </a:lnTo>
                  <a:lnTo>
                    <a:pt x="472" y="3303"/>
                  </a:lnTo>
                  <a:lnTo>
                    <a:pt x="513" y="3344"/>
                  </a:lnTo>
                  <a:lnTo>
                    <a:pt x="493" y="3406"/>
                  </a:lnTo>
                  <a:lnTo>
                    <a:pt x="513" y="3488"/>
                  </a:lnTo>
                  <a:lnTo>
                    <a:pt x="554" y="3549"/>
                  </a:lnTo>
                  <a:lnTo>
                    <a:pt x="636" y="3652"/>
                  </a:lnTo>
                  <a:lnTo>
                    <a:pt x="677" y="3713"/>
                  </a:lnTo>
                  <a:lnTo>
                    <a:pt x="677" y="3775"/>
                  </a:lnTo>
                  <a:lnTo>
                    <a:pt x="718" y="3898"/>
                  </a:lnTo>
                  <a:lnTo>
                    <a:pt x="739" y="4001"/>
                  </a:lnTo>
                  <a:lnTo>
                    <a:pt x="780" y="4124"/>
                  </a:lnTo>
                  <a:lnTo>
                    <a:pt x="821" y="4165"/>
                  </a:lnTo>
                  <a:lnTo>
                    <a:pt x="862" y="4206"/>
                  </a:lnTo>
                  <a:lnTo>
                    <a:pt x="862" y="4185"/>
                  </a:lnTo>
                  <a:lnTo>
                    <a:pt x="903" y="4288"/>
                  </a:lnTo>
                  <a:lnTo>
                    <a:pt x="944" y="4390"/>
                  </a:lnTo>
                  <a:lnTo>
                    <a:pt x="964" y="4493"/>
                  </a:lnTo>
                  <a:lnTo>
                    <a:pt x="1005" y="4534"/>
                  </a:lnTo>
                  <a:lnTo>
                    <a:pt x="1046" y="4575"/>
                  </a:lnTo>
                  <a:lnTo>
                    <a:pt x="1087" y="4657"/>
                  </a:lnTo>
                  <a:lnTo>
                    <a:pt x="1128" y="4760"/>
                  </a:lnTo>
                  <a:lnTo>
                    <a:pt x="1170" y="4862"/>
                  </a:lnTo>
                  <a:lnTo>
                    <a:pt x="1190" y="4903"/>
                  </a:lnTo>
                  <a:lnTo>
                    <a:pt x="1239" y="4936"/>
                  </a:lnTo>
                  <a:lnTo>
                    <a:pt x="1272" y="4985"/>
                  </a:lnTo>
                  <a:lnTo>
                    <a:pt x="1313" y="5047"/>
                  </a:lnTo>
                  <a:lnTo>
                    <a:pt x="1354" y="5088"/>
                  </a:lnTo>
                  <a:lnTo>
                    <a:pt x="1416" y="5129"/>
                  </a:lnTo>
                  <a:lnTo>
                    <a:pt x="1416" y="5108"/>
                  </a:lnTo>
                  <a:lnTo>
                    <a:pt x="1436" y="5170"/>
                  </a:lnTo>
                  <a:lnTo>
                    <a:pt x="1498" y="5231"/>
                  </a:lnTo>
                  <a:lnTo>
                    <a:pt x="1590" y="5305"/>
                  </a:lnTo>
                  <a:lnTo>
                    <a:pt x="1682" y="5416"/>
                  </a:lnTo>
                  <a:lnTo>
                    <a:pt x="1775" y="5490"/>
                  </a:lnTo>
                  <a:lnTo>
                    <a:pt x="1775" y="5490"/>
                  </a:lnTo>
                  <a:lnTo>
                    <a:pt x="1867" y="5601"/>
                  </a:lnTo>
                  <a:lnTo>
                    <a:pt x="1959" y="5675"/>
                  </a:lnTo>
                  <a:lnTo>
                    <a:pt x="2052" y="5785"/>
                  </a:lnTo>
                  <a:lnTo>
                    <a:pt x="2154" y="5867"/>
                  </a:lnTo>
                  <a:lnTo>
                    <a:pt x="2195" y="5908"/>
                  </a:lnTo>
                  <a:lnTo>
                    <a:pt x="2236" y="5970"/>
                  </a:lnTo>
                  <a:lnTo>
                    <a:pt x="2318" y="6011"/>
                  </a:lnTo>
                  <a:lnTo>
                    <a:pt x="2400" y="6031"/>
                  </a:lnTo>
                  <a:lnTo>
                    <a:pt x="2462" y="6031"/>
                  </a:lnTo>
                  <a:lnTo>
                    <a:pt x="2503" y="6072"/>
                  </a:lnTo>
                  <a:lnTo>
                    <a:pt x="2697" y="6209"/>
                  </a:lnTo>
                  <a:lnTo>
                    <a:pt x="2749" y="6278"/>
                  </a:lnTo>
                  <a:lnTo>
                    <a:pt x="2831" y="6319"/>
                  </a:lnTo>
                  <a:lnTo>
                    <a:pt x="2913" y="6319"/>
                  </a:lnTo>
                  <a:lnTo>
                    <a:pt x="3016" y="6278"/>
                  </a:lnTo>
                  <a:lnTo>
                    <a:pt x="3098" y="6216"/>
                  </a:lnTo>
                  <a:lnTo>
                    <a:pt x="3180" y="6134"/>
                  </a:lnTo>
                  <a:lnTo>
                    <a:pt x="3200" y="6031"/>
                  </a:lnTo>
                  <a:lnTo>
                    <a:pt x="3200" y="5970"/>
                  </a:lnTo>
                  <a:lnTo>
                    <a:pt x="3200" y="5908"/>
                  </a:lnTo>
                  <a:lnTo>
                    <a:pt x="3098" y="5662"/>
                  </a:lnTo>
                  <a:lnTo>
                    <a:pt x="2995" y="5396"/>
                  </a:lnTo>
                  <a:lnTo>
                    <a:pt x="2831" y="4862"/>
                  </a:lnTo>
                  <a:lnTo>
                    <a:pt x="2770" y="4595"/>
                  </a:lnTo>
                  <a:lnTo>
                    <a:pt x="2729" y="4329"/>
                  </a:lnTo>
                  <a:lnTo>
                    <a:pt x="2708" y="4042"/>
                  </a:lnTo>
                  <a:lnTo>
                    <a:pt x="2708" y="3775"/>
                  </a:lnTo>
                  <a:lnTo>
                    <a:pt x="2770" y="3488"/>
                  </a:lnTo>
                  <a:lnTo>
                    <a:pt x="2852" y="3201"/>
                  </a:lnTo>
                  <a:lnTo>
                    <a:pt x="2995" y="2893"/>
                  </a:lnTo>
                  <a:lnTo>
                    <a:pt x="3180" y="2606"/>
                  </a:lnTo>
                  <a:lnTo>
                    <a:pt x="3364" y="2339"/>
                  </a:lnTo>
                  <a:lnTo>
                    <a:pt x="3611" y="2093"/>
                  </a:lnTo>
                  <a:lnTo>
                    <a:pt x="3775" y="1929"/>
                  </a:lnTo>
                  <a:lnTo>
                    <a:pt x="3959" y="1744"/>
                  </a:lnTo>
                  <a:lnTo>
                    <a:pt x="4041" y="1662"/>
                  </a:lnTo>
                  <a:lnTo>
                    <a:pt x="4103" y="1539"/>
                  </a:lnTo>
                  <a:lnTo>
                    <a:pt x="4124" y="1416"/>
                  </a:lnTo>
                  <a:lnTo>
                    <a:pt x="4144" y="1293"/>
                  </a:lnTo>
                  <a:lnTo>
                    <a:pt x="4103" y="1211"/>
                  </a:lnTo>
                  <a:lnTo>
                    <a:pt x="4041" y="1170"/>
                  </a:lnTo>
                  <a:lnTo>
                    <a:pt x="3980" y="1129"/>
                  </a:lnTo>
                  <a:lnTo>
                    <a:pt x="3898" y="1129"/>
                  </a:lnTo>
                  <a:lnTo>
                    <a:pt x="3590" y="1067"/>
                  </a:lnTo>
                  <a:lnTo>
                    <a:pt x="3488" y="1026"/>
                  </a:lnTo>
                  <a:lnTo>
                    <a:pt x="3385" y="985"/>
                  </a:lnTo>
                  <a:lnTo>
                    <a:pt x="3282" y="964"/>
                  </a:lnTo>
                  <a:lnTo>
                    <a:pt x="3180" y="923"/>
                  </a:lnTo>
                  <a:lnTo>
                    <a:pt x="3098" y="944"/>
                  </a:lnTo>
                  <a:lnTo>
                    <a:pt x="3057" y="903"/>
                  </a:lnTo>
                  <a:lnTo>
                    <a:pt x="2954" y="841"/>
                  </a:lnTo>
                  <a:lnTo>
                    <a:pt x="2852" y="821"/>
                  </a:lnTo>
                  <a:lnTo>
                    <a:pt x="2729" y="780"/>
                  </a:lnTo>
                  <a:lnTo>
                    <a:pt x="2626" y="739"/>
                  </a:lnTo>
                  <a:lnTo>
                    <a:pt x="2564" y="739"/>
                  </a:lnTo>
                  <a:lnTo>
                    <a:pt x="2503" y="718"/>
                  </a:lnTo>
                  <a:lnTo>
                    <a:pt x="2400" y="657"/>
                  </a:lnTo>
                  <a:lnTo>
                    <a:pt x="2298" y="636"/>
                  </a:lnTo>
                  <a:lnTo>
                    <a:pt x="2216" y="595"/>
                  </a:lnTo>
                  <a:lnTo>
                    <a:pt x="2113" y="554"/>
                  </a:lnTo>
                  <a:lnTo>
                    <a:pt x="1929" y="493"/>
                  </a:lnTo>
                  <a:lnTo>
                    <a:pt x="1723" y="370"/>
                  </a:lnTo>
                  <a:lnTo>
                    <a:pt x="1641" y="370"/>
                  </a:lnTo>
                  <a:lnTo>
                    <a:pt x="1580" y="329"/>
                  </a:lnTo>
                  <a:lnTo>
                    <a:pt x="1457" y="247"/>
                  </a:lnTo>
                  <a:lnTo>
                    <a:pt x="1416" y="226"/>
                  </a:lnTo>
                  <a:lnTo>
                    <a:pt x="1354" y="185"/>
                  </a:lnTo>
                  <a:lnTo>
                    <a:pt x="1272" y="185"/>
                  </a:lnTo>
                  <a:lnTo>
                    <a:pt x="1211" y="144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3529725" y="2678250"/>
              <a:ext cx="364150" cy="77975"/>
            </a:xfrm>
            <a:custGeom>
              <a:rect b="b" l="l" r="r" t="t"/>
              <a:pathLst>
                <a:path extrusionOk="0" h="3119" w="14566">
                  <a:moveTo>
                    <a:pt x="349" y="0"/>
                  </a:moveTo>
                  <a:lnTo>
                    <a:pt x="267" y="21"/>
                  </a:lnTo>
                  <a:lnTo>
                    <a:pt x="164" y="62"/>
                  </a:lnTo>
                  <a:lnTo>
                    <a:pt x="164" y="82"/>
                  </a:lnTo>
                  <a:lnTo>
                    <a:pt x="0" y="288"/>
                  </a:lnTo>
                  <a:lnTo>
                    <a:pt x="0" y="616"/>
                  </a:lnTo>
                  <a:lnTo>
                    <a:pt x="41" y="698"/>
                  </a:lnTo>
                  <a:lnTo>
                    <a:pt x="82" y="800"/>
                  </a:lnTo>
                  <a:lnTo>
                    <a:pt x="123" y="903"/>
                  </a:lnTo>
                  <a:lnTo>
                    <a:pt x="144" y="944"/>
                  </a:lnTo>
                  <a:lnTo>
                    <a:pt x="185" y="985"/>
                  </a:lnTo>
                  <a:lnTo>
                    <a:pt x="267" y="1088"/>
                  </a:lnTo>
                  <a:lnTo>
                    <a:pt x="369" y="1170"/>
                  </a:lnTo>
                  <a:lnTo>
                    <a:pt x="554" y="1334"/>
                  </a:lnTo>
                  <a:lnTo>
                    <a:pt x="739" y="1539"/>
                  </a:lnTo>
                  <a:lnTo>
                    <a:pt x="739" y="1518"/>
                  </a:lnTo>
                  <a:lnTo>
                    <a:pt x="759" y="1559"/>
                  </a:lnTo>
                  <a:lnTo>
                    <a:pt x="821" y="1600"/>
                  </a:lnTo>
                  <a:lnTo>
                    <a:pt x="903" y="1641"/>
                  </a:lnTo>
                  <a:lnTo>
                    <a:pt x="1005" y="1662"/>
                  </a:lnTo>
                  <a:lnTo>
                    <a:pt x="1108" y="1724"/>
                  </a:lnTo>
                  <a:lnTo>
                    <a:pt x="1087" y="1724"/>
                  </a:lnTo>
                  <a:lnTo>
                    <a:pt x="1128" y="1765"/>
                  </a:lnTo>
                  <a:lnTo>
                    <a:pt x="1169" y="1785"/>
                  </a:lnTo>
                  <a:lnTo>
                    <a:pt x="1272" y="1826"/>
                  </a:lnTo>
                  <a:lnTo>
                    <a:pt x="1375" y="1847"/>
                  </a:lnTo>
                  <a:lnTo>
                    <a:pt x="1416" y="1888"/>
                  </a:lnTo>
                  <a:lnTo>
                    <a:pt x="1457" y="1908"/>
                  </a:lnTo>
                  <a:lnTo>
                    <a:pt x="1457" y="1929"/>
                  </a:lnTo>
                  <a:lnTo>
                    <a:pt x="1539" y="1970"/>
                  </a:lnTo>
                  <a:lnTo>
                    <a:pt x="1641" y="2011"/>
                  </a:lnTo>
                  <a:lnTo>
                    <a:pt x="1744" y="2031"/>
                  </a:lnTo>
                  <a:lnTo>
                    <a:pt x="1826" y="2093"/>
                  </a:lnTo>
                  <a:lnTo>
                    <a:pt x="1908" y="2154"/>
                  </a:lnTo>
                  <a:lnTo>
                    <a:pt x="2011" y="2195"/>
                  </a:lnTo>
                  <a:lnTo>
                    <a:pt x="2113" y="2216"/>
                  </a:lnTo>
                  <a:lnTo>
                    <a:pt x="2195" y="2277"/>
                  </a:lnTo>
                  <a:lnTo>
                    <a:pt x="2195" y="2257"/>
                  </a:lnTo>
                  <a:lnTo>
                    <a:pt x="2257" y="2318"/>
                  </a:lnTo>
                  <a:lnTo>
                    <a:pt x="2318" y="2359"/>
                  </a:lnTo>
                  <a:lnTo>
                    <a:pt x="2462" y="2380"/>
                  </a:lnTo>
                  <a:lnTo>
                    <a:pt x="2626" y="2380"/>
                  </a:lnTo>
                  <a:lnTo>
                    <a:pt x="2687" y="2421"/>
                  </a:lnTo>
                  <a:lnTo>
                    <a:pt x="2749" y="2462"/>
                  </a:lnTo>
                  <a:lnTo>
                    <a:pt x="2811" y="2503"/>
                  </a:lnTo>
                  <a:lnTo>
                    <a:pt x="2872" y="2544"/>
                  </a:lnTo>
                  <a:lnTo>
                    <a:pt x="3036" y="2565"/>
                  </a:lnTo>
                  <a:lnTo>
                    <a:pt x="3180" y="2565"/>
                  </a:lnTo>
                  <a:lnTo>
                    <a:pt x="3262" y="2585"/>
                  </a:lnTo>
                  <a:lnTo>
                    <a:pt x="3323" y="2647"/>
                  </a:lnTo>
                  <a:lnTo>
                    <a:pt x="3405" y="2626"/>
                  </a:lnTo>
                  <a:lnTo>
                    <a:pt x="3488" y="2647"/>
                  </a:lnTo>
                  <a:lnTo>
                    <a:pt x="3570" y="2708"/>
                  </a:lnTo>
                  <a:lnTo>
                    <a:pt x="3652" y="2729"/>
                  </a:lnTo>
                  <a:lnTo>
                    <a:pt x="3857" y="2729"/>
                  </a:lnTo>
                  <a:lnTo>
                    <a:pt x="4062" y="2749"/>
                  </a:lnTo>
                  <a:lnTo>
                    <a:pt x="4144" y="2770"/>
                  </a:lnTo>
                  <a:lnTo>
                    <a:pt x="4226" y="2831"/>
                  </a:lnTo>
                  <a:lnTo>
                    <a:pt x="4308" y="2811"/>
                  </a:lnTo>
                  <a:lnTo>
                    <a:pt x="4390" y="2831"/>
                  </a:lnTo>
                  <a:lnTo>
                    <a:pt x="4657" y="2893"/>
                  </a:lnTo>
                  <a:lnTo>
                    <a:pt x="4903" y="2934"/>
                  </a:lnTo>
                  <a:lnTo>
                    <a:pt x="5149" y="2934"/>
                  </a:lnTo>
                  <a:lnTo>
                    <a:pt x="5416" y="2913"/>
                  </a:lnTo>
                  <a:lnTo>
                    <a:pt x="5929" y="2913"/>
                  </a:lnTo>
                  <a:lnTo>
                    <a:pt x="6175" y="2934"/>
                  </a:lnTo>
                  <a:lnTo>
                    <a:pt x="6442" y="3016"/>
                  </a:lnTo>
                  <a:lnTo>
                    <a:pt x="6790" y="3016"/>
                  </a:lnTo>
                  <a:lnTo>
                    <a:pt x="7180" y="3057"/>
                  </a:lnTo>
                  <a:lnTo>
                    <a:pt x="7570" y="3098"/>
                  </a:lnTo>
                  <a:lnTo>
                    <a:pt x="7960" y="3118"/>
                  </a:lnTo>
                  <a:lnTo>
                    <a:pt x="8739" y="3118"/>
                  </a:lnTo>
                  <a:lnTo>
                    <a:pt x="9129" y="3098"/>
                  </a:lnTo>
                  <a:lnTo>
                    <a:pt x="9519" y="3057"/>
                  </a:lnTo>
                  <a:lnTo>
                    <a:pt x="9908" y="3016"/>
                  </a:lnTo>
                  <a:lnTo>
                    <a:pt x="9990" y="2995"/>
                  </a:lnTo>
                  <a:lnTo>
                    <a:pt x="10072" y="3016"/>
                  </a:lnTo>
                  <a:lnTo>
                    <a:pt x="10155" y="2954"/>
                  </a:lnTo>
                  <a:lnTo>
                    <a:pt x="10257" y="2934"/>
                  </a:lnTo>
                  <a:lnTo>
                    <a:pt x="10442" y="2913"/>
                  </a:lnTo>
                  <a:lnTo>
                    <a:pt x="10647" y="2913"/>
                  </a:lnTo>
                  <a:lnTo>
                    <a:pt x="10729" y="2893"/>
                  </a:lnTo>
                  <a:lnTo>
                    <a:pt x="10832" y="2831"/>
                  </a:lnTo>
                  <a:lnTo>
                    <a:pt x="10893" y="2811"/>
                  </a:lnTo>
                  <a:lnTo>
                    <a:pt x="10975" y="2831"/>
                  </a:lnTo>
                  <a:lnTo>
                    <a:pt x="11078" y="2770"/>
                  </a:lnTo>
                  <a:lnTo>
                    <a:pt x="11160" y="2749"/>
                  </a:lnTo>
                  <a:lnTo>
                    <a:pt x="11365" y="2729"/>
                  </a:lnTo>
                  <a:lnTo>
                    <a:pt x="11467" y="2749"/>
                  </a:lnTo>
                  <a:lnTo>
                    <a:pt x="11570" y="2729"/>
                  </a:lnTo>
                  <a:lnTo>
                    <a:pt x="11652" y="2708"/>
                  </a:lnTo>
                  <a:lnTo>
                    <a:pt x="11734" y="2647"/>
                  </a:lnTo>
                  <a:lnTo>
                    <a:pt x="11816" y="2626"/>
                  </a:lnTo>
                  <a:lnTo>
                    <a:pt x="11898" y="2647"/>
                  </a:lnTo>
                  <a:lnTo>
                    <a:pt x="11960" y="2585"/>
                  </a:lnTo>
                  <a:lnTo>
                    <a:pt x="12042" y="2565"/>
                  </a:lnTo>
                  <a:lnTo>
                    <a:pt x="12185" y="2565"/>
                  </a:lnTo>
                  <a:lnTo>
                    <a:pt x="12329" y="2544"/>
                  </a:lnTo>
                  <a:lnTo>
                    <a:pt x="12411" y="2524"/>
                  </a:lnTo>
                  <a:lnTo>
                    <a:pt x="12473" y="2462"/>
                  </a:lnTo>
                  <a:lnTo>
                    <a:pt x="12637" y="2462"/>
                  </a:lnTo>
                  <a:lnTo>
                    <a:pt x="12698" y="2421"/>
                  </a:lnTo>
                  <a:lnTo>
                    <a:pt x="12780" y="2380"/>
                  </a:lnTo>
                  <a:lnTo>
                    <a:pt x="12924" y="2380"/>
                  </a:lnTo>
                  <a:lnTo>
                    <a:pt x="13088" y="2359"/>
                  </a:lnTo>
                  <a:lnTo>
                    <a:pt x="13150" y="2339"/>
                  </a:lnTo>
                  <a:lnTo>
                    <a:pt x="13211" y="2277"/>
                  </a:lnTo>
                  <a:lnTo>
                    <a:pt x="13293" y="2257"/>
                  </a:lnTo>
                  <a:lnTo>
                    <a:pt x="13355" y="2257"/>
                  </a:lnTo>
                  <a:lnTo>
                    <a:pt x="13457" y="2216"/>
                  </a:lnTo>
                  <a:lnTo>
                    <a:pt x="13560" y="2195"/>
                  </a:lnTo>
                  <a:lnTo>
                    <a:pt x="13662" y="2154"/>
                  </a:lnTo>
                  <a:lnTo>
                    <a:pt x="13765" y="2093"/>
                  </a:lnTo>
                  <a:lnTo>
                    <a:pt x="13827" y="2052"/>
                  </a:lnTo>
                  <a:lnTo>
                    <a:pt x="13888" y="2011"/>
                  </a:lnTo>
                  <a:lnTo>
                    <a:pt x="14032" y="2011"/>
                  </a:lnTo>
                  <a:lnTo>
                    <a:pt x="14196" y="1990"/>
                  </a:lnTo>
                  <a:lnTo>
                    <a:pt x="14257" y="1949"/>
                  </a:lnTo>
                  <a:lnTo>
                    <a:pt x="14319" y="1908"/>
                  </a:lnTo>
                  <a:lnTo>
                    <a:pt x="14298" y="1908"/>
                  </a:lnTo>
                  <a:lnTo>
                    <a:pt x="14401" y="1826"/>
                  </a:lnTo>
                  <a:lnTo>
                    <a:pt x="14503" y="1724"/>
                  </a:lnTo>
                  <a:lnTo>
                    <a:pt x="14483" y="1724"/>
                  </a:lnTo>
                  <a:lnTo>
                    <a:pt x="14545" y="1641"/>
                  </a:lnTo>
                  <a:lnTo>
                    <a:pt x="14565" y="1539"/>
                  </a:lnTo>
                  <a:lnTo>
                    <a:pt x="14545" y="1457"/>
                  </a:lnTo>
                  <a:lnTo>
                    <a:pt x="14483" y="1375"/>
                  </a:lnTo>
                  <a:lnTo>
                    <a:pt x="14442" y="1334"/>
                  </a:lnTo>
                  <a:lnTo>
                    <a:pt x="14360" y="1334"/>
                  </a:lnTo>
                  <a:lnTo>
                    <a:pt x="14319" y="1375"/>
                  </a:lnTo>
                  <a:lnTo>
                    <a:pt x="14155" y="1375"/>
                  </a:lnTo>
                  <a:lnTo>
                    <a:pt x="14052" y="1416"/>
                  </a:lnTo>
                  <a:lnTo>
                    <a:pt x="13950" y="1457"/>
                  </a:lnTo>
                  <a:lnTo>
                    <a:pt x="13847" y="1477"/>
                  </a:lnTo>
                  <a:lnTo>
                    <a:pt x="13765" y="1539"/>
                  </a:lnTo>
                  <a:lnTo>
                    <a:pt x="13683" y="1559"/>
                  </a:lnTo>
                  <a:lnTo>
                    <a:pt x="13601" y="1559"/>
                  </a:lnTo>
                  <a:lnTo>
                    <a:pt x="13519" y="1600"/>
                  </a:lnTo>
                  <a:lnTo>
                    <a:pt x="13416" y="1641"/>
                  </a:lnTo>
                  <a:lnTo>
                    <a:pt x="13314" y="1662"/>
                  </a:lnTo>
                  <a:lnTo>
                    <a:pt x="13211" y="1724"/>
                  </a:lnTo>
                  <a:lnTo>
                    <a:pt x="13129" y="1744"/>
                  </a:lnTo>
                  <a:lnTo>
                    <a:pt x="13047" y="1744"/>
                  </a:lnTo>
                  <a:lnTo>
                    <a:pt x="12985" y="1785"/>
                  </a:lnTo>
                  <a:lnTo>
                    <a:pt x="12903" y="1806"/>
                  </a:lnTo>
                  <a:lnTo>
                    <a:pt x="12760" y="1826"/>
                  </a:lnTo>
                  <a:lnTo>
                    <a:pt x="12616" y="1847"/>
                  </a:lnTo>
                  <a:lnTo>
                    <a:pt x="12555" y="1867"/>
                  </a:lnTo>
                  <a:lnTo>
                    <a:pt x="12493" y="1888"/>
                  </a:lnTo>
                  <a:lnTo>
                    <a:pt x="12144" y="1929"/>
                  </a:lnTo>
                  <a:lnTo>
                    <a:pt x="12062" y="1970"/>
                  </a:lnTo>
                  <a:lnTo>
                    <a:pt x="12001" y="1990"/>
                  </a:lnTo>
                  <a:lnTo>
                    <a:pt x="11857" y="2011"/>
                  </a:lnTo>
                  <a:lnTo>
                    <a:pt x="11714" y="2011"/>
                  </a:lnTo>
                  <a:lnTo>
                    <a:pt x="11632" y="2031"/>
                  </a:lnTo>
                  <a:lnTo>
                    <a:pt x="11570" y="2072"/>
                  </a:lnTo>
                  <a:lnTo>
                    <a:pt x="11037" y="2113"/>
                  </a:lnTo>
                  <a:lnTo>
                    <a:pt x="10688" y="2154"/>
                  </a:lnTo>
                  <a:lnTo>
                    <a:pt x="10339" y="2175"/>
                  </a:lnTo>
                  <a:lnTo>
                    <a:pt x="9990" y="2195"/>
                  </a:lnTo>
                  <a:lnTo>
                    <a:pt x="9642" y="2216"/>
                  </a:lnTo>
                  <a:lnTo>
                    <a:pt x="9272" y="2195"/>
                  </a:lnTo>
                  <a:lnTo>
                    <a:pt x="8924" y="2195"/>
                  </a:lnTo>
                  <a:lnTo>
                    <a:pt x="8575" y="2154"/>
                  </a:lnTo>
                  <a:lnTo>
                    <a:pt x="8226" y="2113"/>
                  </a:lnTo>
                  <a:lnTo>
                    <a:pt x="7693" y="2072"/>
                  </a:lnTo>
                  <a:lnTo>
                    <a:pt x="7611" y="2031"/>
                  </a:lnTo>
                  <a:lnTo>
                    <a:pt x="7508" y="2011"/>
                  </a:lnTo>
                  <a:lnTo>
                    <a:pt x="7324" y="2011"/>
                  </a:lnTo>
                  <a:lnTo>
                    <a:pt x="7118" y="1990"/>
                  </a:lnTo>
                  <a:lnTo>
                    <a:pt x="7036" y="1970"/>
                  </a:lnTo>
                  <a:lnTo>
                    <a:pt x="6934" y="1929"/>
                  </a:lnTo>
                  <a:lnTo>
                    <a:pt x="6585" y="1888"/>
                  </a:lnTo>
                  <a:lnTo>
                    <a:pt x="6503" y="1847"/>
                  </a:lnTo>
                  <a:lnTo>
                    <a:pt x="6421" y="1826"/>
                  </a:lnTo>
                  <a:lnTo>
                    <a:pt x="6031" y="1826"/>
                  </a:lnTo>
                  <a:lnTo>
                    <a:pt x="5949" y="1785"/>
                  </a:lnTo>
                  <a:lnTo>
                    <a:pt x="5847" y="1744"/>
                  </a:lnTo>
                  <a:lnTo>
                    <a:pt x="5765" y="1724"/>
                  </a:lnTo>
                  <a:lnTo>
                    <a:pt x="5683" y="1724"/>
                  </a:lnTo>
                  <a:lnTo>
                    <a:pt x="5600" y="1683"/>
                  </a:lnTo>
                  <a:lnTo>
                    <a:pt x="5539" y="1662"/>
                  </a:lnTo>
                  <a:lnTo>
                    <a:pt x="5395" y="1641"/>
                  </a:lnTo>
                  <a:lnTo>
                    <a:pt x="5231" y="1621"/>
                  </a:lnTo>
                  <a:lnTo>
                    <a:pt x="5170" y="1600"/>
                  </a:lnTo>
                  <a:lnTo>
                    <a:pt x="5108" y="1559"/>
                  </a:lnTo>
                  <a:lnTo>
                    <a:pt x="5026" y="1559"/>
                  </a:lnTo>
                  <a:lnTo>
                    <a:pt x="4944" y="1539"/>
                  </a:lnTo>
                  <a:lnTo>
                    <a:pt x="4882" y="1498"/>
                  </a:lnTo>
                  <a:lnTo>
                    <a:pt x="4821" y="1477"/>
                  </a:lnTo>
                  <a:lnTo>
                    <a:pt x="4657" y="1457"/>
                  </a:lnTo>
                  <a:lnTo>
                    <a:pt x="4513" y="1436"/>
                  </a:lnTo>
                  <a:lnTo>
                    <a:pt x="4452" y="1416"/>
                  </a:lnTo>
                  <a:lnTo>
                    <a:pt x="4390" y="1375"/>
                  </a:lnTo>
                  <a:lnTo>
                    <a:pt x="4206" y="1334"/>
                  </a:lnTo>
                  <a:lnTo>
                    <a:pt x="4103" y="1293"/>
                  </a:lnTo>
                  <a:lnTo>
                    <a:pt x="4000" y="1272"/>
                  </a:lnTo>
                  <a:lnTo>
                    <a:pt x="3898" y="1231"/>
                  </a:lnTo>
                  <a:lnTo>
                    <a:pt x="3816" y="1190"/>
                  </a:lnTo>
                  <a:lnTo>
                    <a:pt x="3734" y="1190"/>
                  </a:lnTo>
                  <a:lnTo>
                    <a:pt x="3652" y="1170"/>
                  </a:lnTo>
                  <a:lnTo>
                    <a:pt x="3590" y="1129"/>
                  </a:lnTo>
                  <a:lnTo>
                    <a:pt x="3529" y="1108"/>
                  </a:lnTo>
                  <a:lnTo>
                    <a:pt x="3385" y="1088"/>
                  </a:lnTo>
                  <a:lnTo>
                    <a:pt x="3241" y="1067"/>
                  </a:lnTo>
                  <a:lnTo>
                    <a:pt x="3159" y="1047"/>
                  </a:lnTo>
                  <a:lnTo>
                    <a:pt x="3098" y="1006"/>
                  </a:lnTo>
                  <a:lnTo>
                    <a:pt x="2913" y="965"/>
                  </a:lnTo>
                  <a:lnTo>
                    <a:pt x="2831" y="924"/>
                  </a:lnTo>
                  <a:lnTo>
                    <a:pt x="2729" y="903"/>
                  </a:lnTo>
                  <a:lnTo>
                    <a:pt x="2626" y="882"/>
                  </a:lnTo>
                  <a:lnTo>
                    <a:pt x="2544" y="821"/>
                  </a:lnTo>
                  <a:lnTo>
                    <a:pt x="2462" y="821"/>
                  </a:lnTo>
                  <a:lnTo>
                    <a:pt x="2380" y="800"/>
                  </a:lnTo>
                  <a:lnTo>
                    <a:pt x="2277" y="739"/>
                  </a:lnTo>
                  <a:lnTo>
                    <a:pt x="2175" y="718"/>
                  </a:lnTo>
                  <a:lnTo>
                    <a:pt x="2072" y="698"/>
                  </a:lnTo>
                  <a:lnTo>
                    <a:pt x="1990" y="636"/>
                  </a:lnTo>
                  <a:lnTo>
                    <a:pt x="1908" y="636"/>
                  </a:lnTo>
                  <a:lnTo>
                    <a:pt x="1826" y="616"/>
                  </a:lnTo>
                  <a:lnTo>
                    <a:pt x="1723" y="554"/>
                  </a:lnTo>
                  <a:lnTo>
                    <a:pt x="1621" y="534"/>
                  </a:lnTo>
                  <a:lnTo>
                    <a:pt x="1518" y="513"/>
                  </a:lnTo>
                  <a:lnTo>
                    <a:pt x="1436" y="452"/>
                  </a:lnTo>
                  <a:lnTo>
                    <a:pt x="1354" y="452"/>
                  </a:lnTo>
                  <a:lnTo>
                    <a:pt x="1272" y="431"/>
                  </a:lnTo>
                  <a:lnTo>
                    <a:pt x="1169" y="370"/>
                  </a:lnTo>
                  <a:lnTo>
                    <a:pt x="1067" y="349"/>
                  </a:lnTo>
                  <a:lnTo>
                    <a:pt x="964" y="329"/>
                  </a:lnTo>
                  <a:lnTo>
                    <a:pt x="882" y="267"/>
                  </a:lnTo>
                  <a:lnTo>
                    <a:pt x="800" y="267"/>
                  </a:lnTo>
                  <a:lnTo>
                    <a:pt x="718" y="247"/>
                  </a:lnTo>
                  <a:lnTo>
                    <a:pt x="616" y="164"/>
                  </a:lnTo>
                  <a:lnTo>
                    <a:pt x="534" y="82"/>
                  </a:lnTo>
                  <a:lnTo>
                    <a:pt x="534" y="62"/>
                  </a:lnTo>
                  <a:lnTo>
                    <a:pt x="451" y="2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4129750" y="522225"/>
              <a:ext cx="91300" cy="167225"/>
            </a:xfrm>
            <a:custGeom>
              <a:rect b="b" l="l" r="r" t="t"/>
              <a:pathLst>
                <a:path extrusionOk="0" h="6689" w="3652">
                  <a:moveTo>
                    <a:pt x="1929" y="1"/>
                  </a:moveTo>
                  <a:lnTo>
                    <a:pt x="1847" y="103"/>
                  </a:lnTo>
                  <a:lnTo>
                    <a:pt x="1806" y="206"/>
                  </a:lnTo>
                  <a:lnTo>
                    <a:pt x="1785" y="329"/>
                  </a:lnTo>
                  <a:lnTo>
                    <a:pt x="1785" y="473"/>
                  </a:lnTo>
                  <a:lnTo>
                    <a:pt x="1806" y="596"/>
                  </a:lnTo>
                  <a:lnTo>
                    <a:pt x="1806" y="719"/>
                  </a:lnTo>
                  <a:lnTo>
                    <a:pt x="1765" y="842"/>
                  </a:lnTo>
                  <a:lnTo>
                    <a:pt x="1724" y="944"/>
                  </a:lnTo>
                  <a:lnTo>
                    <a:pt x="1724" y="1026"/>
                  </a:lnTo>
                  <a:lnTo>
                    <a:pt x="1703" y="1088"/>
                  </a:lnTo>
                  <a:lnTo>
                    <a:pt x="1662" y="1150"/>
                  </a:lnTo>
                  <a:lnTo>
                    <a:pt x="1621" y="1232"/>
                  </a:lnTo>
                  <a:lnTo>
                    <a:pt x="1601" y="1396"/>
                  </a:lnTo>
                  <a:lnTo>
                    <a:pt x="1601" y="1560"/>
                  </a:lnTo>
                  <a:lnTo>
                    <a:pt x="1580" y="1621"/>
                  </a:lnTo>
                  <a:lnTo>
                    <a:pt x="1539" y="1703"/>
                  </a:lnTo>
                  <a:lnTo>
                    <a:pt x="1539" y="1765"/>
                  </a:lnTo>
                  <a:lnTo>
                    <a:pt x="1518" y="1826"/>
                  </a:lnTo>
                  <a:lnTo>
                    <a:pt x="1477" y="1888"/>
                  </a:lnTo>
                  <a:lnTo>
                    <a:pt x="1436" y="1950"/>
                  </a:lnTo>
                  <a:lnTo>
                    <a:pt x="1436" y="2093"/>
                  </a:lnTo>
                  <a:lnTo>
                    <a:pt x="1416" y="2237"/>
                  </a:lnTo>
                  <a:lnTo>
                    <a:pt x="1395" y="2319"/>
                  </a:lnTo>
                  <a:lnTo>
                    <a:pt x="1334" y="2380"/>
                  </a:lnTo>
                  <a:lnTo>
                    <a:pt x="1272" y="2462"/>
                  </a:lnTo>
                  <a:lnTo>
                    <a:pt x="1252" y="2565"/>
                  </a:lnTo>
                  <a:lnTo>
                    <a:pt x="1211" y="2668"/>
                  </a:lnTo>
                  <a:lnTo>
                    <a:pt x="1170" y="2770"/>
                  </a:lnTo>
                  <a:lnTo>
                    <a:pt x="1170" y="2750"/>
                  </a:lnTo>
                  <a:lnTo>
                    <a:pt x="1129" y="2791"/>
                  </a:lnTo>
                  <a:lnTo>
                    <a:pt x="1088" y="2832"/>
                  </a:lnTo>
                  <a:lnTo>
                    <a:pt x="1047" y="2955"/>
                  </a:lnTo>
                  <a:lnTo>
                    <a:pt x="1026" y="3057"/>
                  </a:lnTo>
                  <a:lnTo>
                    <a:pt x="985" y="3160"/>
                  </a:lnTo>
                  <a:lnTo>
                    <a:pt x="985" y="3242"/>
                  </a:lnTo>
                  <a:lnTo>
                    <a:pt x="944" y="3303"/>
                  </a:lnTo>
                  <a:lnTo>
                    <a:pt x="800" y="3488"/>
                  </a:lnTo>
                  <a:lnTo>
                    <a:pt x="759" y="3529"/>
                  </a:lnTo>
                  <a:lnTo>
                    <a:pt x="739" y="3570"/>
                  </a:lnTo>
                  <a:lnTo>
                    <a:pt x="698" y="3673"/>
                  </a:lnTo>
                  <a:lnTo>
                    <a:pt x="657" y="3775"/>
                  </a:lnTo>
                  <a:lnTo>
                    <a:pt x="616" y="3857"/>
                  </a:lnTo>
                  <a:lnTo>
                    <a:pt x="636" y="3857"/>
                  </a:lnTo>
                  <a:lnTo>
                    <a:pt x="575" y="3878"/>
                  </a:lnTo>
                  <a:lnTo>
                    <a:pt x="554" y="3919"/>
                  </a:lnTo>
                  <a:lnTo>
                    <a:pt x="513" y="4021"/>
                  </a:lnTo>
                  <a:lnTo>
                    <a:pt x="472" y="4104"/>
                  </a:lnTo>
                  <a:lnTo>
                    <a:pt x="452" y="4145"/>
                  </a:lnTo>
                  <a:lnTo>
                    <a:pt x="411" y="4186"/>
                  </a:lnTo>
                  <a:lnTo>
                    <a:pt x="390" y="4206"/>
                  </a:lnTo>
                  <a:lnTo>
                    <a:pt x="308" y="4309"/>
                  </a:lnTo>
                  <a:lnTo>
                    <a:pt x="226" y="4370"/>
                  </a:lnTo>
                  <a:lnTo>
                    <a:pt x="206" y="4391"/>
                  </a:lnTo>
                  <a:lnTo>
                    <a:pt x="41" y="4575"/>
                  </a:lnTo>
                  <a:lnTo>
                    <a:pt x="62" y="4575"/>
                  </a:lnTo>
                  <a:lnTo>
                    <a:pt x="0" y="4657"/>
                  </a:lnTo>
                  <a:lnTo>
                    <a:pt x="21" y="4739"/>
                  </a:lnTo>
                  <a:lnTo>
                    <a:pt x="349" y="5150"/>
                  </a:lnTo>
                  <a:lnTo>
                    <a:pt x="595" y="5498"/>
                  </a:lnTo>
                  <a:lnTo>
                    <a:pt x="842" y="5827"/>
                  </a:lnTo>
                  <a:lnTo>
                    <a:pt x="944" y="6011"/>
                  </a:lnTo>
                  <a:lnTo>
                    <a:pt x="1047" y="6196"/>
                  </a:lnTo>
                  <a:lnTo>
                    <a:pt x="1108" y="6401"/>
                  </a:lnTo>
                  <a:lnTo>
                    <a:pt x="1149" y="6606"/>
                  </a:lnTo>
                  <a:lnTo>
                    <a:pt x="1293" y="6668"/>
                  </a:lnTo>
                  <a:lnTo>
                    <a:pt x="1416" y="6688"/>
                  </a:lnTo>
                  <a:lnTo>
                    <a:pt x="1559" y="6668"/>
                  </a:lnTo>
                  <a:lnTo>
                    <a:pt x="1703" y="6606"/>
                  </a:lnTo>
                  <a:lnTo>
                    <a:pt x="1765" y="6586"/>
                  </a:lnTo>
                  <a:lnTo>
                    <a:pt x="1847" y="6586"/>
                  </a:lnTo>
                  <a:lnTo>
                    <a:pt x="1929" y="6545"/>
                  </a:lnTo>
                  <a:lnTo>
                    <a:pt x="1990" y="6524"/>
                  </a:lnTo>
                  <a:lnTo>
                    <a:pt x="2134" y="6504"/>
                  </a:lnTo>
                  <a:lnTo>
                    <a:pt x="2298" y="6483"/>
                  </a:lnTo>
                  <a:lnTo>
                    <a:pt x="2360" y="6463"/>
                  </a:lnTo>
                  <a:lnTo>
                    <a:pt x="2442" y="6422"/>
                  </a:lnTo>
                  <a:lnTo>
                    <a:pt x="2503" y="6401"/>
                  </a:lnTo>
                  <a:lnTo>
                    <a:pt x="2585" y="6401"/>
                  </a:lnTo>
                  <a:lnTo>
                    <a:pt x="2647" y="6360"/>
                  </a:lnTo>
                  <a:lnTo>
                    <a:pt x="2729" y="6340"/>
                  </a:lnTo>
                  <a:lnTo>
                    <a:pt x="2872" y="6319"/>
                  </a:lnTo>
                  <a:lnTo>
                    <a:pt x="3036" y="6299"/>
                  </a:lnTo>
                  <a:lnTo>
                    <a:pt x="3098" y="6278"/>
                  </a:lnTo>
                  <a:lnTo>
                    <a:pt x="3160" y="6216"/>
                  </a:lnTo>
                  <a:lnTo>
                    <a:pt x="3344" y="6093"/>
                  </a:lnTo>
                  <a:lnTo>
                    <a:pt x="3406" y="6052"/>
                  </a:lnTo>
                  <a:lnTo>
                    <a:pt x="3488" y="6032"/>
                  </a:lnTo>
                  <a:lnTo>
                    <a:pt x="3570" y="5806"/>
                  </a:lnTo>
                  <a:lnTo>
                    <a:pt x="3631" y="5581"/>
                  </a:lnTo>
                  <a:lnTo>
                    <a:pt x="3652" y="5355"/>
                  </a:lnTo>
                  <a:lnTo>
                    <a:pt x="3652" y="5129"/>
                  </a:lnTo>
                  <a:lnTo>
                    <a:pt x="3652" y="4904"/>
                  </a:lnTo>
                  <a:lnTo>
                    <a:pt x="3611" y="4657"/>
                  </a:lnTo>
                  <a:lnTo>
                    <a:pt x="3529" y="4206"/>
                  </a:lnTo>
                  <a:lnTo>
                    <a:pt x="3508" y="4145"/>
                  </a:lnTo>
                  <a:lnTo>
                    <a:pt x="3529" y="4083"/>
                  </a:lnTo>
                  <a:lnTo>
                    <a:pt x="3467" y="3960"/>
                  </a:lnTo>
                  <a:lnTo>
                    <a:pt x="3447" y="3837"/>
                  </a:lnTo>
                  <a:lnTo>
                    <a:pt x="3447" y="3591"/>
                  </a:lnTo>
                  <a:lnTo>
                    <a:pt x="3447" y="3468"/>
                  </a:lnTo>
                  <a:lnTo>
                    <a:pt x="3447" y="3345"/>
                  </a:lnTo>
                  <a:lnTo>
                    <a:pt x="3406" y="3221"/>
                  </a:lnTo>
                  <a:lnTo>
                    <a:pt x="3344" y="3098"/>
                  </a:lnTo>
                  <a:lnTo>
                    <a:pt x="3324" y="3037"/>
                  </a:lnTo>
                  <a:lnTo>
                    <a:pt x="3344" y="2975"/>
                  </a:lnTo>
                  <a:lnTo>
                    <a:pt x="3303" y="2914"/>
                  </a:lnTo>
                  <a:lnTo>
                    <a:pt x="3283" y="2832"/>
                  </a:lnTo>
                  <a:lnTo>
                    <a:pt x="3262" y="2668"/>
                  </a:lnTo>
                  <a:lnTo>
                    <a:pt x="3242" y="2524"/>
                  </a:lnTo>
                  <a:lnTo>
                    <a:pt x="3221" y="2442"/>
                  </a:lnTo>
                  <a:lnTo>
                    <a:pt x="3180" y="2380"/>
                  </a:lnTo>
                  <a:lnTo>
                    <a:pt x="3139" y="2319"/>
                  </a:lnTo>
                  <a:lnTo>
                    <a:pt x="3160" y="2237"/>
                  </a:lnTo>
                  <a:lnTo>
                    <a:pt x="3119" y="2175"/>
                  </a:lnTo>
                  <a:lnTo>
                    <a:pt x="3098" y="2093"/>
                  </a:lnTo>
                  <a:lnTo>
                    <a:pt x="3078" y="1929"/>
                  </a:lnTo>
                  <a:lnTo>
                    <a:pt x="3057" y="1785"/>
                  </a:lnTo>
                  <a:lnTo>
                    <a:pt x="3016" y="1703"/>
                  </a:lnTo>
                  <a:lnTo>
                    <a:pt x="2975" y="1642"/>
                  </a:lnTo>
                  <a:lnTo>
                    <a:pt x="2975" y="1662"/>
                  </a:lnTo>
                  <a:lnTo>
                    <a:pt x="2934" y="1560"/>
                  </a:lnTo>
                  <a:lnTo>
                    <a:pt x="2893" y="1457"/>
                  </a:lnTo>
                  <a:lnTo>
                    <a:pt x="2852" y="1355"/>
                  </a:lnTo>
                  <a:lnTo>
                    <a:pt x="2811" y="1273"/>
                  </a:lnTo>
                  <a:lnTo>
                    <a:pt x="2770" y="1232"/>
                  </a:lnTo>
                  <a:lnTo>
                    <a:pt x="2749" y="1191"/>
                  </a:lnTo>
                  <a:lnTo>
                    <a:pt x="2708" y="1088"/>
                  </a:lnTo>
                  <a:lnTo>
                    <a:pt x="2688" y="985"/>
                  </a:lnTo>
                  <a:lnTo>
                    <a:pt x="2626" y="903"/>
                  </a:lnTo>
                  <a:lnTo>
                    <a:pt x="2585" y="862"/>
                  </a:lnTo>
                  <a:lnTo>
                    <a:pt x="2606" y="801"/>
                  </a:lnTo>
                  <a:lnTo>
                    <a:pt x="2585" y="719"/>
                  </a:lnTo>
                  <a:lnTo>
                    <a:pt x="2544" y="657"/>
                  </a:lnTo>
                  <a:lnTo>
                    <a:pt x="2442" y="534"/>
                  </a:lnTo>
                  <a:lnTo>
                    <a:pt x="2442" y="514"/>
                  </a:lnTo>
                  <a:lnTo>
                    <a:pt x="2401" y="493"/>
                  </a:lnTo>
                  <a:lnTo>
                    <a:pt x="2380" y="452"/>
                  </a:lnTo>
                  <a:lnTo>
                    <a:pt x="2339" y="349"/>
                  </a:lnTo>
                  <a:lnTo>
                    <a:pt x="2319" y="247"/>
                  </a:lnTo>
                  <a:lnTo>
                    <a:pt x="2257" y="165"/>
                  </a:lnTo>
                  <a:lnTo>
                    <a:pt x="2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3292775" y="703775"/>
              <a:ext cx="71325" cy="177475"/>
            </a:xfrm>
            <a:custGeom>
              <a:rect b="b" l="l" r="r" t="t"/>
              <a:pathLst>
                <a:path extrusionOk="0" h="7099" w="2853">
                  <a:moveTo>
                    <a:pt x="473" y="1"/>
                  </a:moveTo>
                  <a:lnTo>
                    <a:pt x="370" y="21"/>
                  </a:lnTo>
                  <a:lnTo>
                    <a:pt x="288" y="83"/>
                  </a:lnTo>
                  <a:lnTo>
                    <a:pt x="288" y="62"/>
                  </a:lnTo>
                  <a:lnTo>
                    <a:pt x="226" y="124"/>
                  </a:lnTo>
                  <a:lnTo>
                    <a:pt x="206" y="206"/>
                  </a:lnTo>
                  <a:lnTo>
                    <a:pt x="185" y="349"/>
                  </a:lnTo>
                  <a:lnTo>
                    <a:pt x="185" y="493"/>
                  </a:lnTo>
                  <a:lnTo>
                    <a:pt x="144" y="575"/>
                  </a:lnTo>
                  <a:lnTo>
                    <a:pt x="103" y="637"/>
                  </a:lnTo>
                  <a:lnTo>
                    <a:pt x="103" y="1355"/>
                  </a:lnTo>
                  <a:lnTo>
                    <a:pt x="21" y="1683"/>
                  </a:lnTo>
                  <a:lnTo>
                    <a:pt x="1" y="1847"/>
                  </a:lnTo>
                  <a:lnTo>
                    <a:pt x="1" y="1991"/>
                  </a:lnTo>
                  <a:lnTo>
                    <a:pt x="1" y="2155"/>
                  </a:lnTo>
                  <a:lnTo>
                    <a:pt x="21" y="2319"/>
                  </a:lnTo>
                  <a:lnTo>
                    <a:pt x="42" y="2483"/>
                  </a:lnTo>
                  <a:lnTo>
                    <a:pt x="103" y="2647"/>
                  </a:lnTo>
                  <a:lnTo>
                    <a:pt x="103" y="3016"/>
                  </a:lnTo>
                  <a:lnTo>
                    <a:pt x="165" y="3098"/>
                  </a:lnTo>
                  <a:lnTo>
                    <a:pt x="185" y="3180"/>
                  </a:lnTo>
                  <a:lnTo>
                    <a:pt x="185" y="3283"/>
                  </a:lnTo>
                  <a:lnTo>
                    <a:pt x="185" y="3365"/>
                  </a:lnTo>
                  <a:lnTo>
                    <a:pt x="185" y="3468"/>
                  </a:lnTo>
                  <a:lnTo>
                    <a:pt x="206" y="3570"/>
                  </a:lnTo>
                  <a:lnTo>
                    <a:pt x="226" y="3652"/>
                  </a:lnTo>
                  <a:lnTo>
                    <a:pt x="288" y="3734"/>
                  </a:lnTo>
                  <a:lnTo>
                    <a:pt x="288" y="4103"/>
                  </a:lnTo>
                  <a:lnTo>
                    <a:pt x="370" y="4206"/>
                  </a:lnTo>
                  <a:lnTo>
                    <a:pt x="452" y="4288"/>
                  </a:lnTo>
                  <a:lnTo>
                    <a:pt x="473" y="4473"/>
                  </a:lnTo>
                  <a:lnTo>
                    <a:pt x="637" y="4657"/>
                  </a:lnTo>
                  <a:lnTo>
                    <a:pt x="657" y="4842"/>
                  </a:lnTo>
                  <a:lnTo>
                    <a:pt x="678" y="4883"/>
                  </a:lnTo>
                  <a:lnTo>
                    <a:pt x="719" y="4924"/>
                  </a:lnTo>
                  <a:lnTo>
                    <a:pt x="739" y="5027"/>
                  </a:lnTo>
                  <a:lnTo>
                    <a:pt x="780" y="5129"/>
                  </a:lnTo>
                  <a:lnTo>
                    <a:pt x="801" y="5170"/>
                  </a:lnTo>
                  <a:lnTo>
                    <a:pt x="842" y="5211"/>
                  </a:lnTo>
                  <a:lnTo>
                    <a:pt x="1026" y="5396"/>
                  </a:lnTo>
                  <a:lnTo>
                    <a:pt x="1191" y="5580"/>
                  </a:lnTo>
                  <a:lnTo>
                    <a:pt x="1375" y="5765"/>
                  </a:lnTo>
                  <a:lnTo>
                    <a:pt x="1560" y="5950"/>
                  </a:lnTo>
                  <a:lnTo>
                    <a:pt x="1744" y="6134"/>
                  </a:lnTo>
                  <a:lnTo>
                    <a:pt x="1929" y="6319"/>
                  </a:lnTo>
                  <a:lnTo>
                    <a:pt x="2114" y="6504"/>
                  </a:lnTo>
                  <a:lnTo>
                    <a:pt x="2298" y="6688"/>
                  </a:lnTo>
                  <a:lnTo>
                    <a:pt x="2483" y="6873"/>
                  </a:lnTo>
                  <a:lnTo>
                    <a:pt x="2585" y="6955"/>
                  </a:lnTo>
                  <a:lnTo>
                    <a:pt x="2668" y="7057"/>
                  </a:lnTo>
                  <a:lnTo>
                    <a:pt x="2709" y="7098"/>
                  </a:lnTo>
                  <a:lnTo>
                    <a:pt x="2770" y="7098"/>
                  </a:lnTo>
                  <a:lnTo>
                    <a:pt x="2811" y="7078"/>
                  </a:lnTo>
                  <a:lnTo>
                    <a:pt x="2852" y="7057"/>
                  </a:lnTo>
                  <a:lnTo>
                    <a:pt x="2832" y="6811"/>
                  </a:lnTo>
                  <a:lnTo>
                    <a:pt x="2832" y="6709"/>
                  </a:lnTo>
                  <a:lnTo>
                    <a:pt x="2791" y="6606"/>
                  </a:lnTo>
                  <a:lnTo>
                    <a:pt x="2647" y="6257"/>
                  </a:lnTo>
                  <a:lnTo>
                    <a:pt x="2524" y="5909"/>
                  </a:lnTo>
                  <a:lnTo>
                    <a:pt x="2421" y="5560"/>
                  </a:lnTo>
                  <a:lnTo>
                    <a:pt x="2339" y="5211"/>
                  </a:lnTo>
                  <a:lnTo>
                    <a:pt x="2196" y="4514"/>
                  </a:lnTo>
                  <a:lnTo>
                    <a:pt x="2052" y="3796"/>
                  </a:lnTo>
                  <a:lnTo>
                    <a:pt x="1991" y="3385"/>
                  </a:lnTo>
                  <a:lnTo>
                    <a:pt x="1970" y="2996"/>
                  </a:lnTo>
                  <a:lnTo>
                    <a:pt x="1991" y="2606"/>
                  </a:lnTo>
                  <a:lnTo>
                    <a:pt x="2011" y="2237"/>
                  </a:lnTo>
                  <a:lnTo>
                    <a:pt x="2114" y="1478"/>
                  </a:lnTo>
                  <a:lnTo>
                    <a:pt x="2155" y="1088"/>
                  </a:lnTo>
                  <a:lnTo>
                    <a:pt x="2196" y="719"/>
                  </a:lnTo>
                  <a:lnTo>
                    <a:pt x="2216" y="657"/>
                  </a:lnTo>
                  <a:lnTo>
                    <a:pt x="2237" y="596"/>
                  </a:lnTo>
                  <a:lnTo>
                    <a:pt x="2319" y="472"/>
                  </a:lnTo>
                  <a:lnTo>
                    <a:pt x="1929" y="431"/>
                  </a:lnTo>
                  <a:lnTo>
                    <a:pt x="1744" y="267"/>
                  </a:lnTo>
                  <a:lnTo>
                    <a:pt x="1006" y="247"/>
                  </a:lnTo>
                  <a:lnTo>
                    <a:pt x="821" y="83"/>
                  </a:lnTo>
                  <a:lnTo>
                    <a:pt x="657" y="62"/>
                  </a:lnTo>
                  <a:lnTo>
                    <a:pt x="555" y="2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FFF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4115400" y="699675"/>
              <a:ext cx="100025" cy="218500"/>
            </a:xfrm>
            <a:custGeom>
              <a:rect b="b" l="l" r="r" t="t"/>
              <a:pathLst>
                <a:path extrusionOk="0" h="8740" w="4001">
                  <a:moveTo>
                    <a:pt x="3713" y="1"/>
                  </a:moveTo>
                  <a:lnTo>
                    <a:pt x="3487" y="21"/>
                  </a:lnTo>
                  <a:lnTo>
                    <a:pt x="3200" y="62"/>
                  </a:lnTo>
                  <a:lnTo>
                    <a:pt x="3139" y="83"/>
                  </a:lnTo>
                  <a:lnTo>
                    <a:pt x="3077" y="83"/>
                  </a:lnTo>
                  <a:lnTo>
                    <a:pt x="2995" y="103"/>
                  </a:lnTo>
                  <a:lnTo>
                    <a:pt x="2913" y="124"/>
                  </a:lnTo>
                  <a:lnTo>
                    <a:pt x="2769" y="144"/>
                  </a:lnTo>
                  <a:lnTo>
                    <a:pt x="2605" y="165"/>
                  </a:lnTo>
                  <a:lnTo>
                    <a:pt x="2523" y="185"/>
                  </a:lnTo>
                  <a:lnTo>
                    <a:pt x="2462" y="247"/>
                  </a:lnTo>
                  <a:lnTo>
                    <a:pt x="2400" y="267"/>
                  </a:lnTo>
                  <a:lnTo>
                    <a:pt x="2359" y="247"/>
                  </a:lnTo>
                  <a:lnTo>
                    <a:pt x="2277" y="267"/>
                  </a:lnTo>
                  <a:lnTo>
                    <a:pt x="2216" y="308"/>
                  </a:lnTo>
                  <a:lnTo>
                    <a:pt x="2092" y="390"/>
                  </a:lnTo>
                  <a:lnTo>
                    <a:pt x="2113" y="431"/>
                  </a:lnTo>
                  <a:lnTo>
                    <a:pt x="2072" y="1252"/>
                  </a:lnTo>
                  <a:lnTo>
                    <a:pt x="2072" y="2072"/>
                  </a:lnTo>
                  <a:lnTo>
                    <a:pt x="2072" y="2483"/>
                  </a:lnTo>
                  <a:lnTo>
                    <a:pt x="2031" y="2893"/>
                  </a:lnTo>
                  <a:lnTo>
                    <a:pt x="1990" y="3303"/>
                  </a:lnTo>
                  <a:lnTo>
                    <a:pt x="1928" y="3714"/>
                  </a:lnTo>
                  <a:lnTo>
                    <a:pt x="1805" y="4473"/>
                  </a:lnTo>
                  <a:lnTo>
                    <a:pt x="1744" y="4862"/>
                  </a:lnTo>
                  <a:lnTo>
                    <a:pt x="1621" y="5232"/>
                  </a:lnTo>
                  <a:lnTo>
                    <a:pt x="1477" y="5642"/>
                  </a:lnTo>
                  <a:lnTo>
                    <a:pt x="1313" y="6032"/>
                  </a:lnTo>
                  <a:lnTo>
                    <a:pt x="1128" y="6442"/>
                  </a:lnTo>
                  <a:lnTo>
                    <a:pt x="944" y="6832"/>
                  </a:lnTo>
                  <a:lnTo>
                    <a:pt x="739" y="7201"/>
                  </a:lnTo>
                  <a:lnTo>
                    <a:pt x="533" y="7591"/>
                  </a:lnTo>
                  <a:lnTo>
                    <a:pt x="308" y="7960"/>
                  </a:lnTo>
                  <a:lnTo>
                    <a:pt x="82" y="8309"/>
                  </a:lnTo>
                  <a:lnTo>
                    <a:pt x="21" y="8370"/>
                  </a:lnTo>
                  <a:lnTo>
                    <a:pt x="0" y="8432"/>
                  </a:lnTo>
                  <a:lnTo>
                    <a:pt x="0" y="8493"/>
                  </a:lnTo>
                  <a:lnTo>
                    <a:pt x="0" y="8555"/>
                  </a:lnTo>
                  <a:lnTo>
                    <a:pt x="21" y="8596"/>
                  </a:lnTo>
                  <a:lnTo>
                    <a:pt x="41" y="8637"/>
                  </a:lnTo>
                  <a:lnTo>
                    <a:pt x="144" y="8739"/>
                  </a:lnTo>
                  <a:lnTo>
                    <a:pt x="205" y="8719"/>
                  </a:lnTo>
                  <a:lnTo>
                    <a:pt x="246" y="8719"/>
                  </a:lnTo>
                  <a:lnTo>
                    <a:pt x="328" y="8657"/>
                  </a:lnTo>
                  <a:lnTo>
                    <a:pt x="390" y="8596"/>
                  </a:lnTo>
                  <a:lnTo>
                    <a:pt x="451" y="8534"/>
                  </a:lnTo>
                  <a:lnTo>
                    <a:pt x="472" y="8514"/>
                  </a:lnTo>
                  <a:lnTo>
                    <a:pt x="554" y="8411"/>
                  </a:lnTo>
                  <a:lnTo>
                    <a:pt x="656" y="8329"/>
                  </a:lnTo>
                  <a:lnTo>
                    <a:pt x="739" y="8227"/>
                  </a:lnTo>
                  <a:lnTo>
                    <a:pt x="800" y="8124"/>
                  </a:lnTo>
                  <a:lnTo>
                    <a:pt x="780" y="8124"/>
                  </a:lnTo>
                  <a:lnTo>
                    <a:pt x="903" y="8042"/>
                  </a:lnTo>
                  <a:lnTo>
                    <a:pt x="944" y="7980"/>
                  </a:lnTo>
                  <a:lnTo>
                    <a:pt x="964" y="7919"/>
                  </a:lnTo>
                  <a:lnTo>
                    <a:pt x="964" y="7939"/>
                  </a:lnTo>
                  <a:lnTo>
                    <a:pt x="1005" y="7898"/>
                  </a:lnTo>
                  <a:lnTo>
                    <a:pt x="1026" y="7857"/>
                  </a:lnTo>
                  <a:lnTo>
                    <a:pt x="1067" y="7775"/>
                  </a:lnTo>
                  <a:lnTo>
                    <a:pt x="1108" y="7673"/>
                  </a:lnTo>
                  <a:lnTo>
                    <a:pt x="1128" y="7632"/>
                  </a:lnTo>
                  <a:lnTo>
                    <a:pt x="1169" y="7591"/>
                  </a:lnTo>
                  <a:lnTo>
                    <a:pt x="1272" y="7488"/>
                  </a:lnTo>
                  <a:lnTo>
                    <a:pt x="1354" y="7386"/>
                  </a:lnTo>
                  <a:lnTo>
                    <a:pt x="1333" y="7386"/>
                  </a:lnTo>
                  <a:lnTo>
                    <a:pt x="1374" y="7365"/>
                  </a:lnTo>
                  <a:lnTo>
                    <a:pt x="1416" y="7304"/>
                  </a:lnTo>
                  <a:lnTo>
                    <a:pt x="1436" y="7221"/>
                  </a:lnTo>
                  <a:lnTo>
                    <a:pt x="1477" y="7119"/>
                  </a:lnTo>
                  <a:lnTo>
                    <a:pt x="1498" y="7078"/>
                  </a:lnTo>
                  <a:lnTo>
                    <a:pt x="1539" y="7037"/>
                  </a:lnTo>
                  <a:lnTo>
                    <a:pt x="1641" y="6934"/>
                  </a:lnTo>
                  <a:lnTo>
                    <a:pt x="1682" y="6873"/>
                  </a:lnTo>
                  <a:lnTo>
                    <a:pt x="1698" y="6827"/>
                  </a:lnTo>
                  <a:lnTo>
                    <a:pt x="1744" y="6811"/>
                  </a:lnTo>
                  <a:lnTo>
                    <a:pt x="1764" y="6750"/>
                  </a:lnTo>
                  <a:lnTo>
                    <a:pt x="1805" y="6668"/>
                  </a:lnTo>
                  <a:lnTo>
                    <a:pt x="1846" y="6545"/>
                  </a:lnTo>
                  <a:lnTo>
                    <a:pt x="1887" y="6462"/>
                  </a:lnTo>
                  <a:lnTo>
                    <a:pt x="1928" y="6442"/>
                  </a:lnTo>
                  <a:lnTo>
                    <a:pt x="1949" y="6401"/>
                  </a:lnTo>
                  <a:lnTo>
                    <a:pt x="1990" y="6298"/>
                  </a:lnTo>
                  <a:lnTo>
                    <a:pt x="2031" y="6196"/>
                  </a:lnTo>
                  <a:lnTo>
                    <a:pt x="2051" y="6155"/>
                  </a:lnTo>
                  <a:lnTo>
                    <a:pt x="2092" y="6114"/>
                  </a:lnTo>
                  <a:lnTo>
                    <a:pt x="2154" y="6032"/>
                  </a:lnTo>
                  <a:lnTo>
                    <a:pt x="2175" y="5929"/>
                  </a:lnTo>
                  <a:lnTo>
                    <a:pt x="2216" y="5827"/>
                  </a:lnTo>
                  <a:lnTo>
                    <a:pt x="2257" y="5724"/>
                  </a:lnTo>
                  <a:lnTo>
                    <a:pt x="2257" y="5744"/>
                  </a:lnTo>
                  <a:lnTo>
                    <a:pt x="2298" y="5703"/>
                  </a:lnTo>
                  <a:lnTo>
                    <a:pt x="2318" y="5662"/>
                  </a:lnTo>
                  <a:lnTo>
                    <a:pt x="2359" y="5560"/>
                  </a:lnTo>
                  <a:lnTo>
                    <a:pt x="2400" y="5457"/>
                  </a:lnTo>
                  <a:lnTo>
                    <a:pt x="2437" y="5364"/>
                  </a:lnTo>
                  <a:lnTo>
                    <a:pt x="2482" y="5334"/>
                  </a:lnTo>
                  <a:lnTo>
                    <a:pt x="2503" y="5293"/>
                  </a:lnTo>
                  <a:lnTo>
                    <a:pt x="2544" y="5170"/>
                  </a:lnTo>
                  <a:lnTo>
                    <a:pt x="2585" y="5068"/>
                  </a:lnTo>
                  <a:lnTo>
                    <a:pt x="2626" y="4965"/>
                  </a:lnTo>
                  <a:lnTo>
                    <a:pt x="2626" y="4883"/>
                  </a:lnTo>
                  <a:lnTo>
                    <a:pt x="2667" y="4821"/>
                  </a:lnTo>
                  <a:lnTo>
                    <a:pt x="2708" y="4739"/>
                  </a:lnTo>
                  <a:lnTo>
                    <a:pt x="2728" y="4637"/>
                  </a:lnTo>
                  <a:lnTo>
                    <a:pt x="2769" y="4534"/>
                  </a:lnTo>
                  <a:lnTo>
                    <a:pt x="2790" y="4493"/>
                  </a:lnTo>
                  <a:lnTo>
                    <a:pt x="2831" y="4452"/>
                  </a:lnTo>
                  <a:lnTo>
                    <a:pt x="2893" y="4370"/>
                  </a:lnTo>
                  <a:lnTo>
                    <a:pt x="2913" y="4267"/>
                  </a:lnTo>
                  <a:lnTo>
                    <a:pt x="2954" y="4165"/>
                  </a:lnTo>
                  <a:lnTo>
                    <a:pt x="2995" y="4062"/>
                  </a:lnTo>
                  <a:lnTo>
                    <a:pt x="2995" y="3980"/>
                  </a:lnTo>
                  <a:lnTo>
                    <a:pt x="3036" y="3898"/>
                  </a:lnTo>
                  <a:lnTo>
                    <a:pt x="3077" y="3816"/>
                  </a:lnTo>
                  <a:lnTo>
                    <a:pt x="3098" y="3714"/>
                  </a:lnTo>
                  <a:lnTo>
                    <a:pt x="3139" y="3611"/>
                  </a:lnTo>
                  <a:lnTo>
                    <a:pt x="3180" y="3529"/>
                  </a:lnTo>
                  <a:lnTo>
                    <a:pt x="3241" y="3488"/>
                  </a:lnTo>
                  <a:lnTo>
                    <a:pt x="3262" y="3406"/>
                  </a:lnTo>
                  <a:lnTo>
                    <a:pt x="3282" y="3262"/>
                  </a:lnTo>
                  <a:lnTo>
                    <a:pt x="3303" y="3119"/>
                  </a:lnTo>
                  <a:lnTo>
                    <a:pt x="3323" y="3037"/>
                  </a:lnTo>
                  <a:lnTo>
                    <a:pt x="3364" y="2975"/>
                  </a:lnTo>
                  <a:lnTo>
                    <a:pt x="3364" y="2996"/>
                  </a:lnTo>
                  <a:lnTo>
                    <a:pt x="3426" y="2934"/>
                  </a:lnTo>
                  <a:lnTo>
                    <a:pt x="3446" y="2852"/>
                  </a:lnTo>
                  <a:lnTo>
                    <a:pt x="3467" y="2708"/>
                  </a:lnTo>
                  <a:lnTo>
                    <a:pt x="3487" y="2565"/>
                  </a:lnTo>
                  <a:lnTo>
                    <a:pt x="3508" y="2483"/>
                  </a:lnTo>
                  <a:lnTo>
                    <a:pt x="3549" y="2421"/>
                  </a:lnTo>
                  <a:lnTo>
                    <a:pt x="3549" y="2442"/>
                  </a:lnTo>
                  <a:lnTo>
                    <a:pt x="3610" y="2360"/>
                  </a:lnTo>
                  <a:lnTo>
                    <a:pt x="3652" y="2257"/>
                  </a:lnTo>
                  <a:lnTo>
                    <a:pt x="3652" y="2175"/>
                  </a:lnTo>
                  <a:lnTo>
                    <a:pt x="3652" y="2072"/>
                  </a:lnTo>
                  <a:lnTo>
                    <a:pt x="3652" y="1970"/>
                  </a:lnTo>
                  <a:lnTo>
                    <a:pt x="3652" y="1867"/>
                  </a:lnTo>
                  <a:lnTo>
                    <a:pt x="3693" y="1785"/>
                  </a:lnTo>
                  <a:lnTo>
                    <a:pt x="3734" y="1703"/>
                  </a:lnTo>
                  <a:lnTo>
                    <a:pt x="3795" y="1621"/>
                  </a:lnTo>
                  <a:lnTo>
                    <a:pt x="3836" y="1539"/>
                  </a:lnTo>
                  <a:lnTo>
                    <a:pt x="3836" y="1437"/>
                  </a:lnTo>
                  <a:lnTo>
                    <a:pt x="3836" y="1334"/>
                  </a:lnTo>
                  <a:lnTo>
                    <a:pt x="3836" y="1231"/>
                  </a:lnTo>
                  <a:lnTo>
                    <a:pt x="3836" y="1149"/>
                  </a:lnTo>
                  <a:lnTo>
                    <a:pt x="3877" y="1047"/>
                  </a:lnTo>
                  <a:lnTo>
                    <a:pt x="3918" y="965"/>
                  </a:lnTo>
                  <a:lnTo>
                    <a:pt x="3980" y="636"/>
                  </a:lnTo>
                  <a:lnTo>
                    <a:pt x="4000" y="370"/>
                  </a:lnTo>
                  <a:lnTo>
                    <a:pt x="4000" y="206"/>
                  </a:lnTo>
                  <a:lnTo>
                    <a:pt x="3980" y="124"/>
                  </a:lnTo>
                  <a:lnTo>
                    <a:pt x="3959" y="83"/>
                  </a:lnTo>
                  <a:lnTo>
                    <a:pt x="3918" y="42"/>
                  </a:lnTo>
                  <a:lnTo>
                    <a:pt x="3857" y="21"/>
                  </a:lnTo>
                  <a:lnTo>
                    <a:pt x="3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3324575" y="1029450"/>
              <a:ext cx="54900" cy="126675"/>
            </a:xfrm>
            <a:custGeom>
              <a:rect b="b" l="l" r="r" t="t"/>
              <a:pathLst>
                <a:path extrusionOk="0" h="5067" w="2196">
                  <a:moveTo>
                    <a:pt x="1026" y="0"/>
                  </a:moveTo>
                  <a:lnTo>
                    <a:pt x="944" y="41"/>
                  </a:lnTo>
                  <a:lnTo>
                    <a:pt x="842" y="103"/>
                  </a:lnTo>
                  <a:lnTo>
                    <a:pt x="760" y="185"/>
                  </a:lnTo>
                  <a:lnTo>
                    <a:pt x="719" y="246"/>
                  </a:lnTo>
                  <a:lnTo>
                    <a:pt x="688" y="292"/>
                  </a:lnTo>
                  <a:lnTo>
                    <a:pt x="657" y="308"/>
                  </a:lnTo>
                  <a:lnTo>
                    <a:pt x="616" y="369"/>
                  </a:lnTo>
                  <a:lnTo>
                    <a:pt x="575" y="451"/>
                  </a:lnTo>
                  <a:lnTo>
                    <a:pt x="534" y="554"/>
                  </a:lnTo>
                  <a:lnTo>
                    <a:pt x="493" y="656"/>
                  </a:lnTo>
                  <a:lnTo>
                    <a:pt x="493" y="636"/>
                  </a:lnTo>
                  <a:lnTo>
                    <a:pt x="452" y="677"/>
                  </a:lnTo>
                  <a:lnTo>
                    <a:pt x="431" y="718"/>
                  </a:lnTo>
                  <a:lnTo>
                    <a:pt x="390" y="821"/>
                  </a:lnTo>
                  <a:lnTo>
                    <a:pt x="349" y="923"/>
                  </a:lnTo>
                  <a:lnTo>
                    <a:pt x="308" y="1026"/>
                  </a:lnTo>
                  <a:lnTo>
                    <a:pt x="308" y="1005"/>
                  </a:lnTo>
                  <a:lnTo>
                    <a:pt x="267" y="1067"/>
                  </a:lnTo>
                  <a:lnTo>
                    <a:pt x="226" y="1149"/>
                  </a:lnTo>
                  <a:lnTo>
                    <a:pt x="206" y="1210"/>
                  </a:lnTo>
                  <a:lnTo>
                    <a:pt x="206" y="1292"/>
                  </a:lnTo>
                  <a:lnTo>
                    <a:pt x="185" y="1457"/>
                  </a:lnTo>
                  <a:lnTo>
                    <a:pt x="165" y="1518"/>
                  </a:lnTo>
                  <a:lnTo>
                    <a:pt x="124" y="1600"/>
                  </a:lnTo>
                  <a:lnTo>
                    <a:pt x="124" y="1682"/>
                  </a:lnTo>
                  <a:lnTo>
                    <a:pt x="103" y="1744"/>
                  </a:lnTo>
                  <a:lnTo>
                    <a:pt x="42" y="2154"/>
                  </a:lnTo>
                  <a:lnTo>
                    <a:pt x="1" y="2564"/>
                  </a:lnTo>
                  <a:lnTo>
                    <a:pt x="21" y="2769"/>
                  </a:lnTo>
                  <a:lnTo>
                    <a:pt x="21" y="2975"/>
                  </a:lnTo>
                  <a:lnTo>
                    <a:pt x="62" y="3180"/>
                  </a:lnTo>
                  <a:lnTo>
                    <a:pt x="103" y="3385"/>
                  </a:lnTo>
                  <a:lnTo>
                    <a:pt x="144" y="3467"/>
                  </a:lnTo>
                  <a:lnTo>
                    <a:pt x="124" y="3528"/>
                  </a:lnTo>
                  <a:lnTo>
                    <a:pt x="165" y="3631"/>
                  </a:lnTo>
                  <a:lnTo>
                    <a:pt x="206" y="3734"/>
                  </a:lnTo>
                  <a:lnTo>
                    <a:pt x="226" y="3857"/>
                  </a:lnTo>
                  <a:lnTo>
                    <a:pt x="288" y="3939"/>
                  </a:lnTo>
                  <a:lnTo>
                    <a:pt x="288" y="3959"/>
                  </a:lnTo>
                  <a:lnTo>
                    <a:pt x="390" y="4041"/>
                  </a:lnTo>
                  <a:lnTo>
                    <a:pt x="452" y="4144"/>
                  </a:lnTo>
                  <a:lnTo>
                    <a:pt x="472" y="4144"/>
                  </a:lnTo>
                  <a:lnTo>
                    <a:pt x="665" y="4298"/>
                  </a:lnTo>
                  <a:lnTo>
                    <a:pt x="665" y="4298"/>
                  </a:lnTo>
                  <a:lnTo>
                    <a:pt x="719" y="4369"/>
                  </a:lnTo>
                  <a:lnTo>
                    <a:pt x="780" y="4411"/>
                  </a:lnTo>
                  <a:lnTo>
                    <a:pt x="842" y="4452"/>
                  </a:lnTo>
                  <a:lnTo>
                    <a:pt x="924" y="4472"/>
                  </a:lnTo>
                  <a:lnTo>
                    <a:pt x="985" y="4472"/>
                  </a:lnTo>
                  <a:lnTo>
                    <a:pt x="1026" y="4513"/>
                  </a:lnTo>
                  <a:lnTo>
                    <a:pt x="1231" y="4677"/>
                  </a:lnTo>
                  <a:lnTo>
                    <a:pt x="1231" y="4657"/>
                  </a:lnTo>
                  <a:lnTo>
                    <a:pt x="2114" y="5067"/>
                  </a:lnTo>
                  <a:lnTo>
                    <a:pt x="2155" y="5005"/>
                  </a:lnTo>
                  <a:lnTo>
                    <a:pt x="2196" y="4964"/>
                  </a:lnTo>
                  <a:lnTo>
                    <a:pt x="2196" y="4923"/>
                  </a:lnTo>
                  <a:lnTo>
                    <a:pt x="2196" y="4862"/>
                  </a:lnTo>
                  <a:lnTo>
                    <a:pt x="2134" y="4780"/>
                  </a:lnTo>
                  <a:lnTo>
                    <a:pt x="2052" y="4698"/>
                  </a:lnTo>
                  <a:lnTo>
                    <a:pt x="1888" y="4493"/>
                  </a:lnTo>
                  <a:lnTo>
                    <a:pt x="1744" y="4287"/>
                  </a:lnTo>
                  <a:lnTo>
                    <a:pt x="1621" y="4082"/>
                  </a:lnTo>
                  <a:lnTo>
                    <a:pt x="1519" y="3857"/>
                  </a:lnTo>
                  <a:lnTo>
                    <a:pt x="1416" y="3652"/>
                  </a:lnTo>
                  <a:lnTo>
                    <a:pt x="1334" y="3426"/>
                  </a:lnTo>
                  <a:lnTo>
                    <a:pt x="1272" y="3200"/>
                  </a:lnTo>
                  <a:lnTo>
                    <a:pt x="1231" y="2975"/>
                  </a:lnTo>
                  <a:lnTo>
                    <a:pt x="1211" y="2749"/>
                  </a:lnTo>
                  <a:lnTo>
                    <a:pt x="1190" y="2523"/>
                  </a:lnTo>
                  <a:lnTo>
                    <a:pt x="1190" y="2277"/>
                  </a:lnTo>
                  <a:lnTo>
                    <a:pt x="1190" y="2051"/>
                  </a:lnTo>
                  <a:lnTo>
                    <a:pt x="1231" y="1805"/>
                  </a:lnTo>
                  <a:lnTo>
                    <a:pt x="1272" y="1559"/>
                  </a:lnTo>
                  <a:lnTo>
                    <a:pt x="1334" y="1313"/>
                  </a:lnTo>
                  <a:lnTo>
                    <a:pt x="1396" y="1067"/>
                  </a:lnTo>
                  <a:lnTo>
                    <a:pt x="1580" y="472"/>
                  </a:lnTo>
                  <a:lnTo>
                    <a:pt x="1580" y="431"/>
                  </a:lnTo>
                  <a:lnTo>
                    <a:pt x="1560" y="390"/>
                  </a:lnTo>
                  <a:lnTo>
                    <a:pt x="1519" y="349"/>
                  </a:lnTo>
                  <a:lnTo>
                    <a:pt x="1457" y="308"/>
                  </a:lnTo>
                  <a:lnTo>
                    <a:pt x="1416" y="267"/>
                  </a:lnTo>
                  <a:lnTo>
                    <a:pt x="1396" y="246"/>
                  </a:lnTo>
                  <a:lnTo>
                    <a:pt x="1313" y="164"/>
                  </a:lnTo>
                  <a:lnTo>
                    <a:pt x="1252" y="82"/>
                  </a:lnTo>
                  <a:lnTo>
                    <a:pt x="1211" y="62"/>
                  </a:lnTo>
                  <a:lnTo>
                    <a:pt x="1129" y="2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4486700" y="1590500"/>
              <a:ext cx="22575" cy="71300"/>
            </a:xfrm>
            <a:custGeom>
              <a:rect b="b" l="l" r="r" t="t"/>
              <a:pathLst>
                <a:path extrusionOk="0" h="2852" w="903">
                  <a:moveTo>
                    <a:pt x="533" y="0"/>
                  </a:moveTo>
                  <a:lnTo>
                    <a:pt x="492" y="21"/>
                  </a:lnTo>
                  <a:lnTo>
                    <a:pt x="472" y="62"/>
                  </a:lnTo>
                  <a:lnTo>
                    <a:pt x="451" y="246"/>
                  </a:lnTo>
                  <a:lnTo>
                    <a:pt x="410" y="308"/>
                  </a:lnTo>
                  <a:lnTo>
                    <a:pt x="390" y="370"/>
                  </a:lnTo>
                  <a:lnTo>
                    <a:pt x="369" y="534"/>
                  </a:lnTo>
                  <a:lnTo>
                    <a:pt x="369" y="677"/>
                  </a:lnTo>
                  <a:lnTo>
                    <a:pt x="328" y="739"/>
                  </a:lnTo>
                  <a:lnTo>
                    <a:pt x="287" y="800"/>
                  </a:lnTo>
                  <a:lnTo>
                    <a:pt x="267" y="1170"/>
                  </a:lnTo>
                  <a:lnTo>
                    <a:pt x="226" y="1252"/>
                  </a:lnTo>
                  <a:lnTo>
                    <a:pt x="205" y="1334"/>
                  </a:lnTo>
                  <a:lnTo>
                    <a:pt x="185" y="1539"/>
                  </a:lnTo>
                  <a:lnTo>
                    <a:pt x="205" y="1621"/>
                  </a:lnTo>
                  <a:lnTo>
                    <a:pt x="185" y="1723"/>
                  </a:lnTo>
                  <a:lnTo>
                    <a:pt x="164" y="1806"/>
                  </a:lnTo>
                  <a:lnTo>
                    <a:pt x="103" y="1888"/>
                  </a:lnTo>
                  <a:lnTo>
                    <a:pt x="82" y="2072"/>
                  </a:lnTo>
                  <a:lnTo>
                    <a:pt x="41" y="2154"/>
                  </a:lnTo>
                  <a:lnTo>
                    <a:pt x="21" y="2257"/>
                  </a:lnTo>
                  <a:lnTo>
                    <a:pt x="0" y="2421"/>
                  </a:lnTo>
                  <a:lnTo>
                    <a:pt x="21" y="2585"/>
                  </a:lnTo>
                  <a:lnTo>
                    <a:pt x="41" y="2770"/>
                  </a:lnTo>
                  <a:lnTo>
                    <a:pt x="82" y="2831"/>
                  </a:lnTo>
                  <a:lnTo>
                    <a:pt x="144" y="2852"/>
                  </a:lnTo>
                  <a:lnTo>
                    <a:pt x="205" y="2831"/>
                  </a:lnTo>
                  <a:lnTo>
                    <a:pt x="267" y="2790"/>
                  </a:lnTo>
                  <a:lnTo>
                    <a:pt x="287" y="2811"/>
                  </a:lnTo>
                  <a:lnTo>
                    <a:pt x="328" y="2749"/>
                  </a:lnTo>
                  <a:lnTo>
                    <a:pt x="349" y="2667"/>
                  </a:lnTo>
                  <a:lnTo>
                    <a:pt x="369" y="2524"/>
                  </a:lnTo>
                  <a:lnTo>
                    <a:pt x="390" y="2380"/>
                  </a:lnTo>
                  <a:lnTo>
                    <a:pt x="410" y="2298"/>
                  </a:lnTo>
                  <a:lnTo>
                    <a:pt x="451" y="2236"/>
                  </a:lnTo>
                  <a:lnTo>
                    <a:pt x="451" y="2154"/>
                  </a:lnTo>
                  <a:lnTo>
                    <a:pt x="472" y="2072"/>
                  </a:lnTo>
                  <a:lnTo>
                    <a:pt x="513" y="2011"/>
                  </a:lnTo>
                  <a:lnTo>
                    <a:pt x="533" y="1949"/>
                  </a:lnTo>
                  <a:lnTo>
                    <a:pt x="554" y="1785"/>
                  </a:lnTo>
                  <a:lnTo>
                    <a:pt x="575" y="1641"/>
                  </a:lnTo>
                  <a:lnTo>
                    <a:pt x="595" y="1580"/>
                  </a:lnTo>
                  <a:lnTo>
                    <a:pt x="636" y="1518"/>
                  </a:lnTo>
                  <a:lnTo>
                    <a:pt x="657" y="1334"/>
                  </a:lnTo>
                  <a:lnTo>
                    <a:pt x="718" y="1252"/>
                  </a:lnTo>
                  <a:lnTo>
                    <a:pt x="739" y="1149"/>
                  </a:lnTo>
                  <a:lnTo>
                    <a:pt x="780" y="1046"/>
                  </a:lnTo>
                  <a:lnTo>
                    <a:pt x="821" y="964"/>
                  </a:lnTo>
                  <a:lnTo>
                    <a:pt x="841" y="780"/>
                  </a:lnTo>
                  <a:lnTo>
                    <a:pt x="862" y="759"/>
                  </a:lnTo>
                  <a:lnTo>
                    <a:pt x="882" y="718"/>
                  </a:lnTo>
                  <a:lnTo>
                    <a:pt x="903" y="677"/>
                  </a:lnTo>
                  <a:lnTo>
                    <a:pt x="882" y="657"/>
                  </a:lnTo>
                  <a:lnTo>
                    <a:pt x="821" y="595"/>
                  </a:lnTo>
                  <a:lnTo>
                    <a:pt x="739" y="534"/>
                  </a:lnTo>
                  <a:lnTo>
                    <a:pt x="698" y="472"/>
                  </a:lnTo>
                  <a:lnTo>
                    <a:pt x="677" y="411"/>
                  </a:lnTo>
                  <a:lnTo>
                    <a:pt x="657" y="329"/>
                  </a:lnTo>
                  <a:lnTo>
                    <a:pt x="616" y="2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4484125" y="1659225"/>
              <a:ext cx="9775" cy="29250"/>
            </a:xfrm>
            <a:custGeom>
              <a:rect b="b" l="l" r="r" t="t"/>
              <a:pathLst>
                <a:path extrusionOk="0" h="1170" w="391">
                  <a:moveTo>
                    <a:pt x="103" y="0"/>
                  </a:moveTo>
                  <a:lnTo>
                    <a:pt x="62" y="21"/>
                  </a:lnTo>
                  <a:lnTo>
                    <a:pt x="21" y="62"/>
                  </a:lnTo>
                  <a:lnTo>
                    <a:pt x="1" y="800"/>
                  </a:lnTo>
                  <a:lnTo>
                    <a:pt x="21" y="903"/>
                  </a:lnTo>
                  <a:lnTo>
                    <a:pt x="42" y="1005"/>
                  </a:lnTo>
                  <a:lnTo>
                    <a:pt x="103" y="1087"/>
                  </a:lnTo>
                  <a:lnTo>
                    <a:pt x="206" y="1169"/>
                  </a:lnTo>
                  <a:lnTo>
                    <a:pt x="206" y="800"/>
                  </a:lnTo>
                  <a:lnTo>
                    <a:pt x="247" y="759"/>
                  </a:lnTo>
                  <a:lnTo>
                    <a:pt x="267" y="698"/>
                  </a:lnTo>
                  <a:lnTo>
                    <a:pt x="288" y="616"/>
                  </a:lnTo>
                  <a:lnTo>
                    <a:pt x="329" y="513"/>
                  </a:lnTo>
                  <a:lnTo>
                    <a:pt x="349" y="472"/>
                  </a:lnTo>
                  <a:lnTo>
                    <a:pt x="390" y="431"/>
                  </a:lnTo>
                  <a:lnTo>
                    <a:pt x="370" y="41"/>
                  </a:lnTo>
                  <a:lnTo>
                    <a:pt x="206" y="6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3937950" y="269400"/>
              <a:ext cx="20025" cy="4625"/>
            </a:xfrm>
            <a:custGeom>
              <a:rect b="b" l="l" r="r" t="t"/>
              <a:pathLst>
                <a:path extrusionOk="0" h="185" w="801">
                  <a:moveTo>
                    <a:pt x="739" y="0"/>
                  </a:moveTo>
                  <a:lnTo>
                    <a:pt x="0" y="21"/>
                  </a:lnTo>
                  <a:lnTo>
                    <a:pt x="82" y="82"/>
                  </a:lnTo>
                  <a:lnTo>
                    <a:pt x="164" y="144"/>
                  </a:lnTo>
                  <a:lnTo>
                    <a:pt x="267" y="164"/>
                  </a:lnTo>
                  <a:lnTo>
                    <a:pt x="349" y="185"/>
                  </a:lnTo>
                  <a:lnTo>
                    <a:pt x="554" y="164"/>
                  </a:lnTo>
                  <a:lnTo>
                    <a:pt x="759" y="164"/>
                  </a:lnTo>
                  <a:lnTo>
                    <a:pt x="780" y="144"/>
                  </a:lnTo>
                  <a:lnTo>
                    <a:pt x="800" y="103"/>
                  </a:lnTo>
                  <a:lnTo>
                    <a:pt x="800" y="62"/>
                  </a:lnTo>
                  <a:lnTo>
                    <a:pt x="800" y="4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FFF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3268175" y="1182775"/>
              <a:ext cx="233350" cy="868800"/>
            </a:xfrm>
            <a:custGeom>
              <a:rect b="b" l="l" r="r" t="t"/>
              <a:pathLst>
                <a:path extrusionOk="0" h="34752" w="9334">
                  <a:moveTo>
                    <a:pt x="4985" y="1"/>
                  </a:moveTo>
                  <a:lnTo>
                    <a:pt x="5026" y="206"/>
                  </a:lnTo>
                  <a:lnTo>
                    <a:pt x="5067" y="390"/>
                  </a:lnTo>
                  <a:lnTo>
                    <a:pt x="5088" y="596"/>
                  </a:lnTo>
                  <a:lnTo>
                    <a:pt x="5067" y="801"/>
                  </a:lnTo>
                  <a:lnTo>
                    <a:pt x="4800" y="2380"/>
                  </a:lnTo>
                  <a:lnTo>
                    <a:pt x="4636" y="3180"/>
                  </a:lnTo>
                  <a:lnTo>
                    <a:pt x="4472" y="3960"/>
                  </a:lnTo>
                  <a:lnTo>
                    <a:pt x="4082" y="5437"/>
                  </a:lnTo>
                  <a:lnTo>
                    <a:pt x="3693" y="6934"/>
                  </a:lnTo>
                  <a:lnTo>
                    <a:pt x="2851" y="9888"/>
                  </a:lnTo>
                  <a:lnTo>
                    <a:pt x="2010" y="12822"/>
                  </a:lnTo>
                  <a:lnTo>
                    <a:pt x="1149" y="15776"/>
                  </a:lnTo>
                  <a:lnTo>
                    <a:pt x="1005" y="16350"/>
                  </a:lnTo>
                  <a:lnTo>
                    <a:pt x="862" y="16925"/>
                  </a:lnTo>
                  <a:lnTo>
                    <a:pt x="739" y="17520"/>
                  </a:lnTo>
                  <a:lnTo>
                    <a:pt x="636" y="18094"/>
                  </a:lnTo>
                  <a:lnTo>
                    <a:pt x="533" y="18689"/>
                  </a:lnTo>
                  <a:lnTo>
                    <a:pt x="451" y="19284"/>
                  </a:lnTo>
                  <a:lnTo>
                    <a:pt x="390" y="19858"/>
                  </a:lnTo>
                  <a:lnTo>
                    <a:pt x="349" y="20453"/>
                  </a:lnTo>
                  <a:lnTo>
                    <a:pt x="246" y="21643"/>
                  </a:lnTo>
                  <a:lnTo>
                    <a:pt x="123" y="23058"/>
                  </a:lnTo>
                  <a:lnTo>
                    <a:pt x="62" y="23776"/>
                  </a:lnTo>
                  <a:lnTo>
                    <a:pt x="21" y="24474"/>
                  </a:lnTo>
                  <a:lnTo>
                    <a:pt x="0" y="24864"/>
                  </a:lnTo>
                  <a:lnTo>
                    <a:pt x="0" y="25233"/>
                  </a:lnTo>
                  <a:lnTo>
                    <a:pt x="21" y="25992"/>
                  </a:lnTo>
                  <a:lnTo>
                    <a:pt x="123" y="27489"/>
                  </a:lnTo>
                  <a:lnTo>
                    <a:pt x="205" y="28413"/>
                  </a:lnTo>
                  <a:lnTo>
                    <a:pt x="328" y="29315"/>
                  </a:lnTo>
                  <a:lnTo>
                    <a:pt x="513" y="30218"/>
                  </a:lnTo>
                  <a:lnTo>
                    <a:pt x="615" y="30669"/>
                  </a:lnTo>
                  <a:lnTo>
                    <a:pt x="718" y="31100"/>
                  </a:lnTo>
                  <a:lnTo>
                    <a:pt x="923" y="31736"/>
                  </a:lnTo>
                  <a:lnTo>
                    <a:pt x="1149" y="32372"/>
                  </a:lnTo>
                  <a:lnTo>
                    <a:pt x="1292" y="32659"/>
                  </a:lnTo>
                  <a:lnTo>
                    <a:pt x="1436" y="32967"/>
                  </a:lnTo>
                  <a:lnTo>
                    <a:pt x="1580" y="33254"/>
                  </a:lnTo>
                  <a:lnTo>
                    <a:pt x="1764" y="33541"/>
                  </a:lnTo>
                  <a:lnTo>
                    <a:pt x="1990" y="33869"/>
                  </a:lnTo>
                  <a:lnTo>
                    <a:pt x="2092" y="34013"/>
                  </a:lnTo>
                  <a:lnTo>
                    <a:pt x="2236" y="34156"/>
                  </a:lnTo>
                  <a:lnTo>
                    <a:pt x="2380" y="34300"/>
                  </a:lnTo>
                  <a:lnTo>
                    <a:pt x="2523" y="34403"/>
                  </a:lnTo>
                  <a:lnTo>
                    <a:pt x="2687" y="34505"/>
                  </a:lnTo>
                  <a:lnTo>
                    <a:pt x="2872" y="34608"/>
                  </a:lnTo>
                  <a:lnTo>
                    <a:pt x="3077" y="34669"/>
                  </a:lnTo>
                  <a:lnTo>
                    <a:pt x="3262" y="34710"/>
                  </a:lnTo>
                  <a:lnTo>
                    <a:pt x="3467" y="34751"/>
                  </a:lnTo>
                  <a:lnTo>
                    <a:pt x="3652" y="34751"/>
                  </a:lnTo>
                  <a:lnTo>
                    <a:pt x="3836" y="34710"/>
                  </a:lnTo>
                  <a:lnTo>
                    <a:pt x="4041" y="34649"/>
                  </a:lnTo>
                  <a:lnTo>
                    <a:pt x="4226" y="34567"/>
                  </a:lnTo>
                  <a:lnTo>
                    <a:pt x="4411" y="34444"/>
                  </a:lnTo>
                  <a:lnTo>
                    <a:pt x="4657" y="34238"/>
                  </a:lnTo>
                  <a:lnTo>
                    <a:pt x="4882" y="34013"/>
                  </a:lnTo>
                  <a:lnTo>
                    <a:pt x="5088" y="33767"/>
                  </a:lnTo>
                  <a:lnTo>
                    <a:pt x="5252" y="33520"/>
                  </a:lnTo>
                  <a:lnTo>
                    <a:pt x="5395" y="33254"/>
                  </a:lnTo>
                  <a:lnTo>
                    <a:pt x="5498" y="32967"/>
                  </a:lnTo>
                  <a:lnTo>
                    <a:pt x="5580" y="32679"/>
                  </a:lnTo>
                  <a:lnTo>
                    <a:pt x="5641" y="32372"/>
                  </a:lnTo>
                  <a:lnTo>
                    <a:pt x="5723" y="31756"/>
                  </a:lnTo>
                  <a:lnTo>
                    <a:pt x="5805" y="31141"/>
                  </a:lnTo>
                  <a:lnTo>
                    <a:pt x="5847" y="30525"/>
                  </a:lnTo>
                  <a:lnTo>
                    <a:pt x="5847" y="29910"/>
                  </a:lnTo>
                  <a:lnTo>
                    <a:pt x="5826" y="29110"/>
                  </a:lnTo>
                  <a:lnTo>
                    <a:pt x="5785" y="28310"/>
                  </a:lnTo>
                  <a:lnTo>
                    <a:pt x="5744" y="27510"/>
                  </a:lnTo>
                  <a:lnTo>
                    <a:pt x="5703" y="26710"/>
                  </a:lnTo>
                  <a:lnTo>
                    <a:pt x="5682" y="25725"/>
                  </a:lnTo>
                  <a:lnTo>
                    <a:pt x="5682" y="24741"/>
                  </a:lnTo>
                  <a:lnTo>
                    <a:pt x="5682" y="22771"/>
                  </a:lnTo>
                  <a:lnTo>
                    <a:pt x="5682" y="21438"/>
                  </a:lnTo>
                  <a:lnTo>
                    <a:pt x="5703" y="20761"/>
                  </a:lnTo>
                  <a:lnTo>
                    <a:pt x="5744" y="20104"/>
                  </a:lnTo>
                  <a:lnTo>
                    <a:pt x="5867" y="18668"/>
                  </a:lnTo>
                  <a:lnTo>
                    <a:pt x="6031" y="17232"/>
                  </a:lnTo>
                  <a:lnTo>
                    <a:pt x="6216" y="15796"/>
                  </a:lnTo>
                  <a:lnTo>
                    <a:pt x="6421" y="14381"/>
                  </a:lnTo>
                  <a:lnTo>
                    <a:pt x="6626" y="13191"/>
                  </a:lnTo>
                  <a:lnTo>
                    <a:pt x="6831" y="12022"/>
                  </a:lnTo>
                  <a:lnTo>
                    <a:pt x="7077" y="10853"/>
                  </a:lnTo>
                  <a:lnTo>
                    <a:pt x="7344" y="9704"/>
                  </a:lnTo>
                  <a:lnTo>
                    <a:pt x="7652" y="8535"/>
                  </a:lnTo>
                  <a:lnTo>
                    <a:pt x="7980" y="7365"/>
                  </a:lnTo>
                  <a:lnTo>
                    <a:pt x="8616" y="5006"/>
                  </a:lnTo>
                  <a:lnTo>
                    <a:pt x="8821" y="4227"/>
                  </a:lnTo>
                  <a:lnTo>
                    <a:pt x="9026" y="3427"/>
                  </a:lnTo>
                  <a:lnTo>
                    <a:pt x="9088" y="3016"/>
                  </a:lnTo>
                  <a:lnTo>
                    <a:pt x="9149" y="2606"/>
                  </a:lnTo>
                  <a:lnTo>
                    <a:pt x="9190" y="2196"/>
                  </a:lnTo>
                  <a:lnTo>
                    <a:pt x="9190" y="1785"/>
                  </a:lnTo>
                  <a:lnTo>
                    <a:pt x="9190" y="1683"/>
                  </a:lnTo>
                  <a:lnTo>
                    <a:pt x="9231" y="1601"/>
                  </a:lnTo>
                  <a:lnTo>
                    <a:pt x="9272" y="1519"/>
                  </a:lnTo>
                  <a:lnTo>
                    <a:pt x="9334" y="1457"/>
                  </a:lnTo>
                  <a:lnTo>
                    <a:pt x="9190" y="1375"/>
                  </a:lnTo>
                  <a:lnTo>
                    <a:pt x="9047" y="1314"/>
                  </a:lnTo>
                  <a:lnTo>
                    <a:pt x="8903" y="1273"/>
                  </a:lnTo>
                  <a:lnTo>
                    <a:pt x="8739" y="1252"/>
                  </a:lnTo>
                  <a:lnTo>
                    <a:pt x="8431" y="1232"/>
                  </a:lnTo>
                  <a:lnTo>
                    <a:pt x="8267" y="1211"/>
                  </a:lnTo>
                  <a:lnTo>
                    <a:pt x="8124" y="1170"/>
                  </a:lnTo>
                  <a:lnTo>
                    <a:pt x="7324" y="903"/>
                  </a:lnTo>
                  <a:lnTo>
                    <a:pt x="6544" y="596"/>
                  </a:lnTo>
                  <a:lnTo>
                    <a:pt x="5764" y="288"/>
                  </a:lnTo>
                  <a:lnTo>
                    <a:pt x="49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3886650" y="2395675"/>
              <a:ext cx="10300" cy="5150"/>
            </a:xfrm>
            <a:custGeom>
              <a:rect b="b" l="l" r="r" t="t"/>
              <a:pathLst>
                <a:path extrusionOk="0" h="206" w="412">
                  <a:moveTo>
                    <a:pt x="165" y="0"/>
                  </a:moveTo>
                  <a:lnTo>
                    <a:pt x="62" y="21"/>
                  </a:lnTo>
                  <a:lnTo>
                    <a:pt x="1" y="62"/>
                  </a:lnTo>
                  <a:lnTo>
                    <a:pt x="1" y="103"/>
                  </a:lnTo>
                  <a:lnTo>
                    <a:pt x="21" y="164"/>
                  </a:lnTo>
                  <a:lnTo>
                    <a:pt x="62" y="205"/>
                  </a:lnTo>
                  <a:lnTo>
                    <a:pt x="411" y="144"/>
                  </a:lnTo>
                  <a:lnTo>
                    <a:pt x="350" y="62"/>
                  </a:lnTo>
                  <a:lnTo>
                    <a:pt x="247" y="2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7D41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4101550" y="907375"/>
              <a:ext cx="20025" cy="28225"/>
            </a:xfrm>
            <a:custGeom>
              <a:rect b="b" l="l" r="r" t="t"/>
              <a:pathLst>
                <a:path extrusionOk="0" h="1129" w="801">
                  <a:moveTo>
                    <a:pt x="636" y="1"/>
                  </a:moveTo>
                  <a:lnTo>
                    <a:pt x="534" y="124"/>
                  </a:lnTo>
                  <a:lnTo>
                    <a:pt x="431" y="226"/>
                  </a:lnTo>
                  <a:lnTo>
                    <a:pt x="287" y="473"/>
                  </a:lnTo>
                  <a:lnTo>
                    <a:pt x="164" y="739"/>
                  </a:lnTo>
                  <a:lnTo>
                    <a:pt x="82" y="862"/>
                  </a:lnTo>
                  <a:lnTo>
                    <a:pt x="0" y="985"/>
                  </a:lnTo>
                  <a:lnTo>
                    <a:pt x="0" y="1006"/>
                  </a:lnTo>
                  <a:lnTo>
                    <a:pt x="21" y="1047"/>
                  </a:lnTo>
                  <a:lnTo>
                    <a:pt x="82" y="1129"/>
                  </a:lnTo>
                  <a:lnTo>
                    <a:pt x="246" y="1088"/>
                  </a:lnTo>
                  <a:lnTo>
                    <a:pt x="410" y="903"/>
                  </a:lnTo>
                  <a:lnTo>
                    <a:pt x="616" y="739"/>
                  </a:lnTo>
                  <a:lnTo>
                    <a:pt x="800" y="555"/>
                  </a:lnTo>
                  <a:lnTo>
                    <a:pt x="800" y="370"/>
                  </a:lnTo>
                  <a:lnTo>
                    <a:pt x="698" y="288"/>
                  </a:lnTo>
                  <a:lnTo>
                    <a:pt x="657" y="206"/>
                  </a:lnTo>
                  <a:lnTo>
                    <a:pt x="636" y="124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FFB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3915900" y="2391050"/>
              <a:ext cx="7700" cy="3625"/>
            </a:xfrm>
            <a:custGeom>
              <a:rect b="b" l="l" r="r" t="t"/>
              <a:pathLst>
                <a:path extrusionOk="0" h="145" w="308">
                  <a:moveTo>
                    <a:pt x="226" y="1"/>
                  </a:moveTo>
                  <a:lnTo>
                    <a:pt x="123" y="21"/>
                  </a:lnTo>
                  <a:lnTo>
                    <a:pt x="62" y="62"/>
                  </a:lnTo>
                  <a:lnTo>
                    <a:pt x="0" y="144"/>
                  </a:lnTo>
                  <a:lnTo>
                    <a:pt x="308" y="144"/>
                  </a:lnTo>
                  <a:lnTo>
                    <a:pt x="308" y="2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9A6B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3110200" y="544275"/>
              <a:ext cx="1540625" cy="2499650"/>
            </a:xfrm>
            <a:custGeom>
              <a:rect b="b" l="l" r="r" t="t"/>
              <a:pathLst>
                <a:path extrusionOk="0" h="99986" w="61625">
                  <a:moveTo>
                    <a:pt x="51470" y="20966"/>
                  </a:moveTo>
                  <a:lnTo>
                    <a:pt x="51675" y="20987"/>
                  </a:lnTo>
                  <a:lnTo>
                    <a:pt x="52086" y="21048"/>
                  </a:lnTo>
                  <a:lnTo>
                    <a:pt x="52496" y="21110"/>
                  </a:lnTo>
                  <a:lnTo>
                    <a:pt x="52804" y="21171"/>
                  </a:lnTo>
                  <a:lnTo>
                    <a:pt x="53111" y="21233"/>
                  </a:lnTo>
                  <a:lnTo>
                    <a:pt x="53419" y="21294"/>
                  </a:lnTo>
                  <a:lnTo>
                    <a:pt x="53727" y="21417"/>
                  </a:lnTo>
                  <a:lnTo>
                    <a:pt x="54075" y="21602"/>
                  </a:lnTo>
                  <a:lnTo>
                    <a:pt x="54404" y="21807"/>
                  </a:lnTo>
                  <a:lnTo>
                    <a:pt x="54691" y="22033"/>
                  </a:lnTo>
                  <a:lnTo>
                    <a:pt x="54958" y="22299"/>
                  </a:lnTo>
                  <a:lnTo>
                    <a:pt x="55183" y="22587"/>
                  </a:lnTo>
                  <a:lnTo>
                    <a:pt x="55388" y="22894"/>
                  </a:lnTo>
                  <a:lnTo>
                    <a:pt x="55573" y="23223"/>
                  </a:lnTo>
                  <a:lnTo>
                    <a:pt x="55737" y="23571"/>
                  </a:lnTo>
                  <a:lnTo>
                    <a:pt x="55942" y="24084"/>
                  </a:lnTo>
                  <a:lnTo>
                    <a:pt x="56106" y="24618"/>
                  </a:lnTo>
                  <a:lnTo>
                    <a:pt x="56250" y="25151"/>
                  </a:lnTo>
                  <a:lnTo>
                    <a:pt x="56352" y="25684"/>
                  </a:lnTo>
                  <a:lnTo>
                    <a:pt x="56455" y="26218"/>
                  </a:lnTo>
                  <a:lnTo>
                    <a:pt x="56517" y="26772"/>
                  </a:lnTo>
                  <a:lnTo>
                    <a:pt x="56578" y="27305"/>
                  </a:lnTo>
                  <a:lnTo>
                    <a:pt x="56640" y="27859"/>
                  </a:lnTo>
                  <a:lnTo>
                    <a:pt x="56681" y="28659"/>
                  </a:lnTo>
                  <a:lnTo>
                    <a:pt x="56681" y="29479"/>
                  </a:lnTo>
                  <a:lnTo>
                    <a:pt x="56660" y="30279"/>
                  </a:lnTo>
                  <a:lnTo>
                    <a:pt x="56599" y="31079"/>
                  </a:lnTo>
                  <a:lnTo>
                    <a:pt x="56517" y="31859"/>
                  </a:lnTo>
                  <a:lnTo>
                    <a:pt x="56414" y="32659"/>
                  </a:lnTo>
                  <a:lnTo>
                    <a:pt x="56188" y="34259"/>
                  </a:lnTo>
                  <a:lnTo>
                    <a:pt x="56045" y="35121"/>
                  </a:lnTo>
                  <a:lnTo>
                    <a:pt x="55881" y="36003"/>
                  </a:lnTo>
                  <a:lnTo>
                    <a:pt x="55696" y="36864"/>
                  </a:lnTo>
                  <a:lnTo>
                    <a:pt x="55511" y="37726"/>
                  </a:lnTo>
                  <a:lnTo>
                    <a:pt x="55101" y="39429"/>
                  </a:lnTo>
                  <a:lnTo>
                    <a:pt x="54691" y="41152"/>
                  </a:lnTo>
                  <a:lnTo>
                    <a:pt x="54486" y="42034"/>
                  </a:lnTo>
                  <a:lnTo>
                    <a:pt x="54301" y="42916"/>
                  </a:lnTo>
                  <a:lnTo>
                    <a:pt x="54158" y="43819"/>
                  </a:lnTo>
                  <a:lnTo>
                    <a:pt x="54014" y="44701"/>
                  </a:lnTo>
                  <a:lnTo>
                    <a:pt x="53891" y="45603"/>
                  </a:lnTo>
                  <a:lnTo>
                    <a:pt x="53788" y="46506"/>
                  </a:lnTo>
                  <a:lnTo>
                    <a:pt x="53727" y="47409"/>
                  </a:lnTo>
                  <a:lnTo>
                    <a:pt x="53665" y="48311"/>
                  </a:lnTo>
                  <a:lnTo>
                    <a:pt x="53583" y="49727"/>
                  </a:lnTo>
                  <a:lnTo>
                    <a:pt x="53481" y="51163"/>
                  </a:lnTo>
                  <a:lnTo>
                    <a:pt x="53419" y="51860"/>
                  </a:lnTo>
                  <a:lnTo>
                    <a:pt x="53357" y="52578"/>
                  </a:lnTo>
                  <a:lnTo>
                    <a:pt x="53255" y="53276"/>
                  </a:lnTo>
                  <a:lnTo>
                    <a:pt x="53152" y="53973"/>
                  </a:lnTo>
                  <a:lnTo>
                    <a:pt x="53009" y="54794"/>
                  </a:lnTo>
                  <a:lnTo>
                    <a:pt x="52845" y="55594"/>
                  </a:lnTo>
                  <a:lnTo>
                    <a:pt x="52639" y="56394"/>
                  </a:lnTo>
                  <a:lnTo>
                    <a:pt x="52393" y="57194"/>
                  </a:lnTo>
                  <a:lnTo>
                    <a:pt x="52250" y="57583"/>
                  </a:lnTo>
                  <a:lnTo>
                    <a:pt x="52086" y="57953"/>
                  </a:lnTo>
                  <a:lnTo>
                    <a:pt x="51901" y="58322"/>
                  </a:lnTo>
                  <a:lnTo>
                    <a:pt x="51716" y="58691"/>
                  </a:lnTo>
                  <a:lnTo>
                    <a:pt x="51511" y="59040"/>
                  </a:lnTo>
                  <a:lnTo>
                    <a:pt x="51286" y="59389"/>
                  </a:lnTo>
                  <a:lnTo>
                    <a:pt x="51060" y="59737"/>
                  </a:lnTo>
                  <a:lnTo>
                    <a:pt x="50814" y="60066"/>
                  </a:lnTo>
                  <a:lnTo>
                    <a:pt x="50506" y="60414"/>
                  </a:lnTo>
                  <a:lnTo>
                    <a:pt x="50383" y="60537"/>
                  </a:lnTo>
                  <a:lnTo>
                    <a:pt x="50239" y="60640"/>
                  </a:lnTo>
                  <a:lnTo>
                    <a:pt x="50096" y="60743"/>
                  </a:lnTo>
                  <a:lnTo>
                    <a:pt x="49911" y="60825"/>
                  </a:lnTo>
                  <a:lnTo>
                    <a:pt x="49439" y="61009"/>
                  </a:lnTo>
                  <a:lnTo>
                    <a:pt x="49439" y="60743"/>
                  </a:lnTo>
                  <a:lnTo>
                    <a:pt x="49460" y="60517"/>
                  </a:lnTo>
                  <a:lnTo>
                    <a:pt x="49562" y="60127"/>
                  </a:lnTo>
                  <a:lnTo>
                    <a:pt x="49891" y="58589"/>
                  </a:lnTo>
                  <a:lnTo>
                    <a:pt x="50034" y="57830"/>
                  </a:lnTo>
                  <a:lnTo>
                    <a:pt x="50157" y="57050"/>
                  </a:lnTo>
                  <a:lnTo>
                    <a:pt x="50280" y="56291"/>
                  </a:lnTo>
                  <a:lnTo>
                    <a:pt x="50383" y="55512"/>
                  </a:lnTo>
                  <a:lnTo>
                    <a:pt x="50486" y="54732"/>
                  </a:lnTo>
                  <a:lnTo>
                    <a:pt x="50547" y="53973"/>
                  </a:lnTo>
                  <a:lnTo>
                    <a:pt x="50609" y="52783"/>
                  </a:lnTo>
                  <a:lnTo>
                    <a:pt x="50670" y="51593"/>
                  </a:lnTo>
                  <a:lnTo>
                    <a:pt x="50691" y="50424"/>
                  </a:lnTo>
                  <a:lnTo>
                    <a:pt x="50670" y="49234"/>
                  </a:lnTo>
                  <a:lnTo>
                    <a:pt x="50629" y="48065"/>
                  </a:lnTo>
                  <a:lnTo>
                    <a:pt x="50568" y="46875"/>
                  </a:lnTo>
                  <a:lnTo>
                    <a:pt x="50465" y="45706"/>
                  </a:lnTo>
                  <a:lnTo>
                    <a:pt x="50342" y="44537"/>
                  </a:lnTo>
                  <a:lnTo>
                    <a:pt x="50198" y="43367"/>
                  </a:lnTo>
                  <a:lnTo>
                    <a:pt x="50034" y="42219"/>
                  </a:lnTo>
                  <a:lnTo>
                    <a:pt x="49809" y="41070"/>
                  </a:lnTo>
                  <a:lnTo>
                    <a:pt x="49685" y="40495"/>
                  </a:lnTo>
                  <a:lnTo>
                    <a:pt x="49542" y="39921"/>
                  </a:lnTo>
                  <a:lnTo>
                    <a:pt x="48455" y="35716"/>
                  </a:lnTo>
                  <a:lnTo>
                    <a:pt x="47921" y="33603"/>
                  </a:lnTo>
                  <a:lnTo>
                    <a:pt x="47408" y="31469"/>
                  </a:lnTo>
                  <a:lnTo>
                    <a:pt x="46957" y="29623"/>
                  </a:lnTo>
                  <a:lnTo>
                    <a:pt x="46506" y="27777"/>
                  </a:lnTo>
                  <a:lnTo>
                    <a:pt x="46075" y="25930"/>
                  </a:lnTo>
                  <a:lnTo>
                    <a:pt x="45890" y="24987"/>
                  </a:lnTo>
                  <a:lnTo>
                    <a:pt x="45706" y="24064"/>
                  </a:lnTo>
                  <a:lnTo>
                    <a:pt x="45624" y="23694"/>
                  </a:lnTo>
                  <a:lnTo>
                    <a:pt x="45624" y="23530"/>
                  </a:lnTo>
                  <a:lnTo>
                    <a:pt x="45624" y="23469"/>
                  </a:lnTo>
                  <a:lnTo>
                    <a:pt x="45665" y="23387"/>
                  </a:lnTo>
                  <a:lnTo>
                    <a:pt x="45685" y="23325"/>
                  </a:lnTo>
                  <a:lnTo>
                    <a:pt x="45747" y="23264"/>
                  </a:lnTo>
                  <a:lnTo>
                    <a:pt x="45870" y="23161"/>
                  </a:lnTo>
                  <a:lnTo>
                    <a:pt x="46260" y="22915"/>
                  </a:lnTo>
                  <a:lnTo>
                    <a:pt x="46629" y="22648"/>
                  </a:lnTo>
                  <a:lnTo>
                    <a:pt x="47101" y="22320"/>
                  </a:lnTo>
                  <a:lnTo>
                    <a:pt x="47614" y="22033"/>
                  </a:lnTo>
                  <a:lnTo>
                    <a:pt x="48126" y="21787"/>
                  </a:lnTo>
                  <a:lnTo>
                    <a:pt x="48639" y="21561"/>
                  </a:lnTo>
                  <a:lnTo>
                    <a:pt x="49173" y="21397"/>
                  </a:lnTo>
                  <a:lnTo>
                    <a:pt x="49726" y="21233"/>
                  </a:lnTo>
                  <a:lnTo>
                    <a:pt x="50280" y="21110"/>
                  </a:lnTo>
                  <a:lnTo>
                    <a:pt x="50855" y="21007"/>
                  </a:lnTo>
                  <a:lnTo>
                    <a:pt x="51060" y="20966"/>
                  </a:lnTo>
                  <a:close/>
                  <a:moveTo>
                    <a:pt x="52414" y="17315"/>
                  </a:moveTo>
                  <a:lnTo>
                    <a:pt x="53050" y="17335"/>
                  </a:lnTo>
                  <a:lnTo>
                    <a:pt x="53686" y="17397"/>
                  </a:lnTo>
                  <a:lnTo>
                    <a:pt x="53932" y="17417"/>
                  </a:lnTo>
                  <a:lnTo>
                    <a:pt x="54178" y="17458"/>
                  </a:lnTo>
                  <a:lnTo>
                    <a:pt x="54424" y="17520"/>
                  </a:lnTo>
                  <a:lnTo>
                    <a:pt x="54650" y="17581"/>
                  </a:lnTo>
                  <a:lnTo>
                    <a:pt x="55101" y="17745"/>
                  </a:lnTo>
                  <a:lnTo>
                    <a:pt x="55511" y="17951"/>
                  </a:lnTo>
                  <a:lnTo>
                    <a:pt x="55922" y="18197"/>
                  </a:lnTo>
                  <a:lnTo>
                    <a:pt x="56332" y="18443"/>
                  </a:lnTo>
                  <a:lnTo>
                    <a:pt x="56701" y="18730"/>
                  </a:lnTo>
                  <a:lnTo>
                    <a:pt x="57091" y="18997"/>
                  </a:lnTo>
                  <a:lnTo>
                    <a:pt x="57296" y="19181"/>
                  </a:lnTo>
                  <a:lnTo>
                    <a:pt x="57501" y="19366"/>
                  </a:lnTo>
                  <a:lnTo>
                    <a:pt x="57686" y="19551"/>
                  </a:lnTo>
                  <a:lnTo>
                    <a:pt x="57850" y="19776"/>
                  </a:lnTo>
                  <a:lnTo>
                    <a:pt x="58178" y="20207"/>
                  </a:lnTo>
                  <a:lnTo>
                    <a:pt x="58486" y="20679"/>
                  </a:lnTo>
                  <a:lnTo>
                    <a:pt x="58794" y="21212"/>
                  </a:lnTo>
                  <a:lnTo>
                    <a:pt x="59081" y="21746"/>
                  </a:lnTo>
                  <a:lnTo>
                    <a:pt x="59327" y="22299"/>
                  </a:lnTo>
                  <a:lnTo>
                    <a:pt x="59532" y="22874"/>
                  </a:lnTo>
                  <a:lnTo>
                    <a:pt x="59717" y="23448"/>
                  </a:lnTo>
                  <a:lnTo>
                    <a:pt x="59881" y="24023"/>
                  </a:lnTo>
                  <a:lnTo>
                    <a:pt x="60004" y="24618"/>
                  </a:lnTo>
                  <a:lnTo>
                    <a:pt x="60107" y="25233"/>
                  </a:lnTo>
                  <a:lnTo>
                    <a:pt x="60189" y="25725"/>
                  </a:lnTo>
                  <a:lnTo>
                    <a:pt x="60230" y="26238"/>
                  </a:lnTo>
                  <a:lnTo>
                    <a:pt x="60271" y="26731"/>
                  </a:lnTo>
                  <a:lnTo>
                    <a:pt x="60271" y="27223"/>
                  </a:lnTo>
                  <a:lnTo>
                    <a:pt x="60271" y="27736"/>
                  </a:lnTo>
                  <a:lnTo>
                    <a:pt x="60271" y="28249"/>
                  </a:lnTo>
                  <a:lnTo>
                    <a:pt x="60189" y="29254"/>
                  </a:lnTo>
                  <a:lnTo>
                    <a:pt x="60107" y="30033"/>
                  </a:lnTo>
                  <a:lnTo>
                    <a:pt x="60004" y="30813"/>
                  </a:lnTo>
                  <a:lnTo>
                    <a:pt x="59881" y="31613"/>
                  </a:lnTo>
                  <a:lnTo>
                    <a:pt x="59758" y="32372"/>
                  </a:lnTo>
                  <a:lnTo>
                    <a:pt x="59594" y="33151"/>
                  </a:lnTo>
                  <a:lnTo>
                    <a:pt x="59430" y="33931"/>
                  </a:lnTo>
                  <a:lnTo>
                    <a:pt x="59081" y="35469"/>
                  </a:lnTo>
                  <a:lnTo>
                    <a:pt x="58506" y="37911"/>
                  </a:lnTo>
                  <a:lnTo>
                    <a:pt x="57973" y="40352"/>
                  </a:lnTo>
                  <a:lnTo>
                    <a:pt x="57727" y="41562"/>
                  </a:lnTo>
                  <a:lnTo>
                    <a:pt x="57481" y="42793"/>
                  </a:lnTo>
                  <a:lnTo>
                    <a:pt x="57276" y="44024"/>
                  </a:lnTo>
                  <a:lnTo>
                    <a:pt x="57070" y="45255"/>
                  </a:lnTo>
                  <a:lnTo>
                    <a:pt x="56927" y="46219"/>
                  </a:lnTo>
                  <a:lnTo>
                    <a:pt x="56824" y="47162"/>
                  </a:lnTo>
                  <a:lnTo>
                    <a:pt x="56742" y="48127"/>
                  </a:lnTo>
                  <a:lnTo>
                    <a:pt x="56660" y="49091"/>
                  </a:lnTo>
                  <a:lnTo>
                    <a:pt x="56578" y="50075"/>
                  </a:lnTo>
                  <a:lnTo>
                    <a:pt x="56496" y="51081"/>
                  </a:lnTo>
                  <a:lnTo>
                    <a:pt x="56373" y="52065"/>
                  </a:lnTo>
                  <a:lnTo>
                    <a:pt x="56250" y="53050"/>
                  </a:lnTo>
                  <a:lnTo>
                    <a:pt x="56086" y="54035"/>
                  </a:lnTo>
                  <a:lnTo>
                    <a:pt x="55922" y="55019"/>
                  </a:lnTo>
                  <a:lnTo>
                    <a:pt x="55737" y="56004"/>
                  </a:lnTo>
                  <a:lnTo>
                    <a:pt x="55552" y="56989"/>
                  </a:lnTo>
                  <a:lnTo>
                    <a:pt x="55409" y="57604"/>
                  </a:lnTo>
                  <a:lnTo>
                    <a:pt x="55245" y="58199"/>
                  </a:lnTo>
                  <a:lnTo>
                    <a:pt x="55040" y="58773"/>
                  </a:lnTo>
                  <a:lnTo>
                    <a:pt x="54814" y="59348"/>
                  </a:lnTo>
                  <a:lnTo>
                    <a:pt x="54547" y="59902"/>
                  </a:lnTo>
                  <a:lnTo>
                    <a:pt x="54240" y="60435"/>
                  </a:lnTo>
                  <a:lnTo>
                    <a:pt x="53891" y="60948"/>
                  </a:lnTo>
                  <a:lnTo>
                    <a:pt x="53501" y="61440"/>
                  </a:lnTo>
                  <a:lnTo>
                    <a:pt x="53009" y="62015"/>
                  </a:lnTo>
                  <a:lnTo>
                    <a:pt x="52496" y="62568"/>
                  </a:lnTo>
                  <a:lnTo>
                    <a:pt x="51942" y="63081"/>
                  </a:lnTo>
                  <a:lnTo>
                    <a:pt x="51368" y="63574"/>
                  </a:lnTo>
                  <a:lnTo>
                    <a:pt x="51080" y="63799"/>
                  </a:lnTo>
                  <a:lnTo>
                    <a:pt x="50773" y="64025"/>
                  </a:lnTo>
                  <a:lnTo>
                    <a:pt x="50465" y="64230"/>
                  </a:lnTo>
                  <a:lnTo>
                    <a:pt x="50157" y="64435"/>
                  </a:lnTo>
                  <a:lnTo>
                    <a:pt x="49829" y="64620"/>
                  </a:lnTo>
                  <a:lnTo>
                    <a:pt x="49480" y="64804"/>
                  </a:lnTo>
                  <a:lnTo>
                    <a:pt x="49132" y="64969"/>
                  </a:lnTo>
                  <a:lnTo>
                    <a:pt x="48783" y="65112"/>
                  </a:lnTo>
                  <a:lnTo>
                    <a:pt x="48578" y="65194"/>
                  </a:lnTo>
                  <a:lnTo>
                    <a:pt x="48352" y="65256"/>
                  </a:lnTo>
                  <a:lnTo>
                    <a:pt x="47901" y="65379"/>
                  </a:lnTo>
                  <a:lnTo>
                    <a:pt x="47798" y="65379"/>
                  </a:lnTo>
                  <a:lnTo>
                    <a:pt x="47737" y="65338"/>
                  </a:lnTo>
                  <a:lnTo>
                    <a:pt x="47696" y="65276"/>
                  </a:lnTo>
                  <a:lnTo>
                    <a:pt x="47675" y="65235"/>
                  </a:lnTo>
                  <a:lnTo>
                    <a:pt x="47696" y="65174"/>
                  </a:lnTo>
                  <a:lnTo>
                    <a:pt x="48762" y="62650"/>
                  </a:lnTo>
                  <a:lnTo>
                    <a:pt x="48844" y="62527"/>
                  </a:lnTo>
                  <a:lnTo>
                    <a:pt x="48926" y="62425"/>
                  </a:lnTo>
                  <a:lnTo>
                    <a:pt x="49029" y="62363"/>
                  </a:lnTo>
                  <a:lnTo>
                    <a:pt x="49173" y="62302"/>
                  </a:lnTo>
                  <a:lnTo>
                    <a:pt x="49398" y="62220"/>
                  </a:lnTo>
                  <a:lnTo>
                    <a:pt x="49603" y="62097"/>
                  </a:lnTo>
                  <a:lnTo>
                    <a:pt x="49809" y="61994"/>
                  </a:lnTo>
                  <a:lnTo>
                    <a:pt x="50014" y="61850"/>
                  </a:lnTo>
                  <a:lnTo>
                    <a:pt x="50814" y="61317"/>
                  </a:lnTo>
                  <a:lnTo>
                    <a:pt x="51060" y="61132"/>
                  </a:lnTo>
                  <a:lnTo>
                    <a:pt x="51286" y="60948"/>
                  </a:lnTo>
                  <a:lnTo>
                    <a:pt x="51491" y="60743"/>
                  </a:lnTo>
                  <a:lnTo>
                    <a:pt x="51696" y="60537"/>
                  </a:lnTo>
                  <a:lnTo>
                    <a:pt x="51880" y="60312"/>
                  </a:lnTo>
                  <a:lnTo>
                    <a:pt x="52065" y="60066"/>
                  </a:lnTo>
                  <a:lnTo>
                    <a:pt x="52393" y="59573"/>
                  </a:lnTo>
                  <a:lnTo>
                    <a:pt x="52763" y="58937"/>
                  </a:lnTo>
                  <a:lnTo>
                    <a:pt x="53091" y="58281"/>
                  </a:lnTo>
                  <a:lnTo>
                    <a:pt x="53357" y="57625"/>
                  </a:lnTo>
                  <a:lnTo>
                    <a:pt x="53604" y="56948"/>
                  </a:lnTo>
                  <a:lnTo>
                    <a:pt x="53809" y="56271"/>
                  </a:lnTo>
                  <a:lnTo>
                    <a:pt x="53993" y="55573"/>
                  </a:lnTo>
                  <a:lnTo>
                    <a:pt x="54137" y="54855"/>
                  </a:lnTo>
                  <a:lnTo>
                    <a:pt x="54260" y="54137"/>
                  </a:lnTo>
                  <a:lnTo>
                    <a:pt x="54363" y="53399"/>
                  </a:lnTo>
                  <a:lnTo>
                    <a:pt x="54445" y="52660"/>
                  </a:lnTo>
                  <a:lnTo>
                    <a:pt x="54588" y="51183"/>
                  </a:lnTo>
                  <a:lnTo>
                    <a:pt x="54691" y="49686"/>
                  </a:lnTo>
                  <a:lnTo>
                    <a:pt x="54793" y="48209"/>
                  </a:lnTo>
                  <a:lnTo>
                    <a:pt x="54855" y="47327"/>
                  </a:lnTo>
                  <a:lnTo>
                    <a:pt x="54937" y="46444"/>
                  </a:lnTo>
                  <a:lnTo>
                    <a:pt x="55040" y="45562"/>
                  </a:lnTo>
                  <a:lnTo>
                    <a:pt x="55142" y="44701"/>
                  </a:lnTo>
                  <a:lnTo>
                    <a:pt x="55286" y="43819"/>
                  </a:lnTo>
                  <a:lnTo>
                    <a:pt x="55429" y="42957"/>
                  </a:lnTo>
                  <a:lnTo>
                    <a:pt x="55593" y="42095"/>
                  </a:lnTo>
                  <a:lnTo>
                    <a:pt x="55799" y="41234"/>
                  </a:lnTo>
                  <a:lnTo>
                    <a:pt x="56476" y="38321"/>
                  </a:lnTo>
                  <a:lnTo>
                    <a:pt x="56804" y="36864"/>
                  </a:lnTo>
                  <a:lnTo>
                    <a:pt x="56947" y="36146"/>
                  </a:lnTo>
                  <a:lnTo>
                    <a:pt x="57091" y="35408"/>
                  </a:lnTo>
                  <a:lnTo>
                    <a:pt x="57255" y="34362"/>
                  </a:lnTo>
                  <a:lnTo>
                    <a:pt x="57460" y="33336"/>
                  </a:lnTo>
                  <a:lnTo>
                    <a:pt x="57645" y="32290"/>
                  </a:lnTo>
                  <a:lnTo>
                    <a:pt x="57788" y="31244"/>
                  </a:lnTo>
                  <a:lnTo>
                    <a:pt x="57829" y="30792"/>
                  </a:lnTo>
                  <a:lnTo>
                    <a:pt x="57871" y="30300"/>
                  </a:lnTo>
                  <a:lnTo>
                    <a:pt x="57891" y="29233"/>
                  </a:lnTo>
                  <a:lnTo>
                    <a:pt x="57829" y="28310"/>
                  </a:lnTo>
                  <a:lnTo>
                    <a:pt x="57788" y="27325"/>
                  </a:lnTo>
                  <a:lnTo>
                    <a:pt x="57686" y="26320"/>
                  </a:lnTo>
                  <a:lnTo>
                    <a:pt x="57624" y="25807"/>
                  </a:lnTo>
                  <a:lnTo>
                    <a:pt x="57542" y="25315"/>
                  </a:lnTo>
                  <a:lnTo>
                    <a:pt x="57399" y="24679"/>
                  </a:lnTo>
                  <a:lnTo>
                    <a:pt x="57235" y="24064"/>
                  </a:lnTo>
                  <a:lnTo>
                    <a:pt x="57029" y="23448"/>
                  </a:lnTo>
                  <a:lnTo>
                    <a:pt x="56763" y="22874"/>
                  </a:lnTo>
                  <a:lnTo>
                    <a:pt x="56640" y="22566"/>
                  </a:lnTo>
                  <a:lnTo>
                    <a:pt x="56476" y="22299"/>
                  </a:lnTo>
                  <a:lnTo>
                    <a:pt x="56311" y="22033"/>
                  </a:lnTo>
                  <a:lnTo>
                    <a:pt x="56127" y="21787"/>
                  </a:lnTo>
                  <a:lnTo>
                    <a:pt x="55942" y="21561"/>
                  </a:lnTo>
                  <a:lnTo>
                    <a:pt x="55737" y="21356"/>
                  </a:lnTo>
                  <a:lnTo>
                    <a:pt x="55532" y="21151"/>
                  </a:lnTo>
                  <a:lnTo>
                    <a:pt x="55306" y="20966"/>
                  </a:lnTo>
                  <a:lnTo>
                    <a:pt x="55081" y="20802"/>
                  </a:lnTo>
                  <a:lnTo>
                    <a:pt x="54834" y="20638"/>
                  </a:lnTo>
                  <a:lnTo>
                    <a:pt x="54568" y="20494"/>
                  </a:lnTo>
                  <a:lnTo>
                    <a:pt x="54301" y="20371"/>
                  </a:lnTo>
                  <a:lnTo>
                    <a:pt x="54014" y="20269"/>
                  </a:lnTo>
                  <a:lnTo>
                    <a:pt x="53706" y="20187"/>
                  </a:lnTo>
                  <a:lnTo>
                    <a:pt x="53398" y="20105"/>
                  </a:lnTo>
                  <a:lnTo>
                    <a:pt x="53091" y="20043"/>
                  </a:lnTo>
                  <a:lnTo>
                    <a:pt x="52763" y="19981"/>
                  </a:lnTo>
                  <a:lnTo>
                    <a:pt x="52414" y="19961"/>
                  </a:lnTo>
                  <a:lnTo>
                    <a:pt x="52086" y="19940"/>
                  </a:lnTo>
                  <a:lnTo>
                    <a:pt x="51757" y="19920"/>
                  </a:lnTo>
                  <a:lnTo>
                    <a:pt x="51429" y="19940"/>
                  </a:lnTo>
                  <a:lnTo>
                    <a:pt x="51101" y="19961"/>
                  </a:lnTo>
                  <a:lnTo>
                    <a:pt x="50773" y="20002"/>
                  </a:lnTo>
                  <a:lnTo>
                    <a:pt x="50444" y="20063"/>
                  </a:lnTo>
                  <a:lnTo>
                    <a:pt x="49891" y="20187"/>
                  </a:lnTo>
                  <a:lnTo>
                    <a:pt x="49357" y="20330"/>
                  </a:lnTo>
                  <a:lnTo>
                    <a:pt x="48824" y="20494"/>
                  </a:lnTo>
                  <a:lnTo>
                    <a:pt x="48291" y="20699"/>
                  </a:lnTo>
                  <a:lnTo>
                    <a:pt x="47798" y="20925"/>
                  </a:lnTo>
                  <a:lnTo>
                    <a:pt x="47306" y="21192"/>
                  </a:lnTo>
                  <a:lnTo>
                    <a:pt x="46834" y="21520"/>
                  </a:lnTo>
                  <a:lnTo>
                    <a:pt x="46403" y="21869"/>
                  </a:lnTo>
                  <a:lnTo>
                    <a:pt x="46055" y="22176"/>
                  </a:lnTo>
                  <a:lnTo>
                    <a:pt x="45706" y="22464"/>
                  </a:lnTo>
                  <a:lnTo>
                    <a:pt x="45665" y="22505"/>
                  </a:lnTo>
                  <a:lnTo>
                    <a:pt x="45542" y="22505"/>
                  </a:lnTo>
                  <a:lnTo>
                    <a:pt x="45480" y="22443"/>
                  </a:lnTo>
                  <a:lnTo>
                    <a:pt x="45460" y="22402"/>
                  </a:lnTo>
                  <a:lnTo>
                    <a:pt x="45439" y="22361"/>
                  </a:lnTo>
                  <a:lnTo>
                    <a:pt x="45357" y="21458"/>
                  </a:lnTo>
                  <a:lnTo>
                    <a:pt x="45275" y="20535"/>
                  </a:lnTo>
                  <a:lnTo>
                    <a:pt x="45275" y="20392"/>
                  </a:lnTo>
                  <a:lnTo>
                    <a:pt x="45275" y="20269"/>
                  </a:lnTo>
                  <a:lnTo>
                    <a:pt x="45295" y="20146"/>
                  </a:lnTo>
                  <a:lnTo>
                    <a:pt x="45357" y="20043"/>
                  </a:lnTo>
                  <a:lnTo>
                    <a:pt x="45419" y="19940"/>
                  </a:lnTo>
                  <a:lnTo>
                    <a:pt x="45480" y="19858"/>
                  </a:lnTo>
                  <a:lnTo>
                    <a:pt x="45583" y="19776"/>
                  </a:lnTo>
                  <a:lnTo>
                    <a:pt x="45685" y="19694"/>
                  </a:lnTo>
                  <a:lnTo>
                    <a:pt x="46260" y="19304"/>
                  </a:lnTo>
                  <a:lnTo>
                    <a:pt x="46855" y="18956"/>
                  </a:lnTo>
                  <a:lnTo>
                    <a:pt x="47449" y="18627"/>
                  </a:lnTo>
                  <a:lnTo>
                    <a:pt x="48085" y="18340"/>
                  </a:lnTo>
                  <a:lnTo>
                    <a:pt x="48824" y="18053"/>
                  </a:lnTo>
                  <a:lnTo>
                    <a:pt x="49583" y="17766"/>
                  </a:lnTo>
                  <a:lnTo>
                    <a:pt x="49952" y="17663"/>
                  </a:lnTo>
                  <a:lnTo>
                    <a:pt x="50342" y="17561"/>
                  </a:lnTo>
                  <a:lnTo>
                    <a:pt x="50732" y="17458"/>
                  </a:lnTo>
                  <a:lnTo>
                    <a:pt x="51142" y="17397"/>
                  </a:lnTo>
                  <a:lnTo>
                    <a:pt x="51450" y="17356"/>
                  </a:lnTo>
                  <a:lnTo>
                    <a:pt x="51778" y="17335"/>
                  </a:lnTo>
                  <a:lnTo>
                    <a:pt x="52414" y="17315"/>
                  </a:lnTo>
                  <a:close/>
                  <a:moveTo>
                    <a:pt x="30525" y="78856"/>
                  </a:moveTo>
                  <a:lnTo>
                    <a:pt x="30567" y="78897"/>
                  </a:lnTo>
                  <a:lnTo>
                    <a:pt x="30628" y="78939"/>
                  </a:lnTo>
                  <a:lnTo>
                    <a:pt x="30649" y="78980"/>
                  </a:lnTo>
                  <a:lnTo>
                    <a:pt x="30710" y="79123"/>
                  </a:lnTo>
                  <a:lnTo>
                    <a:pt x="31100" y="80395"/>
                  </a:lnTo>
                  <a:lnTo>
                    <a:pt x="31531" y="81646"/>
                  </a:lnTo>
                  <a:lnTo>
                    <a:pt x="31674" y="82057"/>
                  </a:lnTo>
                  <a:lnTo>
                    <a:pt x="31838" y="82467"/>
                  </a:lnTo>
                  <a:lnTo>
                    <a:pt x="32044" y="82857"/>
                  </a:lnTo>
                  <a:lnTo>
                    <a:pt x="32249" y="83226"/>
                  </a:lnTo>
                  <a:lnTo>
                    <a:pt x="32679" y="83985"/>
                  </a:lnTo>
                  <a:lnTo>
                    <a:pt x="33110" y="84744"/>
                  </a:lnTo>
                  <a:lnTo>
                    <a:pt x="33172" y="84806"/>
                  </a:lnTo>
                  <a:lnTo>
                    <a:pt x="33213" y="84867"/>
                  </a:lnTo>
                  <a:lnTo>
                    <a:pt x="33356" y="84949"/>
                  </a:lnTo>
                  <a:lnTo>
                    <a:pt x="33500" y="85011"/>
                  </a:lnTo>
                  <a:lnTo>
                    <a:pt x="33644" y="85052"/>
                  </a:lnTo>
                  <a:lnTo>
                    <a:pt x="33849" y="85154"/>
                  </a:lnTo>
                  <a:lnTo>
                    <a:pt x="34054" y="85236"/>
                  </a:lnTo>
                  <a:lnTo>
                    <a:pt x="34238" y="85359"/>
                  </a:lnTo>
                  <a:lnTo>
                    <a:pt x="34403" y="85482"/>
                  </a:lnTo>
                  <a:lnTo>
                    <a:pt x="34567" y="85626"/>
                  </a:lnTo>
                  <a:lnTo>
                    <a:pt x="34731" y="85770"/>
                  </a:lnTo>
                  <a:lnTo>
                    <a:pt x="34874" y="85934"/>
                  </a:lnTo>
                  <a:lnTo>
                    <a:pt x="34998" y="86118"/>
                  </a:lnTo>
                  <a:lnTo>
                    <a:pt x="35141" y="86303"/>
                  </a:lnTo>
                  <a:lnTo>
                    <a:pt x="35244" y="86508"/>
                  </a:lnTo>
                  <a:lnTo>
                    <a:pt x="35326" y="86734"/>
                  </a:lnTo>
                  <a:lnTo>
                    <a:pt x="35387" y="86939"/>
                  </a:lnTo>
                  <a:lnTo>
                    <a:pt x="35428" y="87165"/>
                  </a:lnTo>
                  <a:lnTo>
                    <a:pt x="35449" y="87370"/>
                  </a:lnTo>
                  <a:lnTo>
                    <a:pt x="35449" y="87575"/>
                  </a:lnTo>
                  <a:lnTo>
                    <a:pt x="35428" y="87801"/>
                  </a:lnTo>
                  <a:lnTo>
                    <a:pt x="35367" y="88006"/>
                  </a:lnTo>
                  <a:lnTo>
                    <a:pt x="35305" y="88190"/>
                  </a:lnTo>
                  <a:lnTo>
                    <a:pt x="35203" y="88395"/>
                  </a:lnTo>
                  <a:lnTo>
                    <a:pt x="35080" y="88580"/>
                  </a:lnTo>
                  <a:lnTo>
                    <a:pt x="34956" y="88744"/>
                  </a:lnTo>
                  <a:lnTo>
                    <a:pt x="34792" y="88908"/>
                  </a:lnTo>
                  <a:lnTo>
                    <a:pt x="34628" y="89072"/>
                  </a:lnTo>
                  <a:lnTo>
                    <a:pt x="34423" y="89216"/>
                  </a:lnTo>
                  <a:lnTo>
                    <a:pt x="34033" y="89462"/>
                  </a:lnTo>
                  <a:lnTo>
                    <a:pt x="33849" y="89565"/>
                  </a:lnTo>
                  <a:lnTo>
                    <a:pt x="33623" y="89647"/>
                  </a:lnTo>
                  <a:lnTo>
                    <a:pt x="33315" y="89749"/>
                  </a:lnTo>
                  <a:lnTo>
                    <a:pt x="33213" y="89811"/>
                  </a:lnTo>
                  <a:lnTo>
                    <a:pt x="33151" y="89852"/>
                  </a:lnTo>
                  <a:lnTo>
                    <a:pt x="33110" y="89934"/>
                  </a:lnTo>
                  <a:lnTo>
                    <a:pt x="33090" y="90037"/>
                  </a:lnTo>
                  <a:lnTo>
                    <a:pt x="33090" y="90324"/>
                  </a:lnTo>
                  <a:lnTo>
                    <a:pt x="33090" y="90652"/>
                  </a:lnTo>
                  <a:lnTo>
                    <a:pt x="33110" y="90796"/>
                  </a:lnTo>
                  <a:lnTo>
                    <a:pt x="33131" y="90960"/>
                  </a:lnTo>
                  <a:lnTo>
                    <a:pt x="33500" y="92047"/>
                  </a:lnTo>
                  <a:lnTo>
                    <a:pt x="33869" y="93134"/>
                  </a:lnTo>
                  <a:lnTo>
                    <a:pt x="33910" y="93237"/>
                  </a:lnTo>
                  <a:lnTo>
                    <a:pt x="33992" y="93319"/>
                  </a:lnTo>
                  <a:lnTo>
                    <a:pt x="34074" y="93401"/>
                  </a:lnTo>
                  <a:lnTo>
                    <a:pt x="34177" y="93421"/>
                  </a:lnTo>
                  <a:lnTo>
                    <a:pt x="34403" y="93462"/>
                  </a:lnTo>
                  <a:lnTo>
                    <a:pt x="34628" y="93503"/>
                  </a:lnTo>
                  <a:lnTo>
                    <a:pt x="34813" y="93585"/>
                  </a:lnTo>
                  <a:lnTo>
                    <a:pt x="35018" y="93688"/>
                  </a:lnTo>
                  <a:lnTo>
                    <a:pt x="35387" y="93914"/>
                  </a:lnTo>
                  <a:lnTo>
                    <a:pt x="35757" y="94139"/>
                  </a:lnTo>
                  <a:lnTo>
                    <a:pt x="36228" y="94386"/>
                  </a:lnTo>
                  <a:lnTo>
                    <a:pt x="36721" y="94611"/>
                  </a:lnTo>
                  <a:lnTo>
                    <a:pt x="37705" y="95062"/>
                  </a:lnTo>
                  <a:lnTo>
                    <a:pt x="38690" y="95493"/>
                  </a:lnTo>
                  <a:lnTo>
                    <a:pt x="39654" y="95945"/>
                  </a:lnTo>
                  <a:lnTo>
                    <a:pt x="40044" y="96129"/>
                  </a:lnTo>
                  <a:lnTo>
                    <a:pt x="40249" y="96232"/>
                  </a:lnTo>
                  <a:lnTo>
                    <a:pt x="40331" y="96314"/>
                  </a:lnTo>
                  <a:lnTo>
                    <a:pt x="40434" y="96416"/>
                  </a:lnTo>
                  <a:lnTo>
                    <a:pt x="40229" y="96539"/>
                  </a:lnTo>
                  <a:lnTo>
                    <a:pt x="40064" y="96622"/>
                  </a:lnTo>
                  <a:lnTo>
                    <a:pt x="38793" y="97073"/>
                  </a:lnTo>
                  <a:lnTo>
                    <a:pt x="38157" y="97278"/>
                  </a:lnTo>
                  <a:lnTo>
                    <a:pt x="37521" y="97483"/>
                  </a:lnTo>
                  <a:lnTo>
                    <a:pt x="36864" y="97668"/>
                  </a:lnTo>
                  <a:lnTo>
                    <a:pt x="36208" y="97832"/>
                  </a:lnTo>
                  <a:lnTo>
                    <a:pt x="35551" y="97975"/>
                  </a:lnTo>
                  <a:lnTo>
                    <a:pt x="34895" y="98119"/>
                  </a:lnTo>
                  <a:lnTo>
                    <a:pt x="32946" y="98468"/>
                  </a:lnTo>
                  <a:lnTo>
                    <a:pt x="31982" y="98632"/>
                  </a:lnTo>
                  <a:lnTo>
                    <a:pt x="31018" y="98776"/>
                  </a:lnTo>
                  <a:lnTo>
                    <a:pt x="30074" y="98899"/>
                  </a:lnTo>
                  <a:lnTo>
                    <a:pt x="29151" y="98981"/>
                  </a:lnTo>
                  <a:lnTo>
                    <a:pt x="28207" y="99042"/>
                  </a:lnTo>
                  <a:lnTo>
                    <a:pt x="27264" y="99063"/>
                  </a:lnTo>
                  <a:lnTo>
                    <a:pt x="24802" y="99063"/>
                  </a:lnTo>
                  <a:lnTo>
                    <a:pt x="22320" y="99022"/>
                  </a:lnTo>
                  <a:lnTo>
                    <a:pt x="21684" y="98981"/>
                  </a:lnTo>
                  <a:lnTo>
                    <a:pt x="21048" y="98940"/>
                  </a:lnTo>
                  <a:lnTo>
                    <a:pt x="20412" y="98878"/>
                  </a:lnTo>
                  <a:lnTo>
                    <a:pt x="19776" y="98796"/>
                  </a:lnTo>
                  <a:lnTo>
                    <a:pt x="18238" y="98570"/>
                  </a:lnTo>
                  <a:lnTo>
                    <a:pt x="16699" y="98304"/>
                  </a:lnTo>
                  <a:lnTo>
                    <a:pt x="15161" y="97975"/>
                  </a:lnTo>
                  <a:lnTo>
                    <a:pt x="13663" y="97627"/>
                  </a:lnTo>
                  <a:lnTo>
                    <a:pt x="12863" y="97401"/>
                  </a:lnTo>
                  <a:lnTo>
                    <a:pt x="12083" y="97155"/>
                  </a:lnTo>
                  <a:lnTo>
                    <a:pt x="11304" y="96868"/>
                  </a:lnTo>
                  <a:lnTo>
                    <a:pt x="10524" y="96601"/>
                  </a:lnTo>
                  <a:lnTo>
                    <a:pt x="10463" y="96560"/>
                  </a:lnTo>
                  <a:lnTo>
                    <a:pt x="10381" y="96498"/>
                  </a:lnTo>
                  <a:lnTo>
                    <a:pt x="10176" y="96355"/>
                  </a:lnTo>
                  <a:lnTo>
                    <a:pt x="11468" y="95739"/>
                  </a:lnTo>
                  <a:lnTo>
                    <a:pt x="12083" y="95452"/>
                  </a:lnTo>
                  <a:lnTo>
                    <a:pt x="12719" y="95165"/>
                  </a:lnTo>
                  <a:lnTo>
                    <a:pt x="13519" y="94816"/>
                  </a:lnTo>
                  <a:lnTo>
                    <a:pt x="14299" y="94447"/>
                  </a:lnTo>
                  <a:lnTo>
                    <a:pt x="15079" y="94037"/>
                  </a:lnTo>
                  <a:lnTo>
                    <a:pt x="15838" y="93627"/>
                  </a:lnTo>
                  <a:lnTo>
                    <a:pt x="16002" y="93524"/>
                  </a:lnTo>
                  <a:lnTo>
                    <a:pt x="16084" y="93483"/>
                  </a:lnTo>
                  <a:lnTo>
                    <a:pt x="16166" y="93462"/>
                  </a:lnTo>
                  <a:lnTo>
                    <a:pt x="16330" y="93442"/>
                  </a:lnTo>
                  <a:lnTo>
                    <a:pt x="16473" y="93421"/>
                  </a:lnTo>
                  <a:lnTo>
                    <a:pt x="16597" y="93360"/>
                  </a:lnTo>
                  <a:lnTo>
                    <a:pt x="16699" y="93257"/>
                  </a:lnTo>
                  <a:lnTo>
                    <a:pt x="16781" y="93155"/>
                  </a:lnTo>
                  <a:lnTo>
                    <a:pt x="16843" y="93032"/>
                  </a:lnTo>
                  <a:lnTo>
                    <a:pt x="16945" y="92744"/>
                  </a:lnTo>
                  <a:lnTo>
                    <a:pt x="17171" y="92047"/>
                  </a:lnTo>
                  <a:lnTo>
                    <a:pt x="17417" y="91370"/>
                  </a:lnTo>
                  <a:lnTo>
                    <a:pt x="17499" y="91083"/>
                  </a:lnTo>
                  <a:lnTo>
                    <a:pt x="17561" y="90775"/>
                  </a:lnTo>
                  <a:lnTo>
                    <a:pt x="17602" y="90488"/>
                  </a:lnTo>
                  <a:lnTo>
                    <a:pt x="17602" y="90201"/>
                  </a:lnTo>
                  <a:lnTo>
                    <a:pt x="17602" y="90078"/>
                  </a:lnTo>
                  <a:lnTo>
                    <a:pt x="17602" y="89996"/>
                  </a:lnTo>
                  <a:lnTo>
                    <a:pt x="17561" y="89913"/>
                  </a:lnTo>
                  <a:lnTo>
                    <a:pt x="17520" y="89831"/>
                  </a:lnTo>
                  <a:lnTo>
                    <a:pt x="17479" y="89770"/>
                  </a:lnTo>
                  <a:lnTo>
                    <a:pt x="17397" y="89729"/>
                  </a:lnTo>
                  <a:lnTo>
                    <a:pt x="17315" y="89688"/>
                  </a:lnTo>
                  <a:lnTo>
                    <a:pt x="17212" y="89688"/>
                  </a:lnTo>
                  <a:lnTo>
                    <a:pt x="17068" y="89647"/>
                  </a:lnTo>
                  <a:lnTo>
                    <a:pt x="16925" y="89606"/>
                  </a:lnTo>
                  <a:lnTo>
                    <a:pt x="16802" y="89565"/>
                  </a:lnTo>
                  <a:lnTo>
                    <a:pt x="16679" y="89503"/>
                  </a:lnTo>
                  <a:lnTo>
                    <a:pt x="16453" y="89360"/>
                  </a:lnTo>
                  <a:lnTo>
                    <a:pt x="16227" y="89216"/>
                  </a:lnTo>
                  <a:lnTo>
                    <a:pt x="16022" y="89052"/>
                  </a:lnTo>
                  <a:lnTo>
                    <a:pt x="15858" y="88908"/>
                  </a:lnTo>
                  <a:lnTo>
                    <a:pt x="15694" y="88724"/>
                  </a:lnTo>
                  <a:lnTo>
                    <a:pt x="15571" y="88539"/>
                  </a:lnTo>
                  <a:lnTo>
                    <a:pt x="15448" y="88354"/>
                  </a:lnTo>
                  <a:lnTo>
                    <a:pt x="15366" y="88149"/>
                  </a:lnTo>
                  <a:lnTo>
                    <a:pt x="15284" y="87944"/>
                  </a:lnTo>
                  <a:lnTo>
                    <a:pt x="15243" y="87718"/>
                  </a:lnTo>
                  <a:lnTo>
                    <a:pt x="15222" y="87513"/>
                  </a:lnTo>
                  <a:lnTo>
                    <a:pt x="15222" y="87288"/>
                  </a:lnTo>
                  <a:lnTo>
                    <a:pt x="15243" y="87062"/>
                  </a:lnTo>
                  <a:lnTo>
                    <a:pt x="15304" y="86857"/>
                  </a:lnTo>
                  <a:lnTo>
                    <a:pt x="15366" y="86631"/>
                  </a:lnTo>
                  <a:lnTo>
                    <a:pt x="15468" y="86426"/>
                  </a:lnTo>
                  <a:lnTo>
                    <a:pt x="15591" y="86221"/>
                  </a:lnTo>
                  <a:lnTo>
                    <a:pt x="15714" y="86016"/>
                  </a:lnTo>
                  <a:lnTo>
                    <a:pt x="15858" y="85852"/>
                  </a:lnTo>
                  <a:lnTo>
                    <a:pt x="16002" y="85708"/>
                  </a:lnTo>
                  <a:lnTo>
                    <a:pt x="16145" y="85565"/>
                  </a:lnTo>
                  <a:lnTo>
                    <a:pt x="16309" y="85441"/>
                  </a:lnTo>
                  <a:lnTo>
                    <a:pt x="16473" y="85318"/>
                  </a:lnTo>
                  <a:lnTo>
                    <a:pt x="16658" y="85216"/>
                  </a:lnTo>
                  <a:lnTo>
                    <a:pt x="16843" y="85134"/>
                  </a:lnTo>
                  <a:lnTo>
                    <a:pt x="17048" y="85052"/>
                  </a:lnTo>
                  <a:lnTo>
                    <a:pt x="17150" y="85011"/>
                  </a:lnTo>
                  <a:lnTo>
                    <a:pt x="17253" y="84970"/>
                  </a:lnTo>
                  <a:lnTo>
                    <a:pt x="17335" y="84908"/>
                  </a:lnTo>
                  <a:lnTo>
                    <a:pt x="17417" y="84826"/>
                  </a:lnTo>
                  <a:lnTo>
                    <a:pt x="17561" y="84662"/>
                  </a:lnTo>
                  <a:lnTo>
                    <a:pt x="17684" y="84477"/>
                  </a:lnTo>
                  <a:lnTo>
                    <a:pt x="18217" y="83595"/>
                  </a:lnTo>
                  <a:lnTo>
                    <a:pt x="18463" y="83144"/>
                  </a:lnTo>
                  <a:lnTo>
                    <a:pt x="18689" y="82672"/>
                  </a:lnTo>
                  <a:lnTo>
                    <a:pt x="18915" y="82221"/>
                  </a:lnTo>
                  <a:lnTo>
                    <a:pt x="19099" y="81728"/>
                  </a:lnTo>
                  <a:lnTo>
                    <a:pt x="19263" y="81257"/>
                  </a:lnTo>
                  <a:lnTo>
                    <a:pt x="19407" y="80744"/>
                  </a:lnTo>
                  <a:lnTo>
                    <a:pt x="19468" y="80539"/>
                  </a:lnTo>
                  <a:lnTo>
                    <a:pt x="19530" y="80354"/>
                  </a:lnTo>
                  <a:lnTo>
                    <a:pt x="19694" y="79964"/>
                  </a:lnTo>
                  <a:lnTo>
                    <a:pt x="19838" y="79574"/>
                  </a:lnTo>
                  <a:lnTo>
                    <a:pt x="19899" y="79390"/>
                  </a:lnTo>
                  <a:lnTo>
                    <a:pt x="19940" y="79185"/>
                  </a:lnTo>
                  <a:lnTo>
                    <a:pt x="19961" y="79082"/>
                  </a:lnTo>
                  <a:lnTo>
                    <a:pt x="20002" y="79000"/>
                  </a:lnTo>
                  <a:lnTo>
                    <a:pt x="20043" y="78939"/>
                  </a:lnTo>
                  <a:lnTo>
                    <a:pt x="20084" y="78877"/>
                  </a:lnTo>
                  <a:lnTo>
                    <a:pt x="20166" y="78856"/>
                  </a:lnTo>
                  <a:lnTo>
                    <a:pt x="20248" y="78856"/>
                  </a:lnTo>
                  <a:lnTo>
                    <a:pt x="20474" y="78877"/>
                  </a:lnTo>
                  <a:lnTo>
                    <a:pt x="22012" y="79062"/>
                  </a:lnTo>
                  <a:lnTo>
                    <a:pt x="23571" y="79246"/>
                  </a:lnTo>
                  <a:lnTo>
                    <a:pt x="24023" y="79287"/>
                  </a:lnTo>
                  <a:lnTo>
                    <a:pt x="24474" y="79267"/>
                  </a:lnTo>
                  <a:lnTo>
                    <a:pt x="24884" y="79246"/>
                  </a:lnTo>
                  <a:lnTo>
                    <a:pt x="25294" y="79226"/>
                  </a:lnTo>
                  <a:lnTo>
                    <a:pt x="25725" y="79246"/>
                  </a:lnTo>
                  <a:lnTo>
                    <a:pt x="26135" y="79267"/>
                  </a:lnTo>
                  <a:lnTo>
                    <a:pt x="26423" y="79287"/>
                  </a:lnTo>
                  <a:lnTo>
                    <a:pt x="26730" y="79287"/>
                  </a:lnTo>
                  <a:lnTo>
                    <a:pt x="27325" y="79246"/>
                  </a:lnTo>
                  <a:lnTo>
                    <a:pt x="27920" y="79185"/>
                  </a:lnTo>
                  <a:lnTo>
                    <a:pt x="28515" y="79123"/>
                  </a:lnTo>
                  <a:lnTo>
                    <a:pt x="29418" y="78980"/>
                  </a:lnTo>
                  <a:lnTo>
                    <a:pt x="30320" y="78856"/>
                  </a:lnTo>
                  <a:close/>
                  <a:moveTo>
                    <a:pt x="10278" y="1"/>
                  </a:moveTo>
                  <a:lnTo>
                    <a:pt x="9170" y="83"/>
                  </a:lnTo>
                  <a:lnTo>
                    <a:pt x="8083" y="185"/>
                  </a:lnTo>
                  <a:lnTo>
                    <a:pt x="6996" y="329"/>
                  </a:lnTo>
                  <a:lnTo>
                    <a:pt x="5888" y="493"/>
                  </a:lnTo>
                  <a:lnTo>
                    <a:pt x="5334" y="575"/>
                  </a:lnTo>
                  <a:lnTo>
                    <a:pt x="4760" y="698"/>
                  </a:lnTo>
                  <a:lnTo>
                    <a:pt x="4206" y="821"/>
                  </a:lnTo>
                  <a:lnTo>
                    <a:pt x="3652" y="944"/>
                  </a:lnTo>
                  <a:lnTo>
                    <a:pt x="3283" y="1068"/>
                  </a:lnTo>
                  <a:lnTo>
                    <a:pt x="2914" y="1191"/>
                  </a:lnTo>
                  <a:lnTo>
                    <a:pt x="2565" y="1355"/>
                  </a:lnTo>
                  <a:lnTo>
                    <a:pt x="2216" y="1519"/>
                  </a:lnTo>
                  <a:lnTo>
                    <a:pt x="1888" y="1724"/>
                  </a:lnTo>
                  <a:lnTo>
                    <a:pt x="1580" y="1950"/>
                  </a:lnTo>
                  <a:lnTo>
                    <a:pt x="1273" y="2216"/>
                  </a:lnTo>
                  <a:lnTo>
                    <a:pt x="985" y="2483"/>
                  </a:lnTo>
                  <a:lnTo>
                    <a:pt x="719" y="2811"/>
                  </a:lnTo>
                  <a:lnTo>
                    <a:pt x="616" y="2975"/>
                  </a:lnTo>
                  <a:lnTo>
                    <a:pt x="514" y="3119"/>
                  </a:lnTo>
                  <a:lnTo>
                    <a:pt x="432" y="3283"/>
                  </a:lnTo>
                  <a:lnTo>
                    <a:pt x="370" y="3447"/>
                  </a:lnTo>
                  <a:lnTo>
                    <a:pt x="329" y="3591"/>
                  </a:lnTo>
                  <a:lnTo>
                    <a:pt x="288" y="3755"/>
                  </a:lnTo>
                  <a:lnTo>
                    <a:pt x="267" y="3919"/>
                  </a:lnTo>
                  <a:lnTo>
                    <a:pt x="267" y="4083"/>
                  </a:lnTo>
                  <a:lnTo>
                    <a:pt x="288" y="4247"/>
                  </a:lnTo>
                  <a:lnTo>
                    <a:pt x="308" y="4411"/>
                  </a:lnTo>
                  <a:lnTo>
                    <a:pt x="370" y="4596"/>
                  </a:lnTo>
                  <a:lnTo>
                    <a:pt x="411" y="4781"/>
                  </a:lnTo>
                  <a:lnTo>
                    <a:pt x="575" y="5170"/>
                  </a:lnTo>
                  <a:lnTo>
                    <a:pt x="698" y="5375"/>
                  </a:lnTo>
                  <a:lnTo>
                    <a:pt x="801" y="5581"/>
                  </a:lnTo>
                  <a:lnTo>
                    <a:pt x="1642" y="6935"/>
                  </a:lnTo>
                  <a:lnTo>
                    <a:pt x="2462" y="8309"/>
                  </a:lnTo>
                  <a:lnTo>
                    <a:pt x="2852" y="8986"/>
                  </a:lnTo>
                  <a:lnTo>
                    <a:pt x="3201" y="9642"/>
                  </a:lnTo>
                  <a:lnTo>
                    <a:pt x="3529" y="10319"/>
                  </a:lnTo>
                  <a:lnTo>
                    <a:pt x="3837" y="11017"/>
                  </a:lnTo>
                  <a:lnTo>
                    <a:pt x="4124" y="11714"/>
                  </a:lnTo>
                  <a:lnTo>
                    <a:pt x="4370" y="12412"/>
                  </a:lnTo>
                  <a:lnTo>
                    <a:pt x="4596" y="13150"/>
                  </a:lnTo>
                  <a:lnTo>
                    <a:pt x="4781" y="13889"/>
                  </a:lnTo>
                  <a:lnTo>
                    <a:pt x="4986" y="14894"/>
                  </a:lnTo>
                  <a:lnTo>
                    <a:pt x="5150" y="15920"/>
                  </a:lnTo>
                  <a:lnTo>
                    <a:pt x="5273" y="16945"/>
                  </a:lnTo>
                  <a:lnTo>
                    <a:pt x="5355" y="17971"/>
                  </a:lnTo>
                  <a:lnTo>
                    <a:pt x="5396" y="18997"/>
                  </a:lnTo>
                  <a:lnTo>
                    <a:pt x="5396" y="20022"/>
                  </a:lnTo>
                  <a:lnTo>
                    <a:pt x="5334" y="21048"/>
                  </a:lnTo>
                  <a:lnTo>
                    <a:pt x="5252" y="22094"/>
                  </a:lnTo>
                  <a:lnTo>
                    <a:pt x="5170" y="22689"/>
                  </a:lnTo>
                  <a:lnTo>
                    <a:pt x="5088" y="23284"/>
                  </a:lnTo>
                  <a:lnTo>
                    <a:pt x="4883" y="24453"/>
                  </a:lnTo>
                  <a:lnTo>
                    <a:pt x="4637" y="25623"/>
                  </a:lnTo>
                  <a:lnTo>
                    <a:pt x="4391" y="26772"/>
                  </a:lnTo>
                  <a:lnTo>
                    <a:pt x="4063" y="28125"/>
                  </a:lnTo>
                  <a:lnTo>
                    <a:pt x="3734" y="29459"/>
                  </a:lnTo>
                  <a:lnTo>
                    <a:pt x="3345" y="31100"/>
                  </a:lnTo>
                  <a:lnTo>
                    <a:pt x="2955" y="32762"/>
                  </a:lnTo>
                  <a:lnTo>
                    <a:pt x="2544" y="34403"/>
                  </a:lnTo>
                  <a:lnTo>
                    <a:pt x="2114" y="36044"/>
                  </a:lnTo>
                  <a:lnTo>
                    <a:pt x="1724" y="37500"/>
                  </a:lnTo>
                  <a:lnTo>
                    <a:pt x="1355" y="38977"/>
                  </a:lnTo>
                  <a:lnTo>
                    <a:pt x="1006" y="40434"/>
                  </a:lnTo>
                  <a:lnTo>
                    <a:pt x="842" y="41193"/>
                  </a:lnTo>
                  <a:lnTo>
                    <a:pt x="719" y="41931"/>
                  </a:lnTo>
                  <a:lnTo>
                    <a:pt x="534" y="43060"/>
                  </a:lnTo>
                  <a:lnTo>
                    <a:pt x="370" y="44188"/>
                  </a:lnTo>
                  <a:lnTo>
                    <a:pt x="247" y="45337"/>
                  </a:lnTo>
                  <a:lnTo>
                    <a:pt x="144" y="46465"/>
                  </a:lnTo>
                  <a:lnTo>
                    <a:pt x="62" y="47470"/>
                  </a:lnTo>
                  <a:lnTo>
                    <a:pt x="21" y="48475"/>
                  </a:lnTo>
                  <a:lnTo>
                    <a:pt x="1" y="49460"/>
                  </a:lnTo>
                  <a:lnTo>
                    <a:pt x="1" y="50465"/>
                  </a:lnTo>
                  <a:lnTo>
                    <a:pt x="1" y="51470"/>
                  </a:lnTo>
                  <a:lnTo>
                    <a:pt x="42" y="52455"/>
                  </a:lnTo>
                  <a:lnTo>
                    <a:pt x="103" y="53460"/>
                  </a:lnTo>
                  <a:lnTo>
                    <a:pt x="165" y="54445"/>
                  </a:lnTo>
                  <a:lnTo>
                    <a:pt x="247" y="55286"/>
                  </a:lnTo>
                  <a:lnTo>
                    <a:pt x="370" y="56127"/>
                  </a:lnTo>
                  <a:lnTo>
                    <a:pt x="637" y="57809"/>
                  </a:lnTo>
                  <a:lnTo>
                    <a:pt x="719" y="58384"/>
                  </a:lnTo>
                  <a:lnTo>
                    <a:pt x="842" y="58937"/>
                  </a:lnTo>
                  <a:lnTo>
                    <a:pt x="944" y="59491"/>
                  </a:lnTo>
                  <a:lnTo>
                    <a:pt x="1088" y="60045"/>
                  </a:lnTo>
                  <a:lnTo>
                    <a:pt x="1232" y="60599"/>
                  </a:lnTo>
                  <a:lnTo>
                    <a:pt x="1375" y="61132"/>
                  </a:lnTo>
                  <a:lnTo>
                    <a:pt x="1560" y="61666"/>
                  </a:lnTo>
                  <a:lnTo>
                    <a:pt x="1724" y="62220"/>
                  </a:lnTo>
                  <a:lnTo>
                    <a:pt x="2134" y="63266"/>
                  </a:lnTo>
                  <a:lnTo>
                    <a:pt x="2565" y="64312"/>
                  </a:lnTo>
                  <a:lnTo>
                    <a:pt x="3057" y="65338"/>
                  </a:lnTo>
                  <a:lnTo>
                    <a:pt x="3570" y="66363"/>
                  </a:lnTo>
                  <a:lnTo>
                    <a:pt x="3816" y="66794"/>
                  </a:lnTo>
                  <a:lnTo>
                    <a:pt x="4083" y="67225"/>
                  </a:lnTo>
                  <a:lnTo>
                    <a:pt x="4616" y="68087"/>
                  </a:lnTo>
                  <a:lnTo>
                    <a:pt x="5191" y="68907"/>
                  </a:lnTo>
                  <a:lnTo>
                    <a:pt x="5786" y="69728"/>
                  </a:lnTo>
                  <a:lnTo>
                    <a:pt x="6196" y="70282"/>
                  </a:lnTo>
                  <a:lnTo>
                    <a:pt x="6627" y="70836"/>
                  </a:lnTo>
                  <a:lnTo>
                    <a:pt x="7058" y="71369"/>
                  </a:lnTo>
                  <a:lnTo>
                    <a:pt x="7509" y="71882"/>
                  </a:lnTo>
                  <a:lnTo>
                    <a:pt x="7960" y="72374"/>
                  </a:lnTo>
                  <a:lnTo>
                    <a:pt x="8453" y="72846"/>
                  </a:lnTo>
                  <a:lnTo>
                    <a:pt x="8924" y="73318"/>
                  </a:lnTo>
                  <a:lnTo>
                    <a:pt x="9437" y="73769"/>
                  </a:lnTo>
                  <a:lnTo>
                    <a:pt x="9950" y="74200"/>
                  </a:lnTo>
                  <a:lnTo>
                    <a:pt x="10483" y="74631"/>
                  </a:lnTo>
                  <a:lnTo>
                    <a:pt x="11037" y="75020"/>
                  </a:lnTo>
                  <a:lnTo>
                    <a:pt x="11591" y="75410"/>
                  </a:lnTo>
                  <a:lnTo>
                    <a:pt x="12166" y="75779"/>
                  </a:lnTo>
                  <a:lnTo>
                    <a:pt x="12760" y="76108"/>
                  </a:lnTo>
                  <a:lnTo>
                    <a:pt x="13376" y="76436"/>
                  </a:lnTo>
                  <a:lnTo>
                    <a:pt x="13991" y="76764"/>
                  </a:lnTo>
                  <a:lnTo>
                    <a:pt x="14525" y="77010"/>
                  </a:lnTo>
                  <a:lnTo>
                    <a:pt x="15079" y="77236"/>
                  </a:lnTo>
                  <a:lnTo>
                    <a:pt x="15632" y="77462"/>
                  </a:lnTo>
                  <a:lnTo>
                    <a:pt x="16186" y="77687"/>
                  </a:lnTo>
                  <a:lnTo>
                    <a:pt x="17315" y="78077"/>
                  </a:lnTo>
                  <a:lnTo>
                    <a:pt x="18463" y="78426"/>
                  </a:lnTo>
                  <a:lnTo>
                    <a:pt x="18730" y="78508"/>
                  </a:lnTo>
                  <a:lnTo>
                    <a:pt x="18976" y="78590"/>
                  </a:lnTo>
                  <a:lnTo>
                    <a:pt x="19058" y="78631"/>
                  </a:lnTo>
                  <a:lnTo>
                    <a:pt x="19120" y="78692"/>
                  </a:lnTo>
                  <a:lnTo>
                    <a:pt x="19140" y="78774"/>
                  </a:lnTo>
                  <a:lnTo>
                    <a:pt x="19140" y="78877"/>
                  </a:lnTo>
                  <a:lnTo>
                    <a:pt x="19099" y="79103"/>
                  </a:lnTo>
                  <a:lnTo>
                    <a:pt x="19058" y="79328"/>
                  </a:lnTo>
                  <a:lnTo>
                    <a:pt x="18915" y="79862"/>
                  </a:lnTo>
                  <a:lnTo>
                    <a:pt x="18750" y="80395"/>
                  </a:lnTo>
                  <a:lnTo>
                    <a:pt x="18566" y="80908"/>
                  </a:lnTo>
                  <a:lnTo>
                    <a:pt x="18381" y="81421"/>
                  </a:lnTo>
                  <a:lnTo>
                    <a:pt x="18156" y="81913"/>
                  </a:lnTo>
                  <a:lnTo>
                    <a:pt x="17930" y="82426"/>
                  </a:lnTo>
                  <a:lnTo>
                    <a:pt x="17417" y="83390"/>
                  </a:lnTo>
                  <a:lnTo>
                    <a:pt x="17191" y="83841"/>
                  </a:lnTo>
                  <a:lnTo>
                    <a:pt x="17048" y="84067"/>
                  </a:lnTo>
                  <a:lnTo>
                    <a:pt x="16904" y="84252"/>
                  </a:lnTo>
                  <a:lnTo>
                    <a:pt x="16740" y="84436"/>
                  </a:lnTo>
                  <a:lnTo>
                    <a:pt x="16556" y="84580"/>
                  </a:lnTo>
                  <a:lnTo>
                    <a:pt x="16330" y="84682"/>
                  </a:lnTo>
                  <a:lnTo>
                    <a:pt x="16207" y="84744"/>
                  </a:lnTo>
                  <a:lnTo>
                    <a:pt x="16063" y="84764"/>
                  </a:lnTo>
                  <a:lnTo>
                    <a:pt x="15981" y="84806"/>
                  </a:lnTo>
                  <a:lnTo>
                    <a:pt x="15899" y="84847"/>
                  </a:lnTo>
                  <a:lnTo>
                    <a:pt x="15714" y="84990"/>
                  </a:lnTo>
                  <a:lnTo>
                    <a:pt x="15530" y="85134"/>
                  </a:lnTo>
                  <a:lnTo>
                    <a:pt x="15366" y="85277"/>
                  </a:lnTo>
                  <a:lnTo>
                    <a:pt x="15202" y="85441"/>
                  </a:lnTo>
                  <a:lnTo>
                    <a:pt x="15079" y="85585"/>
                  </a:lnTo>
                  <a:lnTo>
                    <a:pt x="14955" y="85749"/>
                  </a:lnTo>
                  <a:lnTo>
                    <a:pt x="14832" y="85913"/>
                  </a:lnTo>
                  <a:lnTo>
                    <a:pt x="14750" y="86077"/>
                  </a:lnTo>
                  <a:lnTo>
                    <a:pt x="14668" y="86241"/>
                  </a:lnTo>
                  <a:lnTo>
                    <a:pt x="14607" y="86406"/>
                  </a:lnTo>
                  <a:lnTo>
                    <a:pt x="14504" y="86754"/>
                  </a:lnTo>
                  <a:lnTo>
                    <a:pt x="14463" y="87083"/>
                  </a:lnTo>
                  <a:lnTo>
                    <a:pt x="14443" y="87431"/>
                  </a:lnTo>
                  <a:lnTo>
                    <a:pt x="14484" y="87760"/>
                  </a:lnTo>
                  <a:lnTo>
                    <a:pt x="14566" y="88088"/>
                  </a:lnTo>
                  <a:lnTo>
                    <a:pt x="14689" y="88395"/>
                  </a:lnTo>
                  <a:lnTo>
                    <a:pt x="14832" y="88683"/>
                  </a:lnTo>
                  <a:lnTo>
                    <a:pt x="14996" y="88949"/>
                  </a:lnTo>
                  <a:lnTo>
                    <a:pt x="15202" y="89216"/>
                  </a:lnTo>
                  <a:lnTo>
                    <a:pt x="15427" y="89421"/>
                  </a:lnTo>
                  <a:lnTo>
                    <a:pt x="15673" y="89626"/>
                  </a:lnTo>
                  <a:lnTo>
                    <a:pt x="16166" y="89955"/>
                  </a:lnTo>
                  <a:lnTo>
                    <a:pt x="16432" y="90098"/>
                  </a:lnTo>
                  <a:lnTo>
                    <a:pt x="16699" y="90221"/>
                  </a:lnTo>
                  <a:lnTo>
                    <a:pt x="16822" y="90303"/>
                  </a:lnTo>
                  <a:lnTo>
                    <a:pt x="16863" y="90344"/>
                  </a:lnTo>
                  <a:lnTo>
                    <a:pt x="16904" y="90406"/>
                  </a:lnTo>
                  <a:lnTo>
                    <a:pt x="16904" y="90467"/>
                  </a:lnTo>
                  <a:lnTo>
                    <a:pt x="16925" y="90529"/>
                  </a:lnTo>
                  <a:lnTo>
                    <a:pt x="16884" y="90672"/>
                  </a:lnTo>
                  <a:lnTo>
                    <a:pt x="16556" y="91575"/>
                  </a:lnTo>
                  <a:lnTo>
                    <a:pt x="16248" y="92498"/>
                  </a:lnTo>
                  <a:lnTo>
                    <a:pt x="16186" y="92662"/>
                  </a:lnTo>
                  <a:lnTo>
                    <a:pt x="16084" y="92806"/>
                  </a:lnTo>
                  <a:lnTo>
                    <a:pt x="15940" y="92909"/>
                  </a:lnTo>
                  <a:lnTo>
                    <a:pt x="15776" y="92991"/>
                  </a:lnTo>
                  <a:lnTo>
                    <a:pt x="14976" y="93298"/>
                  </a:lnTo>
                  <a:lnTo>
                    <a:pt x="14196" y="93647"/>
                  </a:lnTo>
                  <a:lnTo>
                    <a:pt x="12617" y="94365"/>
                  </a:lnTo>
                  <a:lnTo>
                    <a:pt x="11078" y="95104"/>
                  </a:lnTo>
                  <a:lnTo>
                    <a:pt x="9519" y="95821"/>
                  </a:lnTo>
                  <a:lnTo>
                    <a:pt x="9355" y="95904"/>
                  </a:lnTo>
                  <a:lnTo>
                    <a:pt x="9191" y="96006"/>
                  </a:lnTo>
                  <a:lnTo>
                    <a:pt x="9129" y="96068"/>
                  </a:lnTo>
                  <a:lnTo>
                    <a:pt x="9068" y="96150"/>
                  </a:lnTo>
                  <a:lnTo>
                    <a:pt x="9027" y="96211"/>
                  </a:lnTo>
                  <a:lnTo>
                    <a:pt x="9027" y="96314"/>
                  </a:lnTo>
                  <a:lnTo>
                    <a:pt x="9027" y="96396"/>
                  </a:lnTo>
                  <a:lnTo>
                    <a:pt x="9047" y="96478"/>
                  </a:lnTo>
                  <a:lnTo>
                    <a:pt x="9109" y="96539"/>
                  </a:lnTo>
                  <a:lnTo>
                    <a:pt x="9170" y="96622"/>
                  </a:lnTo>
                  <a:lnTo>
                    <a:pt x="9478" y="96847"/>
                  </a:lnTo>
                  <a:lnTo>
                    <a:pt x="9765" y="97052"/>
                  </a:lnTo>
                  <a:lnTo>
                    <a:pt x="10094" y="97237"/>
                  </a:lnTo>
                  <a:lnTo>
                    <a:pt x="10422" y="97401"/>
                  </a:lnTo>
                  <a:lnTo>
                    <a:pt x="10894" y="97627"/>
                  </a:lnTo>
                  <a:lnTo>
                    <a:pt x="11386" y="97832"/>
                  </a:lnTo>
                  <a:lnTo>
                    <a:pt x="11878" y="98016"/>
                  </a:lnTo>
                  <a:lnTo>
                    <a:pt x="12371" y="98201"/>
                  </a:lnTo>
                  <a:lnTo>
                    <a:pt x="13376" y="98509"/>
                  </a:lnTo>
                  <a:lnTo>
                    <a:pt x="14381" y="98796"/>
                  </a:lnTo>
                  <a:lnTo>
                    <a:pt x="15181" y="99001"/>
                  </a:lnTo>
                  <a:lnTo>
                    <a:pt x="15981" y="99186"/>
                  </a:lnTo>
                  <a:lnTo>
                    <a:pt x="16802" y="99350"/>
                  </a:lnTo>
                  <a:lnTo>
                    <a:pt x="17602" y="99493"/>
                  </a:lnTo>
                  <a:lnTo>
                    <a:pt x="18422" y="99617"/>
                  </a:lnTo>
                  <a:lnTo>
                    <a:pt x="19243" y="99719"/>
                  </a:lnTo>
                  <a:lnTo>
                    <a:pt x="20063" y="99801"/>
                  </a:lnTo>
                  <a:lnTo>
                    <a:pt x="20884" y="99863"/>
                  </a:lnTo>
                  <a:lnTo>
                    <a:pt x="21684" y="99924"/>
                  </a:lnTo>
                  <a:lnTo>
                    <a:pt x="22484" y="99965"/>
                  </a:lnTo>
                  <a:lnTo>
                    <a:pt x="23284" y="99986"/>
                  </a:lnTo>
                  <a:lnTo>
                    <a:pt x="25705" y="99986"/>
                  </a:lnTo>
                  <a:lnTo>
                    <a:pt x="27305" y="99965"/>
                  </a:lnTo>
                  <a:lnTo>
                    <a:pt x="28166" y="99945"/>
                  </a:lnTo>
                  <a:lnTo>
                    <a:pt x="29048" y="99904"/>
                  </a:lnTo>
                  <a:lnTo>
                    <a:pt x="29910" y="99842"/>
                  </a:lnTo>
                  <a:lnTo>
                    <a:pt x="30772" y="99760"/>
                  </a:lnTo>
                  <a:lnTo>
                    <a:pt x="31736" y="99658"/>
                  </a:lnTo>
                  <a:lnTo>
                    <a:pt x="32679" y="99514"/>
                  </a:lnTo>
                  <a:lnTo>
                    <a:pt x="33644" y="99370"/>
                  </a:lnTo>
                  <a:lnTo>
                    <a:pt x="34587" y="99186"/>
                  </a:lnTo>
                  <a:lnTo>
                    <a:pt x="35408" y="99001"/>
                  </a:lnTo>
                  <a:lnTo>
                    <a:pt x="36228" y="98796"/>
                  </a:lnTo>
                  <a:lnTo>
                    <a:pt x="37049" y="98570"/>
                  </a:lnTo>
                  <a:lnTo>
                    <a:pt x="37849" y="98324"/>
                  </a:lnTo>
                  <a:lnTo>
                    <a:pt x="38526" y="98119"/>
                  </a:lnTo>
                  <a:lnTo>
                    <a:pt x="39203" y="97852"/>
                  </a:lnTo>
                  <a:lnTo>
                    <a:pt x="39859" y="97586"/>
                  </a:lnTo>
                  <a:lnTo>
                    <a:pt x="40495" y="97278"/>
                  </a:lnTo>
                  <a:lnTo>
                    <a:pt x="40762" y="97134"/>
                  </a:lnTo>
                  <a:lnTo>
                    <a:pt x="41029" y="96950"/>
                  </a:lnTo>
                  <a:lnTo>
                    <a:pt x="41562" y="96560"/>
                  </a:lnTo>
                  <a:lnTo>
                    <a:pt x="41603" y="96519"/>
                  </a:lnTo>
                  <a:lnTo>
                    <a:pt x="41644" y="96457"/>
                  </a:lnTo>
                  <a:lnTo>
                    <a:pt x="41665" y="96396"/>
                  </a:lnTo>
                  <a:lnTo>
                    <a:pt x="41685" y="96334"/>
                  </a:lnTo>
                  <a:lnTo>
                    <a:pt x="41665" y="96273"/>
                  </a:lnTo>
                  <a:lnTo>
                    <a:pt x="41644" y="96211"/>
                  </a:lnTo>
                  <a:lnTo>
                    <a:pt x="41624" y="96150"/>
                  </a:lnTo>
                  <a:lnTo>
                    <a:pt x="41562" y="96088"/>
                  </a:lnTo>
                  <a:lnTo>
                    <a:pt x="41418" y="95986"/>
                  </a:lnTo>
                  <a:lnTo>
                    <a:pt x="41254" y="95883"/>
                  </a:lnTo>
                  <a:lnTo>
                    <a:pt x="36023" y="93442"/>
                  </a:lnTo>
                  <a:lnTo>
                    <a:pt x="35839" y="93360"/>
                  </a:lnTo>
                  <a:lnTo>
                    <a:pt x="35633" y="93298"/>
                  </a:lnTo>
                  <a:lnTo>
                    <a:pt x="35223" y="93155"/>
                  </a:lnTo>
                  <a:lnTo>
                    <a:pt x="35039" y="93093"/>
                  </a:lnTo>
                  <a:lnTo>
                    <a:pt x="34854" y="92991"/>
                  </a:lnTo>
                  <a:lnTo>
                    <a:pt x="34710" y="92888"/>
                  </a:lnTo>
                  <a:lnTo>
                    <a:pt x="34567" y="92744"/>
                  </a:lnTo>
                  <a:lnTo>
                    <a:pt x="34464" y="92560"/>
                  </a:lnTo>
                  <a:lnTo>
                    <a:pt x="34362" y="92375"/>
                  </a:lnTo>
                  <a:lnTo>
                    <a:pt x="34280" y="92170"/>
                  </a:lnTo>
                  <a:lnTo>
                    <a:pt x="34197" y="91965"/>
                  </a:lnTo>
                  <a:lnTo>
                    <a:pt x="34074" y="91555"/>
                  </a:lnTo>
                  <a:lnTo>
                    <a:pt x="33931" y="91124"/>
                  </a:lnTo>
                  <a:lnTo>
                    <a:pt x="33828" y="90775"/>
                  </a:lnTo>
                  <a:lnTo>
                    <a:pt x="33767" y="90549"/>
                  </a:lnTo>
                  <a:lnTo>
                    <a:pt x="33767" y="90488"/>
                  </a:lnTo>
                  <a:lnTo>
                    <a:pt x="33787" y="90406"/>
                  </a:lnTo>
                  <a:lnTo>
                    <a:pt x="33808" y="90365"/>
                  </a:lnTo>
                  <a:lnTo>
                    <a:pt x="33869" y="90303"/>
                  </a:lnTo>
                  <a:lnTo>
                    <a:pt x="34054" y="90201"/>
                  </a:lnTo>
                  <a:lnTo>
                    <a:pt x="34567" y="89893"/>
                  </a:lnTo>
                  <a:lnTo>
                    <a:pt x="34813" y="89729"/>
                  </a:lnTo>
                  <a:lnTo>
                    <a:pt x="35059" y="89565"/>
                  </a:lnTo>
                  <a:lnTo>
                    <a:pt x="35305" y="89360"/>
                  </a:lnTo>
                  <a:lnTo>
                    <a:pt x="35510" y="89134"/>
                  </a:lnTo>
                  <a:lnTo>
                    <a:pt x="35695" y="88908"/>
                  </a:lnTo>
                  <a:lnTo>
                    <a:pt x="35859" y="88662"/>
                  </a:lnTo>
                  <a:lnTo>
                    <a:pt x="35982" y="88395"/>
                  </a:lnTo>
                  <a:lnTo>
                    <a:pt x="36085" y="88149"/>
                  </a:lnTo>
                  <a:lnTo>
                    <a:pt x="36167" y="87862"/>
                  </a:lnTo>
                  <a:lnTo>
                    <a:pt x="36208" y="87595"/>
                  </a:lnTo>
                  <a:lnTo>
                    <a:pt x="36208" y="87329"/>
                  </a:lnTo>
                  <a:lnTo>
                    <a:pt x="36187" y="87042"/>
                  </a:lnTo>
                  <a:lnTo>
                    <a:pt x="36146" y="86754"/>
                  </a:lnTo>
                  <a:lnTo>
                    <a:pt x="36064" y="86488"/>
                  </a:lnTo>
                  <a:lnTo>
                    <a:pt x="35962" y="86221"/>
                  </a:lnTo>
                  <a:lnTo>
                    <a:pt x="35839" y="85954"/>
                  </a:lnTo>
                  <a:lnTo>
                    <a:pt x="35654" y="85688"/>
                  </a:lnTo>
                  <a:lnTo>
                    <a:pt x="35469" y="85441"/>
                  </a:lnTo>
                  <a:lnTo>
                    <a:pt x="35223" y="85195"/>
                  </a:lnTo>
                  <a:lnTo>
                    <a:pt x="34956" y="84970"/>
                  </a:lnTo>
                  <a:lnTo>
                    <a:pt x="34813" y="84888"/>
                  </a:lnTo>
                  <a:lnTo>
                    <a:pt x="34669" y="84806"/>
                  </a:lnTo>
                  <a:lnTo>
                    <a:pt x="34505" y="84723"/>
                  </a:lnTo>
                  <a:lnTo>
                    <a:pt x="34341" y="84662"/>
                  </a:lnTo>
                  <a:lnTo>
                    <a:pt x="34197" y="84621"/>
                  </a:lnTo>
                  <a:lnTo>
                    <a:pt x="34074" y="84539"/>
                  </a:lnTo>
                  <a:lnTo>
                    <a:pt x="33951" y="84457"/>
                  </a:lnTo>
                  <a:lnTo>
                    <a:pt x="33828" y="84375"/>
                  </a:lnTo>
                  <a:lnTo>
                    <a:pt x="33746" y="84272"/>
                  </a:lnTo>
                  <a:lnTo>
                    <a:pt x="33644" y="84149"/>
                  </a:lnTo>
                  <a:lnTo>
                    <a:pt x="33500" y="83903"/>
                  </a:lnTo>
                  <a:lnTo>
                    <a:pt x="32885" y="82672"/>
                  </a:lnTo>
                  <a:lnTo>
                    <a:pt x="32577" y="82057"/>
                  </a:lnTo>
                  <a:lnTo>
                    <a:pt x="32290" y="81421"/>
                  </a:lnTo>
                  <a:lnTo>
                    <a:pt x="32167" y="81134"/>
                  </a:lnTo>
                  <a:lnTo>
                    <a:pt x="32044" y="80826"/>
                  </a:lnTo>
                  <a:lnTo>
                    <a:pt x="31859" y="80210"/>
                  </a:lnTo>
                  <a:lnTo>
                    <a:pt x="31674" y="79595"/>
                  </a:lnTo>
                  <a:lnTo>
                    <a:pt x="31531" y="78980"/>
                  </a:lnTo>
                  <a:lnTo>
                    <a:pt x="31510" y="78815"/>
                  </a:lnTo>
                  <a:lnTo>
                    <a:pt x="31510" y="78754"/>
                  </a:lnTo>
                  <a:lnTo>
                    <a:pt x="31531" y="78713"/>
                  </a:lnTo>
                  <a:lnTo>
                    <a:pt x="31572" y="78651"/>
                  </a:lnTo>
                  <a:lnTo>
                    <a:pt x="31613" y="78610"/>
                  </a:lnTo>
                  <a:lnTo>
                    <a:pt x="31756" y="78549"/>
                  </a:lnTo>
                  <a:lnTo>
                    <a:pt x="32002" y="78467"/>
                  </a:lnTo>
                  <a:lnTo>
                    <a:pt x="32515" y="78323"/>
                  </a:lnTo>
                  <a:lnTo>
                    <a:pt x="33028" y="78179"/>
                  </a:lnTo>
                  <a:lnTo>
                    <a:pt x="34033" y="77831"/>
                  </a:lnTo>
                  <a:lnTo>
                    <a:pt x="35018" y="77462"/>
                  </a:lnTo>
                  <a:lnTo>
                    <a:pt x="35982" y="77051"/>
                  </a:lnTo>
                  <a:lnTo>
                    <a:pt x="36680" y="76744"/>
                  </a:lnTo>
                  <a:lnTo>
                    <a:pt x="37377" y="76395"/>
                  </a:lnTo>
                  <a:lnTo>
                    <a:pt x="38054" y="76026"/>
                  </a:lnTo>
                  <a:lnTo>
                    <a:pt x="38711" y="75636"/>
                  </a:lnTo>
                  <a:lnTo>
                    <a:pt x="39346" y="75225"/>
                  </a:lnTo>
                  <a:lnTo>
                    <a:pt x="39982" y="74774"/>
                  </a:lnTo>
                  <a:lnTo>
                    <a:pt x="40577" y="74302"/>
                  </a:lnTo>
                  <a:lnTo>
                    <a:pt x="41172" y="73810"/>
                  </a:lnTo>
                  <a:lnTo>
                    <a:pt x="41582" y="73461"/>
                  </a:lnTo>
                  <a:lnTo>
                    <a:pt x="41972" y="73092"/>
                  </a:lnTo>
                  <a:lnTo>
                    <a:pt x="42362" y="72702"/>
                  </a:lnTo>
                  <a:lnTo>
                    <a:pt x="42731" y="72313"/>
                  </a:lnTo>
                  <a:lnTo>
                    <a:pt x="43470" y="71512"/>
                  </a:lnTo>
                  <a:lnTo>
                    <a:pt x="44147" y="70692"/>
                  </a:lnTo>
                  <a:lnTo>
                    <a:pt x="44803" y="69851"/>
                  </a:lnTo>
                  <a:lnTo>
                    <a:pt x="45439" y="68969"/>
                  </a:lnTo>
                  <a:lnTo>
                    <a:pt x="46034" y="68066"/>
                  </a:lnTo>
                  <a:lnTo>
                    <a:pt x="46608" y="67164"/>
                  </a:lnTo>
                  <a:lnTo>
                    <a:pt x="46731" y="66979"/>
                  </a:lnTo>
                  <a:lnTo>
                    <a:pt x="46855" y="66835"/>
                  </a:lnTo>
                  <a:lnTo>
                    <a:pt x="46978" y="66692"/>
                  </a:lnTo>
                  <a:lnTo>
                    <a:pt x="47121" y="66589"/>
                  </a:lnTo>
                  <a:lnTo>
                    <a:pt x="47265" y="66487"/>
                  </a:lnTo>
                  <a:lnTo>
                    <a:pt x="47429" y="66384"/>
                  </a:lnTo>
                  <a:lnTo>
                    <a:pt x="47614" y="66322"/>
                  </a:lnTo>
                  <a:lnTo>
                    <a:pt x="47798" y="66261"/>
                  </a:lnTo>
                  <a:lnTo>
                    <a:pt x="48249" y="66158"/>
                  </a:lnTo>
                  <a:lnTo>
                    <a:pt x="48701" y="66035"/>
                  </a:lnTo>
                  <a:lnTo>
                    <a:pt x="49132" y="65892"/>
                  </a:lnTo>
                  <a:lnTo>
                    <a:pt x="49562" y="65728"/>
                  </a:lnTo>
                  <a:lnTo>
                    <a:pt x="49973" y="65543"/>
                  </a:lnTo>
                  <a:lnTo>
                    <a:pt x="50383" y="65338"/>
                  </a:lnTo>
                  <a:lnTo>
                    <a:pt x="50793" y="65133"/>
                  </a:lnTo>
                  <a:lnTo>
                    <a:pt x="51183" y="64886"/>
                  </a:lnTo>
                  <a:lnTo>
                    <a:pt x="51511" y="64681"/>
                  </a:lnTo>
                  <a:lnTo>
                    <a:pt x="51819" y="64456"/>
                  </a:lnTo>
                  <a:lnTo>
                    <a:pt x="52434" y="63984"/>
                  </a:lnTo>
                  <a:lnTo>
                    <a:pt x="53029" y="63471"/>
                  </a:lnTo>
                  <a:lnTo>
                    <a:pt x="53604" y="62938"/>
                  </a:lnTo>
                  <a:lnTo>
                    <a:pt x="54137" y="62384"/>
                  </a:lnTo>
                  <a:lnTo>
                    <a:pt x="54650" y="61809"/>
                  </a:lnTo>
                  <a:lnTo>
                    <a:pt x="54875" y="61522"/>
                  </a:lnTo>
                  <a:lnTo>
                    <a:pt x="55101" y="61214"/>
                  </a:lnTo>
                  <a:lnTo>
                    <a:pt x="55306" y="60907"/>
                  </a:lnTo>
                  <a:lnTo>
                    <a:pt x="55491" y="60599"/>
                  </a:lnTo>
                  <a:lnTo>
                    <a:pt x="55696" y="60271"/>
                  </a:lnTo>
                  <a:lnTo>
                    <a:pt x="55860" y="59943"/>
                  </a:lnTo>
                  <a:lnTo>
                    <a:pt x="56024" y="59594"/>
                  </a:lnTo>
                  <a:lnTo>
                    <a:pt x="56168" y="59266"/>
                  </a:lnTo>
                  <a:lnTo>
                    <a:pt x="56311" y="58917"/>
                  </a:lnTo>
                  <a:lnTo>
                    <a:pt x="56435" y="58548"/>
                  </a:lnTo>
                  <a:lnTo>
                    <a:pt x="56558" y="58178"/>
                  </a:lnTo>
                  <a:lnTo>
                    <a:pt x="56660" y="57809"/>
                  </a:lnTo>
                  <a:lnTo>
                    <a:pt x="56906" y="56722"/>
                  </a:lnTo>
                  <a:lnTo>
                    <a:pt x="57153" y="55635"/>
                  </a:lnTo>
                  <a:lnTo>
                    <a:pt x="57358" y="54547"/>
                  </a:lnTo>
                  <a:lnTo>
                    <a:pt x="57542" y="53440"/>
                  </a:lnTo>
                  <a:lnTo>
                    <a:pt x="57686" y="52352"/>
                  </a:lnTo>
                  <a:lnTo>
                    <a:pt x="57829" y="51245"/>
                  </a:lnTo>
                  <a:lnTo>
                    <a:pt x="57953" y="50137"/>
                  </a:lnTo>
                  <a:lnTo>
                    <a:pt x="58055" y="49029"/>
                  </a:lnTo>
                  <a:lnTo>
                    <a:pt x="58137" y="47962"/>
                  </a:lnTo>
                  <a:lnTo>
                    <a:pt x="58240" y="46875"/>
                  </a:lnTo>
                  <a:lnTo>
                    <a:pt x="58383" y="45808"/>
                  </a:lnTo>
                  <a:lnTo>
                    <a:pt x="58547" y="44742"/>
                  </a:lnTo>
                  <a:lnTo>
                    <a:pt x="58999" y="42342"/>
                  </a:lnTo>
                  <a:lnTo>
                    <a:pt x="59491" y="39941"/>
                  </a:lnTo>
                  <a:lnTo>
                    <a:pt x="60004" y="37541"/>
                  </a:lnTo>
                  <a:lnTo>
                    <a:pt x="60578" y="35162"/>
                  </a:lnTo>
                  <a:lnTo>
                    <a:pt x="60804" y="34177"/>
                  </a:lnTo>
                  <a:lnTo>
                    <a:pt x="61009" y="33192"/>
                  </a:lnTo>
                  <a:lnTo>
                    <a:pt x="61194" y="32228"/>
                  </a:lnTo>
                  <a:lnTo>
                    <a:pt x="61337" y="31244"/>
                  </a:lnTo>
                  <a:lnTo>
                    <a:pt x="61481" y="30259"/>
                  </a:lnTo>
                  <a:lnTo>
                    <a:pt x="61563" y="29254"/>
                  </a:lnTo>
                  <a:lnTo>
                    <a:pt x="61625" y="28269"/>
                  </a:lnTo>
                  <a:lnTo>
                    <a:pt x="61625" y="27264"/>
                  </a:lnTo>
                  <a:lnTo>
                    <a:pt x="61604" y="26484"/>
                  </a:lnTo>
                  <a:lnTo>
                    <a:pt x="61522" y="25705"/>
                  </a:lnTo>
                  <a:lnTo>
                    <a:pt x="61419" y="24925"/>
                  </a:lnTo>
                  <a:lnTo>
                    <a:pt x="61276" y="24166"/>
                  </a:lnTo>
                  <a:lnTo>
                    <a:pt x="61091" y="23407"/>
                  </a:lnTo>
                  <a:lnTo>
                    <a:pt x="60866" y="22669"/>
                  </a:lnTo>
                  <a:lnTo>
                    <a:pt x="60599" y="21951"/>
                  </a:lnTo>
                  <a:lnTo>
                    <a:pt x="60271" y="21233"/>
                  </a:lnTo>
                  <a:lnTo>
                    <a:pt x="59963" y="20617"/>
                  </a:lnTo>
                  <a:lnTo>
                    <a:pt x="59635" y="20043"/>
                  </a:lnTo>
                  <a:lnTo>
                    <a:pt x="59245" y="19510"/>
                  </a:lnTo>
                  <a:lnTo>
                    <a:pt x="59060" y="19243"/>
                  </a:lnTo>
                  <a:lnTo>
                    <a:pt x="58835" y="18997"/>
                  </a:lnTo>
                  <a:lnTo>
                    <a:pt x="58609" y="18771"/>
                  </a:lnTo>
                  <a:lnTo>
                    <a:pt x="58383" y="18525"/>
                  </a:lnTo>
                  <a:lnTo>
                    <a:pt x="58137" y="18299"/>
                  </a:lnTo>
                  <a:lnTo>
                    <a:pt x="57891" y="18094"/>
                  </a:lnTo>
                  <a:lnTo>
                    <a:pt x="57624" y="17889"/>
                  </a:lnTo>
                  <a:lnTo>
                    <a:pt x="57358" y="17684"/>
                  </a:lnTo>
                  <a:lnTo>
                    <a:pt x="57070" y="17499"/>
                  </a:lnTo>
                  <a:lnTo>
                    <a:pt x="56783" y="17315"/>
                  </a:lnTo>
                  <a:lnTo>
                    <a:pt x="56578" y="17212"/>
                  </a:lnTo>
                  <a:lnTo>
                    <a:pt x="56352" y="17109"/>
                  </a:lnTo>
                  <a:lnTo>
                    <a:pt x="55922" y="16925"/>
                  </a:lnTo>
                  <a:lnTo>
                    <a:pt x="55019" y="16597"/>
                  </a:lnTo>
                  <a:lnTo>
                    <a:pt x="54793" y="16515"/>
                  </a:lnTo>
                  <a:lnTo>
                    <a:pt x="54568" y="16453"/>
                  </a:lnTo>
                  <a:lnTo>
                    <a:pt x="54096" y="16350"/>
                  </a:lnTo>
                  <a:lnTo>
                    <a:pt x="53624" y="16289"/>
                  </a:lnTo>
                  <a:lnTo>
                    <a:pt x="53152" y="16227"/>
                  </a:lnTo>
                  <a:lnTo>
                    <a:pt x="52722" y="16207"/>
                  </a:lnTo>
                  <a:lnTo>
                    <a:pt x="52311" y="16207"/>
                  </a:lnTo>
                  <a:lnTo>
                    <a:pt x="51901" y="16227"/>
                  </a:lnTo>
                  <a:lnTo>
                    <a:pt x="51491" y="16289"/>
                  </a:lnTo>
                  <a:lnTo>
                    <a:pt x="51101" y="16350"/>
                  </a:lnTo>
                  <a:lnTo>
                    <a:pt x="50691" y="16433"/>
                  </a:lnTo>
                  <a:lnTo>
                    <a:pt x="49891" y="16617"/>
                  </a:lnTo>
                  <a:lnTo>
                    <a:pt x="49378" y="16761"/>
                  </a:lnTo>
                  <a:lnTo>
                    <a:pt x="48885" y="16945"/>
                  </a:lnTo>
                  <a:lnTo>
                    <a:pt x="48393" y="17130"/>
                  </a:lnTo>
                  <a:lnTo>
                    <a:pt x="47901" y="17356"/>
                  </a:lnTo>
                  <a:lnTo>
                    <a:pt x="47449" y="17581"/>
                  </a:lnTo>
                  <a:lnTo>
                    <a:pt x="46978" y="17827"/>
                  </a:lnTo>
                  <a:lnTo>
                    <a:pt x="46526" y="18094"/>
                  </a:lnTo>
                  <a:lnTo>
                    <a:pt x="46075" y="18381"/>
                  </a:lnTo>
                  <a:lnTo>
                    <a:pt x="45911" y="18504"/>
                  </a:lnTo>
                  <a:lnTo>
                    <a:pt x="45726" y="18607"/>
                  </a:lnTo>
                  <a:lnTo>
                    <a:pt x="45644" y="18669"/>
                  </a:lnTo>
                  <a:lnTo>
                    <a:pt x="45562" y="18710"/>
                  </a:lnTo>
                  <a:lnTo>
                    <a:pt x="45439" y="18751"/>
                  </a:lnTo>
                  <a:lnTo>
                    <a:pt x="45337" y="18751"/>
                  </a:lnTo>
                  <a:lnTo>
                    <a:pt x="45295" y="18648"/>
                  </a:lnTo>
                  <a:lnTo>
                    <a:pt x="45275" y="18545"/>
                  </a:lnTo>
                  <a:lnTo>
                    <a:pt x="45275" y="18340"/>
                  </a:lnTo>
                  <a:lnTo>
                    <a:pt x="45337" y="17315"/>
                  </a:lnTo>
                  <a:lnTo>
                    <a:pt x="45378" y="16822"/>
                  </a:lnTo>
                  <a:lnTo>
                    <a:pt x="45439" y="16309"/>
                  </a:lnTo>
                  <a:lnTo>
                    <a:pt x="45583" y="15345"/>
                  </a:lnTo>
                  <a:lnTo>
                    <a:pt x="45767" y="14381"/>
                  </a:lnTo>
                  <a:lnTo>
                    <a:pt x="45870" y="13889"/>
                  </a:lnTo>
                  <a:lnTo>
                    <a:pt x="45993" y="13417"/>
                  </a:lnTo>
                  <a:lnTo>
                    <a:pt x="46137" y="12945"/>
                  </a:lnTo>
                  <a:lnTo>
                    <a:pt x="46280" y="12473"/>
                  </a:lnTo>
                  <a:lnTo>
                    <a:pt x="46506" y="11817"/>
                  </a:lnTo>
                  <a:lnTo>
                    <a:pt x="46772" y="11160"/>
                  </a:lnTo>
                  <a:lnTo>
                    <a:pt x="47039" y="10524"/>
                  </a:lnTo>
                  <a:lnTo>
                    <a:pt x="47347" y="9889"/>
                  </a:lnTo>
                  <a:lnTo>
                    <a:pt x="47655" y="9273"/>
                  </a:lnTo>
                  <a:lnTo>
                    <a:pt x="48003" y="8658"/>
                  </a:lnTo>
                  <a:lnTo>
                    <a:pt x="48352" y="8042"/>
                  </a:lnTo>
                  <a:lnTo>
                    <a:pt x="48721" y="7447"/>
                  </a:lnTo>
                  <a:lnTo>
                    <a:pt x="49419" y="6319"/>
                  </a:lnTo>
                  <a:lnTo>
                    <a:pt x="49747" y="5745"/>
                  </a:lnTo>
                  <a:lnTo>
                    <a:pt x="50075" y="5170"/>
                  </a:lnTo>
                  <a:lnTo>
                    <a:pt x="50239" y="4781"/>
                  </a:lnTo>
                  <a:lnTo>
                    <a:pt x="50301" y="4596"/>
                  </a:lnTo>
                  <a:lnTo>
                    <a:pt x="50342" y="4411"/>
                  </a:lnTo>
                  <a:lnTo>
                    <a:pt x="50383" y="4247"/>
                  </a:lnTo>
                  <a:lnTo>
                    <a:pt x="50403" y="4083"/>
                  </a:lnTo>
                  <a:lnTo>
                    <a:pt x="50383" y="3919"/>
                  </a:lnTo>
                  <a:lnTo>
                    <a:pt x="50383" y="3755"/>
                  </a:lnTo>
                  <a:lnTo>
                    <a:pt x="50342" y="3591"/>
                  </a:lnTo>
                  <a:lnTo>
                    <a:pt x="50301" y="3427"/>
                  </a:lnTo>
                  <a:lnTo>
                    <a:pt x="50239" y="3283"/>
                  </a:lnTo>
                  <a:lnTo>
                    <a:pt x="50157" y="3119"/>
                  </a:lnTo>
                  <a:lnTo>
                    <a:pt x="50055" y="2955"/>
                  </a:lnTo>
                  <a:lnTo>
                    <a:pt x="49932" y="2811"/>
                  </a:lnTo>
                  <a:lnTo>
                    <a:pt x="49665" y="2483"/>
                  </a:lnTo>
                  <a:lnTo>
                    <a:pt x="49439" y="2257"/>
                  </a:lnTo>
                  <a:lnTo>
                    <a:pt x="49173" y="2032"/>
                  </a:lnTo>
                  <a:lnTo>
                    <a:pt x="48926" y="1827"/>
                  </a:lnTo>
                  <a:lnTo>
                    <a:pt x="48639" y="1642"/>
                  </a:lnTo>
                  <a:lnTo>
                    <a:pt x="48352" y="1478"/>
                  </a:lnTo>
                  <a:lnTo>
                    <a:pt x="48065" y="1334"/>
                  </a:lnTo>
                  <a:lnTo>
                    <a:pt x="47757" y="1191"/>
                  </a:lnTo>
                  <a:lnTo>
                    <a:pt x="47449" y="1088"/>
                  </a:lnTo>
                  <a:lnTo>
                    <a:pt x="46711" y="862"/>
                  </a:lnTo>
                  <a:lnTo>
                    <a:pt x="45993" y="678"/>
                  </a:lnTo>
                  <a:lnTo>
                    <a:pt x="45624" y="616"/>
                  </a:lnTo>
                  <a:lnTo>
                    <a:pt x="45254" y="555"/>
                  </a:lnTo>
                  <a:lnTo>
                    <a:pt x="44865" y="514"/>
                  </a:lnTo>
                  <a:lnTo>
                    <a:pt x="44495" y="493"/>
                  </a:lnTo>
                  <a:lnTo>
                    <a:pt x="44721" y="1334"/>
                  </a:lnTo>
                  <a:lnTo>
                    <a:pt x="45172" y="1355"/>
                  </a:lnTo>
                  <a:lnTo>
                    <a:pt x="45644" y="1396"/>
                  </a:lnTo>
                  <a:lnTo>
                    <a:pt x="46075" y="1457"/>
                  </a:lnTo>
                  <a:lnTo>
                    <a:pt x="46526" y="1560"/>
                  </a:lnTo>
                  <a:lnTo>
                    <a:pt x="46957" y="1683"/>
                  </a:lnTo>
                  <a:lnTo>
                    <a:pt x="47408" y="1827"/>
                  </a:lnTo>
                  <a:lnTo>
                    <a:pt x="47819" y="1991"/>
                  </a:lnTo>
                  <a:lnTo>
                    <a:pt x="48249" y="2175"/>
                  </a:lnTo>
                  <a:lnTo>
                    <a:pt x="48414" y="2278"/>
                  </a:lnTo>
                  <a:lnTo>
                    <a:pt x="48578" y="2380"/>
                  </a:lnTo>
                  <a:lnTo>
                    <a:pt x="48742" y="2483"/>
                  </a:lnTo>
                  <a:lnTo>
                    <a:pt x="48885" y="2627"/>
                  </a:lnTo>
                  <a:lnTo>
                    <a:pt x="49152" y="2893"/>
                  </a:lnTo>
                  <a:lnTo>
                    <a:pt x="49398" y="3201"/>
                  </a:lnTo>
                  <a:lnTo>
                    <a:pt x="49542" y="3406"/>
                  </a:lnTo>
                  <a:lnTo>
                    <a:pt x="49624" y="3591"/>
                  </a:lnTo>
                  <a:lnTo>
                    <a:pt x="49685" y="3796"/>
                  </a:lnTo>
                  <a:lnTo>
                    <a:pt x="49706" y="4001"/>
                  </a:lnTo>
                  <a:lnTo>
                    <a:pt x="49706" y="4206"/>
                  </a:lnTo>
                  <a:lnTo>
                    <a:pt x="49665" y="4411"/>
                  </a:lnTo>
                  <a:lnTo>
                    <a:pt x="49603" y="4616"/>
                  </a:lnTo>
                  <a:lnTo>
                    <a:pt x="49480" y="4842"/>
                  </a:lnTo>
                  <a:lnTo>
                    <a:pt x="49132" y="5417"/>
                  </a:lnTo>
                  <a:lnTo>
                    <a:pt x="48742" y="5991"/>
                  </a:lnTo>
                  <a:lnTo>
                    <a:pt x="48332" y="6545"/>
                  </a:lnTo>
                  <a:lnTo>
                    <a:pt x="47921" y="7078"/>
                  </a:lnTo>
                  <a:lnTo>
                    <a:pt x="47470" y="7673"/>
                  </a:lnTo>
                  <a:lnTo>
                    <a:pt x="47060" y="8288"/>
                  </a:lnTo>
                  <a:lnTo>
                    <a:pt x="46690" y="8924"/>
                  </a:lnTo>
                  <a:lnTo>
                    <a:pt x="46342" y="9560"/>
                  </a:lnTo>
                  <a:lnTo>
                    <a:pt x="46013" y="10217"/>
                  </a:lnTo>
                  <a:lnTo>
                    <a:pt x="45726" y="10894"/>
                  </a:lnTo>
                  <a:lnTo>
                    <a:pt x="45460" y="11571"/>
                  </a:lnTo>
                  <a:lnTo>
                    <a:pt x="45234" y="12268"/>
                  </a:lnTo>
                  <a:lnTo>
                    <a:pt x="45029" y="12884"/>
                  </a:lnTo>
                  <a:lnTo>
                    <a:pt x="44865" y="13499"/>
                  </a:lnTo>
                  <a:lnTo>
                    <a:pt x="44742" y="14135"/>
                  </a:lnTo>
                  <a:lnTo>
                    <a:pt x="44619" y="14750"/>
                  </a:lnTo>
                  <a:lnTo>
                    <a:pt x="44516" y="15386"/>
                  </a:lnTo>
                  <a:lnTo>
                    <a:pt x="44413" y="16022"/>
                  </a:lnTo>
                  <a:lnTo>
                    <a:pt x="44270" y="17294"/>
                  </a:lnTo>
                  <a:lnTo>
                    <a:pt x="44208" y="17951"/>
                  </a:lnTo>
                  <a:lnTo>
                    <a:pt x="44188" y="18607"/>
                  </a:lnTo>
                  <a:lnTo>
                    <a:pt x="44167" y="19263"/>
                  </a:lnTo>
                  <a:lnTo>
                    <a:pt x="44188" y="19920"/>
                  </a:lnTo>
                  <a:lnTo>
                    <a:pt x="44208" y="20576"/>
                  </a:lnTo>
                  <a:lnTo>
                    <a:pt x="44249" y="21233"/>
                  </a:lnTo>
                  <a:lnTo>
                    <a:pt x="44352" y="22525"/>
                  </a:lnTo>
                  <a:lnTo>
                    <a:pt x="44413" y="23079"/>
                  </a:lnTo>
                  <a:lnTo>
                    <a:pt x="44495" y="23633"/>
                  </a:lnTo>
                  <a:lnTo>
                    <a:pt x="44680" y="24741"/>
                  </a:lnTo>
                  <a:lnTo>
                    <a:pt x="44906" y="25848"/>
                  </a:lnTo>
                  <a:lnTo>
                    <a:pt x="45172" y="26936"/>
                  </a:lnTo>
                  <a:lnTo>
                    <a:pt x="46239" y="30874"/>
                  </a:lnTo>
                  <a:lnTo>
                    <a:pt x="46772" y="32844"/>
                  </a:lnTo>
                  <a:lnTo>
                    <a:pt x="47285" y="34813"/>
                  </a:lnTo>
                  <a:lnTo>
                    <a:pt x="47716" y="36577"/>
                  </a:lnTo>
                  <a:lnTo>
                    <a:pt x="48126" y="38341"/>
                  </a:lnTo>
                  <a:lnTo>
                    <a:pt x="48496" y="40106"/>
                  </a:lnTo>
                  <a:lnTo>
                    <a:pt x="48844" y="41890"/>
                  </a:lnTo>
                  <a:lnTo>
                    <a:pt x="48947" y="42567"/>
                  </a:lnTo>
                  <a:lnTo>
                    <a:pt x="49050" y="43244"/>
                  </a:lnTo>
                  <a:lnTo>
                    <a:pt x="49234" y="44619"/>
                  </a:lnTo>
                  <a:lnTo>
                    <a:pt x="49521" y="46691"/>
                  </a:lnTo>
                  <a:lnTo>
                    <a:pt x="49644" y="47757"/>
                  </a:lnTo>
                  <a:lnTo>
                    <a:pt x="49685" y="48270"/>
                  </a:lnTo>
                  <a:lnTo>
                    <a:pt x="49726" y="48804"/>
                  </a:lnTo>
                  <a:lnTo>
                    <a:pt x="49726" y="49173"/>
                  </a:lnTo>
                  <a:lnTo>
                    <a:pt x="49726" y="49542"/>
                  </a:lnTo>
                  <a:lnTo>
                    <a:pt x="49706" y="50260"/>
                  </a:lnTo>
                  <a:lnTo>
                    <a:pt x="49726" y="50855"/>
                  </a:lnTo>
                  <a:lnTo>
                    <a:pt x="49706" y="51450"/>
                  </a:lnTo>
                  <a:lnTo>
                    <a:pt x="49685" y="52024"/>
                  </a:lnTo>
                  <a:lnTo>
                    <a:pt x="49665" y="52619"/>
                  </a:lnTo>
                  <a:lnTo>
                    <a:pt x="49562" y="53768"/>
                  </a:lnTo>
                  <a:lnTo>
                    <a:pt x="49419" y="54937"/>
                  </a:lnTo>
                  <a:lnTo>
                    <a:pt x="49234" y="56086"/>
                  </a:lnTo>
                  <a:lnTo>
                    <a:pt x="49009" y="57235"/>
                  </a:lnTo>
                  <a:lnTo>
                    <a:pt x="48762" y="58363"/>
                  </a:lnTo>
                  <a:lnTo>
                    <a:pt x="48475" y="59512"/>
                  </a:lnTo>
                  <a:lnTo>
                    <a:pt x="48249" y="60353"/>
                  </a:lnTo>
                  <a:lnTo>
                    <a:pt x="48003" y="61173"/>
                  </a:lnTo>
                  <a:lnTo>
                    <a:pt x="47737" y="61994"/>
                  </a:lnTo>
                  <a:lnTo>
                    <a:pt x="47429" y="62794"/>
                  </a:lnTo>
                  <a:lnTo>
                    <a:pt x="47101" y="63574"/>
                  </a:lnTo>
                  <a:lnTo>
                    <a:pt x="46752" y="64374"/>
                  </a:lnTo>
                  <a:lnTo>
                    <a:pt x="46362" y="65133"/>
                  </a:lnTo>
                  <a:lnTo>
                    <a:pt x="45952" y="65892"/>
                  </a:lnTo>
                  <a:lnTo>
                    <a:pt x="45562" y="66548"/>
                  </a:lnTo>
                  <a:lnTo>
                    <a:pt x="45172" y="67205"/>
                  </a:lnTo>
                  <a:lnTo>
                    <a:pt x="44742" y="67861"/>
                  </a:lnTo>
                  <a:lnTo>
                    <a:pt x="44311" y="68476"/>
                  </a:lnTo>
                  <a:lnTo>
                    <a:pt x="43860" y="69112"/>
                  </a:lnTo>
                  <a:lnTo>
                    <a:pt x="43388" y="69707"/>
                  </a:lnTo>
                  <a:lnTo>
                    <a:pt x="42916" y="70323"/>
                  </a:lnTo>
                  <a:lnTo>
                    <a:pt x="42403" y="70897"/>
                  </a:lnTo>
                  <a:lnTo>
                    <a:pt x="41562" y="71820"/>
                  </a:lnTo>
                  <a:lnTo>
                    <a:pt x="41152" y="72251"/>
                  </a:lnTo>
                  <a:lnTo>
                    <a:pt x="40700" y="72702"/>
                  </a:lnTo>
                  <a:lnTo>
                    <a:pt x="40249" y="73133"/>
                  </a:lnTo>
                  <a:lnTo>
                    <a:pt x="39798" y="73543"/>
                  </a:lnTo>
                  <a:lnTo>
                    <a:pt x="39326" y="73933"/>
                  </a:lnTo>
                  <a:lnTo>
                    <a:pt x="38834" y="74323"/>
                  </a:lnTo>
                  <a:lnTo>
                    <a:pt x="38157" y="74795"/>
                  </a:lnTo>
                  <a:lnTo>
                    <a:pt x="37459" y="75267"/>
                  </a:lnTo>
                  <a:lnTo>
                    <a:pt x="36762" y="75697"/>
                  </a:lnTo>
                  <a:lnTo>
                    <a:pt x="36044" y="76087"/>
                  </a:lnTo>
                  <a:lnTo>
                    <a:pt x="35305" y="76456"/>
                  </a:lnTo>
                  <a:lnTo>
                    <a:pt x="34546" y="76785"/>
                  </a:lnTo>
                  <a:lnTo>
                    <a:pt x="33787" y="77072"/>
                  </a:lnTo>
                  <a:lnTo>
                    <a:pt x="32987" y="77318"/>
                  </a:lnTo>
                  <a:lnTo>
                    <a:pt x="32085" y="77564"/>
                  </a:lnTo>
                  <a:lnTo>
                    <a:pt x="31182" y="77769"/>
                  </a:lnTo>
                  <a:lnTo>
                    <a:pt x="30279" y="77954"/>
                  </a:lnTo>
                  <a:lnTo>
                    <a:pt x="29356" y="78118"/>
                  </a:lnTo>
                  <a:lnTo>
                    <a:pt x="28454" y="78241"/>
                  </a:lnTo>
                  <a:lnTo>
                    <a:pt x="27530" y="78344"/>
                  </a:lnTo>
                  <a:lnTo>
                    <a:pt x="26587" y="78405"/>
                  </a:lnTo>
                  <a:lnTo>
                    <a:pt x="25664" y="78426"/>
                  </a:lnTo>
                  <a:lnTo>
                    <a:pt x="24802" y="78405"/>
                  </a:lnTo>
                  <a:lnTo>
                    <a:pt x="23941" y="78364"/>
                  </a:lnTo>
                  <a:lnTo>
                    <a:pt x="23079" y="78303"/>
                  </a:lnTo>
                  <a:lnTo>
                    <a:pt x="22238" y="78221"/>
                  </a:lnTo>
                  <a:lnTo>
                    <a:pt x="21397" y="78097"/>
                  </a:lnTo>
                  <a:lnTo>
                    <a:pt x="20535" y="77954"/>
                  </a:lnTo>
                  <a:lnTo>
                    <a:pt x="19694" y="77790"/>
                  </a:lnTo>
                  <a:lnTo>
                    <a:pt x="18853" y="77605"/>
                  </a:lnTo>
                  <a:lnTo>
                    <a:pt x="18135" y="77441"/>
                  </a:lnTo>
                  <a:lnTo>
                    <a:pt x="17438" y="77236"/>
                  </a:lnTo>
                  <a:lnTo>
                    <a:pt x="16761" y="77010"/>
                  </a:lnTo>
                  <a:lnTo>
                    <a:pt x="16104" y="76744"/>
                  </a:lnTo>
                  <a:lnTo>
                    <a:pt x="15448" y="76456"/>
                  </a:lnTo>
                  <a:lnTo>
                    <a:pt x="14812" y="76169"/>
                  </a:lnTo>
                  <a:lnTo>
                    <a:pt x="14196" y="75841"/>
                  </a:lnTo>
                  <a:lnTo>
                    <a:pt x="13601" y="75492"/>
                  </a:lnTo>
                  <a:lnTo>
                    <a:pt x="13007" y="75123"/>
                  </a:lnTo>
                  <a:lnTo>
                    <a:pt x="12432" y="74713"/>
                  </a:lnTo>
                  <a:lnTo>
                    <a:pt x="11858" y="74302"/>
                  </a:lnTo>
                  <a:lnTo>
                    <a:pt x="11304" y="73872"/>
                  </a:lnTo>
                  <a:lnTo>
                    <a:pt x="10750" y="73420"/>
                  </a:lnTo>
                  <a:lnTo>
                    <a:pt x="10217" y="72928"/>
                  </a:lnTo>
                  <a:lnTo>
                    <a:pt x="9704" y="72436"/>
                  </a:lnTo>
                  <a:lnTo>
                    <a:pt x="9191" y="71923"/>
                  </a:lnTo>
                  <a:lnTo>
                    <a:pt x="8617" y="71307"/>
                  </a:lnTo>
                  <a:lnTo>
                    <a:pt x="8063" y="70692"/>
                  </a:lnTo>
                  <a:lnTo>
                    <a:pt x="7529" y="70035"/>
                  </a:lnTo>
                  <a:lnTo>
                    <a:pt x="7017" y="69379"/>
                  </a:lnTo>
                  <a:lnTo>
                    <a:pt x="6524" y="68702"/>
                  </a:lnTo>
                  <a:lnTo>
                    <a:pt x="6032" y="68025"/>
                  </a:lnTo>
                  <a:lnTo>
                    <a:pt x="5581" y="67328"/>
                  </a:lnTo>
                  <a:lnTo>
                    <a:pt x="5129" y="66610"/>
                  </a:lnTo>
                  <a:lnTo>
                    <a:pt x="4739" y="65953"/>
                  </a:lnTo>
                  <a:lnTo>
                    <a:pt x="4370" y="65297"/>
                  </a:lnTo>
                  <a:lnTo>
                    <a:pt x="4021" y="64599"/>
                  </a:lnTo>
                  <a:lnTo>
                    <a:pt x="3693" y="63902"/>
                  </a:lnTo>
                  <a:lnTo>
                    <a:pt x="3406" y="63204"/>
                  </a:lnTo>
                  <a:lnTo>
                    <a:pt x="3119" y="62486"/>
                  </a:lnTo>
                  <a:lnTo>
                    <a:pt x="2852" y="61748"/>
                  </a:lnTo>
                  <a:lnTo>
                    <a:pt x="2627" y="61030"/>
                  </a:lnTo>
                  <a:lnTo>
                    <a:pt x="2421" y="60332"/>
                  </a:lnTo>
                  <a:lnTo>
                    <a:pt x="2237" y="59655"/>
                  </a:lnTo>
                  <a:lnTo>
                    <a:pt x="2052" y="58958"/>
                  </a:lnTo>
                  <a:lnTo>
                    <a:pt x="1888" y="58281"/>
                  </a:lnTo>
                  <a:lnTo>
                    <a:pt x="1601" y="56886"/>
                  </a:lnTo>
                  <a:lnTo>
                    <a:pt x="1355" y="55491"/>
                  </a:lnTo>
                  <a:lnTo>
                    <a:pt x="1191" y="54527"/>
                  </a:lnTo>
                  <a:lnTo>
                    <a:pt x="1088" y="53542"/>
                  </a:lnTo>
                  <a:lnTo>
                    <a:pt x="1006" y="52578"/>
                  </a:lnTo>
                  <a:lnTo>
                    <a:pt x="944" y="51614"/>
                  </a:lnTo>
                  <a:lnTo>
                    <a:pt x="924" y="50629"/>
                  </a:lnTo>
                  <a:lnTo>
                    <a:pt x="944" y="49665"/>
                  </a:lnTo>
                  <a:lnTo>
                    <a:pt x="965" y="48680"/>
                  </a:lnTo>
                  <a:lnTo>
                    <a:pt x="1026" y="47716"/>
                  </a:lnTo>
                  <a:lnTo>
                    <a:pt x="1067" y="47203"/>
                  </a:lnTo>
                  <a:lnTo>
                    <a:pt x="1129" y="46691"/>
                  </a:lnTo>
                  <a:lnTo>
                    <a:pt x="1273" y="45665"/>
                  </a:lnTo>
                  <a:lnTo>
                    <a:pt x="1437" y="44639"/>
                  </a:lnTo>
                  <a:lnTo>
                    <a:pt x="1580" y="43613"/>
                  </a:lnTo>
                  <a:lnTo>
                    <a:pt x="1662" y="42978"/>
                  </a:lnTo>
                  <a:lnTo>
                    <a:pt x="1765" y="42342"/>
                  </a:lnTo>
                  <a:lnTo>
                    <a:pt x="1991" y="41090"/>
                  </a:lnTo>
                  <a:lnTo>
                    <a:pt x="2483" y="38567"/>
                  </a:lnTo>
                  <a:lnTo>
                    <a:pt x="2606" y="37952"/>
                  </a:lnTo>
                  <a:lnTo>
                    <a:pt x="2750" y="37357"/>
                  </a:lnTo>
                  <a:lnTo>
                    <a:pt x="3078" y="36167"/>
                  </a:lnTo>
                  <a:lnTo>
                    <a:pt x="4227" y="31449"/>
                  </a:lnTo>
                  <a:lnTo>
                    <a:pt x="4309" y="31141"/>
                  </a:lnTo>
                  <a:lnTo>
                    <a:pt x="4391" y="30833"/>
                  </a:lnTo>
                  <a:lnTo>
                    <a:pt x="4698" y="29890"/>
                  </a:lnTo>
                  <a:lnTo>
                    <a:pt x="4986" y="28967"/>
                  </a:lnTo>
                  <a:lnTo>
                    <a:pt x="5232" y="28023"/>
                  </a:lnTo>
                  <a:lnTo>
                    <a:pt x="5478" y="27079"/>
                  </a:lnTo>
                  <a:lnTo>
                    <a:pt x="5683" y="26136"/>
                  </a:lnTo>
                  <a:lnTo>
                    <a:pt x="5888" y="25171"/>
                  </a:lnTo>
                  <a:lnTo>
                    <a:pt x="6052" y="24228"/>
                  </a:lnTo>
                  <a:lnTo>
                    <a:pt x="6216" y="23264"/>
                  </a:lnTo>
                  <a:lnTo>
                    <a:pt x="6319" y="22525"/>
                  </a:lnTo>
                  <a:lnTo>
                    <a:pt x="6401" y="21787"/>
                  </a:lnTo>
                  <a:lnTo>
                    <a:pt x="6442" y="21028"/>
                  </a:lnTo>
                  <a:lnTo>
                    <a:pt x="6483" y="20289"/>
                  </a:lnTo>
                  <a:lnTo>
                    <a:pt x="6504" y="19551"/>
                  </a:lnTo>
                  <a:lnTo>
                    <a:pt x="6483" y="18812"/>
                  </a:lnTo>
                  <a:lnTo>
                    <a:pt x="6463" y="18053"/>
                  </a:lnTo>
                  <a:lnTo>
                    <a:pt x="6401" y="17315"/>
                  </a:lnTo>
                  <a:lnTo>
                    <a:pt x="6299" y="16371"/>
                  </a:lnTo>
                  <a:lnTo>
                    <a:pt x="6175" y="15448"/>
                  </a:lnTo>
                  <a:lnTo>
                    <a:pt x="6011" y="14525"/>
                  </a:lnTo>
                  <a:lnTo>
                    <a:pt x="5806" y="13602"/>
                  </a:lnTo>
                  <a:lnTo>
                    <a:pt x="5683" y="13109"/>
                  </a:lnTo>
                  <a:lnTo>
                    <a:pt x="5540" y="12637"/>
                  </a:lnTo>
                  <a:lnTo>
                    <a:pt x="5396" y="12166"/>
                  </a:lnTo>
                  <a:lnTo>
                    <a:pt x="5232" y="11694"/>
                  </a:lnTo>
                  <a:lnTo>
                    <a:pt x="5068" y="11242"/>
                  </a:lnTo>
                  <a:lnTo>
                    <a:pt x="4883" y="10791"/>
                  </a:lnTo>
                  <a:lnTo>
                    <a:pt x="4698" y="10340"/>
                  </a:lnTo>
                  <a:lnTo>
                    <a:pt x="4493" y="9889"/>
                  </a:lnTo>
                  <a:lnTo>
                    <a:pt x="4268" y="9458"/>
                  </a:lnTo>
                  <a:lnTo>
                    <a:pt x="4042" y="9027"/>
                  </a:lnTo>
                  <a:lnTo>
                    <a:pt x="3796" y="8617"/>
                  </a:lnTo>
                  <a:lnTo>
                    <a:pt x="3529" y="8186"/>
                  </a:lnTo>
                  <a:lnTo>
                    <a:pt x="3262" y="7776"/>
                  </a:lnTo>
                  <a:lnTo>
                    <a:pt x="2975" y="7365"/>
                  </a:lnTo>
                  <a:lnTo>
                    <a:pt x="2688" y="6976"/>
                  </a:lnTo>
                  <a:lnTo>
                    <a:pt x="2380" y="6586"/>
                  </a:lnTo>
                  <a:lnTo>
                    <a:pt x="2052" y="6155"/>
                  </a:lnTo>
                  <a:lnTo>
                    <a:pt x="1744" y="5724"/>
                  </a:lnTo>
                  <a:lnTo>
                    <a:pt x="1191" y="4842"/>
                  </a:lnTo>
                  <a:lnTo>
                    <a:pt x="1067" y="4616"/>
                  </a:lnTo>
                  <a:lnTo>
                    <a:pt x="985" y="4411"/>
                  </a:lnTo>
                  <a:lnTo>
                    <a:pt x="944" y="4186"/>
                  </a:lnTo>
                  <a:lnTo>
                    <a:pt x="944" y="3981"/>
                  </a:lnTo>
                  <a:lnTo>
                    <a:pt x="985" y="3755"/>
                  </a:lnTo>
                  <a:lnTo>
                    <a:pt x="1047" y="3550"/>
                  </a:lnTo>
                  <a:lnTo>
                    <a:pt x="1150" y="3345"/>
                  </a:lnTo>
                  <a:lnTo>
                    <a:pt x="1293" y="3139"/>
                  </a:lnTo>
                  <a:lnTo>
                    <a:pt x="1580" y="2811"/>
                  </a:lnTo>
                  <a:lnTo>
                    <a:pt x="1744" y="2647"/>
                  </a:lnTo>
                  <a:lnTo>
                    <a:pt x="1909" y="2504"/>
                  </a:lnTo>
                  <a:lnTo>
                    <a:pt x="2073" y="2380"/>
                  </a:lnTo>
                  <a:lnTo>
                    <a:pt x="2257" y="2257"/>
                  </a:lnTo>
                  <a:lnTo>
                    <a:pt x="2442" y="2155"/>
                  </a:lnTo>
                  <a:lnTo>
                    <a:pt x="2647" y="2073"/>
                  </a:lnTo>
                  <a:lnTo>
                    <a:pt x="3427" y="1765"/>
                  </a:lnTo>
                  <a:lnTo>
                    <a:pt x="3816" y="1642"/>
                  </a:lnTo>
                  <a:lnTo>
                    <a:pt x="4206" y="1539"/>
                  </a:lnTo>
                  <a:lnTo>
                    <a:pt x="5622" y="1314"/>
                  </a:lnTo>
                  <a:lnTo>
                    <a:pt x="6319" y="1211"/>
                  </a:lnTo>
                  <a:lnTo>
                    <a:pt x="7017" y="1129"/>
                  </a:lnTo>
                  <a:lnTo>
                    <a:pt x="7735" y="1047"/>
                  </a:lnTo>
                  <a:lnTo>
                    <a:pt x="8432" y="985"/>
                  </a:lnTo>
                  <a:lnTo>
                    <a:pt x="9150" y="965"/>
                  </a:lnTo>
                  <a:lnTo>
                    <a:pt x="9868" y="944"/>
                  </a:lnTo>
                  <a:lnTo>
                    <a:pt x="9930" y="801"/>
                  </a:lnTo>
                  <a:lnTo>
                    <a:pt x="9991" y="698"/>
                  </a:lnTo>
                  <a:lnTo>
                    <a:pt x="10196" y="473"/>
                  </a:lnTo>
                  <a:lnTo>
                    <a:pt x="10381" y="268"/>
                  </a:lnTo>
                  <a:lnTo>
                    <a:pt x="10463" y="144"/>
                  </a:lnTo>
                  <a:lnTo>
                    <a:pt x="10545" y="42"/>
                  </a:lnTo>
                  <a:lnTo>
                    <a:pt x="10401" y="21"/>
                  </a:lnTo>
                  <a:lnTo>
                    <a:pt x="10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3286125" y="246325"/>
              <a:ext cx="956475" cy="440550"/>
            </a:xfrm>
            <a:custGeom>
              <a:rect b="b" l="l" r="r" t="t"/>
              <a:pathLst>
                <a:path extrusionOk="0" h="17622" w="38259">
                  <a:moveTo>
                    <a:pt x="25273" y="0"/>
                  </a:moveTo>
                  <a:lnTo>
                    <a:pt x="24945" y="21"/>
                  </a:lnTo>
                  <a:lnTo>
                    <a:pt x="24412" y="82"/>
                  </a:lnTo>
                  <a:lnTo>
                    <a:pt x="23858" y="164"/>
                  </a:lnTo>
                  <a:lnTo>
                    <a:pt x="23673" y="226"/>
                  </a:lnTo>
                  <a:lnTo>
                    <a:pt x="23488" y="308"/>
                  </a:lnTo>
                  <a:lnTo>
                    <a:pt x="23304" y="411"/>
                  </a:lnTo>
                  <a:lnTo>
                    <a:pt x="23160" y="575"/>
                  </a:lnTo>
                  <a:lnTo>
                    <a:pt x="23099" y="657"/>
                  </a:lnTo>
                  <a:lnTo>
                    <a:pt x="23037" y="759"/>
                  </a:lnTo>
                  <a:lnTo>
                    <a:pt x="23017" y="862"/>
                  </a:lnTo>
                  <a:lnTo>
                    <a:pt x="23017" y="923"/>
                  </a:lnTo>
                  <a:lnTo>
                    <a:pt x="23037" y="985"/>
                  </a:lnTo>
                  <a:lnTo>
                    <a:pt x="23099" y="1046"/>
                  </a:lnTo>
                  <a:lnTo>
                    <a:pt x="23160" y="1108"/>
                  </a:lnTo>
                  <a:lnTo>
                    <a:pt x="23242" y="1149"/>
                  </a:lnTo>
                  <a:lnTo>
                    <a:pt x="23345" y="1170"/>
                  </a:lnTo>
                  <a:lnTo>
                    <a:pt x="23612" y="1211"/>
                  </a:lnTo>
                  <a:lnTo>
                    <a:pt x="23878" y="1252"/>
                  </a:lnTo>
                  <a:lnTo>
                    <a:pt x="24063" y="1313"/>
                  </a:lnTo>
                  <a:lnTo>
                    <a:pt x="24247" y="1395"/>
                  </a:lnTo>
                  <a:lnTo>
                    <a:pt x="24412" y="1477"/>
                  </a:lnTo>
                  <a:lnTo>
                    <a:pt x="24576" y="1580"/>
                  </a:lnTo>
                  <a:lnTo>
                    <a:pt x="24740" y="1703"/>
                  </a:lnTo>
                  <a:lnTo>
                    <a:pt x="24883" y="1846"/>
                  </a:lnTo>
                  <a:lnTo>
                    <a:pt x="25027" y="1990"/>
                  </a:lnTo>
                  <a:lnTo>
                    <a:pt x="25130" y="2154"/>
                  </a:lnTo>
                  <a:lnTo>
                    <a:pt x="25232" y="2318"/>
                  </a:lnTo>
                  <a:lnTo>
                    <a:pt x="25294" y="2503"/>
                  </a:lnTo>
                  <a:lnTo>
                    <a:pt x="25355" y="2708"/>
                  </a:lnTo>
                  <a:lnTo>
                    <a:pt x="25376" y="2913"/>
                  </a:lnTo>
                  <a:lnTo>
                    <a:pt x="25376" y="3139"/>
                  </a:lnTo>
                  <a:lnTo>
                    <a:pt x="25355" y="3385"/>
                  </a:lnTo>
                  <a:lnTo>
                    <a:pt x="25294" y="3631"/>
                  </a:lnTo>
                  <a:lnTo>
                    <a:pt x="25191" y="3898"/>
                  </a:lnTo>
                  <a:lnTo>
                    <a:pt x="25109" y="4103"/>
                  </a:lnTo>
                  <a:lnTo>
                    <a:pt x="24986" y="4288"/>
                  </a:lnTo>
                  <a:lnTo>
                    <a:pt x="24863" y="4452"/>
                  </a:lnTo>
                  <a:lnTo>
                    <a:pt x="24740" y="4616"/>
                  </a:lnTo>
                  <a:lnTo>
                    <a:pt x="24576" y="4759"/>
                  </a:lnTo>
                  <a:lnTo>
                    <a:pt x="24412" y="4903"/>
                  </a:lnTo>
                  <a:lnTo>
                    <a:pt x="24227" y="5026"/>
                  </a:lnTo>
                  <a:lnTo>
                    <a:pt x="24042" y="5149"/>
                  </a:lnTo>
                  <a:lnTo>
                    <a:pt x="23612" y="5375"/>
                  </a:lnTo>
                  <a:lnTo>
                    <a:pt x="23181" y="5560"/>
                  </a:lnTo>
                  <a:lnTo>
                    <a:pt x="22729" y="5744"/>
                  </a:lnTo>
                  <a:lnTo>
                    <a:pt x="22278" y="5888"/>
                  </a:lnTo>
                  <a:lnTo>
                    <a:pt x="21806" y="6011"/>
                  </a:lnTo>
                  <a:lnTo>
                    <a:pt x="21335" y="6113"/>
                  </a:lnTo>
                  <a:lnTo>
                    <a:pt x="20863" y="6195"/>
                  </a:lnTo>
                  <a:lnTo>
                    <a:pt x="20391" y="6257"/>
                  </a:lnTo>
                  <a:lnTo>
                    <a:pt x="18237" y="6442"/>
                  </a:lnTo>
                  <a:lnTo>
                    <a:pt x="17170" y="6524"/>
                  </a:lnTo>
                  <a:lnTo>
                    <a:pt x="16103" y="6585"/>
                  </a:lnTo>
                  <a:lnTo>
                    <a:pt x="15591" y="6626"/>
                  </a:lnTo>
                  <a:lnTo>
                    <a:pt x="15078" y="6667"/>
                  </a:lnTo>
                  <a:lnTo>
                    <a:pt x="14585" y="6749"/>
                  </a:lnTo>
                  <a:lnTo>
                    <a:pt x="14093" y="6831"/>
                  </a:lnTo>
                  <a:lnTo>
                    <a:pt x="13601" y="6913"/>
                  </a:lnTo>
                  <a:lnTo>
                    <a:pt x="13108" y="7037"/>
                  </a:lnTo>
                  <a:lnTo>
                    <a:pt x="12124" y="7283"/>
                  </a:lnTo>
                  <a:lnTo>
                    <a:pt x="11590" y="7426"/>
                  </a:lnTo>
                  <a:lnTo>
                    <a:pt x="11057" y="7611"/>
                  </a:lnTo>
                  <a:lnTo>
                    <a:pt x="10524" y="7796"/>
                  </a:lnTo>
                  <a:lnTo>
                    <a:pt x="10011" y="7980"/>
                  </a:lnTo>
                  <a:lnTo>
                    <a:pt x="9498" y="8206"/>
                  </a:lnTo>
                  <a:lnTo>
                    <a:pt x="9006" y="8431"/>
                  </a:lnTo>
                  <a:lnTo>
                    <a:pt x="8493" y="8657"/>
                  </a:lnTo>
                  <a:lnTo>
                    <a:pt x="8021" y="8924"/>
                  </a:lnTo>
                  <a:lnTo>
                    <a:pt x="7529" y="9190"/>
                  </a:lnTo>
                  <a:lnTo>
                    <a:pt x="7057" y="9457"/>
                  </a:lnTo>
                  <a:lnTo>
                    <a:pt x="6585" y="9744"/>
                  </a:lnTo>
                  <a:lnTo>
                    <a:pt x="6113" y="10052"/>
                  </a:lnTo>
                  <a:lnTo>
                    <a:pt x="5662" y="10380"/>
                  </a:lnTo>
                  <a:lnTo>
                    <a:pt x="5211" y="10709"/>
                  </a:lnTo>
                  <a:lnTo>
                    <a:pt x="4780" y="11057"/>
                  </a:lnTo>
                  <a:lnTo>
                    <a:pt x="4349" y="11426"/>
                  </a:lnTo>
                  <a:lnTo>
                    <a:pt x="4164" y="11591"/>
                  </a:lnTo>
                  <a:lnTo>
                    <a:pt x="3959" y="11734"/>
                  </a:lnTo>
                  <a:lnTo>
                    <a:pt x="3754" y="11857"/>
                  </a:lnTo>
                  <a:lnTo>
                    <a:pt x="3631" y="11919"/>
                  </a:lnTo>
                  <a:lnTo>
                    <a:pt x="3508" y="11960"/>
                  </a:lnTo>
                  <a:lnTo>
                    <a:pt x="3426" y="12062"/>
                  </a:lnTo>
                  <a:lnTo>
                    <a:pt x="3344" y="12186"/>
                  </a:lnTo>
                  <a:lnTo>
                    <a:pt x="3159" y="12391"/>
                  </a:lnTo>
                  <a:lnTo>
                    <a:pt x="2954" y="12616"/>
                  </a:lnTo>
                  <a:lnTo>
                    <a:pt x="2893" y="12719"/>
                  </a:lnTo>
                  <a:lnTo>
                    <a:pt x="2831" y="12862"/>
                  </a:lnTo>
                  <a:lnTo>
                    <a:pt x="2790" y="12945"/>
                  </a:lnTo>
                  <a:lnTo>
                    <a:pt x="2728" y="13006"/>
                  </a:lnTo>
                  <a:lnTo>
                    <a:pt x="2318" y="13498"/>
                  </a:lnTo>
                  <a:lnTo>
                    <a:pt x="1928" y="13991"/>
                  </a:lnTo>
                  <a:lnTo>
                    <a:pt x="1539" y="14524"/>
                  </a:lnTo>
                  <a:lnTo>
                    <a:pt x="1190" y="15037"/>
                  </a:lnTo>
                  <a:lnTo>
                    <a:pt x="862" y="15591"/>
                  </a:lnTo>
                  <a:lnTo>
                    <a:pt x="554" y="16145"/>
                  </a:lnTo>
                  <a:lnTo>
                    <a:pt x="267" y="16719"/>
                  </a:lnTo>
                  <a:lnTo>
                    <a:pt x="0" y="17293"/>
                  </a:lnTo>
                  <a:lnTo>
                    <a:pt x="82" y="17376"/>
                  </a:lnTo>
                  <a:lnTo>
                    <a:pt x="185" y="17458"/>
                  </a:lnTo>
                  <a:lnTo>
                    <a:pt x="472" y="17601"/>
                  </a:lnTo>
                  <a:lnTo>
                    <a:pt x="574" y="17622"/>
                  </a:lnTo>
                  <a:lnTo>
                    <a:pt x="656" y="17622"/>
                  </a:lnTo>
                  <a:lnTo>
                    <a:pt x="739" y="17581"/>
                  </a:lnTo>
                  <a:lnTo>
                    <a:pt x="821" y="17519"/>
                  </a:lnTo>
                  <a:lnTo>
                    <a:pt x="1026" y="17252"/>
                  </a:lnTo>
                  <a:lnTo>
                    <a:pt x="1416" y="16534"/>
                  </a:lnTo>
                  <a:lnTo>
                    <a:pt x="1826" y="15816"/>
                  </a:lnTo>
                  <a:lnTo>
                    <a:pt x="2257" y="15119"/>
                  </a:lnTo>
                  <a:lnTo>
                    <a:pt x="2503" y="14791"/>
                  </a:lnTo>
                  <a:lnTo>
                    <a:pt x="2749" y="14442"/>
                  </a:lnTo>
                  <a:lnTo>
                    <a:pt x="3036" y="14093"/>
                  </a:lnTo>
                  <a:lnTo>
                    <a:pt x="3323" y="13745"/>
                  </a:lnTo>
                  <a:lnTo>
                    <a:pt x="3631" y="13396"/>
                  </a:lnTo>
                  <a:lnTo>
                    <a:pt x="3939" y="13068"/>
                  </a:lnTo>
                  <a:lnTo>
                    <a:pt x="4246" y="12739"/>
                  </a:lnTo>
                  <a:lnTo>
                    <a:pt x="4575" y="12432"/>
                  </a:lnTo>
                  <a:lnTo>
                    <a:pt x="4923" y="12144"/>
                  </a:lnTo>
                  <a:lnTo>
                    <a:pt x="5252" y="11857"/>
                  </a:lnTo>
                  <a:lnTo>
                    <a:pt x="5970" y="11303"/>
                  </a:lnTo>
                  <a:lnTo>
                    <a:pt x="6708" y="10770"/>
                  </a:lnTo>
                  <a:lnTo>
                    <a:pt x="7467" y="10298"/>
                  </a:lnTo>
                  <a:lnTo>
                    <a:pt x="8267" y="9847"/>
                  </a:lnTo>
                  <a:lnTo>
                    <a:pt x="8924" y="9498"/>
                  </a:lnTo>
                  <a:lnTo>
                    <a:pt x="9601" y="9170"/>
                  </a:lnTo>
                  <a:lnTo>
                    <a:pt x="10278" y="8883"/>
                  </a:lnTo>
                  <a:lnTo>
                    <a:pt x="10975" y="8616"/>
                  </a:lnTo>
                  <a:lnTo>
                    <a:pt x="11672" y="8370"/>
                  </a:lnTo>
                  <a:lnTo>
                    <a:pt x="12390" y="8144"/>
                  </a:lnTo>
                  <a:lnTo>
                    <a:pt x="13108" y="7960"/>
                  </a:lnTo>
                  <a:lnTo>
                    <a:pt x="13826" y="7796"/>
                  </a:lnTo>
                  <a:lnTo>
                    <a:pt x="14606" y="7652"/>
                  </a:lnTo>
                  <a:lnTo>
                    <a:pt x="15365" y="7549"/>
                  </a:lnTo>
                  <a:lnTo>
                    <a:pt x="16144" y="7467"/>
                  </a:lnTo>
                  <a:lnTo>
                    <a:pt x="16924" y="7406"/>
                  </a:lnTo>
                  <a:lnTo>
                    <a:pt x="17991" y="7324"/>
                  </a:lnTo>
                  <a:lnTo>
                    <a:pt x="19078" y="7242"/>
                  </a:lnTo>
                  <a:lnTo>
                    <a:pt x="20145" y="7139"/>
                  </a:lnTo>
                  <a:lnTo>
                    <a:pt x="21211" y="6995"/>
                  </a:lnTo>
                  <a:lnTo>
                    <a:pt x="21683" y="6934"/>
                  </a:lnTo>
                  <a:lnTo>
                    <a:pt x="22155" y="6831"/>
                  </a:lnTo>
                  <a:lnTo>
                    <a:pt x="22627" y="6708"/>
                  </a:lnTo>
                  <a:lnTo>
                    <a:pt x="23078" y="6565"/>
                  </a:lnTo>
                  <a:lnTo>
                    <a:pt x="23530" y="6380"/>
                  </a:lnTo>
                  <a:lnTo>
                    <a:pt x="23960" y="6195"/>
                  </a:lnTo>
                  <a:lnTo>
                    <a:pt x="24391" y="5970"/>
                  </a:lnTo>
                  <a:lnTo>
                    <a:pt x="24822" y="5724"/>
                  </a:lnTo>
                  <a:lnTo>
                    <a:pt x="25130" y="5498"/>
                  </a:lnTo>
                  <a:lnTo>
                    <a:pt x="25417" y="5252"/>
                  </a:lnTo>
                  <a:lnTo>
                    <a:pt x="25663" y="4985"/>
                  </a:lnTo>
                  <a:lnTo>
                    <a:pt x="25868" y="4677"/>
                  </a:lnTo>
                  <a:lnTo>
                    <a:pt x="26032" y="4349"/>
                  </a:lnTo>
                  <a:lnTo>
                    <a:pt x="26176" y="4000"/>
                  </a:lnTo>
                  <a:lnTo>
                    <a:pt x="26258" y="3631"/>
                  </a:lnTo>
                  <a:lnTo>
                    <a:pt x="26299" y="3241"/>
                  </a:lnTo>
                  <a:lnTo>
                    <a:pt x="26299" y="2975"/>
                  </a:lnTo>
                  <a:lnTo>
                    <a:pt x="26278" y="2729"/>
                  </a:lnTo>
                  <a:lnTo>
                    <a:pt x="26217" y="2482"/>
                  </a:lnTo>
                  <a:lnTo>
                    <a:pt x="26135" y="2257"/>
                  </a:lnTo>
                  <a:lnTo>
                    <a:pt x="26032" y="2031"/>
                  </a:lnTo>
                  <a:lnTo>
                    <a:pt x="25889" y="1846"/>
                  </a:lnTo>
                  <a:lnTo>
                    <a:pt x="25704" y="1662"/>
                  </a:lnTo>
                  <a:lnTo>
                    <a:pt x="25499" y="1477"/>
                  </a:lnTo>
                  <a:lnTo>
                    <a:pt x="25355" y="1375"/>
                  </a:lnTo>
                  <a:lnTo>
                    <a:pt x="25191" y="1293"/>
                  </a:lnTo>
                  <a:lnTo>
                    <a:pt x="25130" y="1231"/>
                  </a:lnTo>
                  <a:lnTo>
                    <a:pt x="25068" y="1149"/>
                  </a:lnTo>
                  <a:lnTo>
                    <a:pt x="25027" y="1067"/>
                  </a:lnTo>
                  <a:lnTo>
                    <a:pt x="25007" y="964"/>
                  </a:lnTo>
                  <a:lnTo>
                    <a:pt x="25007" y="964"/>
                  </a:lnTo>
                  <a:lnTo>
                    <a:pt x="25581" y="985"/>
                  </a:lnTo>
                  <a:lnTo>
                    <a:pt x="26155" y="1026"/>
                  </a:lnTo>
                  <a:lnTo>
                    <a:pt x="26730" y="1128"/>
                  </a:lnTo>
                  <a:lnTo>
                    <a:pt x="27263" y="1272"/>
                  </a:lnTo>
                  <a:lnTo>
                    <a:pt x="27796" y="1436"/>
                  </a:lnTo>
                  <a:lnTo>
                    <a:pt x="28330" y="1641"/>
                  </a:lnTo>
                  <a:lnTo>
                    <a:pt x="28843" y="1888"/>
                  </a:lnTo>
                  <a:lnTo>
                    <a:pt x="29355" y="2154"/>
                  </a:lnTo>
                  <a:lnTo>
                    <a:pt x="29807" y="2441"/>
                  </a:lnTo>
                  <a:lnTo>
                    <a:pt x="30258" y="2729"/>
                  </a:lnTo>
                  <a:lnTo>
                    <a:pt x="30689" y="3016"/>
                  </a:lnTo>
                  <a:lnTo>
                    <a:pt x="31099" y="3344"/>
                  </a:lnTo>
                  <a:lnTo>
                    <a:pt x="31509" y="3693"/>
                  </a:lnTo>
                  <a:lnTo>
                    <a:pt x="31879" y="4041"/>
                  </a:lnTo>
                  <a:lnTo>
                    <a:pt x="32248" y="4431"/>
                  </a:lnTo>
                  <a:lnTo>
                    <a:pt x="32597" y="4821"/>
                  </a:lnTo>
                  <a:lnTo>
                    <a:pt x="33007" y="5354"/>
                  </a:lnTo>
                  <a:lnTo>
                    <a:pt x="33376" y="5888"/>
                  </a:lnTo>
                  <a:lnTo>
                    <a:pt x="33704" y="6421"/>
                  </a:lnTo>
                  <a:lnTo>
                    <a:pt x="33971" y="6954"/>
                  </a:lnTo>
                  <a:lnTo>
                    <a:pt x="34217" y="7508"/>
                  </a:lnTo>
                  <a:lnTo>
                    <a:pt x="34402" y="8083"/>
                  </a:lnTo>
                  <a:lnTo>
                    <a:pt x="34545" y="8637"/>
                  </a:lnTo>
                  <a:lnTo>
                    <a:pt x="34648" y="9211"/>
                  </a:lnTo>
                  <a:lnTo>
                    <a:pt x="34710" y="9785"/>
                  </a:lnTo>
                  <a:lnTo>
                    <a:pt x="34730" y="10380"/>
                  </a:lnTo>
                  <a:lnTo>
                    <a:pt x="34710" y="10975"/>
                  </a:lnTo>
                  <a:lnTo>
                    <a:pt x="34648" y="11570"/>
                  </a:lnTo>
                  <a:lnTo>
                    <a:pt x="34545" y="12165"/>
                  </a:lnTo>
                  <a:lnTo>
                    <a:pt x="34402" y="12780"/>
                  </a:lnTo>
                  <a:lnTo>
                    <a:pt x="34217" y="13396"/>
                  </a:lnTo>
                  <a:lnTo>
                    <a:pt x="33992" y="14011"/>
                  </a:lnTo>
                  <a:lnTo>
                    <a:pt x="33848" y="14401"/>
                  </a:lnTo>
                  <a:lnTo>
                    <a:pt x="33663" y="14770"/>
                  </a:lnTo>
                  <a:lnTo>
                    <a:pt x="33315" y="15529"/>
                  </a:lnTo>
                  <a:lnTo>
                    <a:pt x="33294" y="15611"/>
                  </a:lnTo>
                  <a:lnTo>
                    <a:pt x="33294" y="15693"/>
                  </a:lnTo>
                  <a:lnTo>
                    <a:pt x="33315" y="15775"/>
                  </a:lnTo>
                  <a:lnTo>
                    <a:pt x="33397" y="15837"/>
                  </a:lnTo>
                  <a:lnTo>
                    <a:pt x="33479" y="15899"/>
                  </a:lnTo>
                  <a:lnTo>
                    <a:pt x="33561" y="15899"/>
                  </a:lnTo>
                  <a:lnTo>
                    <a:pt x="33643" y="15878"/>
                  </a:lnTo>
                  <a:lnTo>
                    <a:pt x="33725" y="15837"/>
                  </a:lnTo>
                  <a:lnTo>
                    <a:pt x="33951" y="15611"/>
                  </a:lnTo>
                  <a:lnTo>
                    <a:pt x="34156" y="15365"/>
                  </a:lnTo>
                  <a:lnTo>
                    <a:pt x="34340" y="15119"/>
                  </a:lnTo>
                  <a:lnTo>
                    <a:pt x="34525" y="14832"/>
                  </a:lnTo>
                  <a:lnTo>
                    <a:pt x="34710" y="14463"/>
                  </a:lnTo>
                  <a:lnTo>
                    <a:pt x="34894" y="14073"/>
                  </a:lnTo>
                  <a:lnTo>
                    <a:pt x="35058" y="13683"/>
                  </a:lnTo>
                  <a:lnTo>
                    <a:pt x="35202" y="13293"/>
                  </a:lnTo>
                  <a:lnTo>
                    <a:pt x="35346" y="12883"/>
                  </a:lnTo>
                  <a:lnTo>
                    <a:pt x="35448" y="12493"/>
                  </a:lnTo>
                  <a:lnTo>
                    <a:pt x="35551" y="12062"/>
                  </a:lnTo>
                  <a:lnTo>
                    <a:pt x="35633" y="11652"/>
                  </a:lnTo>
                  <a:lnTo>
                    <a:pt x="35674" y="11385"/>
                  </a:lnTo>
                  <a:lnTo>
                    <a:pt x="35674" y="11324"/>
                  </a:lnTo>
                  <a:lnTo>
                    <a:pt x="35694" y="11303"/>
                  </a:lnTo>
                  <a:lnTo>
                    <a:pt x="35735" y="11283"/>
                  </a:lnTo>
                  <a:lnTo>
                    <a:pt x="35776" y="11283"/>
                  </a:lnTo>
                  <a:lnTo>
                    <a:pt x="35879" y="11303"/>
                  </a:lnTo>
                  <a:lnTo>
                    <a:pt x="35920" y="11324"/>
                  </a:lnTo>
                  <a:lnTo>
                    <a:pt x="35940" y="11344"/>
                  </a:lnTo>
                  <a:lnTo>
                    <a:pt x="36146" y="11714"/>
                  </a:lnTo>
                  <a:lnTo>
                    <a:pt x="36310" y="12083"/>
                  </a:lnTo>
                  <a:lnTo>
                    <a:pt x="36494" y="12473"/>
                  </a:lnTo>
                  <a:lnTo>
                    <a:pt x="36638" y="12842"/>
                  </a:lnTo>
                  <a:lnTo>
                    <a:pt x="36781" y="13232"/>
                  </a:lnTo>
                  <a:lnTo>
                    <a:pt x="36884" y="13621"/>
                  </a:lnTo>
                  <a:lnTo>
                    <a:pt x="36987" y="14032"/>
                  </a:lnTo>
                  <a:lnTo>
                    <a:pt x="37089" y="14442"/>
                  </a:lnTo>
                  <a:lnTo>
                    <a:pt x="37192" y="15098"/>
                  </a:lnTo>
                  <a:lnTo>
                    <a:pt x="37253" y="15755"/>
                  </a:lnTo>
                  <a:lnTo>
                    <a:pt x="37274" y="16083"/>
                  </a:lnTo>
                  <a:lnTo>
                    <a:pt x="37274" y="16411"/>
                  </a:lnTo>
                  <a:lnTo>
                    <a:pt x="37274" y="16740"/>
                  </a:lnTo>
                  <a:lnTo>
                    <a:pt x="37253" y="17088"/>
                  </a:lnTo>
                  <a:lnTo>
                    <a:pt x="37253" y="17088"/>
                  </a:lnTo>
                  <a:lnTo>
                    <a:pt x="37520" y="17047"/>
                  </a:lnTo>
                  <a:lnTo>
                    <a:pt x="37787" y="16986"/>
                  </a:lnTo>
                  <a:lnTo>
                    <a:pt x="37910" y="16924"/>
                  </a:lnTo>
                  <a:lnTo>
                    <a:pt x="38033" y="16863"/>
                  </a:lnTo>
                  <a:lnTo>
                    <a:pt x="38156" y="16781"/>
                  </a:lnTo>
                  <a:lnTo>
                    <a:pt x="38258" y="16678"/>
                  </a:lnTo>
                  <a:lnTo>
                    <a:pt x="38258" y="16247"/>
                  </a:lnTo>
                  <a:lnTo>
                    <a:pt x="38217" y="15796"/>
                  </a:lnTo>
                  <a:lnTo>
                    <a:pt x="38176" y="15365"/>
                  </a:lnTo>
                  <a:lnTo>
                    <a:pt x="38115" y="14934"/>
                  </a:lnTo>
                  <a:lnTo>
                    <a:pt x="38012" y="14524"/>
                  </a:lnTo>
                  <a:lnTo>
                    <a:pt x="37910" y="14093"/>
                  </a:lnTo>
                  <a:lnTo>
                    <a:pt x="37807" y="13683"/>
                  </a:lnTo>
                  <a:lnTo>
                    <a:pt x="37684" y="13252"/>
                  </a:lnTo>
                  <a:lnTo>
                    <a:pt x="37458" y="12411"/>
                  </a:lnTo>
                  <a:lnTo>
                    <a:pt x="37315" y="12309"/>
                  </a:lnTo>
                  <a:lnTo>
                    <a:pt x="37233" y="12206"/>
                  </a:lnTo>
                  <a:lnTo>
                    <a:pt x="37069" y="11919"/>
                  </a:lnTo>
                  <a:lnTo>
                    <a:pt x="36658" y="11262"/>
                  </a:lnTo>
                  <a:lnTo>
                    <a:pt x="36433" y="10934"/>
                  </a:lnTo>
                  <a:lnTo>
                    <a:pt x="36207" y="10626"/>
                  </a:lnTo>
                  <a:lnTo>
                    <a:pt x="36002" y="10380"/>
                  </a:lnTo>
                  <a:lnTo>
                    <a:pt x="35920" y="10237"/>
                  </a:lnTo>
                  <a:lnTo>
                    <a:pt x="35838" y="10114"/>
                  </a:lnTo>
                  <a:lnTo>
                    <a:pt x="35797" y="9970"/>
                  </a:lnTo>
                  <a:lnTo>
                    <a:pt x="35756" y="9806"/>
                  </a:lnTo>
                  <a:lnTo>
                    <a:pt x="35715" y="9662"/>
                  </a:lnTo>
                  <a:lnTo>
                    <a:pt x="35715" y="9498"/>
                  </a:lnTo>
                  <a:lnTo>
                    <a:pt x="35694" y="9273"/>
                  </a:lnTo>
                  <a:lnTo>
                    <a:pt x="35674" y="9047"/>
                  </a:lnTo>
                  <a:lnTo>
                    <a:pt x="35571" y="8493"/>
                  </a:lnTo>
                  <a:lnTo>
                    <a:pt x="35448" y="7939"/>
                  </a:lnTo>
                  <a:lnTo>
                    <a:pt x="35304" y="7426"/>
                  </a:lnTo>
                  <a:lnTo>
                    <a:pt x="35120" y="6913"/>
                  </a:lnTo>
                  <a:lnTo>
                    <a:pt x="34915" y="6401"/>
                  </a:lnTo>
                  <a:lnTo>
                    <a:pt x="34669" y="5908"/>
                  </a:lnTo>
                  <a:lnTo>
                    <a:pt x="34381" y="5436"/>
                  </a:lnTo>
                  <a:lnTo>
                    <a:pt x="34074" y="4985"/>
                  </a:lnTo>
                  <a:lnTo>
                    <a:pt x="33643" y="4390"/>
                  </a:lnTo>
                  <a:lnTo>
                    <a:pt x="33171" y="3857"/>
                  </a:lnTo>
                  <a:lnTo>
                    <a:pt x="32679" y="3323"/>
                  </a:lnTo>
                  <a:lnTo>
                    <a:pt x="32166" y="2831"/>
                  </a:lnTo>
                  <a:lnTo>
                    <a:pt x="31612" y="2380"/>
                  </a:lnTo>
                  <a:lnTo>
                    <a:pt x="31038" y="1949"/>
                  </a:lnTo>
                  <a:lnTo>
                    <a:pt x="30422" y="1559"/>
                  </a:lnTo>
                  <a:lnTo>
                    <a:pt x="29786" y="1190"/>
                  </a:lnTo>
                  <a:lnTo>
                    <a:pt x="29212" y="903"/>
                  </a:lnTo>
                  <a:lnTo>
                    <a:pt x="28637" y="636"/>
                  </a:lnTo>
                  <a:lnTo>
                    <a:pt x="28063" y="431"/>
                  </a:lnTo>
                  <a:lnTo>
                    <a:pt x="27448" y="246"/>
                  </a:lnTo>
                  <a:lnTo>
                    <a:pt x="26853" y="123"/>
                  </a:lnTo>
                  <a:lnTo>
                    <a:pt x="26545" y="82"/>
                  </a:lnTo>
                  <a:lnTo>
                    <a:pt x="26237" y="41"/>
                  </a:lnTo>
                  <a:lnTo>
                    <a:pt x="25909" y="21"/>
                  </a:lnTo>
                  <a:lnTo>
                    <a:pt x="25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3173275" y="596075"/>
              <a:ext cx="1141125" cy="152350"/>
            </a:xfrm>
            <a:custGeom>
              <a:rect b="b" l="l" r="r" t="t"/>
              <a:pathLst>
                <a:path extrusionOk="0" h="6094" w="45645">
                  <a:moveTo>
                    <a:pt x="1088" y="1"/>
                  </a:moveTo>
                  <a:lnTo>
                    <a:pt x="1027" y="21"/>
                  </a:lnTo>
                  <a:lnTo>
                    <a:pt x="842" y="124"/>
                  </a:lnTo>
                  <a:lnTo>
                    <a:pt x="616" y="308"/>
                  </a:lnTo>
                  <a:lnTo>
                    <a:pt x="370" y="575"/>
                  </a:lnTo>
                  <a:lnTo>
                    <a:pt x="247" y="719"/>
                  </a:lnTo>
                  <a:lnTo>
                    <a:pt x="145" y="862"/>
                  </a:lnTo>
                  <a:lnTo>
                    <a:pt x="63" y="1026"/>
                  </a:lnTo>
                  <a:lnTo>
                    <a:pt x="21" y="1191"/>
                  </a:lnTo>
                  <a:lnTo>
                    <a:pt x="1" y="1355"/>
                  </a:lnTo>
                  <a:lnTo>
                    <a:pt x="1" y="1539"/>
                  </a:lnTo>
                  <a:lnTo>
                    <a:pt x="21" y="1724"/>
                  </a:lnTo>
                  <a:lnTo>
                    <a:pt x="83" y="1909"/>
                  </a:lnTo>
                  <a:lnTo>
                    <a:pt x="145" y="2073"/>
                  </a:lnTo>
                  <a:lnTo>
                    <a:pt x="206" y="2196"/>
                  </a:lnTo>
                  <a:lnTo>
                    <a:pt x="288" y="2319"/>
                  </a:lnTo>
                  <a:lnTo>
                    <a:pt x="370" y="2442"/>
                  </a:lnTo>
                  <a:lnTo>
                    <a:pt x="575" y="2647"/>
                  </a:lnTo>
                  <a:lnTo>
                    <a:pt x="801" y="2832"/>
                  </a:lnTo>
                  <a:lnTo>
                    <a:pt x="1047" y="2996"/>
                  </a:lnTo>
                  <a:lnTo>
                    <a:pt x="1314" y="3139"/>
                  </a:lnTo>
                  <a:lnTo>
                    <a:pt x="1581" y="3283"/>
                  </a:lnTo>
                  <a:lnTo>
                    <a:pt x="1847" y="3406"/>
                  </a:lnTo>
                  <a:lnTo>
                    <a:pt x="2114" y="3529"/>
                  </a:lnTo>
                  <a:lnTo>
                    <a:pt x="2401" y="3632"/>
                  </a:lnTo>
                  <a:lnTo>
                    <a:pt x="2668" y="3714"/>
                  </a:lnTo>
                  <a:lnTo>
                    <a:pt x="2955" y="3796"/>
                  </a:lnTo>
                  <a:lnTo>
                    <a:pt x="3570" y="3980"/>
                  </a:lnTo>
                  <a:lnTo>
                    <a:pt x="4165" y="4206"/>
                  </a:lnTo>
                  <a:lnTo>
                    <a:pt x="4432" y="4206"/>
                  </a:lnTo>
                  <a:lnTo>
                    <a:pt x="4555" y="4227"/>
                  </a:lnTo>
                  <a:lnTo>
                    <a:pt x="4658" y="4268"/>
                  </a:lnTo>
                  <a:lnTo>
                    <a:pt x="4781" y="4309"/>
                  </a:lnTo>
                  <a:lnTo>
                    <a:pt x="4883" y="4370"/>
                  </a:lnTo>
                  <a:lnTo>
                    <a:pt x="4986" y="4452"/>
                  </a:lnTo>
                  <a:lnTo>
                    <a:pt x="5068" y="4555"/>
                  </a:lnTo>
                  <a:lnTo>
                    <a:pt x="5253" y="4534"/>
                  </a:lnTo>
                  <a:lnTo>
                    <a:pt x="5417" y="4534"/>
                  </a:lnTo>
                  <a:lnTo>
                    <a:pt x="6606" y="4780"/>
                  </a:lnTo>
                  <a:lnTo>
                    <a:pt x="7796" y="5006"/>
                  </a:lnTo>
                  <a:lnTo>
                    <a:pt x="9007" y="5191"/>
                  </a:lnTo>
                  <a:lnTo>
                    <a:pt x="10196" y="5334"/>
                  </a:lnTo>
                  <a:lnTo>
                    <a:pt x="11981" y="5519"/>
                  </a:lnTo>
                  <a:lnTo>
                    <a:pt x="13766" y="5683"/>
                  </a:lnTo>
                  <a:lnTo>
                    <a:pt x="16063" y="5847"/>
                  </a:lnTo>
                  <a:lnTo>
                    <a:pt x="18381" y="5991"/>
                  </a:lnTo>
                  <a:lnTo>
                    <a:pt x="19530" y="6032"/>
                  </a:lnTo>
                  <a:lnTo>
                    <a:pt x="20700" y="6073"/>
                  </a:lnTo>
                  <a:lnTo>
                    <a:pt x="21848" y="6093"/>
                  </a:lnTo>
                  <a:lnTo>
                    <a:pt x="22997" y="6093"/>
                  </a:lnTo>
                  <a:lnTo>
                    <a:pt x="24433" y="6073"/>
                  </a:lnTo>
                  <a:lnTo>
                    <a:pt x="25849" y="6032"/>
                  </a:lnTo>
                  <a:lnTo>
                    <a:pt x="27264" y="5970"/>
                  </a:lnTo>
                  <a:lnTo>
                    <a:pt x="28679" y="5888"/>
                  </a:lnTo>
                  <a:lnTo>
                    <a:pt x="30751" y="5745"/>
                  </a:lnTo>
                  <a:lnTo>
                    <a:pt x="32803" y="5601"/>
                  </a:lnTo>
                  <a:lnTo>
                    <a:pt x="33972" y="5498"/>
                  </a:lnTo>
                  <a:lnTo>
                    <a:pt x="35121" y="5375"/>
                  </a:lnTo>
                  <a:lnTo>
                    <a:pt x="36290" y="5232"/>
                  </a:lnTo>
                  <a:lnTo>
                    <a:pt x="37439" y="5047"/>
                  </a:lnTo>
                  <a:lnTo>
                    <a:pt x="38362" y="4904"/>
                  </a:lnTo>
                  <a:lnTo>
                    <a:pt x="39285" y="4719"/>
                  </a:lnTo>
                  <a:lnTo>
                    <a:pt x="40188" y="4514"/>
                  </a:lnTo>
                  <a:lnTo>
                    <a:pt x="40639" y="4391"/>
                  </a:lnTo>
                  <a:lnTo>
                    <a:pt x="41090" y="4268"/>
                  </a:lnTo>
                  <a:lnTo>
                    <a:pt x="41234" y="4227"/>
                  </a:lnTo>
                  <a:lnTo>
                    <a:pt x="41357" y="4227"/>
                  </a:lnTo>
                  <a:lnTo>
                    <a:pt x="41644" y="4206"/>
                  </a:lnTo>
                  <a:lnTo>
                    <a:pt x="41890" y="4042"/>
                  </a:lnTo>
                  <a:lnTo>
                    <a:pt x="42157" y="3919"/>
                  </a:lnTo>
                  <a:lnTo>
                    <a:pt x="42301" y="3857"/>
                  </a:lnTo>
                  <a:lnTo>
                    <a:pt x="42444" y="3837"/>
                  </a:lnTo>
                  <a:lnTo>
                    <a:pt x="42588" y="3816"/>
                  </a:lnTo>
                  <a:lnTo>
                    <a:pt x="42752" y="3837"/>
                  </a:lnTo>
                  <a:lnTo>
                    <a:pt x="44003" y="3283"/>
                  </a:lnTo>
                  <a:lnTo>
                    <a:pt x="44352" y="3119"/>
                  </a:lnTo>
                  <a:lnTo>
                    <a:pt x="44680" y="2934"/>
                  </a:lnTo>
                  <a:lnTo>
                    <a:pt x="44844" y="2832"/>
                  </a:lnTo>
                  <a:lnTo>
                    <a:pt x="44988" y="2709"/>
                  </a:lnTo>
                  <a:lnTo>
                    <a:pt x="45132" y="2565"/>
                  </a:lnTo>
                  <a:lnTo>
                    <a:pt x="45255" y="2421"/>
                  </a:lnTo>
                  <a:lnTo>
                    <a:pt x="45357" y="2278"/>
                  </a:lnTo>
                  <a:lnTo>
                    <a:pt x="45460" y="2134"/>
                  </a:lnTo>
                  <a:lnTo>
                    <a:pt x="45521" y="1970"/>
                  </a:lnTo>
                  <a:lnTo>
                    <a:pt x="45583" y="1806"/>
                  </a:lnTo>
                  <a:lnTo>
                    <a:pt x="45624" y="1662"/>
                  </a:lnTo>
                  <a:lnTo>
                    <a:pt x="45644" y="1498"/>
                  </a:lnTo>
                  <a:lnTo>
                    <a:pt x="45624" y="1314"/>
                  </a:lnTo>
                  <a:lnTo>
                    <a:pt x="45583" y="1150"/>
                  </a:lnTo>
                  <a:lnTo>
                    <a:pt x="45501" y="965"/>
                  </a:lnTo>
                  <a:lnTo>
                    <a:pt x="45419" y="780"/>
                  </a:lnTo>
                  <a:lnTo>
                    <a:pt x="45316" y="637"/>
                  </a:lnTo>
                  <a:lnTo>
                    <a:pt x="45193" y="493"/>
                  </a:lnTo>
                  <a:lnTo>
                    <a:pt x="45050" y="349"/>
                  </a:lnTo>
                  <a:lnTo>
                    <a:pt x="44906" y="226"/>
                  </a:lnTo>
                  <a:lnTo>
                    <a:pt x="44742" y="124"/>
                  </a:lnTo>
                  <a:lnTo>
                    <a:pt x="44557" y="21"/>
                  </a:lnTo>
                  <a:lnTo>
                    <a:pt x="44496" y="21"/>
                  </a:lnTo>
                  <a:lnTo>
                    <a:pt x="44414" y="62"/>
                  </a:lnTo>
                  <a:lnTo>
                    <a:pt x="44373" y="144"/>
                  </a:lnTo>
                  <a:lnTo>
                    <a:pt x="44373" y="185"/>
                  </a:lnTo>
                  <a:lnTo>
                    <a:pt x="44373" y="226"/>
                  </a:lnTo>
                  <a:lnTo>
                    <a:pt x="44598" y="678"/>
                  </a:lnTo>
                  <a:lnTo>
                    <a:pt x="44824" y="1129"/>
                  </a:lnTo>
                  <a:lnTo>
                    <a:pt x="44865" y="1232"/>
                  </a:lnTo>
                  <a:lnTo>
                    <a:pt x="44885" y="1355"/>
                  </a:lnTo>
                  <a:lnTo>
                    <a:pt x="44906" y="1457"/>
                  </a:lnTo>
                  <a:lnTo>
                    <a:pt x="44906" y="1580"/>
                  </a:lnTo>
                  <a:lnTo>
                    <a:pt x="44885" y="1683"/>
                  </a:lnTo>
                  <a:lnTo>
                    <a:pt x="44824" y="1765"/>
                  </a:lnTo>
                  <a:lnTo>
                    <a:pt x="44762" y="1868"/>
                  </a:lnTo>
                  <a:lnTo>
                    <a:pt x="44660" y="1950"/>
                  </a:lnTo>
                  <a:lnTo>
                    <a:pt x="44249" y="2257"/>
                  </a:lnTo>
                  <a:lnTo>
                    <a:pt x="44024" y="2401"/>
                  </a:lnTo>
                  <a:lnTo>
                    <a:pt x="43798" y="2524"/>
                  </a:lnTo>
                  <a:lnTo>
                    <a:pt x="43552" y="2606"/>
                  </a:lnTo>
                  <a:lnTo>
                    <a:pt x="43306" y="2668"/>
                  </a:lnTo>
                  <a:lnTo>
                    <a:pt x="43060" y="2709"/>
                  </a:lnTo>
                  <a:lnTo>
                    <a:pt x="42772" y="2688"/>
                  </a:lnTo>
                  <a:lnTo>
                    <a:pt x="42670" y="2791"/>
                  </a:lnTo>
                  <a:lnTo>
                    <a:pt x="42547" y="2873"/>
                  </a:lnTo>
                  <a:lnTo>
                    <a:pt x="42424" y="2934"/>
                  </a:lnTo>
                  <a:lnTo>
                    <a:pt x="42301" y="2996"/>
                  </a:lnTo>
                  <a:lnTo>
                    <a:pt x="42034" y="3057"/>
                  </a:lnTo>
                  <a:lnTo>
                    <a:pt x="41767" y="3098"/>
                  </a:lnTo>
                  <a:lnTo>
                    <a:pt x="41501" y="3180"/>
                  </a:lnTo>
                  <a:lnTo>
                    <a:pt x="41254" y="3283"/>
                  </a:lnTo>
                  <a:lnTo>
                    <a:pt x="41008" y="3386"/>
                  </a:lnTo>
                  <a:lnTo>
                    <a:pt x="40742" y="3468"/>
                  </a:lnTo>
                  <a:lnTo>
                    <a:pt x="39511" y="3775"/>
                  </a:lnTo>
                  <a:lnTo>
                    <a:pt x="38280" y="4021"/>
                  </a:lnTo>
                  <a:lnTo>
                    <a:pt x="37049" y="4247"/>
                  </a:lnTo>
                  <a:lnTo>
                    <a:pt x="35798" y="4452"/>
                  </a:lnTo>
                  <a:lnTo>
                    <a:pt x="34546" y="4616"/>
                  </a:lnTo>
                  <a:lnTo>
                    <a:pt x="33295" y="4760"/>
                  </a:lnTo>
                  <a:lnTo>
                    <a:pt x="32044" y="4863"/>
                  </a:lnTo>
                  <a:lnTo>
                    <a:pt x="30792" y="4945"/>
                  </a:lnTo>
                  <a:lnTo>
                    <a:pt x="29767" y="5027"/>
                  </a:lnTo>
                  <a:lnTo>
                    <a:pt x="28741" y="5109"/>
                  </a:lnTo>
                  <a:lnTo>
                    <a:pt x="27715" y="5211"/>
                  </a:lnTo>
                  <a:lnTo>
                    <a:pt x="26690" y="5293"/>
                  </a:lnTo>
                  <a:lnTo>
                    <a:pt x="25972" y="5314"/>
                  </a:lnTo>
                  <a:lnTo>
                    <a:pt x="25254" y="5355"/>
                  </a:lnTo>
                  <a:lnTo>
                    <a:pt x="23838" y="5375"/>
                  </a:lnTo>
                  <a:lnTo>
                    <a:pt x="22423" y="5355"/>
                  </a:lnTo>
                  <a:lnTo>
                    <a:pt x="21007" y="5355"/>
                  </a:lnTo>
                  <a:lnTo>
                    <a:pt x="19715" y="5334"/>
                  </a:lnTo>
                  <a:lnTo>
                    <a:pt x="19079" y="5293"/>
                  </a:lnTo>
                  <a:lnTo>
                    <a:pt x="18443" y="5252"/>
                  </a:lnTo>
                  <a:lnTo>
                    <a:pt x="15386" y="5006"/>
                  </a:lnTo>
                  <a:lnTo>
                    <a:pt x="12330" y="4739"/>
                  </a:lnTo>
                  <a:lnTo>
                    <a:pt x="11161" y="4637"/>
                  </a:lnTo>
                  <a:lnTo>
                    <a:pt x="10012" y="4493"/>
                  </a:lnTo>
                  <a:lnTo>
                    <a:pt x="8842" y="4309"/>
                  </a:lnTo>
                  <a:lnTo>
                    <a:pt x="8268" y="4206"/>
                  </a:lnTo>
                  <a:lnTo>
                    <a:pt x="7694" y="4083"/>
                  </a:lnTo>
                  <a:lnTo>
                    <a:pt x="5827" y="3673"/>
                  </a:lnTo>
                  <a:lnTo>
                    <a:pt x="5745" y="3652"/>
                  </a:lnTo>
                  <a:lnTo>
                    <a:pt x="5683" y="3611"/>
                  </a:lnTo>
                  <a:lnTo>
                    <a:pt x="5642" y="3570"/>
                  </a:lnTo>
                  <a:lnTo>
                    <a:pt x="5601" y="3529"/>
                  </a:lnTo>
                  <a:lnTo>
                    <a:pt x="5560" y="3406"/>
                  </a:lnTo>
                  <a:lnTo>
                    <a:pt x="5540" y="3262"/>
                  </a:lnTo>
                  <a:lnTo>
                    <a:pt x="5335" y="3529"/>
                  </a:lnTo>
                  <a:lnTo>
                    <a:pt x="5253" y="3591"/>
                  </a:lnTo>
                  <a:lnTo>
                    <a:pt x="5170" y="3632"/>
                  </a:lnTo>
                  <a:lnTo>
                    <a:pt x="5088" y="3632"/>
                  </a:lnTo>
                  <a:lnTo>
                    <a:pt x="4986" y="3611"/>
                  </a:lnTo>
                  <a:lnTo>
                    <a:pt x="4699" y="3468"/>
                  </a:lnTo>
                  <a:lnTo>
                    <a:pt x="4596" y="3386"/>
                  </a:lnTo>
                  <a:lnTo>
                    <a:pt x="4514" y="3303"/>
                  </a:lnTo>
                  <a:lnTo>
                    <a:pt x="3365" y="2975"/>
                  </a:lnTo>
                  <a:lnTo>
                    <a:pt x="2791" y="2811"/>
                  </a:lnTo>
                  <a:lnTo>
                    <a:pt x="2237" y="2647"/>
                  </a:lnTo>
                  <a:lnTo>
                    <a:pt x="1950" y="2544"/>
                  </a:lnTo>
                  <a:lnTo>
                    <a:pt x="1683" y="2421"/>
                  </a:lnTo>
                  <a:lnTo>
                    <a:pt x="1416" y="2278"/>
                  </a:lnTo>
                  <a:lnTo>
                    <a:pt x="1150" y="2134"/>
                  </a:lnTo>
                  <a:lnTo>
                    <a:pt x="1006" y="2032"/>
                  </a:lnTo>
                  <a:lnTo>
                    <a:pt x="883" y="1909"/>
                  </a:lnTo>
                  <a:lnTo>
                    <a:pt x="801" y="1785"/>
                  </a:lnTo>
                  <a:lnTo>
                    <a:pt x="739" y="1662"/>
                  </a:lnTo>
                  <a:lnTo>
                    <a:pt x="719" y="1519"/>
                  </a:lnTo>
                  <a:lnTo>
                    <a:pt x="739" y="1375"/>
                  </a:lnTo>
                  <a:lnTo>
                    <a:pt x="781" y="1211"/>
                  </a:lnTo>
                  <a:lnTo>
                    <a:pt x="842" y="1047"/>
                  </a:lnTo>
                  <a:lnTo>
                    <a:pt x="945" y="842"/>
                  </a:lnTo>
                  <a:lnTo>
                    <a:pt x="1047" y="637"/>
                  </a:lnTo>
                  <a:lnTo>
                    <a:pt x="1129" y="493"/>
                  </a:lnTo>
                  <a:lnTo>
                    <a:pt x="1211" y="370"/>
                  </a:lnTo>
                  <a:lnTo>
                    <a:pt x="1232" y="308"/>
                  </a:lnTo>
                  <a:lnTo>
                    <a:pt x="1252" y="226"/>
                  </a:lnTo>
                  <a:lnTo>
                    <a:pt x="1252" y="144"/>
                  </a:lnTo>
                  <a:lnTo>
                    <a:pt x="1232" y="62"/>
                  </a:lnTo>
                  <a:lnTo>
                    <a:pt x="1211" y="21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3184050" y="691475"/>
              <a:ext cx="1119575" cy="1750875"/>
            </a:xfrm>
            <a:custGeom>
              <a:rect b="b" l="l" r="r" t="t"/>
              <a:pathLst>
                <a:path extrusionOk="0" h="70035" w="44783">
                  <a:moveTo>
                    <a:pt x="6155" y="18401"/>
                  </a:moveTo>
                  <a:lnTo>
                    <a:pt x="6319" y="18442"/>
                  </a:lnTo>
                  <a:lnTo>
                    <a:pt x="6401" y="18483"/>
                  </a:lnTo>
                  <a:lnTo>
                    <a:pt x="6750" y="18750"/>
                  </a:lnTo>
                  <a:lnTo>
                    <a:pt x="7078" y="18976"/>
                  </a:lnTo>
                  <a:lnTo>
                    <a:pt x="7427" y="19201"/>
                  </a:lnTo>
                  <a:lnTo>
                    <a:pt x="7796" y="19407"/>
                  </a:lnTo>
                  <a:lnTo>
                    <a:pt x="8145" y="19612"/>
                  </a:lnTo>
                  <a:lnTo>
                    <a:pt x="8514" y="19796"/>
                  </a:lnTo>
                  <a:lnTo>
                    <a:pt x="9273" y="20125"/>
                  </a:lnTo>
                  <a:lnTo>
                    <a:pt x="10032" y="20412"/>
                  </a:lnTo>
                  <a:lnTo>
                    <a:pt x="10812" y="20678"/>
                  </a:lnTo>
                  <a:lnTo>
                    <a:pt x="11612" y="20904"/>
                  </a:lnTo>
                  <a:lnTo>
                    <a:pt x="12412" y="21130"/>
                  </a:lnTo>
                  <a:lnTo>
                    <a:pt x="13171" y="21314"/>
                  </a:lnTo>
                  <a:lnTo>
                    <a:pt x="13950" y="21478"/>
                  </a:lnTo>
                  <a:lnTo>
                    <a:pt x="14730" y="21602"/>
                  </a:lnTo>
                  <a:lnTo>
                    <a:pt x="15509" y="21725"/>
                  </a:lnTo>
                  <a:lnTo>
                    <a:pt x="16289" y="21827"/>
                  </a:lnTo>
                  <a:lnTo>
                    <a:pt x="17089" y="21909"/>
                  </a:lnTo>
                  <a:lnTo>
                    <a:pt x="18648" y="22053"/>
                  </a:lnTo>
                  <a:lnTo>
                    <a:pt x="19858" y="22135"/>
                  </a:lnTo>
                  <a:lnTo>
                    <a:pt x="21048" y="22176"/>
                  </a:lnTo>
                  <a:lnTo>
                    <a:pt x="22238" y="22196"/>
                  </a:lnTo>
                  <a:lnTo>
                    <a:pt x="23428" y="22176"/>
                  </a:lnTo>
                  <a:lnTo>
                    <a:pt x="24617" y="22135"/>
                  </a:lnTo>
                  <a:lnTo>
                    <a:pt x="25807" y="22073"/>
                  </a:lnTo>
                  <a:lnTo>
                    <a:pt x="26997" y="21991"/>
                  </a:lnTo>
                  <a:lnTo>
                    <a:pt x="28187" y="21868"/>
                  </a:lnTo>
                  <a:lnTo>
                    <a:pt x="29151" y="21745"/>
                  </a:lnTo>
                  <a:lnTo>
                    <a:pt x="30095" y="21602"/>
                  </a:lnTo>
                  <a:lnTo>
                    <a:pt x="31038" y="21437"/>
                  </a:lnTo>
                  <a:lnTo>
                    <a:pt x="31982" y="21232"/>
                  </a:lnTo>
                  <a:lnTo>
                    <a:pt x="32905" y="20986"/>
                  </a:lnTo>
                  <a:lnTo>
                    <a:pt x="33828" y="20719"/>
                  </a:lnTo>
                  <a:lnTo>
                    <a:pt x="34731" y="20391"/>
                  </a:lnTo>
                  <a:lnTo>
                    <a:pt x="35633" y="20042"/>
                  </a:lnTo>
                  <a:lnTo>
                    <a:pt x="36290" y="19755"/>
                  </a:lnTo>
                  <a:lnTo>
                    <a:pt x="36926" y="19427"/>
                  </a:lnTo>
                  <a:lnTo>
                    <a:pt x="37234" y="19263"/>
                  </a:lnTo>
                  <a:lnTo>
                    <a:pt x="37521" y="19078"/>
                  </a:lnTo>
                  <a:lnTo>
                    <a:pt x="37828" y="18873"/>
                  </a:lnTo>
                  <a:lnTo>
                    <a:pt x="38116" y="18648"/>
                  </a:lnTo>
                  <a:lnTo>
                    <a:pt x="38444" y="18422"/>
                  </a:lnTo>
                  <a:lnTo>
                    <a:pt x="38546" y="18442"/>
                  </a:lnTo>
                  <a:lnTo>
                    <a:pt x="38587" y="18463"/>
                  </a:lnTo>
                  <a:lnTo>
                    <a:pt x="38608" y="18483"/>
                  </a:lnTo>
                  <a:lnTo>
                    <a:pt x="38628" y="18545"/>
                  </a:lnTo>
                  <a:lnTo>
                    <a:pt x="38711" y="19037"/>
                  </a:lnTo>
                  <a:lnTo>
                    <a:pt x="38813" y="19530"/>
                  </a:lnTo>
                  <a:lnTo>
                    <a:pt x="38957" y="20104"/>
                  </a:lnTo>
                  <a:lnTo>
                    <a:pt x="39018" y="20391"/>
                  </a:lnTo>
                  <a:lnTo>
                    <a:pt x="39080" y="20678"/>
                  </a:lnTo>
                  <a:lnTo>
                    <a:pt x="39162" y="21232"/>
                  </a:lnTo>
                  <a:lnTo>
                    <a:pt x="39244" y="21766"/>
                  </a:lnTo>
                  <a:lnTo>
                    <a:pt x="39449" y="22853"/>
                  </a:lnTo>
                  <a:lnTo>
                    <a:pt x="39716" y="23920"/>
                  </a:lnTo>
                  <a:lnTo>
                    <a:pt x="39962" y="24986"/>
                  </a:lnTo>
                  <a:lnTo>
                    <a:pt x="40311" y="26299"/>
                  </a:lnTo>
                  <a:lnTo>
                    <a:pt x="40659" y="27612"/>
                  </a:lnTo>
                  <a:lnTo>
                    <a:pt x="41336" y="30217"/>
                  </a:lnTo>
                  <a:lnTo>
                    <a:pt x="41911" y="32638"/>
                  </a:lnTo>
                  <a:lnTo>
                    <a:pt x="42506" y="35038"/>
                  </a:lnTo>
                  <a:lnTo>
                    <a:pt x="42793" y="36207"/>
                  </a:lnTo>
                  <a:lnTo>
                    <a:pt x="43039" y="37397"/>
                  </a:lnTo>
                  <a:lnTo>
                    <a:pt x="43265" y="38608"/>
                  </a:lnTo>
                  <a:lnTo>
                    <a:pt x="43449" y="39797"/>
                  </a:lnTo>
                  <a:lnTo>
                    <a:pt x="43572" y="40762"/>
                  </a:lnTo>
                  <a:lnTo>
                    <a:pt x="43654" y="41705"/>
                  </a:lnTo>
                  <a:lnTo>
                    <a:pt x="43736" y="42567"/>
                  </a:lnTo>
                  <a:lnTo>
                    <a:pt x="43818" y="43428"/>
                  </a:lnTo>
                  <a:lnTo>
                    <a:pt x="43860" y="44290"/>
                  </a:lnTo>
                  <a:lnTo>
                    <a:pt x="43880" y="45152"/>
                  </a:lnTo>
                  <a:lnTo>
                    <a:pt x="43880" y="46013"/>
                  </a:lnTo>
                  <a:lnTo>
                    <a:pt x="43860" y="46875"/>
                  </a:lnTo>
                  <a:lnTo>
                    <a:pt x="43818" y="47716"/>
                  </a:lnTo>
                  <a:lnTo>
                    <a:pt x="43736" y="48577"/>
                  </a:lnTo>
                  <a:lnTo>
                    <a:pt x="43613" y="49726"/>
                  </a:lnTo>
                  <a:lnTo>
                    <a:pt x="43449" y="50854"/>
                  </a:lnTo>
                  <a:lnTo>
                    <a:pt x="43224" y="51983"/>
                  </a:lnTo>
                  <a:lnTo>
                    <a:pt x="42957" y="53090"/>
                  </a:lnTo>
                  <a:lnTo>
                    <a:pt x="42649" y="54198"/>
                  </a:lnTo>
                  <a:lnTo>
                    <a:pt x="42300" y="55285"/>
                  </a:lnTo>
                  <a:lnTo>
                    <a:pt x="41911" y="56352"/>
                  </a:lnTo>
                  <a:lnTo>
                    <a:pt x="41706" y="56906"/>
                  </a:lnTo>
                  <a:lnTo>
                    <a:pt x="41459" y="57419"/>
                  </a:lnTo>
                  <a:lnTo>
                    <a:pt x="41213" y="57973"/>
                  </a:lnTo>
                  <a:lnTo>
                    <a:pt x="40926" y="58506"/>
                  </a:lnTo>
                  <a:lnTo>
                    <a:pt x="40618" y="59039"/>
                  </a:lnTo>
                  <a:lnTo>
                    <a:pt x="40290" y="59552"/>
                  </a:lnTo>
                  <a:lnTo>
                    <a:pt x="39962" y="60065"/>
                  </a:lnTo>
                  <a:lnTo>
                    <a:pt x="39593" y="60558"/>
                  </a:lnTo>
                  <a:lnTo>
                    <a:pt x="38875" y="61522"/>
                  </a:lnTo>
                  <a:lnTo>
                    <a:pt x="38444" y="62076"/>
                  </a:lnTo>
                  <a:lnTo>
                    <a:pt x="37993" y="62588"/>
                  </a:lnTo>
                  <a:lnTo>
                    <a:pt x="37541" y="63081"/>
                  </a:lnTo>
                  <a:lnTo>
                    <a:pt x="37049" y="63573"/>
                  </a:lnTo>
                  <a:lnTo>
                    <a:pt x="36557" y="64024"/>
                  </a:lnTo>
                  <a:lnTo>
                    <a:pt x="36064" y="64476"/>
                  </a:lnTo>
                  <a:lnTo>
                    <a:pt x="35531" y="64886"/>
                  </a:lnTo>
                  <a:lnTo>
                    <a:pt x="34998" y="65296"/>
                  </a:lnTo>
                  <a:lnTo>
                    <a:pt x="34464" y="65665"/>
                  </a:lnTo>
                  <a:lnTo>
                    <a:pt x="33890" y="66035"/>
                  </a:lnTo>
                  <a:lnTo>
                    <a:pt x="33315" y="66383"/>
                  </a:lnTo>
                  <a:lnTo>
                    <a:pt x="32741" y="66712"/>
                  </a:lnTo>
                  <a:lnTo>
                    <a:pt x="32126" y="67019"/>
                  </a:lnTo>
                  <a:lnTo>
                    <a:pt x="31510" y="67307"/>
                  </a:lnTo>
                  <a:lnTo>
                    <a:pt x="30895" y="67573"/>
                  </a:lnTo>
                  <a:lnTo>
                    <a:pt x="30238" y="67819"/>
                  </a:lnTo>
                  <a:lnTo>
                    <a:pt x="29664" y="68025"/>
                  </a:lnTo>
                  <a:lnTo>
                    <a:pt x="29090" y="68209"/>
                  </a:lnTo>
                  <a:lnTo>
                    <a:pt x="28515" y="68373"/>
                  </a:lnTo>
                  <a:lnTo>
                    <a:pt x="27920" y="68517"/>
                  </a:lnTo>
                  <a:lnTo>
                    <a:pt x="27325" y="68640"/>
                  </a:lnTo>
                  <a:lnTo>
                    <a:pt x="26730" y="68763"/>
                  </a:lnTo>
                  <a:lnTo>
                    <a:pt x="26136" y="68845"/>
                  </a:lnTo>
                  <a:lnTo>
                    <a:pt x="25541" y="68927"/>
                  </a:lnTo>
                  <a:lnTo>
                    <a:pt x="24987" y="68989"/>
                  </a:lnTo>
                  <a:lnTo>
                    <a:pt x="24433" y="69050"/>
                  </a:lnTo>
                  <a:lnTo>
                    <a:pt x="23346" y="69112"/>
                  </a:lnTo>
                  <a:lnTo>
                    <a:pt x="22238" y="69132"/>
                  </a:lnTo>
                  <a:lnTo>
                    <a:pt x="21130" y="69091"/>
                  </a:lnTo>
                  <a:lnTo>
                    <a:pt x="20125" y="69030"/>
                  </a:lnTo>
                  <a:lnTo>
                    <a:pt x="19120" y="68927"/>
                  </a:lnTo>
                  <a:lnTo>
                    <a:pt x="18156" y="68784"/>
                  </a:lnTo>
                  <a:lnTo>
                    <a:pt x="17191" y="68599"/>
                  </a:lnTo>
                  <a:lnTo>
                    <a:pt x="16248" y="68373"/>
                  </a:lnTo>
                  <a:lnTo>
                    <a:pt x="15325" y="68107"/>
                  </a:lnTo>
                  <a:lnTo>
                    <a:pt x="14402" y="67799"/>
                  </a:lnTo>
                  <a:lnTo>
                    <a:pt x="13519" y="67450"/>
                  </a:lnTo>
                  <a:lnTo>
                    <a:pt x="12658" y="67040"/>
                  </a:lnTo>
                  <a:lnTo>
                    <a:pt x="11796" y="66609"/>
                  </a:lnTo>
                  <a:lnTo>
                    <a:pt x="11386" y="66363"/>
                  </a:lnTo>
                  <a:lnTo>
                    <a:pt x="10976" y="66117"/>
                  </a:lnTo>
                  <a:lnTo>
                    <a:pt x="10565" y="65850"/>
                  </a:lnTo>
                  <a:lnTo>
                    <a:pt x="10155" y="65583"/>
                  </a:lnTo>
                  <a:lnTo>
                    <a:pt x="9765" y="65296"/>
                  </a:lnTo>
                  <a:lnTo>
                    <a:pt x="9376" y="65009"/>
                  </a:lnTo>
                  <a:lnTo>
                    <a:pt x="8986" y="64701"/>
                  </a:lnTo>
                  <a:lnTo>
                    <a:pt x="8596" y="64373"/>
                  </a:lnTo>
                  <a:lnTo>
                    <a:pt x="8227" y="64045"/>
                  </a:lnTo>
                  <a:lnTo>
                    <a:pt x="7858" y="63717"/>
                  </a:lnTo>
                  <a:lnTo>
                    <a:pt x="7488" y="63347"/>
                  </a:lnTo>
                  <a:lnTo>
                    <a:pt x="7140" y="62978"/>
                  </a:lnTo>
                  <a:lnTo>
                    <a:pt x="6709" y="62527"/>
                  </a:lnTo>
                  <a:lnTo>
                    <a:pt x="6299" y="62055"/>
                  </a:lnTo>
                  <a:lnTo>
                    <a:pt x="5888" y="61563"/>
                  </a:lnTo>
                  <a:lnTo>
                    <a:pt x="5519" y="61070"/>
                  </a:lnTo>
                  <a:lnTo>
                    <a:pt x="5129" y="60578"/>
                  </a:lnTo>
                  <a:lnTo>
                    <a:pt x="4781" y="60065"/>
                  </a:lnTo>
                  <a:lnTo>
                    <a:pt x="4452" y="59552"/>
                  </a:lnTo>
                  <a:lnTo>
                    <a:pt x="4124" y="59019"/>
                  </a:lnTo>
                  <a:lnTo>
                    <a:pt x="3816" y="58486"/>
                  </a:lnTo>
                  <a:lnTo>
                    <a:pt x="3529" y="57932"/>
                  </a:lnTo>
                  <a:lnTo>
                    <a:pt x="3262" y="57378"/>
                  </a:lnTo>
                  <a:lnTo>
                    <a:pt x="3016" y="56803"/>
                  </a:lnTo>
                  <a:lnTo>
                    <a:pt x="2770" y="56229"/>
                  </a:lnTo>
                  <a:lnTo>
                    <a:pt x="2544" y="55634"/>
                  </a:lnTo>
                  <a:lnTo>
                    <a:pt x="2360" y="55039"/>
                  </a:lnTo>
                  <a:lnTo>
                    <a:pt x="2175" y="54424"/>
                  </a:lnTo>
                  <a:lnTo>
                    <a:pt x="1785" y="53008"/>
                  </a:lnTo>
                  <a:lnTo>
                    <a:pt x="1621" y="52290"/>
                  </a:lnTo>
                  <a:lnTo>
                    <a:pt x="1457" y="51572"/>
                  </a:lnTo>
                  <a:lnTo>
                    <a:pt x="1314" y="50854"/>
                  </a:lnTo>
                  <a:lnTo>
                    <a:pt x="1191" y="50136"/>
                  </a:lnTo>
                  <a:lnTo>
                    <a:pt x="1088" y="49398"/>
                  </a:lnTo>
                  <a:lnTo>
                    <a:pt x="1006" y="48680"/>
                  </a:lnTo>
                  <a:lnTo>
                    <a:pt x="965" y="47941"/>
                  </a:lnTo>
                  <a:lnTo>
                    <a:pt x="924" y="47182"/>
                  </a:lnTo>
                  <a:lnTo>
                    <a:pt x="903" y="46444"/>
                  </a:lnTo>
                  <a:lnTo>
                    <a:pt x="883" y="45705"/>
                  </a:lnTo>
                  <a:lnTo>
                    <a:pt x="903" y="44946"/>
                  </a:lnTo>
                  <a:lnTo>
                    <a:pt x="924" y="44208"/>
                  </a:lnTo>
                  <a:lnTo>
                    <a:pt x="965" y="43469"/>
                  </a:lnTo>
                  <a:lnTo>
                    <a:pt x="1006" y="42710"/>
                  </a:lnTo>
                  <a:lnTo>
                    <a:pt x="1129" y="41439"/>
                  </a:lnTo>
                  <a:lnTo>
                    <a:pt x="1252" y="40167"/>
                  </a:lnTo>
                  <a:lnTo>
                    <a:pt x="1437" y="38895"/>
                  </a:lnTo>
                  <a:lnTo>
                    <a:pt x="1560" y="38259"/>
                  </a:lnTo>
                  <a:lnTo>
                    <a:pt x="1683" y="37623"/>
                  </a:lnTo>
                  <a:lnTo>
                    <a:pt x="2052" y="35838"/>
                  </a:lnTo>
                  <a:lnTo>
                    <a:pt x="2237" y="34936"/>
                  </a:lnTo>
                  <a:lnTo>
                    <a:pt x="2462" y="34053"/>
                  </a:lnTo>
                  <a:lnTo>
                    <a:pt x="3221" y="30976"/>
                  </a:lnTo>
                  <a:lnTo>
                    <a:pt x="3611" y="29438"/>
                  </a:lnTo>
                  <a:lnTo>
                    <a:pt x="4042" y="27920"/>
                  </a:lnTo>
                  <a:lnTo>
                    <a:pt x="4432" y="26484"/>
                  </a:lnTo>
                  <a:lnTo>
                    <a:pt x="4781" y="25027"/>
                  </a:lnTo>
                  <a:lnTo>
                    <a:pt x="5109" y="23591"/>
                  </a:lnTo>
                  <a:lnTo>
                    <a:pt x="5437" y="22135"/>
                  </a:lnTo>
                  <a:lnTo>
                    <a:pt x="5622" y="21212"/>
                  </a:lnTo>
                  <a:lnTo>
                    <a:pt x="5806" y="20289"/>
                  </a:lnTo>
                  <a:lnTo>
                    <a:pt x="6155" y="18401"/>
                  </a:lnTo>
                  <a:close/>
                  <a:moveTo>
                    <a:pt x="42157" y="0"/>
                  </a:moveTo>
                  <a:lnTo>
                    <a:pt x="42013" y="21"/>
                  </a:lnTo>
                  <a:lnTo>
                    <a:pt x="41870" y="41"/>
                  </a:lnTo>
                  <a:lnTo>
                    <a:pt x="41726" y="103"/>
                  </a:lnTo>
                  <a:lnTo>
                    <a:pt x="41459" y="226"/>
                  </a:lnTo>
                  <a:lnTo>
                    <a:pt x="41213" y="390"/>
                  </a:lnTo>
                  <a:lnTo>
                    <a:pt x="41172" y="821"/>
                  </a:lnTo>
                  <a:lnTo>
                    <a:pt x="41111" y="1272"/>
                  </a:lnTo>
                  <a:lnTo>
                    <a:pt x="41029" y="1703"/>
                  </a:lnTo>
                  <a:lnTo>
                    <a:pt x="40926" y="2134"/>
                  </a:lnTo>
                  <a:lnTo>
                    <a:pt x="40803" y="2565"/>
                  </a:lnTo>
                  <a:lnTo>
                    <a:pt x="40659" y="2995"/>
                  </a:lnTo>
                  <a:lnTo>
                    <a:pt x="40372" y="3836"/>
                  </a:lnTo>
                  <a:lnTo>
                    <a:pt x="40147" y="4472"/>
                  </a:lnTo>
                  <a:lnTo>
                    <a:pt x="39900" y="5088"/>
                  </a:lnTo>
                  <a:lnTo>
                    <a:pt x="39634" y="5703"/>
                  </a:lnTo>
                  <a:lnTo>
                    <a:pt x="39346" y="6298"/>
                  </a:lnTo>
                  <a:lnTo>
                    <a:pt x="39039" y="6873"/>
                  </a:lnTo>
                  <a:lnTo>
                    <a:pt x="38690" y="7447"/>
                  </a:lnTo>
                  <a:lnTo>
                    <a:pt x="38341" y="8001"/>
                  </a:lnTo>
                  <a:lnTo>
                    <a:pt x="37931" y="8534"/>
                  </a:lnTo>
                  <a:lnTo>
                    <a:pt x="37521" y="9026"/>
                  </a:lnTo>
                  <a:lnTo>
                    <a:pt x="37090" y="9498"/>
                  </a:lnTo>
                  <a:lnTo>
                    <a:pt x="36208" y="10421"/>
                  </a:lnTo>
                  <a:lnTo>
                    <a:pt x="35962" y="10688"/>
                  </a:lnTo>
                  <a:lnTo>
                    <a:pt x="35695" y="10955"/>
                  </a:lnTo>
                  <a:lnTo>
                    <a:pt x="35592" y="11098"/>
                  </a:lnTo>
                  <a:lnTo>
                    <a:pt x="35510" y="11262"/>
                  </a:lnTo>
                  <a:lnTo>
                    <a:pt x="35510" y="11365"/>
                  </a:lnTo>
                  <a:lnTo>
                    <a:pt x="35510" y="11447"/>
                  </a:lnTo>
                  <a:lnTo>
                    <a:pt x="35551" y="11529"/>
                  </a:lnTo>
                  <a:lnTo>
                    <a:pt x="35633" y="11591"/>
                  </a:lnTo>
                  <a:lnTo>
                    <a:pt x="35736" y="11652"/>
                  </a:lnTo>
                  <a:lnTo>
                    <a:pt x="35798" y="11673"/>
                  </a:lnTo>
                  <a:lnTo>
                    <a:pt x="35880" y="11652"/>
                  </a:lnTo>
                  <a:lnTo>
                    <a:pt x="36044" y="11591"/>
                  </a:lnTo>
                  <a:lnTo>
                    <a:pt x="36187" y="11509"/>
                  </a:lnTo>
                  <a:lnTo>
                    <a:pt x="36495" y="11324"/>
                  </a:lnTo>
                  <a:lnTo>
                    <a:pt x="36741" y="11119"/>
                  </a:lnTo>
                  <a:lnTo>
                    <a:pt x="36987" y="10873"/>
                  </a:lnTo>
                  <a:lnTo>
                    <a:pt x="37172" y="10688"/>
                  </a:lnTo>
                  <a:lnTo>
                    <a:pt x="37357" y="10545"/>
                  </a:lnTo>
                  <a:lnTo>
                    <a:pt x="37582" y="10421"/>
                  </a:lnTo>
                  <a:lnTo>
                    <a:pt x="37808" y="10298"/>
                  </a:lnTo>
                  <a:lnTo>
                    <a:pt x="38075" y="10791"/>
                  </a:lnTo>
                  <a:lnTo>
                    <a:pt x="38300" y="11304"/>
                  </a:lnTo>
                  <a:lnTo>
                    <a:pt x="38485" y="11816"/>
                  </a:lnTo>
                  <a:lnTo>
                    <a:pt x="38628" y="12329"/>
                  </a:lnTo>
                  <a:lnTo>
                    <a:pt x="38731" y="12842"/>
                  </a:lnTo>
                  <a:lnTo>
                    <a:pt x="38813" y="13375"/>
                  </a:lnTo>
                  <a:lnTo>
                    <a:pt x="38834" y="13909"/>
                  </a:lnTo>
                  <a:lnTo>
                    <a:pt x="38834" y="14463"/>
                  </a:lnTo>
                  <a:lnTo>
                    <a:pt x="38834" y="15140"/>
                  </a:lnTo>
                  <a:lnTo>
                    <a:pt x="38793" y="15837"/>
                  </a:lnTo>
                  <a:lnTo>
                    <a:pt x="38752" y="16165"/>
                  </a:lnTo>
                  <a:lnTo>
                    <a:pt x="38711" y="16514"/>
                  </a:lnTo>
                  <a:lnTo>
                    <a:pt x="38649" y="16842"/>
                  </a:lnTo>
                  <a:lnTo>
                    <a:pt x="38567" y="17191"/>
                  </a:lnTo>
                  <a:lnTo>
                    <a:pt x="38485" y="17458"/>
                  </a:lnTo>
                  <a:lnTo>
                    <a:pt x="38444" y="17581"/>
                  </a:lnTo>
                  <a:lnTo>
                    <a:pt x="38382" y="17683"/>
                  </a:lnTo>
                  <a:lnTo>
                    <a:pt x="38300" y="17786"/>
                  </a:lnTo>
                  <a:lnTo>
                    <a:pt x="38218" y="17888"/>
                  </a:lnTo>
                  <a:lnTo>
                    <a:pt x="38116" y="17971"/>
                  </a:lnTo>
                  <a:lnTo>
                    <a:pt x="37993" y="18053"/>
                  </a:lnTo>
                  <a:lnTo>
                    <a:pt x="37357" y="18422"/>
                  </a:lnTo>
                  <a:lnTo>
                    <a:pt x="36721" y="18771"/>
                  </a:lnTo>
                  <a:lnTo>
                    <a:pt x="36064" y="19078"/>
                  </a:lnTo>
                  <a:lnTo>
                    <a:pt x="35367" y="19366"/>
                  </a:lnTo>
                  <a:lnTo>
                    <a:pt x="34505" y="19653"/>
                  </a:lnTo>
                  <a:lnTo>
                    <a:pt x="33603" y="19919"/>
                  </a:lnTo>
                  <a:lnTo>
                    <a:pt x="32720" y="20166"/>
                  </a:lnTo>
                  <a:lnTo>
                    <a:pt x="31818" y="20391"/>
                  </a:lnTo>
                  <a:lnTo>
                    <a:pt x="30915" y="20576"/>
                  </a:lnTo>
                  <a:lnTo>
                    <a:pt x="29992" y="20719"/>
                  </a:lnTo>
                  <a:lnTo>
                    <a:pt x="29069" y="20863"/>
                  </a:lnTo>
                  <a:lnTo>
                    <a:pt x="28146" y="20966"/>
                  </a:lnTo>
                  <a:lnTo>
                    <a:pt x="26751" y="21089"/>
                  </a:lnTo>
                  <a:lnTo>
                    <a:pt x="25356" y="21171"/>
                  </a:lnTo>
                  <a:lnTo>
                    <a:pt x="23961" y="21212"/>
                  </a:lnTo>
                  <a:lnTo>
                    <a:pt x="22566" y="21232"/>
                  </a:lnTo>
                  <a:lnTo>
                    <a:pt x="21048" y="21212"/>
                  </a:lnTo>
                  <a:lnTo>
                    <a:pt x="19530" y="21171"/>
                  </a:lnTo>
                  <a:lnTo>
                    <a:pt x="18033" y="21089"/>
                  </a:lnTo>
                  <a:lnTo>
                    <a:pt x="17273" y="21027"/>
                  </a:lnTo>
                  <a:lnTo>
                    <a:pt x="16514" y="20966"/>
                  </a:lnTo>
                  <a:lnTo>
                    <a:pt x="15571" y="20843"/>
                  </a:lnTo>
                  <a:lnTo>
                    <a:pt x="14627" y="20699"/>
                  </a:lnTo>
                  <a:lnTo>
                    <a:pt x="13704" y="20535"/>
                  </a:lnTo>
                  <a:lnTo>
                    <a:pt x="12781" y="20350"/>
                  </a:lnTo>
                  <a:lnTo>
                    <a:pt x="11858" y="20125"/>
                  </a:lnTo>
                  <a:lnTo>
                    <a:pt x="10935" y="19858"/>
                  </a:lnTo>
                  <a:lnTo>
                    <a:pt x="10032" y="19591"/>
                  </a:lnTo>
                  <a:lnTo>
                    <a:pt x="9129" y="19263"/>
                  </a:lnTo>
                  <a:lnTo>
                    <a:pt x="8760" y="19119"/>
                  </a:lnTo>
                  <a:lnTo>
                    <a:pt x="8391" y="18955"/>
                  </a:lnTo>
                  <a:lnTo>
                    <a:pt x="8022" y="18791"/>
                  </a:lnTo>
                  <a:lnTo>
                    <a:pt x="7673" y="18586"/>
                  </a:lnTo>
                  <a:lnTo>
                    <a:pt x="6976" y="18196"/>
                  </a:lnTo>
                  <a:lnTo>
                    <a:pt x="6299" y="17765"/>
                  </a:lnTo>
                  <a:lnTo>
                    <a:pt x="6155" y="17622"/>
                  </a:lnTo>
                  <a:lnTo>
                    <a:pt x="6032" y="17478"/>
                  </a:lnTo>
                  <a:lnTo>
                    <a:pt x="5929" y="17294"/>
                  </a:lnTo>
                  <a:lnTo>
                    <a:pt x="5868" y="17109"/>
                  </a:lnTo>
                  <a:lnTo>
                    <a:pt x="5806" y="16863"/>
                  </a:lnTo>
                  <a:lnTo>
                    <a:pt x="5765" y="16617"/>
                  </a:lnTo>
                  <a:lnTo>
                    <a:pt x="5724" y="16391"/>
                  </a:lnTo>
                  <a:lnTo>
                    <a:pt x="5724" y="16165"/>
                  </a:lnTo>
                  <a:lnTo>
                    <a:pt x="5724" y="15940"/>
                  </a:lnTo>
                  <a:lnTo>
                    <a:pt x="5745" y="15714"/>
                  </a:lnTo>
                  <a:lnTo>
                    <a:pt x="5765" y="15509"/>
                  </a:lnTo>
                  <a:lnTo>
                    <a:pt x="5806" y="15304"/>
                  </a:lnTo>
                  <a:lnTo>
                    <a:pt x="5868" y="15078"/>
                  </a:lnTo>
                  <a:lnTo>
                    <a:pt x="5929" y="14873"/>
                  </a:lnTo>
                  <a:lnTo>
                    <a:pt x="6114" y="14463"/>
                  </a:lnTo>
                  <a:lnTo>
                    <a:pt x="6319" y="14073"/>
                  </a:lnTo>
                  <a:lnTo>
                    <a:pt x="6586" y="13683"/>
                  </a:lnTo>
                  <a:lnTo>
                    <a:pt x="6688" y="13704"/>
                  </a:lnTo>
                  <a:lnTo>
                    <a:pt x="6770" y="13724"/>
                  </a:lnTo>
                  <a:lnTo>
                    <a:pt x="6852" y="13765"/>
                  </a:lnTo>
                  <a:lnTo>
                    <a:pt x="6934" y="13806"/>
                  </a:lnTo>
                  <a:lnTo>
                    <a:pt x="7037" y="13929"/>
                  </a:lnTo>
                  <a:lnTo>
                    <a:pt x="7140" y="14032"/>
                  </a:lnTo>
                  <a:lnTo>
                    <a:pt x="7509" y="14340"/>
                  </a:lnTo>
                  <a:lnTo>
                    <a:pt x="7878" y="14586"/>
                  </a:lnTo>
                  <a:lnTo>
                    <a:pt x="8268" y="14811"/>
                  </a:lnTo>
                  <a:lnTo>
                    <a:pt x="8699" y="15017"/>
                  </a:lnTo>
                  <a:lnTo>
                    <a:pt x="8822" y="15058"/>
                  </a:lnTo>
                  <a:lnTo>
                    <a:pt x="8945" y="15058"/>
                  </a:lnTo>
                  <a:lnTo>
                    <a:pt x="9006" y="15037"/>
                  </a:lnTo>
                  <a:lnTo>
                    <a:pt x="9068" y="14996"/>
                  </a:lnTo>
                  <a:lnTo>
                    <a:pt x="9109" y="14955"/>
                  </a:lnTo>
                  <a:lnTo>
                    <a:pt x="9150" y="14893"/>
                  </a:lnTo>
                  <a:lnTo>
                    <a:pt x="9170" y="14832"/>
                  </a:lnTo>
                  <a:lnTo>
                    <a:pt x="9170" y="14770"/>
                  </a:lnTo>
                  <a:lnTo>
                    <a:pt x="9170" y="14688"/>
                  </a:lnTo>
                  <a:lnTo>
                    <a:pt x="9129" y="14647"/>
                  </a:lnTo>
                  <a:lnTo>
                    <a:pt x="8863" y="14483"/>
                  </a:lnTo>
                  <a:lnTo>
                    <a:pt x="8596" y="14319"/>
                  </a:lnTo>
                  <a:lnTo>
                    <a:pt x="8309" y="14114"/>
                  </a:lnTo>
                  <a:lnTo>
                    <a:pt x="8022" y="13909"/>
                  </a:lnTo>
                  <a:lnTo>
                    <a:pt x="7755" y="13663"/>
                  </a:lnTo>
                  <a:lnTo>
                    <a:pt x="7488" y="13416"/>
                  </a:lnTo>
                  <a:lnTo>
                    <a:pt x="7263" y="13170"/>
                  </a:lnTo>
                  <a:lnTo>
                    <a:pt x="7058" y="12883"/>
                  </a:lnTo>
                  <a:lnTo>
                    <a:pt x="6893" y="12575"/>
                  </a:lnTo>
                  <a:lnTo>
                    <a:pt x="6729" y="12247"/>
                  </a:lnTo>
                  <a:lnTo>
                    <a:pt x="6504" y="11693"/>
                  </a:lnTo>
                  <a:lnTo>
                    <a:pt x="6237" y="11160"/>
                  </a:lnTo>
                  <a:lnTo>
                    <a:pt x="6155" y="10975"/>
                  </a:lnTo>
                  <a:lnTo>
                    <a:pt x="6093" y="10791"/>
                  </a:lnTo>
                  <a:lnTo>
                    <a:pt x="6052" y="10627"/>
                  </a:lnTo>
                  <a:lnTo>
                    <a:pt x="6011" y="10462"/>
                  </a:lnTo>
                  <a:lnTo>
                    <a:pt x="5970" y="10278"/>
                  </a:lnTo>
                  <a:lnTo>
                    <a:pt x="5970" y="10114"/>
                  </a:lnTo>
                  <a:lnTo>
                    <a:pt x="5970" y="9765"/>
                  </a:lnTo>
                  <a:lnTo>
                    <a:pt x="6032" y="9437"/>
                  </a:lnTo>
                  <a:lnTo>
                    <a:pt x="6134" y="9109"/>
                  </a:lnTo>
                  <a:lnTo>
                    <a:pt x="6258" y="8780"/>
                  </a:lnTo>
                  <a:lnTo>
                    <a:pt x="6442" y="8452"/>
                  </a:lnTo>
                  <a:lnTo>
                    <a:pt x="6524" y="8329"/>
                  </a:lnTo>
                  <a:lnTo>
                    <a:pt x="6565" y="8288"/>
                  </a:lnTo>
                  <a:lnTo>
                    <a:pt x="6627" y="8267"/>
                  </a:lnTo>
                  <a:lnTo>
                    <a:pt x="6688" y="8247"/>
                  </a:lnTo>
                  <a:lnTo>
                    <a:pt x="6750" y="8267"/>
                  </a:lnTo>
                  <a:lnTo>
                    <a:pt x="6893" y="8329"/>
                  </a:lnTo>
                  <a:lnTo>
                    <a:pt x="7468" y="8596"/>
                  </a:lnTo>
                  <a:lnTo>
                    <a:pt x="8063" y="8862"/>
                  </a:lnTo>
                  <a:lnTo>
                    <a:pt x="8658" y="9088"/>
                  </a:lnTo>
                  <a:lnTo>
                    <a:pt x="9273" y="9273"/>
                  </a:lnTo>
                  <a:lnTo>
                    <a:pt x="9991" y="9437"/>
                  </a:lnTo>
                  <a:lnTo>
                    <a:pt x="10094" y="9478"/>
                  </a:lnTo>
                  <a:lnTo>
                    <a:pt x="10217" y="9478"/>
                  </a:lnTo>
                  <a:lnTo>
                    <a:pt x="10258" y="9457"/>
                  </a:lnTo>
                  <a:lnTo>
                    <a:pt x="10299" y="9437"/>
                  </a:lnTo>
                  <a:lnTo>
                    <a:pt x="10340" y="9375"/>
                  </a:lnTo>
                  <a:lnTo>
                    <a:pt x="10360" y="9314"/>
                  </a:lnTo>
                  <a:lnTo>
                    <a:pt x="10360" y="9170"/>
                  </a:lnTo>
                  <a:lnTo>
                    <a:pt x="10340" y="9047"/>
                  </a:lnTo>
                  <a:lnTo>
                    <a:pt x="10258" y="8944"/>
                  </a:lnTo>
                  <a:lnTo>
                    <a:pt x="10217" y="8903"/>
                  </a:lnTo>
                  <a:lnTo>
                    <a:pt x="10135" y="8862"/>
                  </a:lnTo>
                  <a:lnTo>
                    <a:pt x="9847" y="8760"/>
                  </a:lnTo>
                  <a:lnTo>
                    <a:pt x="9540" y="8657"/>
                  </a:lnTo>
                  <a:lnTo>
                    <a:pt x="9129" y="8514"/>
                  </a:lnTo>
                  <a:lnTo>
                    <a:pt x="8719" y="8350"/>
                  </a:lnTo>
                  <a:lnTo>
                    <a:pt x="8329" y="8165"/>
                  </a:lnTo>
                  <a:lnTo>
                    <a:pt x="7940" y="7980"/>
                  </a:lnTo>
                  <a:lnTo>
                    <a:pt x="7591" y="7796"/>
                  </a:lnTo>
                  <a:lnTo>
                    <a:pt x="7263" y="7590"/>
                  </a:lnTo>
                  <a:lnTo>
                    <a:pt x="6955" y="7365"/>
                  </a:lnTo>
                  <a:lnTo>
                    <a:pt x="6647" y="7119"/>
                  </a:lnTo>
                  <a:lnTo>
                    <a:pt x="6360" y="6852"/>
                  </a:lnTo>
                  <a:lnTo>
                    <a:pt x="6073" y="6585"/>
                  </a:lnTo>
                  <a:lnTo>
                    <a:pt x="5560" y="6011"/>
                  </a:lnTo>
                  <a:lnTo>
                    <a:pt x="5375" y="5785"/>
                  </a:lnTo>
                  <a:lnTo>
                    <a:pt x="5211" y="5539"/>
                  </a:lnTo>
                  <a:lnTo>
                    <a:pt x="5068" y="5293"/>
                  </a:lnTo>
                  <a:lnTo>
                    <a:pt x="4945" y="5047"/>
                  </a:lnTo>
                  <a:lnTo>
                    <a:pt x="4842" y="4780"/>
                  </a:lnTo>
                  <a:lnTo>
                    <a:pt x="4760" y="4493"/>
                  </a:lnTo>
                  <a:lnTo>
                    <a:pt x="4678" y="4226"/>
                  </a:lnTo>
                  <a:lnTo>
                    <a:pt x="4616" y="3939"/>
                  </a:lnTo>
                  <a:lnTo>
                    <a:pt x="4534" y="3303"/>
                  </a:lnTo>
                  <a:lnTo>
                    <a:pt x="4493" y="2975"/>
                  </a:lnTo>
                  <a:lnTo>
                    <a:pt x="4473" y="2667"/>
                  </a:lnTo>
                  <a:lnTo>
                    <a:pt x="4473" y="2339"/>
                  </a:lnTo>
                  <a:lnTo>
                    <a:pt x="4493" y="2031"/>
                  </a:lnTo>
                  <a:lnTo>
                    <a:pt x="4514" y="1703"/>
                  </a:lnTo>
                  <a:lnTo>
                    <a:pt x="4575" y="1375"/>
                  </a:lnTo>
                  <a:lnTo>
                    <a:pt x="4616" y="1067"/>
                  </a:lnTo>
                  <a:lnTo>
                    <a:pt x="4637" y="739"/>
                  </a:lnTo>
                  <a:lnTo>
                    <a:pt x="4555" y="636"/>
                  </a:lnTo>
                  <a:lnTo>
                    <a:pt x="4452" y="554"/>
                  </a:lnTo>
                  <a:lnTo>
                    <a:pt x="4350" y="493"/>
                  </a:lnTo>
                  <a:lnTo>
                    <a:pt x="4227" y="452"/>
                  </a:lnTo>
                  <a:lnTo>
                    <a:pt x="4124" y="411"/>
                  </a:lnTo>
                  <a:lnTo>
                    <a:pt x="4001" y="390"/>
                  </a:lnTo>
                  <a:lnTo>
                    <a:pt x="3734" y="390"/>
                  </a:lnTo>
                  <a:lnTo>
                    <a:pt x="3611" y="1293"/>
                  </a:lnTo>
                  <a:lnTo>
                    <a:pt x="3550" y="1806"/>
                  </a:lnTo>
                  <a:lnTo>
                    <a:pt x="3529" y="2298"/>
                  </a:lnTo>
                  <a:lnTo>
                    <a:pt x="3529" y="2811"/>
                  </a:lnTo>
                  <a:lnTo>
                    <a:pt x="3570" y="3303"/>
                  </a:lnTo>
                  <a:lnTo>
                    <a:pt x="3632" y="3795"/>
                  </a:lnTo>
                  <a:lnTo>
                    <a:pt x="3734" y="4288"/>
                  </a:lnTo>
                  <a:lnTo>
                    <a:pt x="3878" y="4780"/>
                  </a:lnTo>
                  <a:lnTo>
                    <a:pt x="4022" y="5272"/>
                  </a:lnTo>
                  <a:lnTo>
                    <a:pt x="4124" y="5519"/>
                  </a:lnTo>
                  <a:lnTo>
                    <a:pt x="4247" y="5785"/>
                  </a:lnTo>
                  <a:lnTo>
                    <a:pt x="4370" y="6011"/>
                  </a:lnTo>
                  <a:lnTo>
                    <a:pt x="4514" y="6257"/>
                  </a:lnTo>
                  <a:lnTo>
                    <a:pt x="4678" y="6483"/>
                  </a:lnTo>
                  <a:lnTo>
                    <a:pt x="4842" y="6708"/>
                  </a:lnTo>
                  <a:lnTo>
                    <a:pt x="5191" y="7119"/>
                  </a:lnTo>
                  <a:lnTo>
                    <a:pt x="5355" y="7262"/>
                  </a:lnTo>
                  <a:lnTo>
                    <a:pt x="5540" y="7406"/>
                  </a:lnTo>
                  <a:lnTo>
                    <a:pt x="5642" y="7488"/>
                  </a:lnTo>
                  <a:lnTo>
                    <a:pt x="5704" y="7570"/>
                  </a:lnTo>
                  <a:lnTo>
                    <a:pt x="5745" y="7673"/>
                  </a:lnTo>
                  <a:lnTo>
                    <a:pt x="5786" y="7796"/>
                  </a:lnTo>
                  <a:lnTo>
                    <a:pt x="5786" y="7898"/>
                  </a:lnTo>
                  <a:lnTo>
                    <a:pt x="5765" y="8021"/>
                  </a:lnTo>
                  <a:lnTo>
                    <a:pt x="5724" y="8124"/>
                  </a:lnTo>
                  <a:lnTo>
                    <a:pt x="5683" y="8226"/>
                  </a:lnTo>
                  <a:lnTo>
                    <a:pt x="5560" y="8432"/>
                  </a:lnTo>
                  <a:lnTo>
                    <a:pt x="5457" y="8616"/>
                  </a:lnTo>
                  <a:lnTo>
                    <a:pt x="5314" y="8944"/>
                  </a:lnTo>
                  <a:lnTo>
                    <a:pt x="5211" y="9293"/>
                  </a:lnTo>
                  <a:lnTo>
                    <a:pt x="5129" y="9621"/>
                  </a:lnTo>
                  <a:lnTo>
                    <a:pt x="5109" y="9950"/>
                  </a:lnTo>
                  <a:lnTo>
                    <a:pt x="5109" y="10278"/>
                  </a:lnTo>
                  <a:lnTo>
                    <a:pt x="5150" y="10606"/>
                  </a:lnTo>
                  <a:lnTo>
                    <a:pt x="5232" y="10955"/>
                  </a:lnTo>
                  <a:lnTo>
                    <a:pt x="5334" y="11283"/>
                  </a:lnTo>
                  <a:lnTo>
                    <a:pt x="5540" y="11816"/>
                  </a:lnTo>
                  <a:lnTo>
                    <a:pt x="5642" y="12063"/>
                  </a:lnTo>
                  <a:lnTo>
                    <a:pt x="5786" y="12288"/>
                  </a:lnTo>
                  <a:lnTo>
                    <a:pt x="5888" y="12473"/>
                  </a:lnTo>
                  <a:lnTo>
                    <a:pt x="5970" y="12637"/>
                  </a:lnTo>
                  <a:lnTo>
                    <a:pt x="6011" y="12801"/>
                  </a:lnTo>
                  <a:lnTo>
                    <a:pt x="6032" y="12965"/>
                  </a:lnTo>
                  <a:lnTo>
                    <a:pt x="6011" y="13129"/>
                  </a:lnTo>
                  <a:lnTo>
                    <a:pt x="5970" y="13273"/>
                  </a:lnTo>
                  <a:lnTo>
                    <a:pt x="5868" y="13437"/>
                  </a:lnTo>
                  <a:lnTo>
                    <a:pt x="5724" y="13601"/>
                  </a:lnTo>
                  <a:lnTo>
                    <a:pt x="5663" y="13663"/>
                  </a:lnTo>
                  <a:lnTo>
                    <a:pt x="5622" y="13745"/>
                  </a:lnTo>
                  <a:lnTo>
                    <a:pt x="5540" y="13909"/>
                  </a:lnTo>
                  <a:lnTo>
                    <a:pt x="5334" y="14340"/>
                  </a:lnTo>
                  <a:lnTo>
                    <a:pt x="5170" y="14791"/>
                  </a:lnTo>
                  <a:lnTo>
                    <a:pt x="5047" y="15222"/>
                  </a:lnTo>
                  <a:lnTo>
                    <a:pt x="4986" y="15447"/>
                  </a:lnTo>
                  <a:lnTo>
                    <a:pt x="4965" y="15673"/>
                  </a:lnTo>
                  <a:lnTo>
                    <a:pt x="4945" y="15899"/>
                  </a:lnTo>
                  <a:lnTo>
                    <a:pt x="4945" y="16124"/>
                  </a:lnTo>
                  <a:lnTo>
                    <a:pt x="4965" y="16350"/>
                  </a:lnTo>
                  <a:lnTo>
                    <a:pt x="5006" y="16576"/>
                  </a:lnTo>
                  <a:lnTo>
                    <a:pt x="5047" y="16801"/>
                  </a:lnTo>
                  <a:lnTo>
                    <a:pt x="5129" y="17027"/>
                  </a:lnTo>
                  <a:lnTo>
                    <a:pt x="5232" y="17253"/>
                  </a:lnTo>
                  <a:lnTo>
                    <a:pt x="5355" y="17499"/>
                  </a:lnTo>
                  <a:lnTo>
                    <a:pt x="5416" y="17622"/>
                  </a:lnTo>
                  <a:lnTo>
                    <a:pt x="5437" y="17745"/>
                  </a:lnTo>
                  <a:lnTo>
                    <a:pt x="5457" y="17868"/>
                  </a:lnTo>
                  <a:lnTo>
                    <a:pt x="5457" y="18012"/>
                  </a:lnTo>
                  <a:lnTo>
                    <a:pt x="5416" y="18299"/>
                  </a:lnTo>
                  <a:lnTo>
                    <a:pt x="5396" y="18565"/>
                  </a:lnTo>
                  <a:lnTo>
                    <a:pt x="5355" y="18832"/>
                  </a:lnTo>
                  <a:lnTo>
                    <a:pt x="5314" y="19099"/>
                  </a:lnTo>
                  <a:lnTo>
                    <a:pt x="5129" y="19817"/>
                  </a:lnTo>
                  <a:lnTo>
                    <a:pt x="4986" y="20535"/>
                  </a:lnTo>
                  <a:lnTo>
                    <a:pt x="4863" y="21253"/>
                  </a:lnTo>
                  <a:lnTo>
                    <a:pt x="4698" y="21971"/>
                  </a:lnTo>
                  <a:lnTo>
                    <a:pt x="3755" y="25663"/>
                  </a:lnTo>
                  <a:lnTo>
                    <a:pt x="3283" y="27510"/>
                  </a:lnTo>
                  <a:lnTo>
                    <a:pt x="2770" y="29335"/>
                  </a:lnTo>
                  <a:lnTo>
                    <a:pt x="2360" y="30812"/>
                  </a:lnTo>
                  <a:lnTo>
                    <a:pt x="1970" y="32289"/>
                  </a:lnTo>
                  <a:lnTo>
                    <a:pt x="1580" y="33787"/>
                  </a:lnTo>
                  <a:lnTo>
                    <a:pt x="1232" y="35284"/>
                  </a:lnTo>
                  <a:lnTo>
                    <a:pt x="862" y="36905"/>
                  </a:lnTo>
                  <a:lnTo>
                    <a:pt x="719" y="37725"/>
                  </a:lnTo>
                  <a:lnTo>
                    <a:pt x="555" y="38546"/>
                  </a:lnTo>
                  <a:lnTo>
                    <a:pt x="432" y="39387"/>
                  </a:lnTo>
                  <a:lnTo>
                    <a:pt x="308" y="40208"/>
                  </a:lnTo>
                  <a:lnTo>
                    <a:pt x="226" y="41028"/>
                  </a:lnTo>
                  <a:lnTo>
                    <a:pt x="144" y="41869"/>
                  </a:lnTo>
                  <a:lnTo>
                    <a:pt x="83" y="42567"/>
                  </a:lnTo>
                  <a:lnTo>
                    <a:pt x="42" y="43264"/>
                  </a:lnTo>
                  <a:lnTo>
                    <a:pt x="21" y="43962"/>
                  </a:lnTo>
                  <a:lnTo>
                    <a:pt x="1" y="44659"/>
                  </a:lnTo>
                  <a:lnTo>
                    <a:pt x="1" y="45357"/>
                  </a:lnTo>
                  <a:lnTo>
                    <a:pt x="21" y="46034"/>
                  </a:lnTo>
                  <a:lnTo>
                    <a:pt x="42" y="46731"/>
                  </a:lnTo>
                  <a:lnTo>
                    <a:pt x="83" y="47429"/>
                  </a:lnTo>
                  <a:lnTo>
                    <a:pt x="144" y="48106"/>
                  </a:lnTo>
                  <a:lnTo>
                    <a:pt x="206" y="48803"/>
                  </a:lnTo>
                  <a:lnTo>
                    <a:pt x="288" y="49480"/>
                  </a:lnTo>
                  <a:lnTo>
                    <a:pt x="391" y="50157"/>
                  </a:lnTo>
                  <a:lnTo>
                    <a:pt x="493" y="50854"/>
                  </a:lnTo>
                  <a:lnTo>
                    <a:pt x="616" y="51531"/>
                  </a:lnTo>
                  <a:lnTo>
                    <a:pt x="760" y="52208"/>
                  </a:lnTo>
                  <a:lnTo>
                    <a:pt x="903" y="52906"/>
                  </a:lnTo>
                  <a:lnTo>
                    <a:pt x="1067" y="53583"/>
                  </a:lnTo>
                  <a:lnTo>
                    <a:pt x="1252" y="54280"/>
                  </a:lnTo>
                  <a:lnTo>
                    <a:pt x="1457" y="54957"/>
                  </a:lnTo>
                  <a:lnTo>
                    <a:pt x="1683" y="55634"/>
                  </a:lnTo>
                  <a:lnTo>
                    <a:pt x="1909" y="56291"/>
                  </a:lnTo>
                  <a:lnTo>
                    <a:pt x="2175" y="56947"/>
                  </a:lnTo>
                  <a:lnTo>
                    <a:pt x="2462" y="57604"/>
                  </a:lnTo>
                  <a:lnTo>
                    <a:pt x="2791" y="58239"/>
                  </a:lnTo>
                  <a:lnTo>
                    <a:pt x="3221" y="59039"/>
                  </a:lnTo>
                  <a:lnTo>
                    <a:pt x="3673" y="59799"/>
                  </a:lnTo>
                  <a:lnTo>
                    <a:pt x="4165" y="60537"/>
                  </a:lnTo>
                  <a:lnTo>
                    <a:pt x="4678" y="61276"/>
                  </a:lnTo>
                  <a:lnTo>
                    <a:pt x="4986" y="61747"/>
                  </a:lnTo>
                  <a:lnTo>
                    <a:pt x="5334" y="62178"/>
                  </a:lnTo>
                  <a:lnTo>
                    <a:pt x="5663" y="62609"/>
                  </a:lnTo>
                  <a:lnTo>
                    <a:pt x="6011" y="63040"/>
                  </a:lnTo>
                  <a:lnTo>
                    <a:pt x="6360" y="63429"/>
                  </a:lnTo>
                  <a:lnTo>
                    <a:pt x="6729" y="63840"/>
                  </a:lnTo>
                  <a:lnTo>
                    <a:pt x="7099" y="64209"/>
                  </a:lnTo>
                  <a:lnTo>
                    <a:pt x="7488" y="64578"/>
                  </a:lnTo>
                  <a:lnTo>
                    <a:pt x="7858" y="64948"/>
                  </a:lnTo>
                  <a:lnTo>
                    <a:pt x="8268" y="65276"/>
                  </a:lnTo>
                  <a:lnTo>
                    <a:pt x="8658" y="65604"/>
                  </a:lnTo>
                  <a:lnTo>
                    <a:pt x="9068" y="65932"/>
                  </a:lnTo>
                  <a:lnTo>
                    <a:pt x="9478" y="66240"/>
                  </a:lnTo>
                  <a:lnTo>
                    <a:pt x="9909" y="66527"/>
                  </a:lnTo>
                  <a:lnTo>
                    <a:pt x="10340" y="66814"/>
                  </a:lnTo>
                  <a:lnTo>
                    <a:pt x="10771" y="67081"/>
                  </a:lnTo>
                  <a:lnTo>
                    <a:pt x="11222" y="67348"/>
                  </a:lnTo>
                  <a:lnTo>
                    <a:pt x="11673" y="67594"/>
                  </a:lnTo>
                  <a:lnTo>
                    <a:pt x="12125" y="67819"/>
                  </a:lnTo>
                  <a:lnTo>
                    <a:pt x="12596" y="68045"/>
                  </a:lnTo>
                  <a:lnTo>
                    <a:pt x="13068" y="68271"/>
                  </a:lnTo>
                  <a:lnTo>
                    <a:pt x="13540" y="68455"/>
                  </a:lnTo>
                  <a:lnTo>
                    <a:pt x="14032" y="68640"/>
                  </a:lnTo>
                  <a:lnTo>
                    <a:pt x="14525" y="68825"/>
                  </a:lnTo>
                  <a:lnTo>
                    <a:pt x="15037" y="68989"/>
                  </a:lnTo>
                  <a:lnTo>
                    <a:pt x="15550" y="69132"/>
                  </a:lnTo>
                  <a:lnTo>
                    <a:pt x="16063" y="69276"/>
                  </a:lnTo>
                  <a:lnTo>
                    <a:pt x="16576" y="69399"/>
                  </a:lnTo>
                  <a:lnTo>
                    <a:pt x="17109" y="69522"/>
                  </a:lnTo>
                  <a:lnTo>
                    <a:pt x="17643" y="69625"/>
                  </a:lnTo>
                  <a:lnTo>
                    <a:pt x="18197" y="69727"/>
                  </a:lnTo>
                  <a:lnTo>
                    <a:pt x="18730" y="69809"/>
                  </a:lnTo>
                  <a:lnTo>
                    <a:pt x="19592" y="69912"/>
                  </a:lnTo>
                  <a:lnTo>
                    <a:pt x="20433" y="69973"/>
                  </a:lnTo>
                  <a:lnTo>
                    <a:pt x="21274" y="70014"/>
                  </a:lnTo>
                  <a:lnTo>
                    <a:pt x="22115" y="70035"/>
                  </a:lnTo>
                  <a:lnTo>
                    <a:pt x="22976" y="70014"/>
                  </a:lnTo>
                  <a:lnTo>
                    <a:pt x="23817" y="69994"/>
                  </a:lnTo>
                  <a:lnTo>
                    <a:pt x="24659" y="69932"/>
                  </a:lnTo>
                  <a:lnTo>
                    <a:pt x="25520" y="69850"/>
                  </a:lnTo>
                  <a:lnTo>
                    <a:pt x="26382" y="69727"/>
                  </a:lnTo>
                  <a:lnTo>
                    <a:pt x="27264" y="69604"/>
                  </a:lnTo>
                  <a:lnTo>
                    <a:pt x="28125" y="69420"/>
                  </a:lnTo>
                  <a:lnTo>
                    <a:pt x="28966" y="69214"/>
                  </a:lnTo>
                  <a:lnTo>
                    <a:pt x="29828" y="68968"/>
                  </a:lnTo>
                  <a:lnTo>
                    <a:pt x="30649" y="68681"/>
                  </a:lnTo>
                  <a:lnTo>
                    <a:pt x="31469" y="68353"/>
                  </a:lnTo>
                  <a:lnTo>
                    <a:pt x="31879" y="68168"/>
                  </a:lnTo>
                  <a:lnTo>
                    <a:pt x="32269" y="67984"/>
                  </a:lnTo>
                  <a:lnTo>
                    <a:pt x="33090" y="67553"/>
                  </a:lnTo>
                  <a:lnTo>
                    <a:pt x="33890" y="67101"/>
                  </a:lnTo>
                  <a:lnTo>
                    <a:pt x="34669" y="66630"/>
                  </a:lnTo>
                  <a:lnTo>
                    <a:pt x="35428" y="66096"/>
                  </a:lnTo>
                  <a:lnTo>
                    <a:pt x="36146" y="65563"/>
                  </a:lnTo>
                  <a:lnTo>
                    <a:pt x="36864" y="64968"/>
                  </a:lnTo>
                  <a:lnTo>
                    <a:pt x="37193" y="64660"/>
                  </a:lnTo>
                  <a:lnTo>
                    <a:pt x="37521" y="64353"/>
                  </a:lnTo>
                  <a:lnTo>
                    <a:pt x="37849" y="64024"/>
                  </a:lnTo>
                  <a:lnTo>
                    <a:pt x="38177" y="63676"/>
                  </a:lnTo>
                  <a:lnTo>
                    <a:pt x="38670" y="63122"/>
                  </a:lnTo>
                  <a:lnTo>
                    <a:pt x="39162" y="62527"/>
                  </a:lnTo>
                  <a:lnTo>
                    <a:pt x="39634" y="61932"/>
                  </a:lnTo>
                  <a:lnTo>
                    <a:pt x="40064" y="61337"/>
                  </a:lnTo>
                  <a:lnTo>
                    <a:pt x="40495" y="60701"/>
                  </a:lnTo>
                  <a:lnTo>
                    <a:pt x="40906" y="60065"/>
                  </a:lnTo>
                  <a:lnTo>
                    <a:pt x="41316" y="59429"/>
                  </a:lnTo>
                  <a:lnTo>
                    <a:pt x="41685" y="58773"/>
                  </a:lnTo>
                  <a:lnTo>
                    <a:pt x="42075" y="58055"/>
                  </a:lnTo>
                  <a:lnTo>
                    <a:pt x="42444" y="57316"/>
                  </a:lnTo>
                  <a:lnTo>
                    <a:pt x="42772" y="56557"/>
                  </a:lnTo>
                  <a:lnTo>
                    <a:pt x="42916" y="56168"/>
                  </a:lnTo>
                  <a:lnTo>
                    <a:pt x="43059" y="55778"/>
                  </a:lnTo>
                  <a:lnTo>
                    <a:pt x="43367" y="54711"/>
                  </a:lnTo>
                  <a:lnTo>
                    <a:pt x="43675" y="53665"/>
                  </a:lnTo>
                  <a:lnTo>
                    <a:pt x="43921" y="52598"/>
                  </a:lnTo>
                  <a:lnTo>
                    <a:pt x="44147" y="51511"/>
                  </a:lnTo>
                  <a:lnTo>
                    <a:pt x="44270" y="50813"/>
                  </a:lnTo>
                  <a:lnTo>
                    <a:pt x="44372" y="50136"/>
                  </a:lnTo>
                  <a:lnTo>
                    <a:pt x="44475" y="49439"/>
                  </a:lnTo>
                  <a:lnTo>
                    <a:pt x="44536" y="48741"/>
                  </a:lnTo>
                  <a:lnTo>
                    <a:pt x="44660" y="47347"/>
                  </a:lnTo>
                  <a:lnTo>
                    <a:pt x="44742" y="45952"/>
                  </a:lnTo>
                  <a:lnTo>
                    <a:pt x="44783" y="45213"/>
                  </a:lnTo>
                  <a:lnTo>
                    <a:pt x="44783" y="44454"/>
                  </a:lnTo>
                  <a:lnTo>
                    <a:pt x="44762" y="43716"/>
                  </a:lnTo>
                  <a:lnTo>
                    <a:pt x="44721" y="42977"/>
                  </a:lnTo>
                  <a:lnTo>
                    <a:pt x="44660" y="42218"/>
                  </a:lnTo>
                  <a:lnTo>
                    <a:pt x="44598" y="41480"/>
                  </a:lnTo>
                  <a:lnTo>
                    <a:pt x="44434" y="40003"/>
                  </a:lnTo>
                  <a:lnTo>
                    <a:pt x="44290" y="39038"/>
                  </a:lnTo>
                  <a:lnTo>
                    <a:pt x="44147" y="38054"/>
                  </a:lnTo>
                  <a:lnTo>
                    <a:pt x="43962" y="37090"/>
                  </a:lnTo>
                  <a:lnTo>
                    <a:pt x="43757" y="36125"/>
                  </a:lnTo>
                  <a:lnTo>
                    <a:pt x="43552" y="35161"/>
                  </a:lnTo>
                  <a:lnTo>
                    <a:pt x="43306" y="34197"/>
                  </a:lnTo>
                  <a:lnTo>
                    <a:pt x="43059" y="33253"/>
                  </a:lnTo>
                  <a:lnTo>
                    <a:pt x="42793" y="32289"/>
                  </a:lnTo>
                  <a:lnTo>
                    <a:pt x="42300" y="30525"/>
                  </a:lnTo>
                  <a:lnTo>
                    <a:pt x="41829" y="28761"/>
                  </a:lnTo>
                  <a:lnTo>
                    <a:pt x="41254" y="26545"/>
                  </a:lnTo>
                  <a:lnTo>
                    <a:pt x="40967" y="25438"/>
                  </a:lnTo>
                  <a:lnTo>
                    <a:pt x="40639" y="24350"/>
                  </a:lnTo>
                  <a:lnTo>
                    <a:pt x="40454" y="23673"/>
                  </a:lnTo>
                  <a:lnTo>
                    <a:pt x="40290" y="22996"/>
                  </a:lnTo>
                  <a:lnTo>
                    <a:pt x="40126" y="22299"/>
                  </a:lnTo>
                  <a:lnTo>
                    <a:pt x="40003" y="21622"/>
                  </a:lnTo>
                  <a:lnTo>
                    <a:pt x="39716" y="20248"/>
                  </a:lnTo>
                  <a:lnTo>
                    <a:pt x="39572" y="19571"/>
                  </a:lnTo>
                  <a:lnTo>
                    <a:pt x="39408" y="18894"/>
                  </a:lnTo>
                  <a:lnTo>
                    <a:pt x="39326" y="18524"/>
                  </a:lnTo>
                  <a:lnTo>
                    <a:pt x="39285" y="18155"/>
                  </a:lnTo>
                  <a:lnTo>
                    <a:pt x="39264" y="17971"/>
                  </a:lnTo>
                  <a:lnTo>
                    <a:pt x="39285" y="17786"/>
                  </a:lnTo>
                  <a:lnTo>
                    <a:pt x="39305" y="17622"/>
                  </a:lnTo>
                  <a:lnTo>
                    <a:pt x="39367" y="17437"/>
                  </a:lnTo>
                  <a:lnTo>
                    <a:pt x="39490" y="17088"/>
                  </a:lnTo>
                  <a:lnTo>
                    <a:pt x="39593" y="16740"/>
                  </a:lnTo>
                  <a:lnTo>
                    <a:pt x="39654" y="16370"/>
                  </a:lnTo>
                  <a:lnTo>
                    <a:pt x="39716" y="16001"/>
                  </a:lnTo>
                  <a:lnTo>
                    <a:pt x="39757" y="15652"/>
                  </a:lnTo>
                  <a:lnTo>
                    <a:pt x="39777" y="15283"/>
                  </a:lnTo>
                  <a:lnTo>
                    <a:pt x="39798" y="14545"/>
                  </a:lnTo>
                  <a:lnTo>
                    <a:pt x="39798" y="13970"/>
                  </a:lnTo>
                  <a:lnTo>
                    <a:pt x="39757" y="13375"/>
                  </a:lnTo>
                  <a:lnTo>
                    <a:pt x="39675" y="12801"/>
                  </a:lnTo>
                  <a:lnTo>
                    <a:pt x="39531" y="12247"/>
                  </a:lnTo>
                  <a:lnTo>
                    <a:pt x="39367" y="11693"/>
                  </a:lnTo>
                  <a:lnTo>
                    <a:pt x="39264" y="11427"/>
                  </a:lnTo>
                  <a:lnTo>
                    <a:pt x="39141" y="11160"/>
                  </a:lnTo>
                  <a:lnTo>
                    <a:pt x="39018" y="10893"/>
                  </a:lnTo>
                  <a:lnTo>
                    <a:pt x="38875" y="10647"/>
                  </a:lnTo>
                  <a:lnTo>
                    <a:pt x="38711" y="10380"/>
                  </a:lnTo>
                  <a:lnTo>
                    <a:pt x="38546" y="10134"/>
                  </a:lnTo>
                  <a:lnTo>
                    <a:pt x="38382" y="9929"/>
                  </a:lnTo>
                  <a:lnTo>
                    <a:pt x="38341" y="9868"/>
                  </a:lnTo>
                  <a:lnTo>
                    <a:pt x="38321" y="9806"/>
                  </a:lnTo>
                  <a:lnTo>
                    <a:pt x="38300" y="9724"/>
                  </a:lnTo>
                  <a:lnTo>
                    <a:pt x="38321" y="9642"/>
                  </a:lnTo>
                  <a:lnTo>
                    <a:pt x="38649" y="9293"/>
                  </a:lnTo>
                  <a:lnTo>
                    <a:pt x="38957" y="8903"/>
                  </a:lnTo>
                  <a:lnTo>
                    <a:pt x="39264" y="8514"/>
                  </a:lnTo>
                  <a:lnTo>
                    <a:pt x="39531" y="8124"/>
                  </a:lnTo>
                  <a:lnTo>
                    <a:pt x="39798" y="7714"/>
                  </a:lnTo>
                  <a:lnTo>
                    <a:pt x="40044" y="7283"/>
                  </a:lnTo>
                  <a:lnTo>
                    <a:pt x="40290" y="6852"/>
                  </a:lnTo>
                  <a:lnTo>
                    <a:pt x="40516" y="6421"/>
                  </a:lnTo>
                  <a:lnTo>
                    <a:pt x="40885" y="5662"/>
                  </a:lnTo>
                  <a:lnTo>
                    <a:pt x="41213" y="4883"/>
                  </a:lnTo>
                  <a:lnTo>
                    <a:pt x="41500" y="4103"/>
                  </a:lnTo>
                  <a:lnTo>
                    <a:pt x="41747" y="3324"/>
                  </a:lnTo>
                  <a:lnTo>
                    <a:pt x="41972" y="2524"/>
                  </a:lnTo>
                  <a:lnTo>
                    <a:pt x="42136" y="1703"/>
                  </a:lnTo>
                  <a:lnTo>
                    <a:pt x="42198" y="1293"/>
                  </a:lnTo>
                  <a:lnTo>
                    <a:pt x="42259" y="862"/>
                  </a:lnTo>
                  <a:lnTo>
                    <a:pt x="42300" y="452"/>
                  </a:lnTo>
                  <a:lnTo>
                    <a:pt x="42321" y="21"/>
                  </a:lnTo>
                  <a:lnTo>
                    <a:pt x="42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3570225" y="2795175"/>
              <a:ext cx="347225" cy="43625"/>
            </a:xfrm>
            <a:custGeom>
              <a:rect b="b" l="l" r="r" t="t"/>
              <a:pathLst>
                <a:path extrusionOk="0" h="1745" w="13889">
                  <a:moveTo>
                    <a:pt x="13478" y="1"/>
                  </a:moveTo>
                  <a:lnTo>
                    <a:pt x="13273" y="21"/>
                  </a:lnTo>
                  <a:lnTo>
                    <a:pt x="13089" y="62"/>
                  </a:lnTo>
                  <a:lnTo>
                    <a:pt x="12883" y="124"/>
                  </a:lnTo>
                  <a:lnTo>
                    <a:pt x="12371" y="226"/>
                  </a:lnTo>
                  <a:lnTo>
                    <a:pt x="11858" y="329"/>
                  </a:lnTo>
                  <a:lnTo>
                    <a:pt x="11365" y="411"/>
                  </a:lnTo>
                  <a:lnTo>
                    <a:pt x="10853" y="472"/>
                  </a:lnTo>
                  <a:lnTo>
                    <a:pt x="9827" y="575"/>
                  </a:lnTo>
                  <a:lnTo>
                    <a:pt x="8801" y="678"/>
                  </a:lnTo>
                  <a:lnTo>
                    <a:pt x="8022" y="739"/>
                  </a:lnTo>
                  <a:lnTo>
                    <a:pt x="7632" y="780"/>
                  </a:lnTo>
                  <a:lnTo>
                    <a:pt x="7242" y="862"/>
                  </a:lnTo>
                  <a:lnTo>
                    <a:pt x="7058" y="883"/>
                  </a:lnTo>
                  <a:lnTo>
                    <a:pt x="6709" y="883"/>
                  </a:lnTo>
                  <a:lnTo>
                    <a:pt x="6524" y="842"/>
                  </a:lnTo>
                  <a:lnTo>
                    <a:pt x="6155" y="780"/>
                  </a:lnTo>
                  <a:lnTo>
                    <a:pt x="5786" y="719"/>
                  </a:lnTo>
                  <a:lnTo>
                    <a:pt x="4534" y="616"/>
                  </a:lnTo>
                  <a:lnTo>
                    <a:pt x="3283" y="493"/>
                  </a:lnTo>
                  <a:lnTo>
                    <a:pt x="2668" y="431"/>
                  </a:lnTo>
                  <a:lnTo>
                    <a:pt x="2032" y="329"/>
                  </a:lnTo>
                  <a:lnTo>
                    <a:pt x="1416" y="226"/>
                  </a:lnTo>
                  <a:lnTo>
                    <a:pt x="801" y="83"/>
                  </a:lnTo>
                  <a:lnTo>
                    <a:pt x="637" y="62"/>
                  </a:lnTo>
                  <a:lnTo>
                    <a:pt x="493" y="42"/>
                  </a:lnTo>
                  <a:lnTo>
                    <a:pt x="165" y="42"/>
                  </a:lnTo>
                  <a:lnTo>
                    <a:pt x="124" y="62"/>
                  </a:lnTo>
                  <a:lnTo>
                    <a:pt x="62" y="103"/>
                  </a:lnTo>
                  <a:lnTo>
                    <a:pt x="1" y="226"/>
                  </a:lnTo>
                  <a:lnTo>
                    <a:pt x="1" y="267"/>
                  </a:lnTo>
                  <a:lnTo>
                    <a:pt x="1" y="308"/>
                  </a:lnTo>
                  <a:lnTo>
                    <a:pt x="21" y="349"/>
                  </a:lnTo>
                  <a:lnTo>
                    <a:pt x="62" y="390"/>
                  </a:lnTo>
                  <a:lnTo>
                    <a:pt x="247" y="513"/>
                  </a:lnTo>
                  <a:lnTo>
                    <a:pt x="432" y="636"/>
                  </a:lnTo>
                  <a:lnTo>
                    <a:pt x="985" y="862"/>
                  </a:lnTo>
                  <a:lnTo>
                    <a:pt x="1519" y="1067"/>
                  </a:lnTo>
                  <a:lnTo>
                    <a:pt x="2073" y="1252"/>
                  </a:lnTo>
                  <a:lnTo>
                    <a:pt x="2627" y="1416"/>
                  </a:lnTo>
                  <a:lnTo>
                    <a:pt x="3201" y="1539"/>
                  </a:lnTo>
                  <a:lnTo>
                    <a:pt x="3775" y="1642"/>
                  </a:lnTo>
                  <a:lnTo>
                    <a:pt x="4350" y="1683"/>
                  </a:lnTo>
                  <a:lnTo>
                    <a:pt x="4945" y="1703"/>
                  </a:lnTo>
                  <a:lnTo>
                    <a:pt x="5416" y="1703"/>
                  </a:lnTo>
                  <a:lnTo>
                    <a:pt x="5909" y="1724"/>
                  </a:lnTo>
                  <a:lnTo>
                    <a:pt x="6360" y="1744"/>
                  </a:lnTo>
                  <a:lnTo>
                    <a:pt x="6606" y="1724"/>
                  </a:lnTo>
                  <a:lnTo>
                    <a:pt x="6832" y="1683"/>
                  </a:lnTo>
                  <a:lnTo>
                    <a:pt x="7693" y="1662"/>
                  </a:lnTo>
                  <a:lnTo>
                    <a:pt x="8104" y="1662"/>
                  </a:lnTo>
                  <a:lnTo>
                    <a:pt x="8514" y="1683"/>
                  </a:lnTo>
                  <a:lnTo>
                    <a:pt x="9006" y="1724"/>
                  </a:lnTo>
                  <a:lnTo>
                    <a:pt x="9478" y="1703"/>
                  </a:lnTo>
                  <a:lnTo>
                    <a:pt x="9971" y="1642"/>
                  </a:lnTo>
                  <a:lnTo>
                    <a:pt x="10442" y="1580"/>
                  </a:lnTo>
                  <a:lnTo>
                    <a:pt x="10894" y="1478"/>
                  </a:lnTo>
                  <a:lnTo>
                    <a:pt x="11365" y="1354"/>
                  </a:lnTo>
                  <a:lnTo>
                    <a:pt x="12289" y="1108"/>
                  </a:lnTo>
                  <a:lnTo>
                    <a:pt x="12678" y="965"/>
                  </a:lnTo>
                  <a:lnTo>
                    <a:pt x="13068" y="821"/>
                  </a:lnTo>
                  <a:lnTo>
                    <a:pt x="13437" y="636"/>
                  </a:lnTo>
                  <a:lnTo>
                    <a:pt x="13786" y="431"/>
                  </a:lnTo>
                  <a:lnTo>
                    <a:pt x="13827" y="390"/>
                  </a:lnTo>
                  <a:lnTo>
                    <a:pt x="13868" y="329"/>
                  </a:lnTo>
                  <a:lnTo>
                    <a:pt x="13889" y="247"/>
                  </a:lnTo>
                  <a:lnTo>
                    <a:pt x="13889" y="185"/>
                  </a:lnTo>
                  <a:lnTo>
                    <a:pt x="13848" y="144"/>
                  </a:lnTo>
                  <a:lnTo>
                    <a:pt x="13807" y="83"/>
                  </a:lnTo>
                  <a:lnTo>
                    <a:pt x="13745" y="42"/>
                  </a:lnTo>
                  <a:lnTo>
                    <a:pt x="13684" y="21"/>
                  </a:lnTo>
                  <a:lnTo>
                    <a:pt x="13478" y="1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3579975" y="2667475"/>
              <a:ext cx="327725" cy="45150"/>
            </a:xfrm>
            <a:custGeom>
              <a:rect b="b" l="l" r="r" t="t"/>
              <a:pathLst>
                <a:path extrusionOk="0" h="1806" w="13109">
                  <a:moveTo>
                    <a:pt x="12904" y="1"/>
                  </a:moveTo>
                  <a:lnTo>
                    <a:pt x="12760" y="21"/>
                  </a:lnTo>
                  <a:lnTo>
                    <a:pt x="12637" y="42"/>
                  </a:lnTo>
                  <a:lnTo>
                    <a:pt x="12145" y="206"/>
                  </a:lnTo>
                  <a:lnTo>
                    <a:pt x="11673" y="329"/>
                  </a:lnTo>
                  <a:lnTo>
                    <a:pt x="11181" y="431"/>
                  </a:lnTo>
                  <a:lnTo>
                    <a:pt x="10668" y="534"/>
                  </a:lnTo>
                  <a:lnTo>
                    <a:pt x="9683" y="678"/>
                  </a:lnTo>
                  <a:lnTo>
                    <a:pt x="8678" y="780"/>
                  </a:lnTo>
                  <a:lnTo>
                    <a:pt x="8186" y="842"/>
                  </a:lnTo>
                  <a:lnTo>
                    <a:pt x="7673" y="862"/>
                  </a:lnTo>
                  <a:lnTo>
                    <a:pt x="7180" y="903"/>
                  </a:lnTo>
                  <a:lnTo>
                    <a:pt x="5683" y="903"/>
                  </a:lnTo>
                  <a:lnTo>
                    <a:pt x="4698" y="842"/>
                  </a:lnTo>
                  <a:lnTo>
                    <a:pt x="3714" y="719"/>
                  </a:lnTo>
                  <a:lnTo>
                    <a:pt x="2729" y="575"/>
                  </a:lnTo>
                  <a:lnTo>
                    <a:pt x="1765" y="370"/>
                  </a:lnTo>
                  <a:lnTo>
                    <a:pt x="780" y="144"/>
                  </a:lnTo>
                  <a:lnTo>
                    <a:pt x="472" y="62"/>
                  </a:lnTo>
                  <a:lnTo>
                    <a:pt x="165" y="21"/>
                  </a:lnTo>
                  <a:lnTo>
                    <a:pt x="124" y="21"/>
                  </a:lnTo>
                  <a:lnTo>
                    <a:pt x="83" y="42"/>
                  </a:lnTo>
                  <a:lnTo>
                    <a:pt x="21" y="124"/>
                  </a:lnTo>
                  <a:lnTo>
                    <a:pt x="1" y="206"/>
                  </a:lnTo>
                  <a:lnTo>
                    <a:pt x="1" y="247"/>
                  </a:lnTo>
                  <a:lnTo>
                    <a:pt x="21" y="288"/>
                  </a:lnTo>
                  <a:lnTo>
                    <a:pt x="185" y="431"/>
                  </a:lnTo>
                  <a:lnTo>
                    <a:pt x="370" y="575"/>
                  </a:lnTo>
                  <a:lnTo>
                    <a:pt x="698" y="780"/>
                  </a:lnTo>
                  <a:lnTo>
                    <a:pt x="1047" y="944"/>
                  </a:lnTo>
                  <a:lnTo>
                    <a:pt x="1416" y="1108"/>
                  </a:lnTo>
                  <a:lnTo>
                    <a:pt x="1785" y="1231"/>
                  </a:lnTo>
                  <a:lnTo>
                    <a:pt x="2154" y="1334"/>
                  </a:lnTo>
                  <a:lnTo>
                    <a:pt x="2524" y="1437"/>
                  </a:lnTo>
                  <a:lnTo>
                    <a:pt x="2913" y="1498"/>
                  </a:lnTo>
                  <a:lnTo>
                    <a:pt x="3283" y="1580"/>
                  </a:lnTo>
                  <a:lnTo>
                    <a:pt x="4083" y="1683"/>
                  </a:lnTo>
                  <a:lnTo>
                    <a:pt x="4883" y="1765"/>
                  </a:lnTo>
                  <a:lnTo>
                    <a:pt x="5683" y="1806"/>
                  </a:lnTo>
                  <a:lnTo>
                    <a:pt x="7303" y="1806"/>
                  </a:lnTo>
                  <a:lnTo>
                    <a:pt x="8124" y="1765"/>
                  </a:lnTo>
                  <a:lnTo>
                    <a:pt x="8945" y="1683"/>
                  </a:lnTo>
                  <a:lnTo>
                    <a:pt x="9765" y="1580"/>
                  </a:lnTo>
                  <a:lnTo>
                    <a:pt x="10299" y="1478"/>
                  </a:lnTo>
                  <a:lnTo>
                    <a:pt x="10832" y="1355"/>
                  </a:lnTo>
                  <a:lnTo>
                    <a:pt x="11365" y="1190"/>
                  </a:lnTo>
                  <a:lnTo>
                    <a:pt x="11878" y="1006"/>
                  </a:lnTo>
                  <a:lnTo>
                    <a:pt x="12206" y="883"/>
                  </a:lnTo>
                  <a:lnTo>
                    <a:pt x="12493" y="719"/>
                  </a:lnTo>
                  <a:lnTo>
                    <a:pt x="12781" y="534"/>
                  </a:lnTo>
                  <a:lnTo>
                    <a:pt x="13068" y="308"/>
                  </a:lnTo>
                  <a:lnTo>
                    <a:pt x="13088" y="288"/>
                  </a:lnTo>
                  <a:lnTo>
                    <a:pt x="13088" y="247"/>
                  </a:lnTo>
                  <a:lnTo>
                    <a:pt x="13109" y="165"/>
                  </a:lnTo>
                  <a:lnTo>
                    <a:pt x="13068" y="83"/>
                  </a:lnTo>
                  <a:lnTo>
                    <a:pt x="13027" y="42"/>
                  </a:lnTo>
                  <a:lnTo>
                    <a:pt x="12965" y="21"/>
                  </a:lnTo>
                  <a:lnTo>
                    <a:pt x="12904" y="1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3725625" y="564800"/>
              <a:ext cx="20025" cy="51300"/>
            </a:xfrm>
            <a:custGeom>
              <a:rect b="b" l="l" r="r" t="t"/>
              <a:pathLst>
                <a:path extrusionOk="0" h="2052" w="801">
                  <a:moveTo>
                    <a:pt x="472" y="0"/>
                  </a:moveTo>
                  <a:lnTo>
                    <a:pt x="370" y="41"/>
                  </a:lnTo>
                  <a:lnTo>
                    <a:pt x="288" y="82"/>
                  </a:lnTo>
                  <a:lnTo>
                    <a:pt x="185" y="123"/>
                  </a:lnTo>
                  <a:lnTo>
                    <a:pt x="124" y="185"/>
                  </a:lnTo>
                  <a:lnTo>
                    <a:pt x="83" y="247"/>
                  </a:lnTo>
                  <a:lnTo>
                    <a:pt x="41" y="329"/>
                  </a:lnTo>
                  <a:lnTo>
                    <a:pt x="21" y="677"/>
                  </a:lnTo>
                  <a:lnTo>
                    <a:pt x="0" y="1047"/>
                  </a:lnTo>
                  <a:lnTo>
                    <a:pt x="21" y="1395"/>
                  </a:lnTo>
                  <a:lnTo>
                    <a:pt x="83" y="1765"/>
                  </a:lnTo>
                  <a:lnTo>
                    <a:pt x="124" y="1826"/>
                  </a:lnTo>
                  <a:lnTo>
                    <a:pt x="144" y="1888"/>
                  </a:lnTo>
                  <a:lnTo>
                    <a:pt x="206" y="1949"/>
                  </a:lnTo>
                  <a:lnTo>
                    <a:pt x="247" y="1990"/>
                  </a:lnTo>
                  <a:lnTo>
                    <a:pt x="308" y="2031"/>
                  </a:lnTo>
                  <a:lnTo>
                    <a:pt x="370" y="2031"/>
                  </a:lnTo>
                  <a:lnTo>
                    <a:pt x="431" y="2052"/>
                  </a:lnTo>
                  <a:lnTo>
                    <a:pt x="493" y="2031"/>
                  </a:lnTo>
                  <a:lnTo>
                    <a:pt x="616" y="1970"/>
                  </a:lnTo>
                  <a:lnTo>
                    <a:pt x="718" y="1888"/>
                  </a:lnTo>
                  <a:lnTo>
                    <a:pt x="739" y="1847"/>
                  </a:lnTo>
                  <a:lnTo>
                    <a:pt x="759" y="1785"/>
                  </a:lnTo>
                  <a:lnTo>
                    <a:pt x="780" y="1724"/>
                  </a:lnTo>
                  <a:lnTo>
                    <a:pt x="780" y="1642"/>
                  </a:lnTo>
                  <a:lnTo>
                    <a:pt x="780" y="1313"/>
                  </a:lnTo>
                  <a:lnTo>
                    <a:pt x="780" y="1006"/>
                  </a:lnTo>
                  <a:lnTo>
                    <a:pt x="801" y="1006"/>
                  </a:lnTo>
                  <a:lnTo>
                    <a:pt x="801" y="595"/>
                  </a:lnTo>
                  <a:lnTo>
                    <a:pt x="780" y="185"/>
                  </a:lnTo>
                  <a:lnTo>
                    <a:pt x="780" y="144"/>
                  </a:lnTo>
                  <a:lnTo>
                    <a:pt x="739" y="82"/>
                  </a:lnTo>
                  <a:lnTo>
                    <a:pt x="677" y="4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4001525" y="470950"/>
              <a:ext cx="21575" cy="45675"/>
            </a:xfrm>
            <a:custGeom>
              <a:rect b="b" l="l" r="r" t="t"/>
              <a:pathLst>
                <a:path extrusionOk="0" h="1827" w="863">
                  <a:moveTo>
                    <a:pt x="452" y="0"/>
                  </a:moveTo>
                  <a:lnTo>
                    <a:pt x="329" y="41"/>
                  </a:lnTo>
                  <a:lnTo>
                    <a:pt x="268" y="62"/>
                  </a:lnTo>
                  <a:lnTo>
                    <a:pt x="227" y="123"/>
                  </a:lnTo>
                  <a:lnTo>
                    <a:pt x="186" y="164"/>
                  </a:lnTo>
                  <a:lnTo>
                    <a:pt x="165" y="247"/>
                  </a:lnTo>
                  <a:lnTo>
                    <a:pt x="83" y="964"/>
                  </a:lnTo>
                  <a:lnTo>
                    <a:pt x="1" y="1682"/>
                  </a:lnTo>
                  <a:lnTo>
                    <a:pt x="1" y="1724"/>
                  </a:lnTo>
                  <a:lnTo>
                    <a:pt x="21" y="1744"/>
                  </a:lnTo>
                  <a:lnTo>
                    <a:pt x="104" y="1806"/>
                  </a:lnTo>
                  <a:lnTo>
                    <a:pt x="186" y="1826"/>
                  </a:lnTo>
                  <a:lnTo>
                    <a:pt x="288" y="1826"/>
                  </a:lnTo>
                  <a:lnTo>
                    <a:pt x="370" y="1765"/>
                  </a:lnTo>
                  <a:lnTo>
                    <a:pt x="452" y="1682"/>
                  </a:lnTo>
                  <a:lnTo>
                    <a:pt x="534" y="1600"/>
                  </a:lnTo>
                  <a:lnTo>
                    <a:pt x="596" y="1518"/>
                  </a:lnTo>
                  <a:lnTo>
                    <a:pt x="657" y="1375"/>
                  </a:lnTo>
                  <a:lnTo>
                    <a:pt x="698" y="1231"/>
                  </a:lnTo>
                  <a:lnTo>
                    <a:pt x="760" y="944"/>
                  </a:lnTo>
                  <a:lnTo>
                    <a:pt x="863" y="390"/>
                  </a:lnTo>
                  <a:lnTo>
                    <a:pt x="863" y="226"/>
                  </a:lnTo>
                  <a:lnTo>
                    <a:pt x="842" y="164"/>
                  </a:lnTo>
                  <a:lnTo>
                    <a:pt x="801" y="103"/>
                  </a:lnTo>
                  <a:lnTo>
                    <a:pt x="760" y="62"/>
                  </a:lnTo>
                  <a:lnTo>
                    <a:pt x="719" y="41"/>
                  </a:lnTo>
                  <a:lnTo>
                    <a:pt x="657" y="2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3768200" y="570450"/>
              <a:ext cx="16950" cy="46675"/>
            </a:xfrm>
            <a:custGeom>
              <a:rect b="b" l="l" r="r" t="t"/>
              <a:pathLst>
                <a:path extrusionOk="0" h="1867" w="678">
                  <a:moveTo>
                    <a:pt x="349" y="0"/>
                  </a:moveTo>
                  <a:lnTo>
                    <a:pt x="267" y="41"/>
                  </a:lnTo>
                  <a:lnTo>
                    <a:pt x="123" y="123"/>
                  </a:lnTo>
                  <a:lnTo>
                    <a:pt x="62" y="205"/>
                  </a:lnTo>
                  <a:lnTo>
                    <a:pt x="41" y="287"/>
                  </a:lnTo>
                  <a:lnTo>
                    <a:pt x="0" y="615"/>
                  </a:lnTo>
                  <a:lnTo>
                    <a:pt x="0" y="964"/>
                  </a:lnTo>
                  <a:lnTo>
                    <a:pt x="21" y="1313"/>
                  </a:lnTo>
                  <a:lnTo>
                    <a:pt x="41" y="1477"/>
                  </a:lnTo>
                  <a:lnTo>
                    <a:pt x="82" y="1641"/>
                  </a:lnTo>
                  <a:lnTo>
                    <a:pt x="123" y="1723"/>
                  </a:lnTo>
                  <a:lnTo>
                    <a:pt x="164" y="1805"/>
                  </a:lnTo>
                  <a:lnTo>
                    <a:pt x="246" y="1846"/>
                  </a:lnTo>
                  <a:lnTo>
                    <a:pt x="328" y="1867"/>
                  </a:lnTo>
                  <a:lnTo>
                    <a:pt x="451" y="1846"/>
                  </a:lnTo>
                  <a:lnTo>
                    <a:pt x="533" y="1805"/>
                  </a:lnTo>
                  <a:lnTo>
                    <a:pt x="616" y="1723"/>
                  </a:lnTo>
                  <a:lnTo>
                    <a:pt x="636" y="1600"/>
                  </a:lnTo>
                  <a:lnTo>
                    <a:pt x="657" y="1251"/>
                  </a:lnTo>
                  <a:lnTo>
                    <a:pt x="657" y="882"/>
                  </a:lnTo>
                  <a:lnTo>
                    <a:pt x="677" y="882"/>
                  </a:lnTo>
                  <a:lnTo>
                    <a:pt x="677" y="554"/>
                  </a:lnTo>
                  <a:lnTo>
                    <a:pt x="677" y="246"/>
                  </a:lnTo>
                  <a:lnTo>
                    <a:pt x="657" y="144"/>
                  </a:lnTo>
                  <a:lnTo>
                    <a:pt x="595" y="62"/>
                  </a:lnTo>
                  <a:lnTo>
                    <a:pt x="513" y="2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4029750" y="470950"/>
              <a:ext cx="15400" cy="46175"/>
            </a:xfrm>
            <a:custGeom>
              <a:rect b="b" l="l" r="r" t="t"/>
              <a:pathLst>
                <a:path extrusionOk="0" h="1847" w="616">
                  <a:moveTo>
                    <a:pt x="287" y="0"/>
                  </a:moveTo>
                  <a:lnTo>
                    <a:pt x="205" y="41"/>
                  </a:lnTo>
                  <a:lnTo>
                    <a:pt x="123" y="82"/>
                  </a:lnTo>
                  <a:lnTo>
                    <a:pt x="82" y="164"/>
                  </a:lnTo>
                  <a:lnTo>
                    <a:pt x="62" y="247"/>
                  </a:lnTo>
                  <a:lnTo>
                    <a:pt x="82" y="616"/>
                  </a:lnTo>
                  <a:lnTo>
                    <a:pt x="82" y="985"/>
                  </a:lnTo>
                  <a:lnTo>
                    <a:pt x="62" y="1354"/>
                  </a:lnTo>
                  <a:lnTo>
                    <a:pt x="0" y="1703"/>
                  </a:lnTo>
                  <a:lnTo>
                    <a:pt x="0" y="1744"/>
                  </a:lnTo>
                  <a:lnTo>
                    <a:pt x="21" y="1785"/>
                  </a:lnTo>
                  <a:lnTo>
                    <a:pt x="62" y="1826"/>
                  </a:lnTo>
                  <a:lnTo>
                    <a:pt x="82" y="1847"/>
                  </a:lnTo>
                  <a:lnTo>
                    <a:pt x="226" y="1847"/>
                  </a:lnTo>
                  <a:lnTo>
                    <a:pt x="287" y="1826"/>
                  </a:lnTo>
                  <a:lnTo>
                    <a:pt x="328" y="1806"/>
                  </a:lnTo>
                  <a:lnTo>
                    <a:pt x="431" y="1682"/>
                  </a:lnTo>
                  <a:lnTo>
                    <a:pt x="493" y="1559"/>
                  </a:lnTo>
                  <a:lnTo>
                    <a:pt x="534" y="1436"/>
                  </a:lnTo>
                  <a:lnTo>
                    <a:pt x="554" y="1293"/>
                  </a:lnTo>
                  <a:lnTo>
                    <a:pt x="575" y="1026"/>
                  </a:lnTo>
                  <a:lnTo>
                    <a:pt x="616" y="739"/>
                  </a:lnTo>
                  <a:lnTo>
                    <a:pt x="575" y="472"/>
                  </a:lnTo>
                  <a:lnTo>
                    <a:pt x="554" y="205"/>
                  </a:lnTo>
                  <a:lnTo>
                    <a:pt x="513" y="123"/>
                  </a:lnTo>
                  <a:lnTo>
                    <a:pt x="452" y="62"/>
                  </a:lnTo>
                  <a:lnTo>
                    <a:pt x="390" y="2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3487150" y="569425"/>
              <a:ext cx="11825" cy="34375"/>
            </a:xfrm>
            <a:custGeom>
              <a:rect b="b" l="l" r="r" t="t"/>
              <a:pathLst>
                <a:path extrusionOk="0" h="1375" w="473">
                  <a:moveTo>
                    <a:pt x="288" y="0"/>
                  </a:moveTo>
                  <a:lnTo>
                    <a:pt x="267" y="21"/>
                  </a:lnTo>
                  <a:lnTo>
                    <a:pt x="165" y="103"/>
                  </a:lnTo>
                  <a:lnTo>
                    <a:pt x="62" y="205"/>
                  </a:lnTo>
                  <a:lnTo>
                    <a:pt x="21" y="246"/>
                  </a:lnTo>
                  <a:lnTo>
                    <a:pt x="21" y="308"/>
                  </a:lnTo>
                  <a:lnTo>
                    <a:pt x="1" y="574"/>
                  </a:lnTo>
                  <a:lnTo>
                    <a:pt x="1" y="821"/>
                  </a:lnTo>
                  <a:lnTo>
                    <a:pt x="1" y="964"/>
                  </a:lnTo>
                  <a:lnTo>
                    <a:pt x="42" y="1067"/>
                  </a:lnTo>
                  <a:lnTo>
                    <a:pt x="83" y="1169"/>
                  </a:lnTo>
                  <a:lnTo>
                    <a:pt x="124" y="1251"/>
                  </a:lnTo>
                  <a:lnTo>
                    <a:pt x="165" y="1313"/>
                  </a:lnTo>
                  <a:lnTo>
                    <a:pt x="226" y="1354"/>
                  </a:lnTo>
                  <a:lnTo>
                    <a:pt x="288" y="1374"/>
                  </a:lnTo>
                  <a:lnTo>
                    <a:pt x="329" y="1354"/>
                  </a:lnTo>
                  <a:lnTo>
                    <a:pt x="411" y="1292"/>
                  </a:lnTo>
                  <a:lnTo>
                    <a:pt x="452" y="1231"/>
                  </a:lnTo>
                  <a:lnTo>
                    <a:pt x="472" y="1149"/>
                  </a:lnTo>
                  <a:lnTo>
                    <a:pt x="472" y="1067"/>
                  </a:lnTo>
                  <a:lnTo>
                    <a:pt x="452" y="862"/>
                  </a:lnTo>
                  <a:lnTo>
                    <a:pt x="431" y="595"/>
                  </a:lnTo>
                  <a:lnTo>
                    <a:pt x="452" y="533"/>
                  </a:lnTo>
                  <a:lnTo>
                    <a:pt x="431" y="349"/>
                  </a:lnTo>
                  <a:lnTo>
                    <a:pt x="390" y="164"/>
                  </a:lnTo>
                  <a:lnTo>
                    <a:pt x="308" y="21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3558950" y="918150"/>
              <a:ext cx="24650" cy="57975"/>
            </a:xfrm>
            <a:custGeom>
              <a:rect b="b" l="l" r="r" t="t"/>
              <a:pathLst>
                <a:path extrusionOk="0" h="2319" w="986">
                  <a:moveTo>
                    <a:pt x="390" y="0"/>
                  </a:moveTo>
                  <a:lnTo>
                    <a:pt x="247" y="62"/>
                  </a:lnTo>
                  <a:lnTo>
                    <a:pt x="144" y="144"/>
                  </a:lnTo>
                  <a:lnTo>
                    <a:pt x="41" y="247"/>
                  </a:lnTo>
                  <a:lnTo>
                    <a:pt x="0" y="370"/>
                  </a:lnTo>
                  <a:lnTo>
                    <a:pt x="0" y="431"/>
                  </a:lnTo>
                  <a:lnTo>
                    <a:pt x="0" y="493"/>
                  </a:lnTo>
                  <a:lnTo>
                    <a:pt x="103" y="1129"/>
                  </a:lnTo>
                  <a:lnTo>
                    <a:pt x="226" y="1744"/>
                  </a:lnTo>
                  <a:lnTo>
                    <a:pt x="288" y="1949"/>
                  </a:lnTo>
                  <a:lnTo>
                    <a:pt x="390" y="2154"/>
                  </a:lnTo>
                  <a:lnTo>
                    <a:pt x="431" y="2237"/>
                  </a:lnTo>
                  <a:lnTo>
                    <a:pt x="513" y="2298"/>
                  </a:lnTo>
                  <a:lnTo>
                    <a:pt x="595" y="2319"/>
                  </a:lnTo>
                  <a:lnTo>
                    <a:pt x="677" y="2319"/>
                  </a:lnTo>
                  <a:lnTo>
                    <a:pt x="780" y="2278"/>
                  </a:lnTo>
                  <a:lnTo>
                    <a:pt x="883" y="2216"/>
                  </a:lnTo>
                  <a:lnTo>
                    <a:pt x="944" y="2134"/>
                  </a:lnTo>
                  <a:lnTo>
                    <a:pt x="985" y="2031"/>
                  </a:lnTo>
                  <a:lnTo>
                    <a:pt x="985" y="1929"/>
                  </a:lnTo>
                  <a:lnTo>
                    <a:pt x="944" y="1744"/>
                  </a:lnTo>
                  <a:lnTo>
                    <a:pt x="903" y="1560"/>
                  </a:lnTo>
                  <a:lnTo>
                    <a:pt x="862" y="1170"/>
                  </a:lnTo>
                  <a:lnTo>
                    <a:pt x="842" y="801"/>
                  </a:lnTo>
                  <a:lnTo>
                    <a:pt x="800" y="411"/>
                  </a:lnTo>
                  <a:lnTo>
                    <a:pt x="759" y="288"/>
                  </a:lnTo>
                  <a:lnTo>
                    <a:pt x="718" y="165"/>
                  </a:lnTo>
                  <a:lnTo>
                    <a:pt x="677" y="103"/>
                  </a:lnTo>
                  <a:lnTo>
                    <a:pt x="636" y="62"/>
                  </a:lnTo>
                  <a:lnTo>
                    <a:pt x="575" y="2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3974875" y="845850"/>
              <a:ext cx="17450" cy="50775"/>
            </a:xfrm>
            <a:custGeom>
              <a:rect b="b" l="l" r="r" t="t"/>
              <a:pathLst>
                <a:path extrusionOk="0" h="2031" w="698">
                  <a:moveTo>
                    <a:pt x="452" y="0"/>
                  </a:moveTo>
                  <a:lnTo>
                    <a:pt x="349" y="21"/>
                  </a:lnTo>
                  <a:lnTo>
                    <a:pt x="287" y="62"/>
                  </a:lnTo>
                  <a:lnTo>
                    <a:pt x="226" y="123"/>
                  </a:lnTo>
                  <a:lnTo>
                    <a:pt x="185" y="205"/>
                  </a:lnTo>
                  <a:lnTo>
                    <a:pt x="144" y="287"/>
                  </a:lnTo>
                  <a:lnTo>
                    <a:pt x="103" y="472"/>
                  </a:lnTo>
                  <a:lnTo>
                    <a:pt x="41" y="923"/>
                  </a:lnTo>
                  <a:lnTo>
                    <a:pt x="0" y="1374"/>
                  </a:lnTo>
                  <a:lnTo>
                    <a:pt x="21" y="1374"/>
                  </a:lnTo>
                  <a:lnTo>
                    <a:pt x="0" y="1600"/>
                  </a:lnTo>
                  <a:lnTo>
                    <a:pt x="0" y="1846"/>
                  </a:lnTo>
                  <a:lnTo>
                    <a:pt x="0" y="1908"/>
                  </a:lnTo>
                  <a:lnTo>
                    <a:pt x="21" y="1969"/>
                  </a:lnTo>
                  <a:lnTo>
                    <a:pt x="62" y="2010"/>
                  </a:lnTo>
                  <a:lnTo>
                    <a:pt x="103" y="2031"/>
                  </a:lnTo>
                  <a:lnTo>
                    <a:pt x="144" y="2010"/>
                  </a:lnTo>
                  <a:lnTo>
                    <a:pt x="267" y="1990"/>
                  </a:lnTo>
                  <a:lnTo>
                    <a:pt x="328" y="1949"/>
                  </a:lnTo>
                  <a:lnTo>
                    <a:pt x="369" y="1908"/>
                  </a:lnTo>
                  <a:lnTo>
                    <a:pt x="452" y="1703"/>
                  </a:lnTo>
                  <a:lnTo>
                    <a:pt x="534" y="1498"/>
                  </a:lnTo>
                  <a:lnTo>
                    <a:pt x="575" y="1292"/>
                  </a:lnTo>
                  <a:lnTo>
                    <a:pt x="616" y="1087"/>
                  </a:lnTo>
                  <a:lnTo>
                    <a:pt x="657" y="656"/>
                  </a:lnTo>
                  <a:lnTo>
                    <a:pt x="698" y="226"/>
                  </a:lnTo>
                  <a:lnTo>
                    <a:pt x="677" y="164"/>
                  </a:lnTo>
                  <a:lnTo>
                    <a:pt x="636" y="103"/>
                  </a:lnTo>
                  <a:lnTo>
                    <a:pt x="595" y="62"/>
                  </a:lnTo>
                  <a:lnTo>
                    <a:pt x="534" y="2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3942050" y="1062775"/>
              <a:ext cx="16425" cy="49775"/>
            </a:xfrm>
            <a:custGeom>
              <a:rect b="b" l="l" r="r" t="t"/>
              <a:pathLst>
                <a:path extrusionOk="0" h="1991" w="657">
                  <a:moveTo>
                    <a:pt x="390" y="0"/>
                  </a:moveTo>
                  <a:lnTo>
                    <a:pt x="308" y="41"/>
                  </a:lnTo>
                  <a:lnTo>
                    <a:pt x="247" y="82"/>
                  </a:lnTo>
                  <a:lnTo>
                    <a:pt x="185" y="165"/>
                  </a:lnTo>
                  <a:lnTo>
                    <a:pt x="144" y="329"/>
                  </a:lnTo>
                  <a:lnTo>
                    <a:pt x="103" y="472"/>
                  </a:lnTo>
                  <a:lnTo>
                    <a:pt x="62" y="800"/>
                  </a:lnTo>
                  <a:lnTo>
                    <a:pt x="41" y="1108"/>
                  </a:lnTo>
                  <a:lnTo>
                    <a:pt x="0" y="1436"/>
                  </a:lnTo>
                  <a:lnTo>
                    <a:pt x="0" y="1601"/>
                  </a:lnTo>
                  <a:lnTo>
                    <a:pt x="0" y="1785"/>
                  </a:lnTo>
                  <a:lnTo>
                    <a:pt x="21" y="1847"/>
                  </a:lnTo>
                  <a:lnTo>
                    <a:pt x="21" y="1929"/>
                  </a:lnTo>
                  <a:lnTo>
                    <a:pt x="62" y="1970"/>
                  </a:lnTo>
                  <a:lnTo>
                    <a:pt x="82" y="1990"/>
                  </a:lnTo>
                  <a:lnTo>
                    <a:pt x="123" y="1990"/>
                  </a:lnTo>
                  <a:lnTo>
                    <a:pt x="247" y="1949"/>
                  </a:lnTo>
                  <a:lnTo>
                    <a:pt x="308" y="1908"/>
                  </a:lnTo>
                  <a:lnTo>
                    <a:pt x="349" y="1867"/>
                  </a:lnTo>
                  <a:lnTo>
                    <a:pt x="452" y="1724"/>
                  </a:lnTo>
                  <a:lnTo>
                    <a:pt x="493" y="1621"/>
                  </a:lnTo>
                  <a:lnTo>
                    <a:pt x="513" y="1539"/>
                  </a:lnTo>
                  <a:lnTo>
                    <a:pt x="595" y="924"/>
                  </a:lnTo>
                  <a:lnTo>
                    <a:pt x="657" y="288"/>
                  </a:lnTo>
                  <a:lnTo>
                    <a:pt x="657" y="185"/>
                  </a:lnTo>
                  <a:lnTo>
                    <a:pt x="636" y="103"/>
                  </a:lnTo>
                  <a:lnTo>
                    <a:pt x="575" y="4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3592275" y="922775"/>
              <a:ext cx="14900" cy="44125"/>
            </a:xfrm>
            <a:custGeom>
              <a:rect b="b" l="l" r="r" t="t"/>
              <a:pathLst>
                <a:path extrusionOk="0" h="1765" w="596">
                  <a:moveTo>
                    <a:pt x="329" y="0"/>
                  </a:moveTo>
                  <a:lnTo>
                    <a:pt x="247" y="21"/>
                  </a:lnTo>
                  <a:lnTo>
                    <a:pt x="165" y="62"/>
                  </a:lnTo>
                  <a:lnTo>
                    <a:pt x="124" y="144"/>
                  </a:lnTo>
                  <a:lnTo>
                    <a:pt x="21" y="287"/>
                  </a:lnTo>
                  <a:lnTo>
                    <a:pt x="1" y="369"/>
                  </a:lnTo>
                  <a:lnTo>
                    <a:pt x="1" y="451"/>
                  </a:lnTo>
                  <a:lnTo>
                    <a:pt x="1" y="759"/>
                  </a:lnTo>
                  <a:lnTo>
                    <a:pt x="1" y="1046"/>
                  </a:lnTo>
                  <a:lnTo>
                    <a:pt x="42" y="1334"/>
                  </a:lnTo>
                  <a:lnTo>
                    <a:pt x="124" y="1621"/>
                  </a:lnTo>
                  <a:lnTo>
                    <a:pt x="185" y="1682"/>
                  </a:lnTo>
                  <a:lnTo>
                    <a:pt x="247" y="1744"/>
                  </a:lnTo>
                  <a:lnTo>
                    <a:pt x="329" y="1764"/>
                  </a:lnTo>
                  <a:lnTo>
                    <a:pt x="411" y="1744"/>
                  </a:lnTo>
                  <a:lnTo>
                    <a:pt x="473" y="1723"/>
                  </a:lnTo>
                  <a:lnTo>
                    <a:pt x="534" y="1682"/>
                  </a:lnTo>
                  <a:lnTo>
                    <a:pt x="575" y="1621"/>
                  </a:lnTo>
                  <a:lnTo>
                    <a:pt x="596" y="1559"/>
                  </a:lnTo>
                  <a:lnTo>
                    <a:pt x="596" y="1293"/>
                  </a:lnTo>
                  <a:lnTo>
                    <a:pt x="596" y="1026"/>
                  </a:lnTo>
                  <a:lnTo>
                    <a:pt x="575" y="1026"/>
                  </a:lnTo>
                  <a:lnTo>
                    <a:pt x="575" y="616"/>
                  </a:lnTo>
                  <a:lnTo>
                    <a:pt x="575" y="226"/>
                  </a:lnTo>
                  <a:lnTo>
                    <a:pt x="555" y="164"/>
                  </a:lnTo>
                  <a:lnTo>
                    <a:pt x="514" y="103"/>
                  </a:lnTo>
                  <a:lnTo>
                    <a:pt x="473" y="41"/>
                  </a:lnTo>
                  <a:lnTo>
                    <a:pt x="411" y="21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3982550" y="1081750"/>
              <a:ext cx="15925" cy="32325"/>
            </a:xfrm>
            <a:custGeom>
              <a:rect b="b" l="l" r="r" t="t"/>
              <a:pathLst>
                <a:path extrusionOk="0" h="1293" w="637">
                  <a:moveTo>
                    <a:pt x="411" y="0"/>
                  </a:moveTo>
                  <a:lnTo>
                    <a:pt x="329" y="21"/>
                  </a:lnTo>
                  <a:lnTo>
                    <a:pt x="247" y="62"/>
                  </a:lnTo>
                  <a:lnTo>
                    <a:pt x="186" y="124"/>
                  </a:lnTo>
                  <a:lnTo>
                    <a:pt x="145" y="206"/>
                  </a:lnTo>
                  <a:lnTo>
                    <a:pt x="83" y="554"/>
                  </a:lnTo>
                  <a:lnTo>
                    <a:pt x="21" y="1026"/>
                  </a:lnTo>
                  <a:lnTo>
                    <a:pt x="1" y="1129"/>
                  </a:lnTo>
                  <a:lnTo>
                    <a:pt x="21" y="1211"/>
                  </a:lnTo>
                  <a:lnTo>
                    <a:pt x="21" y="1231"/>
                  </a:lnTo>
                  <a:lnTo>
                    <a:pt x="62" y="1272"/>
                  </a:lnTo>
                  <a:lnTo>
                    <a:pt x="104" y="1293"/>
                  </a:lnTo>
                  <a:lnTo>
                    <a:pt x="247" y="1293"/>
                  </a:lnTo>
                  <a:lnTo>
                    <a:pt x="329" y="1252"/>
                  </a:lnTo>
                  <a:lnTo>
                    <a:pt x="391" y="1190"/>
                  </a:lnTo>
                  <a:lnTo>
                    <a:pt x="452" y="1129"/>
                  </a:lnTo>
                  <a:lnTo>
                    <a:pt x="514" y="1006"/>
                  </a:lnTo>
                  <a:lnTo>
                    <a:pt x="555" y="903"/>
                  </a:lnTo>
                  <a:lnTo>
                    <a:pt x="616" y="698"/>
                  </a:lnTo>
                  <a:lnTo>
                    <a:pt x="637" y="472"/>
                  </a:lnTo>
                  <a:lnTo>
                    <a:pt x="637" y="226"/>
                  </a:lnTo>
                  <a:lnTo>
                    <a:pt x="616" y="144"/>
                  </a:lnTo>
                  <a:lnTo>
                    <a:pt x="575" y="62"/>
                  </a:lnTo>
                  <a:lnTo>
                    <a:pt x="514" y="2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3529200" y="1109450"/>
              <a:ext cx="15925" cy="30275"/>
            </a:xfrm>
            <a:custGeom>
              <a:rect b="b" l="l" r="r" t="t"/>
              <a:pathLst>
                <a:path extrusionOk="0" h="1211" w="637">
                  <a:moveTo>
                    <a:pt x="247" y="0"/>
                  </a:moveTo>
                  <a:lnTo>
                    <a:pt x="206" y="21"/>
                  </a:lnTo>
                  <a:lnTo>
                    <a:pt x="144" y="62"/>
                  </a:lnTo>
                  <a:lnTo>
                    <a:pt x="103" y="123"/>
                  </a:lnTo>
                  <a:lnTo>
                    <a:pt x="42" y="246"/>
                  </a:lnTo>
                  <a:lnTo>
                    <a:pt x="1" y="390"/>
                  </a:lnTo>
                  <a:lnTo>
                    <a:pt x="1" y="513"/>
                  </a:lnTo>
                  <a:lnTo>
                    <a:pt x="21" y="636"/>
                  </a:lnTo>
                  <a:lnTo>
                    <a:pt x="62" y="759"/>
                  </a:lnTo>
                  <a:lnTo>
                    <a:pt x="103" y="882"/>
                  </a:lnTo>
                  <a:lnTo>
                    <a:pt x="247" y="1108"/>
                  </a:lnTo>
                  <a:lnTo>
                    <a:pt x="288" y="1169"/>
                  </a:lnTo>
                  <a:lnTo>
                    <a:pt x="349" y="1190"/>
                  </a:lnTo>
                  <a:lnTo>
                    <a:pt x="411" y="1211"/>
                  </a:lnTo>
                  <a:lnTo>
                    <a:pt x="472" y="1190"/>
                  </a:lnTo>
                  <a:lnTo>
                    <a:pt x="513" y="1149"/>
                  </a:lnTo>
                  <a:lnTo>
                    <a:pt x="555" y="1108"/>
                  </a:lnTo>
                  <a:lnTo>
                    <a:pt x="637" y="1005"/>
                  </a:lnTo>
                  <a:lnTo>
                    <a:pt x="452" y="123"/>
                  </a:lnTo>
                  <a:lnTo>
                    <a:pt x="431" y="82"/>
                  </a:lnTo>
                  <a:lnTo>
                    <a:pt x="411" y="62"/>
                  </a:lnTo>
                  <a:lnTo>
                    <a:pt x="329" y="2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8" name="Google Shape;1538;p36"/>
          <p:cNvGrpSpPr/>
          <p:nvPr/>
        </p:nvGrpSpPr>
        <p:grpSpPr>
          <a:xfrm>
            <a:off x="4502570" y="4031360"/>
            <a:ext cx="767999" cy="1112133"/>
            <a:chOff x="4000633" y="2407035"/>
            <a:chExt cx="1206028" cy="1720502"/>
          </a:xfrm>
        </p:grpSpPr>
        <p:sp>
          <p:nvSpPr>
            <p:cNvPr id="1539" name="Google Shape;1539;p36"/>
            <p:cNvSpPr/>
            <p:nvPr/>
          </p:nvSpPr>
          <p:spPr>
            <a:xfrm>
              <a:off x="4007300" y="3159025"/>
              <a:ext cx="1009763" cy="813163"/>
            </a:xfrm>
            <a:custGeom>
              <a:rect b="b" l="l" r="r" t="t"/>
              <a:pathLst>
                <a:path extrusionOk="0" h="32985" w="40815">
                  <a:moveTo>
                    <a:pt x="0" y="979"/>
                  </a:moveTo>
                  <a:lnTo>
                    <a:pt x="8026" y="30734"/>
                  </a:lnTo>
                  <a:lnTo>
                    <a:pt x="12626" y="32691"/>
                  </a:lnTo>
                  <a:lnTo>
                    <a:pt x="21337" y="32985"/>
                  </a:lnTo>
                  <a:lnTo>
                    <a:pt x="30636" y="32104"/>
                  </a:lnTo>
                  <a:lnTo>
                    <a:pt x="33768" y="30538"/>
                  </a:lnTo>
                  <a:lnTo>
                    <a:pt x="40815" y="2545"/>
                  </a:lnTo>
                  <a:lnTo>
                    <a:pt x="40424" y="0"/>
                  </a:lnTo>
                  <a:lnTo>
                    <a:pt x="36802" y="3621"/>
                  </a:lnTo>
                  <a:lnTo>
                    <a:pt x="26819" y="5481"/>
                  </a:lnTo>
                  <a:lnTo>
                    <a:pt x="16541" y="5677"/>
                  </a:lnTo>
                  <a:lnTo>
                    <a:pt x="9396" y="4698"/>
                  </a:lnTo>
                  <a:lnTo>
                    <a:pt x="2349" y="20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grpSp>
          <p:nvGrpSpPr>
            <p:cNvPr id="1540" name="Google Shape;1540;p36"/>
            <p:cNvGrpSpPr/>
            <p:nvPr/>
          </p:nvGrpSpPr>
          <p:grpSpPr>
            <a:xfrm>
              <a:off x="4000633" y="2407035"/>
              <a:ext cx="1206028" cy="1720502"/>
              <a:chOff x="4953375" y="238125"/>
              <a:chExt cx="1446250" cy="2063200"/>
            </a:xfrm>
          </p:grpSpPr>
          <p:sp>
            <p:nvSpPr>
              <p:cNvPr id="1541" name="Google Shape;1541;p36"/>
              <p:cNvSpPr/>
              <p:nvPr/>
            </p:nvSpPr>
            <p:spPr>
              <a:xfrm>
                <a:off x="5542650" y="238125"/>
                <a:ext cx="488250" cy="730825"/>
              </a:xfrm>
              <a:custGeom>
                <a:rect b="b" l="l" r="r" t="t"/>
                <a:pathLst>
                  <a:path extrusionOk="0" h="29233" w="19530">
                    <a:moveTo>
                      <a:pt x="11550" y="780"/>
                    </a:moveTo>
                    <a:lnTo>
                      <a:pt x="11857" y="800"/>
                    </a:lnTo>
                    <a:lnTo>
                      <a:pt x="12165" y="821"/>
                    </a:lnTo>
                    <a:lnTo>
                      <a:pt x="12452" y="882"/>
                    </a:lnTo>
                    <a:lnTo>
                      <a:pt x="12739" y="964"/>
                    </a:lnTo>
                    <a:lnTo>
                      <a:pt x="13027" y="1046"/>
                    </a:lnTo>
                    <a:lnTo>
                      <a:pt x="13293" y="1169"/>
                    </a:lnTo>
                    <a:lnTo>
                      <a:pt x="13847" y="1415"/>
                    </a:lnTo>
                    <a:lnTo>
                      <a:pt x="14216" y="1621"/>
                    </a:lnTo>
                    <a:lnTo>
                      <a:pt x="14545" y="1826"/>
                    </a:lnTo>
                    <a:lnTo>
                      <a:pt x="14873" y="2051"/>
                    </a:lnTo>
                    <a:lnTo>
                      <a:pt x="15201" y="2298"/>
                    </a:lnTo>
                    <a:lnTo>
                      <a:pt x="15488" y="2564"/>
                    </a:lnTo>
                    <a:lnTo>
                      <a:pt x="15796" y="2831"/>
                    </a:lnTo>
                    <a:lnTo>
                      <a:pt x="16350" y="3385"/>
                    </a:lnTo>
                    <a:lnTo>
                      <a:pt x="16699" y="3775"/>
                    </a:lnTo>
                    <a:lnTo>
                      <a:pt x="17006" y="4185"/>
                    </a:lnTo>
                    <a:lnTo>
                      <a:pt x="17273" y="4616"/>
                    </a:lnTo>
                    <a:lnTo>
                      <a:pt x="17519" y="5067"/>
                    </a:lnTo>
                    <a:lnTo>
                      <a:pt x="17745" y="5539"/>
                    </a:lnTo>
                    <a:lnTo>
                      <a:pt x="17929" y="6011"/>
                    </a:lnTo>
                    <a:lnTo>
                      <a:pt x="18094" y="6482"/>
                    </a:lnTo>
                    <a:lnTo>
                      <a:pt x="18258" y="6975"/>
                    </a:lnTo>
                    <a:lnTo>
                      <a:pt x="18442" y="7713"/>
                    </a:lnTo>
                    <a:lnTo>
                      <a:pt x="18524" y="8062"/>
                    </a:lnTo>
                    <a:lnTo>
                      <a:pt x="18586" y="8431"/>
                    </a:lnTo>
                    <a:lnTo>
                      <a:pt x="18627" y="8800"/>
                    </a:lnTo>
                    <a:lnTo>
                      <a:pt x="18668" y="9170"/>
                    </a:lnTo>
                    <a:lnTo>
                      <a:pt x="18688" y="9560"/>
                    </a:lnTo>
                    <a:lnTo>
                      <a:pt x="18688" y="9929"/>
                    </a:lnTo>
                    <a:lnTo>
                      <a:pt x="18647" y="10544"/>
                    </a:lnTo>
                    <a:lnTo>
                      <a:pt x="18565" y="11160"/>
                    </a:lnTo>
                    <a:lnTo>
                      <a:pt x="18442" y="11754"/>
                    </a:lnTo>
                    <a:lnTo>
                      <a:pt x="18299" y="12349"/>
                    </a:lnTo>
                    <a:lnTo>
                      <a:pt x="18114" y="12944"/>
                    </a:lnTo>
                    <a:lnTo>
                      <a:pt x="17888" y="13498"/>
                    </a:lnTo>
                    <a:lnTo>
                      <a:pt x="17642" y="14073"/>
                    </a:lnTo>
                    <a:lnTo>
                      <a:pt x="17335" y="14626"/>
                    </a:lnTo>
                    <a:lnTo>
                      <a:pt x="17068" y="15078"/>
                    </a:lnTo>
                    <a:lnTo>
                      <a:pt x="16760" y="15509"/>
                    </a:lnTo>
                    <a:lnTo>
                      <a:pt x="16452" y="15939"/>
                    </a:lnTo>
                    <a:lnTo>
                      <a:pt x="16124" y="16350"/>
                    </a:lnTo>
                    <a:lnTo>
                      <a:pt x="15775" y="16739"/>
                    </a:lnTo>
                    <a:lnTo>
                      <a:pt x="15406" y="17129"/>
                    </a:lnTo>
                    <a:lnTo>
                      <a:pt x="15037" y="17498"/>
                    </a:lnTo>
                    <a:lnTo>
                      <a:pt x="14647" y="17868"/>
                    </a:lnTo>
                    <a:lnTo>
                      <a:pt x="14401" y="18114"/>
                    </a:lnTo>
                    <a:lnTo>
                      <a:pt x="14114" y="18319"/>
                    </a:lnTo>
                    <a:lnTo>
                      <a:pt x="13847" y="18524"/>
                    </a:lnTo>
                    <a:lnTo>
                      <a:pt x="13560" y="18729"/>
                    </a:lnTo>
                    <a:lnTo>
                      <a:pt x="12965" y="19098"/>
                    </a:lnTo>
                    <a:lnTo>
                      <a:pt x="12370" y="19447"/>
                    </a:lnTo>
                    <a:lnTo>
                      <a:pt x="11406" y="19940"/>
                    </a:lnTo>
                    <a:lnTo>
                      <a:pt x="10934" y="20186"/>
                    </a:lnTo>
                    <a:lnTo>
                      <a:pt x="10442" y="20411"/>
                    </a:lnTo>
                    <a:lnTo>
                      <a:pt x="9950" y="20617"/>
                    </a:lnTo>
                    <a:lnTo>
                      <a:pt x="9437" y="20801"/>
                    </a:lnTo>
                    <a:lnTo>
                      <a:pt x="8944" y="21006"/>
                    </a:lnTo>
                    <a:lnTo>
                      <a:pt x="8431" y="21170"/>
                    </a:lnTo>
                    <a:lnTo>
                      <a:pt x="7180" y="21601"/>
                    </a:lnTo>
                    <a:lnTo>
                      <a:pt x="5949" y="22052"/>
                    </a:lnTo>
                    <a:lnTo>
                      <a:pt x="5580" y="22196"/>
                    </a:lnTo>
                    <a:lnTo>
                      <a:pt x="5231" y="22340"/>
                    </a:lnTo>
                    <a:lnTo>
                      <a:pt x="4903" y="22504"/>
                    </a:lnTo>
                    <a:lnTo>
                      <a:pt x="4575" y="22668"/>
                    </a:lnTo>
                    <a:lnTo>
                      <a:pt x="4247" y="22853"/>
                    </a:lnTo>
                    <a:lnTo>
                      <a:pt x="3939" y="23058"/>
                    </a:lnTo>
                    <a:lnTo>
                      <a:pt x="3631" y="23263"/>
                    </a:lnTo>
                    <a:lnTo>
                      <a:pt x="3324" y="23468"/>
                    </a:lnTo>
                    <a:lnTo>
                      <a:pt x="3036" y="23714"/>
                    </a:lnTo>
                    <a:lnTo>
                      <a:pt x="2749" y="23940"/>
                    </a:lnTo>
                    <a:lnTo>
                      <a:pt x="2482" y="24186"/>
                    </a:lnTo>
                    <a:lnTo>
                      <a:pt x="2216" y="24453"/>
                    </a:lnTo>
                    <a:lnTo>
                      <a:pt x="1970" y="24719"/>
                    </a:lnTo>
                    <a:lnTo>
                      <a:pt x="1723" y="25007"/>
                    </a:lnTo>
                    <a:lnTo>
                      <a:pt x="1477" y="25294"/>
                    </a:lnTo>
                    <a:lnTo>
                      <a:pt x="1252" y="25601"/>
                    </a:lnTo>
                    <a:lnTo>
                      <a:pt x="1087" y="25848"/>
                    </a:lnTo>
                    <a:lnTo>
                      <a:pt x="923" y="26094"/>
                    </a:lnTo>
                    <a:lnTo>
                      <a:pt x="780" y="26360"/>
                    </a:lnTo>
                    <a:lnTo>
                      <a:pt x="677" y="26648"/>
                    </a:lnTo>
                    <a:lnTo>
                      <a:pt x="595" y="26791"/>
                    </a:lnTo>
                    <a:lnTo>
                      <a:pt x="452" y="26976"/>
                    </a:lnTo>
                    <a:lnTo>
                      <a:pt x="431" y="26730"/>
                    </a:lnTo>
                    <a:lnTo>
                      <a:pt x="411" y="26484"/>
                    </a:lnTo>
                    <a:lnTo>
                      <a:pt x="431" y="26258"/>
                    </a:lnTo>
                    <a:lnTo>
                      <a:pt x="452" y="26053"/>
                    </a:lnTo>
                    <a:lnTo>
                      <a:pt x="534" y="25622"/>
                    </a:lnTo>
                    <a:lnTo>
                      <a:pt x="636" y="25191"/>
                    </a:lnTo>
                    <a:lnTo>
                      <a:pt x="718" y="24883"/>
                    </a:lnTo>
                    <a:lnTo>
                      <a:pt x="821" y="24555"/>
                    </a:lnTo>
                    <a:lnTo>
                      <a:pt x="923" y="24247"/>
                    </a:lnTo>
                    <a:lnTo>
                      <a:pt x="1046" y="23940"/>
                    </a:lnTo>
                    <a:lnTo>
                      <a:pt x="1190" y="23653"/>
                    </a:lnTo>
                    <a:lnTo>
                      <a:pt x="1334" y="23345"/>
                    </a:lnTo>
                    <a:lnTo>
                      <a:pt x="1662" y="22770"/>
                    </a:lnTo>
                    <a:lnTo>
                      <a:pt x="2072" y="22155"/>
                    </a:lnTo>
                    <a:lnTo>
                      <a:pt x="2503" y="21540"/>
                    </a:lnTo>
                    <a:lnTo>
                      <a:pt x="2954" y="20965"/>
                    </a:lnTo>
                    <a:lnTo>
                      <a:pt x="3447" y="20391"/>
                    </a:lnTo>
                    <a:lnTo>
                      <a:pt x="3959" y="19816"/>
                    </a:lnTo>
                    <a:lnTo>
                      <a:pt x="4493" y="19263"/>
                    </a:lnTo>
                    <a:lnTo>
                      <a:pt x="5560" y="18175"/>
                    </a:lnTo>
                    <a:lnTo>
                      <a:pt x="6093" y="17642"/>
                    </a:lnTo>
                    <a:lnTo>
                      <a:pt x="6585" y="17088"/>
                    </a:lnTo>
                    <a:lnTo>
                      <a:pt x="7057" y="16514"/>
                    </a:lnTo>
                    <a:lnTo>
                      <a:pt x="7508" y="15919"/>
                    </a:lnTo>
                    <a:lnTo>
                      <a:pt x="7816" y="15468"/>
                    </a:lnTo>
                    <a:lnTo>
                      <a:pt x="8083" y="15016"/>
                    </a:lnTo>
                    <a:lnTo>
                      <a:pt x="8329" y="14544"/>
                    </a:lnTo>
                    <a:lnTo>
                      <a:pt x="8534" y="14073"/>
                    </a:lnTo>
                    <a:lnTo>
                      <a:pt x="8719" y="13580"/>
                    </a:lnTo>
                    <a:lnTo>
                      <a:pt x="8862" y="13067"/>
                    </a:lnTo>
                    <a:lnTo>
                      <a:pt x="8985" y="12555"/>
                    </a:lnTo>
                    <a:lnTo>
                      <a:pt x="9088" y="12021"/>
                    </a:lnTo>
                    <a:lnTo>
                      <a:pt x="9149" y="11590"/>
                    </a:lnTo>
                    <a:lnTo>
                      <a:pt x="9170" y="11180"/>
                    </a:lnTo>
                    <a:lnTo>
                      <a:pt x="9170" y="10749"/>
                    </a:lnTo>
                    <a:lnTo>
                      <a:pt x="9129" y="10319"/>
                    </a:lnTo>
                    <a:lnTo>
                      <a:pt x="9088" y="9908"/>
                    </a:lnTo>
                    <a:lnTo>
                      <a:pt x="9026" y="9498"/>
                    </a:lnTo>
                    <a:lnTo>
                      <a:pt x="8862" y="8657"/>
                    </a:lnTo>
                    <a:lnTo>
                      <a:pt x="8514" y="7180"/>
                    </a:lnTo>
                    <a:lnTo>
                      <a:pt x="8329" y="6441"/>
                    </a:lnTo>
                    <a:lnTo>
                      <a:pt x="8144" y="5682"/>
                    </a:lnTo>
                    <a:lnTo>
                      <a:pt x="8062" y="5190"/>
                    </a:lnTo>
                    <a:lnTo>
                      <a:pt x="7980" y="4657"/>
                    </a:lnTo>
                    <a:lnTo>
                      <a:pt x="7960" y="4144"/>
                    </a:lnTo>
                    <a:lnTo>
                      <a:pt x="7960" y="3631"/>
                    </a:lnTo>
                    <a:lnTo>
                      <a:pt x="8001" y="3323"/>
                    </a:lnTo>
                    <a:lnTo>
                      <a:pt x="8042" y="3057"/>
                    </a:lnTo>
                    <a:lnTo>
                      <a:pt x="8103" y="2769"/>
                    </a:lnTo>
                    <a:lnTo>
                      <a:pt x="8206" y="2503"/>
                    </a:lnTo>
                    <a:lnTo>
                      <a:pt x="8329" y="2257"/>
                    </a:lnTo>
                    <a:lnTo>
                      <a:pt x="8493" y="2031"/>
                    </a:lnTo>
                    <a:lnTo>
                      <a:pt x="8678" y="1805"/>
                    </a:lnTo>
                    <a:lnTo>
                      <a:pt x="8883" y="1600"/>
                    </a:lnTo>
                    <a:lnTo>
                      <a:pt x="9108" y="1436"/>
                    </a:lnTo>
                    <a:lnTo>
                      <a:pt x="9334" y="1292"/>
                    </a:lnTo>
                    <a:lnTo>
                      <a:pt x="9560" y="1149"/>
                    </a:lnTo>
                    <a:lnTo>
                      <a:pt x="9806" y="1046"/>
                    </a:lnTo>
                    <a:lnTo>
                      <a:pt x="10052" y="944"/>
                    </a:lnTo>
                    <a:lnTo>
                      <a:pt x="10319" y="882"/>
                    </a:lnTo>
                    <a:lnTo>
                      <a:pt x="10585" y="821"/>
                    </a:lnTo>
                    <a:lnTo>
                      <a:pt x="10852" y="800"/>
                    </a:lnTo>
                    <a:lnTo>
                      <a:pt x="11201" y="780"/>
                    </a:lnTo>
                    <a:close/>
                    <a:moveTo>
                      <a:pt x="11139" y="0"/>
                    </a:moveTo>
                    <a:lnTo>
                      <a:pt x="10811" y="21"/>
                    </a:lnTo>
                    <a:lnTo>
                      <a:pt x="10503" y="62"/>
                    </a:lnTo>
                    <a:lnTo>
                      <a:pt x="10175" y="123"/>
                    </a:lnTo>
                    <a:lnTo>
                      <a:pt x="9642" y="267"/>
                    </a:lnTo>
                    <a:lnTo>
                      <a:pt x="9375" y="369"/>
                    </a:lnTo>
                    <a:lnTo>
                      <a:pt x="9129" y="472"/>
                    </a:lnTo>
                    <a:lnTo>
                      <a:pt x="8883" y="595"/>
                    </a:lnTo>
                    <a:lnTo>
                      <a:pt x="8637" y="739"/>
                    </a:lnTo>
                    <a:lnTo>
                      <a:pt x="8411" y="903"/>
                    </a:lnTo>
                    <a:lnTo>
                      <a:pt x="8206" y="1087"/>
                    </a:lnTo>
                    <a:lnTo>
                      <a:pt x="7960" y="1354"/>
                    </a:lnTo>
                    <a:lnTo>
                      <a:pt x="7755" y="1641"/>
                    </a:lnTo>
                    <a:lnTo>
                      <a:pt x="7590" y="1928"/>
                    </a:lnTo>
                    <a:lnTo>
                      <a:pt x="7426" y="2236"/>
                    </a:lnTo>
                    <a:lnTo>
                      <a:pt x="7324" y="2544"/>
                    </a:lnTo>
                    <a:lnTo>
                      <a:pt x="7221" y="2892"/>
                    </a:lnTo>
                    <a:lnTo>
                      <a:pt x="7180" y="3241"/>
                    </a:lnTo>
                    <a:lnTo>
                      <a:pt x="7139" y="3590"/>
                    </a:lnTo>
                    <a:lnTo>
                      <a:pt x="7119" y="3939"/>
                    </a:lnTo>
                    <a:lnTo>
                      <a:pt x="7139" y="4308"/>
                    </a:lnTo>
                    <a:lnTo>
                      <a:pt x="7160" y="4657"/>
                    </a:lnTo>
                    <a:lnTo>
                      <a:pt x="7180" y="5005"/>
                    </a:lnTo>
                    <a:lnTo>
                      <a:pt x="7283" y="5703"/>
                    </a:lnTo>
                    <a:lnTo>
                      <a:pt x="7426" y="6400"/>
                    </a:lnTo>
                    <a:lnTo>
                      <a:pt x="7570" y="6975"/>
                    </a:lnTo>
                    <a:lnTo>
                      <a:pt x="7713" y="7549"/>
                    </a:lnTo>
                    <a:lnTo>
                      <a:pt x="7857" y="8124"/>
                    </a:lnTo>
                    <a:lnTo>
                      <a:pt x="8001" y="8698"/>
                    </a:lnTo>
                    <a:lnTo>
                      <a:pt x="8165" y="9457"/>
                    </a:lnTo>
                    <a:lnTo>
                      <a:pt x="8226" y="9847"/>
                    </a:lnTo>
                    <a:lnTo>
                      <a:pt x="8267" y="10216"/>
                    </a:lnTo>
                    <a:lnTo>
                      <a:pt x="8308" y="10606"/>
                    </a:lnTo>
                    <a:lnTo>
                      <a:pt x="8329" y="10995"/>
                    </a:lnTo>
                    <a:lnTo>
                      <a:pt x="8308" y="11385"/>
                    </a:lnTo>
                    <a:lnTo>
                      <a:pt x="8267" y="11796"/>
                    </a:lnTo>
                    <a:lnTo>
                      <a:pt x="8185" y="12329"/>
                    </a:lnTo>
                    <a:lnTo>
                      <a:pt x="8062" y="12842"/>
                    </a:lnTo>
                    <a:lnTo>
                      <a:pt x="7898" y="13334"/>
                    </a:lnTo>
                    <a:lnTo>
                      <a:pt x="7734" y="13826"/>
                    </a:lnTo>
                    <a:lnTo>
                      <a:pt x="7508" y="14319"/>
                    </a:lnTo>
                    <a:lnTo>
                      <a:pt x="7283" y="14770"/>
                    </a:lnTo>
                    <a:lnTo>
                      <a:pt x="6996" y="15221"/>
                    </a:lnTo>
                    <a:lnTo>
                      <a:pt x="6688" y="15673"/>
                    </a:lnTo>
                    <a:lnTo>
                      <a:pt x="6052" y="16493"/>
                    </a:lnTo>
                    <a:lnTo>
                      <a:pt x="5375" y="17273"/>
                    </a:lnTo>
                    <a:lnTo>
                      <a:pt x="4677" y="18052"/>
                    </a:lnTo>
                    <a:lnTo>
                      <a:pt x="3959" y="18811"/>
                    </a:lnTo>
                    <a:lnTo>
                      <a:pt x="3508" y="19283"/>
                    </a:lnTo>
                    <a:lnTo>
                      <a:pt x="3077" y="19755"/>
                    </a:lnTo>
                    <a:lnTo>
                      <a:pt x="2667" y="20247"/>
                    </a:lnTo>
                    <a:lnTo>
                      <a:pt x="2277" y="20760"/>
                    </a:lnTo>
                    <a:lnTo>
                      <a:pt x="1888" y="21273"/>
                    </a:lnTo>
                    <a:lnTo>
                      <a:pt x="1539" y="21806"/>
                    </a:lnTo>
                    <a:lnTo>
                      <a:pt x="1211" y="22360"/>
                    </a:lnTo>
                    <a:lnTo>
                      <a:pt x="903" y="22935"/>
                    </a:lnTo>
                    <a:lnTo>
                      <a:pt x="657" y="23447"/>
                    </a:lnTo>
                    <a:lnTo>
                      <a:pt x="452" y="23981"/>
                    </a:lnTo>
                    <a:lnTo>
                      <a:pt x="267" y="24514"/>
                    </a:lnTo>
                    <a:lnTo>
                      <a:pt x="144" y="25089"/>
                    </a:lnTo>
                    <a:lnTo>
                      <a:pt x="82" y="25396"/>
                    </a:lnTo>
                    <a:lnTo>
                      <a:pt x="41" y="25704"/>
                    </a:lnTo>
                    <a:lnTo>
                      <a:pt x="0" y="26319"/>
                    </a:lnTo>
                    <a:lnTo>
                      <a:pt x="0" y="26955"/>
                    </a:lnTo>
                    <a:lnTo>
                      <a:pt x="0" y="27571"/>
                    </a:lnTo>
                    <a:lnTo>
                      <a:pt x="0" y="27940"/>
                    </a:lnTo>
                    <a:lnTo>
                      <a:pt x="62" y="28309"/>
                    </a:lnTo>
                    <a:lnTo>
                      <a:pt x="185" y="29027"/>
                    </a:lnTo>
                    <a:lnTo>
                      <a:pt x="205" y="29109"/>
                    </a:lnTo>
                    <a:lnTo>
                      <a:pt x="267" y="29171"/>
                    </a:lnTo>
                    <a:lnTo>
                      <a:pt x="328" y="29212"/>
                    </a:lnTo>
                    <a:lnTo>
                      <a:pt x="411" y="29232"/>
                    </a:lnTo>
                    <a:lnTo>
                      <a:pt x="513" y="29232"/>
                    </a:lnTo>
                    <a:lnTo>
                      <a:pt x="575" y="29191"/>
                    </a:lnTo>
                    <a:lnTo>
                      <a:pt x="636" y="29130"/>
                    </a:lnTo>
                    <a:lnTo>
                      <a:pt x="677" y="29048"/>
                    </a:lnTo>
                    <a:lnTo>
                      <a:pt x="841" y="28309"/>
                    </a:lnTo>
                    <a:lnTo>
                      <a:pt x="985" y="27755"/>
                    </a:lnTo>
                    <a:lnTo>
                      <a:pt x="1067" y="27468"/>
                    </a:lnTo>
                    <a:lnTo>
                      <a:pt x="1170" y="27201"/>
                    </a:lnTo>
                    <a:lnTo>
                      <a:pt x="1272" y="26935"/>
                    </a:lnTo>
                    <a:lnTo>
                      <a:pt x="1395" y="26689"/>
                    </a:lnTo>
                    <a:lnTo>
                      <a:pt x="1539" y="26442"/>
                    </a:lnTo>
                    <a:lnTo>
                      <a:pt x="1703" y="26196"/>
                    </a:lnTo>
                    <a:lnTo>
                      <a:pt x="2052" y="25724"/>
                    </a:lnTo>
                    <a:lnTo>
                      <a:pt x="2441" y="25273"/>
                    </a:lnTo>
                    <a:lnTo>
                      <a:pt x="2852" y="24863"/>
                    </a:lnTo>
                    <a:lnTo>
                      <a:pt x="3303" y="24473"/>
                    </a:lnTo>
                    <a:lnTo>
                      <a:pt x="3857" y="24042"/>
                    </a:lnTo>
                    <a:lnTo>
                      <a:pt x="4144" y="23858"/>
                    </a:lnTo>
                    <a:lnTo>
                      <a:pt x="4431" y="23653"/>
                    </a:lnTo>
                    <a:lnTo>
                      <a:pt x="4718" y="23488"/>
                    </a:lnTo>
                    <a:lnTo>
                      <a:pt x="5026" y="23324"/>
                    </a:lnTo>
                    <a:lnTo>
                      <a:pt x="5354" y="23181"/>
                    </a:lnTo>
                    <a:lnTo>
                      <a:pt x="5662" y="23037"/>
                    </a:lnTo>
                    <a:lnTo>
                      <a:pt x="7139" y="22524"/>
                    </a:lnTo>
                    <a:lnTo>
                      <a:pt x="8616" y="21991"/>
                    </a:lnTo>
                    <a:lnTo>
                      <a:pt x="9662" y="21601"/>
                    </a:lnTo>
                    <a:lnTo>
                      <a:pt x="10688" y="21191"/>
                    </a:lnTo>
                    <a:lnTo>
                      <a:pt x="11201" y="20986"/>
                    </a:lnTo>
                    <a:lnTo>
                      <a:pt x="11714" y="20760"/>
                    </a:lnTo>
                    <a:lnTo>
                      <a:pt x="12206" y="20514"/>
                    </a:lnTo>
                    <a:lnTo>
                      <a:pt x="12698" y="20247"/>
                    </a:lnTo>
                    <a:lnTo>
                      <a:pt x="13211" y="19940"/>
                    </a:lnTo>
                    <a:lnTo>
                      <a:pt x="13704" y="19632"/>
                    </a:lnTo>
                    <a:lnTo>
                      <a:pt x="14175" y="19324"/>
                    </a:lnTo>
                    <a:lnTo>
                      <a:pt x="14647" y="18975"/>
                    </a:lnTo>
                    <a:lnTo>
                      <a:pt x="15098" y="18606"/>
                    </a:lnTo>
                    <a:lnTo>
                      <a:pt x="15550" y="18237"/>
                    </a:lnTo>
                    <a:lnTo>
                      <a:pt x="15960" y="17827"/>
                    </a:lnTo>
                    <a:lnTo>
                      <a:pt x="16370" y="17396"/>
                    </a:lnTo>
                    <a:lnTo>
                      <a:pt x="16699" y="17006"/>
                    </a:lnTo>
                    <a:lnTo>
                      <a:pt x="17027" y="16596"/>
                    </a:lnTo>
                    <a:lnTo>
                      <a:pt x="17355" y="16206"/>
                    </a:lnTo>
                    <a:lnTo>
                      <a:pt x="17642" y="15796"/>
                    </a:lnTo>
                    <a:lnTo>
                      <a:pt x="17909" y="15365"/>
                    </a:lnTo>
                    <a:lnTo>
                      <a:pt x="18155" y="14934"/>
                    </a:lnTo>
                    <a:lnTo>
                      <a:pt x="18401" y="14483"/>
                    </a:lnTo>
                    <a:lnTo>
                      <a:pt x="18627" y="14032"/>
                    </a:lnTo>
                    <a:lnTo>
                      <a:pt x="19037" y="13108"/>
                    </a:lnTo>
                    <a:lnTo>
                      <a:pt x="19078" y="13026"/>
                    </a:lnTo>
                    <a:lnTo>
                      <a:pt x="19099" y="12924"/>
                    </a:lnTo>
                    <a:lnTo>
                      <a:pt x="19222" y="12555"/>
                    </a:lnTo>
                    <a:lnTo>
                      <a:pt x="19304" y="12185"/>
                    </a:lnTo>
                    <a:lnTo>
                      <a:pt x="19386" y="11796"/>
                    </a:lnTo>
                    <a:lnTo>
                      <a:pt x="19447" y="11426"/>
                    </a:lnTo>
                    <a:lnTo>
                      <a:pt x="19488" y="11057"/>
                    </a:lnTo>
                    <a:lnTo>
                      <a:pt x="19509" y="10667"/>
                    </a:lnTo>
                    <a:lnTo>
                      <a:pt x="19509" y="10298"/>
                    </a:lnTo>
                    <a:lnTo>
                      <a:pt x="19488" y="9908"/>
                    </a:lnTo>
                    <a:lnTo>
                      <a:pt x="19530" y="9170"/>
                    </a:lnTo>
                    <a:lnTo>
                      <a:pt x="19509" y="8800"/>
                    </a:lnTo>
                    <a:lnTo>
                      <a:pt x="19488" y="8452"/>
                    </a:lnTo>
                    <a:lnTo>
                      <a:pt x="19386" y="7877"/>
                    </a:lnTo>
                    <a:lnTo>
                      <a:pt x="19263" y="7323"/>
                    </a:lnTo>
                    <a:lnTo>
                      <a:pt x="19140" y="6770"/>
                    </a:lnTo>
                    <a:lnTo>
                      <a:pt x="18955" y="6216"/>
                    </a:lnTo>
                    <a:lnTo>
                      <a:pt x="18770" y="5682"/>
                    </a:lnTo>
                    <a:lnTo>
                      <a:pt x="18545" y="5170"/>
                    </a:lnTo>
                    <a:lnTo>
                      <a:pt x="18278" y="4657"/>
                    </a:lnTo>
                    <a:lnTo>
                      <a:pt x="17970" y="4144"/>
                    </a:lnTo>
                    <a:lnTo>
                      <a:pt x="17745" y="3795"/>
                    </a:lnTo>
                    <a:lnTo>
                      <a:pt x="17478" y="3446"/>
                    </a:lnTo>
                    <a:lnTo>
                      <a:pt x="17211" y="3118"/>
                    </a:lnTo>
                    <a:lnTo>
                      <a:pt x="16945" y="2790"/>
                    </a:lnTo>
                    <a:lnTo>
                      <a:pt x="16658" y="2503"/>
                    </a:lnTo>
                    <a:lnTo>
                      <a:pt x="16370" y="2195"/>
                    </a:lnTo>
                    <a:lnTo>
                      <a:pt x="16063" y="1928"/>
                    </a:lnTo>
                    <a:lnTo>
                      <a:pt x="15734" y="1682"/>
                    </a:lnTo>
                    <a:lnTo>
                      <a:pt x="15406" y="1436"/>
                    </a:lnTo>
                    <a:lnTo>
                      <a:pt x="15057" y="1210"/>
                    </a:lnTo>
                    <a:lnTo>
                      <a:pt x="14709" y="1005"/>
                    </a:lnTo>
                    <a:lnTo>
                      <a:pt x="14339" y="821"/>
                    </a:lnTo>
                    <a:lnTo>
                      <a:pt x="13950" y="636"/>
                    </a:lnTo>
                    <a:lnTo>
                      <a:pt x="13560" y="492"/>
                    </a:lnTo>
                    <a:lnTo>
                      <a:pt x="13150" y="349"/>
                    </a:lnTo>
                    <a:lnTo>
                      <a:pt x="12719" y="226"/>
                    </a:lnTo>
                    <a:lnTo>
                      <a:pt x="12391" y="164"/>
                    </a:lnTo>
                    <a:lnTo>
                      <a:pt x="12083" y="103"/>
                    </a:lnTo>
                    <a:lnTo>
                      <a:pt x="11775" y="41"/>
                    </a:lnTo>
                    <a:lnTo>
                      <a:pt x="11447" y="21"/>
                    </a:lnTo>
                    <a:lnTo>
                      <a:pt x="111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5312900" y="275050"/>
                <a:ext cx="302600" cy="693375"/>
              </a:xfrm>
              <a:custGeom>
                <a:rect b="b" l="l" r="r" t="t"/>
                <a:pathLst>
                  <a:path extrusionOk="0" h="27735" w="12104">
                    <a:moveTo>
                      <a:pt x="7200" y="718"/>
                    </a:moveTo>
                    <a:lnTo>
                      <a:pt x="7323" y="739"/>
                    </a:lnTo>
                    <a:lnTo>
                      <a:pt x="7467" y="780"/>
                    </a:lnTo>
                    <a:lnTo>
                      <a:pt x="7816" y="923"/>
                    </a:lnTo>
                    <a:lnTo>
                      <a:pt x="8165" y="1087"/>
                    </a:lnTo>
                    <a:lnTo>
                      <a:pt x="8513" y="1251"/>
                    </a:lnTo>
                    <a:lnTo>
                      <a:pt x="8821" y="1456"/>
                    </a:lnTo>
                    <a:lnTo>
                      <a:pt x="9149" y="1662"/>
                    </a:lnTo>
                    <a:lnTo>
                      <a:pt x="9436" y="1908"/>
                    </a:lnTo>
                    <a:lnTo>
                      <a:pt x="9724" y="2154"/>
                    </a:lnTo>
                    <a:lnTo>
                      <a:pt x="9990" y="2441"/>
                    </a:lnTo>
                    <a:lnTo>
                      <a:pt x="10134" y="2646"/>
                    </a:lnTo>
                    <a:lnTo>
                      <a:pt x="10257" y="2851"/>
                    </a:lnTo>
                    <a:lnTo>
                      <a:pt x="10442" y="3200"/>
                    </a:lnTo>
                    <a:lnTo>
                      <a:pt x="10606" y="3569"/>
                    </a:lnTo>
                    <a:lnTo>
                      <a:pt x="10729" y="3939"/>
                    </a:lnTo>
                    <a:lnTo>
                      <a:pt x="10852" y="4328"/>
                    </a:lnTo>
                    <a:lnTo>
                      <a:pt x="10954" y="4698"/>
                    </a:lnTo>
                    <a:lnTo>
                      <a:pt x="11016" y="5087"/>
                    </a:lnTo>
                    <a:lnTo>
                      <a:pt x="11037" y="5498"/>
                    </a:lnTo>
                    <a:lnTo>
                      <a:pt x="11037" y="5908"/>
                    </a:lnTo>
                    <a:lnTo>
                      <a:pt x="11037" y="6257"/>
                    </a:lnTo>
                    <a:lnTo>
                      <a:pt x="11037" y="6790"/>
                    </a:lnTo>
                    <a:lnTo>
                      <a:pt x="11016" y="7303"/>
                    </a:lnTo>
                    <a:lnTo>
                      <a:pt x="10934" y="7816"/>
                    </a:lnTo>
                    <a:lnTo>
                      <a:pt x="10831" y="8329"/>
                    </a:lnTo>
                    <a:lnTo>
                      <a:pt x="10708" y="8821"/>
                    </a:lnTo>
                    <a:lnTo>
                      <a:pt x="10544" y="9313"/>
                    </a:lnTo>
                    <a:lnTo>
                      <a:pt x="10195" y="10298"/>
                    </a:lnTo>
                    <a:lnTo>
                      <a:pt x="9990" y="10831"/>
                    </a:lnTo>
                    <a:lnTo>
                      <a:pt x="9744" y="11344"/>
                    </a:lnTo>
                    <a:lnTo>
                      <a:pt x="9457" y="11837"/>
                    </a:lnTo>
                    <a:lnTo>
                      <a:pt x="9170" y="12308"/>
                    </a:lnTo>
                    <a:lnTo>
                      <a:pt x="8862" y="12780"/>
                    </a:lnTo>
                    <a:lnTo>
                      <a:pt x="8534" y="13232"/>
                    </a:lnTo>
                    <a:lnTo>
                      <a:pt x="7836" y="14134"/>
                    </a:lnTo>
                    <a:lnTo>
                      <a:pt x="7077" y="15119"/>
                    </a:lnTo>
                    <a:lnTo>
                      <a:pt x="6298" y="16103"/>
                    </a:lnTo>
                    <a:lnTo>
                      <a:pt x="5990" y="16534"/>
                    </a:lnTo>
                    <a:lnTo>
                      <a:pt x="5703" y="16986"/>
                    </a:lnTo>
                    <a:lnTo>
                      <a:pt x="5477" y="17437"/>
                    </a:lnTo>
                    <a:lnTo>
                      <a:pt x="5252" y="17929"/>
                    </a:lnTo>
                    <a:lnTo>
                      <a:pt x="5067" y="18422"/>
                    </a:lnTo>
                    <a:lnTo>
                      <a:pt x="4923" y="18914"/>
                    </a:lnTo>
                    <a:lnTo>
                      <a:pt x="4800" y="19427"/>
                    </a:lnTo>
                    <a:lnTo>
                      <a:pt x="4718" y="19960"/>
                    </a:lnTo>
                    <a:lnTo>
                      <a:pt x="4657" y="20432"/>
                    </a:lnTo>
                    <a:lnTo>
                      <a:pt x="4636" y="20904"/>
                    </a:lnTo>
                    <a:lnTo>
                      <a:pt x="4657" y="21355"/>
                    </a:lnTo>
                    <a:lnTo>
                      <a:pt x="4718" y="21806"/>
                    </a:lnTo>
                    <a:lnTo>
                      <a:pt x="4800" y="22237"/>
                    </a:lnTo>
                    <a:lnTo>
                      <a:pt x="4903" y="22688"/>
                    </a:lnTo>
                    <a:lnTo>
                      <a:pt x="5046" y="23119"/>
                    </a:lnTo>
                    <a:lnTo>
                      <a:pt x="5211" y="23550"/>
                    </a:lnTo>
                    <a:lnTo>
                      <a:pt x="5539" y="24330"/>
                    </a:lnTo>
                    <a:lnTo>
                      <a:pt x="5559" y="24371"/>
                    </a:lnTo>
                    <a:lnTo>
                      <a:pt x="5559" y="24432"/>
                    </a:lnTo>
                    <a:lnTo>
                      <a:pt x="5539" y="24473"/>
                    </a:lnTo>
                    <a:lnTo>
                      <a:pt x="5498" y="24514"/>
                    </a:lnTo>
                    <a:lnTo>
                      <a:pt x="5354" y="24514"/>
                    </a:lnTo>
                    <a:lnTo>
                      <a:pt x="5313" y="24494"/>
                    </a:lnTo>
                    <a:lnTo>
                      <a:pt x="4349" y="23694"/>
                    </a:lnTo>
                    <a:lnTo>
                      <a:pt x="3508" y="22976"/>
                    </a:lnTo>
                    <a:lnTo>
                      <a:pt x="2687" y="22258"/>
                    </a:lnTo>
                    <a:lnTo>
                      <a:pt x="2257" y="21847"/>
                    </a:lnTo>
                    <a:lnTo>
                      <a:pt x="2072" y="21642"/>
                    </a:lnTo>
                    <a:lnTo>
                      <a:pt x="1887" y="21417"/>
                    </a:lnTo>
                    <a:lnTo>
                      <a:pt x="1703" y="21191"/>
                    </a:lnTo>
                    <a:lnTo>
                      <a:pt x="1559" y="20965"/>
                    </a:lnTo>
                    <a:lnTo>
                      <a:pt x="1415" y="20719"/>
                    </a:lnTo>
                    <a:lnTo>
                      <a:pt x="1292" y="20452"/>
                    </a:lnTo>
                    <a:lnTo>
                      <a:pt x="1190" y="20227"/>
                    </a:lnTo>
                    <a:lnTo>
                      <a:pt x="1108" y="19981"/>
                    </a:lnTo>
                    <a:lnTo>
                      <a:pt x="1067" y="19755"/>
                    </a:lnTo>
                    <a:lnTo>
                      <a:pt x="1026" y="19529"/>
                    </a:lnTo>
                    <a:lnTo>
                      <a:pt x="1005" y="19283"/>
                    </a:lnTo>
                    <a:lnTo>
                      <a:pt x="985" y="19037"/>
                    </a:lnTo>
                    <a:lnTo>
                      <a:pt x="1005" y="18791"/>
                    </a:lnTo>
                    <a:lnTo>
                      <a:pt x="1046" y="18545"/>
                    </a:lnTo>
                    <a:lnTo>
                      <a:pt x="1108" y="18216"/>
                    </a:lnTo>
                    <a:lnTo>
                      <a:pt x="1169" y="17909"/>
                    </a:lnTo>
                    <a:lnTo>
                      <a:pt x="1272" y="17580"/>
                    </a:lnTo>
                    <a:lnTo>
                      <a:pt x="1374" y="17273"/>
                    </a:lnTo>
                    <a:lnTo>
                      <a:pt x="1498" y="16965"/>
                    </a:lnTo>
                    <a:lnTo>
                      <a:pt x="1641" y="16678"/>
                    </a:lnTo>
                    <a:lnTo>
                      <a:pt x="1785" y="16391"/>
                    </a:lnTo>
                    <a:lnTo>
                      <a:pt x="1969" y="16103"/>
                    </a:lnTo>
                    <a:lnTo>
                      <a:pt x="2133" y="15816"/>
                    </a:lnTo>
                    <a:lnTo>
                      <a:pt x="2257" y="15529"/>
                    </a:lnTo>
                    <a:lnTo>
                      <a:pt x="2380" y="15242"/>
                    </a:lnTo>
                    <a:lnTo>
                      <a:pt x="2482" y="14934"/>
                    </a:lnTo>
                    <a:lnTo>
                      <a:pt x="2564" y="14626"/>
                    </a:lnTo>
                    <a:lnTo>
                      <a:pt x="2626" y="14319"/>
                    </a:lnTo>
                    <a:lnTo>
                      <a:pt x="2667" y="13991"/>
                    </a:lnTo>
                    <a:lnTo>
                      <a:pt x="2667" y="13662"/>
                    </a:lnTo>
                    <a:lnTo>
                      <a:pt x="2667" y="13149"/>
                    </a:lnTo>
                    <a:lnTo>
                      <a:pt x="2646" y="12637"/>
                    </a:lnTo>
                    <a:lnTo>
                      <a:pt x="2605" y="12124"/>
                    </a:lnTo>
                    <a:lnTo>
                      <a:pt x="2544" y="11631"/>
                    </a:lnTo>
                    <a:lnTo>
                      <a:pt x="2462" y="11119"/>
                    </a:lnTo>
                    <a:lnTo>
                      <a:pt x="2359" y="10626"/>
                    </a:lnTo>
                    <a:lnTo>
                      <a:pt x="2154" y="9621"/>
                    </a:lnTo>
                    <a:lnTo>
                      <a:pt x="1969" y="8842"/>
                    </a:lnTo>
                    <a:lnTo>
                      <a:pt x="1805" y="8062"/>
                    </a:lnTo>
                    <a:lnTo>
                      <a:pt x="1744" y="7652"/>
                    </a:lnTo>
                    <a:lnTo>
                      <a:pt x="1703" y="7262"/>
                    </a:lnTo>
                    <a:lnTo>
                      <a:pt x="1682" y="6872"/>
                    </a:lnTo>
                    <a:lnTo>
                      <a:pt x="1703" y="6462"/>
                    </a:lnTo>
                    <a:lnTo>
                      <a:pt x="1723" y="6072"/>
                    </a:lnTo>
                    <a:lnTo>
                      <a:pt x="1764" y="5703"/>
                    </a:lnTo>
                    <a:lnTo>
                      <a:pt x="1826" y="5334"/>
                    </a:lnTo>
                    <a:lnTo>
                      <a:pt x="1908" y="4964"/>
                    </a:lnTo>
                    <a:lnTo>
                      <a:pt x="2010" y="4616"/>
                    </a:lnTo>
                    <a:lnTo>
                      <a:pt x="2133" y="4267"/>
                    </a:lnTo>
                    <a:lnTo>
                      <a:pt x="2277" y="3939"/>
                    </a:lnTo>
                    <a:lnTo>
                      <a:pt x="2421" y="3610"/>
                    </a:lnTo>
                    <a:lnTo>
                      <a:pt x="2605" y="3282"/>
                    </a:lnTo>
                    <a:lnTo>
                      <a:pt x="2810" y="2995"/>
                    </a:lnTo>
                    <a:lnTo>
                      <a:pt x="3016" y="2687"/>
                    </a:lnTo>
                    <a:lnTo>
                      <a:pt x="3262" y="2421"/>
                    </a:lnTo>
                    <a:lnTo>
                      <a:pt x="3508" y="2154"/>
                    </a:lnTo>
                    <a:lnTo>
                      <a:pt x="3795" y="1887"/>
                    </a:lnTo>
                    <a:lnTo>
                      <a:pt x="4082" y="1641"/>
                    </a:lnTo>
                    <a:lnTo>
                      <a:pt x="4411" y="1395"/>
                    </a:lnTo>
                    <a:lnTo>
                      <a:pt x="4739" y="1210"/>
                    </a:lnTo>
                    <a:lnTo>
                      <a:pt x="5067" y="1046"/>
                    </a:lnTo>
                    <a:lnTo>
                      <a:pt x="5395" y="923"/>
                    </a:lnTo>
                    <a:lnTo>
                      <a:pt x="5744" y="821"/>
                    </a:lnTo>
                    <a:lnTo>
                      <a:pt x="6093" y="759"/>
                    </a:lnTo>
                    <a:lnTo>
                      <a:pt x="6462" y="718"/>
                    </a:lnTo>
                    <a:close/>
                    <a:moveTo>
                      <a:pt x="5703" y="24740"/>
                    </a:moveTo>
                    <a:lnTo>
                      <a:pt x="5723" y="24822"/>
                    </a:lnTo>
                    <a:lnTo>
                      <a:pt x="5785" y="24863"/>
                    </a:lnTo>
                    <a:lnTo>
                      <a:pt x="5805" y="24904"/>
                    </a:lnTo>
                    <a:lnTo>
                      <a:pt x="5826" y="24945"/>
                    </a:lnTo>
                    <a:lnTo>
                      <a:pt x="5805" y="25007"/>
                    </a:lnTo>
                    <a:lnTo>
                      <a:pt x="5764" y="25027"/>
                    </a:lnTo>
                    <a:lnTo>
                      <a:pt x="5703" y="24842"/>
                    </a:lnTo>
                    <a:lnTo>
                      <a:pt x="5621" y="24781"/>
                    </a:lnTo>
                    <a:lnTo>
                      <a:pt x="5662" y="24740"/>
                    </a:lnTo>
                    <a:close/>
                    <a:moveTo>
                      <a:pt x="6503" y="0"/>
                    </a:moveTo>
                    <a:lnTo>
                      <a:pt x="5990" y="21"/>
                    </a:lnTo>
                    <a:lnTo>
                      <a:pt x="5723" y="21"/>
                    </a:lnTo>
                    <a:lnTo>
                      <a:pt x="5457" y="82"/>
                    </a:lnTo>
                    <a:lnTo>
                      <a:pt x="5046" y="205"/>
                    </a:lnTo>
                    <a:lnTo>
                      <a:pt x="4657" y="349"/>
                    </a:lnTo>
                    <a:lnTo>
                      <a:pt x="4287" y="533"/>
                    </a:lnTo>
                    <a:lnTo>
                      <a:pt x="3918" y="739"/>
                    </a:lnTo>
                    <a:lnTo>
                      <a:pt x="3590" y="964"/>
                    </a:lnTo>
                    <a:lnTo>
                      <a:pt x="3262" y="1231"/>
                    </a:lnTo>
                    <a:lnTo>
                      <a:pt x="2954" y="1518"/>
                    </a:lnTo>
                    <a:lnTo>
                      <a:pt x="2667" y="1826"/>
                    </a:lnTo>
                    <a:lnTo>
                      <a:pt x="2380" y="2154"/>
                    </a:lnTo>
                    <a:lnTo>
                      <a:pt x="2133" y="2482"/>
                    </a:lnTo>
                    <a:lnTo>
                      <a:pt x="1908" y="2831"/>
                    </a:lnTo>
                    <a:lnTo>
                      <a:pt x="1703" y="3180"/>
                    </a:lnTo>
                    <a:lnTo>
                      <a:pt x="1518" y="3549"/>
                    </a:lnTo>
                    <a:lnTo>
                      <a:pt x="1354" y="3898"/>
                    </a:lnTo>
                    <a:lnTo>
                      <a:pt x="1210" y="4287"/>
                    </a:lnTo>
                    <a:lnTo>
                      <a:pt x="1087" y="4657"/>
                    </a:lnTo>
                    <a:lnTo>
                      <a:pt x="985" y="5046"/>
                    </a:lnTo>
                    <a:lnTo>
                      <a:pt x="923" y="5436"/>
                    </a:lnTo>
                    <a:lnTo>
                      <a:pt x="862" y="5826"/>
                    </a:lnTo>
                    <a:lnTo>
                      <a:pt x="821" y="6236"/>
                    </a:lnTo>
                    <a:lnTo>
                      <a:pt x="800" y="6647"/>
                    </a:lnTo>
                    <a:lnTo>
                      <a:pt x="821" y="7057"/>
                    </a:lnTo>
                    <a:lnTo>
                      <a:pt x="841" y="7488"/>
                    </a:lnTo>
                    <a:lnTo>
                      <a:pt x="882" y="7898"/>
                    </a:lnTo>
                    <a:lnTo>
                      <a:pt x="964" y="8513"/>
                    </a:lnTo>
                    <a:lnTo>
                      <a:pt x="1087" y="9129"/>
                    </a:lnTo>
                    <a:lnTo>
                      <a:pt x="1333" y="10360"/>
                    </a:lnTo>
                    <a:lnTo>
                      <a:pt x="1498" y="11180"/>
                    </a:lnTo>
                    <a:lnTo>
                      <a:pt x="1621" y="12001"/>
                    </a:lnTo>
                    <a:lnTo>
                      <a:pt x="1662" y="12411"/>
                    </a:lnTo>
                    <a:lnTo>
                      <a:pt x="1682" y="12821"/>
                    </a:lnTo>
                    <a:lnTo>
                      <a:pt x="1703" y="13252"/>
                    </a:lnTo>
                    <a:lnTo>
                      <a:pt x="1703" y="13662"/>
                    </a:lnTo>
                    <a:lnTo>
                      <a:pt x="1682" y="13908"/>
                    </a:lnTo>
                    <a:lnTo>
                      <a:pt x="1662" y="14155"/>
                    </a:lnTo>
                    <a:lnTo>
                      <a:pt x="1621" y="14380"/>
                    </a:lnTo>
                    <a:lnTo>
                      <a:pt x="1559" y="14626"/>
                    </a:lnTo>
                    <a:lnTo>
                      <a:pt x="1477" y="14852"/>
                    </a:lnTo>
                    <a:lnTo>
                      <a:pt x="1395" y="15078"/>
                    </a:lnTo>
                    <a:lnTo>
                      <a:pt x="1292" y="15303"/>
                    </a:lnTo>
                    <a:lnTo>
                      <a:pt x="1169" y="15509"/>
                    </a:lnTo>
                    <a:lnTo>
                      <a:pt x="780" y="16206"/>
                    </a:lnTo>
                    <a:lnTo>
                      <a:pt x="431" y="16924"/>
                    </a:lnTo>
                    <a:lnTo>
                      <a:pt x="287" y="17252"/>
                    </a:lnTo>
                    <a:lnTo>
                      <a:pt x="164" y="17601"/>
                    </a:lnTo>
                    <a:lnTo>
                      <a:pt x="82" y="17950"/>
                    </a:lnTo>
                    <a:lnTo>
                      <a:pt x="41" y="18298"/>
                    </a:lnTo>
                    <a:lnTo>
                      <a:pt x="0" y="18647"/>
                    </a:lnTo>
                    <a:lnTo>
                      <a:pt x="0" y="18996"/>
                    </a:lnTo>
                    <a:lnTo>
                      <a:pt x="0" y="19365"/>
                    </a:lnTo>
                    <a:lnTo>
                      <a:pt x="41" y="19714"/>
                    </a:lnTo>
                    <a:lnTo>
                      <a:pt x="82" y="20083"/>
                    </a:lnTo>
                    <a:lnTo>
                      <a:pt x="185" y="20432"/>
                    </a:lnTo>
                    <a:lnTo>
                      <a:pt x="308" y="20781"/>
                    </a:lnTo>
                    <a:lnTo>
                      <a:pt x="369" y="20945"/>
                    </a:lnTo>
                    <a:lnTo>
                      <a:pt x="472" y="21109"/>
                    </a:lnTo>
                    <a:lnTo>
                      <a:pt x="780" y="21601"/>
                    </a:lnTo>
                    <a:lnTo>
                      <a:pt x="1128" y="22073"/>
                    </a:lnTo>
                    <a:lnTo>
                      <a:pt x="1333" y="22299"/>
                    </a:lnTo>
                    <a:lnTo>
                      <a:pt x="1539" y="22524"/>
                    </a:lnTo>
                    <a:lnTo>
                      <a:pt x="1744" y="22729"/>
                    </a:lnTo>
                    <a:lnTo>
                      <a:pt x="1969" y="22914"/>
                    </a:lnTo>
                    <a:lnTo>
                      <a:pt x="3098" y="23837"/>
                    </a:lnTo>
                    <a:lnTo>
                      <a:pt x="3672" y="24289"/>
                    </a:lnTo>
                    <a:lnTo>
                      <a:pt x="4267" y="24699"/>
                    </a:lnTo>
                    <a:lnTo>
                      <a:pt x="4554" y="24904"/>
                    </a:lnTo>
                    <a:lnTo>
                      <a:pt x="4800" y="25109"/>
                    </a:lnTo>
                    <a:lnTo>
                      <a:pt x="5026" y="25355"/>
                    </a:lnTo>
                    <a:lnTo>
                      <a:pt x="5231" y="25601"/>
                    </a:lnTo>
                    <a:lnTo>
                      <a:pt x="5395" y="25889"/>
                    </a:lnTo>
                    <a:lnTo>
                      <a:pt x="5539" y="26176"/>
                    </a:lnTo>
                    <a:lnTo>
                      <a:pt x="5662" y="26484"/>
                    </a:lnTo>
                    <a:lnTo>
                      <a:pt x="5744" y="26812"/>
                    </a:lnTo>
                    <a:lnTo>
                      <a:pt x="5867" y="27284"/>
                    </a:lnTo>
                    <a:lnTo>
                      <a:pt x="5929" y="27448"/>
                    </a:lnTo>
                    <a:lnTo>
                      <a:pt x="6011" y="27591"/>
                    </a:lnTo>
                    <a:lnTo>
                      <a:pt x="6052" y="27673"/>
                    </a:lnTo>
                    <a:lnTo>
                      <a:pt x="6134" y="27714"/>
                    </a:lnTo>
                    <a:lnTo>
                      <a:pt x="6216" y="27735"/>
                    </a:lnTo>
                    <a:lnTo>
                      <a:pt x="6298" y="27714"/>
                    </a:lnTo>
                    <a:lnTo>
                      <a:pt x="6421" y="27673"/>
                    </a:lnTo>
                    <a:lnTo>
                      <a:pt x="6544" y="27612"/>
                    </a:lnTo>
                    <a:lnTo>
                      <a:pt x="6585" y="27550"/>
                    </a:lnTo>
                    <a:lnTo>
                      <a:pt x="6626" y="27509"/>
                    </a:lnTo>
                    <a:lnTo>
                      <a:pt x="6667" y="27448"/>
                    </a:lnTo>
                    <a:lnTo>
                      <a:pt x="6688" y="27366"/>
                    </a:lnTo>
                    <a:lnTo>
                      <a:pt x="6749" y="26914"/>
                    </a:lnTo>
                    <a:lnTo>
                      <a:pt x="6749" y="26689"/>
                    </a:lnTo>
                    <a:lnTo>
                      <a:pt x="6770" y="26463"/>
                    </a:lnTo>
                    <a:lnTo>
                      <a:pt x="6749" y="26237"/>
                    </a:lnTo>
                    <a:lnTo>
                      <a:pt x="6729" y="26032"/>
                    </a:lnTo>
                    <a:lnTo>
                      <a:pt x="6688" y="25807"/>
                    </a:lnTo>
                    <a:lnTo>
                      <a:pt x="6647" y="25581"/>
                    </a:lnTo>
                    <a:lnTo>
                      <a:pt x="6462" y="24945"/>
                    </a:lnTo>
                    <a:lnTo>
                      <a:pt x="6359" y="24637"/>
                    </a:lnTo>
                    <a:lnTo>
                      <a:pt x="6236" y="24330"/>
                    </a:lnTo>
                    <a:lnTo>
                      <a:pt x="6113" y="24022"/>
                    </a:lnTo>
                    <a:lnTo>
                      <a:pt x="6011" y="23694"/>
                    </a:lnTo>
                    <a:lnTo>
                      <a:pt x="5785" y="23078"/>
                    </a:lnTo>
                    <a:lnTo>
                      <a:pt x="5703" y="22853"/>
                    </a:lnTo>
                    <a:lnTo>
                      <a:pt x="5641" y="22627"/>
                    </a:lnTo>
                    <a:lnTo>
                      <a:pt x="5559" y="22176"/>
                    </a:lnTo>
                    <a:lnTo>
                      <a:pt x="5457" y="21232"/>
                    </a:lnTo>
                    <a:lnTo>
                      <a:pt x="5436" y="21088"/>
                    </a:lnTo>
                    <a:lnTo>
                      <a:pt x="5436" y="20945"/>
                    </a:lnTo>
                    <a:lnTo>
                      <a:pt x="5477" y="20658"/>
                    </a:lnTo>
                    <a:lnTo>
                      <a:pt x="5580" y="20063"/>
                    </a:lnTo>
                    <a:lnTo>
                      <a:pt x="5641" y="19652"/>
                    </a:lnTo>
                    <a:lnTo>
                      <a:pt x="5744" y="19222"/>
                    </a:lnTo>
                    <a:lnTo>
                      <a:pt x="5867" y="18832"/>
                    </a:lnTo>
                    <a:lnTo>
                      <a:pt x="6011" y="18422"/>
                    </a:lnTo>
                    <a:lnTo>
                      <a:pt x="6175" y="18032"/>
                    </a:lnTo>
                    <a:lnTo>
                      <a:pt x="6359" y="17663"/>
                    </a:lnTo>
                    <a:lnTo>
                      <a:pt x="6585" y="17293"/>
                    </a:lnTo>
                    <a:lnTo>
                      <a:pt x="6831" y="16945"/>
                    </a:lnTo>
                    <a:lnTo>
                      <a:pt x="7754" y="15734"/>
                    </a:lnTo>
                    <a:lnTo>
                      <a:pt x="8226" y="15119"/>
                    </a:lnTo>
                    <a:lnTo>
                      <a:pt x="8718" y="14524"/>
                    </a:lnTo>
                    <a:lnTo>
                      <a:pt x="9108" y="14032"/>
                    </a:lnTo>
                    <a:lnTo>
                      <a:pt x="9498" y="13519"/>
                    </a:lnTo>
                    <a:lnTo>
                      <a:pt x="9867" y="12985"/>
                    </a:lnTo>
                    <a:lnTo>
                      <a:pt x="10195" y="12431"/>
                    </a:lnTo>
                    <a:lnTo>
                      <a:pt x="10503" y="11878"/>
                    </a:lnTo>
                    <a:lnTo>
                      <a:pt x="10811" y="11303"/>
                    </a:lnTo>
                    <a:lnTo>
                      <a:pt x="11078" y="10729"/>
                    </a:lnTo>
                    <a:lnTo>
                      <a:pt x="11324" y="10134"/>
                    </a:lnTo>
                    <a:lnTo>
                      <a:pt x="11488" y="9642"/>
                    </a:lnTo>
                    <a:lnTo>
                      <a:pt x="11652" y="9170"/>
                    </a:lnTo>
                    <a:lnTo>
                      <a:pt x="11775" y="8677"/>
                    </a:lnTo>
                    <a:lnTo>
                      <a:pt x="11878" y="8185"/>
                    </a:lnTo>
                    <a:lnTo>
                      <a:pt x="11960" y="7693"/>
                    </a:lnTo>
                    <a:lnTo>
                      <a:pt x="12021" y="7200"/>
                    </a:lnTo>
                    <a:lnTo>
                      <a:pt x="12062" y="6688"/>
                    </a:lnTo>
                    <a:lnTo>
                      <a:pt x="12103" y="6195"/>
                    </a:lnTo>
                    <a:lnTo>
                      <a:pt x="12103" y="6052"/>
                    </a:lnTo>
                    <a:lnTo>
                      <a:pt x="12083" y="5908"/>
                    </a:lnTo>
                    <a:lnTo>
                      <a:pt x="12062" y="5641"/>
                    </a:lnTo>
                    <a:lnTo>
                      <a:pt x="12021" y="5375"/>
                    </a:lnTo>
                    <a:lnTo>
                      <a:pt x="12001" y="5087"/>
                    </a:lnTo>
                    <a:lnTo>
                      <a:pt x="11939" y="4677"/>
                    </a:lnTo>
                    <a:lnTo>
                      <a:pt x="11878" y="4287"/>
                    </a:lnTo>
                    <a:lnTo>
                      <a:pt x="11775" y="3898"/>
                    </a:lnTo>
                    <a:lnTo>
                      <a:pt x="11652" y="3528"/>
                    </a:lnTo>
                    <a:lnTo>
                      <a:pt x="11488" y="3159"/>
                    </a:lnTo>
                    <a:lnTo>
                      <a:pt x="11303" y="2810"/>
                    </a:lnTo>
                    <a:lnTo>
                      <a:pt x="11119" y="2462"/>
                    </a:lnTo>
                    <a:lnTo>
                      <a:pt x="10893" y="2133"/>
                    </a:lnTo>
                    <a:lnTo>
                      <a:pt x="10606" y="1764"/>
                    </a:lnTo>
                    <a:lnTo>
                      <a:pt x="10277" y="1436"/>
                    </a:lnTo>
                    <a:lnTo>
                      <a:pt x="9929" y="1128"/>
                    </a:lnTo>
                    <a:lnTo>
                      <a:pt x="9560" y="862"/>
                    </a:lnTo>
                    <a:lnTo>
                      <a:pt x="9170" y="636"/>
                    </a:lnTo>
                    <a:lnTo>
                      <a:pt x="8759" y="431"/>
                    </a:lnTo>
                    <a:lnTo>
                      <a:pt x="8329" y="267"/>
                    </a:lnTo>
                    <a:lnTo>
                      <a:pt x="7877" y="123"/>
                    </a:lnTo>
                    <a:lnTo>
                      <a:pt x="7713" y="82"/>
                    </a:lnTo>
                    <a:lnTo>
                      <a:pt x="7549" y="62"/>
                    </a:lnTo>
                    <a:lnTo>
                      <a:pt x="7221" y="21"/>
                    </a:lnTo>
                    <a:lnTo>
                      <a:pt x="65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5646250" y="1150975"/>
                <a:ext cx="530800" cy="964700"/>
              </a:xfrm>
              <a:custGeom>
                <a:rect b="b" l="l" r="r" t="t"/>
                <a:pathLst>
                  <a:path extrusionOk="0" h="38588" w="21232">
                    <a:moveTo>
                      <a:pt x="20740" y="1"/>
                    </a:moveTo>
                    <a:lnTo>
                      <a:pt x="20678" y="21"/>
                    </a:lnTo>
                    <a:lnTo>
                      <a:pt x="20637" y="42"/>
                    </a:lnTo>
                    <a:lnTo>
                      <a:pt x="20596" y="83"/>
                    </a:lnTo>
                    <a:lnTo>
                      <a:pt x="20576" y="165"/>
                    </a:lnTo>
                    <a:lnTo>
                      <a:pt x="20576" y="268"/>
                    </a:lnTo>
                    <a:lnTo>
                      <a:pt x="20576" y="637"/>
                    </a:lnTo>
                    <a:lnTo>
                      <a:pt x="20391" y="924"/>
                    </a:lnTo>
                    <a:lnTo>
                      <a:pt x="20309" y="1068"/>
                    </a:lnTo>
                    <a:lnTo>
                      <a:pt x="20206" y="1191"/>
                    </a:lnTo>
                    <a:lnTo>
                      <a:pt x="20022" y="1375"/>
                    </a:lnTo>
                    <a:lnTo>
                      <a:pt x="19837" y="1560"/>
                    </a:lnTo>
                    <a:lnTo>
                      <a:pt x="19652" y="1745"/>
                    </a:lnTo>
                    <a:lnTo>
                      <a:pt x="19570" y="1847"/>
                    </a:lnTo>
                    <a:lnTo>
                      <a:pt x="19488" y="1970"/>
                    </a:lnTo>
                    <a:lnTo>
                      <a:pt x="19488" y="2032"/>
                    </a:lnTo>
                    <a:lnTo>
                      <a:pt x="19468" y="2114"/>
                    </a:lnTo>
                    <a:lnTo>
                      <a:pt x="19406" y="2196"/>
                    </a:lnTo>
                    <a:lnTo>
                      <a:pt x="19386" y="2298"/>
                    </a:lnTo>
                    <a:lnTo>
                      <a:pt x="19345" y="2401"/>
                    </a:lnTo>
                    <a:lnTo>
                      <a:pt x="19304" y="2483"/>
                    </a:lnTo>
                    <a:lnTo>
                      <a:pt x="19242" y="2545"/>
                    </a:lnTo>
                    <a:lnTo>
                      <a:pt x="19222" y="2606"/>
                    </a:lnTo>
                    <a:lnTo>
                      <a:pt x="19201" y="2750"/>
                    </a:lnTo>
                    <a:lnTo>
                      <a:pt x="19181" y="2914"/>
                    </a:lnTo>
                    <a:lnTo>
                      <a:pt x="19160" y="2975"/>
                    </a:lnTo>
                    <a:lnTo>
                      <a:pt x="19119" y="3037"/>
                    </a:lnTo>
                    <a:lnTo>
                      <a:pt x="19057" y="3098"/>
                    </a:lnTo>
                    <a:lnTo>
                      <a:pt x="19037" y="3160"/>
                    </a:lnTo>
                    <a:lnTo>
                      <a:pt x="19016" y="3304"/>
                    </a:lnTo>
                    <a:lnTo>
                      <a:pt x="18996" y="3468"/>
                    </a:lnTo>
                    <a:lnTo>
                      <a:pt x="18975" y="3529"/>
                    </a:lnTo>
                    <a:lnTo>
                      <a:pt x="18934" y="3591"/>
                    </a:lnTo>
                    <a:lnTo>
                      <a:pt x="18873" y="3652"/>
                    </a:lnTo>
                    <a:lnTo>
                      <a:pt x="18852" y="3714"/>
                    </a:lnTo>
                    <a:lnTo>
                      <a:pt x="18832" y="3857"/>
                    </a:lnTo>
                    <a:lnTo>
                      <a:pt x="18811" y="4001"/>
                    </a:lnTo>
                    <a:lnTo>
                      <a:pt x="18791" y="4083"/>
                    </a:lnTo>
                    <a:lnTo>
                      <a:pt x="18750" y="4145"/>
                    </a:lnTo>
                    <a:lnTo>
                      <a:pt x="18688" y="4186"/>
                    </a:lnTo>
                    <a:lnTo>
                      <a:pt x="18668" y="4268"/>
                    </a:lnTo>
                    <a:lnTo>
                      <a:pt x="18647" y="4411"/>
                    </a:lnTo>
                    <a:lnTo>
                      <a:pt x="18627" y="4555"/>
                    </a:lnTo>
                    <a:lnTo>
                      <a:pt x="18606" y="4637"/>
                    </a:lnTo>
                    <a:lnTo>
                      <a:pt x="18565" y="4699"/>
                    </a:lnTo>
                    <a:lnTo>
                      <a:pt x="18565" y="4678"/>
                    </a:lnTo>
                    <a:lnTo>
                      <a:pt x="18504" y="4740"/>
                    </a:lnTo>
                    <a:lnTo>
                      <a:pt x="18483" y="4822"/>
                    </a:lnTo>
                    <a:lnTo>
                      <a:pt x="18463" y="4965"/>
                    </a:lnTo>
                    <a:lnTo>
                      <a:pt x="18442" y="5109"/>
                    </a:lnTo>
                    <a:lnTo>
                      <a:pt x="18422" y="5170"/>
                    </a:lnTo>
                    <a:lnTo>
                      <a:pt x="18381" y="5232"/>
                    </a:lnTo>
                    <a:lnTo>
                      <a:pt x="18319" y="5293"/>
                    </a:lnTo>
                    <a:lnTo>
                      <a:pt x="18298" y="5375"/>
                    </a:lnTo>
                    <a:lnTo>
                      <a:pt x="18278" y="5519"/>
                    </a:lnTo>
                    <a:lnTo>
                      <a:pt x="18278" y="5663"/>
                    </a:lnTo>
                    <a:lnTo>
                      <a:pt x="18237" y="5724"/>
                    </a:lnTo>
                    <a:lnTo>
                      <a:pt x="18196" y="5786"/>
                    </a:lnTo>
                    <a:lnTo>
                      <a:pt x="18155" y="5847"/>
                    </a:lnTo>
                    <a:lnTo>
                      <a:pt x="18114" y="5929"/>
                    </a:lnTo>
                    <a:lnTo>
                      <a:pt x="18093" y="6073"/>
                    </a:lnTo>
                    <a:lnTo>
                      <a:pt x="18093" y="6217"/>
                    </a:lnTo>
                    <a:lnTo>
                      <a:pt x="18052" y="6299"/>
                    </a:lnTo>
                    <a:lnTo>
                      <a:pt x="18011" y="6360"/>
                    </a:lnTo>
                    <a:lnTo>
                      <a:pt x="18011" y="6442"/>
                    </a:lnTo>
                    <a:lnTo>
                      <a:pt x="18011" y="6524"/>
                    </a:lnTo>
                    <a:lnTo>
                      <a:pt x="17950" y="6586"/>
                    </a:lnTo>
                    <a:lnTo>
                      <a:pt x="17929" y="6647"/>
                    </a:lnTo>
                    <a:lnTo>
                      <a:pt x="17909" y="6811"/>
                    </a:lnTo>
                    <a:lnTo>
                      <a:pt x="17909" y="6955"/>
                    </a:lnTo>
                    <a:lnTo>
                      <a:pt x="17868" y="7017"/>
                    </a:lnTo>
                    <a:lnTo>
                      <a:pt x="17827" y="7099"/>
                    </a:lnTo>
                    <a:lnTo>
                      <a:pt x="17827" y="7181"/>
                    </a:lnTo>
                    <a:lnTo>
                      <a:pt x="17806" y="7263"/>
                    </a:lnTo>
                    <a:lnTo>
                      <a:pt x="17765" y="7324"/>
                    </a:lnTo>
                    <a:lnTo>
                      <a:pt x="17745" y="7386"/>
                    </a:lnTo>
                    <a:lnTo>
                      <a:pt x="17724" y="7529"/>
                    </a:lnTo>
                    <a:lnTo>
                      <a:pt x="17724" y="7694"/>
                    </a:lnTo>
                    <a:lnTo>
                      <a:pt x="17683" y="7755"/>
                    </a:lnTo>
                    <a:lnTo>
                      <a:pt x="17642" y="7817"/>
                    </a:lnTo>
                    <a:lnTo>
                      <a:pt x="17601" y="7878"/>
                    </a:lnTo>
                    <a:lnTo>
                      <a:pt x="17560" y="7940"/>
                    </a:lnTo>
                    <a:lnTo>
                      <a:pt x="17539" y="8104"/>
                    </a:lnTo>
                    <a:lnTo>
                      <a:pt x="17539" y="8247"/>
                    </a:lnTo>
                    <a:lnTo>
                      <a:pt x="17498" y="8309"/>
                    </a:lnTo>
                    <a:lnTo>
                      <a:pt x="17457" y="8391"/>
                    </a:lnTo>
                    <a:lnTo>
                      <a:pt x="17478" y="8473"/>
                    </a:lnTo>
                    <a:lnTo>
                      <a:pt x="17457" y="8535"/>
                    </a:lnTo>
                    <a:lnTo>
                      <a:pt x="17396" y="8637"/>
                    </a:lnTo>
                    <a:lnTo>
                      <a:pt x="17355" y="8740"/>
                    </a:lnTo>
                    <a:lnTo>
                      <a:pt x="17334" y="8842"/>
                    </a:lnTo>
                    <a:lnTo>
                      <a:pt x="17293" y="8945"/>
                    </a:lnTo>
                    <a:lnTo>
                      <a:pt x="17293" y="9027"/>
                    </a:lnTo>
                    <a:lnTo>
                      <a:pt x="17273" y="9089"/>
                    </a:lnTo>
                    <a:lnTo>
                      <a:pt x="17232" y="9150"/>
                    </a:lnTo>
                    <a:lnTo>
                      <a:pt x="17191" y="9232"/>
                    </a:lnTo>
                    <a:lnTo>
                      <a:pt x="17191" y="9376"/>
                    </a:lnTo>
                    <a:lnTo>
                      <a:pt x="17170" y="9519"/>
                    </a:lnTo>
                    <a:lnTo>
                      <a:pt x="17150" y="9581"/>
                    </a:lnTo>
                    <a:lnTo>
                      <a:pt x="17088" y="9642"/>
                    </a:lnTo>
                    <a:lnTo>
                      <a:pt x="17047" y="9704"/>
                    </a:lnTo>
                    <a:lnTo>
                      <a:pt x="17006" y="9765"/>
                    </a:lnTo>
                    <a:lnTo>
                      <a:pt x="17006" y="9930"/>
                    </a:lnTo>
                    <a:lnTo>
                      <a:pt x="16986" y="10073"/>
                    </a:lnTo>
                    <a:lnTo>
                      <a:pt x="16965" y="10135"/>
                    </a:lnTo>
                    <a:lnTo>
                      <a:pt x="16904" y="10196"/>
                    </a:lnTo>
                    <a:lnTo>
                      <a:pt x="16863" y="10258"/>
                    </a:lnTo>
                    <a:lnTo>
                      <a:pt x="16842" y="10319"/>
                    </a:lnTo>
                    <a:lnTo>
                      <a:pt x="16821" y="10483"/>
                    </a:lnTo>
                    <a:lnTo>
                      <a:pt x="16801" y="10627"/>
                    </a:lnTo>
                    <a:lnTo>
                      <a:pt x="16780" y="10709"/>
                    </a:lnTo>
                    <a:lnTo>
                      <a:pt x="16719" y="10771"/>
                    </a:lnTo>
                    <a:lnTo>
                      <a:pt x="16719" y="10853"/>
                    </a:lnTo>
                    <a:lnTo>
                      <a:pt x="16698" y="10935"/>
                    </a:lnTo>
                    <a:lnTo>
                      <a:pt x="16657" y="11017"/>
                    </a:lnTo>
                    <a:lnTo>
                      <a:pt x="16637" y="11119"/>
                    </a:lnTo>
                    <a:lnTo>
                      <a:pt x="16596" y="11222"/>
                    </a:lnTo>
                    <a:lnTo>
                      <a:pt x="16534" y="11304"/>
                    </a:lnTo>
                    <a:lnTo>
                      <a:pt x="16473" y="11386"/>
                    </a:lnTo>
                    <a:lnTo>
                      <a:pt x="16452" y="11489"/>
                    </a:lnTo>
                    <a:lnTo>
                      <a:pt x="16411" y="11591"/>
                    </a:lnTo>
                    <a:lnTo>
                      <a:pt x="16370" y="11694"/>
                    </a:lnTo>
                    <a:lnTo>
                      <a:pt x="16370" y="11776"/>
                    </a:lnTo>
                    <a:lnTo>
                      <a:pt x="16350" y="11858"/>
                    </a:lnTo>
                    <a:lnTo>
                      <a:pt x="16288" y="11940"/>
                    </a:lnTo>
                    <a:lnTo>
                      <a:pt x="16268" y="12043"/>
                    </a:lnTo>
                    <a:lnTo>
                      <a:pt x="16227" y="12145"/>
                    </a:lnTo>
                    <a:lnTo>
                      <a:pt x="16186" y="12248"/>
                    </a:lnTo>
                    <a:lnTo>
                      <a:pt x="16186" y="12330"/>
                    </a:lnTo>
                    <a:lnTo>
                      <a:pt x="16165" y="12391"/>
                    </a:lnTo>
                    <a:lnTo>
                      <a:pt x="16124" y="12453"/>
                    </a:lnTo>
                    <a:lnTo>
                      <a:pt x="16103" y="12535"/>
                    </a:lnTo>
                    <a:lnTo>
                      <a:pt x="16083" y="12678"/>
                    </a:lnTo>
                    <a:lnTo>
                      <a:pt x="16062" y="12822"/>
                    </a:lnTo>
                    <a:lnTo>
                      <a:pt x="16042" y="12884"/>
                    </a:lnTo>
                    <a:lnTo>
                      <a:pt x="15980" y="12945"/>
                    </a:lnTo>
                    <a:lnTo>
                      <a:pt x="15919" y="13048"/>
                    </a:lnTo>
                    <a:lnTo>
                      <a:pt x="15898" y="13150"/>
                    </a:lnTo>
                    <a:lnTo>
                      <a:pt x="15857" y="13253"/>
                    </a:lnTo>
                    <a:lnTo>
                      <a:pt x="15816" y="13335"/>
                    </a:lnTo>
                    <a:lnTo>
                      <a:pt x="15816" y="13417"/>
                    </a:lnTo>
                    <a:lnTo>
                      <a:pt x="15796" y="13499"/>
                    </a:lnTo>
                    <a:lnTo>
                      <a:pt x="15734" y="13602"/>
                    </a:lnTo>
                    <a:lnTo>
                      <a:pt x="15714" y="13684"/>
                    </a:lnTo>
                    <a:lnTo>
                      <a:pt x="15673" y="13786"/>
                    </a:lnTo>
                    <a:lnTo>
                      <a:pt x="15632" y="13889"/>
                    </a:lnTo>
                    <a:lnTo>
                      <a:pt x="15632" y="13868"/>
                    </a:lnTo>
                    <a:lnTo>
                      <a:pt x="15570" y="13930"/>
                    </a:lnTo>
                    <a:lnTo>
                      <a:pt x="15550" y="14012"/>
                    </a:lnTo>
                    <a:lnTo>
                      <a:pt x="15529" y="14155"/>
                    </a:lnTo>
                    <a:lnTo>
                      <a:pt x="15509" y="14299"/>
                    </a:lnTo>
                    <a:lnTo>
                      <a:pt x="15488" y="14381"/>
                    </a:lnTo>
                    <a:lnTo>
                      <a:pt x="15447" y="14443"/>
                    </a:lnTo>
                    <a:lnTo>
                      <a:pt x="15447" y="14525"/>
                    </a:lnTo>
                    <a:lnTo>
                      <a:pt x="15427" y="14607"/>
                    </a:lnTo>
                    <a:lnTo>
                      <a:pt x="15365" y="14689"/>
                    </a:lnTo>
                    <a:lnTo>
                      <a:pt x="15344" y="14791"/>
                    </a:lnTo>
                    <a:lnTo>
                      <a:pt x="15303" y="14894"/>
                    </a:lnTo>
                    <a:lnTo>
                      <a:pt x="15262" y="14997"/>
                    </a:lnTo>
                    <a:lnTo>
                      <a:pt x="15262" y="15079"/>
                    </a:lnTo>
                    <a:lnTo>
                      <a:pt x="15242" y="15161"/>
                    </a:lnTo>
                    <a:lnTo>
                      <a:pt x="15201" y="15222"/>
                    </a:lnTo>
                    <a:lnTo>
                      <a:pt x="15180" y="15284"/>
                    </a:lnTo>
                    <a:lnTo>
                      <a:pt x="15160" y="15427"/>
                    </a:lnTo>
                    <a:lnTo>
                      <a:pt x="15139" y="15571"/>
                    </a:lnTo>
                    <a:lnTo>
                      <a:pt x="15119" y="15653"/>
                    </a:lnTo>
                    <a:lnTo>
                      <a:pt x="15057" y="15715"/>
                    </a:lnTo>
                    <a:lnTo>
                      <a:pt x="15016" y="15776"/>
                    </a:lnTo>
                    <a:lnTo>
                      <a:pt x="14996" y="15838"/>
                    </a:lnTo>
                    <a:lnTo>
                      <a:pt x="14975" y="15981"/>
                    </a:lnTo>
                    <a:lnTo>
                      <a:pt x="14955" y="16125"/>
                    </a:lnTo>
                    <a:lnTo>
                      <a:pt x="14934" y="16207"/>
                    </a:lnTo>
                    <a:lnTo>
                      <a:pt x="14893" y="16268"/>
                    </a:lnTo>
                    <a:lnTo>
                      <a:pt x="14893" y="16248"/>
                    </a:lnTo>
                    <a:lnTo>
                      <a:pt x="14832" y="16309"/>
                    </a:lnTo>
                    <a:lnTo>
                      <a:pt x="14811" y="16391"/>
                    </a:lnTo>
                    <a:lnTo>
                      <a:pt x="14791" y="16535"/>
                    </a:lnTo>
                    <a:lnTo>
                      <a:pt x="14770" y="16679"/>
                    </a:lnTo>
                    <a:lnTo>
                      <a:pt x="14750" y="16761"/>
                    </a:lnTo>
                    <a:lnTo>
                      <a:pt x="14709" y="16822"/>
                    </a:lnTo>
                    <a:lnTo>
                      <a:pt x="14709" y="16802"/>
                    </a:lnTo>
                    <a:lnTo>
                      <a:pt x="14647" y="16863"/>
                    </a:lnTo>
                    <a:lnTo>
                      <a:pt x="14626" y="16945"/>
                    </a:lnTo>
                    <a:lnTo>
                      <a:pt x="14606" y="17089"/>
                    </a:lnTo>
                    <a:lnTo>
                      <a:pt x="14585" y="17233"/>
                    </a:lnTo>
                    <a:lnTo>
                      <a:pt x="14565" y="17294"/>
                    </a:lnTo>
                    <a:lnTo>
                      <a:pt x="14524" y="17356"/>
                    </a:lnTo>
                    <a:lnTo>
                      <a:pt x="14462" y="17417"/>
                    </a:lnTo>
                    <a:lnTo>
                      <a:pt x="14442" y="17479"/>
                    </a:lnTo>
                    <a:lnTo>
                      <a:pt x="14421" y="17643"/>
                    </a:lnTo>
                    <a:lnTo>
                      <a:pt x="14401" y="17786"/>
                    </a:lnTo>
                    <a:lnTo>
                      <a:pt x="14380" y="17848"/>
                    </a:lnTo>
                    <a:lnTo>
                      <a:pt x="14339" y="17910"/>
                    </a:lnTo>
                    <a:lnTo>
                      <a:pt x="14278" y="17971"/>
                    </a:lnTo>
                    <a:lnTo>
                      <a:pt x="14257" y="18033"/>
                    </a:lnTo>
                    <a:lnTo>
                      <a:pt x="14237" y="18197"/>
                    </a:lnTo>
                    <a:lnTo>
                      <a:pt x="14237" y="18340"/>
                    </a:lnTo>
                    <a:lnTo>
                      <a:pt x="14196" y="18402"/>
                    </a:lnTo>
                    <a:lnTo>
                      <a:pt x="14155" y="18463"/>
                    </a:lnTo>
                    <a:lnTo>
                      <a:pt x="14093" y="18545"/>
                    </a:lnTo>
                    <a:lnTo>
                      <a:pt x="14052" y="18648"/>
                    </a:lnTo>
                    <a:lnTo>
                      <a:pt x="14032" y="18751"/>
                    </a:lnTo>
                    <a:lnTo>
                      <a:pt x="13970" y="18853"/>
                    </a:lnTo>
                    <a:lnTo>
                      <a:pt x="13970" y="18935"/>
                    </a:lnTo>
                    <a:lnTo>
                      <a:pt x="13950" y="19017"/>
                    </a:lnTo>
                    <a:lnTo>
                      <a:pt x="13909" y="19099"/>
                    </a:lnTo>
                    <a:lnTo>
                      <a:pt x="13867" y="19202"/>
                    </a:lnTo>
                    <a:lnTo>
                      <a:pt x="13847" y="19304"/>
                    </a:lnTo>
                    <a:lnTo>
                      <a:pt x="13785" y="19407"/>
                    </a:lnTo>
                    <a:lnTo>
                      <a:pt x="13785" y="19489"/>
                    </a:lnTo>
                    <a:lnTo>
                      <a:pt x="13765" y="19571"/>
                    </a:lnTo>
                    <a:lnTo>
                      <a:pt x="13724" y="19653"/>
                    </a:lnTo>
                    <a:lnTo>
                      <a:pt x="13683" y="19756"/>
                    </a:lnTo>
                    <a:lnTo>
                      <a:pt x="13662" y="19858"/>
                    </a:lnTo>
                    <a:lnTo>
                      <a:pt x="13642" y="19899"/>
                    </a:lnTo>
                    <a:lnTo>
                      <a:pt x="13601" y="19940"/>
                    </a:lnTo>
                    <a:lnTo>
                      <a:pt x="13560" y="20002"/>
                    </a:lnTo>
                    <a:lnTo>
                      <a:pt x="13519" y="20063"/>
                    </a:lnTo>
                    <a:lnTo>
                      <a:pt x="13519" y="20207"/>
                    </a:lnTo>
                    <a:lnTo>
                      <a:pt x="13498" y="20351"/>
                    </a:lnTo>
                    <a:lnTo>
                      <a:pt x="13457" y="20433"/>
                    </a:lnTo>
                    <a:lnTo>
                      <a:pt x="13416" y="20474"/>
                    </a:lnTo>
                    <a:lnTo>
                      <a:pt x="13375" y="20535"/>
                    </a:lnTo>
                    <a:lnTo>
                      <a:pt x="13334" y="20617"/>
                    </a:lnTo>
                    <a:lnTo>
                      <a:pt x="13334" y="20761"/>
                    </a:lnTo>
                    <a:lnTo>
                      <a:pt x="13314" y="20905"/>
                    </a:lnTo>
                    <a:lnTo>
                      <a:pt x="13273" y="20966"/>
                    </a:lnTo>
                    <a:lnTo>
                      <a:pt x="13232" y="21028"/>
                    </a:lnTo>
                    <a:lnTo>
                      <a:pt x="13170" y="21130"/>
                    </a:lnTo>
                    <a:lnTo>
                      <a:pt x="13129" y="21233"/>
                    </a:lnTo>
                    <a:lnTo>
                      <a:pt x="13108" y="21335"/>
                    </a:lnTo>
                    <a:lnTo>
                      <a:pt x="13047" y="21417"/>
                    </a:lnTo>
                    <a:lnTo>
                      <a:pt x="13047" y="21499"/>
                    </a:lnTo>
                    <a:lnTo>
                      <a:pt x="13047" y="21582"/>
                    </a:lnTo>
                    <a:lnTo>
                      <a:pt x="12985" y="21684"/>
                    </a:lnTo>
                    <a:lnTo>
                      <a:pt x="12944" y="21787"/>
                    </a:lnTo>
                    <a:lnTo>
                      <a:pt x="12924" y="21889"/>
                    </a:lnTo>
                    <a:lnTo>
                      <a:pt x="12862" y="21971"/>
                    </a:lnTo>
                    <a:lnTo>
                      <a:pt x="12862" y="22053"/>
                    </a:lnTo>
                    <a:lnTo>
                      <a:pt x="12862" y="22135"/>
                    </a:lnTo>
                    <a:lnTo>
                      <a:pt x="12801" y="22217"/>
                    </a:lnTo>
                    <a:lnTo>
                      <a:pt x="12760" y="22320"/>
                    </a:lnTo>
                    <a:lnTo>
                      <a:pt x="12739" y="22423"/>
                    </a:lnTo>
                    <a:lnTo>
                      <a:pt x="12678" y="22525"/>
                    </a:lnTo>
                    <a:lnTo>
                      <a:pt x="12678" y="22607"/>
                    </a:lnTo>
                    <a:lnTo>
                      <a:pt x="12657" y="22689"/>
                    </a:lnTo>
                    <a:lnTo>
                      <a:pt x="12575" y="22792"/>
                    </a:lnTo>
                    <a:lnTo>
                      <a:pt x="12514" y="22894"/>
                    </a:lnTo>
                    <a:lnTo>
                      <a:pt x="12514" y="22976"/>
                    </a:lnTo>
                    <a:lnTo>
                      <a:pt x="12493" y="23059"/>
                    </a:lnTo>
                    <a:lnTo>
                      <a:pt x="12452" y="23100"/>
                    </a:lnTo>
                    <a:lnTo>
                      <a:pt x="12432" y="23141"/>
                    </a:lnTo>
                    <a:lnTo>
                      <a:pt x="12411" y="23243"/>
                    </a:lnTo>
                    <a:lnTo>
                      <a:pt x="12370" y="23346"/>
                    </a:lnTo>
                    <a:lnTo>
                      <a:pt x="12308" y="23428"/>
                    </a:lnTo>
                    <a:lnTo>
                      <a:pt x="12308" y="23530"/>
                    </a:lnTo>
                    <a:lnTo>
                      <a:pt x="12308" y="23612"/>
                    </a:lnTo>
                    <a:lnTo>
                      <a:pt x="12247" y="23694"/>
                    </a:lnTo>
                    <a:lnTo>
                      <a:pt x="12226" y="23797"/>
                    </a:lnTo>
                    <a:lnTo>
                      <a:pt x="12185" y="23900"/>
                    </a:lnTo>
                    <a:lnTo>
                      <a:pt x="12165" y="23941"/>
                    </a:lnTo>
                    <a:lnTo>
                      <a:pt x="12124" y="23982"/>
                    </a:lnTo>
                    <a:lnTo>
                      <a:pt x="12062" y="24064"/>
                    </a:lnTo>
                    <a:lnTo>
                      <a:pt x="12042" y="24166"/>
                    </a:lnTo>
                    <a:lnTo>
                      <a:pt x="12001" y="24248"/>
                    </a:lnTo>
                    <a:lnTo>
                      <a:pt x="11939" y="24351"/>
                    </a:lnTo>
                    <a:lnTo>
                      <a:pt x="11960" y="24351"/>
                    </a:lnTo>
                    <a:lnTo>
                      <a:pt x="11919" y="24392"/>
                    </a:lnTo>
                    <a:lnTo>
                      <a:pt x="11878" y="24433"/>
                    </a:lnTo>
                    <a:lnTo>
                      <a:pt x="11857" y="24536"/>
                    </a:lnTo>
                    <a:lnTo>
                      <a:pt x="11816" y="24638"/>
                    </a:lnTo>
                    <a:lnTo>
                      <a:pt x="11775" y="24741"/>
                    </a:lnTo>
                    <a:lnTo>
                      <a:pt x="11775" y="24823"/>
                    </a:lnTo>
                    <a:lnTo>
                      <a:pt x="11755" y="24884"/>
                    </a:lnTo>
                    <a:lnTo>
                      <a:pt x="11652" y="24987"/>
                    </a:lnTo>
                    <a:lnTo>
                      <a:pt x="11590" y="25110"/>
                    </a:lnTo>
                    <a:lnTo>
                      <a:pt x="11590" y="25192"/>
                    </a:lnTo>
                    <a:lnTo>
                      <a:pt x="11570" y="25254"/>
                    </a:lnTo>
                    <a:lnTo>
                      <a:pt x="11508" y="25356"/>
                    </a:lnTo>
                    <a:lnTo>
                      <a:pt x="11488" y="25438"/>
                    </a:lnTo>
                    <a:lnTo>
                      <a:pt x="11447" y="25541"/>
                    </a:lnTo>
                    <a:lnTo>
                      <a:pt x="11426" y="25582"/>
                    </a:lnTo>
                    <a:lnTo>
                      <a:pt x="11385" y="25623"/>
                    </a:lnTo>
                    <a:lnTo>
                      <a:pt x="11344" y="25705"/>
                    </a:lnTo>
                    <a:lnTo>
                      <a:pt x="11303" y="25807"/>
                    </a:lnTo>
                    <a:lnTo>
                      <a:pt x="11262" y="25910"/>
                    </a:lnTo>
                    <a:lnTo>
                      <a:pt x="11221" y="25992"/>
                    </a:lnTo>
                    <a:lnTo>
                      <a:pt x="11160" y="26074"/>
                    </a:lnTo>
                    <a:lnTo>
                      <a:pt x="11119" y="26177"/>
                    </a:lnTo>
                    <a:lnTo>
                      <a:pt x="11078" y="26279"/>
                    </a:lnTo>
                    <a:lnTo>
                      <a:pt x="11037" y="26361"/>
                    </a:lnTo>
                    <a:lnTo>
                      <a:pt x="10996" y="26402"/>
                    </a:lnTo>
                    <a:lnTo>
                      <a:pt x="10975" y="26443"/>
                    </a:lnTo>
                    <a:lnTo>
                      <a:pt x="10934" y="26546"/>
                    </a:lnTo>
                    <a:lnTo>
                      <a:pt x="10913" y="26648"/>
                    </a:lnTo>
                    <a:lnTo>
                      <a:pt x="10852" y="26731"/>
                    </a:lnTo>
                    <a:lnTo>
                      <a:pt x="10811" y="26772"/>
                    </a:lnTo>
                    <a:lnTo>
                      <a:pt x="10790" y="26813"/>
                    </a:lnTo>
                    <a:lnTo>
                      <a:pt x="10749" y="26915"/>
                    </a:lnTo>
                    <a:lnTo>
                      <a:pt x="10729" y="27018"/>
                    </a:lnTo>
                    <a:lnTo>
                      <a:pt x="10667" y="27100"/>
                    </a:lnTo>
                    <a:lnTo>
                      <a:pt x="10606" y="27182"/>
                    </a:lnTo>
                    <a:lnTo>
                      <a:pt x="10565" y="27284"/>
                    </a:lnTo>
                    <a:lnTo>
                      <a:pt x="10544" y="27387"/>
                    </a:lnTo>
                    <a:lnTo>
                      <a:pt x="10483" y="27469"/>
                    </a:lnTo>
                    <a:lnTo>
                      <a:pt x="10442" y="27510"/>
                    </a:lnTo>
                    <a:lnTo>
                      <a:pt x="10421" y="27551"/>
                    </a:lnTo>
                    <a:lnTo>
                      <a:pt x="10380" y="27654"/>
                    </a:lnTo>
                    <a:lnTo>
                      <a:pt x="10360" y="27756"/>
                    </a:lnTo>
                    <a:lnTo>
                      <a:pt x="10298" y="27838"/>
                    </a:lnTo>
                    <a:lnTo>
                      <a:pt x="10257" y="27879"/>
                    </a:lnTo>
                    <a:lnTo>
                      <a:pt x="10237" y="27920"/>
                    </a:lnTo>
                    <a:lnTo>
                      <a:pt x="10195" y="28023"/>
                    </a:lnTo>
                    <a:lnTo>
                      <a:pt x="10175" y="28125"/>
                    </a:lnTo>
                    <a:lnTo>
                      <a:pt x="10113" y="28208"/>
                    </a:lnTo>
                    <a:lnTo>
                      <a:pt x="10072" y="28228"/>
                    </a:lnTo>
                    <a:lnTo>
                      <a:pt x="10052" y="28290"/>
                    </a:lnTo>
                    <a:lnTo>
                      <a:pt x="10011" y="28372"/>
                    </a:lnTo>
                    <a:lnTo>
                      <a:pt x="9990" y="28474"/>
                    </a:lnTo>
                    <a:lnTo>
                      <a:pt x="9949" y="28515"/>
                    </a:lnTo>
                    <a:lnTo>
                      <a:pt x="9929" y="28556"/>
                    </a:lnTo>
                    <a:lnTo>
                      <a:pt x="9888" y="28597"/>
                    </a:lnTo>
                    <a:lnTo>
                      <a:pt x="9867" y="28638"/>
                    </a:lnTo>
                    <a:lnTo>
                      <a:pt x="9826" y="28741"/>
                    </a:lnTo>
                    <a:lnTo>
                      <a:pt x="9806" y="28843"/>
                    </a:lnTo>
                    <a:lnTo>
                      <a:pt x="9765" y="28884"/>
                    </a:lnTo>
                    <a:lnTo>
                      <a:pt x="9744" y="28926"/>
                    </a:lnTo>
                    <a:lnTo>
                      <a:pt x="9724" y="28926"/>
                    </a:lnTo>
                    <a:lnTo>
                      <a:pt x="9642" y="29028"/>
                    </a:lnTo>
                    <a:lnTo>
                      <a:pt x="9560" y="29131"/>
                    </a:lnTo>
                    <a:lnTo>
                      <a:pt x="9560" y="29110"/>
                    </a:lnTo>
                    <a:lnTo>
                      <a:pt x="9539" y="29151"/>
                    </a:lnTo>
                    <a:lnTo>
                      <a:pt x="9498" y="29192"/>
                    </a:lnTo>
                    <a:lnTo>
                      <a:pt x="9457" y="29295"/>
                    </a:lnTo>
                    <a:lnTo>
                      <a:pt x="9436" y="29397"/>
                    </a:lnTo>
                    <a:lnTo>
                      <a:pt x="9416" y="29438"/>
                    </a:lnTo>
                    <a:lnTo>
                      <a:pt x="9375" y="29479"/>
                    </a:lnTo>
                    <a:lnTo>
                      <a:pt x="9334" y="29520"/>
                    </a:lnTo>
                    <a:lnTo>
                      <a:pt x="9313" y="29561"/>
                    </a:lnTo>
                    <a:lnTo>
                      <a:pt x="9293" y="29664"/>
                    </a:lnTo>
                    <a:lnTo>
                      <a:pt x="9252" y="29767"/>
                    </a:lnTo>
                    <a:lnTo>
                      <a:pt x="9231" y="29808"/>
                    </a:lnTo>
                    <a:lnTo>
                      <a:pt x="9190" y="29849"/>
                    </a:lnTo>
                    <a:lnTo>
                      <a:pt x="9006" y="30054"/>
                    </a:lnTo>
                    <a:lnTo>
                      <a:pt x="8985" y="30074"/>
                    </a:lnTo>
                    <a:lnTo>
                      <a:pt x="8944" y="30115"/>
                    </a:lnTo>
                    <a:lnTo>
                      <a:pt x="8924" y="30218"/>
                    </a:lnTo>
                    <a:lnTo>
                      <a:pt x="8883" y="30320"/>
                    </a:lnTo>
                    <a:lnTo>
                      <a:pt x="8862" y="30361"/>
                    </a:lnTo>
                    <a:lnTo>
                      <a:pt x="8821" y="30403"/>
                    </a:lnTo>
                    <a:lnTo>
                      <a:pt x="8718" y="30505"/>
                    </a:lnTo>
                    <a:lnTo>
                      <a:pt x="8636" y="30587"/>
                    </a:lnTo>
                    <a:lnTo>
                      <a:pt x="8657" y="30587"/>
                    </a:lnTo>
                    <a:lnTo>
                      <a:pt x="8616" y="30628"/>
                    </a:lnTo>
                    <a:lnTo>
                      <a:pt x="8575" y="30669"/>
                    </a:lnTo>
                    <a:lnTo>
                      <a:pt x="8554" y="30772"/>
                    </a:lnTo>
                    <a:lnTo>
                      <a:pt x="8513" y="30874"/>
                    </a:lnTo>
                    <a:lnTo>
                      <a:pt x="8493" y="30915"/>
                    </a:lnTo>
                    <a:lnTo>
                      <a:pt x="8452" y="30956"/>
                    </a:lnTo>
                    <a:lnTo>
                      <a:pt x="8349" y="31059"/>
                    </a:lnTo>
                    <a:lnTo>
                      <a:pt x="8288" y="31162"/>
                    </a:lnTo>
                    <a:lnTo>
                      <a:pt x="8267" y="31244"/>
                    </a:lnTo>
                    <a:lnTo>
                      <a:pt x="8247" y="31326"/>
                    </a:lnTo>
                    <a:lnTo>
                      <a:pt x="8165" y="31408"/>
                    </a:lnTo>
                    <a:lnTo>
                      <a:pt x="8083" y="31510"/>
                    </a:lnTo>
                    <a:lnTo>
                      <a:pt x="7898" y="31695"/>
                    </a:lnTo>
                    <a:lnTo>
                      <a:pt x="7918" y="31695"/>
                    </a:lnTo>
                    <a:lnTo>
                      <a:pt x="7877" y="31736"/>
                    </a:lnTo>
                    <a:lnTo>
                      <a:pt x="7857" y="31777"/>
                    </a:lnTo>
                    <a:lnTo>
                      <a:pt x="7816" y="31859"/>
                    </a:lnTo>
                    <a:lnTo>
                      <a:pt x="7775" y="31962"/>
                    </a:lnTo>
                    <a:lnTo>
                      <a:pt x="7754" y="32003"/>
                    </a:lnTo>
                    <a:lnTo>
                      <a:pt x="7713" y="32044"/>
                    </a:lnTo>
                    <a:lnTo>
                      <a:pt x="7529" y="32249"/>
                    </a:lnTo>
                    <a:lnTo>
                      <a:pt x="7549" y="32249"/>
                    </a:lnTo>
                    <a:lnTo>
                      <a:pt x="7447" y="32331"/>
                    </a:lnTo>
                    <a:lnTo>
                      <a:pt x="7365" y="32433"/>
                    </a:lnTo>
                    <a:lnTo>
                      <a:pt x="7262" y="32515"/>
                    </a:lnTo>
                    <a:lnTo>
                      <a:pt x="7180" y="32639"/>
                    </a:lnTo>
                    <a:lnTo>
                      <a:pt x="7180" y="32721"/>
                    </a:lnTo>
                    <a:lnTo>
                      <a:pt x="7139" y="32803"/>
                    </a:lnTo>
                    <a:lnTo>
                      <a:pt x="7077" y="32885"/>
                    </a:lnTo>
                    <a:lnTo>
                      <a:pt x="6975" y="32967"/>
                    </a:lnTo>
                    <a:lnTo>
                      <a:pt x="6811" y="33151"/>
                    </a:lnTo>
                    <a:lnTo>
                      <a:pt x="6790" y="33151"/>
                    </a:lnTo>
                    <a:lnTo>
                      <a:pt x="6626" y="33336"/>
                    </a:lnTo>
                    <a:lnTo>
                      <a:pt x="6441" y="33541"/>
                    </a:lnTo>
                    <a:lnTo>
                      <a:pt x="6441" y="33521"/>
                    </a:lnTo>
                    <a:lnTo>
                      <a:pt x="6339" y="33623"/>
                    </a:lnTo>
                    <a:lnTo>
                      <a:pt x="6257" y="33726"/>
                    </a:lnTo>
                    <a:lnTo>
                      <a:pt x="6257" y="33705"/>
                    </a:lnTo>
                    <a:lnTo>
                      <a:pt x="6154" y="33808"/>
                    </a:lnTo>
                    <a:lnTo>
                      <a:pt x="6072" y="33910"/>
                    </a:lnTo>
                    <a:lnTo>
                      <a:pt x="6072" y="33890"/>
                    </a:lnTo>
                    <a:lnTo>
                      <a:pt x="5970" y="33992"/>
                    </a:lnTo>
                    <a:lnTo>
                      <a:pt x="5888" y="34095"/>
                    </a:lnTo>
                    <a:lnTo>
                      <a:pt x="5888" y="34075"/>
                    </a:lnTo>
                    <a:lnTo>
                      <a:pt x="5785" y="34177"/>
                    </a:lnTo>
                    <a:lnTo>
                      <a:pt x="5703" y="34280"/>
                    </a:lnTo>
                    <a:lnTo>
                      <a:pt x="5703" y="34259"/>
                    </a:lnTo>
                    <a:lnTo>
                      <a:pt x="5600" y="34362"/>
                    </a:lnTo>
                    <a:lnTo>
                      <a:pt x="5518" y="34464"/>
                    </a:lnTo>
                    <a:lnTo>
                      <a:pt x="5498" y="34485"/>
                    </a:lnTo>
                    <a:lnTo>
                      <a:pt x="5457" y="34526"/>
                    </a:lnTo>
                    <a:lnTo>
                      <a:pt x="5436" y="34628"/>
                    </a:lnTo>
                    <a:lnTo>
                      <a:pt x="5395" y="34710"/>
                    </a:lnTo>
                    <a:lnTo>
                      <a:pt x="5375" y="34751"/>
                    </a:lnTo>
                    <a:lnTo>
                      <a:pt x="5334" y="34792"/>
                    </a:lnTo>
                    <a:lnTo>
                      <a:pt x="5313" y="34792"/>
                    </a:lnTo>
                    <a:lnTo>
                      <a:pt x="5272" y="34834"/>
                    </a:lnTo>
                    <a:lnTo>
                      <a:pt x="5231" y="34875"/>
                    </a:lnTo>
                    <a:lnTo>
                      <a:pt x="5149" y="34916"/>
                    </a:lnTo>
                    <a:lnTo>
                      <a:pt x="5046" y="34936"/>
                    </a:lnTo>
                    <a:lnTo>
                      <a:pt x="5005" y="34977"/>
                    </a:lnTo>
                    <a:lnTo>
                      <a:pt x="4985" y="34998"/>
                    </a:lnTo>
                    <a:lnTo>
                      <a:pt x="4985" y="34998"/>
                    </a:lnTo>
                    <a:lnTo>
                      <a:pt x="4800" y="35203"/>
                    </a:lnTo>
                    <a:lnTo>
                      <a:pt x="4698" y="35285"/>
                    </a:lnTo>
                    <a:lnTo>
                      <a:pt x="4595" y="35367"/>
                    </a:lnTo>
                    <a:lnTo>
                      <a:pt x="4616" y="35367"/>
                    </a:lnTo>
                    <a:lnTo>
                      <a:pt x="4513" y="35449"/>
                    </a:lnTo>
                    <a:lnTo>
                      <a:pt x="4411" y="35552"/>
                    </a:lnTo>
                    <a:lnTo>
                      <a:pt x="4226" y="35716"/>
                    </a:lnTo>
                    <a:lnTo>
                      <a:pt x="4164" y="35736"/>
                    </a:lnTo>
                    <a:lnTo>
                      <a:pt x="4082" y="35736"/>
                    </a:lnTo>
                    <a:lnTo>
                      <a:pt x="3959" y="35818"/>
                    </a:lnTo>
                    <a:lnTo>
                      <a:pt x="3877" y="35921"/>
                    </a:lnTo>
                    <a:lnTo>
                      <a:pt x="3775" y="36003"/>
                    </a:lnTo>
                    <a:lnTo>
                      <a:pt x="3693" y="36105"/>
                    </a:lnTo>
                    <a:lnTo>
                      <a:pt x="3590" y="36187"/>
                    </a:lnTo>
                    <a:lnTo>
                      <a:pt x="3508" y="36290"/>
                    </a:lnTo>
                    <a:lnTo>
                      <a:pt x="3303" y="36454"/>
                    </a:lnTo>
                    <a:lnTo>
                      <a:pt x="3262" y="36495"/>
                    </a:lnTo>
                    <a:lnTo>
                      <a:pt x="3221" y="36516"/>
                    </a:lnTo>
                    <a:lnTo>
                      <a:pt x="3118" y="36557"/>
                    </a:lnTo>
                    <a:lnTo>
                      <a:pt x="3036" y="36598"/>
                    </a:lnTo>
                    <a:lnTo>
                      <a:pt x="2975" y="36618"/>
                    </a:lnTo>
                    <a:lnTo>
                      <a:pt x="2954" y="36659"/>
                    </a:lnTo>
                    <a:lnTo>
                      <a:pt x="2954" y="36639"/>
                    </a:lnTo>
                    <a:lnTo>
                      <a:pt x="2913" y="36680"/>
                    </a:lnTo>
                    <a:lnTo>
                      <a:pt x="2852" y="36700"/>
                    </a:lnTo>
                    <a:lnTo>
                      <a:pt x="2769" y="36741"/>
                    </a:lnTo>
                    <a:lnTo>
                      <a:pt x="2667" y="36782"/>
                    </a:lnTo>
                    <a:lnTo>
                      <a:pt x="2626" y="36803"/>
                    </a:lnTo>
                    <a:lnTo>
                      <a:pt x="2585" y="36844"/>
                    </a:lnTo>
                    <a:lnTo>
                      <a:pt x="2298" y="37008"/>
                    </a:lnTo>
                    <a:lnTo>
                      <a:pt x="2154" y="37111"/>
                    </a:lnTo>
                    <a:lnTo>
                      <a:pt x="2031" y="37213"/>
                    </a:lnTo>
                    <a:lnTo>
                      <a:pt x="2031" y="37193"/>
                    </a:lnTo>
                    <a:lnTo>
                      <a:pt x="1846" y="37377"/>
                    </a:lnTo>
                    <a:lnTo>
                      <a:pt x="1764" y="37398"/>
                    </a:lnTo>
                    <a:lnTo>
                      <a:pt x="1703" y="37398"/>
                    </a:lnTo>
                    <a:lnTo>
                      <a:pt x="1580" y="37480"/>
                    </a:lnTo>
                    <a:lnTo>
                      <a:pt x="1477" y="37562"/>
                    </a:lnTo>
                    <a:lnTo>
                      <a:pt x="1292" y="37726"/>
                    </a:lnTo>
                    <a:lnTo>
                      <a:pt x="1210" y="37747"/>
                    </a:lnTo>
                    <a:lnTo>
                      <a:pt x="1128" y="37747"/>
                    </a:lnTo>
                    <a:lnTo>
                      <a:pt x="923" y="37911"/>
                    </a:lnTo>
                    <a:lnTo>
                      <a:pt x="841" y="37931"/>
                    </a:lnTo>
                    <a:lnTo>
                      <a:pt x="759" y="37952"/>
                    </a:lnTo>
                    <a:lnTo>
                      <a:pt x="677" y="37993"/>
                    </a:lnTo>
                    <a:lnTo>
                      <a:pt x="574" y="38034"/>
                    </a:lnTo>
                    <a:lnTo>
                      <a:pt x="472" y="38054"/>
                    </a:lnTo>
                    <a:lnTo>
                      <a:pt x="410" y="38095"/>
                    </a:lnTo>
                    <a:lnTo>
                      <a:pt x="369" y="38116"/>
                    </a:lnTo>
                    <a:lnTo>
                      <a:pt x="390" y="38116"/>
                    </a:lnTo>
                    <a:lnTo>
                      <a:pt x="287" y="38177"/>
                    </a:lnTo>
                    <a:lnTo>
                      <a:pt x="185" y="38218"/>
                    </a:lnTo>
                    <a:lnTo>
                      <a:pt x="103" y="38239"/>
                    </a:lnTo>
                    <a:lnTo>
                      <a:pt x="0" y="38300"/>
                    </a:lnTo>
                    <a:lnTo>
                      <a:pt x="0" y="38403"/>
                    </a:lnTo>
                    <a:lnTo>
                      <a:pt x="41" y="38485"/>
                    </a:lnTo>
                    <a:lnTo>
                      <a:pt x="103" y="38526"/>
                    </a:lnTo>
                    <a:lnTo>
                      <a:pt x="185" y="38547"/>
                    </a:lnTo>
                    <a:lnTo>
                      <a:pt x="780" y="38567"/>
                    </a:lnTo>
                    <a:lnTo>
                      <a:pt x="1375" y="38588"/>
                    </a:lnTo>
                    <a:lnTo>
                      <a:pt x="1682" y="38588"/>
                    </a:lnTo>
                    <a:lnTo>
                      <a:pt x="1969" y="38567"/>
                    </a:lnTo>
                    <a:lnTo>
                      <a:pt x="2277" y="38526"/>
                    </a:lnTo>
                    <a:lnTo>
                      <a:pt x="2564" y="38464"/>
                    </a:lnTo>
                    <a:lnTo>
                      <a:pt x="2564" y="38485"/>
                    </a:lnTo>
                    <a:lnTo>
                      <a:pt x="2728" y="38403"/>
                    </a:lnTo>
                    <a:lnTo>
                      <a:pt x="2893" y="38382"/>
                    </a:lnTo>
                    <a:lnTo>
                      <a:pt x="3221" y="38382"/>
                    </a:lnTo>
                    <a:lnTo>
                      <a:pt x="3385" y="38403"/>
                    </a:lnTo>
                    <a:lnTo>
                      <a:pt x="3549" y="38403"/>
                    </a:lnTo>
                    <a:lnTo>
                      <a:pt x="3713" y="38362"/>
                    </a:lnTo>
                    <a:lnTo>
                      <a:pt x="3857" y="38300"/>
                    </a:lnTo>
                    <a:lnTo>
                      <a:pt x="3939" y="38280"/>
                    </a:lnTo>
                    <a:lnTo>
                      <a:pt x="4021" y="38280"/>
                    </a:lnTo>
                    <a:lnTo>
                      <a:pt x="4185" y="38218"/>
                    </a:lnTo>
                    <a:lnTo>
                      <a:pt x="4349" y="38198"/>
                    </a:lnTo>
                    <a:lnTo>
                      <a:pt x="4677" y="38198"/>
                    </a:lnTo>
                    <a:lnTo>
                      <a:pt x="4841" y="38218"/>
                    </a:lnTo>
                    <a:lnTo>
                      <a:pt x="5005" y="38218"/>
                    </a:lnTo>
                    <a:lnTo>
                      <a:pt x="5170" y="38177"/>
                    </a:lnTo>
                    <a:lnTo>
                      <a:pt x="5334" y="38116"/>
                    </a:lnTo>
                    <a:lnTo>
                      <a:pt x="5416" y="38095"/>
                    </a:lnTo>
                    <a:lnTo>
                      <a:pt x="5477" y="38095"/>
                    </a:lnTo>
                    <a:lnTo>
                      <a:pt x="5580" y="38054"/>
                    </a:lnTo>
                    <a:lnTo>
                      <a:pt x="5662" y="38034"/>
                    </a:lnTo>
                    <a:lnTo>
                      <a:pt x="5867" y="38013"/>
                    </a:lnTo>
                    <a:lnTo>
                      <a:pt x="6072" y="38013"/>
                    </a:lnTo>
                    <a:lnTo>
                      <a:pt x="6154" y="37993"/>
                    </a:lnTo>
                    <a:lnTo>
                      <a:pt x="6257" y="37931"/>
                    </a:lnTo>
                    <a:lnTo>
                      <a:pt x="6339" y="37911"/>
                    </a:lnTo>
                    <a:lnTo>
                      <a:pt x="6421" y="37931"/>
                    </a:lnTo>
                    <a:lnTo>
                      <a:pt x="6482" y="37870"/>
                    </a:lnTo>
                    <a:lnTo>
                      <a:pt x="6544" y="37849"/>
                    </a:lnTo>
                    <a:lnTo>
                      <a:pt x="6708" y="37849"/>
                    </a:lnTo>
                    <a:lnTo>
                      <a:pt x="6852" y="37829"/>
                    </a:lnTo>
                    <a:lnTo>
                      <a:pt x="6913" y="37788"/>
                    </a:lnTo>
                    <a:lnTo>
                      <a:pt x="6975" y="37747"/>
                    </a:lnTo>
                    <a:lnTo>
                      <a:pt x="7139" y="37747"/>
                    </a:lnTo>
                    <a:lnTo>
                      <a:pt x="7241" y="37685"/>
                    </a:lnTo>
                    <a:lnTo>
                      <a:pt x="7324" y="37664"/>
                    </a:lnTo>
                    <a:lnTo>
                      <a:pt x="7631" y="37664"/>
                    </a:lnTo>
                    <a:lnTo>
                      <a:pt x="7713" y="37644"/>
                    </a:lnTo>
                    <a:lnTo>
                      <a:pt x="7816" y="37623"/>
                    </a:lnTo>
                    <a:lnTo>
                      <a:pt x="7898" y="37562"/>
                    </a:lnTo>
                    <a:lnTo>
                      <a:pt x="7959" y="37521"/>
                    </a:lnTo>
                    <a:lnTo>
                      <a:pt x="8021" y="37480"/>
                    </a:lnTo>
                    <a:lnTo>
                      <a:pt x="8165" y="37480"/>
                    </a:lnTo>
                    <a:lnTo>
                      <a:pt x="8329" y="37459"/>
                    </a:lnTo>
                    <a:lnTo>
                      <a:pt x="8390" y="37418"/>
                    </a:lnTo>
                    <a:lnTo>
                      <a:pt x="8452" y="37377"/>
                    </a:lnTo>
                    <a:lnTo>
                      <a:pt x="8534" y="37316"/>
                    </a:lnTo>
                    <a:lnTo>
                      <a:pt x="8616" y="37295"/>
                    </a:lnTo>
                    <a:lnTo>
                      <a:pt x="8718" y="37275"/>
                    </a:lnTo>
                    <a:lnTo>
                      <a:pt x="8821" y="37295"/>
                    </a:lnTo>
                    <a:lnTo>
                      <a:pt x="8924" y="37295"/>
                    </a:lnTo>
                    <a:lnTo>
                      <a:pt x="9006" y="37275"/>
                    </a:lnTo>
                    <a:lnTo>
                      <a:pt x="9108" y="37254"/>
                    </a:lnTo>
                    <a:lnTo>
                      <a:pt x="9190" y="37193"/>
                    </a:lnTo>
                    <a:lnTo>
                      <a:pt x="9272" y="37172"/>
                    </a:lnTo>
                    <a:lnTo>
                      <a:pt x="9334" y="37193"/>
                    </a:lnTo>
                    <a:lnTo>
                      <a:pt x="9436" y="37131"/>
                    </a:lnTo>
                    <a:lnTo>
                      <a:pt x="9539" y="37111"/>
                    </a:lnTo>
                    <a:lnTo>
                      <a:pt x="9642" y="37070"/>
                    </a:lnTo>
                    <a:lnTo>
                      <a:pt x="9744" y="37008"/>
                    </a:lnTo>
                    <a:lnTo>
                      <a:pt x="9785" y="36967"/>
                    </a:lnTo>
                    <a:lnTo>
                      <a:pt x="9826" y="36946"/>
                    </a:lnTo>
                    <a:lnTo>
                      <a:pt x="9929" y="36926"/>
                    </a:lnTo>
                    <a:lnTo>
                      <a:pt x="10011" y="36885"/>
                    </a:lnTo>
                    <a:lnTo>
                      <a:pt x="10113" y="36844"/>
                    </a:lnTo>
                    <a:lnTo>
                      <a:pt x="10195" y="36823"/>
                    </a:lnTo>
                    <a:lnTo>
                      <a:pt x="10278" y="36823"/>
                    </a:lnTo>
                    <a:lnTo>
                      <a:pt x="10360" y="36762"/>
                    </a:lnTo>
                    <a:lnTo>
                      <a:pt x="10462" y="36741"/>
                    </a:lnTo>
                    <a:lnTo>
                      <a:pt x="10565" y="36700"/>
                    </a:lnTo>
                    <a:lnTo>
                      <a:pt x="10606" y="36680"/>
                    </a:lnTo>
                    <a:lnTo>
                      <a:pt x="10647" y="36639"/>
                    </a:lnTo>
                    <a:lnTo>
                      <a:pt x="10749" y="36577"/>
                    </a:lnTo>
                    <a:lnTo>
                      <a:pt x="10831" y="36557"/>
                    </a:lnTo>
                    <a:lnTo>
                      <a:pt x="10934" y="36516"/>
                    </a:lnTo>
                    <a:lnTo>
                      <a:pt x="10975" y="36495"/>
                    </a:lnTo>
                    <a:lnTo>
                      <a:pt x="11016" y="36454"/>
                    </a:lnTo>
                    <a:lnTo>
                      <a:pt x="11098" y="36393"/>
                    </a:lnTo>
                    <a:lnTo>
                      <a:pt x="11201" y="36372"/>
                    </a:lnTo>
                    <a:lnTo>
                      <a:pt x="11303" y="36331"/>
                    </a:lnTo>
                    <a:lnTo>
                      <a:pt x="11344" y="36311"/>
                    </a:lnTo>
                    <a:lnTo>
                      <a:pt x="11385" y="36269"/>
                    </a:lnTo>
                    <a:lnTo>
                      <a:pt x="11488" y="36187"/>
                    </a:lnTo>
                    <a:lnTo>
                      <a:pt x="11570" y="36085"/>
                    </a:lnTo>
                    <a:lnTo>
                      <a:pt x="11755" y="35921"/>
                    </a:lnTo>
                    <a:lnTo>
                      <a:pt x="11775" y="35921"/>
                    </a:lnTo>
                    <a:lnTo>
                      <a:pt x="11919" y="35798"/>
                    </a:lnTo>
                    <a:lnTo>
                      <a:pt x="12062" y="35675"/>
                    </a:lnTo>
                    <a:lnTo>
                      <a:pt x="12206" y="35531"/>
                    </a:lnTo>
                    <a:lnTo>
                      <a:pt x="12308" y="35367"/>
                    </a:lnTo>
                    <a:lnTo>
                      <a:pt x="12370" y="35264"/>
                    </a:lnTo>
                    <a:lnTo>
                      <a:pt x="12411" y="35162"/>
                    </a:lnTo>
                    <a:lnTo>
                      <a:pt x="12432" y="35080"/>
                    </a:lnTo>
                    <a:lnTo>
                      <a:pt x="12493" y="34977"/>
                    </a:lnTo>
                    <a:lnTo>
                      <a:pt x="12493" y="34895"/>
                    </a:lnTo>
                    <a:lnTo>
                      <a:pt x="12514" y="34813"/>
                    </a:lnTo>
                    <a:lnTo>
                      <a:pt x="12555" y="34710"/>
                    </a:lnTo>
                    <a:lnTo>
                      <a:pt x="12596" y="34608"/>
                    </a:lnTo>
                    <a:lnTo>
                      <a:pt x="12616" y="34505"/>
                    </a:lnTo>
                    <a:lnTo>
                      <a:pt x="12678" y="34423"/>
                    </a:lnTo>
                    <a:lnTo>
                      <a:pt x="12678" y="34341"/>
                    </a:lnTo>
                    <a:lnTo>
                      <a:pt x="12698" y="34259"/>
                    </a:lnTo>
                    <a:lnTo>
                      <a:pt x="12739" y="34198"/>
                    </a:lnTo>
                    <a:lnTo>
                      <a:pt x="12760" y="34116"/>
                    </a:lnTo>
                    <a:lnTo>
                      <a:pt x="12760" y="33972"/>
                    </a:lnTo>
                    <a:lnTo>
                      <a:pt x="12780" y="33828"/>
                    </a:lnTo>
                    <a:lnTo>
                      <a:pt x="12821" y="33767"/>
                    </a:lnTo>
                    <a:lnTo>
                      <a:pt x="12862" y="33705"/>
                    </a:lnTo>
                    <a:lnTo>
                      <a:pt x="12903" y="33644"/>
                    </a:lnTo>
                    <a:lnTo>
                      <a:pt x="12944" y="33582"/>
                    </a:lnTo>
                    <a:lnTo>
                      <a:pt x="12944" y="33439"/>
                    </a:lnTo>
                    <a:lnTo>
                      <a:pt x="12965" y="33274"/>
                    </a:lnTo>
                    <a:lnTo>
                      <a:pt x="12985" y="33213"/>
                    </a:lnTo>
                    <a:lnTo>
                      <a:pt x="13047" y="33151"/>
                    </a:lnTo>
                    <a:lnTo>
                      <a:pt x="13088" y="33090"/>
                    </a:lnTo>
                    <a:lnTo>
                      <a:pt x="13108" y="33028"/>
                    </a:lnTo>
                    <a:lnTo>
                      <a:pt x="13129" y="32864"/>
                    </a:lnTo>
                    <a:lnTo>
                      <a:pt x="13149" y="32721"/>
                    </a:lnTo>
                    <a:lnTo>
                      <a:pt x="13170" y="32659"/>
                    </a:lnTo>
                    <a:lnTo>
                      <a:pt x="13232" y="32577"/>
                    </a:lnTo>
                    <a:lnTo>
                      <a:pt x="13232" y="32495"/>
                    </a:lnTo>
                    <a:lnTo>
                      <a:pt x="13232" y="32413"/>
                    </a:lnTo>
                    <a:lnTo>
                      <a:pt x="13293" y="32331"/>
                    </a:lnTo>
                    <a:lnTo>
                      <a:pt x="13334" y="32228"/>
                    </a:lnTo>
                    <a:lnTo>
                      <a:pt x="13355" y="32126"/>
                    </a:lnTo>
                    <a:lnTo>
                      <a:pt x="13396" y="32023"/>
                    </a:lnTo>
                    <a:lnTo>
                      <a:pt x="13396" y="31941"/>
                    </a:lnTo>
                    <a:lnTo>
                      <a:pt x="13416" y="31859"/>
                    </a:lnTo>
                    <a:lnTo>
                      <a:pt x="13457" y="31797"/>
                    </a:lnTo>
                    <a:lnTo>
                      <a:pt x="13498" y="31736"/>
                    </a:lnTo>
                    <a:lnTo>
                      <a:pt x="13498" y="31592"/>
                    </a:lnTo>
                    <a:lnTo>
                      <a:pt x="13519" y="31449"/>
                    </a:lnTo>
                    <a:lnTo>
                      <a:pt x="13539" y="31387"/>
                    </a:lnTo>
                    <a:lnTo>
                      <a:pt x="13601" y="31326"/>
                    </a:lnTo>
                    <a:lnTo>
                      <a:pt x="13642" y="31264"/>
                    </a:lnTo>
                    <a:lnTo>
                      <a:pt x="13662" y="31182"/>
                    </a:lnTo>
                    <a:lnTo>
                      <a:pt x="13683" y="31038"/>
                    </a:lnTo>
                    <a:lnTo>
                      <a:pt x="13703" y="30874"/>
                    </a:lnTo>
                    <a:lnTo>
                      <a:pt x="13724" y="30813"/>
                    </a:lnTo>
                    <a:lnTo>
                      <a:pt x="13765" y="30751"/>
                    </a:lnTo>
                    <a:lnTo>
                      <a:pt x="13765" y="30669"/>
                    </a:lnTo>
                    <a:lnTo>
                      <a:pt x="13785" y="30587"/>
                    </a:lnTo>
                    <a:lnTo>
                      <a:pt x="13847" y="30485"/>
                    </a:lnTo>
                    <a:lnTo>
                      <a:pt x="13867" y="30382"/>
                    </a:lnTo>
                    <a:lnTo>
                      <a:pt x="13909" y="30279"/>
                    </a:lnTo>
                    <a:lnTo>
                      <a:pt x="13950" y="30197"/>
                    </a:lnTo>
                    <a:lnTo>
                      <a:pt x="13950" y="30115"/>
                    </a:lnTo>
                    <a:lnTo>
                      <a:pt x="13970" y="30033"/>
                    </a:lnTo>
                    <a:lnTo>
                      <a:pt x="14032" y="29931"/>
                    </a:lnTo>
                    <a:lnTo>
                      <a:pt x="14052" y="29849"/>
                    </a:lnTo>
                    <a:lnTo>
                      <a:pt x="14093" y="29746"/>
                    </a:lnTo>
                    <a:lnTo>
                      <a:pt x="14134" y="29643"/>
                    </a:lnTo>
                    <a:lnTo>
                      <a:pt x="14134" y="29561"/>
                    </a:lnTo>
                    <a:lnTo>
                      <a:pt x="14155" y="29479"/>
                    </a:lnTo>
                    <a:lnTo>
                      <a:pt x="14196" y="29418"/>
                    </a:lnTo>
                    <a:lnTo>
                      <a:pt x="14216" y="29356"/>
                    </a:lnTo>
                    <a:lnTo>
                      <a:pt x="14237" y="29192"/>
                    </a:lnTo>
                    <a:lnTo>
                      <a:pt x="14257" y="29049"/>
                    </a:lnTo>
                    <a:lnTo>
                      <a:pt x="14278" y="28987"/>
                    </a:lnTo>
                    <a:lnTo>
                      <a:pt x="14339" y="28926"/>
                    </a:lnTo>
                    <a:lnTo>
                      <a:pt x="14319" y="28926"/>
                    </a:lnTo>
                    <a:lnTo>
                      <a:pt x="14380" y="28864"/>
                    </a:lnTo>
                    <a:lnTo>
                      <a:pt x="14401" y="28802"/>
                    </a:lnTo>
                    <a:lnTo>
                      <a:pt x="14421" y="28659"/>
                    </a:lnTo>
                    <a:lnTo>
                      <a:pt x="14442" y="28495"/>
                    </a:lnTo>
                    <a:lnTo>
                      <a:pt x="14462" y="28433"/>
                    </a:lnTo>
                    <a:lnTo>
                      <a:pt x="14503" y="28372"/>
                    </a:lnTo>
                    <a:lnTo>
                      <a:pt x="14503" y="28290"/>
                    </a:lnTo>
                    <a:lnTo>
                      <a:pt x="14524" y="28187"/>
                    </a:lnTo>
                    <a:lnTo>
                      <a:pt x="14565" y="28125"/>
                    </a:lnTo>
                    <a:lnTo>
                      <a:pt x="14585" y="28064"/>
                    </a:lnTo>
                    <a:lnTo>
                      <a:pt x="14606" y="27920"/>
                    </a:lnTo>
                    <a:lnTo>
                      <a:pt x="14626" y="27777"/>
                    </a:lnTo>
                    <a:lnTo>
                      <a:pt x="14647" y="27695"/>
                    </a:lnTo>
                    <a:lnTo>
                      <a:pt x="14688" y="27654"/>
                    </a:lnTo>
                    <a:lnTo>
                      <a:pt x="14750" y="27592"/>
                    </a:lnTo>
                    <a:lnTo>
                      <a:pt x="14770" y="27510"/>
                    </a:lnTo>
                    <a:lnTo>
                      <a:pt x="14791" y="27366"/>
                    </a:lnTo>
                    <a:lnTo>
                      <a:pt x="14811" y="27223"/>
                    </a:lnTo>
                    <a:lnTo>
                      <a:pt x="14832" y="27161"/>
                    </a:lnTo>
                    <a:lnTo>
                      <a:pt x="14873" y="27100"/>
                    </a:lnTo>
                    <a:lnTo>
                      <a:pt x="14934" y="27038"/>
                    </a:lnTo>
                    <a:lnTo>
                      <a:pt x="14955" y="26956"/>
                    </a:lnTo>
                    <a:lnTo>
                      <a:pt x="14975" y="26813"/>
                    </a:lnTo>
                    <a:lnTo>
                      <a:pt x="14996" y="26669"/>
                    </a:lnTo>
                    <a:lnTo>
                      <a:pt x="15016" y="26607"/>
                    </a:lnTo>
                    <a:lnTo>
                      <a:pt x="15057" y="26546"/>
                    </a:lnTo>
                    <a:lnTo>
                      <a:pt x="15119" y="26484"/>
                    </a:lnTo>
                    <a:lnTo>
                      <a:pt x="15139" y="26402"/>
                    </a:lnTo>
                    <a:lnTo>
                      <a:pt x="15160" y="26259"/>
                    </a:lnTo>
                    <a:lnTo>
                      <a:pt x="15180" y="26115"/>
                    </a:lnTo>
                    <a:lnTo>
                      <a:pt x="15201" y="26033"/>
                    </a:lnTo>
                    <a:lnTo>
                      <a:pt x="15242" y="25971"/>
                    </a:lnTo>
                    <a:lnTo>
                      <a:pt x="15242" y="25766"/>
                    </a:lnTo>
                    <a:lnTo>
                      <a:pt x="15262" y="25561"/>
                    </a:lnTo>
                    <a:lnTo>
                      <a:pt x="15303" y="25356"/>
                    </a:lnTo>
                    <a:lnTo>
                      <a:pt x="15386" y="25171"/>
                    </a:lnTo>
                    <a:lnTo>
                      <a:pt x="15570" y="24597"/>
                    </a:lnTo>
                    <a:lnTo>
                      <a:pt x="15755" y="24043"/>
                    </a:lnTo>
                    <a:lnTo>
                      <a:pt x="17888" y="16679"/>
                    </a:lnTo>
                    <a:lnTo>
                      <a:pt x="18237" y="15448"/>
                    </a:lnTo>
                    <a:lnTo>
                      <a:pt x="18565" y="14217"/>
                    </a:lnTo>
                    <a:lnTo>
                      <a:pt x="18873" y="12986"/>
                    </a:lnTo>
                    <a:lnTo>
                      <a:pt x="19140" y="11735"/>
                    </a:lnTo>
                    <a:lnTo>
                      <a:pt x="19242" y="11304"/>
                    </a:lnTo>
                    <a:lnTo>
                      <a:pt x="19324" y="10853"/>
                    </a:lnTo>
                    <a:lnTo>
                      <a:pt x="19386" y="10648"/>
                    </a:lnTo>
                    <a:lnTo>
                      <a:pt x="19447" y="10422"/>
                    </a:lnTo>
                    <a:lnTo>
                      <a:pt x="19550" y="10217"/>
                    </a:lnTo>
                    <a:lnTo>
                      <a:pt x="19652" y="10012"/>
                    </a:lnTo>
                    <a:lnTo>
                      <a:pt x="19714" y="9930"/>
                    </a:lnTo>
                    <a:lnTo>
                      <a:pt x="19734" y="9827"/>
                    </a:lnTo>
                    <a:lnTo>
                      <a:pt x="19755" y="9724"/>
                    </a:lnTo>
                    <a:lnTo>
                      <a:pt x="19755" y="9642"/>
                    </a:lnTo>
                    <a:lnTo>
                      <a:pt x="19755" y="9437"/>
                    </a:lnTo>
                    <a:lnTo>
                      <a:pt x="19775" y="9335"/>
                    </a:lnTo>
                    <a:lnTo>
                      <a:pt x="19837" y="9253"/>
                    </a:lnTo>
                    <a:lnTo>
                      <a:pt x="19837" y="9171"/>
                    </a:lnTo>
                    <a:lnTo>
                      <a:pt x="19837" y="9089"/>
                    </a:lnTo>
                    <a:lnTo>
                      <a:pt x="19899" y="9006"/>
                    </a:lnTo>
                    <a:lnTo>
                      <a:pt x="19919" y="8924"/>
                    </a:lnTo>
                    <a:lnTo>
                      <a:pt x="19940" y="8822"/>
                    </a:lnTo>
                    <a:lnTo>
                      <a:pt x="19940" y="8719"/>
                    </a:lnTo>
                    <a:lnTo>
                      <a:pt x="19940" y="8514"/>
                    </a:lnTo>
                    <a:lnTo>
                      <a:pt x="19960" y="8432"/>
                    </a:lnTo>
                    <a:lnTo>
                      <a:pt x="20022" y="8329"/>
                    </a:lnTo>
                    <a:lnTo>
                      <a:pt x="20022" y="8247"/>
                    </a:lnTo>
                    <a:lnTo>
                      <a:pt x="20022" y="8165"/>
                    </a:lnTo>
                    <a:lnTo>
                      <a:pt x="20083" y="8083"/>
                    </a:lnTo>
                    <a:lnTo>
                      <a:pt x="20104" y="8001"/>
                    </a:lnTo>
                    <a:lnTo>
                      <a:pt x="20124" y="7899"/>
                    </a:lnTo>
                    <a:lnTo>
                      <a:pt x="20124" y="7796"/>
                    </a:lnTo>
                    <a:lnTo>
                      <a:pt x="20124" y="7694"/>
                    </a:lnTo>
                    <a:lnTo>
                      <a:pt x="20124" y="7612"/>
                    </a:lnTo>
                    <a:lnTo>
                      <a:pt x="20145" y="7509"/>
                    </a:lnTo>
                    <a:lnTo>
                      <a:pt x="20206" y="7427"/>
                    </a:lnTo>
                    <a:lnTo>
                      <a:pt x="20206" y="7345"/>
                    </a:lnTo>
                    <a:lnTo>
                      <a:pt x="20206" y="7263"/>
                    </a:lnTo>
                    <a:lnTo>
                      <a:pt x="20268" y="7181"/>
                    </a:lnTo>
                    <a:lnTo>
                      <a:pt x="20288" y="7119"/>
                    </a:lnTo>
                    <a:lnTo>
                      <a:pt x="20309" y="6976"/>
                    </a:lnTo>
                    <a:lnTo>
                      <a:pt x="20309" y="6811"/>
                    </a:lnTo>
                    <a:lnTo>
                      <a:pt x="20329" y="6750"/>
                    </a:lnTo>
                    <a:lnTo>
                      <a:pt x="20391" y="6688"/>
                    </a:lnTo>
                    <a:lnTo>
                      <a:pt x="20391" y="6340"/>
                    </a:lnTo>
                    <a:lnTo>
                      <a:pt x="20452" y="6258"/>
                    </a:lnTo>
                    <a:lnTo>
                      <a:pt x="20473" y="6155"/>
                    </a:lnTo>
                    <a:lnTo>
                      <a:pt x="20473" y="5970"/>
                    </a:lnTo>
                    <a:lnTo>
                      <a:pt x="20473" y="5868"/>
                    </a:lnTo>
                    <a:lnTo>
                      <a:pt x="20493" y="5765"/>
                    </a:lnTo>
                    <a:lnTo>
                      <a:pt x="20514" y="5663"/>
                    </a:lnTo>
                    <a:lnTo>
                      <a:pt x="20576" y="5581"/>
                    </a:lnTo>
                    <a:lnTo>
                      <a:pt x="20576" y="5232"/>
                    </a:lnTo>
                    <a:lnTo>
                      <a:pt x="20637" y="5150"/>
                    </a:lnTo>
                    <a:lnTo>
                      <a:pt x="20658" y="5047"/>
                    </a:lnTo>
                    <a:lnTo>
                      <a:pt x="20658" y="4863"/>
                    </a:lnTo>
                    <a:lnTo>
                      <a:pt x="20658" y="4760"/>
                    </a:lnTo>
                    <a:lnTo>
                      <a:pt x="20678" y="4657"/>
                    </a:lnTo>
                    <a:lnTo>
                      <a:pt x="20699" y="4575"/>
                    </a:lnTo>
                    <a:lnTo>
                      <a:pt x="20760" y="4493"/>
                    </a:lnTo>
                    <a:lnTo>
                      <a:pt x="20760" y="4391"/>
                    </a:lnTo>
                    <a:lnTo>
                      <a:pt x="20760" y="4309"/>
                    </a:lnTo>
                    <a:lnTo>
                      <a:pt x="20822" y="4247"/>
                    </a:lnTo>
                    <a:lnTo>
                      <a:pt x="20842" y="4186"/>
                    </a:lnTo>
                    <a:lnTo>
                      <a:pt x="20842" y="4022"/>
                    </a:lnTo>
                    <a:lnTo>
                      <a:pt x="20863" y="3878"/>
                    </a:lnTo>
                    <a:lnTo>
                      <a:pt x="20883" y="3816"/>
                    </a:lnTo>
                    <a:lnTo>
                      <a:pt x="20945" y="3734"/>
                    </a:lnTo>
                    <a:lnTo>
                      <a:pt x="20924" y="3652"/>
                    </a:lnTo>
                    <a:lnTo>
                      <a:pt x="20945" y="3591"/>
                    </a:lnTo>
                    <a:lnTo>
                      <a:pt x="21006" y="3447"/>
                    </a:lnTo>
                    <a:lnTo>
                      <a:pt x="21027" y="3304"/>
                    </a:lnTo>
                    <a:lnTo>
                      <a:pt x="21047" y="3160"/>
                    </a:lnTo>
                    <a:lnTo>
                      <a:pt x="21027" y="3016"/>
                    </a:lnTo>
                    <a:lnTo>
                      <a:pt x="21027" y="2873"/>
                    </a:lnTo>
                    <a:lnTo>
                      <a:pt x="21027" y="2729"/>
                    </a:lnTo>
                    <a:lnTo>
                      <a:pt x="21068" y="2586"/>
                    </a:lnTo>
                    <a:lnTo>
                      <a:pt x="21109" y="2463"/>
                    </a:lnTo>
                    <a:lnTo>
                      <a:pt x="21129" y="1560"/>
                    </a:lnTo>
                    <a:lnTo>
                      <a:pt x="21191" y="1416"/>
                    </a:lnTo>
                    <a:lnTo>
                      <a:pt x="21232" y="1293"/>
                    </a:lnTo>
                    <a:lnTo>
                      <a:pt x="21191" y="1150"/>
                    </a:lnTo>
                    <a:lnTo>
                      <a:pt x="21129" y="1006"/>
                    </a:lnTo>
                    <a:lnTo>
                      <a:pt x="21129" y="657"/>
                    </a:lnTo>
                    <a:lnTo>
                      <a:pt x="21068" y="596"/>
                    </a:lnTo>
                    <a:lnTo>
                      <a:pt x="21047" y="534"/>
                    </a:lnTo>
                    <a:lnTo>
                      <a:pt x="21027" y="370"/>
                    </a:lnTo>
                    <a:lnTo>
                      <a:pt x="21027" y="226"/>
                    </a:lnTo>
                    <a:lnTo>
                      <a:pt x="20986" y="165"/>
                    </a:lnTo>
                    <a:lnTo>
                      <a:pt x="20945" y="103"/>
                    </a:lnTo>
                    <a:lnTo>
                      <a:pt x="20801" y="21"/>
                    </a:lnTo>
                    <a:lnTo>
                      <a:pt x="20740" y="1"/>
                    </a:lnTo>
                    <a:close/>
                  </a:path>
                </a:pathLst>
              </a:custGeom>
              <a:solidFill>
                <a:srgbClr val="363636">
                  <a:alpha val="10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5102625" y="2048975"/>
                <a:ext cx="950325" cy="131325"/>
              </a:xfrm>
              <a:custGeom>
                <a:rect b="b" l="l" r="r" t="t"/>
                <a:pathLst>
                  <a:path extrusionOk="0" h="5253" w="38013">
                    <a:moveTo>
                      <a:pt x="34279" y="1"/>
                    </a:moveTo>
                    <a:lnTo>
                      <a:pt x="34156" y="83"/>
                    </a:lnTo>
                    <a:lnTo>
                      <a:pt x="34074" y="185"/>
                    </a:lnTo>
                    <a:lnTo>
                      <a:pt x="34033" y="226"/>
                    </a:lnTo>
                    <a:lnTo>
                      <a:pt x="34012" y="267"/>
                    </a:lnTo>
                    <a:lnTo>
                      <a:pt x="33971" y="349"/>
                    </a:lnTo>
                    <a:lnTo>
                      <a:pt x="33930" y="452"/>
                    </a:lnTo>
                    <a:lnTo>
                      <a:pt x="33910" y="493"/>
                    </a:lnTo>
                    <a:lnTo>
                      <a:pt x="33869" y="534"/>
                    </a:lnTo>
                    <a:lnTo>
                      <a:pt x="33848" y="534"/>
                    </a:lnTo>
                    <a:lnTo>
                      <a:pt x="33787" y="637"/>
                    </a:lnTo>
                    <a:lnTo>
                      <a:pt x="33684" y="698"/>
                    </a:lnTo>
                    <a:lnTo>
                      <a:pt x="33664" y="719"/>
                    </a:lnTo>
                    <a:lnTo>
                      <a:pt x="33643" y="760"/>
                    </a:lnTo>
                    <a:lnTo>
                      <a:pt x="33602" y="780"/>
                    </a:lnTo>
                    <a:lnTo>
                      <a:pt x="33500" y="821"/>
                    </a:lnTo>
                    <a:lnTo>
                      <a:pt x="33397" y="862"/>
                    </a:lnTo>
                    <a:lnTo>
                      <a:pt x="33356" y="883"/>
                    </a:lnTo>
                    <a:lnTo>
                      <a:pt x="33335" y="924"/>
                    </a:lnTo>
                    <a:lnTo>
                      <a:pt x="33233" y="1006"/>
                    </a:lnTo>
                    <a:lnTo>
                      <a:pt x="33151" y="1109"/>
                    </a:lnTo>
                    <a:lnTo>
                      <a:pt x="32966" y="1273"/>
                    </a:lnTo>
                    <a:lnTo>
                      <a:pt x="32884" y="1293"/>
                    </a:lnTo>
                    <a:lnTo>
                      <a:pt x="32802" y="1293"/>
                    </a:lnTo>
                    <a:lnTo>
                      <a:pt x="32699" y="1355"/>
                    </a:lnTo>
                    <a:lnTo>
                      <a:pt x="32597" y="1457"/>
                    </a:lnTo>
                    <a:lnTo>
                      <a:pt x="32515" y="1478"/>
                    </a:lnTo>
                    <a:lnTo>
                      <a:pt x="32433" y="1478"/>
                    </a:lnTo>
                    <a:lnTo>
                      <a:pt x="32330" y="1539"/>
                    </a:lnTo>
                    <a:lnTo>
                      <a:pt x="32228" y="1642"/>
                    </a:lnTo>
                    <a:lnTo>
                      <a:pt x="32207" y="1642"/>
                    </a:lnTo>
                    <a:lnTo>
                      <a:pt x="32187" y="1683"/>
                    </a:lnTo>
                    <a:lnTo>
                      <a:pt x="32125" y="1703"/>
                    </a:lnTo>
                    <a:lnTo>
                      <a:pt x="32043" y="1744"/>
                    </a:lnTo>
                    <a:lnTo>
                      <a:pt x="31940" y="1765"/>
                    </a:lnTo>
                    <a:lnTo>
                      <a:pt x="31858" y="1806"/>
                    </a:lnTo>
                    <a:lnTo>
                      <a:pt x="31776" y="1827"/>
                    </a:lnTo>
                    <a:lnTo>
                      <a:pt x="31694" y="1847"/>
                    </a:lnTo>
                    <a:lnTo>
                      <a:pt x="31592" y="1888"/>
                    </a:lnTo>
                    <a:lnTo>
                      <a:pt x="31489" y="1929"/>
                    </a:lnTo>
                    <a:lnTo>
                      <a:pt x="31387" y="1950"/>
                    </a:lnTo>
                    <a:lnTo>
                      <a:pt x="31305" y="2011"/>
                    </a:lnTo>
                    <a:lnTo>
                      <a:pt x="31222" y="2073"/>
                    </a:lnTo>
                    <a:lnTo>
                      <a:pt x="31120" y="2093"/>
                    </a:lnTo>
                    <a:lnTo>
                      <a:pt x="31017" y="2134"/>
                    </a:lnTo>
                    <a:lnTo>
                      <a:pt x="30935" y="2175"/>
                    </a:lnTo>
                    <a:lnTo>
                      <a:pt x="30751" y="2196"/>
                    </a:lnTo>
                    <a:lnTo>
                      <a:pt x="30689" y="2257"/>
                    </a:lnTo>
                    <a:lnTo>
                      <a:pt x="30628" y="2278"/>
                    </a:lnTo>
                    <a:lnTo>
                      <a:pt x="30484" y="2298"/>
                    </a:lnTo>
                    <a:lnTo>
                      <a:pt x="30340" y="2298"/>
                    </a:lnTo>
                    <a:lnTo>
                      <a:pt x="30258" y="2319"/>
                    </a:lnTo>
                    <a:lnTo>
                      <a:pt x="30197" y="2360"/>
                    </a:lnTo>
                    <a:lnTo>
                      <a:pt x="30115" y="2380"/>
                    </a:lnTo>
                    <a:lnTo>
                      <a:pt x="30033" y="2380"/>
                    </a:lnTo>
                    <a:lnTo>
                      <a:pt x="29930" y="2442"/>
                    </a:lnTo>
                    <a:lnTo>
                      <a:pt x="29848" y="2462"/>
                    </a:lnTo>
                    <a:lnTo>
                      <a:pt x="29745" y="2503"/>
                    </a:lnTo>
                    <a:lnTo>
                      <a:pt x="29663" y="2544"/>
                    </a:lnTo>
                    <a:lnTo>
                      <a:pt x="29294" y="2565"/>
                    </a:lnTo>
                    <a:lnTo>
                      <a:pt x="29233" y="2606"/>
                    </a:lnTo>
                    <a:lnTo>
                      <a:pt x="29171" y="2647"/>
                    </a:lnTo>
                    <a:lnTo>
                      <a:pt x="29028" y="2647"/>
                    </a:lnTo>
                    <a:lnTo>
                      <a:pt x="28863" y="2668"/>
                    </a:lnTo>
                    <a:lnTo>
                      <a:pt x="28802" y="2688"/>
                    </a:lnTo>
                    <a:lnTo>
                      <a:pt x="28740" y="2729"/>
                    </a:lnTo>
                    <a:lnTo>
                      <a:pt x="28207" y="2750"/>
                    </a:lnTo>
                    <a:lnTo>
                      <a:pt x="28125" y="2791"/>
                    </a:lnTo>
                    <a:lnTo>
                      <a:pt x="28063" y="2832"/>
                    </a:lnTo>
                    <a:lnTo>
                      <a:pt x="27920" y="2832"/>
                    </a:lnTo>
                    <a:lnTo>
                      <a:pt x="27776" y="2852"/>
                    </a:lnTo>
                    <a:lnTo>
                      <a:pt x="27694" y="2873"/>
                    </a:lnTo>
                    <a:lnTo>
                      <a:pt x="27633" y="2914"/>
                    </a:lnTo>
                    <a:lnTo>
                      <a:pt x="27079" y="2934"/>
                    </a:lnTo>
                    <a:lnTo>
                      <a:pt x="27017" y="2975"/>
                    </a:lnTo>
                    <a:lnTo>
                      <a:pt x="26956" y="3016"/>
                    </a:lnTo>
                    <a:lnTo>
                      <a:pt x="26812" y="3016"/>
                    </a:lnTo>
                    <a:lnTo>
                      <a:pt x="26668" y="3037"/>
                    </a:lnTo>
                    <a:lnTo>
                      <a:pt x="26586" y="3057"/>
                    </a:lnTo>
                    <a:lnTo>
                      <a:pt x="26525" y="3098"/>
                    </a:lnTo>
                    <a:lnTo>
                      <a:pt x="25807" y="3119"/>
                    </a:lnTo>
                    <a:lnTo>
                      <a:pt x="25684" y="3180"/>
                    </a:lnTo>
                    <a:lnTo>
                      <a:pt x="25540" y="3201"/>
                    </a:lnTo>
                    <a:lnTo>
                      <a:pt x="25397" y="3221"/>
                    </a:lnTo>
                    <a:lnTo>
                      <a:pt x="25253" y="3201"/>
                    </a:lnTo>
                    <a:lnTo>
                      <a:pt x="24966" y="3201"/>
                    </a:lnTo>
                    <a:lnTo>
                      <a:pt x="24822" y="3242"/>
                    </a:lnTo>
                    <a:lnTo>
                      <a:pt x="24699" y="3283"/>
                    </a:lnTo>
                    <a:lnTo>
                      <a:pt x="24166" y="3304"/>
                    </a:lnTo>
                    <a:lnTo>
                      <a:pt x="23961" y="3365"/>
                    </a:lnTo>
                    <a:lnTo>
                      <a:pt x="23735" y="3406"/>
                    </a:lnTo>
                    <a:lnTo>
                      <a:pt x="23530" y="3406"/>
                    </a:lnTo>
                    <a:lnTo>
                      <a:pt x="23325" y="3386"/>
                    </a:lnTo>
                    <a:lnTo>
                      <a:pt x="22894" y="3386"/>
                    </a:lnTo>
                    <a:lnTo>
                      <a:pt x="22689" y="3406"/>
                    </a:lnTo>
                    <a:lnTo>
                      <a:pt x="22484" y="3468"/>
                    </a:lnTo>
                    <a:lnTo>
                      <a:pt x="21212" y="3488"/>
                    </a:lnTo>
                    <a:lnTo>
                      <a:pt x="20678" y="3529"/>
                    </a:lnTo>
                    <a:lnTo>
                      <a:pt x="20145" y="3570"/>
                    </a:lnTo>
                    <a:lnTo>
                      <a:pt x="19612" y="3591"/>
                    </a:lnTo>
                    <a:lnTo>
                      <a:pt x="18545" y="3591"/>
                    </a:lnTo>
                    <a:lnTo>
                      <a:pt x="18012" y="3570"/>
                    </a:lnTo>
                    <a:lnTo>
                      <a:pt x="17478" y="3529"/>
                    </a:lnTo>
                    <a:lnTo>
                      <a:pt x="16945" y="3488"/>
                    </a:lnTo>
                    <a:lnTo>
                      <a:pt x="15119" y="3468"/>
                    </a:lnTo>
                    <a:lnTo>
                      <a:pt x="14975" y="3406"/>
                    </a:lnTo>
                    <a:lnTo>
                      <a:pt x="14811" y="3386"/>
                    </a:lnTo>
                    <a:lnTo>
                      <a:pt x="14483" y="3386"/>
                    </a:lnTo>
                    <a:lnTo>
                      <a:pt x="14319" y="3406"/>
                    </a:lnTo>
                    <a:lnTo>
                      <a:pt x="14155" y="3386"/>
                    </a:lnTo>
                    <a:lnTo>
                      <a:pt x="13991" y="3365"/>
                    </a:lnTo>
                    <a:lnTo>
                      <a:pt x="13827" y="3304"/>
                    </a:lnTo>
                    <a:lnTo>
                      <a:pt x="12924" y="3283"/>
                    </a:lnTo>
                    <a:lnTo>
                      <a:pt x="12822" y="3221"/>
                    </a:lnTo>
                    <a:lnTo>
                      <a:pt x="12698" y="3201"/>
                    </a:lnTo>
                    <a:lnTo>
                      <a:pt x="12452" y="3201"/>
                    </a:lnTo>
                    <a:lnTo>
                      <a:pt x="12350" y="3221"/>
                    </a:lnTo>
                    <a:lnTo>
                      <a:pt x="12227" y="3201"/>
                    </a:lnTo>
                    <a:lnTo>
                      <a:pt x="12104" y="3180"/>
                    </a:lnTo>
                    <a:lnTo>
                      <a:pt x="12001" y="3119"/>
                    </a:lnTo>
                    <a:lnTo>
                      <a:pt x="11468" y="3098"/>
                    </a:lnTo>
                    <a:lnTo>
                      <a:pt x="11386" y="3057"/>
                    </a:lnTo>
                    <a:lnTo>
                      <a:pt x="11324" y="3037"/>
                    </a:lnTo>
                    <a:lnTo>
                      <a:pt x="11180" y="3016"/>
                    </a:lnTo>
                    <a:lnTo>
                      <a:pt x="11016" y="3016"/>
                    </a:lnTo>
                    <a:lnTo>
                      <a:pt x="10955" y="2975"/>
                    </a:lnTo>
                    <a:lnTo>
                      <a:pt x="10893" y="2934"/>
                    </a:lnTo>
                    <a:lnTo>
                      <a:pt x="10175" y="2914"/>
                    </a:lnTo>
                    <a:lnTo>
                      <a:pt x="10073" y="2852"/>
                    </a:lnTo>
                    <a:lnTo>
                      <a:pt x="9970" y="2832"/>
                    </a:lnTo>
                    <a:lnTo>
                      <a:pt x="9868" y="2811"/>
                    </a:lnTo>
                    <a:lnTo>
                      <a:pt x="9785" y="2750"/>
                    </a:lnTo>
                    <a:lnTo>
                      <a:pt x="9067" y="2729"/>
                    </a:lnTo>
                    <a:lnTo>
                      <a:pt x="8985" y="2688"/>
                    </a:lnTo>
                    <a:lnTo>
                      <a:pt x="8883" y="2647"/>
                    </a:lnTo>
                    <a:lnTo>
                      <a:pt x="8780" y="2627"/>
                    </a:lnTo>
                    <a:lnTo>
                      <a:pt x="8678" y="2565"/>
                    </a:lnTo>
                    <a:lnTo>
                      <a:pt x="8329" y="2544"/>
                    </a:lnTo>
                    <a:lnTo>
                      <a:pt x="8267" y="2503"/>
                    </a:lnTo>
                    <a:lnTo>
                      <a:pt x="8206" y="2483"/>
                    </a:lnTo>
                    <a:lnTo>
                      <a:pt x="8062" y="2483"/>
                    </a:lnTo>
                    <a:lnTo>
                      <a:pt x="7919" y="2462"/>
                    </a:lnTo>
                    <a:lnTo>
                      <a:pt x="7857" y="2421"/>
                    </a:lnTo>
                    <a:lnTo>
                      <a:pt x="7796" y="2380"/>
                    </a:lnTo>
                    <a:lnTo>
                      <a:pt x="7734" y="2339"/>
                    </a:lnTo>
                    <a:lnTo>
                      <a:pt x="7652" y="2298"/>
                    </a:lnTo>
                    <a:lnTo>
                      <a:pt x="7508" y="2298"/>
                    </a:lnTo>
                    <a:lnTo>
                      <a:pt x="7365" y="2278"/>
                    </a:lnTo>
                    <a:lnTo>
                      <a:pt x="7283" y="2257"/>
                    </a:lnTo>
                    <a:lnTo>
                      <a:pt x="7221" y="2196"/>
                    </a:lnTo>
                    <a:lnTo>
                      <a:pt x="7139" y="2196"/>
                    </a:lnTo>
                    <a:lnTo>
                      <a:pt x="7057" y="2175"/>
                    </a:lnTo>
                    <a:lnTo>
                      <a:pt x="6955" y="2134"/>
                    </a:lnTo>
                    <a:lnTo>
                      <a:pt x="6852" y="2093"/>
                    </a:lnTo>
                    <a:lnTo>
                      <a:pt x="6749" y="2073"/>
                    </a:lnTo>
                    <a:lnTo>
                      <a:pt x="6667" y="2011"/>
                    </a:lnTo>
                    <a:lnTo>
                      <a:pt x="6585" y="2011"/>
                    </a:lnTo>
                    <a:lnTo>
                      <a:pt x="6503" y="1991"/>
                    </a:lnTo>
                    <a:lnTo>
                      <a:pt x="6421" y="1950"/>
                    </a:lnTo>
                    <a:lnTo>
                      <a:pt x="6319" y="1929"/>
                    </a:lnTo>
                    <a:lnTo>
                      <a:pt x="6216" y="1888"/>
                    </a:lnTo>
                    <a:lnTo>
                      <a:pt x="6175" y="1868"/>
                    </a:lnTo>
                    <a:lnTo>
                      <a:pt x="6134" y="1827"/>
                    </a:lnTo>
                    <a:lnTo>
                      <a:pt x="6052" y="1765"/>
                    </a:lnTo>
                    <a:lnTo>
                      <a:pt x="5949" y="1744"/>
                    </a:lnTo>
                    <a:lnTo>
                      <a:pt x="5847" y="1703"/>
                    </a:lnTo>
                    <a:lnTo>
                      <a:pt x="5765" y="1642"/>
                    </a:lnTo>
                    <a:lnTo>
                      <a:pt x="5662" y="1642"/>
                    </a:lnTo>
                    <a:lnTo>
                      <a:pt x="5580" y="1621"/>
                    </a:lnTo>
                    <a:lnTo>
                      <a:pt x="5395" y="1457"/>
                    </a:lnTo>
                    <a:lnTo>
                      <a:pt x="5395" y="1478"/>
                    </a:lnTo>
                    <a:lnTo>
                      <a:pt x="5354" y="1437"/>
                    </a:lnTo>
                    <a:lnTo>
                      <a:pt x="5313" y="1416"/>
                    </a:lnTo>
                    <a:lnTo>
                      <a:pt x="5211" y="1375"/>
                    </a:lnTo>
                    <a:lnTo>
                      <a:pt x="5108" y="1334"/>
                    </a:lnTo>
                    <a:lnTo>
                      <a:pt x="5067" y="1314"/>
                    </a:lnTo>
                    <a:lnTo>
                      <a:pt x="5026" y="1273"/>
                    </a:lnTo>
                    <a:lnTo>
                      <a:pt x="4924" y="1191"/>
                    </a:lnTo>
                    <a:lnTo>
                      <a:pt x="4821" y="1109"/>
                    </a:lnTo>
                    <a:lnTo>
                      <a:pt x="4739" y="1109"/>
                    </a:lnTo>
                    <a:lnTo>
                      <a:pt x="4657" y="1067"/>
                    </a:lnTo>
                    <a:lnTo>
                      <a:pt x="4493" y="903"/>
                    </a:lnTo>
                    <a:lnTo>
                      <a:pt x="4472" y="903"/>
                    </a:lnTo>
                    <a:lnTo>
                      <a:pt x="4288" y="719"/>
                    </a:lnTo>
                    <a:lnTo>
                      <a:pt x="4288" y="739"/>
                    </a:lnTo>
                    <a:lnTo>
                      <a:pt x="4103" y="555"/>
                    </a:lnTo>
                    <a:lnTo>
                      <a:pt x="4124" y="555"/>
                    </a:lnTo>
                    <a:lnTo>
                      <a:pt x="4042" y="493"/>
                    </a:lnTo>
                    <a:lnTo>
                      <a:pt x="3980" y="473"/>
                    </a:lnTo>
                    <a:lnTo>
                      <a:pt x="3836" y="452"/>
                    </a:lnTo>
                    <a:lnTo>
                      <a:pt x="3672" y="432"/>
                    </a:lnTo>
                    <a:lnTo>
                      <a:pt x="3611" y="411"/>
                    </a:lnTo>
                    <a:lnTo>
                      <a:pt x="3549" y="370"/>
                    </a:lnTo>
                    <a:lnTo>
                      <a:pt x="2831" y="349"/>
                    </a:lnTo>
                    <a:lnTo>
                      <a:pt x="2606" y="288"/>
                    </a:lnTo>
                    <a:lnTo>
                      <a:pt x="2380" y="267"/>
                    </a:lnTo>
                    <a:lnTo>
                      <a:pt x="2134" y="288"/>
                    </a:lnTo>
                    <a:lnTo>
                      <a:pt x="1908" y="349"/>
                    </a:lnTo>
                    <a:lnTo>
                      <a:pt x="821" y="370"/>
                    </a:lnTo>
                    <a:lnTo>
                      <a:pt x="759" y="411"/>
                    </a:lnTo>
                    <a:lnTo>
                      <a:pt x="698" y="432"/>
                    </a:lnTo>
                    <a:lnTo>
                      <a:pt x="534" y="452"/>
                    </a:lnTo>
                    <a:lnTo>
                      <a:pt x="390" y="473"/>
                    </a:lnTo>
                    <a:lnTo>
                      <a:pt x="329" y="493"/>
                    </a:lnTo>
                    <a:lnTo>
                      <a:pt x="267" y="534"/>
                    </a:lnTo>
                    <a:lnTo>
                      <a:pt x="246" y="534"/>
                    </a:lnTo>
                    <a:lnTo>
                      <a:pt x="144" y="637"/>
                    </a:lnTo>
                    <a:lnTo>
                      <a:pt x="62" y="719"/>
                    </a:lnTo>
                    <a:lnTo>
                      <a:pt x="0" y="821"/>
                    </a:lnTo>
                    <a:lnTo>
                      <a:pt x="0" y="903"/>
                    </a:lnTo>
                    <a:lnTo>
                      <a:pt x="0" y="1006"/>
                    </a:lnTo>
                    <a:lnTo>
                      <a:pt x="62" y="1088"/>
                    </a:lnTo>
                    <a:lnTo>
                      <a:pt x="144" y="1191"/>
                    </a:lnTo>
                    <a:lnTo>
                      <a:pt x="267" y="1273"/>
                    </a:lnTo>
                    <a:lnTo>
                      <a:pt x="349" y="1375"/>
                    </a:lnTo>
                    <a:lnTo>
                      <a:pt x="452" y="1457"/>
                    </a:lnTo>
                    <a:lnTo>
                      <a:pt x="452" y="1437"/>
                    </a:lnTo>
                    <a:lnTo>
                      <a:pt x="493" y="1478"/>
                    </a:lnTo>
                    <a:lnTo>
                      <a:pt x="534" y="1519"/>
                    </a:lnTo>
                    <a:lnTo>
                      <a:pt x="636" y="1560"/>
                    </a:lnTo>
                    <a:lnTo>
                      <a:pt x="718" y="1580"/>
                    </a:lnTo>
                    <a:lnTo>
                      <a:pt x="821" y="1642"/>
                    </a:lnTo>
                    <a:lnTo>
                      <a:pt x="862" y="1683"/>
                    </a:lnTo>
                    <a:lnTo>
                      <a:pt x="903" y="1703"/>
                    </a:lnTo>
                    <a:lnTo>
                      <a:pt x="1006" y="1724"/>
                    </a:lnTo>
                    <a:lnTo>
                      <a:pt x="1088" y="1765"/>
                    </a:lnTo>
                    <a:lnTo>
                      <a:pt x="1190" y="1827"/>
                    </a:lnTo>
                    <a:lnTo>
                      <a:pt x="1170" y="1827"/>
                    </a:lnTo>
                    <a:lnTo>
                      <a:pt x="1272" y="1929"/>
                    </a:lnTo>
                    <a:lnTo>
                      <a:pt x="1395" y="1991"/>
                    </a:lnTo>
                    <a:lnTo>
                      <a:pt x="1477" y="1991"/>
                    </a:lnTo>
                    <a:lnTo>
                      <a:pt x="1539" y="2011"/>
                    </a:lnTo>
                    <a:lnTo>
                      <a:pt x="1641" y="2073"/>
                    </a:lnTo>
                    <a:lnTo>
                      <a:pt x="1744" y="2114"/>
                    </a:lnTo>
                    <a:lnTo>
                      <a:pt x="1847" y="2134"/>
                    </a:lnTo>
                    <a:lnTo>
                      <a:pt x="1949" y="2175"/>
                    </a:lnTo>
                    <a:lnTo>
                      <a:pt x="2011" y="2175"/>
                    </a:lnTo>
                    <a:lnTo>
                      <a:pt x="2093" y="2196"/>
                    </a:lnTo>
                    <a:lnTo>
                      <a:pt x="2298" y="2380"/>
                    </a:lnTo>
                    <a:lnTo>
                      <a:pt x="2339" y="2421"/>
                    </a:lnTo>
                    <a:lnTo>
                      <a:pt x="2400" y="2442"/>
                    </a:lnTo>
                    <a:lnTo>
                      <a:pt x="2565" y="2462"/>
                    </a:lnTo>
                    <a:lnTo>
                      <a:pt x="2708" y="2483"/>
                    </a:lnTo>
                    <a:lnTo>
                      <a:pt x="2770" y="2503"/>
                    </a:lnTo>
                    <a:lnTo>
                      <a:pt x="2831" y="2565"/>
                    </a:lnTo>
                    <a:lnTo>
                      <a:pt x="2831" y="2544"/>
                    </a:lnTo>
                    <a:lnTo>
                      <a:pt x="2913" y="2606"/>
                    </a:lnTo>
                    <a:lnTo>
                      <a:pt x="2995" y="2647"/>
                    </a:lnTo>
                    <a:lnTo>
                      <a:pt x="3303" y="2647"/>
                    </a:lnTo>
                    <a:lnTo>
                      <a:pt x="3385" y="2668"/>
                    </a:lnTo>
                    <a:lnTo>
                      <a:pt x="3488" y="2688"/>
                    </a:lnTo>
                    <a:lnTo>
                      <a:pt x="3570" y="2750"/>
                    </a:lnTo>
                    <a:lnTo>
                      <a:pt x="3652" y="2811"/>
                    </a:lnTo>
                    <a:lnTo>
                      <a:pt x="3754" y="2832"/>
                    </a:lnTo>
                    <a:lnTo>
                      <a:pt x="3857" y="2873"/>
                    </a:lnTo>
                    <a:lnTo>
                      <a:pt x="3939" y="2914"/>
                    </a:lnTo>
                    <a:lnTo>
                      <a:pt x="4001" y="2975"/>
                    </a:lnTo>
                    <a:lnTo>
                      <a:pt x="4062" y="2996"/>
                    </a:lnTo>
                    <a:lnTo>
                      <a:pt x="4206" y="3016"/>
                    </a:lnTo>
                    <a:lnTo>
                      <a:pt x="4370" y="3037"/>
                    </a:lnTo>
                    <a:lnTo>
                      <a:pt x="4431" y="3057"/>
                    </a:lnTo>
                    <a:lnTo>
                      <a:pt x="4493" y="3098"/>
                    </a:lnTo>
                    <a:lnTo>
                      <a:pt x="4554" y="3160"/>
                    </a:lnTo>
                    <a:lnTo>
                      <a:pt x="4616" y="3180"/>
                    </a:lnTo>
                    <a:lnTo>
                      <a:pt x="4760" y="3201"/>
                    </a:lnTo>
                    <a:lnTo>
                      <a:pt x="4903" y="3221"/>
                    </a:lnTo>
                    <a:lnTo>
                      <a:pt x="4985" y="3242"/>
                    </a:lnTo>
                    <a:lnTo>
                      <a:pt x="5047" y="3283"/>
                    </a:lnTo>
                    <a:lnTo>
                      <a:pt x="5129" y="3345"/>
                    </a:lnTo>
                    <a:lnTo>
                      <a:pt x="5211" y="3386"/>
                    </a:lnTo>
                    <a:lnTo>
                      <a:pt x="5601" y="3386"/>
                    </a:lnTo>
                    <a:lnTo>
                      <a:pt x="5703" y="3427"/>
                    </a:lnTo>
                    <a:lnTo>
                      <a:pt x="5785" y="3468"/>
                    </a:lnTo>
                    <a:lnTo>
                      <a:pt x="5765" y="3468"/>
                    </a:lnTo>
                    <a:lnTo>
                      <a:pt x="5847" y="3529"/>
                    </a:lnTo>
                    <a:lnTo>
                      <a:pt x="5949" y="3570"/>
                    </a:lnTo>
                    <a:lnTo>
                      <a:pt x="6339" y="3570"/>
                    </a:lnTo>
                    <a:lnTo>
                      <a:pt x="6421" y="3611"/>
                    </a:lnTo>
                    <a:lnTo>
                      <a:pt x="6503" y="3673"/>
                    </a:lnTo>
                    <a:lnTo>
                      <a:pt x="6585" y="3714"/>
                    </a:lnTo>
                    <a:lnTo>
                      <a:pt x="6688" y="3755"/>
                    </a:lnTo>
                    <a:lnTo>
                      <a:pt x="7078" y="3755"/>
                    </a:lnTo>
                    <a:lnTo>
                      <a:pt x="7160" y="3796"/>
                    </a:lnTo>
                    <a:lnTo>
                      <a:pt x="7242" y="3837"/>
                    </a:lnTo>
                    <a:lnTo>
                      <a:pt x="7344" y="3898"/>
                    </a:lnTo>
                    <a:lnTo>
                      <a:pt x="7467" y="3939"/>
                    </a:lnTo>
                    <a:lnTo>
                      <a:pt x="7939" y="3939"/>
                    </a:lnTo>
                    <a:lnTo>
                      <a:pt x="8062" y="3960"/>
                    </a:lnTo>
                    <a:lnTo>
                      <a:pt x="8165" y="4021"/>
                    </a:lnTo>
                    <a:lnTo>
                      <a:pt x="8247" y="4021"/>
                    </a:lnTo>
                    <a:lnTo>
                      <a:pt x="8349" y="4042"/>
                    </a:lnTo>
                    <a:lnTo>
                      <a:pt x="8432" y="4083"/>
                    </a:lnTo>
                    <a:lnTo>
                      <a:pt x="8514" y="4124"/>
                    </a:lnTo>
                    <a:lnTo>
                      <a:pt x="8903" y="4124"/>
                    </a:lnTo>
                    <a:lnTo>
                      <a:pt x="8985" y="4165"/>
                    </a:lnTo>
                    <a:lnTo>
                      <a:pt x="9088" y="4206"/>
                    </a:lnTo>
                    <a:lnTo>
                      <a:pt x="9067" y="4206"/>
                    </a:lnTo>
                    <a:lnTo>
                      <a:pt x="9191" y="4268"/>
                    </a:lnTo>
                    <a:lnTo>
                      <a:pt x="9314" y="4309"/>
                    </a:lnTo>
                    <a:lnTo>
                      <a:pt x="9785" y="4309"/>
                    </a:lnTo>
                    <a:lnTo>
                      <a:pt x="9909" y="4329"/>
                    </a:lnTo>
                    <a:lnTo>
                      <a:pt x="10011" y="4391"/>
                    </a:lnTo>
                    <a:lnTo>
                      <a:pt x="10093" y="4391"/>
                    </a:lnTo>
                    <a:lnTo>
                      <a:pt x="10175" y="4411"/>
                    </a:lnTo>
                    <a:lnTo>
                      <a:pt x="10237" y="4452"/>
                    </a:lnTo>
                    <a:lnTo>
                      <a:pt x="10319" y="4473"/>
                    </a:lnTo>
                    <a:lnTo>
                      <a:pt x="10462" y="4493"/>
                    </a:lnTo>
                    <a:lnTo>
                      <a:pt x="10606" y="4514"/>
                    </a:lnTo>
                    <a:lnTo>
                      <a:pt x="10668" y="4534"/>
                    </a:lnTo>
                    <a:lnTo>
                      <a:pt x="10729" y="4575"/>
                    </a:lnTo>
                    <a:lnTo>
                      <a:pt x="10852" y="4637"/>
                    </a:lnTo>
                    <a:lnTo>
                      <a:pt x="10996" y="4678"/>
                    </a:lnTo>
                    <a:lnTo>
                      <a:pt x="11283" y="4678"/>
                    </a:lnTo>
                    <a:lnTo>
                      <a:pt x="11427" y="4657"/>
                    </a:lnTo>
                    <a:lnTo>
                      <a:pt x="11570" y="4678"/>
                    </a:lnTo>
                    <a:lnTo>
                      <a:pt x="11714" y="4698"/>
                    </a:lnTo>
                    <a:lnTo>
                      <a:pt x="11837" y="4760"/>
                    </a:lnTo>
                    <a:lnTo>
                      <a:pt x="12021" y="4822"/>
                    </a:lnTo>
                    <a:lnTo>
                      <a:pt x="12206" y="4863"/>
                    </a:lnTo>
                    <a:lnTo>
                      <a:pt x="12575" y="4863"/>
                    </a:lnTo>
                    <a:lnTo>
                      <a:pt x="12760" y="4842"/>
                    </a:lnTo>
                    <a:lnTo>
                      <a:pt x="12965" y="4842"/>
                    </a:lnTo>
                    <a:lnTo>
                      <a:pt x="13150" y="4883"/>
                    </a:lnTo>
                    <a:lnTo>
                      <a:pt x="13334" y="4945"/>
                    </a:lnTo>
                    <a:lnTo>
                      <a:pt x="13396" y="4924"/>
                    </a:lnTo>
                    <a:lnTo>
                      <a:pt x="13478" y="4945"/>
                    </a:lnTo>
                    <a:lnTo>
                      <a:pt x="13642" y="4986"/>
                    </a:lnTo>
                    <a:lnTo>
                      <a:pt x="13827" y="5027"/>
                    </a:lnTo>
                    <a:lnTo>
                      <a:pt x="14175" y="5047"/>
                    </a:lnTo>
                    <a:lnTo>
                      <a:pt x="14852" y="5047"/>
                    </a:lnTo>
                    <a:lnTo>
                      <a:pt x="15201" y="5027"/>
                    </a:lnTo>
                    <a:lnTo>
                      <a:pt x="15550" y="5027"/>
                    </a:lnTo>
                    <a:lnTo>
                      <a:pt x="15899" y="5068"/>
                    </a:lnTo>
                    <a:lnTo>
                      <a:pt x="16083" y="5088"/>
                    </a:lnTo>
                    <a:lnTo>
                      <a:pt x="16247" y="5129"/>
                    </a:lnTo>
                    <a:lnTo>
                      <a:pt x="16904" y="5170"/>
                    </a:lnTo>
                    <a:lnTo>
                      <a:pt x="17581" y="5211"/>
                    </a:lnTo>
                    <a:lnTo>
                      <a:pt x="18237" y="5232"/>
                    </a:lnTo>
                    <a:lnTo>
                      <a:pt x="18914" y="5252"/>
                    </a:lnTo>
                    <a:lnTo>
                      <a:pt x="19571" y="5232"/>
                    </a:lnTo>
                    <a:lnTo>
                      <a:pt x="20227" y="5211"/>
                    </a:lnTo>
                    <a:lnTo>
                      <a:pt x="20904" y="5170"/>
                    </a:lnTo>
                    <a:lnTo>
                      <a:pt x="21560" y="5129"/>
                    </a:lnTo>
                    <a:lnTo>
                      <a:pt x="21643" y="5109"/>
                    </a:lnTo>
                    <a:lnTo>
                      <a:pt x="21725" y="5129"/>
                    </a:lnTo>
                    <a:lnTo>
                      <a:pt x="21909" y="5088"/>
                    </a:lnTo>
                    <a:lnTo>
                      <a:pt x="22073" y="5047"/>
                    </a:lnTo>
                    <a:lnTo>
                      <a:pt x="22422" y="5027"/>
                    </a:lnTo>
                    <a:lnTo>
                      <a:pt x="22771" y="5027"/>
                    </a:lnTo>
                    <a:lnTo>
                      <a:pt x="23120" y="5047"/>
                    </a:lnTo>
                    <a:lnTo>
                      <a:pt x="23817" y="5047"/>
                    </a:lnTo>
                    <a:lnTo>
                      <a:pt x="24166" y="5027"/>
                    </a:lnTo>
                    <a:lnTo>
                      <a:pt x="24330" y="4986"/>
                    </a:lnTo>
                    <a:lnTo>
                      <a:pt x="24494" y="4945"/>
                    </a:lnTo>
                    <a:lnTo>
                      <a:pt x="24679" y="4883"/>
                    </a:lnTo>
                    <a:lnTo>
                      <a:pt x="24863" y="4842"/>
                    </a:lnTo>
                    <a:lnTo>
                      <a:pt x="25048" y="4842"/>
                    </a:lnTo>
                    <a:lnTo>
                      <a:pt x="25232" y="4863"/>
                    </a:lnTo>
                    <a:lnTo>
                      <a:pt x="25622" y="4863"/>
                    </a:lnTo>
                    <a:lnTo>
                      <a:pt x="25807" y="4842"/>
                    </a:lnTo>
                    <a:lnTo>
                      <a:pt x="25971" y="4760"/>
                    </a:lnTo>
                    <a:lnTo>
                      <a:pt x="26135" y="4760"/>
                    </a:lnTo>
                    <a:lnTo>
                      <a:pt x="26238" y="4698"/>
                    </a:lnTo>
                    <a:lnTo>
                      <a:pt x="26361" y="4678"/>
                    </a:lnTo>
                    <a:lnTo>
                      <a:pt x="26853" y="4678"/>
                    </a:lnTo>
                    <a:lnTo>
                      <a:pt x="26956" y="4637"/>
                    </a:lnTo>
                    <a:lnTo>
                      <a:pt x="27079" y="4575"/>
                    </a:lnTo>
                    <a:lnTo>
                      <a:pt x="27243" y="4575"/>
                    </a:lnTo>
                    <a:lnTo>
                      <a:pt x="27345" y="4514"/>
                    </a:lnTo>
                    <a:lnTo>
                      <a:pt x="27468" y="4493"/>
                    </a:lnTo>
                    <a:lnTo>
                      <a:pt x="27961" y="4493"/>
                    </a:lnTo>
                    <a:lnTo>
                      <a:pt x="28063" y="4452"/>
                    </a:lnTo>
                    <a:lnTo>
                      <a:pt x="28186" y="4391"/>
                    </a:lnTo>
                    <a:lnTo>
                      <a:pt x="28351" y="4391"/>
                    </a:lnTo>
                    <a:lnTo>
                      <a:pt x="28412" y="4350"/>
                    </a:lnTo>
                    <a:lnTo>
                      <a:pt x="28474" y="4329"/>
                    </a:lnTo>
                    <a:lnTo>
                      <a:pt x="28638" y="4309"/>
                    </a:lnTo>
                    <a:lnTo>
                      <a:pt x="28781" y="4288"/>
                    </a:lnTo>
                    <a:lnTo>
                      <a:pt x="28843" y="4268"/>
                    </a:lnTo>
                    <a:lnTo>
                      <a:pt x="28904" y="4206"/>
                    </a:lnTo>
                    <a:lnTo>
                      <a:pt x="29069" y="4206"/>
                    </a:lnTo>
                    <a:lnTo>
                      <a:pt x="29212" y="4145"/>
                    </a:lnTo>
                    <a:lnTo>
                      <a:pt x="29356" y="4124"/>
                    </a:lnTo>
                    <a:lnTo>
                      <a:pt x="29930" y="4124"/>
                    </a:lnTo>
                    <a:lnTo>
                      <a:pt x="30053" y="4083"/>
                    </a:lnTo>
                    <a:lnTo>
                      <a:pt x="30197" y="4021"/>
                    </a:lnTo>
                    <a:lnTo>
                      <a:pt x="30279" y="3960"/>
                    </a:lnTo>
                    <a:lnTo>
                      <a:pt x="30381" y="3939"/>
                    </a:lnTo>
                    <a:lnTo>
                      <a:pt x="30484" y="3919"/>
                    </a:lnTo>
                    <a:lnTo>
                      <a:pt x="30566" y="3857"/>
                    </a:lnTo>
                    <a:lnTo>
                      <a:pt x="30648" y="3837"/>
                    </a:lnTo>
                    <a:lnTo>
                      <a:pt x="30730" y="3837"/>
                    </a:lnTo>
                    <a:lnTo>
                      <a:pt x="30812" y="3796"/>
                    </a:lnTo>
                    <a:lnTo>
                      <a:pt x="30915" y="3755"/>
                    </a:lnTo>
                    <a:lnTo>
                      <a:pt x="31305" y="3755"/>
                    </a:lnTo>
                    <a:lnTo>
                      <a:pt x="31407" y="3714"/>
                    </a:lnTo>
                    <a:lnTo>
                      <a:pt x="31489" y="3652"/>
                    </a:lnTo>
                    <a:lnTo>
                      <a:pt x="31469" y="3652"/>
                    </a:lnTo>
                    <a:lnTo>
                      <a:pt x="31530" y="3611"/>
                    </a:lnTo>
                    <a:lnTo>
                      <a:pt x="31612" y="3591"/>
                    </a:lnTo>
                    <a:lnTo>
                      <a:pt x="31756" y="3570"/>
                    </a:lnTo>
                    <a:lnTo>
                      <a:pt x="31899" y="3550"/>
                    </a:lnTo>
                    <a:lnTo>
                      <a:pt x="31961" y="3529"/>
                    </a:lnTo>
                    <a:lnTo>
                      <a:pt x="32023" y="3488"/>
                    </a:lnTo>
                    <a:lnTo>
                      <a:pt x="32105" y="3468"/>
                    </a:lnTo>
                    <a:lnTo>
                      <a:pt x="32187" y="3468"/>
                    </a:lnTo>
                    <a:lnTo>
                      <a:pt x="32269" y="3427"/>
                    </a:lnTo>
                    <a:lnTo>
                      <a:pt x="32330" y="3406"/>
                    </a:lnTo>
                    <a:lnTo>
                      <a:pt x="32474" y="3386"/>
                    </a:lnTo>
                    <a:lnTo>
                      <a:pt x="32638" y="3365"/>
                    </a:lnTo>
                    <a:lnTo>
                      <a:pt x="32699" y="3345"/>
                    </a:lnTo>
                    <a:lnTo>
                      <a:pt x="32761" y="3304"/>
                    </a:lnTo>
                    <a:lnTo>
                      <a:pt x="32782" y="3304"/>
                    </a:lnTo>
                    <a:lnTo>
                      <a:pt x="32843" y="3242"/>
                    </a:lnTo>
                    <a:lnTo>
                      <a:pt x="32905" y="3221"/>
                    </a:lnTo>
                    <a:lnTo>
                      <a:pt x="33048" y="3201"/>
                    </a:lnTo>
                    <a:lnTo>
                      <a:pt x="33192" y="3180"/>
                    </a:lnTo>
                    <a:lnTo>
                      <a:pt x="33253" y="3160"/>
                    </a:lnTo>
                    <a:lnTo>
                      <a:pt x="33315" y="3119"/>
                    </a:lnTo>
                    <a:lnTo>
                      <a:pt x="33397" y="3098"/>
                    </a:lnTo>
                    <a:lnTo>
                      <a:pt x="33479" y="3098"/>
                    </a:lnTo>
                    <a:lnTo>
                      <a:pt x="33582" y="3057"/>
                    </a:lnTo>
                    <a:lnTo>
                      <a:pt x="33684" y="3016"/>
                    </a:lnTo>
                    <a:lnTo>
                      <a:pt x="33787" y="2996"/>
                    </a:lnTo>
                    <a:lnTo>
                      <a:pt x="33869" y="2934"/>
                    </a:lnTo>
                    <a:lnTo>
                      <a:pt x="33951" y="2914"/>
                    </a:lnTo>
                    <a:lnTo>
                      <a:pt x="34033" y="2914"/>
                    </a:lnTo>
                    <a:lnTo>
                      <a:pt x="34115" y="2873"/>
                    </a:lnTo>
                    <a:lnTo>
                      <a:pt x="34238" y="2832"/>
                    </a:lnTo>
                    <a:lnTo>
                      <a:pt x="34341" y="2811"/>
                    </a:lnTo>
                    <a:lnTo>
                      <a:pt x="34423" y="2750"/>
                    </a:lnTo>
                    <a:lnTo>
                      <a:pt x="34484" y="2688"/>
                    </a:lnTo>
                    <a:lnTo>
                      <a:pt x="34546" y="2668"/>
                    </a:lnTo>
                    <a:lnTo>
                      <a:pt x="34689" y="2647"/>
                    </a:lnTo>
                    <a:lnTo>
                      <a:pt x="34853" y="2647"/>
                    </a:lnTo>
                    <a:lnTo>
                      <a:pt x="34915" y="2606"/>
                    </a:lnTo>
                    <a:lnTo>
                      <a:pt x="34977" y="2565"/>
                    </a:lnTo>
                    <a:lnTo>
                      <a:pt x="35059" y="2544"/>
                    </a:lnTo>
                    <a:lnTo>
                      <a:pt x="35120" y="2544"/>
                    </a:lnTo>
                    <a:lnTo>
                      <a:pt x="35223" y="2503"/>
                    </a:lnTo>
                    <a:lnTo>
                      <a:pt x="35325" y="2462"/>
                    </a:lnTo>
                    <a:lnTo>
                      <a:pt x="35428" y="2442"/>
                    </a:lnTo>
                    <a:lnTo>
                      <a:pt x="35530" y="2380"/>
                    </a:lnTo>
                    <a:lnTo>
                      <a:pt x="35571" y="2339"/>
                    </a:lnTo>
                    <a:lnTo>
                      <a:pt x="35612" y="2319"/>
                    </a:lnTo>
                    <a:lnTo>
                      <a:pt x="35715" y="2278"/>
                    </a:lnTo>
                    <a:lnTo>
                      <a:pt x="35797" y="2257"/>
                    </a:lnTo>
                    <a:lnTo>
                      <a:pt x="35859" y="2216"/>
                    </a:lnTo>
                    <a:lnTo>
                      <a:pt x="35900" y="2196"/>
                    </a:lnTo>
                    <a:lnTo>
                      <a:pt x="35879" y="2196"/>
                    </a:lnTo>
                    <a:lnTo>
                      <a:pt x="35941" y="2134"/>
                    </a:lnTo>
                    <a:lnTo>
                      <a:pt x="36023" y="2114"/>
                    </a:lnTo>
                    <a:lnTo>
                      <a:pt x="36166" y="2093"/>
                    </a:lnTo>
                    <a:lnTo>
                      <a:pt x="36310" y="2093"/>
                    </a:lnTo>
                    <a:lnTo>
                      <a:pt x="36392" y="2052"/>
                    </a:lnTo>
                    <a:lnTo>
                      <a:pt x="36433" y="2011"/>
                    </a:lnTo>
                    <a:lnTo>
                      <a:pt x="36618" y="1847"/>
                    </a:lnTo>
                    <a:lnTo>
                      <a:pt x="36700" y="1827"/>
                    </a:lnTo>
                    <a:lnTo>
                      <a:pt x="36782" y="1806"/>
                    </a:lnTo>
                    <a:lnTo>
                      <a:pt x="37069" y="1642"/>
                    </a:lnTo>
                    <a:lnTo>
                      <a:pt x="37356" y="1457"/>
                    </a:lnTo>
                    <a:lnTo>
                      <a:pt x="37397" y="1416"/>
                    </a:lnTo>
                    <a:lnTo>
                      <a:pt x="37438" y="1396"/>
                    </a:lnTo>
                    <a:lnTo>
                      <a:pt x="37541" y="1375"/>
                    </a:lnTo>
                    <a:lnTo>
                      <a:pt x="37643" y="1334"/>
                    </a:lnTo>
                    <a:lnTo>
                      <a:pt x="37725" y="1273"/>
                    </a:lnTo>
                    <a:lnTo>
                      <a:pt x="37828" y="1211"/>
                    </a:lnTo>
                    <a:lnTo>
                      <a:pt x="37910" y="1129"/>
                    </a:lnTo>
                    <a:lnTo>
                      <a:pt x="37951" y="1047"/>
                    </a:lnTo>
                    <a:lnTo>
                      <a:pt x="37992" y="944"/>
                    </a:lnTo>
                    <a:lnTo>
                      <a:pt x="38013" y="862"/>
                    </a:lnTo>
                    <a:lnTo>
                      <a:pt x="37992" y="760"/>
                    </a:lnTo>
                    <a:lnTo>
                      <a:pt x="37972" y="657"/>
                    </a:lnTo>
                    <a:lnTo>
                      <a:pt x="37910" y="534"/>
                    </a:lnTo>
                    <a:lnTo>
                      <a:pt x="37910" y="555"/>
                    </a:lnTo>
                    <a:lnTo>
                      <a:pt x="37807" y="493"/>
                    </a:lnTo>
                    <a:lnTo>
                      <a:pt x="37684" y="452"/>
                    </a:lnTo>
                    <a:lnTo>
                      <a:pt x="37213" y="452"/>
                    </a:lnTo>
                    <a:lnTo>
                      <a:pt x="37089" y="432"/>
                    </a:lnTo>
                    <a:lnTo>
                      <a:pt x="36987" y="370"/>
                    </a:lnTo>
                    <a:lnTo>
                      <a:pt x="36905" y="370"/>
                    </a:lnTo>
                    <a:lnTo>
                      <a:pt x="36802" y="349"/>
                    </a:lnTo>
                    <a:lnTo>
                      <a:pt x="36720" y="308"/>
                    </a:lnTo>
                    <a:lnTo>
                      <a:pt x="36618" y="267"/>
                    </a:lnTo>
                    <a:lnTo>
                      <a:pt x="36228" y="267"/>
                    </a:lnTo>
                    <a:lnTo>
                      <a:pt x="36146" y="226"/>
                    </a:lnTo>
                    <a:lnTo>
                      <a:pt x="36064" y="185"/>
                    </a:lnTo>
                    <a:lnTo>
                      <a:pt x="35510" y="165"/>
                    </a:lnTo>
                    <a:lnTo>
                      <a:pt x="35407" y="103"/>
                    </a:lnTo>
                    <a:lnTo>
                      <a:pt x="35284" y="83"/>
                    </a:lnTo>
                    <a:lnTo>
                      <a:pt x="34812" y="83"/>
                    </a:lnTo>
                    <a:lnTo>
                      <a:pt x="34710" y="62"/>
                    </a:lnTo>
                    <a:lnTo>
                      <a:pt x="345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5006200" y="1059175"/>
                <a:ext cx="1138050" cy="128250"/>
              </a:xfrm>
              <a:custGeom>
                <a:rect b="b" l="l" r="r" t="t"/>
                <a:pathLst>
                  <a:path extrusionOk="0" h="5130" w="45522">
                    <a:moveTo>
                      <a:pt x="16637" y="1"/>
                    </a:moveTo>
                    <a:lnTo>
                      <a:pt x="16453" y="21"/>
                    </a:lnTo>
                    <a:lnTo>
                      <a:pt x="16350" y="42"/>
                    </a:lnTo>
                    <a:lnTo>
                      <a:pt x="16248" y="83"/>
                    </a:lnTo>
                    <a:lnTo>
                      <a:pt x="15325" y="103"/>
                    </a:lnTo>
                    <a:lnTo>
                      <a:pt x="15160" y="165"/>
                    </a:lnTo>
                    <a:lnTo>
                      <a:pt x="14976" y="185"/>
                    </a:lnTo>
                    <a:lnTo>
                      <a:pt x="14791" y="206"/>
                    </a:lnTo>
                    <a:lnTo>
                      <a:pt x="14586" y="185"/>
                    </a:lnTo>
                    <a:lnTo>
                      <a:pt x="14217" y="185"/>
                    </a:lnTo>
                    <a:lnTo>
                      <a:pt x="14032" y="206"/>
                    </a:lnTo>
                    <a:lnTo>
                      <a:pt x="13848" y="268"/>
                    </a:lnTo>
                    <a:lnTo>
                      <a:pt x="13314" y="288"/>
                    </a:lnTo>
                    <a:lnTo>
                      <a:pt x="13171" y="350"/>
                    </a:lnTo>
                    <a:lnTo>
                      <a:pt x="13048" y="370"/>
                    </a:lnTo>
                    <a:lnTo>
                      <a:pt x="12473" y="370"/>
                    </a:lnTo>
                    <a:lnTo>
                      <a:pt x="12330" y="391"/>
                    </a:lnTo>
                    <a:lnTo>
                      <a:pt x="12206" y="452"/>
                    </a:lnTo>
                    <a:lnTo>
                      <a:pt x="11673" y="473"/>
                    </a:lnTo>
                    <a:lnTo>
                      <a:pt x="11530" y="534"/>
                    </a:lnTo>
                    <a:lnTo>
                      <a:pt x="11386" y="555"/>
                    </a:lnTo>
                    <a:lnTo>
                      <a:pt x="10812" y="555"/>
                    </a:lnTo>
                    <a:lnTo>
                      <a:pt x="10688" y="575"/>
                    </a:lnTo>
                    <a:lnTo>
                      <a:pt x="10545" y="637"/>
                    </a:lnTo>
                    <a:lnTo>
                      <a:pt x="10196" y="657"/>
                    </a:lnTo>
                    <a:lnTo>
                      <a:pt x="10073" y="698"/>
                    </a:lnTo>
                    <a:lnTo>
                      <a:pt x="9970" y="739"/>
                    </a:lnTo>
                    <a:lnTo>
                      <a:pt x="9499" y="739"/>
                    </a:lnTo>
                    <a:lnTo>
                      <a:pt x="9376" y="760"/>
                    </a:lnTo>
                    <a:lnTo>
                      <a:pt x="9273" y="821"/>
                    </a:lnTo>
                    <a:lnTo>
                      <a:pt x="8904" y="821"/>
                    </a:lnTo>
                    <a:lnTo>
                      <a:pt x="8801" y="883"/>
                    </a:lnTo>
                    <a:lnTo>
                      <a:pt x="8678" y="924"/>
                    </a:lnTo>
                    <a:lnTo>
                      <a:pt x="8206" y="924"/>
                    </a:lnTo>
                    <a:lnTo>
                      <a:pt x="8083" y="944"/>
                    </a:lnTo>
                    <a:lnTo>
                      <a:pt x="7981" y="1006"/>
                    </a:lnTo>
                    <a:lnTo>
                      <a:pt x="7796" y="1006"/>
                    </a:lnTo>
                    <a:lnTo>
                      <a:pt x="7714" y="1068"/>
                    </a:lnTo>
                    <a:lnTo>
                      <a:pt x="7632" y="1088"/>
                    </a:lnTo>
                    <a:lnTo>
                      <a:pt x="7529" y="1109"/>
                    </a:lnTo>
                    <a:lnTo>
                      <a:pt x="7242" y="1109"/>
                    </a:lnTo>
                    <a:lnTo>
                      <a:pt x="7140" y="1129"/>
                    </a:lnTo>
                    <a:lnTo>
                      <a:pt x="7057" y="1191"/>
                    </a:lnTo>
                    <a:lnTo>
                      <a:pt x="6688" y="1191"/>
                    </a:lnTo>
                    <a:lnTo>
                      <a:pt x="6627" y="1252"/>
                    </a:lnTo>
                    <a:lnTo>
                      <a:pt x="6565" y="1273"/>
                    </a:lnTo>
                    <a:lnTo>
                      <a:pt x="6422" y="1293"/>
                    </a:lnTo>
                    <a:lnTo>
                      <a:pt x="6278" y="1293"/>
                    </a:lnTo>
                    <a:lnTo>
                      <a:pt x="6216" y="1314"/>
                    </a:lnTo>
                    <a:lnTo>
                      <a:pt x="6134" y="1355"/>
                    </a:lnTo>
                    <a:lnTo>
                      <a:pt x="5601" y="1396"/>
                    </a:lnTo>
                    <a:lnTo>
                      <a:pt x="5519" y="1437"/>
                    </a:lnTo>
                    <a:lnTo>
                      <a:pt x="5437" y="1457"/>
                    </a:lnTo>
                    <a:lnTo>
                      <a:pt x="5232" y="1478"/>
                    </a:lnTo>
                    <a:lnTo>
                      <a:pt x="5027" y="1478"/>
                    </a:lnTo>
                    <a:lnTo>
                      <a:pt x="4945" y="1498"/>
                    </a:lnTo>
                    <a:lnTo>
                      <a:pt x="4842" y="1560"/>
                    </a:lnTo>
                    <a:lnTo>
                      <a:pt x="4760" y="1580"/>
                    </a:lnTo>
                    <a:lnTo>
                      <a:pt x="4678" y="1560"/>
                    </a:lnTo>
                    <a:lnTo>
                      <a:pt x="4616" y="1621"/>
                    </a:lnTo>
                    <a:lnTo>
                      <a:pt x="4555" y="1642"/>
                    </a:lnTo>
                    <a:lnTo>
                      <a:pt x="4411" y="1662"/>
                    </a:lnTo>
                    <a:lnTo>
                      <a:pt x="4247" y="1662"/>
                    </a:lnTo>
                    <a:lnTo>
                      <a:pt x="4186" y="1683"/>
                    </a:lnTo>
                    <a:lnTo>
                      <a:pt x="4124" y="1724"/>
                    </a:lnTo>
                    <a:lnTo>
                      <a:pt x="3775" y="1765"/>
                    </a:lnTo>
                    <a:lnTo>
                      <a:pt x="3673" y="1806"/>
                    </a:lnTo>
                    <a:lnTo>
                      <a:pt x="3570" y="1827"/>
                    </a:lnTo>
                    <a:lnTo>
                      <a:pt x="3468" y="1868"/>
                    </a:lnTo>
                    <a:lnTo>
                      <a:pt x="3386" y="1909"/>
                    </a:lnTo>
                    <a:lnTo>
                      <a:pt x="3303" y="1929"/>
                    </a:lnTo>
                    <a:lnTo>
                      <a:pt x="3221" y="1929"/>
                    </a:lnTo>
                    <a:lnTo>
                      <a:pt x="3119" y="1991"/>
                    </a:lnTo>
                    <a:lnTo>
                      <a:pt x="3016" y="2011"/>
                    </a:lnTo>
                    <a:lnTo>
                      <a:pt x="2914" y="2052"/>
                    </a:lnTo>
                    <a:lnTo>
                      <a:pt x="2832" y="2114"/>
                    </a:lnTo>
                    <a:lnTo>
                      <a:pt x="2791" y="2155"/>
                    </a:lnTo>
                    <a:lnTo>
                      <a:pt x="2750" y="2175"/>
                    </a:lnTo>
                    <a:lnTo>
                      <a:pt x="2647" y="2196"/>
                    </a:lnTo>
                    <a:lnTo>
                      <a:pt x="2544" y="2237"/>
                    </a:lnTo>
                    <a:lnTo>
                      <a:pt x="2462" y="2278"/>
                    </a:lnTo>
                    <a:lnTo>
                      <a:pt x="2380" y="2298"/>
                    </a:lnTo>
                    <a:lnTo>
                      <a:pt x="2298" y="2298"/>
                    </a:lnTo>
                    <a:lnTo>
                      <a:pt x="2093" y="2463"/>
                    </a:lnTo>
                    <a:lnTo>
                      <a:pt x="2011" y="2483"/>
                    </a:lnTo>
                    <a:lnTo>
                      <a:pt x="1929" y="2483"/>
                    </a:lnTo>
                    <a:lnTo>
                      <a:pt x="1826" y="2565"/>
                    </a:lnTo>
                    <a:lnTo>
                      <a:pt x="1724" y="2647"/>
                    </a:lnTo>
                    <a:lnTo>
                      <a:pt x="1724" y="2668"/>
                    </a:lnTo>
                    <a:lnTo>
                      <a:pt x="1683" y="2688"/>
                    </a:lnTo>
                    <a:lnTo>
                      <a:pt x="1642" y="2729"/>
                    </a:lnTo>
                    <a:lnTo>
                      <a:pt x="1539" y="2750"/>
                    </a:lnTo>
                    <a:lnTo>
                      <a:pt x="1437" y="2791"/>
                    </a:lnTo>
                    <a:lnTo>
                      <a:pt x="1396" y="2811"/>
                    </a:lnTo>
                    <a:lnTo>
                      <a:pt x="1355" y="2852"/>
                    </a:lnTo>
                    <a:lnTo>
                      <a:pt x="1375" y="2852"/>
                    </a:lnTo>
                    <a:lnTo>
                      <a:pt x="1170" y="3037"/>
                    </a:lnTo>
                    <a:lnTo>
                      <a:pt x="985" y="3222"/>
                    </a:lnTo>
                    <a:lnTo>
                      <a:pt x="801" y="3406"/>
                    </a:lnTo>
                    <a:lnTo>
                      <a:pt x="637" y="3591"/>
                    </a:lnTo>
                    <a:lnTo>
                      <a:pt x="452" y="3775"/>
                    </a:lnTo>
                    <a:lnTo>
                      <a:pt x="349" y="3857"/>
                    </a:lnTo>
                    <a:lnTo>
                      <a:pt x="267" y="3981"/>
                    </a:lnTo>
                    <a:lnTo>
                      <a:pt x="267" y="4063"/>
                    </a:lnTo>
                    <a:lnTo>
                      <a:pt x="247" y="4145"/>
                    </a:lnTo>
                    <a:lnTo>
                      <a:pt x="83" y="4309"/>
                    </a:lnTo>
                    <a:lnTo>
                      <a:pt x="21" y="4411"/>
                    </a:lnTo>
                    <a:lnTo>
                      <a:pt x="1" y="4493"/>
                    </a:lnTo>
                    <a:lnTo>
                      <a:pt x="21" y="4596"/>
                    </a:lnTo>
                    <a:lnTo>
                      <a:pt x="83" y="4678"/>
                    </a:lnTo>
                    <a:lnTo>
                      <a:pt x="165" y="4781"/>
                    </a:lnTo>
                    <a:lnTo>
                      <a:pt x="267" y="4863"/>
                    </a:lnTo>
                    <a:lnTo>
                      <a:pt x="267" y="4842"/>
                    </a:lnTo>
                    <a:lnTo>
                      <a:pt x="308" y="4883"/>
                    </a:lnTo>
                    <a:lnTo>
                      <a:pt x="349" y="4924"/>
                    </a:lnTo>
                    <a:lnTo>
                      <a:pt x="452" y="4965"/>
                    </a:lnTo>
                    <a:lnTo>
                      <a:pt x="555" y="4986"/>
                    </a:lnTo>
                    <a:lnTo>
                      <a:pt x="637" y="5047"/>
                    </a:lnTo>
                    <a:lnTo>
                      <a:pt x="780" y="5109"/>
                    </a:lnTo>
                    <a:lnTo>
                      <a:pt x="903" y="5109"/>
                    </a:lnTo>
                    <a:lnTo>
                      <a:pt x="1026" y="5088"/>
                    </a:lnTo>
                    <a:lnTo>
                      <a:pt x="1108" y="5027"/>
                    </a:lnTo>
                    <a:lnTo>
                      <a:pt x="1170" y="4945"/>
                    </a:lnTo>
                    <a:lnTo>
                      <a:pt x="1232" y="4842"/>
                    </a:lnTo>
                    <a:lnTo>
                      <a:pt x="1355" y="4637"/>
                    </a:lnTo>
                    <a:lnTo>
                      <a:pt x="1560" y="4350"/>
                    </a:lnTo>
                    <a:lnTo>
                      <a:pt x="1785" y="4063"/>
                    </a:lnTo>
                    <a:lnTo>
                      <a:pt x="1909" y="3940"/>
                    </a:lnTo>
                    <a:lnTo>
                      <a:pt x="2032" y="3816"/>
                    </a:lnTo>
                    <a:lnTo>
                      <a:pt x="2175" y="3714"/>
                    </a:lnTo>
                    <a:lnTo>
                      <a:pt x="2339" y="3611"/>
                    </a:lnTo>
                    <a:lnTo>
                      <a:pt x="2750" y="3406"/>
                    </a:lnTo>
                    <a:lnTo>
                      <a:pt x="3160" y="3201"/>
                    </a:lnTo>
                    <a:lnTo>
                      <a:pt x="3591" y="3037"/>
                    </a:lnTo>
                    <a:lnTo>
                      <a:pt x="4021" y="2873"/>
                    </a:lnTo>
                    <a:lnTo>
                      <a:pt x="4452" y="2729"/>
                    </a:lnTo>
                    <a:lnTo>
                      <a:pt x="4904" y="2606"/>
                    </a:lnTo>
                    <a:lnTo>
                      <a:pt x="5334" y="2504"/>
                    </a:lnTo>
                    <a:lnTo>
                      <a:pt x="5786" y="2401"/>
                    </a:lnTo>
                    <a:lnTo>
                      <a:pt x="6688" y="2216"/>
                    </a:lnTo>
                    <a:lnTo>
                      <a:pt x="7591" y="2073"/>
                    </a:lnTo>
                    <a:lnTo>
                      <a:pt x="9396" y="1827"/>
                    </a:lnTo>
                    <a:lnTo>
                      <a:pt x="11324" y="1601"/>
                    </a:lnTo>
                    <a:lnTo>
                      <a:pt x="13273" y="1416"/>
                    </a:lnTo>
                    <a:lnTo>
                      <a:pt x="15222" y="1252"/>
                    </a:lnTo>
                    <a:lnTo>
                      <a:pt x="17150" y="1170"/>
                    </a:lnTo>
                    <a:lnTo>
                      <a:pt x="17971" y="1129"/>
                    </a:lnTo>
                    <a:lnTo>
                      <a:pt x="18791" y="1068"/>
                    </a:lnTo>
                    <a:lnTo>
                      <a:pt x="20412" y="965"/>
                    </a:lnTo>
                    <a:lnTo>
                      <a:pt x="21233" y="924"/>
                    </a:lnTo>
                    <a:lnTo>
                      <a:pt x="22033" y="903"/>
                    </a:lnTo>
                    <a:lnTo>
                      <a:pt x="22853" y="903"/>
                    </a:lnTo>
                    <a:lnTo>
                      <a:pt x="23653" y="944"/>
                    </a:lnTo>
                    <a:lnTo>
                      <a:pt x="24823" y="1006"/>
                    </a:lnTo>
                    <a:lnTo>
                      <a:pt x="25971" y="1068"/>
                    </a:lnTo>
                    <a:lnTo>
                      <a:pt x="28289" y="1129"/>
                    </a:lnTo>
                    <a:lnTo>
                      <a:pt x="29438" y="1150"/>
                    </a:lnTo>
                    <a:lnTo>
                      <a:pt x="30587" y="1211"/>
                    </a:lnTo>
                    <a:lnTo>
                      <a:pt x="31756" y="1314"/>
                    </a:lnTo>
                    <a:lnTo>
                      <a:pt x="32331" y="1375"/>
                    </a:lnTo>
                    <a:lnTo>
                      <a:pt x="32905" y="1457"/>
                    </a:lnTo>
                    <a:lnTo>
                      <a:pt x="33931" y="1580"/>
                    </a:lnTo>
                    <a:lnTo>
                      <a:pt x="34977" y="1703"/>
                    </a:lnTo>
                    <a:lnTo>
                      <a:pt x="37049" y="1950"/>
                    </a:lnTo>
                    <a:lnTo>
                      <a:pt x="38075" y="2093"/>
                    </a:lnTo>
                    <a:lnTo>
                      <a:pt x="39100" y="2278"/>
                    </a:lnTo>
                    <a:lnTo>
                      <a:pt x="40126" y="2483"/>
                    </a:lnTo>
                    <a:lnTo>
                      <a:pt x="40639" y="2606"/>
                    </a:lnTo>
                    <a:lnTo>
                      <a:pt x="41131" y="2750"/>
                    </a:lnTo>
                    <a:lnTo>
                      <a:pt x="41870" y="2955"/>
                    </a:lnTo>
                    <a:lnTo>
                      <a:pt x="42218" y="3078"/>
                    </a:lnTo>
                    <a:lnTo>
                      <a:pt x="42567" y="3222"/>
                    </a:lnTo>
                    <a:lnTo>
                      <a:pt x="42916" y="3386"/>
                    </a:lnTo>
                    <a:lnTo>
                      <a:pt x="43224" y="3570"/>
                    </a:lnTo>
                    <a:lnTo>
                      <a:pt x="43531" y="3796"/>
                    </a:lnTo>
                    <a:lnTo>
                      <a:pt x="43839" y="4042"/>
                    </a:lnTo>
                    <a:lnTo>
                      <a:pt x="43942" y="4145"/>
                    </a:lnTo>
                    <a:lnTo>
                      <a:pt x="44065" y="4227"/>
                    </a:lnTo>
                    <a:lnTo>
                      <a:pt x="44167" y="4288"/>
                    </a:lnTo>
                    <a:lnTo>
                      <a:pt x="44249" y="4350"/>
                    </a:lnTo>
                    <a:lnTo>
                      <a:pt x="44331" y="4432"/>
                    </a:lnTo>
                    <a:lnTo>
                      <a:pt x="44393" y="4514"/>
                    </a:lnTo>
                    <a:lnTo>
                      <a:pt x="44495" y="4699"/>
                    </a:lnTo>
                    <a:lnTo>
                      <a:pt x="44557" y="4924"/>
                    </a:lnTo>
                    <a:lnTo>
                      <a:pt x="44639" y="5027"/>
                    </a:lnTo>
                    <a:lnTo>
                      <a:pt x="44721" y="5109"/>
                    </a:lnTo>
                    <a:lnTo>
                      <a:pt x="44824" y="5129"/>
                    </a:lnTo>
                    <a:lnTo>
                      <a:pt x="44906" y="5129"/>
                    </a:lnTo>
                    <a:lnTo>
                      <a:pt x="44988" y="5109"/>
                    </a:lnTo>
                    <a:lnTo>
                      <a:pt x="45070" y="5027"/>
                    </a:lnTo>
                    <a:lnTo>
                      <a:pt x="45070" y="5047"/>
                    </a:lnTo>
                    <a:lnTo>
                      <a:pt x="45172" y="4965"/>
                    </a:lnTo>
                    <a:lnTo>
                      <a:pt x="45254" y="4863"/>
                    </a:lnTo>
                    <a:lnTo>
                      <a:pt x="45439" y="4678"/>
                    </a:lnTo>
                    <a:lnTo>
                      <a:pt x="45501" y="4596"/>
                    </a:lnTo>
                    <a:lnTo>
                      <a:pt x="45521" y="4493"/>
                    </a:lnTo>
                    <a:lnTo>
                      <a:pt x="45501" y="4411"/>
                    </a:lnTo>
                    <a:lnTo>
                      <a:pt x="45439" y="4309"/>
                    </a:lnTo>
                    <a:lnTo>
                      <a:pt x="45419" y="4247"/>
                    </a:lnTo>
                    <a:lnTo>
                      <a:pt x="45439" y="4165"/>
                    </a:lnTo>
                    <a:lnTo>
                      <a:pt x="45254" y="3857"/>
                    </a:lnTo>
                    <a:lnTo>
                      <a:pt x="45070" y="3591"/>
                    </a:lnTo>
                    <a:lnTo>
                      <a:pt x="44885" y="3406"/>
                    </a:lnTo>
                    <a:lnTo>
                      <a:pt x="44803" y="3304"/>
                    </a:lnTo>
                    <a:lnTo>
                      <a:pt x="44701" y="3222"/>
                    </a:lnTo>
                    <a:lnTo>
                      <a:pt x="44618" y="3119"/>
                    </a:lnTo>
                    <a:lnTo>
                      <a:pt x="44516" y="3037"/>
                    </a:lnTo>
                    <a:lnTo>
                      <a:pt x="44475" y="2996"/>
                    </a:lnTo>
                    <a:lnTo>
                      <a:pt x="44434" y="2975"/>
                    </a:lnTo>
                    <a:lnTo>
                      <a:pt x="44352" y="2934"/>
                    </a:lnTo>
                    <a:lnTo>
                      <a:pt x="44249" y="2914"/>
                    </a:lnTo>
                    <a:lnTo>
                      <a:pt x="44208" y="2873"/>
                    </a:lnTo>
                    <a:lnTo>
                      <a:pt x="44167" y="2852"/>
                    </a:lnTo>
                    <a:lnTo>
                      <a:pt x="44167" y="2832"/>
                    </a:lnTo>
                    <a:lnTo>
                      <a:pt x="43962" y="2668"/>
                    </a:lnTo>
                    <a:lnTo>
                      <a:pt x="43942" y="2627"/>
                    </a:lnTo>
                    <a:lnTo>
                      <a:pt x="43880" y="2606"/>
                    </a:lnTo>
                    <a:lnTo>
                      <a:pt x="43798" y="2565"/>
                    </a:lnTo>
                    <a:lnTo>
                      <a:pt x="43695" y="2545"/>
                    </a:lnTo>
                    <a:lnTo>
                      <a:pt x="43654" y="2524"/>
                    </a:lnTo>
                    <a:lnTo>
                      <a:pt x="43613" y="2483"/>
                    </a:lnTo>
                    <a:lnTo>
                      <a:pt x="43572" y="2442"/>
                    </a:lnTo>
                    <a:lnTo>
                      <a:pt x="43531" y="2421"/>
                    </a:lnTo>
                    <a:lnTo>
                      <a:pt x="43429" y="2380"/>
                    </a:lnTo>
                    <a:lnTo>
                      <a:pt x="43326" y="2360"/>
                    </a:lnTo>
                    <a:lnTo>
                      <a:pt x="43285" y="2339"/>
                    </a:lnTo>
                    <a:lnTo>
                      <a:pt x="43244" y="2298"/>
                    </a:lnTo>
                    <a:lnTo>
                      <a:pt x="43203" y="2257"/>
                    </a:lnTo>
                    <a:lnTo>
                      <a:pt x="43162" y="2237"/>
                    </a:lnTo>
                    <a:lnTo>
                      <a:pt x="43059" y="2216"/>
                    </a:lnTo>
                    <a:lnTo>
                      <a:pt x="42957" y="2175"/>
                    </a:lnTo>
                    <a:lnTo>
                      <a:pt x="42916" y="2155"/>
                    </a:lnTo>
                    <a:lnTo>
                      <a:pt x="42875" y="2114"/>
                    </a:lnTo>
                    <a:lnTo>
                      <a:pt x="42793" y="2052"/>
                    </a:lnTo>
                    <a:lnTo>
                      <a:pt x="42690" y="2032"/>
                    </a:lnTo>
                    <a:lnTo>
                      <a:pt x="42588" y="1991"/>
                    </a:lnTo>
                    <a:lnTo>
                      <a:pt x="42547" y="1970"/>
                    </a:lnTo>
                    <a:lnTo>
                      <a:pt x="42506" y="1929"/>
                    </a:lnTo>
                    <a:lnTo>
                      <a:pt x="42423" y="1868"/>
                    </a:lnTo>
                    <a:lnTo>
                      <a:pt x="42321" y="1847"/>
                    </a:lnTo>
                    <a:lnTo>
                      <a:pt x="42218" y="1806"/>
                    </a:lnTo>
                    <a:lnTo>
                      <a:pt x="42116" y="1745"/>
                    </a:lnTo>
                    <a:lnTo>
                      <a:pt x="42034" y="1745"/>
                    </a:lnTo>
                    <a:lnTo>
                      <a:pt x="41952" y="1724"/>
                    </a:lnTo>
                    <a:lnTo>
                      <a:pt x="41849" y="1683"/>
                    </a:lnTo>
                    <a:lnTo>
                      <a:pt x="41767" y="1642"/>
                    </a:lnTo>
                    <a:lnTo>
                      <a:pt x="41664" y="1621"/>
                    </a:lnTo>
                    <a:lnTo>
                      <a:pt x="41623" y="1601"/>
                    </a:lnTo>
                    <a:lnTo>
                      <a:pt x="41582" y="1560"/>
                    </a:lnTo>
                    <a:lnTo>
                      <a:pt x="41398" y="1560"/>
                    </a:lnTo>
                    <a:lnTo>
                      <a:pt x="41316" y="1498"/>
                    </a:lnTo>
                    <a:lnTo>
                      <a:pt x="41213" y="1478"/>
                    </a:lnTo>
                    <a:lnTo>
                      <a:pt x="40926" y="1478"/>
                    </a:lnTo>
                    <a:lnTo>
                      <a:pt x="40844" y="1457"/>
                    </a:lnTo>
                    <a:lnTo>
                      <a:pt x="40741" y="1437"/>
                    </a:lnTo>
                    <a:lnTo>
                      <a:pt x="40659" y="1375"/>
                    </a:lnTo>
                    <a:lnTo>
                      <a:pt x="40475" y="1375"/>
                    </a:lnTo>
                    <a:lnTo>
                      <a:pt x="40413" y="1334"/>
                    </a:lnTo>
                    <a:lnTo>
                      <a:pt x="40352" y="1293"/>
                    </a:lnTo>
                    <a:lnTo>
                      <a:pt x="40187" y="1293"/>
                    </a:lnTo>
                    <a:lnTo>
                      <a:pt x="40044" y="1273"/>
                    </a:lnTo>
                    <a:lnTo>
                      <a:pt x="39982" y="1252"/>
                    </a:lnTo>
                    <a:lnTo>
                      <a:pt x="39900" y="1211"/>
                    </a:lnTo>
                    <a:lnTo>
                      <a:pt x="39572" y="1191"/>
                    </a:lnTo>
                    <a:lnTo>
                      <a:pt x="39449" y="1129"/>
                    </a:lnTo>
                    <a:lnTo>
                      <a:pt x="39346" y="1109"/>
                    </a:lnTo>
                    <a:lnTo>
                      <a:pt x="38854" y="1109"/>
                    </a:lnTo>
                    <a:lnTo>
                      <a:pt x="38751" y="1068"/>
                    </a:lnTo>
                    <a:lnTo>
                      <a:pt x="38649" y="1006"/>
                    </a:lnTo>
                    <a:lnTo>
                      <a:pt x="38464" y="1006"/>
                    </a:lnTo>
                    <a:lnTo>
                      <a:pt x="38382" y="944"/>
                    </a:lnTo>
                    <a:lnTo>
                      <a:pt x="38280" y="924"/>
                    </a:lnTo>
                    <a:lnTo>
                      <a:pt x="37890" y="924"/>
                    </a:lnTo>
                    <a:lnTo>
                      <a:pt x="37808" y="883"/>
                    </a:lnTo>
                    <a:lnTo>
                      <a:pt x="37726" y="821"/>
                    </a:lnTo>
                    <a:lnTo>
                      <a:pt x="37623" y="842"/>
                    </a:lnTo>
                    <a:lnTo>
                      <a:pt x="37541" y="821"/>
                    </a:lnTo>
                    <a:lnTo>
                      <a:pt x="37439" y="760"/>
                    </a:lnTo>
                    <a:lnTo>
                      <a:pt x="37316" y="739"/>
                    </a:lnTo>
                    <a:lnTo>
                      <a:pt x="36823" y="739"/>
                    </a:lnTo>
                    <a:lnTo>
                      <a:pt x="36721" y="719"/>
                    </a:lnTo>
                    <a:lnTo>
                      <a:pt x="36598" y="657"/>
                    </a:lnTo>
                    <a:lnTo>
                      <a:pt x="36064" y="616"/>
                    </a:lnTo>
                    <a:lnTo>
                      <a:pt x="35982" y="575"/>
                    </a:lnTo>
                    <a:lnTo>
                      <a:pt x="35900" y="555"/>
                    </a:lnTo>
                    <a:lnTo>
                      <a:pt x="35510" y="555"/>
                    </a:lnTo>
                    <a:lnTo>
                      <a:pt x="35408" y="514"/>
                    </a:lnTo>
                    <a:lnTo>
                      <a:pt x="35326" y="473"/>
                    </a:lnTo>
                    <a:lnTo>
                      <a:pt x="34792" y="452"/>
                    </a:lnTo>
                    <a:lnTo>
                      <a:pt x="34649" y="391"/>
                    </a:lnTo>
                    <a:lnTo>
                      <a:pt x="34505" y="370"/>
                    </a:lnTo>
                    <a:lnTo>
                      <a:pt x="33951" y="370"/>
                    </a:lnTo>
                    <a:lnTo>
                      <a:pt x="33808" y="350"/>
                    </a:lnTo>
                    <a:lnTo>
                      <a:pt x="33664" y="288"/>
                    </a:lnTo>
                    <a:lnTo>
                      <a:pt x="32761" y="268"/>
                    </a:lnTo>
                    <a:lnTo>
                      <a:pt x="32515" y="206"/>
                    </a:lnTo>
                    <a:lnTo>
                      <a:pt x="32269" y="185"/>
                    </a:lnTo>
                    <a:lnTo>
                      <a:pt x="31756" y="185"/>
                    </a:lnTo>
                    <a:lnTo>
                      <a:pt x="31490" y="206"/>
                    </a:lnTo>
                    <a:lnTo>
                      <a:pt x="31243" y="185"/>
                    </a:lnTo>
                    <a:lnTo>
                      <a:pt x="30977" y="165"/>
                    </a:lnTo>
                    <a:lnTo>
                      <a:pt x="30731" y="103"/>
                    </a:lnTo>
                    <a:lnTo>
                      <a:pt x="30013" y="83"/>
                    </a:lnTo>
                    <a:lnTo>
                      <a:pt x="29910" y="42"/>
                    </a:lnTo>
                    <a:lnTo>
                      <a:pt x="29807" y="21"/>
                    </a:lnTo>
                    <a:lnTo>
                      <a:pt x="29602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6054975" y="1389975"/>
                <a:ext cx="273900" cy="436450"/>
              </a:xfrm>
              <a:custGeom>
                <a:rect b="b" l="l" r="r" t="t"/>
                <a:pathLst>
                  <a:path extrusionOk="0" h="17458" w="10956">
                    <a:moveTo>
                      <a:pt x="1" y="17335"/>
                    </a:moveTo>
                    <a:lnTo>
                      <a:pt x="21" y="17355"/>
                    </a:lnTo>
                    <a:lnTo>
                      <a:pt x="17" y="17339"/>
                    </a:lnTo>
                    <a:lnTo>
                      <a:pt x="17" y="17339"/>
                    </a:lnTo>
                    <a:lnTo>
                      <a:pt x="1" y="17335"/>
                    </a:lnTo>
                    <a:close/>
                    <a:moveTo>
                      <a:pt x="5416" y="0"/>
                    </a:moveTo>
                    <a:lnTo>
                      <a:pt x="5293" y="21"/>
                    </a:lnTo>
                    <a:lnTo>
                      <a:pt x="5150" y="82"/>
                    </a:lnTo>
                    <a:lnTo>
                      <a:pt x="4637" y="103"/>
                    </a:lnTo>
                    <a:lnTo>
                      <a:pt x="4514" y="164"/>
                    </a:lnTo>
                    <a:lnTo>
                      <a:pt x="4411" y="247"/>
                    </a:lnTo>
                    <a:lnTo>
                      <a:pt x="4268" y="329"/>
                    </a:lnTo>
                    <a:lnTo>
                      <a:pt x="4165" y="452"/>
                    </a:lnTo>
                    <a:lnTo>
                      <a:pt x="4083" y="575"/>
                    </a:lnTo>
                    <a:lnTo>
                      <a:pt x="4042" y="739"/>
                    </a:lnTo>
                    <a:lnTo>
                      <a:pt x="4042" y="821"/>
                    </a:lnTo>
                    <a:lnTo>
                      <a:pt x="4062" y="923"/>
                    </a:lnTo>
                    <a:lnTo>
                      <a:pt x="4083" y="985"/>
                    </a:lnTo>
                    <a:lnTo>
                      <a:pt x="4103" y="1047"/>
                    </a:lnTo>
                    <a:lnTo>
                      <a:pt x="4165" y="1108"/>
                    </a:lnTo>
                    <a:lnTo>
                      <a:pt x="4227" y="1129"/>
                    </a:lnTo>
                    <a:lnTo>
                      <a:pt x="4288" y="1170"/>
                    </a:lnTo>
                    <a:lnTo>
                      <a:pt x="4801" y="1170"/>
                    </a:lnTo>
                    <a:lnTo>
                      <a:pt x="5211" y="1190"/>
                    </a:lnTo>
                    <a:lnTo>
                      <a:pt x="5662" y="1252"/>
                    </a:lnTo>
                    <a:lnTo>
                      <a:pt x="6114" y="1354"/>
                    </a:lnTo>
                    <a:lnTo>
                      <a:pt x="6545" y="1498"/>
                    </a:lnTo>
                    <a:lnTo>
                      <a:pt x="6750" y="1580"/>
                    </a:lnTo>
                    <a:lnTo>
                      <a:pt x="6934" y="1682"/>
                    </a:lnTo>
                    <a:lnTo>
                      <a:pt x="7140" y="1785"/>
                    </a:lnTo>
                    <a:lnTo>
                      <a:pt x="7324" y="1908"/>
                    </a:lnTo>
                    <a:lnTo>
                      <a:pt x="7509" y="2052"/>
                    </a:lnTo>
                    <a:lnTo>
                      <a:pt x="7673" y="2195"/>
                    </a:lnTo>
                    <a:lnTo>
                      <a:pt x="7837" y="2339"/>
                    </a:lnTo>
                    <a:lnTo>
                      <a:pt x="8001" y="2503"/>
                    </a:lnTo>
                    <a:lnTo>
                      <a:pt x="8145" y="2688"/>
                    </a:lnTo>
                    <a:lnTo>
                      <a:pt x="8309" y="2872"/>
                    </a:lnTo>
                    <a:lnTo>
                      <a:pt x="8493" y="3159"/>
                    </a:lnTo>
                    <a:lnTo>
                      <a:pt x="8658" y="3447"/>
                    </a:lnTo>
                    <a:lnTo>
                      <a:pt x="8822" y="3754"/>
                    </a:lnTo>
                    <a:lnTo>
                      <a:pt x="8945" y="4042"/>
                    </a:lnTo>
                    <a:lnTo>
                      <a:pt x="9068" y="4349"/>
                    </a:lnTo>
                    <a:lnTo>
                      <a:pt x="9150" y="4657"/>
                    </a:lnTo>
                    <a:lnTo>
                      <a:pt x="9232" y="4965"/>
                    </a:lnTo>
                    <a:lnTo>
                      <a:pt x="9293" y="5272"/>
                    </a:lnTo>
                    <a:lnTo>
                      <a:pt x="9334" y="5601"/>
                    </a:lnTo>
                    <a:lnTo>
                      <a:pt x="9376" y="5908"/>
                    </a:lnTo>
                    <a:lnTo>
                      <a:pt x="9396" y="6237"/>
                    </a:lnTo>
                    <a:lnTo>
                      <a:pt x="9396" y="6565"/>
                    </a:lnTo>
                    <a:lnTo>
                      <a:pt x="9376" y="7201"/>
                    </a:lnTo>
                    <a:lnTo>
                      <a:pt x="9314" y="7857"/>
                    </a:lnTo>
                    <a:lnTo>
                      <a:pt x="9211" y="8411"/>
                    </a:lnTo>
                    <a:lnTo>
                      <a:pt x="9109" y="8944"/>
                    </a:lnTo>
                    <a:lnTo>
                      <a:pt x="8945" y="9478"/>
                    </a:lnTo>
                    <a:lnTo>
                      <a:pt x="8781" y="9991"/>
                    </a:lnTo>
                    <a:lnTo>
                      <a:pt x="8575" y="10503"/>
                    </a:lnTo>
                    <a:lnTo>
                      <a:pt x="8350" y="10996"/>
                    </a:lnTo>
                    <a:lnTo>
                      <a:pt x="8104" y="11488"/>
                    </a:lnTo>
                    <a:lnTo>
                      <a:pt x="7837" y="11980"/>
                    </a:lnTo>
                    <a:lnTo>
                      <a:pt x="7529" y="12493"/>
                    </a:lnTo>
                    <a:lnTo>
                      <a:pt x="7201" y="12986"/>
                    </a:lnTo>
                    <a:lnTo>
                      <a:pt x="6832" y="13457"/>
                    </a:lnTo>
                    <a:lnTo>
                      <a:pt x="6463" y="13909"/>
                    </a:lnTo>
                    <a:lnTo>
                      <a:pt x="6073" y="14340"/>
                    </a:lnTo>
                    <a:lnTo>
                      <a:pt x="5642" y="14750"/>
                    </a:lnTo>
                    <a:lnTo>
                      <a:pt x="5191" y="15140"/>
                    </a:lnTo>
                    <a:lnTo>
                      <a:pt x="4698" y="15509"/>
                    </a:lnTo>
                    <a:lnTo>
                      <a:pt x="4329" y="15755"/>
                    </a:lnTo>
                    <a:lnTo>
                      <a:pt x="3939" y="15981"/>
                    </a:lnTo>
                    <a:lnTo>
                      <a:pt x="3550" y="16186"/>
                    </a:lnTo>
                    <a:lnTo>
                      <a:pt x="3160" y="16370"/>
                    </a:lnTo>
                    <a:lnTo>
                      <a:pt x="2729" y="16535"/>
                    </a:lnTo>
                    <a:lnTo>
                      <a:pt x="2319" y="16699"/>
                    </a:lnTo>
                    <a:lnTo>
                      <a:pt x="1888" y="16822"/>
                    </a:lnTo>
                    <a:lnTo>
                      <a:pt x="1457" y="16945"/>
                    </a:lnTo>
                    <a:lnTo>
                      <a:pt x="1252" y="17006"/>
                    </a:lnTo>
                    <a:lnTo>
                      <a:pt x="1026" y="17068"/>
                    </a:lnTo>
                    <a:lnTo>
                      <a:pt x="801" y="17068"/>
                    </a:lnTo>
                    <a:lnTo>
                      <a:pt x="698" y="17047"/>
                    </a:lnTo>
                    <a:lnTo>
                      <a:pt x="575" y="16986"/>
                    </a:lnTo>
                    <a:lnTo>
                      <a:pt x="555" y="17027"/>
                    </a:lnTo>
                    <a:lnTo>
                      <a:pt x="514" y="17047"/>
                    </a:lnTo>
                    <a:lnTo>
                      <a:pt x="431" y="17068"/>
                    </a:lnTo>
                    <a:lnTo>
                      <a:pt x="144" y="17068"/>
                    </a:lnTo>
                    <a:lnTo>
                      <a:pt x="62" y="17109"/>
                    </a:lnTo>
                    <a:lnTo>
                      <a:pt x="42" y="17150"/>
                    </a:lnTo>
                    <a:lnTo>
                      <a:pt x="21" y="17191"/>
                    </a:lnTo>
                    <a:lnTo>
                      <a:pt x="1" y="17273"/>
                    </a:lnTo>
                    <a:lnTo>
                      <a:pt x="17" y="17339"/>
                    </a:lnTo>
                    <a:lnTo>
                      <a:pt x="17" y="17339"/>
                    </a:lnTo>
                    <a:lnTo>
                      <a:pt x="247" y="17396"/>
                    </a:lnTo>
                    <a:lnTo>
                      <a:pt x="514" y="17437"/>
                    </a:lnTo>
                    <a:lnTo>
                      <a:pt x="760" y="17458"/>
                    </a:lnTo>
                    <a:lnTo>
                      <a:pt x="1273" y="17458"/>
                    </a:lnTo>
                    <a:lnTo>
                      <a:pt x="1519" y="17437"/>
                    </a:lnTo>
                    <a:lnTo>
                      <a:pt x="1765" y="17396"/>
                    </a:lnTo>
                    <a:lnTo>
                      <a:pt x="2032" y="17335"/>
                    </a:lnTo>
                    <a:lnTo>
                      <a:pt x="2073" y="17294"/>
                    </a:lnTo>
                    <a:lnTo>
                      <a:pt x="2155" y="17273"/>
                    </a:lnTo>
                    <a:lnTo>
                      <a:pt x="2298" y="17253"/>
                    </a:lnTo>
                    <a:lnTo>
                      <a:pt x="2442" y="17232"/>
                    </a:lnTo>
                    <a:lnTo>
                      <a:pt x="2503" y="17212"/>
                    </a:lnTo>
                    <a:lnTo>
                      <a:pt x="2565" y="17171"/>
                    </a:lnTo>
                    <a:lnTo>
                      <a:pt x="2647" y="17150"/>
                    </a:lnTo>
                    <a:lnTo>
                      <a:pt x="2729" y="17150"/>
                    </a:lnTo>
                    <a:lnTo>
                      <a:pt x="2832" y="17109"/>
                    </a:lnTo>
                    <a:lnTo>
                      <a:pt x="2934" y="17068"/>
                    </a:lnTo>
                    <a:lnTo>
                      <a:pt x="3037" y="17047"/>
                    </a:lnTo>
                    <a:lnTo>
                      <a:pt x="3119" y="16986"/>
                    </a:lnTo>
                    <a:lnTo>
                      <a:pt x="3201" y="16965"/>
                    </a:lnTo>
                    <a:lnTo>
                      <a:pt x="3283" y="16965"/>
                    </a:lnTo>
                    <a:lnTo>
                      <a:pt x="3385" y="16924"/>
                    </a:lnTo>
                    <a:lnTo>
                      <a:pt x="3488" y="16883"/>
                    </a:lnTo>
                    <a:lnTo>
                      <a:pt x="3591" y="16863"/>
                    </a:lnTo>
                    <a:lnTo>
                      <a:pt x="3632" y="16822"/>
                    </a:lnTo>
                    <a:lnTo>
                      <a:pt x="3673" y="16781"/>
                    </a:lnTo>
                    <a:lnTo>
                      <a:pt x="3673" y="16801"/>
                    </a:lnTo>
                    <a:lnTo>
                      <a:pt x="3755" y="16740"/>
                    </a:lnTo>
                    <a:lnTo>
                      <a:pt x="3857" y="16699"/>
                    </a:lnTo>
                    <a:lnTo>
                      <a:pt x="3960" y="16678"/>
                    </a:lnTo>
                    <a:lnTo>
                      <a:pt x="4042" y="16617"/>
                    </a:lnTo>
                    <a:lnTo>
                      <a:pt x="4124" y="16596"/>
                    </a:lnTo>
                    <a:lnTo>
                      <a:pt x="4206" y="16596"/>
                    </a:lnTo>
                    <a:lnTo>
                      <a:pt x="4288" y="16555"/>
                    </a:lnTo>
                    <a:lnTo>
                      <a:pt x="4391" y="16535"/>
                    </a:lnTo>
                    <a:lnTo>
                      <a:pt x="4493" y="16494"/>
                    </a:lnTo>
                    <a:lnTo>
                      <a:pt x="4555" y="16453"/>
                    </a:lnTo>
                    <a:lnTo>
                      <a:pt x="4575" y="16432"/>
                    </a:lnTo>
                    <a:lnTo>
                      <a:pt x="4678" y="16350"/>
                    </a:lnTo>
                    <a:lnTo>
                      <a:pt x="4780" y="16247"/>
                    </a:lnTo>
                    <a:lnTo>
                      <a:pt x="4842" y="16206"/>
                    </a:lnTo>
                    <a:lnTo>
                      <a:pt x="4903" y="16165"/>
                    </a:lnTo>
                    <a:lnTo>
                      <a:pt x="5047" y="16145"/>
                    </a:lnTo>
                    <a:lnTo>
                      <a:pt x="5211" y="16145"/>
                    </a:lnTo>
                    <a:lnTo>
                      <a:pt x="5273" y="16104"/>
                    </a:lnTo>
                    <a:lnTo>
                      <a:pt x="5314" y="16042"/>
                    </a:lnTo>
                    <a:lnTo>
                      <a:pt x="5314" y="16063"/>
                    </a:lnTo>
                    <a:lnTo>
                      <a:pt x="5416" y="15981"/>
                    </a:lnTo>
                    <a:lnTo>
                      <a:pt x="5519" y="15878"/>
                    </a:lnTo>
                    <a:lnTo>
                      <a:pt x="5498" y="15878"/>
                    </a:lnTo>
                    <a:lnTo>
                      <a:pt x="5601" y="15817"/>
                    </a:lnTo>
                    <a:lnTo>
                      <a:pt x="5704" y="15796"/>
                    </a:lnTo>
                    <a:lnTo>
                      <a:pt x="5786" y="15755"/>
                    </a:lnTo>
                    <a:lnTo>
                      <a:pt x="5847" y="15714"/>
                    </a:lnTo>
                    <a:lnTo>
                      <a:pt x="5868" y="15694"/>
                    </a:lnTo>
                    <a:lnTo>
                      <a:pt x="5970" y="15632"/>
                    </a:lnTo>
                    <a:lnTo>
                      <a:pt x="6052" y="15611"/>
                    </a:lnTo>
                    <a:lnTo>
                      <a:pt x="6155" y="15570"/>
                    </a:lnTo>
                    <a:lnTo>
                      <a:pt x="6196" y="15529"/>
                    </a:lnTo>
                    <a:lnTo>
                      <a:pt x="6237" y="15509"/>
                    </a:lnTo>
                    <a:lnTo>
                      <a:pt x="6339" y="15427"/>
                    </a:lnTo>
                    <a:lnTo>
                      <a:pt x="6422" y="15324"/>
                    </a:lnTo>
                    <a:lnTo>
                      <a:pt x="6709" y="15140"/>
                    </a:lnTo>
                    <a:lnTo>
                      <a:pt x="6852" y="15058"/>
                    </a:lnTo>
                    <a:lnTo>
                      <a:pt x="6975" y="14955"/>
                    </a:lnTo>
                    <a:lnTo>
                      <a:pt x="7078" y="14873"/>
                    </a:lnTo>
                    <a:lnTo>
                      <a:pt x="7160" y="14770"/>
                    </a:lnTo>
                    <a:lnTo>
                      <a:pt x="7263" y="14688"/>
                    </a:lnTo>
                    <a:lnTo>
                      <a:pt x="7345" y="14586"/>
                    </a:lnTo>
                    <a:lnTo>
                      <a:pt x="7447" y="14504"/>
                    </a:lnTo>
                    <a:lnTo>
                      <a:pt x="7529" y="14401"/>
                    </a:lnTo>
                    <a:lnTo>
                      <a:pt x="7632" y="14319"/>
                    </a:lnTo>
                    <a:lnTo>
                      <a:pt x="7714" y="14217"/>
                    </a:lnTo>
                    <a:lnTo>
                      <a:pt x="7899" y="14032"/>
                    </a:lnTo>
                    <a:lnTo>
                      <a:pt x="7899" y="14052"/>
                    </a:lnTo>
                    <a:lnTo>
                      <a:pt x="8001" y="13950"/>
                    </a:lnTo>
                    <a:lnTo>
                      <a:pt x="8083" y="13847"/>
                    </a:lnTo>
                    <a:lnTo>
                      <a:pt x="8063" y="13847"/>
                    </a:lnTo>
                    <a:lnTo>
                      <a:pt x="8186" y="13765"/>
                    </a:lnTo>
                    <a:lnTo>
                      <a:pt x="8268" y="13663"/>
                    </a:lnTo>
                    <a:lnTo>
                      <a:pt x="8247" y="13663"/>
                    </a:lnTo>
                    <a:lnTo>
                      <a:pt x="8350" y="13540"/>
                    </a:lnTo>
                    <a:lnTo>
                      <a:pt x="8452" y="13396"/>
                    </a:lnTo>
                    <a:lnTo>
                      <a:pt x="8534" y="13252"/>
                    </a:lnTo>
                    <a:lnTo>
                      <a:pt x="8637" y="13129"/>
                    </a:lnTo>
                    <a:lnTo>
                      <a:pt x="8822" y="12924"/>
                    </a:lnTo>
                    <a:lnTo>
                      <a:pt x="8842" y="12904"/>
                    </a:lnTo>
                    <a:lnTo>
                      <a:pt x="8883" y="12863"/>
                    </a:lnTo>
                    <a:lnTo>
                      <a:pt x="8904" y="12760"/>
                    </a:lnTo>
                    <a:lnTo>
                      <a:pt x="8945" y="12657"/>
                    </a:lnTo>
                    <a:lnTo>
                      <a:pt x="8965" y="12616"/>
                    </a:lnTo>
                    <a:lnTo>
                      <a:pt x="9006" y="12575"/>
                    </a:lnTo>
                    <a:lnTo>
                      <a:pt x="9191" y="12391"/>
                    </a:lnTo>
                    <a:lnTo>
                      <a:pt x="9170" y="12391"/>
                    </a:lnTo>
                    <a:lnTo>
                      <a:pt x="9211" y="12350"/>
                    </a:lnTo>
                    <a:lnTo>
                      <a:pt x="9232" y="12309"/>
                    </a:lnTo>
                    <a:lnTo>
                      <a:pt x="9273" y="12206"/>
                    </a:lnTo>
                    <a:lnTo>
                      <a:pt x="9314" y="12104"/>
                    </a:lnTo>
                    <a:lnTo>
                      <a:pt x="9355" y="12022"/>
                    </a:lnTo>
                    <a:lnTo>
                      <a:pt x="9396" y="11980"/>
                    </a:lnTo>
                    <a:lnTo>
                      <a:pt x="9417" y="11939"/>
                    </a:lnTo>
                    <a:lnTo>
                      <a:pt x="9458" y="11837"/>
                    </a:lnTo>
                    <a:lnTo>
                      <a:pt x="9499" y="11734"/>
                    </a:lnTo>
                    <a:lnTo>
                      <a:pt x="9540" y="11652"/>
                    </a:lnTo>
                    <a:lnTo>
                      <a:pt x="9581" y="11611"/>
                    </a:lnTo>
                    <a:lnTo>
                      <a:pt x="9601" y="11570"/>
                    </a:lnTo>
                    <a:lnTo>
                      <a:pt x="9642" y="11468"/>
                    </a:lnTo>
                    <a:lnTo>
                      <a:pt x="9683" y="11365"/>
                    </a:lnTo>
                    <a:lnTo>
                      <a:pt x="9724" y="11283"/>
                    </a:lnTo>
                    <a:lnTo>
                      <a:pt x="9765" y="11242"/>
                    </a:lnTo>
                    <a:lnTo>
                      <a:pt x="9786" y="11201"/>
                    </a:lnTo>
                    <a:lnTo>
                      <a:pt x="9827" y="11098"/>
                    </a:lnTo>
                    <a:lnTo>
                      <a:pt x="9868" y="10996"/>
                    </a:lnTo>
                    <a:lnTo>
                      <a:pt x="9909" y="10914"/>
                    </a:lnTo>
                    <a:lnTo>
                      <a:pt x="9950" y="10873"/>
                    </a:lnTo>
                    <a:lnTo>
                      <a:pt x="9970" y="10832"/>
                    </a:lnTo>
                    <a:lnTo>
                      <a:pt x="10011" y="10729"/>
                    </a:lnTo>
                    <a:lnTo>
                      <a:pt x="10052" y="10627"/>
                    </a:lnTo>
                    <a:lnTo>
                      <a:pt x="10094" y="10524"/>
                    </a:lnTo>
                    <a:lnTo>
                      <a:pt x="10094" y="10442"/>
                    </a:lnTo>
                    <a:lnTo>
                      <a:pt x="10114" y="10360"/>
                    </a:lnTo>
                    <a:lnTo>
                      <a:pt x="10176" y="10278"/>
                    </a:lnTo>
                    <a:lnTo>
                      <a:pt x="10196" y="10175"/>
                    </a:lnTo>
                    <a:lnTo>
                      <a:pt x="10237" y="10073"/>
                    </a:lnTo>
                    <a:lnTo>
                      <a:pt x="10278" y="9991"/>
                    </a:lnTo>
                    <a:lnTo>
                      <a:pt x="10340" y="9929"/>
                    </a:lnTo>
                    <a:lnTo>
                      <a:pt x="10360" y="9868"/>
                    </a:lnTo>
                    <a:lnTo>
                      <a:pt x="10381" y="9724"/>
                    </a:lnTo>
                    <a:lnTo>
                      <a:pt x="10401" y="9560"/>
                    </a:lnTo>
                    <a:lnTo>
                      <a:pt x="10422" y="9498"/>
                    </a:lnTo>
                    <a:lnTo>
                      <a:pt x="10463" y="9437"/>
                    </a:lnTo>
                    <a:lnTo>
                      <a:pt x="10463" y="9355"/>
                    </a:lnTo>
                    <a:lnTo>
                      <a:pt x="10483" y="9273"/>
                    </a:lnTo>
                    <a:lnTo>
                      <a:pt x="10524" y="9211"/>
                    </a:lnTo>
                    <a:lnTo>
                      <a:pt x="10545" y="9129"/>
                    </a:lnTo>
                    <a:lnTo>
                      <a:pt x="10565" y="8985"/>
                    </a:lnTo>
                    <a:lnTo>
                      <a:pt x="10586" y="8821"/>
                    </a:lnTo>
                    <a:lnTo>
                      <a:pt x="10606" y="8760"/>
                    </a:lnTo>
                    <a:lnTo>
                      <a:pt x="10647" y="8698"/>
                    </a:lnTo>
                    <a:lnTo>
                      <a:pt x="10668" y="8350"/>
                    </a:lnTo>
                    <a:lnTo>
                      <a:pt x="10729" y="8206"/>
                    </a:lnTo>
                    <a:lnTo>
                      <a:pt x="10750" y="8083"/>
                    </a:lnTo>
                    <a:lnTo>
                      <a:pt x="10750" y="7939"/>
                    </a:lnTo>
                    <a:lnTo>
                      <a:pt x="10750" y="7796"/>
                    </a:lnTo>
                    <a:lnTo>
                      <a:pt x="10729" y="7652"/>
                    </a:lnTo>
                    <a:lnTo>
                      <a:pt x="10750" y="7508"/>
                    </a:lnTo>
                    <a:lnTo>
                      <a:pt x="10770" y="7365"/>
                    </a:lnTo>
                    <a:lnTo>
                      <a:pt x="10832" y="7221"/>
                    </a:lnTo>
                    <a:lnTo>
                      <a:pt x="10832" y="6873"/>
                    </a:lnTo>
                    <a:lnTo>
                      <a:pt x="10914" y="6606"/>
                    </a:lnTo>
                    <a:lnTo>
                      <a:pt x="10935" y="6462"/>
                    </a:lnTo>
                    <a:lnTo>
                      <a:pt x="10955" y="6319"/>
                    </a:lnTo>
                    <a:lnTo>
                      <a:pt x="10935" y="6196"/>
                    </a:lnTo>
                    <a:lnTo>
                      <a:pt x="10914" y="6052"/>
                    </a:lnTo>
                    <a:lnTo>
                      <a:pt x="10894" y="5908"/>
                    </a:lnTo>
                    <a:lnTo>
                      <a:pt x="10832" y="5785"/>
                    </a:lnTo>
                    <a:lnTo>
                      <a:pt x="10832" y="5703"/>
                    </a:lnTo>
                    <a:lnTo>
                      <a:pt x="10832" y="5621"/>
                    </a:lnTo>
                    <a:lnTo>
                      <a:pt x="10770" y="5457"/>
                    </a:lnTo>
                    <a:lnTo>
                      <a:pt x="10750" y="5293"/>
                    </a:lnTo>
                    <a:lnTo>
                      <a:pt x="10729" y="5129"/>
                    </a:lnTo>
                    <a:lnTo>
                      <a:pt x="10750" y="4965"/>
                    </a:lnTo>
                    <a:lnTo>
                      <a:pt x="10750" y="4801"/>
                    </a:lnTo>
                    <a:lnTo>
                      <a:pt x="10750" y="4636"/>
                    </a:lnTo>
                    <a:lnTo>
                      <a:pt x="10729" y="4472"/>
                    </a:lnTo>
                    <a:lnTo>
                      <a:pt x="10647" y="4308"/>
                    </a:lnTo>
                    <a:lnTo>
                      <a:pt x="10647" y="4226"/>
                    </a:lnTo>
                    <a:lnTo>
                      <a:pt x="10647" y="4144"/>
                    </a:lnTo>
                    <a:lnTo>
                      <a:pt x="10606" y="4083"/>
                    </a:lnTo>
                    <a:lnTo>
                      <a:pt x="10586" y="4021"/>
                    </a:lnTo>
                    <a:lnTo>
                      <a:pt x="10565" y="3857"/>
                    </a:lnTo>
                    <a:lnTo>
                      <a:pt x="10545" y="3713"/>
                    </a:lnTo>
                    <a:lnTo>
                      <a:pt x="10524" y="3631"/>
                    </a:lnTo>
                    <a:lnTo>
                      <a:pt x="10483" y="3570"/>
                    </a:lnTo>
                    <a:lnTo>
                      <a:pt x="10463" y="3508"/>
                    </a:lnTo>
                    <a:lnTo>
                      <a:pt x="10463" y="3426"/>
                    </a:lnTo>
                    <a:lnTo>
                      <a:pt x="10422" y="3324"/>
                    </a:lnTo>
                    <a:lnTo>
                      <a:pt x="10381" y="3221"/>
                    </a:lnTo>
                    <a:lnTo>
                      <a:pt x="10340" y="3118"/>
                    </a:lnTo>
                    <a:lnTo>
                      <a:pt x="10319" y="3077"/>
                    </a:lnTo>
                    <a:lnTo>
                      <a:pt x="10278" y="3036"/>
                    </a:lnTo>
                    <a:lnTo>
                      <a:pt x="10073" y="2872"/>
                    </a:lnTo>
                    <a:lnTo>
                      <a:pt x="9909" y="2667"/>
                    </a:lnTo>
                    <a:lnTo>
                      <a:pt x="9827" y="2565"/>
                    </a:lnTo>
                    <a:lnTo>
                      <a:pt x="9745" y="2462"/>
                    </a:lnTo>
                    <a:lnTo>
                      <a:pt x="9642" y="2339"/>
                    </a:lnTo>
                    <a:lnTo>
                      <a:pt x="9560" y="2195"/>
                    </a:lnTo>
                    <a:lnTo>
                      <a:pt x="9458" y="2052"/>
                    </a:lnTo>
                    <a:lnTo>
                      <a:pt x="9355" y="1929"/>
                    </a:lnTo>
                    <a:lnTo>
                      <a:pt x="9376" y="1929"/>
                    </a:lnTo>
                    <a:lnTo>
                      <a:pt x="9191" y="1744"/>
                    </a:lnTo>
                    <a:lnTo>
                      <a:pt x="9006" y="1559"/>
                    </a:lnTo>
                    <a:lnTo>
                      <a:pt x="9006" y="1539"/>
                    </a:lnTo>
                    <a:lnTo>
                      <a:pt x="8822" y="1375"/>
                    </a:lnTo>
                    <a:lnTo>
                      <a:pt x="8719" y="1272"/>
                    </a:lnTo>
                    <a:lnTo>
                      <a:pt x="8617" y="1190"/>
                    </a:lnTo>
                    <a:lnTo>
                      <a:pt x="8637" y="1190"/>
                    </a:lnTo>
                    <a:lnTo>
                      <a:pt x="8534" y="1088"/>
                    </a:lnTo>
                    <a:lnTo>
                      <a:pt x="8432" y="1006"/>
                    </a:lnTo>
                    <a:lnTo>
                      <a:pt x="8452" y="1006"/>
                    </a:lnTo>
                    <a:lnTo>
                      <a:pt x="8350" y="903"/>
                    </a:lnTo>
                    <a:lnTo>
                      <a:pt x="8227" y="821"/>
                    </a:lnTo>
                    <a:lnTo>
                      <a:pt x="8165" y="821"/>
                    </a:lnTo>
                    <a:lnTo>
                      <a:pt x="8083" y="800"/>
                    </a:lnTo>
                    <a:lnTo>
                      <a:pt x="7981" y="718"/>
                    </a:lnTo>
                    <a:lnTo>
                      <a:pt x="7878" y="636"/>
                    </a:lnTo>
                    <a:lnTo>
                      <a:pt x="7796" y="636"/>
                    </a:lnTo>
                    <a:lnTo>
                      <a:pt x="7714" y="616"/>
                    </a:lnTo>
                    <a:lnTo>
                      <a:pt x="7509" y="452"/>
                    </a:lnTo>
                    <a:lnTo>
                      <a:pt x="7427" y="452"/>
                    </a:lnTo>
                    <a:lnTo>
                      <a:pt x="7345" y="431"/>
                    </a:lnTo>
                    <a:lnTo>
                      <a:pt x="7242" y="349"/>
                    </a:lnTo>
                    <a:lnTo>
                      <a:pt x="7140" y="288"/>
                    </a:lnTo>
                    <a:lnTo>
                      <a:pt x="7057" y="288"/>
                    </a:lnTo>
                    <a:lnTo>
                      <a:pt x="6975" y="267"/>
                    </a:lnTo>
                    <a:lnTo>
                      <a:pt x="6893" y="205"/>
                    </a:lnTo>
                    <a:lnTo>
                      <a:pt x="6811" y="185"/>
                    </a:lnTo>
                    <a:lnTo>
                      <a:pt x="6606" y="185"/>
                    </a:lnTo>
                    <a:lnTo>
                      <a:pt x="6401" y="164"/>
                    </a:lnTo>
                    <a:lnTo>
                      <a:pt x="6298" y="144"/>
                    </a:lnTo>
                    <a:lnTo>
                      <a:pt x="6216" y="103"/>
                    </a:lnTo>
                    <a:lnTo>
                      <a:pt x="5704" y="82"/>
                    </a:lnTo>
                    <a:lnTo>
                      <a:pt x="5560" y="21"/>
                    </a:lnTo>
                    <a:lnTo>
                      <a:pt x="5416" y="0"/>
                    </a:lnTo>
                    <a:close/>
                  </a:path>
                </a:pathLst>
              </a:custGeom>
              <a:solidFill>
                <a:srgbClr val="363636">
                  <a:alpha val="10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5352375" y="1295600"/>
                <a:ext cx="4650" cy="4650"/>
              </a:xfrm>
              <a:custGeom>
                <a:rect b="b" l="l" r="r" t="t"/>
                <a:pathLst>
                  <a:path extrusionOk="0" h="186" w="186">
                    <a:moveTo>
                      <a:pt x="1" y="1"/>
                    </a:moveTo>
                    <a:lnTo>
                      <a:pt x="1" y="185"/>
                    </a:lnTo>
                    <a:lnTo>
                      <a:pt x="185" y="18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E8DC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5056475" y="1075600"/>
                <a:ext cx="1054425" cy="93875"/>
              </a:xfrm>
              <a:custGeom>
                <a:rect b="b" l="l" r="r" t="t"/>
                <a:pathLst>
                  <a:path extrusionOk="0" h="3755" w="42177">
                    <a:moveTo>
                      <a:pt x="20781" y="0"/>
                    </a:moveTo>
                    <a:lnTo>
                      <a:pt x="20063" y="21"/>
                    </a:lnTo>
                    <a:lnTo>
                      <a:pt x="19324" y="62"/>
                    </a:lnTo>
                    <a:lnTo>
                      <a:pt x="18586" y="144"/>
                    </a:lnTo>
                    <a:lnTo>
                      <a:pt x="18052" y="164"/>
                    </a:lnTo>
                    <a:lnTo>
                      <a:pt x="17498" y="205"/>
                    </a:lnTo>
                    <a:lnTo>
                      <a:pt x="16411" y="226"/>
                    </a:lnTo>
                    <a:lnTo>
                      <a:pt x="15303" y="246"/>
                    </a:lnTo>
                    <a:lnTo>
                      <a:pt x="14750" y="267"/>
                    </a:lnTo>
                    <a:lnTo>
                      <a:pt x="14216" y="308"/>
                    </a:lnTo>
                    <a:lnTo>
                      <a:pt x="11796" y="493"/>
                    </a:lnTo>
                    <a:lnTo>
                      <a:pt x="10585" y="575"/>
                    </a:lnTo>
                    <a:lnTo>
                      <a:pt x="9375" y="698"/>
                    </a:lnTo>
                    <a:lnTo>
                      <a:pt x="7200" y="944"/>
                    </a:lnTo>
                    <a:lnTo>
                      <a:pt x="6113" y="1067"/>
                    </a:lnTo>
                    <a:lnTo>
                      <a:pt x="5046" y="1231"/>
                    </a:lnTo>
                    <a:lnTo>
                      <a:pt x="4062" y="1416"/>
                    </a:lnTo>
                    <a:lnTo>
                      <a:pt x="3118" y="1641"/>
                    </a:lnTo>
                    <a:lnTo>
                      <a:pt x="2646" y="1764"/>
                    </a:lnTo>
                    <a:lnTo>
                      <a:pt x="2175" y="1888"/>
                    </a:lnTo>
                    <a:lnTo>
                      <a:pt x="1703" y="2052"/>
                    </a:lnTo>
                    <a:lnTo>
                      <a:pt x="1231" y="2216"/>
                    </a:lnTo>
                    <a:lnTo>
                      <a:pt x="923" y="2318"/>
                    </a:lnTo>
                    <a:lnTo>
                      <a:pt x="615" y="2462"/>
                    </a:lnTo>
                    <a:lnTo>
                      <a:pt x="451" y="2544"/>
                    </a:lnTo>
                    <a:lnTo>
                      <a:pt x="328" y="2647"/>
                    </a:lnTo>
                    <a:lnTo>
                      <a:pt x="185" y="2749"/>
                    </a:lnTo>
                    <a:lnTo>
                      <a:pt x="82" y="2893"/>
                    </a:lnTo>
                    <a:lnTo>
                      <a:pt x="62" y="2934"/>
                    </a:lnTo>
                    <a:lnTo>
                      <a:pt x="62" y="2995"/>
                    </a:lnTo>
                    <a:lnTo>
                      <a:pt x="0" y="3098"/>
                    </a:lnTo>
                    <a:lnTo>
                      <a:pt x="0" y="3139"/>
                    </a:lnTo>
                    <a:lnTo>
                      <a:pt x="0" y="3200"/>
                    </a:lnTo>
                    <a:lnTo>
                      <a:pt x="21" y="3241"/>
                    </a:lnTo>
                    <a:lnTo>
                      <a:pt x="82" y="3283"/>
                    </a:lnTo>
                    <a:lnTo>
                      <a:pt x="205" y="3324"/>
                    </a:lnTo>
                    <a:lnTo>
                      <a:pt x="328" y="3344"/>
                    </a:lnTo>
                    <a:lnTo>
                      <a:pt x="451" y="3344"/>
                    </a:lnTo>
                    <a:lnTo>
                      <a:pt x="574" y="3324"/>
                    </a:lnTo>
                    <a:lnTo>
                      <a:pt x="821" y="3241"/>
                    </a:lnTo>
                    <a:lnTo>
                      <a:pt x="1046" y="3159"/>
                    </a:lnTo>
                    <a:lnTo>
                      <a:pt x="1539" y="2995"/>
                    </a:lnTo>
                    <a:lnTo>
                      <a:pt x="2031" y="2852"/>
                    </a:lnTo>
                    <a:lnTo>
                      <a:pt x="2544" y="2708"/>
                    </a:lnTo>
                    <a:lnTo>
                      <a:pt x="3036" y="2606"/>
                    </a:lnTo>
                    <a:lnTo>
                      <a:pt x="4041" y="2400"/>
                    </a:lnTo>
                    <a:lnTo>
                      <a:pt x="5067" y="2236"/>
                    </a:lnTo>
                    <a:lnTo>
                      <a:pt x="6523" y="2052"/>
                    </a:lnTo>
                    <a:lnTo>
                      <a:pt x="7980" y="1908"/>
                    </a:lnTo>
                    <a:lnTo>
                      <a:pt x="9457" y="1785"/>
                    </a:lnTo>
                    <a:lnTo>
                      <a:pt x="10913" y="1682"/>
                    </a:lnTo>
                    <a:lnTo>
                      <a:pt x="14442" y="1457"/>
                    </a:lnTo>
                    <a:lnTo>
                      <a:pt x="16186" y="1354"/>
                    </a:lnTo>
                    <a:lnTo>
                      <a:pt x="17950" y="1272"/>
                    </a:lnTo>
                    <a:lnTo>
                      <a:pt x="19714" y="1211"/>
                    </a:lnTo>
                    <a:lnTo>
                      <a:pt x="22360" y="1211"/>
                    </a:lnTo>
                    <a:lnTo>
                      <a:pt x="23242" y="1231"/>
                    </a:lnTo>
                    <a:lnTo>
                      <a:pt x="24124" y="1272"/>
                    </a:lnTo>
                    <a:lnTo>
                      <a:pt x="25007" y="1313"/>
                    </a:lnTo>
                    <a:lnTo>
                      <a:pt x="28104" y="1518"/>
                    </a:lnTo>
                    <a:lnTo>
                      <a:pt x="31181" y="1744"/>
                    </a:lnTo>
                    <a:lnTo>
                      <a:pt x="32720" y="1867"/>
                    </a:lnTo>
                    <a:lnTo>
                      <a:pt x="34258" y="1990"/>
                    </a:lnTo>
                    <a:lnTo>
                      <a:pt x="35797" y="2154"/>
                    </a:lnTo>
                    <a:lnTo>
                      <a:pt x="37335" y="2318"/>
                    </a:lnTo>
                    <a:lnTo>
                      <a:pt x="37561" y="2380"/>
                    </a:lnTo>
                    <a:lnTo>
                      <a:pt x="37787" y="2421"/>
                    </a:lnTo>
                    <a:lnTo>
                      <a:pt x="38074" y="2462"/>
                    </a:lnTo>
                    <a:lnTo>
                      <a:pt x="38341" y="2544"/>
                    </a:lnTo>
                    <a:lnTo>
                      <a:pt x="38833" y="2606"/>
                    </a:lnTo>
                    <a:lnTo>
                      <a:pt x="39284" y="2708"/>
                    </a:lnTo>
                    <a:lnTo>
                      <a:pt x="39756" y="2852"/>
                    </a:lnTo>
                    <a:lnTo>
                      <a:pt x="40207" y="2995"/>
                    </a:lnTo>
                    <a:lnTo>
                      <a:pt x="40638" y="3159"/>
                    </a:lnTo>
                    <a:lnTo>
                      <a:pt x="41089" y="3344"/>
                    </a:lnTo>
                    <a:lnTo>
                      <a:pt x="41951" y="3754"/>
                    </a:lnTo>
                    <a:lnTo>
                      <a:pt x="42054" y="3713"/>
                    </a:lnTo>
                    <a:lnTo>
                      <a:pt x="42115" y="3672"/>
                    </a:lnTo>
                    <a:lnTo>
                      <a:pt x="42156" y="3631"/>
                    </a:lnTo>
                    <a:lnTo>
                      <a:pt x="42177" y="3590"/>
                    </a:lnTo>
                    <a:lnTo>
                      <a:pt x="42156" y="3467"/>
                    </a:lnTo>
                    <a:lnTo>
                      <a:pt x="42054" y="3283"/>
                    </a:lnTo>
                    <a:lnTo>
                      <a:pt x="41910" y="3139"/>
                    </a:lnTo>
                    <a:lnTo>
                      <a:pt x="41766" y="2995"/>
                    </a:lnTo>
                    <a:lnTo>
                      <a:pt x="41602" y="2852"/>
                    </a:lnTo>
                    <a:lnTo>
                      <a:pt x="41438" y="2729"/>
                    </a:lnTo>
                    <a:lnTo>
                      <a:pt x="41274" y="2626"/>
                    </a:lnTo>
                    <a:lnTo>
                      <a:pt x="40905" y="2441"/>
                    </a:lnTo>
                    <a:lnTo>
                      <a:pt x="40597" y="2277"/>
                    </a:lnTo>
                    <a:lnTo>
                      <a:pt x="40289" y="2154"/>
                    </a:lnTo>
                    <a:lnTo>
                      <a:pt x="39961" y="2052"/>
                    </a:lnTo>
                    <a:lnTo>
                      <a:pt x="39633" y="1949"/>
                    </a:lnTo>
                    <a:lnTo>
                      <a:pt x="38894" y="1744"/>
                    </a:lnTo>
                    <a:lnTo>
                      <a:pt x="38176" y="1559"/>
                    </a:lnTo>
                    <a:lnTo>
                      <a:pt x="37438" y="1395"/>
                    </a:lnTo>
                    <a:lnTo>
                      <a:pt x="36699" y="1252"/>
                    </a:lnTo>
                    <a:lnTo>
                      <a:pt x="35961" y="1129"/>
                    </a:lnTo>
                    <a:lnTo>
                      <a:pt x="35222" y="1026"/>
                    </a:lnTo>
                    <a:lnTo>
                      <a:pt x="34463" y="944"/>
                    </a:lnTo>
                    <a:lnTo>
                      <a:pt x="33704" y="882"/>
                    </a:lnTo>
                    <a:lnTo>
                      <a:pt x="33479" y="862"/>
                    </a:lnTo>
                    <a:lnTo>
                      <a:pt x="33253" y="841"/>
                    </a:lnTo>
                    <a:lnTo>
                      <a:pt x="32576" y="718"/>
                    </a:lnTo>
                    <a:lnTo>
                      <a:pt x="31899" y="636"/>
                    </a:lnTo>
                    <a:lnTo>
                      <a:pt x="31222" y="554"/>
                    </a:lnTo>
                    <a:lnTo>
                      <a:pt x="30874" y="534"/>
                    </a:lnTo>
                    <a:lnTo>
                      <a:pt x="30258" y="534"/>
                    </a:lnTo>
                    <a:lnTo>
                      <a:pt x="30135" y="513"/>
                    </a:lnTo>
                    <a:lnTo>
                      <a:pt x="29991" y="493"/>
                    </a:lnTo>
                    <a:lnTo>
                      <a:pt x="29684" y="431"/>
                    </a:lnTo>
                    <a:lnTo>
                      <a:pt x="29355" y="390"/>
                    </a:lnTo>
                    <a:lnTo>
                      <a:pt x="28720" y="349"/>
                    </a:lnTo>
                    <a:lnTo>
                      <a:pt x="28412" y="329"/>
                    </a:lnTo>
                    <a:lnTo>
                      <a:pt x="28084" y="308"/>
                    </a:lnTo>
                    <a:lnTo>
                      <a:pt x="27776" y="267"/>
                    </a:lnTo>
                    <a:lnTo>
                      <a:pt x="27448" y="185"/>
                    </a:lnTo>
                    <a:lnTo>
                      <a:pt x="25971" y="164"/>
                    </a:lnTo>
                    <a:lnTo>
                      <a:pt x="24473" y="164"/>
                    </a:lnTo>
                    <a:lnTo>
                      <a:pt x="22996" y="123"/>
                    </a:lnTo>
                    <a:lnTo>
                      <a:pt x="22258" y="82"/>
                    </a:lnTo>
                    <a:lnTo>
                      <a:pt x="21519" y="21"/>
                    </a:lnTo>
                    <a:lnTo>
                      <a:pt x="21150" y="0"/>
                    </a:lnTo>
                    <a:close/>
                  </a:path>
                </a:pathLst>
              </a:custGeom>
              <a:solidFill>
                <a:srgbClr val="FFF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6104725" y="1162275"/>
                <a:ext cx="19525" cy="23600"/>
              </a:xfrm>
              <a:custGeom>
                <a:rect b="b" l="l" r="r" t="t"/>
                <a:pathLst>
                  <a:path extrusionOk="0" h="944" w="781">
                    <a:moveTo>
                      <a:pt x="226" y="0"/>
                    </a:moveTo>
                    <a:lnTo>
                      <a:pt x="21" y="205"/>
                    </a:lnTo>
                    <a:lnTo>
                      <a:pt x="1" y="349"/>
                    </a:lnTo>
                    <a:lnTo>
                      <a:pt x="21" y="472"/>
                    </a:lnTo>
                    <a:lnTo>
                      <a:pt x="42" y="595"/>
                    </a:lnTo>
                    <a:lnTo>
                      <a:pt x="83" y="698"/>
                    </a:lnTo>
                    <a:lnTo>
                      <a:pt x="165" y="780"/>
                    </a:lnTo>
                    <a:lnTo>
                      <a:pt x="247" y="862"/>
                    </a:lnTo>
                    <a:lnTo>
                      <a:pt x="370" y="903"/>
                    </a:lnTo>
                    <a:lnTo>
                      <a:pt x="534" y="944"/>
                    </a:lnTo>
                    <a:lnTo>
                      <a:pt x="780" y="903"/>
                    </a:lnTo>
                    <a:lnTo>
                      <a:pt x="760" y="739"/>
                    </a:lnTo>
                    <a:lnTo>
                      <a:pt x="677" y="554"/>
                    </a:lnTo>
                    <a:lnTo>
                      <a:pt x="616" y="369"/>
                    </a:lnTo>
                    <a:lnTo>
                      <a:pt x="534" y="185"/>
                    </a:lnTo>
                    <a:lnTo>
                      <a:pt x="411" y="21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E8DC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6114975" y="1162775"/>
                <a:ext cx="9275" cy="17975"/>
              </a:xfrm>
              <a:custGeom>
                <a:rect b="b" l="l" r="r" t="t"/>
                <a:pathLst>
                  <a:path extrusionOk="0" h="719" w="371">
                    <a:moveTo>
                      <a:pt x="1" y="1"/>
                    </a:moveTo>
                    <a:lnTo>
                      <a:pt x="42" y="206"/>
                    </a:lnTo>
                    <a:lnTo>
                      <a:pt x="103" y="390"/>
                    </a:lnTo>
                    <a:lnTo>
                      <a:pt x="144" y="493"/>
                    </a:lnTo>
                    <a:lnTo>
                      <a:pt x="206" y="575"/>
                    </a:lnTo>
                    <a:lnTo>
                      <a:pt x="267" y="637"/>
                    </a:lnTo>
                    <a:lnTo>
                      <a:pt x="350" y="719"/>
                    </a:lnTo>
                    <a:lnTo>
                      <a:pt x="370" y="596"/>
                    </a:lnTo>
                    <a:lnTo>
                      <a:pt x="370" y="493"/>
                    </a:lnTo>
                    <a:lnTo>
                      <a:pt x="350" y="390"/>
                    </a:lnTo>
                    <a:lnTo>
                      <a:pt x="308" y="288"/>
                    </a:lnTo>
                    <a:lnTo>
                      <a:pt x="267" y="206"/>
                    </a:lnTo>
                    <a:lnTo>
                      <a:pt x="206" y="124"/>
                    </a:lnTo>
                    <a:lnTo>
                      <a:pt x="103" y="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AE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5040050" y="1097650"/>
                <a:ext cx="971350" cy="163100"/>
              </a:xfrm>
              <a:custGeom>
                <a:rect b="b" l="l" r="r" t="t"/>
                <a:pathLst>
                  <a:path extrusionOk="0" h="6524" w="38854">
                    <a:moveTo>
                      <a:pt x="18176" y="1867"/>
                    </a:moveTo>
                    <a:lnTo>
                      <a:pt x="16760" y="1908"/>
                    </a:lnTo>
                    <a:lnTo>
                      <a:pt x="17068" y="1867"/>
                    </a:lnTo>
                    <a:close/>
                    <a:moveTo>
                      <a:pt x="21048" y="0"/>
                    </a:moveTo>
                    <a:lnTo>
                      <a:pt x="20145" y="21"/>
                    </a:lnTo>
                    <a:lnTo>
                      <a:pt x="18320" y="82"/>
                    </a:lnTo>
                    <a:lnTo>
                      <a:pt x="16514" y="185"/>
                    </a:lnTo>
                    <a:lnTo>
                      <a:pt x="15612" y="226"/>
                    </a:lnTo>
                    <a:lnTo>
                      <a:pt x="14689" y="267"/>
                    </a:lnTo>
                    <a:lnTo>
                      <a:pt x="12760" y="411"/>
                    </a:lnTo>
                    <a:lnTo>
                      <a:pt x="10852" y="575"/>
                    </a:lnTo>
                    <a:lnTo>
                      <a:pt x="8616" y="739"/>
                    </a:lnTo>
                    <a:lnTo>
                      <a:pt x="7509" y="841"/>
                    </a:lnTo>
                    <a:lnTo>
                      <a:pt x="6380" y="965"/>
                    </a:lnTo>
                    <a:lnTo>
                      <a:pt x="5683" y="1067"/>
                    </a:lnTo>
                    <a:lnTo>
                      <a:pt x="4986" y="1190"/>
                    </a:lnTo>
                    <a:lnTo>
                      <a:pt x="3591" y="1477"/>
                    </a:lnTo>
                    <a:lnTo>
                      <a:pt x="2852" y="1621"/>
                    </a:lnTo>
                    <a:lnTo>
                      <a:pt x="2483" y="1724"/>
                    </a:lnTo>
                    <a:lnTo>
                      <a:pt x="2134" y="1826"/>
                    </a:lnTo>
                    <a:lnTo>
                      <a:pt x="1765" y="1949"/>
                    </a:lnTo>
                    <a:lnTo>
                      <a:pt x="1416" y="2093"/>
                    </a:lnTo>
                    <a:lnTo>
                      <a:pt x="1088" y="2236"/>
                    </a:lnTo>
                    <a:lnTo>
                      <a:pt x="739" y="2401"/>
                    </a:lnTo>
                    <a:lnTo>
                      <a:pt x="534" y="2626"/>
                    </a:lnTo>
                    <a:lnTo>
                      <a:pt x="329" y="2831"/>
                    </a:lnTo>
                    <a:lnTo>
                      <a:pt x="226" y="2934"/>
                    </a:lnTo>
                    <a:lnTo>
                      <a:pt x="124" y="3057"/>
                    </a:lnTo>
                    <a:lnTo>
                      <a:pt x="62" y="3180"/>
                    </a:lnTo>
                    <a:lnTo>
                      <a:pt x="1" y="3324"/>
                    </a:lnTo>
                    <a:lnTo>
                      <a:pt x="719" y="3693"/>
                    </a:lnTo>
                    <a:lnTo>
                      <a:pt x="1437" y="4042"/>
                    </a:lnTo>
                    <a:lnTo>
                      <a:pt x="2175" y="4349"/>
                    </a:lnTo>
                    <a:lnTo>
                      <a:pt x="2914" y="4637"/>
                    </a:lnTo>
                    <a:lnTo>
                      <a:pt x="3673" y="4903"/>
                    </a:lnTo>
                    <a:lnTo>
                      <a:pt x="4432" y="5129"/>
                    </a:lnTo>
                    <a:lnTo>
                      <a:pt x="5211" y="5334"/>
                    </a:lnTo>
                    <a:lnTo>
                      <a:pt x="5991" y="5519"/>
                    </a:lnTo>
                    <a:lnTo>
                      <a:pt x="6175" y="5539"/>
                    </a:lnTo>
                    <a:lnTo>
                      <a:pt x="6339" y="5519"/>
                    </a:lnTo>
                    <a:lnTo>
                      <a:pt x="6421" y="5498"/>
                    </a:lnTo>
                    <a:lnTo>
                      <a:pt x="6504" y="5457"/>
                    </a:lnTo>
                    <a:lnTo>
                      <a:pt x="6586" y="5396"/>
                    </a:lnTo>
                    <a:lnTo>
                      <a:pt x="6647" y="5313"/>
                    </a:lnTo>
                    <a:lnTo>
                      <a:pt x="6606" y="5170"/>
                    </a:lnTo>
                    <a:lnTo>
                      <a:pt x="6524" y="5067"/>
                    </a:lnTo>
                    <a:lnTo>
                      <a:pt x="6421" y="4965"/>
                    </a:lnTo>
                    <a:lnTo>
                      <a:pt x="6319" y="4903"/>
                    </a:lnTo>
                    <a:lnTo>
                      <a:pt x="6073" y="4780"/>
                    </a:lnTo>
                    <a:lnTo>
                      <a:pt x="5950" y="4739"/>
                    </a:lnTo>
                    <a:lnTo>
                      <a:pt x="5827" y="4678"/>
                    </a:lnTo>
                    <a:lnTo>
                      <a:pt x="5437" y="4452"/>
                    </a:lnTo>
                    <a:lnTo>
                      <a:pt x="5047" y="4247"/>
                    </a:lnTo>
                    <a:lnTo>
                      <a:pt x="4862" y="4124"/>
                    </a:lnTo>
                    <a:lnTo>
                      <a:pt x="4698" y="3980"/>
                    </a:lnTo>
                    <a:lnTo>
                      <a:pt x="4534" y="3816"/>
                    </a:lnTo>
                    <a:lnTo>
                      <a:pt x="4411" y="3631"/>
                    </a:lnTo>
                    <a:lnTo>
                      <a:pt x="4616" y="3857"/>
                    </a:lnTo>
                    <a:lnTo>
                      <a:pt x="4821" y="4021"/>
                    </a:lnTo>
                    <a:lnTo>
                      <a:pt x="5047" y="4185"/>
                    </a:lnTo>
                    <a:lnTo>
                      <a:pt x="5293" y="4329"/>
                    </a:lnTo>
                    <a:lnTo>
                      <a:pt x="5560" y="4431"/>
                    </a:lnTo>
                    <a:lnTo>
                      <a:pt x="5888" y="4554"/>
                    </a:lnTo>
                    <a:lnTo>
                      <a:pt x="6278" y="4657"/>
                    </a:lnTo>
                    <a:lnTo>
                      <a:pt x="6729" y="4760"/>
                    </a:lnTo>
                    <a:lnTo>
                      <a:pt x="7652" y="4944"/>
                    </a:lnTo>
                    <a:lnTo>
                      <a:pt x="8555" y="5129"/>
                    </a:lnTo>
                    <a:lnTo>
                      <a:pt x="9478" y="5293"/>
                    </a:lnTo>
                    <a:lnTo>
                      <a:pt x="10381" y="5437"/>
                    </a:lnTo>
                    <a:lnTo>
                      <a:pt x="12227" y="5703"/>
                    </a:lnTo>
                    <a:lnTo>
                      <a:pt x="14073" y="5929"/>
                    </a:lnTo>
                    <a:lnTo>
                      <a:pt x="15919" y="6114"/>
                    </a:lnTo>
                    <a:lnTo>
                      <a:pt x="17766" y="6278"/>
                    </a:lnTo>
                    <a:lnTo>
                      <a:pt x="19612" y="6401"/>
                    </a:lnTo>
                    <a:lnTo>
                      <a:pt x="21479" y="6524"/>
                    </a:lnTo>
                    <a:lnTo>
                      <a:pt x="24556" y="6524"/>
                    </a:lnTo>
                    <a:lnTo>
                      <a:pt x="25069" y="6503"/>
                    </a:lnTo>
                    <a:lnTo>
                      <a:pt x="25581" y="6483"/>
                    </a:lnTo>
                    <a:lnTo>
                      <a:pt x="25930" y="6401"/>
                    </a:lnTo>
                    <a:lnTo>
                      <a:pt x="26299" y="6360"/>
                    </a:lnTo>
                    <a:lnTo>
                      <a:pt x="27017" y="6298"/>
                    </a:lnTo>
                    <a:lnTo>
                      <a:pt x="27735" y="6257"/>
                    </a:lnTo>
                    <a:lnTo>
                      <a:pt x="28453" y="6216"/>
                    </a:lnTo>
                    <a:lnTo>
                      <a:pt x="29541" y="6031"/>
                    </a:lnTo>
                    <a:lnTo>
                      <a:pt x="30607" y="5826"/>
                    </a:lnTo>
                    <a:lnTo>
                      <a:pt x="31674" y="5580"/>
                    </a:lnTo>
                    <a:lnTo>
                      <a:pt x="32720" y="5293"/>
                    </a:lnTo>
                    <a:lnTo>
                      <a:pt x="33767" y="4965"/>
                    </a:lnTo>
                    <a:lnTo>
                      <a:pt x="34813" y="4616"/>
                    </a:lnTo>
                    <a:lnTo>
                      <a:pt x="35818" y="4226"/>
                    </a:lnTo>
                    <a:lnTo>
                      <a:pt x="36844" y="3795"/>
                    </a:lnTo>
                    <a:lnTo>
                      <a:pt x="37069" y="3713"/>
                    </a:lnTo>
                    <a:lnTo>
                      <a:pt x="37172" y="3652"/>
                    </a:lnTo>
                    <a:lnTo>
                      <a:pt x="37274" y="3590"/>
                    </a:lnTo>
                    <a:lnTo>
                      <a:pt x="37356" y="3508"/>
                    </a:lnTo>
                    <a:lnTo>
                      <a:pt x="37439" y="3406"/>
                    </a:lnTo>
                    <a:lnTo>
                      <a:pt x="37480" y="3283"/>
                    </a:lnTo>
                    <a:lnTo>
                      <a:pt x="37500" y="3139"/>
                    </a:lnTo>
                    <a:lnTo>
                      <a:pt x="37397" y="3036"/>
                    </a:lnTo>
                    <a:lnTo>
                      <a:pt x="37254" y="2975"/>
                    </a:lnTo>
                    <a:lnTo>
                      <a:pt x="36721" y="2872"/>
                    </a:lnTo>
                    <a:lnTo>
                      <a:pt x="36454" y="2811"/>
                    </a:lnTo>
                    <a:lnTo>
                      <a:pt x="36208" y="2729"/>
                    </a:lnTo>
                    <a:lnTo>
                      <a:pt x="35797" y="2647"/>
                    </a:lnTo>
                    <a:lnTo>
                      <a:pt x="35387" y="2585"/>
                    </a:lnTo>
                    <a:lnTo>
                      <a:pt x="34587" y="2483"/>
                    </a:lnTo>
                    <a:lnTo>
                      <a:pt x="34095" y="2421"/>
                    </a:lnTo>
                    <a:lnTo>
                      <a:pt x="33623" y="2380"/>
                    </a:lnTo>
                    <a:lnTo>
                      <a:pt x="32659" y="2318"/>
                    </a:lnTo>
                    <a:lnTo>
                      <a:pt x="31715" y="2298"/>
                    </a:lnTo>
                    <a:lnTo>
                      <a:pt x="30751" y="2257"/>
                    </a:lnTo>
                    <a:lnTo>
                      <a:pt x="26710" y="1970"/>
                    </a:lnTo>
                    <a:lnTo>
                      <a:pt x="24679" y="1847"/>
                    </a:lnTo>
                    <a:lnTo>
                      <a:pt x="23653" y="1806"/>
                    </a:lnTo>
                    <a:lnTo>
                      <a:pt x="22648" y="1785"/>
                    </a:lnTo>
                    <a:lnTo>
                      <a:pt x="21130" y="1785"/>
                    </a:lnTo>
                    <a:lnTo>
                      <a:pt x="19976" y="1801"/>
                    </a:lnTo>
                    <a:lnTo>
                      <a:pt x="21212" y="1744"/>
                    </a:lnTo>
                    <a:lnTo>
                      <a:pt x="22997" y="1662"/>
                    </a:lnTo>
                    <a:lnTo>
                      <a:pt x="23899" y="1621"/>
                    </a:lnTo>
                    <a:lnTo>
                      <a:pt x="24781" y="1600"/>
                    </a:lnTo>
                    <a:lnTo>
                      <a:pt x="25684" y="1600"/>
                    </a:lnTo>
                    <a:lnTo>
                      <a:pt x="26566" y="1621"/>
                    </a:lnTo>
                    <a:lnTo>
                      <a:pt x="27982" y="1683"/>
                    </a:lnTo>
                    <a:lnTo>
                      <a:pt x="29377" y="1765"/>
                    </a:lnTo>
                    <a:lnTo>
                      <a:pt x="30792" y="1867"/>
                    </a:lnTo>
                    <a:lnTo>
                      <a:pt x="32187" y="2011"/>
                    </a:lnTo>
                    <a:lnTo>
                      <a:pt x="33582" y="2175"/>
                    </a:lnTo>
                    <a:lnTo>
                      <a:pt x="34977" y="2380"/>
                    </a:lnTo>
                    <a:lnTo>
                      <a:pt x="36372" y="2647"/>
                    </a:lnTo>
                    <a:lnTo>
                      <a:pt x="37069" y="2790"/>
                    </a:lnTo>
                    <a:lnTo>
                      <a:pt x="37746" y="2954"/>
                    </a:lnTo>
                    <a:lnTo>
                      <a:pt x="37910" y="2954"/>
                    </a:lnTo>
                    <a:lnTo>
                      <a:pt x="38054" y="2934"/>
                    </a:lnTo>
                    <a:lnTo>
                      <a:pt x="38403" y="2708"/>
                    </a:lnTo>
                    <a:lnTo>
                      <a:pt x="38649" y="2503"/>
                    </a:lnTo>
                    <a:lnTo>
                      <a:pt x="38731" y="2421"/>
                    </a:lnTo>
                    <a:lnTo>
                      <a:pt x="38792" y="2318"/>
                    </a:lnTo>
                    <a:lnTo>
                      <a:pt x="38833" y="2236"/>
                    </a:lnTo>
                    <a:lnTo>
                      <a:pt x="38854" y="2134"/>
                    </a:lnTo>
                    <a:lnTo>
                      <a:pt x="38854" y="2052"/>
                    </a:lnTo>
                    <a:lnTo>
                      <a:pt x="38833" y="1949"/>
                    </a:lnTo>
                    <a:lnTo>
                      <a:pt x="38792" y="1847"/>
                    </a:lnTo>
                    <a:lnTo>
                      <a:pt x="38731" y="1744"/>
                    </a:lnTo>
                    <a:lnTo>
                      <a:pt x="38526" y="1518"/>
                    </a:lnTo>
                    <a:lnTo>
                      <a:pt x="38239" y="1272"/>
                    </a:lnTo>
                    <a:lnTo>
                      <a:pt x="38177" y="1231"/>
                    </a:lnTo>
                    <a:lnTo>
                      <a:pt x="38136" y="1190"/>
                    </a:lnTo>
                    <a:lnTo>
                      <a:pt x="38095" y="1190"/>
                    </a:lnTo>
                    <a:lnTo>
                      <a:pt x="36269" y="965"/>
                    </a:lnTo>
                    <a:lnTo>
                      <a:pt x="35367" y="862"/>
                    </a:lnTo>
                    <a:lnTo>
                      <a:pt x="34464" y="759"/>
                    </a:lnTo>
                    <a:lnTo>
                      <a:pt x="33643" y="698"/>
                    </a:lnTo>
                    <a:lnTo>
                      <a:pt x="32823" y="636"/>
                    </a:lnTo>
                    <a:lnTo>
                      <a:pt x="31982" y="575"/>
                    </a:lnTo>
                    <a:lnTo>
                      <a:pt x="31161" y="513"/>
                    </a:lnTo>
                    <a:lnTo>
                      <a:pt x="30238" y="431"/>
                    </a:lnTo>
                    <a:lnTo>
                      <a:pt x="29315" y="349"/>
                    </a:lnTo>
                    <a:lnTo>
                      <a:pt x="27469" y="226"/>
                    </a:lnTo>
                    <a:lnTo>
                      <a:pt x="23756" y="41"/>
                    </a:lnTo>
                    <a:lnTo>
                      <a:pt x="22853" y="21"/>
                    </a:lnTo>
                    <a:lnTo>
                      <a:pt x="21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5035450" y="1129450"/>
                <a:ext cx="1083150" cy="165675"/>
              </a:xfrm>
              <a:custGeom>
                <a:rect b="b" l="l" r="r" t="t"/>
                <a:pathLst>
                  <a:path extrusionOk="0" h="6627" w="43326">
                    <a:moveTo>
                      <a:pt x="38423" y="0"/>
                    </a:moveTo>
                    <a:lnTo>
                      <a:pt x="38382" y="62"/>
                    </a:lnTo>
                    <a:lnTo>
                      <a:pt x="38361" y="103"/>
                    </a:lnTo>
                    <a:lnTo>
                      <a:pt x="38361" y="164"/>
                    </a:lnTo>
                    <a:lnTo>
                      <a:pt x="38423" y="226"/>
                    </a:lnTo>
                    <a:lnTo>
                      <a:pt x="38607" y="390"/>
                    </a:lnTo>
                    <a:lnTo>
                      <a:pt x="38751" y="534"/>
                    </a:lnTo>
                    <a:lnTo>
                      <a:pt x="38833" y="636"/>
                    </a:lnTo>
                    <a:lnTo>
                      <a:pt x="38853" y="739"/>
                    </a:lnTo>
                    <a:lnTo>
                      <a:pt x="38853" y="841"/>
                    </a:lnTo>
                    <a:lnTo>
                      <a:pt x="38771" y="985"/>
                    </a:lnTo>
                    <a:lnTo>
                      <a:pt x="38669" y="1129"/>
                    </a:lnTo>
                    <a:lnTo>
                      <a:pt x="38505" y="1334"/>
                    </a:lnTo>
                    <a:lnTo>
                      <a:pt x="38464" y="1416"/>
                    </a:lnTo>
                    <a:lnTo>
                      <a:pt x="38423" y="1498"/>
                    </a:lnTo>
                    <a:lnTo>
                      <a:pt x="38484" y="1600"/>
                    </a:lnTo>
                    <a:lnTo>
                      <a:pt x="38525" y="1703"/>
                    </a:lnTo>
                    <a:lnTo>
                      <a:pt x="38505" y="1723"/>
                    </a:lnTo>
                    <a:lnTo>
                      <a:pt x="38484" y="1744"/>
                    </a:lnTo>
                    <a:lnTo>
                      <a:pt x="38402" y="1744"/>
                    </a:lnTo>
                    <a:lnTo>
                      <a:pt x="38299" y="1723"/>
                    </a:lnTo>
                    <a:lnTo>
                      <a:pt x="38176" y="1703"/>
                    </a:lnTo>
                    <a:lnTo>
                      <a:pt x="38074" y="1703"/>
                    </a:lnTo>
                    <a:lnTo>
                      <a:pt x="37848" y="1723"/>
                    </a:lnTo>
                    <a:lnTo>
                      <a:pt x="37746" y="1785"/>
                    </a:lnTo>
                    <a:lnTo>
                      <a:pt x="37664" y="1867"/>
                    </a:lnTo>
                    <a:lnTo>
                      <a:pt x="37499" y="2011"/>
                    </a:lnTo>
                    <a:lnTo>
                      <a:pt x="37335" y="2113"/>
                    </a:lnTo>
                    <a:lnTo>
                      <a:pt x="37151" y="2216"/>
                    </a:lnTo>
                    <a:lnTo>
                      <a:pt x="36966" y="2298"/>
                    </a:lnTo>
                    <a:lnTo>
                      <a:pt x="36597" y="2441"/>
                    </a:lnTo>
                    <a:lnTo>
                      <a:pt x="36207" y="2606"/>
                    </a:lnTo>
                    <a:lnTo>
                      <a:pt x="35551" y="2872"/>
                    </a:lnTo>
                    <a:lnTo>
                      <a:pt x="34874" y="3118"/>
                    </a:lnTo>
                    <a:lnTo>
                      <a:pt x="34217" y="3365"/>
                    </a:lnTo>
                    <a:lnTo>
                      <a:pt x="33540" y="3570"/>
                    </a:lnTo>
                    <a:lnTo>
                      <a:pt x="32843" y="3775"/>
                    </a:lnTo>
                    <a:lnTo>
                      <a:pt x="32166" y="3959"/>
                    </a:lnTo>
                    <a:lnTo>
                      <a:pt x="31468" y="4144"/>
                    </a:lnTo>
                    <a:lnTo>
                      <a:pt x="30771" y="4288"/>
                    </a:lnTo>
                    <a:lnTo>
                      <a:pt x="29704" y="4493"/>
                    </a:lnTo>
                    <a:lnTo>
                      <a:pt x="29171" y="4616"/>
                    </a:lnTo>
                    <a:lnTo>
                      <a:pt x="28904" y="4698"/>
                    </a:lnTo>
                    <a:lnTo>
                      <a:pt x="28658" y="4801"/>
                    </a:lnTo>
                    <a:lnTo>
                      <a:pt x="28391" y="4821"/>
                    </a:lnTo>
                    <a:lnTo>
                      <a:pt x="28104" y="4862"/>
                    </a:lnTo>
                    <a:lnTo>
                      <a:pt x="27571" y="4944"/>
                    </a:lnTo>
                    <a:lnTo>
                      <a:pt x="27304" y="4985"/>
                    </a:lnTo>
                    <a:lnTo>
                      <a:pt x="27037" y="5006"/>
                    </a:lnTo>
                    <a:lnTo>
                      <a:pt x="26771" y="5026"/>
                    </a:lnTo>
                    <a:lnTo>
                      <a:pt x="26483" y="5006"/>
                    </a:lnTo>
                    <a:lnTo>
                      <a:pt x="25991" y="5088"/>
                    </a:lnTo>
                    <a:lnTo>
                      <a:pt x="25478" y="5149"/>
                    </a:lnTo>
                    <a:lnTo>
                      <a:pt x="24965" y="5190"/>
                    </a:lnTo>
                    <a:lnTo>
                      <a:pt x="24453" y="5211"/>
                    </a:lnTo>
                    <a:lnTo>
                      <a:pt x="23427" y="5252"/>
                    </a:lnTo>
                    <a:lnTo>
                      <a:pt x="22914" y="5293"/>
                    </a:lnTo>
                    <a:lnTo>
                      <a:pt x="22401" y="5334"/>
                    </a:lnTo>
                    <a:lnTo>
                      <a:pt x="21458" y="5436"/>
                    </a:lnTo>
                    <a:lnTo>
                      <a:pt x="20493" y="5477"/>
                    </a:lnTo>
                    <a:lnTo>
                      <a:pt x="19529" y="5498"/>
                    </a:lnTo>
                    <a:lnTo>
                      <a:pt x="18586" y="5477"/>
                    </a:lnTo>
                    <a:lnTo>
                      <a:pt x="17621" y="5436"/>
                    </a:lnTo>
                    <a:lnTo>
                      <a:pt x="16678" y="5354"/>
                    </a:lnTo>
                    <a:lnTo>
                      <a:pt x="15714" y="5272"/>
                    </a:lnTo>
                    <a:lnTo>
                      <a:pt x="14770" y="5190"/>
                    </a:lnTo>
                    <a:lnTo>
                      <a:pt x="13867" y="5088"/>
                    </a:lnTo>
                    <a:lnTo>
                      <a:pt x="12965" y="4985"/>
                    </a:lnTo>
                    <a:lnTo>
                      <a:pt x="12083" y="4862"/>
                    </a:lnTo>
                    <a:lnTo>
                      <a:pt x="11201" y="4718"/>
                    </a:lnTo>
                    <a:lnTo>
                      <a:pt x="10318" y="4554"/>
                    </a:lnTo>
                    <a:lnTo>
                      <a:pt x="9436" y="4390"/>
                    </a:lnTo>
                    <a:lnTo>
                      <a:pt x="7672" y="4021"/>
                    </a:lnTo>
                    <a:lnTo>
                      <a:pt x="7447" y="3980"/>
                    </a:lnTo>
                    <a:lnTo>
                      <a:pt x="7241" y="3939"/>
                    </a:lnTo>
                    <a:lnTo>
                      <a:pt x="7118" y="3939"/>
                    </a:lnTo>
                    <a:lnTo>
                      <a:pt x="7016" y="3959"/>
                    </a:lnTo>
                    <a:lnTo>
                      <a:pt x="6913" y="4000"/>
                    </a:lnTo>
                    <a:lnTo>
                      <a:pt x="6811" y="4083"/>
                    </a:lnTo>
                    <a:lnTo>
                      <a:pt x="6626" y="4083"/>
                    </a:lnTo>
                    <a:lnTo>
                      <a:pt x="6441" y="4062"/>
                    </a:lnTo>
                    <a:lnTo>
                      <a:pt x="6072" y="4000"/>
                    </a:lnTo>
                    <a:lnTo>
                      <a:pt x="5477" y="3836"/>
                    </a:lnTo>
                    <a:lnTo>
                      <a:pt x="4882" y="3672"/>
                    </a:lnTo>
                    <a:lnTo>
                      <a:pt x="4287" y="3508"/>
                    </a:lnTo>
                    <a:lnTo>
                      <a:pt x="3713" y="3324"/>
                    </a:lnTo>
                    <a:lnTo>
                      <a:pt x="3118" y="3118"/>
                    </a:lnTo>
                    <a:lnTo>
                      <a:pt x="2544" y="2893"/>
                    </a:lnTo>
                    <a:lnTo>
                      <a:pt x="1969" y="2667"/>
                    </a:lnTo>
                    <a:lnTo>
                      <a:pt x="1415" y="2400"/>
                    </a:lnTo>
                    <a:lnTo>
                      <a:pt x="1128" y="2277"/>
                    </a:lnTo>
                    <a:lnTo>
                      <a:pt x="821" y="2154"/>
                    </a:lnTo>
                    <a:lnTo>
                      <a:pt x="513" y="2072"/>
                    </a:lnTo>
                    <a:lnTo>
                      <a:pt x="349" y="2052"/>
                    </a:lnTo>
                    <a:lnTo>
                      <a:pt x="185" y="2052"/>
                    </a:lnTo>
                    <a:lnTo>
                      <a:pt x="41" y="2298"/>
                    </a:lnTo>
                    <a:lnTo>
                      <a:pt x="0" y="2380"/>
                    </a:lnTo>
                    <a:lnTo>
                      <a:pt x="0" y="2441"/>
                    </a:lnTo>
                    <a:lnTo>
                      <a:pt x="41" y="2503"/>
                    </a:lnTo>
                    <a:lnTo>
                      <a:pt x="103" y="2564"/>
                    </a:lnTo>
                    <a:lnTo>
                      <a:pt x="328" y="2708"/>
                    </a:lnTo>
                    <a:lnTo>
                      <a:pt x="349" y="2749"/>
                    </a:lnTo>
                    <a:lnTo>
                      <a:pt x="369" y="2790"/>
                    </a:lnTo>
                    <a:lnTo>
                      <a:pt x="451" y="2790"/>
                    </a:lnTo>
                    <a:lnTo>
                      <a:pt x="513" y="2811"/>
                    </a:lnTo>
                    <a:lnTo>
                      <a:pt x="554" y="2872"/>
                    </a:lnTo>
                    <a:lnTo>
                      <a:pt x="595" y="2934"/>
                    </a:lnTo>
                    <a:lnTo>
                      <a:pt x="697" y="2934"/>
                    </a:lnTo>
                    <a:lnTo>
                      <a:pt x="821" y="2954"/>
                    </a:lnTo>
                    <a:lnTo>
                      <a:pt x="903" y="2995"/>
                    </a:lnTo>
                    <a:lnTo>
                      <a:pt x="1005" y="3036"/>
                    </a:lnTo>
                    <a:lnTo>
                      <a:pt x="1169" y="3159"/>
                    </a:lnTo>
                    <a:lnTo>
                      <a:pt x="1333" y="3303"/>
                    </a:lnTo>
                    <a:lnTo>
                      <a:pt x="1477" y="3303"/>
                    </a:lnTo>
                    <a:lnTo>
                      <a:pt x="1621" y="3324"/>
                    </a:lnTo>
                    <a:lnTo>
                      <a:pt x="1764" y="3385"/>
                    </a:lnTo>
                    <a:lnTo>
                      <a:pt x="1805" y="3426"/>
                    </a:lnTo>
                    <a:lnTo>
                      <a:pt x="1867" y="3488"/>
                    </a:lnTo>
                    <a:lnTo>
                      <a:pt x="1969" y="3508"/>
                    </a:lnTo>
                    <a:lnTo>
                      <a:pt x="2072" y="3529"/>
                    </a:lnTo>
                    <a:lnTo>
                      <a:pt x="2174" y="3570"/>
                    </a:lnTo>
                    <a:lnTo>
                      <a:pt x="2257" y="3672"/>
                    </a:lnTo>
                    <a:lnTo>
                      <a:pt x="2400" y="3672"/>
                    </a:lnTo>
                    <a:lnTo>
                      <a:pt x="2544" y="3693"/>
                    </a:lnTo>
                    <a:lnTo>
                      <a:pt x="2667" y="3754"/>
                    </a:lnTo>
                    <a:lnTo>
                      <a:pt x="2728" y="3816"/>
                    </a:lnTo>
                    <a:lnTo>
                      <a:pt x="2790" y="3857"/>
                    </a:lnTo>
                    <a:lnTo>
                      <a:pt x="2933" y="3877"/>
                    </a:lnTo>
                    <a:lnTo>
                      <a:pt x="3077" y="3877"/>
                    </a:lnTo>
                    <a:lnTo>
                      <a:pt x="3159" y="3898"/>
                    </a:lnTo>
                    <a:lnTo>
                      <a:pt x="3221" y="3939"/>
                    </a:lnTo>
                    <a:lnTo>
                      <a:pt x="3282" y="3980"/>
                    </a:lnTo>
                    <a:lnTo>
                      <a:pt x="3323" y="4062"/>
                    </a:lnTo>
                    <a:lnTo>
                      <a:pt x="3631" y="4103"/>
                    </a:lnTo>
                    <a:lnTo>
                      <a:pt x="3898" y="4165"/>
                    </a:lnTo>
                    <a:lnTo>
                      <a:pt x="4185" y="4267"/>
                    </a:lnTo>
                    <a:lnTo>
                      <a:pt x="4308" y="4349"/>
                    </a:lnTo>
                    <a:lnTo>
                      <a:pt x="4431" y="4431"/>
                    </a:lnTo>
                    <a:lnTo>
                      <a:pt x="4780" y="4452"/>
                    </a:lnTo>
                    <a:lnTo>
                      <a:pt x="5108" y="4513"/>
                    </a:lnTo>
                    <a:lnTo>
                      <a:pt x="5416" y="4636"/>
                    </a:lnTo>
                    <a:lnTo>
                      <a:pt x="5723" y="4780"/>
                    </a:lnTo>
                    <a:lnTo>
                      <a:pt x="5887" y="4780"/>
                    </a:lnTo>
                    <a:lnTo>
                      <a:pt x="6031" y="4801"/>
                    </a:lnTo>
                    <a:lnTo>
                      <a:pt x="6093" y="4821"/>
                    </a:lnTo>
                    <a:lnTo>
                      <a:pt x="6154" y="4862"/>
                    </a:lnTo>
                    <a:lnTo>
                      <a:pt x="6216" y="4903"/>
                    </a:lnTo>
                    <a:lnTo>
                      <a:pt x="6277" y="4965"/>
                    </a:lnTo>
                    <a:lnTo>
                      <a:pt x="6523" y="4965"/>
                    </a:lnTo>
                    <a:lnTo>
                      <a:pt x="6749" y="4985"/>
                    </a:lnTo>
                    <a:lnTo>
                      <a:pt x="6852" y="5006"/>
                    </a:lnTo>
                    <a:lnTo>
                      <a:pt x="6975" y="5047"/>
                    </a:lnTo>
                    <a:lnTo>
                      <a:pt x="7077" y="5088"/>
                    </a:lnTo>
                    <a:lnTo>
                      <a:pt x="7180" y="5149"/>
                    </a:lnTo>
                    <a:lnTo>
                      <a:pt x="7385" y="5149"/>
                    </a:lnTo>
                    <a:lnTo>
                      <a:pt x="7570" y="5170"/>
                    </a:lnTo>
                    <a:lnTo>
                      <a:pt x="7754" y="5231"/>
                    </a:lnTo>
                    <a:lnTo>
                      <a:pt x="7836" y="5272"/>
                    </a:lnTo>
                    <a:lnTo>
                      <a:pt x="7939" y="5334"/>
                    </a:lnTo>
                    <a:lnTo>
                      <a:pt x="8165" y="5334"/>
                    </a:lnTo>
                    <a:lnTo>
                      <a:pt x="8390" y="5354"/>
                    </a:lnTo>
                    <a:lnTo>
                      <a:pt x="8513" y="5375"/>
                    </a:lnTo>
                    <a:lnTo>
                      <a:pt x="8616" y="5416"/>
                    </a:lnTo>
                    <a:lnTo>
                      <a:pt x="8739" y="5457"/>
                    </a:lnTo>
                    <a:lnTo>
                      <a:pt x="8841" y="5539"/>
                    </a:lnTo>
                    <a:lnTo>
                      <a:pt x="9149" y="5539"/>
                    </a:lnTo>
                    <a:lnTo>
                      <a:pt x="9477" y="5560"/>
                    </a:lnTo>
                    <a:lnTo>
                      <a:pt x="9642" y="5560"/>
                    </a:lnTo>
                    <a:lnTo>
                      <a:pt x="9806" y="5601"/>
                    </a:lnTo>
                    <a:lnTo>
                      <a:pt x="9970" y="5642"/>
                    </a:lnTo>
                    <a:lnTo>
                      <a:pt x="10113" y="5724"/>
                    </a:lnTo>
                    <a:lnTo>
                      <a:pt x="10606" y="5724"/>
                    </a:lnTo>
                    <a:lnTo>
                      <a:pt x="10708" y="5744"/>
                    </a:lnTo>
                    <a:lnTo>
                      <a:pt x="10831" y="5765"/>
                    </a:lnTo>
                    <a:lnTo>
                      <a:pt x="10954" y="5806"/>
                    </a:lnTo>
                    <a:lnTo>
                      <a:pt x="11057" y="5867"/>
                    </a:lnTo>
                    <a:lnTo>
                      <a:pt x="11426" y="5888"/>
                    </a:lnTo>
                    <a:lnTo>
                      <a:pt x="11796" y="5888"/>
                    </a:lnTo>
                    <a:lnTo>
                      <a:pt x="11980" y="5908"/>
                    </a:lnTo>
                    <a:lnTo>
                      <a:pt x="12165" y="5929"/>
                    </a:lnTo>
                    <a:lnTo>
                      <a:pt x="12349" y="5990"/>
                    </a:lnTo>
                    <a:lnTo>
                      <a:pt x="12534" y="6052"/>
                    </a:lnTo>
                    <a:lnTo>
                      <a:pt x="13026" y="6072"/>
                    </a:lnTo>
                    <a:lnTo>
                      <a:pt x="13539" y="6072"/>
                    </a:lnTo>
                    <a:lnTo>
                      <a:pt x="13785" y="6093"/>
                    </a:lnTo>
                    <a:lnTo>
                      <a:pt x="14032" y="6134"/>
                    </a:lnTo>
                    <a:lnTo>
                      <a:pt x="14278" y="6175"/>
                    </a:lnTo>
                    <a:lnTo>
                      <a:pt x="14524" y="6257"/>
                    </a:lnTo>
                    <a:lnTo>
                      <a:pt x="15632" y="6257"/>
                    </a:lnTo>
                    <a:lnTo>
                      <a:pt x="15919" y="6278"/>
                    </a:lnTo>
                    <a:lnTo>
                      <a:pt x="16185" y="6319"/>
                    </a:lnTo>
                    <a:lnTo>
                      <a:pt x="16473" y="6360"/>
                    </a:lnTo>
                    <a:lnTo>
                      <a:pt x="16739" y="6442"/>
                    </a:lnTo>
                    <a:lnTo>
                      <a:pt x="18175" y="6462"/>
                    </a:lnTo>
                    <a:lnTo>
                      <a:pt x="19632" y="6524"/>
                    </a:lnTo>
                    <a:lnTo>
                      <a:pt x="19857" y="6524"/>
                    </a:lnTo>
                    <a:lnTo>
                      <a:pt x="20104" y="6503"/>
                    </a:lnTo>
                    <a:lnTo>
                      <a:pt x="20227" y="6524"/>
                    </a:lnTo>
                    <a:lnTo>
                      <a:pt x="20350" y="6544"/>
                    </a:lnTo>
                    <a:lnTo>
                      <a:pt x="20473" y="6565"/>
                    </a:lnTo>
                    <a:lnTo>
                      <a:pt x="20596" y="6626"/>
                    </a:lnTo>
                    <a:lnTo>
                      <a:pt x="21314" y="6626"/>
                    </a:lnTo>
                    <a:lnTo>
                      <a:pt x="21355" y="6585"/>
                    </a:lnTo>
                    <a:lnTo>
                      <a:pt x="21396" y="6565"/>
                    </a:lnTo>
                    <a:lnTo>
                      <a:pt x="21458" y="6585"/>
                    </a:lnTo>
                    <a:lnTo>
                      <a:pt x="21519" y="6626"/>
                    </a:lnTo>
                    <a:lnTo>
                      <a:pt x="21663" y="6606"/>
                    </a:lnTo>
                    <a:lnTo>
                      <a:pt x="21827" y="6585"/>
                    </a:lnTo>
                    <a:lnTo>
                      <a:pt x="22135" y="6585"/>
                    </a:lnTo>
                    <a:lnTo>
                      <a:pt x="22442" y="6606"/>
                    </a:lnTo>
                    <a:lnTo>
                      <a:pt x="22750" y="6606"/>
                    </a:lnTo>
                    <a:lnTo>
                      <a:pt x="22894" y="6565"/>
                    </a:lnTo>
                    <a:lnTo>
                      <a:pt x="23017" y="6524"/>
                    </a:lnTo>
                    <a:lnTo>
                      <a:pt x="23160" y="6503"/>
                    </a:lnTo>
                    <a:lnTo>
                      <a:pt x="23283" y="6503"/>
                    </a:lnTo>
                    <a:lnTo>
                      <a:pt x="23550" y="6524"/>
                    </a:lnTo>
                    <a:lnTo>
                      <a:pt x="23837" y="6524"/>
                    </a:lnTo>
                    <a:lnTo>
                      <a:pt x="24535" y="6483"/>
                    </a:lnTo>
                    <a:lnTo>
                      <a:pt x="25232" y="6462"/>
                    </a:lnTo>
                    <a:lnTo>
                      <a:pt x="26627" y="6442"/>
                    </a:lnTo>
                    <a:lnTo>
                      <a:pt x="26832" y="6360"/>
                    </a:lnTo>
                    <a:lnTo>
                      <a:pt x="26935" y="6339"/>
                    </a:lnTo>
                    <a:lnTo>
                      <a:pt x="27037" y="6319"/>
                    </a:lnTo>
                    <a:lnTo>
                      <a:pt x="27940" y="6278"/>
                    </a:lnTo>
                    <a:lnTo>
                      <a:pt x="28822" y="6236"/>
                    </a:lnTo>
                    <a:lnTo>
                      <a:pt x="28925" y="6195"/>
                    </a:lnTo>
                    <a:lnTo>
                      <a:pt x="29027" y="6154"/>
                    </a:lnTo>
                    <a:lnTo>
                      <a:pt x="29253" y="6113"/>
                    </a:lnTo>
                    <a:lnTo>
                      <a:pt x="29704" y="6093"/>
                    </a:lnTo>
                    <a:lnTo>
                      <a:pt x="30299" y="6052"/>
                    </a:lnTo>
                    <a:lnTo>
                      <a:pt x="30586" y="6011"/>
                    </a:lnTo>
                    <a:lnTo>
                      <a:pt x="30873" y="5970"/>
                    </a:lnTo>
                    <a:lnTo>
                      <a:pt x="31202" y="5908"/>
                    </a:lnTo>
                    <a:lnTo>
                      <a:pt x="31509" y="5888"/>
                    </a:lnTo>
                    <a:lnTo>
                      <a:pt x="31838" y="5888"/>
                    </a:lnTo>
                    <a:lnTo>
                      <a:pt x="32145" y="5908"/>
                    </a:lnTo>
                    <a:lnTo>
                      <a:pt x="32268" y="5826"/>
                    </a:lnTo>
                    <a:lnTo>
                      <a:pt x="32412" y="5765"/>
                    </a:lnTo>
                    <a:lnTo>
                      <a:pt x="32535" y="5744"/>
                    </a:lnTo>
                    <a:lnTo>
                      <a:pt x="32679" y="5724"/>
                    </a:lnTo>
                    <a:lnTo>
                      <a:pt x="33109" y="5724"/>
                    </a:lnTo>
                    <a:lnTo>
                      <a:pt x="33233" y="5703"/>
                    </a:lnTo>
                    <a:lnTo>
                      <a:pt x="33397" y="5642"/>
                    </a:lnTo>
                    <a:lnTo>
                      <a:pt x="33540" y="5580"/>
                    </a:lnTo>
                    <a:lnTo>
                      <a:pt x="33704" y="5560"/>
                    </a:lnTo>
                    <a:lnTo>
                      <a:pt x="33868" y="5539"/>
                    </a:lnTo>
                    <a:lnTo>
                      <a:pt x="34361" y="5539"/>
                    </a:lnTo>
                    <a:lnTo>
                      <a:pt x="34525" y="5518"/>
                    </a:lnTo>
                    <a:lnTo>
                      <a:pt x="34607" y="5457"/>
                    </a:lnTo>
                    <a:lnTo>
                      <a:pt x="34689" y="5416"/>
                    </a:lnTo>
                    <a:lnTo>
                      <a:pt x="34792" y="5375"/>
                    </a:lnTo>
                    <a:lnTo>
                      <a:pt x="34874" y="5375"/>
                    </a:lnTo>
                    <a:lnTo>
                      <a:pt x="35079" y="5354"/>
                    </a:lnTo>
                    <a:lnTo>
                      <a:pt x="35263" y="5354"/>
                    </a:lnTo>
                    <a:lnTo>
                      <a:pt x="35366" y="5272"/>
                    </a:lnTo>
                    <a:lnTo>
                      <a:pt x="35469" y="5231"/>
                    </a:lnTo>
                    <a:lnTo>
                      <a:pt x="35592" y="5211"/>
                    </a:lnTo>
                    <a:lnTo>
                      <a:pt x="35715" y="5190"/>
                    </a:lnTo>
                    <a:lnTo>
                      <a:pt x="35940" y="5170"/>
                    </a:lnTo>
                    <a:lnTo>
                      <a:pt x="36166" y="5149"/>
                    </a:lnTo>
                    <a:lnTo>
                      <a:pt x="36269" y="5088"/>
                    </a:lnTo>
                    <a:lnTo>
                      <a:pt x="36371" y="5026"/>
                    </a:lnTo>
                    <a:lnTo>
                      <a:pt x="36494" y="4985"/>
                    </a:lnTo>
                    <a:lnTo>
                      <a:pt x="36597" y="4965"/>
                    </a:lnTo>
                    <a:lnTo>
                      <a:pt x="36843" y="4944"/>
                    </a:lnTo>
                    <a:lnTo>
                      <a:pt x="37069" y="4944"/>
                    </a:lnTo>
                    <a:lnTo>
                      <a:pt x="37335" y="4801"/>
                    </a:lnTo>
                    <a:lnTo>
                      <a:pt x="37602" y="4677"/>
                    </a:lnTo>
                    <a:lnTo>
                      <a:pt x="37889" y="4616"/>
                    </a:lnTo>
                    <a:lnTo>
                      <a:pt x="38197" y="4595"/>
                    </a:lnTo>
                    <a:lnTo>
                      <a:pt x="38464" y="4472"/>
                    </a:lnTo>
                    <a:lnTo>
                      <a:pt x="38730" y="4370"/>
                    </a:lnTo>
                    <a:lnTo>
                      <a:pt x="39017" y="4308"/>
                    </a:lnTo>
                    <a:lnTo>
                      <a:pt x="39305" y="4267"/>
                    </a:lnTo>
                    <a:lnTo>
                      <a:pt x="39612" y="4103"/>
                    </a:lnTo>
                    <a:lnTo>
                      <a:pt x="39920" y="3980"/>
                    </a:lnTo>
                    <a:lnTo>
                      <a:pt x="40228" y="3877"/>
                    </a:lnTo>
                    <a:lnTo>
                      <a:pt x="40392" y="3857"/>
                    </a:lnTo>
                    <a:lnTo>
                      <a:pt x="40556" y="3836"/>
                    </a:lnTo>
                    <a:lnTo>
                      <a:pt x="40761" y="3713"/>
                    </a:lnTo>
                    <a:lnTo>
                      <a:pt x="40987" y="3611"/>
                    </a:lnTo>
                    <a:lnTo>
                      <a:pt x="41233" y="3529"/>
                    </a:lnTo>
                    <a:lnTo>
                      <a:pt x="41479" y="3467"/>
                    </a:lnTo>
                    <a:lnTo>
                      <a:pt x="41643" y="3344"/>
                    </a:lnTo>
                    <a:lnTo>
                      <a:pt x="41848" y="3262"/>
                    </a:lnTo>
                    <a:lnTo>
                      <a:pt x="42238" y="3139"/>
                    </a:lnTo>
                    <a:lnTo>
                      <a:pt x="42320" y="3057"/>
                    </a:lnTo>
                    <a:lnTo>
                      <a:pt x="42402" y="2995"/>
                    </a:lnTo>
                    <a:lnTo>
                      <a:pt x="42566" y="2913"/>
                    </a:lnTo>
                    <a:lnTo>
                      <a:pt x="42772" y="2831"/>
                    </a:lnTo>
                    <a:lnTo>
                      <a:pt x="42956" y="2749"/>
                    </a:lnTo>
                    <a:lnTo>
                      <a:pt x="42997" y="2708"/>
                    </a:lnTo>
                    <a:lnTo>
                      <a:pt x="43038" y="2667"/>
                    </a:lnTo>
                    <a:lnTo>
                      <a:pt x="43120" y="2626"/>
                    </a:lnTo>
                    <a:lnTo>
                      <a:pt x="43325" y="2585"/>
                    </a:lnTo>
                    <a:lnTo>
                      <a:pt x="43305" y="2257"/>
                    </a:lnTo>
                    <a:lnTo>
                      <a:pt x="43141" y="2093"/>
                    </a:lnTo>
                    <a:lnTo>
                      <a:pt x="43018" y="1908"/>
                    </a:lnTo>
                    <a:lnTo>
                      <a:pt x="42792" y="1518"/>
                    </a:lnTo>
                    <a:lnTo>
                      <a:pt x="42587" y="1354"/>
                    </a:lnTo>
                    <a:lnTo>
                      <a:pt x="42382" y="1211"/>
                    </a:lnTo>
                    <a:lnTo>
                      <a:pt x="41971" y="964"/>
                    </a:lnTo>
                    <a:lnTo>
                      <a:pt x="41520" y="759"/>
                    </a:lnTo>
                    <a:lnTo>
                      <a:pt x="41089" y="595"/>
                    </a:lnTo>
                    <a:lnTo>
                      <a:pt x="40618" y="452"/>
                    </a:lnTo>
                    <a:lnTo>
                      <a:pt x="40146" y="349"/>
                    </a:lnTo>
                    <a:lnTo>
                      <a:pt x="39674" y="246"/>
                    </a:lnTo>
                    <a:lnTo>
                      <a:pt x="39182" y="185"/>
                    </a:lnTo>
                    <a:lnTo>
                      <a:pt x="38976" y="144"/>
                    </a:lnTo>
                    <a:lnTo>
                      <a:pt x="38853" y="103"/>
                    </a:lnTo>
                    <a:lnTo>
                      <a:pt x="38751" y="62"/>
                    </a:lnTo>
                    <a:lnTo>
                      <a:pt x="384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6004200" y="1130475"/>
                <a:ext cx="10800" cy="4125"/>
              </a:xfrm>
              <a:custGeom>
                <a:rect b="b" l="l" r="r" t="t"/>
                <a:pathLst>
                  <a:path extrusionOk="0" h="165" w="432">
                    <a:moveTo>
                      <a:pt x="124" y="0"/>
                    </a:moveTo>
                    <a:lnTo>
                      <a:pt x="1" y="21"/>
                    </a:lnTo>
                    <a:lnTo>
                      <a:pt x="103" y="103"/>
                    </a:lnTo>
                    <a:lnTo>
                      <a:pt x="206" y="164"/>
                    </a:lnTo>
                    <a:lnTo>
                      <a:pt x="308" y="164"/>
                    </a:lnTo>
                    <a:lnTo>
                      <a:pt x="432" y="144"/>
                    </a:lnTo>
                    <a:lnTo>
                      <a:pt x="350" y="62"/>
                    </a:lnTo>
                    <a:lnTo>
                      <a:pt x="247" y="21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9668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5141600" y="1173550"/>
                <a:ext cx="486200" cy="94400"/>
              </a:xfrm>
              <a:custGeom>
                <a:rect b="b" l="l" r="r" t="t"/>
                <a:pathLst>
                  <a:path extrusionOk="0" h="3776" w="19448">
                    <a:moveTo>
                      <a:pt x="247" y="0"/>
                    </a:moveTo>
                    <a:lnTo>
                      <a:pt x="185" y="41"/>
                    </a:lnTo>
                    <a:lnTo>
                      <a:pt x="82" y="144"/>
                    </a:lnTo>
                    <a:lnTo>
                      <a:pt x="21" y="247"/>
                    </a:lnTo>
                    <a:lnTo>
                      <a:pt x="0" y="390"/>
                    </a:lnTo>
                    <a:lnTo>
                      <a:pt x="21" y="513"/>
                    </a:lnTo>
                    <a:lnTo>
                      <a:pt x="103" y="739"/>
                    </a:lnTo>
                    <a:lnTo>
                      <a:pt x="226" y="924"/>
                    </a:lnTo>
                    <a:lnTo>
                      <a:pt x="370" y="1088"/>
                    </a:lnTo>
                    <a:lnTo>
                      <a:pt x="554" y="1231"/>
                    </a:lnTo>
                    <a:lnTo>
                      <a:pt x="965" y="1498"/>
                    </a:lnTo>
                    <a:lnTo>
                      <a:pt x="1375" y="1724"/>
                    </a:lnTo>
                    <a:lnTo>
                      <a:pt x="1806" y="1929"/>
                    </a:lnTo>
                    <a:lnTo>
                      <a:pt x="2257" y="2113"/>
                    </a:lnTo>
                    <a:lnTo>
                      <a:pt x="2421" y="2195"/>
                    </a:lnTo>
                    <a:lnTo>
                      <a:pt x="2503" y="2236"/>
                    </a:lnTo>
                    <a:lnTo>
                      <a:pt x="2565" y="2319"/>
                    </a:lnTo>
                    <a:lnTo>
                      <a:pt x="3077" y="2462"/>
                    </a:lnTo>
                    <a:lnTo>
                      <a:pt x="3611" y="2585"/>
                    </a:lnTo>
                    <a:lnTo>
                      <a:pt x="4678" y="2811"/>
                    </a:lnTo>
                    <a:lnTo>
                      <a:pt x="5744" y="3016"/>
                    </a:lnTo>
                    <a:lnTo>
                      <a:pt x="6832" y="3201"/>
                    </a:lnTo>
                    <a:lnTo>
                      <a:pt x="7714" y="3344"/>
                    </a:lnTo>
                    <a:lnTo>
                      <a:pt x="8616" y="3488"/>
                    </a:lnTo>
                    <a:lnTo>
                      <a:pt x="9068" y="3529"/>
                    </a:lnTo>
                    <a:lnTo>
                      <a:pt x="9519" y="3570"/>
                    </a:lnTo>
                    <a:lnTo>
                      <a:pt x="9970" y="3611"/>
                    </a:lnTo>
                    <a:lnTo>
                      <a:pt x="10442" y="3611"/>
                    </a:lnTo>
                    <a:lnTo>
                      <a:pt x="11570" y="3672"/>
                    </a:lnTo>
                    <a:lnTo>
                      <a:pt x="12698" y="3734"/>
                    </a:lnTo>
                    <a:lnTo>
                      <a:pt x="13827" y="3775"/>
                    </a:lnTo>
                    <a:lnTo>
                      <a:pt x="16063" y="3775"/>
                    </a:lnTo>
                    <a:lnTo>
                      <a:pt x="17191" y="3734"/>
                    </a:lnTo>
                    <a:lnTo>
                      <a:pt x="18319" y="3652"/>
                    </a:lnTo>
                    <a:lnTo>
                      <a:pt x="19448" y="3529"/>
                    </a:lnTo>
                    <a:lnTo>
                      <a:pt x="19324" y="3467"/>
                    </a:lnTo>
                    <a:lnTo>
                      <a:pt x="19181" y="3426"/>
                    </a:lnTo>
                    <a:lnTo>
                      <a:pt x="18914" y="3365"/>
                    </a:lnTo>
                    <a:lnTo>
                      <a:pt x="18627" y="3344"/>
                    </a:lnTo>
                    <a:lnTo>
                      <a:pt x="17786" y="3344"/>
                    </a:lnTo>
                    <a:lnTo>
                      <a:pt x="17519" y="3303"/>
                    </a:lnTo>
                    <a:lnTo>
                      <a:pt x="17253" y="3242"/>
                    </a:lnTo>
                    <a:lnTo>
                      <a:pt x="16822" y="3262"/>
                    </a:lnTo>
                    <a:lnTo>
                      <a:pt x="16391" y="3242"/>
                    </a:lnTo>
                    <a:lnTo>
                      <a:pt x="15940" y="3201"/>
                    </a:lnTo>
                    <a:lnTo>
                      <a:pt x="15509" y="3139"/>
                    </a:lnTo>
                    <a:lnTo>
                      <a:pt x="14647" y="3057"/>
                    </a:lnTo>
                    <a:lnTo>
                      <a:pt x="14217" y="3037"/>
                    </a:lnTo>
                    <a:lnTo>
                      <a:pt x="13786" y="3037"/>
                    </a:lnTo>
                    <a:lnTo>
                      <a:pt x="13704" y="3016"/>
                    </a:lnTo>
                    <a:lnTo>
                      <a:pt x="13601" y="3016"/>
                    </a:lnTo>
                    <a:lnTo>
                      <a:pt x="13293" y="2934"/>
                    </a:lnTo>
                    <a:lnTo>
                      <a:pt x="12965" y="2893"/>
                    </a:lnTo>
                    <a:lnTo>
                      <a:pt x="12637" y="2872"/>
                    </a:lnTo>
                    <a:lnTo>
                      <a:pt x="12288" y="2852"/>
                    </a:lnTo>
                    <a:lnTo>
                      <a:pt x="11960" y="2831"/>
                    </a:lnTo>
                    <a:lnTo>
                      <a:pt x="11632" y="2811"/>
                    </a:lnTo>
                    <a:lnTo>
                      <a:pt x="11304" y="2770"/>
                    </a:lnTo>
                    <a:lnTo>
                      <a:pt x="10996" y="2688"/>
                    </a:lnTo>
                    <a:lnTo>
                      <a:pt x="10504" y="2688"/>
                    </a:lnTo>
                    <a:lnTo>
                      <a:pt x="10011" y="2667"/>
                    </a:lnTo>
                    <a:lnTo>
                      <a:pt x="9519" y="2606"/>
                    </a:lnTo>
                    <a:lnTo>
                      <a:pt x="9027" y="2544"/>
                    </a:lnTo>
                    <a:lnTo>
                      <a:pt x="8062" y="2401"/>
                    </a:lnTo>
                    <a:lnTo>
                      <a:pt x="7570" y="2319"/>
                    </a:lnTo>
                    <a:lnTo>
                      <a:pt x="7098" y="2277"/>
                    </a:lnTo>
                    <a:lnTo>
                      <a:pt x="6565" y="2216"/>
                    </a:lnTo>
                    <a:lnTo>
                      <a:pt x="6031" y="2134"/>
                    </a:lnTo>
                    <a:lnTo>
                      <a:pt x="4985" y="1949"/>
                    </a:lnTo>
                    <a:lnTo>
                      <a:pt x="3919" y="1744"/>
                    </a:lnTo>
                    <a:lnTo>
                      <a:pt x="2872" y="1518"/>
                    </a:lnTo>
                    <a:lnTo>
                      <a:pt x="2421" y="1416"/>
                    </a:lnTo>
                    <a:lnTo>
                      <a:pt x="1949" y="1293"/>
                    </a:lnTo>
                    <a:lnTo>
                      <a:pt x="1498" y="1129"/>
                    </a:lnTo>
                    <a:lnTo>
                      <a:pt x="1272" y="1047"/>
                    </a:lnTo>
                    <a:lnTo>
                      <a:pt x="1067" y="924"/>
                    </a:lnTo>
                    <a:lnTo>
                      <a:pt x="800" y="780"/>
                    </a:lnTo>
                    <a:lnTo>
                      <a:pt x="677" y="698"/>
                    </a:lnTo>
                    <a:lnTo>
                      <a:pt x="575" y="616"/>
                    </a:lnTo>
                    <a:lnTo>
                      <a:pt x="493" y="513"/>
                    </a:lnTo>
                    <a:lnTo>
                      <a:pt x="431" y="390"/>
                    </a:lnTo>
                    <a:lnTo>
                      <a:pt x="390" y="247"/>
                    </a:lnTo>
                    <a:lnTo>
                      <a:pt x="390" y="62"/>
                    </a:lnTo>
                    <a:lnTo>
                      <a:pt x="390" y="41"/>
                    </a:lnTo>
                    <a:lnTo>
                      <a:pt x="370" y="21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5494950" y="1130475"/>
                <a:ext cx="495950" cy="45675"/>
              </a:xfrm>
              <a:custGeom>
                <a:rect b="b" l="l" r="r" t="t"/>
                <a:pathLst>
                  <a:path extrusionOk="0" h="1827" w="19838">
                    <a:moveTo>
                      <a:pt x="8206" y="0"/>
                    </a:moveTo>
                    <a:lnTo>
                      <a:pt x="7447" y="21"/>
                    </a:lnTo>
                    <a:lnTo>
                      <a:pt x="6688" y="21"/>
                    </a:lnTo>
                    <a:lnTo>
                      <a:pt x="5950" y="62"/>
                    </a:lnTo>
                    <a:lnTo>
                      <a:pt x="5190" y="144"/>
                    </a:lnTo>
                    <a:lnTo>
                      <a:pt x="4883" y="185"/>
                    </a:lnTo>
                    <a:lnTo>
                      <a:pt x="4555" y="205"/>
                    </a:lnTo>
                    <a:lnTo>
                      <a:pt x="3283" y="205"/>
                    </a:lnTo>
                    <a:lnTo>
                      <a:pt x="2647" y="164"/>
                    </a:lnTo>
                    <a:lnTo>
                      <a:pt x="2298" y="164"/>
                    </a:lnTo>
                    <a:lnTo>
                      <a:pt x="1970" y="185"/>
                    </a:lnTo>
                    <a:lnTo>
                      <a:pt x="1313" y="267"/>
                    </a:lnTo>
                    <a:lnTo>
                      <a:pt x="657" y="349"/>
                    </a:lnTo>
                    <a:lnTo>
                      <a:pt x="329" y="370"/>
                    </a:lnTo>
                    <a:lnTo>
                      <a:pt x="0" y="370"/>
                    </a:lnTo>
                    <a:lnTo>
                      <a:pt x="41" y="534"/>
                    </a:lnTo>
                    <a:lnTo>
                      <a:pt x="124" y="616"/>
                    </a:lnTo>
                    <a:lnTo>
                      <a:pt x="206" y="657"/>
                    </a:lnTo>
                    <a:lnTo>
                      <a:pt x="308" y="677"/>
                    </a:lnTo>
                    <a:lnTo>
                      <a:pt x="411" y="677"/>
                    </a:lnTo>
                    <a:lnTo>
                      <a:pt x="513" y="657"/>
                    </a:lnTo>
                    <a:lnTo>
                      <a:pt x="636" y="636"/>
                    </a:lnTo>
                    <a:lnTo>
                      <a:pt x="718" y="616"/>
                    </a:lnTo>
                    <a:lnTo>
                      <a:pt x="1190" y="636"/>
                    </a:lnTo>
                    <a:lnTo>
                      <a:pt x="3488" y="636"/>
                    </a:lnTo>
                    <a:lnTo>
                      <a:pt x="3939" y="657"/>
                    </a:lnTo>
                    <a:lnTo>
                      <a:pt x="4411" y="718"/>
                    </a:lnTo>
                    <a:lnTo>
                      <a:pt x="4944" y="718"/>
                    </a:lnTo>
                    <a:lnTo>
                      <a:pt x="5478" y="739"/>
                    </a:lnTo>
                    <a:lnTo>
                      <a:pt x="6544" y="841"/>
                    </a:lnTo>
                    <a:lnTo>
                      <a:pt x="7078" y="882"/>
                    </a:lnTo>
                    <a:lnTo>
                      <a:pt x="7611" y="923"/>
                    </a:lnTo>
                    <a:lnTo>
                      <a:pt x="8144" y="944"/>
                    </a:lnTo>
                    <a:lnTo>
                      <a:pt x="8678" y="923"/>
                    </a:lnTo>
                    <a:lnTo>
                      <a:pt x="8862" y="923"/>
                    </a:lnTo>
                    <a:lnTo>
                      <a:pt x="8945" y="944"/>
                    </a:lnTo>
                    <a:lnTo>
                      <a:pt x="9027" y="964"/>
                    </a:lnTo>
                    <a:lnTo>
                      <a:pt x="9191" y="1005"/>
                    </a:lnTo>
                    <a:lnTo>
                      <a:pt x="9355" y="1046"/>
                    </a:lnTo>
                    <a:lnTo>
                      <a:pt x="9663" y="1088"/>
                    </a:lnTo>
                    <a:lnTo>
                      <a:pt x="11611" y="1088"/>
                    </a:lnTo>
                    <a:lnTo>
                      <a:pt x="11816" y="1108"/>
                    </a:lnTo>
                    <a:lnTo>
                      <a:pt x="12022" y="1149"/>
                    </a:lnTo>
                    <a:lnTo>
                      <a:pt x="12288" y="1190"/>
                    </a:lnTo>
                    <a:lnTo>
                      <a:pt x="12555" y="1211"/>
                    </a:lnTo>
                    <a:lnTo>
                      <a:pt x="13068" y="1252"/>
                    </a:lnTo>
                    <a:lnTo>
                      <a:pt x="14114" y="1293"/>
                    </a:lnTo>
                    <a:lnTo>
                      <a:pt x="15078" y="1293"/>
                    </a:lnTo>
                    <a:lnTo>
                      <a:pt x="15386" y="1313"/>
                    </a:lnTo>
                    <a:lnTo>
                      <a:pt x="16781" y="1477"/>
                    </a:lnTo>
                    <a:lnTo>
                      <a:pt x="18176" y="1662"/>
                    </a:lnTo>
                    <a:lnTo>
                      <a:pt x="18299" y="1703"/>
                    </a:lnTo>
                    <a:lnTo>
                      <a:pt x="18401" y="1744"/>
                    </a:lnTo>
                    <a:lnTo>
                      <a:pt x="18894" y="1744"/>
                    </a:lnTo>
                    <a:lnTo>
                      <a:pt x="19017" y="1764"/>
                    </a:lnTo>
                    <a:lnTo>
                      <a:pt x="19119" y="1806"/>
                    </a:lnTo>
                    <a:lnTo>
                      <a:pt x="19201" y="1806"/>
                    </a:lnTo>
                    <a:lnTo>
                      <a:pt x="19284" y="1826"/>
                    </a:lnTo>
                    <a:lnTo>
                      <a:pt x="19448" y="1806"/>
                    </a:lnTo>
                    <a:lnTo>
                      <a:pt x="19509" y="1764"/>
                    </a:lnTo>
                    <a:lnTo>
                      <a:pt x="19571" y="1744"/>
                    </a:lnTo>
                    <a:lnTo>
                      <a:pt x="19714" y="1723"/>
                    </a:lnTo>
                    <a:lnTo>
                      <a:pt x="19776" y="1703"/>
                    </a:lnTo>
                    <a:lnTo>
                      <a:pt x="19837" y="1662"/>
                    </a:lnTo>
                    <a:lnTo>
                      <a:pt x="19837" y="1580"/>
                    </a:lnTo>
                    <a:lnTo>
                      <a:pt x="19817" y="1477"/>
                    </a:lnTo>
                    <a:lnTo>
                      <a:pt x="19612" y="1395"/>
                    </a:lnTo>
                    <a:lnTo>
                      <a:pt x="19386" y="1354"/>
                    </a:lnTo>
                    <a:lnTo>
                      <a:pt x="18791" y="1252"/>
                    </a:lnTo>
                    <a:lnTo>
                      <a:pt x="18196" y="1129"/>
                    </a:lnTo>
                    <a:lnTo>
                      <a:pt x="17027" y="882"/>
                    </a:lnTo>
                    <a:lnTo>
                      <a:pt x="16432" y="759"/>
                    </a:lnTo>
                    <a:lnTo>
                      <a:pt x="15837" y="657"/>
                    </a:lnTo>
                    <a:lnTo>
                      <a:pt x="15242" y="575"/>
                    </a:lnTo>
                    <a:lnTo>
                      <a:pt x="14647" y="493"/>
                    </a:lnTo>
                    <a:lnTo>
                      <a:pt x="12329" y="287"/>
                    </a:lnTo>
                    <a:lnTo>
                      <a:pt x="11181" y="205"/>
                    </a:lnTo>
                    <a:lnTo>
                      <a:pt x="10586" y="164"/>
                    </a:lnTo>
                    <a:lnTo>
                      <a:pt x="9642" y="164"/>
                    </a:lnTo>
                    <a:lnTo>
                      <a:pt x="9457" y="144"/>
                    </a:lnTo>
                    <a:lnTo>
                      <a:pt x="9293" y="103"/>
                    </a:lnTo>
                    <a:lnTo>
                      <a:pt x="9006" y="41"/>
                    </a:lnTo>
                    <a:lnTo>
                      <a:pt x="8739" y="21"/>
                    </a:lnTo>
                    <a:lnTo>
                      <a:pt x="84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5310825" y="1170475"/>
                <a:ext cx="361075" cy="42075"/>
              </a:xfrm>
              <a:custGeom>
                <a:rect b="b" l="l" r="r" t="t"/>
                <a:pathLst>
                  <a:path extrusionOk="0" h="1683" w="14443">
                    <a:moveTo>
                      <a:pt x="83" y="0"/>
                    </a:moveTo>
                    <a:lnTo>
                      <a:pt x="63" y="21"/>
                    </a:lnTo>
                    <a:lnTo>
                      <a:pt x="21" y="41"/>
                    </a:lnTo>
                    <a:lnTo>
                      <a:pt x="21" y="62"/>
                    </a:lnTo>
                    <a:lnTo>
                      <a:pt x="1" y="103"/>
                    </a:lnTo>
                    <a:lnTo>
                      <a:pt x="21" y="206"/>
                    </a:lnTo>
                    <a:lnTo>
                      <a:pt x="186" y="247"/>
                    </a:lnTo>
                    <a:lnTo>
                      <a:pt x="391" y="390"/>
                    </a:lnTo>
                    <a:lnTo>
                      <a:pt x="1191" y="636"/>
                    </a:lnTo>
                    <a:lnTo>
                      <a:pt x="2011" y="862"/>
                    </a:lnTo>
                    <a:lnTo>
                      <a:pt x="2832" y="1067"/>
                    </a:lnTo>
                    <a:lnTo>
                      <a:pt x="3242" y="1129"/>
                    </a:lnTo>
                    <a:lnTo>
                      <a:pt x="3652" y="1211"/>
                    </a:lnTo>
                    <a:lnTo>
                      <a:pt x="4329" y="1293"/>
                    </a:lnTo>
                    <a:lnTo>
                      <a:pt x="4678" y="1334"/>
                    </a:lnTo>
                    <a:lnTo>
                      <a:pt x="5006" y="1375"/>
                    </a:lnTo>
                    <a:lnTo>
                      <a:pt x="5745" y="1498"/>
                    </a:lnTo>
                    <a:lnTo>
                      <a:pt x="6504" y="1580"/>
                    </a:lnTo>
                    <a:lnTo>
                      <a:pt x="7242" y="1641"/>
                    </a:lnTo>
                    <a:lnTo>
                      <a:pt x="8001" y="1683"/>
                    </a:lnTo>
                    <a:lnTo>
                      <a:pt x="8453" y="1683"/>
                    </a:lnTo>
                    <a:lnTo>
                      <a:pt x="8904" y="1641"/>
                    </a:lnTo>
                    <a:lnTo>
                      <a:pt x="9355" y="1580"/>
                    </a:lnTo>
                    <a:lnTo>
                      <a:pt x="9807" y="1559"/>
                    </a:lnTo>
                    <a:lnTo>
                      <a:pt x="10299" y="1539"/>
                    </a:lnTo>
                    <a:lnTo>
                      <a:pt x="10771" y="1498"/>
                    </a:lnTo>
                    <a:lnTo>
                      <a:pt x="11735" y="1416"/>
                    </a:lnTo>
                    <a:lnTo>
                      <a:pt x="12207" y="1354"/>
                    </a:lnTo>
                    <a:lnTo>
                      <a:pt x="12679" y="1334"/>
                    </a:lnTo>
                    <a:lnTo>
                      <a:pt x="13150" y="1313"/>
                    </a:lnTo>
                    <a:lnTo>
                      <a:pt x="13786" y="1313"/>
                    </a:lnTo>
                    <a:lnTo>
                      <a:pt x="13950" y="1293"/>
                    </a:lnTo>
                    <a:lnTo>
                      <a:pt x="14258" y="1231"/>
                    </a:lnTo>
                    <a:lnTo>
                      <a:pt x="14320" y="1211"/>
                    </a:lnTo>
                    <a:lnTo>
                      <a:pt x="14381" y="1170"/>
                    </a:lnTo>
                    <a:lnTo>
                      <a:pt x="14422" y="1108"/>
                    </a:lnTo>
                    <a:lnTo>
                      <a:pt x="14443" y="1047"/>
                    </a:lnTo>
                    <a:lnTo>
                      <a:pt x="14422" y="944"/>
                    </a:lnTo>
                    <a:lnTo>
                      <a:pt x="14381" y="882"/>
                    </a:lnTo>
                    <a:lnTo>
                      <a:pt x="14320" y="821"/>
                    </a:lnTo>
                    <a:lnTo>
                      <a:pt x="14217" y="821"/>
                    </a:lnTo>
                    <a:lnTo>
                      <a:pt x="13068" y="780"/>
                    </a:lnTo>
                    <a:lnTo>
                      <a:pt x="12802" y="780"/>
                    </a:lnTo>
                    <a:lnTo>
                      <a:pt x="12514" y="800"/>
                    </a:lnTo>
                    <a:lnTo>
                      <a:pt x="12227" y="821"/>
                    </a:lnTo>
                    <a:lnTo>
                      <a:pt x="11940" y="882"/>
                    </a:lnTo>
                    <a:lnTo>
                      <a:pt x="11673" y="923"/>
                    </a:lnTo>
                    <a:lnTo>
                      <a:pt x="11407" y="965"/>
                    </a:lnTo>
                    <a:lnTo>
                      <a:pt x="10894" y="985"/>
                    </a:lnTo>
                    <a:lnTo>
                      <a:pt x="10360" y="985"/>
                    </a:lnTo>
                    <a:lnTo>
                      <a:pt x="9848" y="923"/>
                    </a:lnTo>
                    <a:lnTo>
                      <a:pt x="9314" y="841"/>
                    </a:lnTo>
                    <a:lnTo>
                      <a:pt x="8801" y="821"/>
                    </a:lnTo>
                    <a:lnTo>
                      <a:pt x="7755" y="780"/>
                    </a:lnTo>
                    <a:lnTo>
                      <a:pt x="7345" y="759"/>
                    </a:lnTo>
                    <a:lnTo>
                      <a:pt x="7140" y="759"/>
                    </a:lnTo>
                    <a:lnTo>
                      <a:pt x="6935" y="718"/>
                    </a:lnTo>
                    <a:lnTo>
                      <a:pt x="6668" y="657"/>
                    </a:lnTo>
                    <a:lnTo>
                      <a:pt x="6401" y="616"/>
                    </a:lnTo>
                    <a:lnTo>
                      <a:pt x="6114" y="595"/>
                    </a:lnTo>
                    <a:lnTo>
                      <a:pt x="5847" y="616"/>
                    </a:lnTo>
                    <a:lnTo>
                      <a:pt x="5437" y="616"/>
                    </a:lnTo>
                    <a:lnTo>
                      <a:pt x="5027" y="595"/>
                    </a:lnTo>
                    <a:lnTo>
                      <a:pt x="4206" y="493"/>
                    </a:lnTo>
                    <a:lnTo>
                      <a:pt x="3386" y="411"/>
                    </a:lnTo>
                    <a:lnTo>
                      <a:pt x="2975" y="390"/>
                    </a:lnTo>
                    <a:lnTo>
                      <a:pt x="2483" y="390"/>
                    </a:lnTo>
                    <a:lnTo>
                      <a:pt x="2381" y="370"/>
                    </a:lnTo>
                    <a:lnTo>
                      <a:pt x="2237" y="329"/>
                    </a:lnTo>
                    <a:lnTo>
                      <a:pt x="2073" y="288"/>
                    </a:lnTo>
                    <a:lnTo>
                      <a:pt x="1765" y="247"/>
                    </a:lnTo>
                    <a:lnTo>
                      <a:pt x="1129" y="226"/>
                    </a:lnTo>
                    <a:lnTo>
                      <a:pt x="1068" y="185"/>
                    </a:lnTo>
                    <a:lnTo>
                      <a:pt x="986" y="164"/>
                    </a:lnTo>
                    <a:lnTo>
                      <a:pt x="842" y="144"/>
                    </a:lnTo>
                    <a:lnTo>
                      <a:pt x="698" y="123"/>
                    </a:lnTo>
                    <a:lnTo>
                      <a:pt x="616" y="103"/>
                    </a:lnTo>
                    <a:lnTo>
                      <a:pt x="555" y="62"/>
                    </a:lnTo>
                    <a:lnTo>
                      <a:pt x="206" y="4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5402625" y="1251500"/>
                <a:ext cx="298525" cy="21050"/>
              </a:xfrm>
              <a:custGeom>
                <a:rect b="b" l="l" r="r" t="t"/>
                <a:pathLst>
                  <a:path extrusionOk="0" h="842" w="11941">
                    <a:moveTo>
                      <a:pt x="11632" y="1"/>
                    </a:moveTo>
                    <a:lnTo>
                      <a:pt x="11530" y="21"/>
                    </a:lnTo>
                    <a:lnTo>
                      <a:pt x="11427" y="42"/>
                    </a:lnTo>
                    <a:lnTo>
                      <a:pt x="11222" y="103"/>
                    </a:lnTo>
                    <a:lnTo>
                      <a:pt x="6812" y="124"/>
                    </a:lnTo>
                    <a:lnTo>
                      <a:pt x="6873" y="206"/>
                    </a:lnTo>
                    <a:lnTo>
                      <a:pt x="6955" y="247"/>
                    </a:lnTo>
                    <a:lnTo>
                      <a:pt x="7037" y="267"/>
                    </a:lnTo>
                    <a:lnTo>
                      <a:pt x="7140" y="288"/>
                    </a:lnTo>
                    <a:lnTo>
                      <a:pt x="7304" y="288"/>
                    </a:lnTo>
                    <a:lnTo>
                      <a:pt x="7489" y="308"/>
                    </a:lnTo>
                    <a:lnTo>
                      <a:pt x="8165" y="308"/>
                    </a:lnTo>
                    <a:lnTo>
                      <a:pt x="8494" y="329"/>
                    </a:lnTo>
                    <a:lnTo>
                      <a:pt x="8658" y="349"/>
                    </a:lnTo>
                    <a:lnTo>
                      <a:pt x="8822" y="390"/>
                    </a:lnTo>
                    <a:lnTo>
                      <a:pt x="8514" y="452"/>
                    </a:lnTo>
                    <a:lnTo>
                      <a:pt x="8207" y="472"/>
                    </a:lnTo>
                    <a:lnTo>
                      <a:pt x="5109" y="493"/>
                    </a:lnTo>
                    <a:lnTo>
                      <a:pt x="1" y="493"/>
                    </a:lnTo>
                    <a:lnTo>
                      <a:pt x="165" y="575"/>
                    </a:lnTo>
                    <a:lnTo>
                      <a:pt x="247" y="616"/>
                    </a:lnTo>
                    <a:lnTo>
                      <a:pt x="329" y="636"/>
                    </a:lnTo>
                    <a:lnTo>
                      <a:pt x="780" y="636"/>
                    </a:lnTo>
                    <a:lnTo>
                      <a:pt x="1252" y="678"/>
                    </a:lnTo>
                    <a:lnTo>
                      <a:pt x="2175" y="760"/>
                    </a:lnTo>
                    <a:lnTo>
                      <a:pt x="3119" y="821"/>
                    </a:lnTo>
                    <a:lnTo>
                      <a:pt x="3591" y="842"/>
                    </a:lnTo>
                    <a:lnTo>
                      <a:pt x="4042" y="842"/>
                    </a:lnTo>
                    <a:lnTo>
                      <a:pt x="4617" y="821"/>
                    </a:lnTo>
                    <a:lnTo>
                      <a:pt x="6340" y="821"/>
                    </a:lnTo>
                    <a:lnTo>
                      <a:pt x="6750" y="842"/>
                    </a:lnTo>
                    <a:lnTo>
                      <a:pt x="6955" y="821"/>
                    </a:lnTo>
                    <a:lnTo>
                      <a:pt x="7160" y="821"/>
                    </a:lnTo>
                    <a:lnTo>
                      <a:pt x="11940" y="288"/>
                    </a:lnTo>
                    <a:lnTo>
                      <a:pt x="11879" y="144"/>
                    </a:lnTo>
                    <a:lnTo>
                      <a:pt x="11817" y="42"/>
                    </a:lnTo>
                    <a:lnTo>
                      <a:pt x="117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5435450" y="1139200"/>
                <a:ext cx="169775" cy="9250"/>
              </a:xfrm>
              <a:custGeom>
                <a:rect b="b" l="l" r="r" t="t"/>
                <a:pathLst>
                  <a:path extrusionOk="0" h="370" w="6791">
                    <a:moveTo>
                      <a:pt x="2073" y="0"/>
                    </a:moveTo>
                    <a:lnTo>
                      <a:pt x="1786" y="21"/>
                    </a:lnTo>
                    <a:lnTo>
                      <a:pt x="1478" y="41"/>
                    </a:lnTo>
                    <a:lnTo>
                      <a:pt x="1191" y="103"/>
                    </a:lnTo>
                    <a:lnTo>
                      <a:pt x="596" y="226"/>
                    </a:lnTo>
                    <a:lnTo>
                      <a:pt x="1" y="369"/>
                    </a:lnTo>
                    <a:lnTo>
                      <a:pt x="6791" y="369"/>
                    </a:lnTo>
                    <a:lnTo>
                      <a:pt x="6709" y="308"/>
                    </a:lnTo>
                    <a:lnTo>
                      <a:pt x="6627" y="246"/>
                    </a:lnTo>
                    <a:lnTo>
                      <a:pt x="6545" y="226"/>
                    </a:lnTo>
                    <a:lnTo>
                      <a:pt x="6463" y="205"/>
                    </a:lnTo>
                    <a:lnTo>
                      <a:pt x="6114" y="205"/>
                    </a:lnTo>
                    <a:lnTo>
                      <a:pt x="3057" y="185"/>
                    </a:lnTo>
                    <a:lnTo>
                      <a:pt x="2873" y="205"/>
                    </a:lnTo>
                    <a:lnTo>
                      <a:pt x="2688" y="185"/>
                    </a:lnTo>
                    <a:lnTo>
                      <a:pt x="2606" y="164"/>
                    </a:lnTo>
                    <a:lnTo>
                      <a:pt x="2524" y="144"/>
                    </a:lnTo>
                    <a:lnTo>
                      <a:pt x="2463" y="103"/>
                    </a:lnTo>
                    <a:lnTo>
                      <a:pt x="2380" y="21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5683175" y="1245350"/>
                <a:ext cx="68725" cy="13350"/>
              </a:xfrm>
              <a:custGeom>
                <a:rect b="b" l="l" r="r" t="t"/>
                <a:pathLst>
                  <a:path extrusionOk="0" h="534" w="2749">
                    <a:moveTo>
                      <a:pt x="2359" y="0"/>
                    </a:moveTo>
                    <a:lnTo>
                      <a:pt x="2134" y="82"/>
                    </a:lnTo>
                    <a:lnTo>
                      <a:pt x="1887" y="123"/>
                    </a:lnTo>
                    <a:lnTo>
                      <a:pt x="1662" y="144"/>
                    </a:lnTo>
                    <a:lnTo>
                      <a:pt x="1416" y="165"/>
                    </a:lnTo>
                    <a:lnTo>
                      <a:pt x="944" y="185"/>
                    </a:lnTo>
                    <a:lnTo>
                      <a:pt x="349" y="185"/>
                    </a:lnTo>
                    <a:lnTo>
                      <a:pt x="226" y="206"/>
                    </a:lnTo>
                    <a:lnTo>
                      <a:pt x="103" y="267"/>
                    </a:lnTo>
                    <a:lnTo>
                      <a:pt x="0" y="349"/>
                    </a:lnTo>
                    <a:lnTo>
                      <a:pt x="185" y="370"/>
                    </a:lnTo>
                    <a:lnTo>
                      <a:pt x="369" y="349"/>
                    </a:lnTo>
                    <a:lnTo>
                      <a:pt x="472" y="370"/>
                    </a:lnTo>
                    <a:lnTo>
                      <a:pt x="554" y="390"/>
                    </a:lnTo>
                    <a:lnTo>
                      <a:pt x="657" y="452"/>
                    </a:lnTo>
                    <a:lnTo>
                      <a:pt x="718" y="534"/>
                    </a:lnTo>
                    <a:lnTo>
                      <a:pt x="1251" y="534"/>
                    </a:lnTo>
                    <a:lnTo>
                      <a:pt x="1498" y="513"/>
                    </a:lnTo>
                    <a:lnTo>
                      <a:pt x="1764" y="472"/>
                    </a:lnTo>
                    <a:lnTo>
                      <a:pt x="2010" y="431"/>
                    </a:lnTo>
                    <a:lnTo>
                      <a:pt x="2257" y="349"/>
                    </a:lnTo>
                    <a:lnTo>
                      <a:pt x="2503" y="267"/>
                    </a:lnTo>
                    <a:lnTo>
                      <a:pt x="2749" y="165"/>
                    </a:lnTo>
                    <a:lnTo>
                      <a:pt x="2667" y="82"/>
                    </a:lnTo>
                    <a:lnTo>
                      <a:pt x="2564" y="21"/>
                    </a:lnTo>
                    <a:lnTo>
                      <a:pt x="24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5981125" y="1166875"/>
                <a:ext cx="30800" cy="13375"/>
              </a:xfrm>
              <a:custGeom>
                <a:rect b="b" l="l" r="r" t="t"/>
                <a:pathLst>
                  <a:path extrusionOk="0" h="535" w="1232">
                    <a:moveTo>
                      <a:pt x="596" y="1"/>
                    </a:moveTo>
                    <a:lnTo>
                      <a:pt x="370" y="21"/>
                    </a:lnTo>
                    <a:lnTo>
                      <a:pt x="1" y="350"/>
                    </a:lnTo>
                    <a:lnTo>
                      <a:pt x="493" y="452"/>
                    </a:lnTo>
                    <a:lnTo>
                      <a:pt x="965" y="534"/>
                    </a:lnTo>
                    <a:lnTo>
                      <a:pt x="1047" y="534"/>
                    </a:lnTo>
                    <a:lnTo>
                      <a:pt x="1129" y="514"/>
                    </a:lnTo>
                    <a:lnTo>
                      <a:pt x="1190" y="473"/>
                    </a:lnTo>
                    <a:lnTo>
                      <a:pt x="1211" y="432"/>
                    </a:lnTo>
                    <a:lnTo>
                      <a:pt x="1231" y="370"/>
                    </a:lnTo>
                    <a:lnTo>
                      <a:pt x="1231" y="308"/>
                    </a:lnTo>
                    <a:lnTo>
                      <a:pt x="1211" y="247"/>
                    </a:lnTo>
                    <a:lnTo>
                      <a:pt x="1149" y="206"/>
                    </a:lnTo>
                    <a:lnTo>
                      <a:pt x="1088" y="165"/>
                    </a:lnTo>
                    <a:lnTo>
                      <a:pt x="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5294425" y="1163300"/>
                <a:ext cx="21575" cy="12325"/>
              </a:xfrm>
              <a:custGeom>
                <a:rect b="b" l="l" r="r" t="t"/>
                <a:pathLst>
                  <a:path extrusionOk="0" h="493" w="863">
                    <a:moveTo>
                      <a:pt x="1" y="0"/>
                    </a:moveTo>
                    <a:lnTo>
                      <a:pt x="185" y="164"/>
                    </a:lnTo>
                    <a:lnTo>
                      <a:pt x="349" y="308"/>
                    </a:lnTo>
                    <a:lnTo>
                      <a:pt x="513" y="410"/>
                    </a:lnTo>
                    <a:lnTo>
                      <a:pt x="677" y="493"/>
                    </a:lnTo>
                    <a:lnTo>
                      <a:pt x="862" y="328"/>
                    </a:lnTo>
                    <a:lnTo>
                      <a:pt x="698" y="164"/>
                    </a:lnTo>
                    <a:lnTo>
                      <a:pt x="595" y="123"/>
                    </a:lnTo>
                    <a:lnTo>
                      <a:pt x="513" y="62"/>
                    </a:lnTo>
                    <a:lnTo>
                      <a:pt x="390" y="2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5949325" y="1171500"/>
                <a:ext cx="23625" cy="5150"/>
              </a:xfrm>
              <a:custGeom>
                <a:rect b="b" l="l" r="r" t="t"/>
                <a:pathLst>
                  <a:path extrusionOk="0" h="206" w="945">
                    <a:moveTo>
                      <a:pt x="247" y="0"/>
                    </a:moveTo>
                    <a:lnTo>
                      <a:pt x="1" y="21"/>
                    </a:lnTo>
                    <a:lnTo>
                      <a:pt x="103" y="103"/>
                    </a:lnTo>
                    <a:lnTo>
                      <a:pt x="226" y="165"/>
                    </a:lnTo>
                    <a:lnTo>
                      <a:pt x="350" y="185"/>
                    </a:lnTo>
                    <a:lnTo>
                      <a:pt x="452" y="206"/>
                    </a:lnTo>
                    <a:lnTo>
                      <a:pt x="698" y="185"/>
                    </a:lnTo>
                    <a:lnTo>
                      <a:pt x="944" y="165"/>
                    </a:lnTo>
                    <a:lnTo>
                      <a:pt x="842" y="103"/>
                    </a:lnTo>
                    <a:lnTo>
                      <a:pt x="719" y="41"/>
                    </a:lnTo>
                    <a:lnTo>
                      <a:pt x="616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5324675" y="1172000"/>
                <a:ext cx="14400" cy="4150"/>
              </a:xfrm>
              <a:custGeom>
                <a:rect b="b" l="l" r="r" t="t"/>
                <a:pathLst>
                  <a:path extrusionOk="0" h="166" w="576">
                    <a:moveTo>
                      <a:pt x="1" y="1"/>
                    </a:moveTo>
                    <a:lnTo>
                      <a:pt x="62" y="62"/>
                    </a:lnTo>
                    <a:lnTo>
                      <a:pt x="124" y="103"/>
                    </a:lnTo>
                    <a:lnTo>
                      <a:pt x="185" y="145"/>
                    </a:lnTo>
                    <a:lnTo>
                      <a:pt x="268" y="165"/>
                    </a:lnTo>
                    <a:lnTo>
                      <a:pt x="575" y="165"/>
                    </a:lnTo>
                    <a:lnTo>
                      <a:pt x="514" y="103"/>
                    </a:lnTo>
                    <a:lnTo>
                      <a:pt x="452" y="42"/>
                    </a:lnTo>
                    <a:lnTo>
                      <a:pt x="391" y="21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5315450" y="1176625"/>
                <a:ext cx="5150" cy="3625"/>
              </a:xfrm>
              <a:custGeom>
                <a:rect b="b" l="l" r="r" t="t"/>
                <a:pathLst>
                  <a:path extrusionOk="0" h="145" w="206">
                    <a:moveTo>
                      <a:pt x="1" y="1"/>
                    </a:moveTo>
                    <a:lnTo>
                      <a:pt x="1" y="1"/>
                    </a:lnTo>
                    <a:lnTo>
                      <a:pt x="206" y="144"/>
                    </a:lnTo>
                    <a:lnTo>
                      <a:pt x="206" y="144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91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4953375" y="1033550"/>
                <a:ext cx="1446250" cy="1267775"/>
              </a:xfrm>
              <a:custGeom>
                <a:rect b="b" l="l" r="r" t="t"/>
                <a:pathLst>
                  <a:path extrusionOk="0" h="50711" w="57850">
                    <a:moveTo>
                      <a:pt x="48270" y="15981"/>
                    </a:moveTo>
                    <a:lnTo>
                      <a:pt x="48496" y="16022"/>
                    </a:lnTo>
                    <a:lnTo>
                      <a:pt x="48803" y="16063"/>
                    </a:lnTo>
                    <a:lnTo>
                      <a:pt x="49070" y="16124"/>
                    </a:lnTo>
                    <a:lnTo>
                      <a:pt x="49337" y="16206"/>
                    </a:lnTo>
                    <a:lnTo>
                      <a:pt x="49603" y="16288"/>
                    </a:lnTo>
                    <a:lnTo>
                      <a:pt x="49829" y="16391"/>
                    </a:lnTo>
                    <a:lnTo>
                      <a:pt x="50075" y="16493"/>
                    </a:lnTo>
                    <a:lnTo>
                      <a:pt x="50301" y="16616"/>
                    </a:lnTo>
                    <a:lnTo>
                      <a:pt x="50506" y="16760"/>
                    </a:lnTo>
                    <a:lnTo>
                      <a:pt x="50711" y="16924"/>
                    </a:lnTo>
                    <a:lnTo>
                      <a:pt x="50916" y="17088"/>
                    </a:lnTo>
                    <a:lnTo>
                      <a:pt x="51101" y="17252"/>
                    </a:lnTo>
                    <a:lnTo>
                      <a:pt x="51265" y="17437"/>
                    </a:lnTo>
                    <a:lnTo>
                      <a:pt x="51429" y="17642"/>
                    </a:lnTo>
                    <a:lnTo>
                      <a:pt x="51593" y="17868"/>
                    </a:lnTo>
                    <a:lnTo>
                      <a:pt x="51737" y="18093"/>
                    </a:lnTo>
                    <a:lnTo>
                      <a:pt x="51860" y="18319"/>
                    </a:lnTo>
                    <a:lnTo>
                      <a:pt x="51983" y="18586"/>
                    </a:lnTo>
                    <a:lnTo>
                      <a:pt x="52106" y="18873"/>
                    </a:lnTo>
                    <a:lnTo>
                      <a:pt x="52229" y="19181"/>
                    </a:lnTo>
                    <a:lnTo>
                      <a:pt x="52311" y="19488"/>
                    </a:lnTo>
                    <a:lnTo>
                      <a:pt x="52393" y="19796"/>
                    </a:lnTo>
                    <a:lnTo>
                      <a:pt x="52434" y="20104"/>
                    </a:lnTo>
                    <a:lnTo>
                      <a:pt x="52475" y="20432"/>
                    </a:lnTo>
                    <a:lnTo>
                      <a:pt x="52496" y="20760"/>
                    </a:lnTo>
                    <a:lnTo>
                      <a:pt x="52496" y="21068"/>
                    </a:lnTo>
                    <a:lnTo>
                      <a:pt x="52455" y="21601"/>
                    </a:lnTo>
                    <a:lnTo>
                      <a:pt x="52393" y="22114"/>
                    </a:lnTo>
                    <a:lnTo>
                      <a:pt x="52311" y="22607"/>
                    </a:lnTo>
                    <a:lnTo>
                      <a:pt x="52188" y="23119"/>
                    </a:lnTo>
                    <a:lnTo>
                      <a:pt x="52045" y="23612"/>
                    </a:lnTo>
                    <a:lnTo>
                      <a:pt x="51860" y="24084"/>
                    </a:lnTo>
                    <a:lnTo>
                      <a:pt x="51675" y="24576"/>
                    </a:lnTo>
                    <a:lnTo>
                      <a:pt x="51450" y="25027"/>
                    </a:lnTo>
                    <a:lnTo>
                      <a:pt x="51101" y="25684"/>
                    </a:lnTo>
                    <a:lnTo>
                      <a:pt x="50711" y="26320"/>
                    </a:lnTo>
                    <a:lnTo>
                      <a:pt x="50280" y="26914"/>
                    </a:lnTo>
                    <a:lnTo>
                      <a:pt x="49809" y="27468"/>
                    </a:lnTo>
                    <a:lnTo>
                      <a:pt x="49316" y="28002"/>
                    </a:lnTo>
                    <a:lnTo>
                      <a:pt x="48783" y="28494"/>
                    </a:lnTo>
                    <a:lnTo>
                      <a:pt x="48208" y="28966"/>
                    </a:lnTo>
                    <a:lnTo>
                      <a:pt x="47614" y="29397"/>
                    </a:lnTo>
                    <a:lnTo>
                      <a:pt x="47244" y="29643"/>
                    </a:lnTo>
                    <a:lnTo>
                      <a:pt x="46875" y="29868"/>
                    </a:lnTo>
                    <a:lnTo>
                      <a:pt x="46485" y="30074"/>
                    </a:lnTo>
                    <a:lnTo>
                      <a:pt x="46096" y="30238"/>
                    </a:lnTo>
                    <a:lnTo>
                      <a:pt x="45706" y="30402"/>
                    </a:lnTo>
                    <a:lnTo>
                      <a:pt x="45275" y="30504"/>
                    </a:lnTo>
                    <a:lnTo>
                      <a:pt x="44844" y="30586"/>
                    </a:lnTo>
                    <a:lnTo>
                      <a:pt x="44393" y="30607"/>
                    </a:lnTo>
                    <a:lnTo>
                      <a:pt x="44126" y="30607"/>
                    </a:lnTo>
                    <a:lnTo>
                      <a:pt x="44044" y="30586"/>
                    </a:lnTo>
                    <a:lnTo>
                      <a:pt x="43983" y="30545"/>
                    </a:lnTo>
                    <a:lnTo>
                      <a:pt x="43962" y="30484"/>
                    </a:lnTo>
                    <a:lnTo>
                      <a:pt x="43942" y="30402"/>
                    </a:lnTo>
                    <a:lnTo>
                      <a:pt x="43962" y="30299"/>
                    </a:lnTo>
                    <a:lnTo>
                      <a:pt x="44003" y="30176"/>
                    </a:lnTo>
                    <a:lnTo>
                      <a:pt x="45049" y="26566"/>
                    </a:lnTo>
                    <a:lnTo>
                      <a:pt x="45747" y="24125"/>
                    </a:lnTo>
                    <a:lnTo>
                      <a:pt x="46444" y="21663"/>
                    </a:lnTo>
                    <a:lnTo>
                      <a:pt x="47121" y="19222"/>
                    </a:lnTo>
                    <a:lnTo>
                      <a:pt x="47757" y="16740"/>
                    </a:lnTo>
                    <a:lnTo>
                      <a:pt x="47880" y="16268"/>
                    </a:lnTo>
                    <a:lnTo>
                      <a:pt x="47921" y="16124"/>
                    </a:lnTo>
                    <a:lnTo>
                      <a:pt x="47962" y="16083"/>
                    </a:lnTo>
                    <a:lnTo>
                      <a:pt x="48003" y="16042"/>
                    </a:lnTo>
                    <a:lnTo>
                      <a:pt x="48065" y="16001"/>
                    </a:lnTo>
                    <a:lnTo>
                      <a:pt x="48106" y="16001"/>
                    </a:lnTo>
                    <a:lnTo>
                      <a:pt x="48270" y="15981"/>
                    </a:lnTo>
                    <a:close/>
                    <a:moveTo>
                      <a:pt x="49726" y="12637"/>
                    </a:moveTo>
                    <a:lnTo>
                      <a:pt x="50055" y="12657"/>
                    </a:lnTo>
                    <a:lnTo>
                      <a:pt x="50383" y="12698"/>
                    </a:lnTo>
                    <a:lnTo>
                      <a:pt x="50711" y="12739"/>
                    </a:lnTo>
                    <a:lnTo>
                      <a:pt x="51019" y="12801"/>
                    </a:lnTo>
                    <a:lnTo>
                      <a:pt x="51347" y="12883"/>
                    </a:lnTo>
                    <a:lnTo>
                      <a:pt x="51675" y="12985"/>
                    </a:lnTo>
                    <a:lnTo>
                      <a:pt x="52086" y="13129"/>
                    </a:lnTo>
                    <a:lnTo>
                      <a:pt x="52496" y="13293"/>
                    </a:lnTo>
                    <a:lnTo>
                      <a:pt x="52865" y="13478"/>
                    </a:lnTo>
                    <a:lnTo>
                      <a:pt x="53214" y="13683"/>
                    </a:lnTo>
                    <a:lnTo>
                      <a:pt x="53563" y="13909"/>
                    </a:lnTo>
                    <a:lnTo>
                      <a:pt x="53870" y="14155"/>
                    </a:lnTo>
                    <a:lnTo>
                      <a:pt x="54178" y="14401"/>
                    </a:lnTo>
                    <a:lnTo>
                      <a:pt x="54445" y="14688"/>
                    </a:lnTo>
                    <a:lnTo>
                      <a:pt x="54711" y="14975"/>
                    </a:lnTo>
                    <a:lnTo>
                      <a:pt x="54958" y="15304"/>
                    </a:lnTo>
                    <a:lnTo>
                      <a:pt x="55183" y="15632"/>
                    </a:lnTo>
                    <a:lnTo>
                      <a:pt x="55388" y="15981"/>
                    </a:lnTo>
                    <a:lnTo>
                      <a:pt x="55573" y="16350"/>
                    </a:lnTo>
                    <a:lnTo>
                      <a:pt x="55758" y="16719"/>
                    </a:lnTo>
                    <a:lnTo>
                      <a:pt x="55901" y="17109"/>
                    </a:lnTo>
                    <a:lnTo>
                      <a:pt x="56045" y="17540"/>
                    </a:lnTo>
                    <a:lnTo>
                      <a:pt x="56229" y="18134"/>
                    </a:lnTo>
                    <a:lnTo>
                      <a:pt x="56352" y="18750"/>
                    </a:lnTo>
                    <a:lnTo>
                      <a:pt x="56414" y="19345"/>
                    </a:lnTo>
                    <a:lnTo>
                      <a:pt x="56455" y="19960"/>
                    </a:lnTo>
                    <a:lnTo>
                      <a:pt x="56476" y="20576"/>
                    </a:lnTo>
                    <a:lnTo>
                      <a:pt x="56435" y="21191"/>
                    </a:lnTo>
                    <a:lnTo>
                      <a:pt x="56373" y="21806"/>
                    </a:lnTo>
                    <a:lnTo>
                      <a:pt x="56291" y="22422"/>
                    </a:lnTo>
                    <a:lnTo>
                      <a:pt x="56188" y="23017"/>
                    </a:lnTo>
                    <a:lnTo>
                      <a:pt x="56065" y="23591"/>
                    </a:lnTo>
                    <a:lnTo>
                      <a:pt x="55922" y="24145"/>
                    </a:lnTo>
                    <a:lnTo>
                      <a:pt x="55737" y="24699"/>
                    </a:lnTo>
                    <a:lnTo>
                      <a:pt x="55552" y="25253"/>
                    </a:lnTo>
                    <a:lnTo>
                      <a:pt x="55347" y="25786"/>
                    </a:lnTo>
                    <a:lnTo>
                      <a:pt x="55101" y="26299"/>
                    </a:lnTo>
                    <a:lnTo>
                      <a:pt x="54855" y="26812"/>
                    </a:lnTo>
                    <a:lnTo>
                      <a:pt x="54588" y="27304"/>
                    </a:lnTo>
                    <a:lnTo>
                      <a:pt x="54301" y="27797"/>
                    </a:lnTo>
                    <a:lnTo>
                      <a:pt x="53993" y="28289"/>
                    </a:lnTo>
                    <a:lnTo>
                      <a:pt x="53665" y="28761"/>
                    </a:lnTo>
                    <a:lnTo>
                      <a:pt x="53316" y="29212"/>
                    </a:lnTo>
                    <a:lnTo>
                      <a:pt x="52947" y="29684"/>
                    </a:lnTo>
                    <a:lnTo>
                      <a:pt x="52557" y="30115"/>
                    </a:lnTo>
                    <a:lnTo>
                      <a:pt x="52168" y="30545"/>
                    </a:lnTo>
                    <a:lnTo>
                      <a:pt x="51614" y="31099"/>
                    </a:lnTo>
                    <a:lnTo>
                      <a:pt x="51039" y="31612"/>
                    </a:lnTo>
                    <a:lnTo>
                      <a:pt x="50444" y="32084"/>
                    </a:lnTo>
                    <a:lnTo>
                      <a:pt x="49829" y="32535"/>
                    </a:lnTo>
                    <a:lnTo>
                      <a:pt x="49501" y="32740"/>
                    </a:lnTo>
                    <a:lnTo>
                      <a:pt x="49173" y="32925"/>
                    </a:lnTo>
                    <a:lnTo>
                      <a:pt x="48844" y="33110"/>
                    </a:lnTo>
                    <a:lnTo>
                      <a:pt x="48496" y="33274"/>
                    </a:lnTo>
                    <a:lnTo>
                      <a:pt x="48167" y="33438"/>
                    </a:lnTo>
                    <a:lnTo>
                      <a:pt x="47798" y="33602"/>
                    </a:lnTo>
                    <a:lnTo>
                      <a:pt x="47449" y="33725"/>
                    </a:lnTo>
                    <a:lnTo>
                      <a:pt x="47060" y="33848"/>
                    </a:lnTo>
                    <a:lnTo>
                      <a:pt x="46547" y="33992"/>
                    </a:lnTo>
                    <a:lnTo>
                      <a:pt x="46034" y="34115"/>
                    </a:lnTo>
                    <a:lnTo>
                      <a:pt x="45521" y="34176"/>
                    </a:lnTo>
                    <a:lnTo>
                      <a:pt x="44988" y="34197"/>
                    </a:lnTo>
                    <a:lnTo>
                      <a:pt x="44475" y="34197"/>
                    </a:lnTo>
                    <a:lnTo>
                      <a:pt x="43942" y="34176"/>
                    </a:lnTo>
                    <a:lnTo>
                      <a:pt x="43408" y="34094"/>
                    </a:lnTo>
                    <a:lnTo>
                      <a:pt x="42854" y="33992"/>
                    </a:lnTo>
                    <a:lnTo>
                      <a:pt x="42916" y="33705"/>
                    </a:lnTo>
                    <a:lnTo>
                      <a:pt x="42998" y="33397"/>
                    </a:lnTo>
                    <a:lnTo>
                      <a:pt x="43162" y="32822"/>
                    </a:lnTo>
                    <a:lnTo>
                      <a:pt x="43367" y="32269"/>
                    </a:lnTo>
                    <a:lnTo>
                      <a:pt x="43552" y="31715"/>
                    </a:lnTo>
                    <a:lnTo>
                      <a:pt x="43593" y="31633"/>
                    </a:lnTo>
                    <a:lnTo>
                      <a:pt x="43654" y="31551"/>
                    </a:lnTo>
                    <a:lnTo>
                      <a:pt x="43736" y="31530"/>
                    </a:lnTo>
                    <a:lnTo>
                      <a:pt x="43818" y="31510"/>
                    </a:lnTo>
                    <a:lnTo>
                      <a:pt x="44024" y="31530"/>
                    </a:lnTo>
                    <a:lnTo>
                      <a:pt x="44229" y="31510"/>
                    </a:lnTo>
                    <a:lnTo>
                      <a:pt x="44639" y="31448"/>
                    </a:lnTo>
                    <a:lnTo>
                      <a:pt x="45152" y="31386"/>
                    </a:lnTo>
                    <a:lnTo>
                      <a:pt x="45644" y="31284"/>
                    </a:lnTo>
                    <a:lnTo>
                      <a:pt x="46116" y="31161"/>
                    </a:lnTo>
                    <a:lnTo>
                      <a:pt x="46588" y="31017"/>
                    </a:lnTo>
                    <a:lnTo>
                      <a:pt x="47039" y="30853"/>
                    </a:lnTo>
                    <a:lnTo>
                      <a:pt x="47470" y="30648"/>
                    </a:lnTo>
                    <a:lnTo>
                      <a:pt x="47901" y="30443"/>
                    </a:lnTo>
                    <a:lnTo>
                      <a:pt x="48311" y="30197"/>
                    </a:lnTo>
                    <a:lnTo>
                      <a:pt x="48701" y="29951"/>
                    </a:lnTo>
                    <a:lnTo>
                      <a:pt x="49091" y="29663"/>
                    </a:lnTo>
                    <a:lnTo>
                      <a:pt x="49460" y="29376"/>
                    </a:lnTo>
                    <a:lnTo>
                      <a:pt x="49809" y="29048"/>
                    </a:lnTo>
                    <a:lnTo>
                      <a:pt x="50157" y="28699"/>
                    </a:lnTo>
                    <a:lnTo>
                      <a:pt x="50486" y="28350"/>
                    </a:lnTo>
                    <a:lnTo>
                      <a:pt x="50814" y="27961"/>
                    </a:lnTo>
                    <a:lnTo>
                      <a:pt x="51121" y="27571"/>
                    </a:lnTo>
                    <a:lnTo>
                      <a:pt x="51450" y="27120"/>
                    </a:lnTo>
                    <a:lnTo>
                      <a:pt x="51757" y="26668"/>
                    </a:lnTo>
                    <a:lnTo>
                      <a:pt x="52045" y="26196"/>
                    </a:lnTo>
                    <a:lnTo>
                      <a:pt x="52291" y="25704"/>
                    </a:lnTo>
                    <a:lnTo>
                      <a:pt x="52537" y="25212"/>
                    </a:lnTo>
                    <a:lnTo>
                      <a:pt x="52742" y="24699"/>
                    </a:lnTo>
                    <a:lnTo>
                      <a:pt x="52927" y="24186"/>
                    </a:lnTo>
                    <a:lnTo>
                      <a:pt x="53111" y="23653"/>
                    </a:lnTo>
                    <a:lnTo>
                      <a:pt x="53234" y="23160"/>
                    </a:lnTo>
                    <a:lnTo>
                      <a:pt x="53337" y="22668"/>
                    </a:lnTo>
                    <a:lnTo>
                      <a:pt x="53419" y="22176"/>
                    </a:lnTo>
                    <a:lnTo>
                      <a:pt x="53460" y="21683"/>
                    </a:lnTo>
                    <a:lnTo>
                      <a:pt x="53501" y="21191"/>
                    </a:lnTo>
                    <a:lnTo>
                      <a:pt x="53501" y="20678"/>
                    </a:lnTo>
                    <a:lnTo>
                      <a:pt x="53481" y="20165"/>
                    </a:lnTo>
                    <a:lnTo>
                      <a:pt x="53440" y="19673"/>
                    </a:lnTo>
                    <a:lnTo>
                      <a:pt x="53398" y="19406"/>
                    </a:lnTo>
                    <a:lnTo>
                      <a:pt x="53337" y="19140"/>
                    </a:lnTo>
                    <a:lnTo>
                      <a:pt x="53275" y="18893"/>
                    </a:lnTo>
                    <a:lnTo>
                      <a:pt x="53214" y="18647"/>
                    </a:lnTo>
                    <a:lnTo>
                      <a:pt x="53111" y="18401"/>
                    </a:lnTo>
                    <a:lnTo>
                      <a:pt x="53029" y="18155"/>
                    </a:lnTo>
                    <a:lnTo>
                      <a:pt x="52906" y="17909"/>
                    </a:lnTo>
                    <a:lnTo>
                      <a:pt x="52783" y="17683"/>
                    </a:lnTo>
                    <a:lnTo>
                      <a:pt x="52639" y="17437"/>
                    </a:lnTo>
                    <a:lnTo>
                      <a:pt x="52475" y="17191"/>
                    </a:lnTo>
                    <a:lnTo>
                      <a:pt x="52311" y="16986"/>
                    </a:lnTo>
                    <a:lnTo>
                      <a:pt x="52147" y="16781"/>
                    </a:lnTo>
                    <a:lnTo>
                      <a:pt x="51963" y="16575"/>
                    </a:lnTo>
                    <a:lnTo>
                      <a:pt x="51757" y="16411"/>
                    </a:lnTo>
                    <a:lnTo>
                      <a:pt x="51573" y="16247"/>
                    </a:lnTo>
                    <a:lnTo>
                      <a:pt x="51347" y="16104"/>
                    </a:lnTo>
                    <a:lnTo>
                      <a:pt x="51121" y="15960"/>
                    </a:lnTo>
                    <a:lnTo>
                      <a:pt x="50896" y="15837"/>
                    </a:lnTo>
                    <a:lnTo>
                      <a:pt x="50670" y="15734"/>
                    </a:lnTo>
                    <a:lnTo>
                      <a:pt x="50403" y="15652"/>
                    </a:lnTo>
                    <a:lnTo>
                      <a:pt x="50157" y="15570"/>
                    </a:lnTo>
                    <a:lnTo>
                      <a:pt x="49891" y="15509"/>
                    </a:lnTo>
                    <a:lnTo>
                      <a:pt x="49603" y="15468"/>
                    </a:lnTo>
                    <a:lnTo>
                      <a:pt x="49316" y="15447"/>
                    </a:lnTo>
                    <a:lnTo>
                      <a:pt x="48742" y="15406"/>
                    </a:lnTo>
                    <a:lnTo>
                      <a:pt x="48106" y="15386"/>
                    </a:lnTo>
                    <a:lnTo>
                      <a:pt x="48332" y="14237"/>
                    </a:lnTo>
                    <a:lnTo>
                      <a:pt x="48557" y="13109"/>
                    </a:lnTo>
                    <a:lnTo>
                      <a:pt x="48619" y="12903"/>
                    </a:lnTo>
                    <a:lnTo>
                      <a:pt x="48660" y="12821"/>
                    </a:lnTo>
                    <a:lnTo>
                      <a:pt x="48721" y="12780"/>
                    </a:lnTo>
                    <a:lnTo>
                      <a:pt x="48762" y="12739"/>
                    </a:lnTo>
                    <a:lnTo>
                      <a:pt x="48844" y="12698"/>
                    </a:lnTo>
                    <a:lnTo>
                      <a:pt x="49050" y="12678"/>
                    </a:lnTo>
                    <a:lnTo>
                      <a:pt x="49398" y="12657"/>
                    </a:lnTo>
                    <a:lnTo>
                      <a:pt x="49726" y="12637"/>
                    </a:lnTo>
                    <a:close/>
                    <a:moveTo>
                      <a:pt x="31326" y="923"/>
                    </a:moveTo>
                    <a:lnTo>
                      <a:pt x="32126" y="944"/>
                    </a:lnTo>
                    <a:lnTo>
                      <a:pt x="33726" y="1026"/>
                    </a:lnTo>
                    <a:lnTo>
                      <a:pt x="35326" y="1128"/>
                    </a:lnTo>
                    <a:lnTo>
                      <a:pt x="36926" y="1251"/>
                    </a:lnTo>
                    <a:lnTo>
                      <a:pt x="38239" y="1375"/>
                    </a:lnTo>
                    <a:lnTo>
                      <a:pt x="39572" y="1498"/>
                    </a:lnTo>
                    <a:lnTo>
                      <a:pt x="41029" y="1641"/>
                    </a:lnTo>
                    <a:lnTo>
                      <a:pt x="41747" y="1744"/>
                    </a:lnTo>
                    <a:lnTo>
                      <a:pt x="42465" y="1846"/>
                    </a:lnTo>
                    <a:lnTo>
                      <a:pt x="43203" y="1969"/>
                    </a:lnTo>
                    <a:lnTo>
                      <a:pt x="43921" y="2093"/>
                    </a:lnTo>
                    <a:lnTo>
                      <a:pt x="44639" y="2236"/>
                    </a:lnTo>
                    <a:lnTo>
                      <a:pt x="45357" y="2400"/>
                    </a:lnTo>
                    <a:lnTo>
                      <a:pt x="45767" y="2523"/>
                    </a:lnTo>
                    <a:lnTo>
                      <a:pt x="46178" y="2646"/>
                    </a:lnTo>
                    <a:lnTo>
                      <a:pt x="46588" y="2811"/>
                    </a:lnTo>
                    <a:lnTo>
                      <a:pt x="46998" y="2975"/>
                    </a:lnTo>
                    <a:lnTo>
                      <a:pt x="47285" y="3118"/>
                    </a:lnTo>
                    <a:lnTo>
                      <a:pt x="47552" y="3282"/>
                    </a:lnTo>
                    <a:lnTo>
                      <a:pt x="47778" y="3426"/>
                    </a:lnTo>
                    <a:lnTo>
                      <a:pt x="47983" y="3611"/>
                    </a:lnTo>
                    <a:lnTo>
                      <a:pt x="48167" y="3775"/>
                    </a:lnTo>
                    <a:lnTo>
                      <a:pt x="48332" y="3980"/>
                    </a:lnTo>
                    <a:lnTo>
                      <a:pt x="48455" y="4205"/>
                    </a:lnTo>
                    <a:lnTo>
                      <a:pt x="48537" y="4452"/>
                    </a:lnTo>
                    <a:lnTo>
                      <a:pt x="48619" y="4698"/>
                    </a:lnTo>
                    <a:lnTo>
                      <a:pt x="48639" y="4985"/>
                    </a:lnTo>
                    <a:lnTo>
                      <a:pt x="48660" y="5518"/>
                    </a:lnTo>
                    <a:lnTo>
                      <a:pt x="48701" y="5826"/>
                    </a:lnTo>
                    <a:lnTo>
                      <a:pt x="48742" y="6134"/>
                    </a:lnTo>
                    <a:lnTo>
                      <a:pt x="48742" y="6462"/>
                    </a:lnTo>
                    <a:lnTo>
                      <a:pt x="48742" y="6770"/>
                    </a:lnTo>
                    <a:lnTo>
                      <a:pt x="48721" y="7077"/>
                    </a:lnTo>
                    <a:lnTo>
                      <a:pt x="48680" y="7385"/>
                    </a:lnTo>
                    <a:lnTo>
                      <a:pt x="48578" y="7980"/>
                    </a:lnTo>
                    <a:lnTo>
                      <a:pt x="48311" y="9498"/>
                    </a:lnTo>
                    <a:lnTo>
                      <a:pt x="48003" y="11016"/>
                    </a:lnTo>
                    <a:lnTo>
                      <a:pt x="47696" y="12534"/>
                    </a:lnTo>
                    <a:lnTo>
                      <a:pt x="47367" y="14052"/>
                    </a:lnTo>
                    <a:lnTo>
                      <a:pt x="47039" y="15570"/>
                    </a:lnTo>
                    <a:lnTo>
                      <a:pt x="46670" y="17068"/>
                    </a:lnTo>
                    <a:lnTo>
                      <a:pt x="46301" y="18565"/>
                    </a:lnTo>
                    <a:lnTo>
                      <a:pt x="45911" y="20063"/>
                    </a:lnTo>
                    <a:lnTo>
                      <a:pt x="45254" y="22422"/>
                    </a:lnTo>
                    <a:lnTo>
                      <a:pt x="44578" y="24781"/>
                    </a:lnTo>
                    <a:lnTo>
                      <a:pt x="43860" y="27140"/>
                    </a:lnTo>
                    <a:lnTo>
                      <a:pt x="43162" y="29479"/>
                    </a:lnTo>
                    <a:lnTo>
                      <a:pt x="41644" y="34423"/>
                    </a:lnTo>
                    <a:lnTo>
                      <a:pt x="40167" y="39407"/>
                    </a:lnTo>
                    <a:lnTo>
                      <a:pt x="40105" y="39613"/>
                    </a:lnTo>
                    <a:lnTo>
                      <a:pt x="40003" y="39818"/>
                    </a:lnTo>
                    <a:lnTo>
                      <a:pt x="39900" y="40002"/>
                    </a:lnTo>
                    <a:lnTo>
                      <a:pt x="39798" y="40166"/>
                    </a:lnTo>
                    <a:lnTo>
                      <a:pt x="39654" y="40331"/>
                    </a:lnTo>
                    <a:lnTo>
                      <a:pt x="39511" y="40474"/>
                    </a:lnTo>
                    <a:lnTo>
                      <a:pt x="39346" y="40618"/>
                    </a:lnTo>
                    <a:lnTo>
                      <a:pt x="39162" y="40761"/>
                    </a:lnTo>
                    <a:lnTo>
                      <a:pt x="38793" y="41008"/>
                    </a:lnTo>
                    <a:lnTo>
                      <a:pt x="38423" y="41213"/>
                    </a:lnTo>
                    <a:lnTo>
                      <a:pt x="38034" y="41397"/>
                    </a:lnTo>
                    <a:lnTo>
                      <a:pt x="37623" y="41561"/>
                    </a:lnTo>
                    <a:lnTo>
                      <a:pt x="37213" y="41705"/>
                    </a:lnTo>
                    <a:lnTo>
                      <a:pt x="36803" y="41849"/>
                    </a:lnTo>
                    <a:lnTo>
                      <a:pt x="35962" y="42074"/>
                    </a:lnTo>
                    <a:lnTo>
                      <a:pt x="35018" y="42300"/>
                    </a:lnTo>
                    <a:lnTo>
                      <a:pt x="34095" y="42505"/>
                    </a:lnTo>
                    <a:lnTo>
                      <a:pt x="33131" y="42690"/>
                    </a:lnTo>
                    <a:lnTo>
                      <a:pt x="32187" y="42833"/>
                    </a:lnTo>
                    <a:lnTo>
                      <a:pt x="31243" y="42956"/>
                    </a:lnTo>
                    <a:lnTo>
                      <a:pt x="30279" y="43079"/>
                    </a:lnTo>
                    <a:lnTo>
                      <a:pt x="29315" y="43161"/>
                    </a:lnTo>
                    <a:lnTo>
                      <a:pt x="28372" y="43223"/>
                    </a:lnTo>
                    <a:lnTo>
                      <a:pt x="27264" y="43285"/>
                    </a:lnTo>
                    <a:lnTo>
                      <a:pt x="26156" y="43346"/>
                    </a:lnTo>
                    <a:lnTo>
                      <a:pt x="25069" y="43367"/>
                    </a:lnTo>
                    <a:lnTo>
                      <a:pt x="23961" y="43346"/>
                    </a:lnTo>
                    <a:lnTo>
                      <a:pt x="22997" y="43326"/>
                    </a:lnTo>
                    <a:lnTo>
                      <a:pt x="22012" y="43264"/>
                    </a:lnTo>
                    <a:lnTo>
                      <a:pt x="21048" y="43203"/>
                    </a:lnTo>
                    <a:lnTo>
                      <a:pt x="20063" y="43120"/>
                    </a:lnTo>
                    <a:lnTo>
                      <a:pt x="19099" y="43018"/>
                    </a:lnTo>
                    <a:lnTo>
                      <a:pt x="18135" y="42915"/>
                    </a:lnTo>
                    <a:lnTo>
                      <a:pt x="17171" y="42772"/>
                    </a:lnTo>
                    <a:lnTo>
                      <a:pt x="16207" y="42608"/>
                    </a:lnTo>
                    <a:lnTo>
                      <a:pt x="15140" y="42382"/>
                    </a:lnTo>
                    <a:lnTo>
                      <a:pt x="14073" y="42136"/>
                    </a:lnTo>
                    <a:lnTo>
                      <a:pt x="13540" y="41992"/>
                    </a:lnTo>
                    <a:lnTo>
                      <a:pt x="13007" y="41828"/>
                    </a:lnTo>
                    <a:lnTo>
                      <a:pt x="12494" y="41643"/>
                    </a:lnTo>
                    <a:lnTo>
                      <a:pt x="11960" y="41459"/>
                    </a:lnTo>
                    <a:lnTo>
                      <a:pt x="11571" y="41274"/>
                    </a:lnTo>
                    <a:lnTo>
                      <a:pt x="11181" y="41069"/>
                    </a:lnTo>
                    <a:lnTo>
                      <a:pt x="10812" y="40843"/>
                    </a:lnTo>
                    <a:lnTo>
                      <a:pt x="10463" y="40597"/>
                    </a:lnTo>
                    <a:lnTo>
                      <a:pt x="10340" y="40474"/>
                    </a:lnTo>
                    <a:lnTo>
                      <a:pt x="10217" y="40372"/>
                    </a:lnTo>
                    <a:lnTo>
                      <a:pt x="10094" y="40249"/>
                    </a:lnTo>
                    <a:lnTo>
                      <a:pt x="9991" y="40105"/>
                    </a:lnTo>
                    <a:lnTo>
                      <a:pt x="9909" y="39961"/>
                    </a:lnTo>
                    <a:lnTo>
                      <a:pt x="9827" y="39818"/>
                    </a:lnTo>
                    <a:lnTo>
                      <a:pt x="9765" y="39654"/>
                    </a:lnTo>
                    <a:lnTo>
                      <a:pt x="9704" y="39489"/>
                    </a:lnTo>
                    <a:lnTo>
                      <a:pt x="8370" y="35058"/>
                    </a:lnTo>
                    <a:lnTo>
                      <a:pt x="7037" y="30627"/>
                    </a:lnTo>
                    <a:lnTo>
                      <a:pt x="4883" y="23407"/>
                    </a:lnTo>
                    <a:lnTo>
                      <a:pt x="4514" y="22094"/>
                    </a:lnTo>
                    <a:lnTo>
                      <a:pt x="4145" y="20760"/>
                    </a:lnTo>
                    <a:lnTo>
                      <a:pt x="3775" y="19447"/>
                    </a:lnTo>
                    <a:lnTo>
                      <a:pt x="3427" y="18114"/>
                    </a:lnTo>
                    <a:lnTo>
                      <a:pt x="3098" y="16781"/>
                    </a:lnTo>
                    <a:lnTo>
                      <a:pt x="2791" y="15427"/>
                    </a:lnTo>
                    <a:lnTo>
                      <a:pt x="2483" y="14093"/>
                    </a:lnTo>
                    <a:lnTo>
                      <a:pt x="2216" y="12739"/>
                    </a:lnTo>
                    <a:lnTo>
                      <a:pt x="1683" y="10093"/>
                    </a:lnTo>
                    <a:lnTo>
                      <a:pt x="1191" y="7426"/>
                    </a:lnTo>
                    <a:lnTo>
                      <a:pt x="1129" y="7057"/>
                    </a:lnTo>
                    <a:lnTo>
                      <a:pt x="1109" y="6667"/>
                    </a:lnTo>
                    <a:lnTo>
                      <a:pt x="1109" y="6277"/>
                    </a:lnTo>
                    <a:lnTo>
                      <a:pt x="1150" y="5888"/>
                    </a:lnTo>
                    <a:lnTo>
                      <a:pt x="1129" y="5683"/>
                    </a:lnTo>
                    <a:lnTo>
                      <a:pt x="1129" y="5498"/>
                    </a:lnTo>
                    <a:lnTo>
                      <a:pt x="1150" y="5293"/>
                    </a:lnTo>
                    <a:lnTo>
                      <a:pt x="1170" y="5108"/>
                    </a:lnTo>
                    <a:lnTo>
                      <a:pt x="1252" y="4718"/>
                    </a:lnTo>
                    <a:lnTo>
                      <a:pt x="1334" y="4349"/>
                    </a:lnTo>
                    <a:lnTo>
                      <a:pt x="1375" y="4185"/>
                    </a:lnTo>
                    <a:lnTo>
                      <a:pt x="1457" y="4041"/>
                    </a:lnTo>
                    <a:lnTo>
                      <a:pt x="1539" y="3918"/>
                    </a:lnTo>
                    <a:lnTo>
                      <a:pt x="1642" y="3795"/>
                    </a:lnTo>
                    <a:lnTo>
                      <a:pt x="1744" y="3672"/>
                    </a:lnTo>
                    <a:lnTo>
                      <a:pt x="1868" y="3570"/>
                    </a:lnTo>
                    <a:lnTo>
                      <a:pt x="2134" y="3385"/>
                    </a:lnTo>
                    <a:lnTo>
                      <a:pt x="2545" y="3139"/>
                    </a:lnTo>
                    <a:lnTo>
                      <a:pt x="2975" y="2913"/>
                    </a:lnTo>
                    <a:lnTo>
                      <a:pt x="3427" y="2749"/>
                    </a:lnTo>
                    <a:lnTo>
                      <a:pt x="3878" y="2585"/>
                    </a:lnTo>
                    <a:lnTo>
                      <a:pt x="4432" y="2421"/>
                    </a:lnTo>
                    <a:lnTo>
                      <a:pt x="4986" y="2277"/>
                    </a:lnTo>
                    <a:lnTo>
                      <a:pt x="5540" y="2154"/>
                    </a:lnTo>
                    <a:lnTo>
                      <a:pt x="6114" y="2052"/>
                    </a:lnTo>
                    <a:lnTo>
                      <a:pt x="7242" y="1867"/>
                    </a:lnTo>
                    <a:lnTo>
                      <a:pt x="8370" y="1703"/>
                    </a:lnTo>
                    <a:lnTo>
                      <a:pt x="10217" y="1498"/>
                    </a:lnTo>
                    <a:lnTo>
                      <a:pt x="12063" y="1334"/>
                    </a:lnTo>
                    <a:lnTo>
                      <a:pt x="13909" y="1190"/>
                    </a:lnTo>
                    <a:lnTo>
                      <a:pt x="15755" y="1046"/>
                    </a:lnTo>
                    <a:lnTo>
                      <a:pt x="17232" y="985"/>
                    </a:lnTo>
                    <a:lnTo>
                      <a:pt x="18689" y="944"/>
                    </a:lnTo>
                    <a:lnTo>
                      <a:pt x="20166" y="923"/>
                    </a:lnTo>
                    <a:close/>
                    <a:moveTo>
                      <a:pt x="42793" y="39141"/>
                    </a:moveTo>
                    <a:lnTo>
                      <a:pt x="43736" y="39223"/>
                    </a:lnTo>
                    <a:lnTo>
                      <a:pt x="44229" y="39264"/>
                    </a:lnTo>
                    <a:lnTo>
                      <a:pt x="44701" y="39325"/>
                    </a:lnTo>
                    <a:lnTo>
                      <a:pt x="45172" y="39407"/>
                    </a:lnTo>
                    <a:lnTo>
                      <a:pt x="45644" y="39510"/>
                    </a:lnTo>
                    <a:lnTo>
                      <a:pt x="46116" y="39613"/>
                    </a:lnTo>
                    <a:lnTo>
                      <a:pt x="46567" y="39756"/>
                    </a:lnTo>
                    <a:lnTo>
                      <a:pt x="46998" y="39920"/>
                    </a:lnTo>
                    <a:lnTo>
                      <a:pt x="47408" y="40084"/>
                    </a:lnTo>
                    <a:lnTo>
                      <a:pt x="47819" y="40310"/>
                    </a:lnTo>
                    <a:lnTo>
                      <a:pt x="48003" y="40433"/>
                    </a:lnTo>
                    <a:lnTo>
                      <a:pt x="48208" y="40577"/>
                    </a:lnTo>
                    <a:lnTo>
                      <a:pt x="48434" y="40761"/>
                    </a:lnTo>
                    <a:lnTo>
                      <a:pt x="48619" y="40987"/>
                    </a:lnTo>
                    <a:lnTo>
                      <a:pt x="48762" y="41213"/>
                    </a:lnTo>
                    <a:lnTo>
                      <a:pt x="48803" y="41315"/>
                    </a:lnTo>
                    <a:lnTo>
                      <a:pt x="48844" y="41438"/>
                    </a:lnTo>
                    <a:lnTo>
                      <a:pt x="48885" y="41705"/>
                    </a:lnTo>
                    <a:lnTo>
                      <a:pt x="48885" y="41972"/>
                    </a:lnTo>
                    <a:lnTo>
                      <a:pt x="48844" y="42279"/>
                    </a:lnTo>
                    <a:lnTo>
                      <a:pt x="48762" y="42608"/>
                    </a:lnTo>
                    <a:lnTo>
                      <a:pt x="48701" y="42772"/>
                    </a:lnTo>
                    <a:lnTo>
                      <a:pt x="48619" y="42915"/>
                    </a:lnTo>
                    <a:lnTo>
                      <a:pt x="48455" y="43223"/>
                    </a:lnTo>
                    <a:lnTo>
                      <a:pt x="48249" y="43490"/>
                    </a:lnTo>
                    <a:lnTo>
                      <a:pt x="48024" y="43777"/>
                    </a:lnTo>
                    <a:lnTo>
                      <a:pt x="47675" y="44167"/>
                    </a:lnTo>
                    <a:lnTo>
                      <a:pt x="47285" y="44536"/>
                    </a:lnTo>
                    <a:lnTo>
                      <a:pt x="46875" y="44864"/>
                    </a:lnTo>
                    <a:lnTo>
                      <a:pt x="46444" y="45151"/>
                    </a:lnTo>
                    <a:lnTo>
                      <a:pt x="46013" y="45439"/>
                    </a:lnTo>
                    <a:lnTo>
                      <a:pt x="45542" y="45685"/>
                    </a:lnTo>
                    <a:lnTo>
                      <a:pt x="45070" y="45910"/>
                    </a:lnTo>
                    <a:lnTo>
                      <a:pt x="44578" y="46116"/>
                    </a:lnTo>
                    <a:lnTo>
                      <a:pt x="44085" y="46321"/>
                    </a:lnTo>
                    <a:lnTo>
                      <a:pt x="43593" y="46505"/>
                    </a:lnTo>
                    <a:lnTo>
                      <a:pt x="42608" y="46854"/>
                    </a:lnTo>
                    <a:lnTo>
                      <a:pt x="41747" y="47121"/>
                    </a:lnTo>
                    <a:lnTo>
                      <a:pt x="40864" y="47367"/>
                    </a:lnTo>
                    <a:lnTo>
                      <a:pt x="40003" y="47593"/>
                    </a:lnTo>
                    <a:lnTo>
                      <a:pt x="39121" y="47798"/>
                    </a:lnTo>
                    <a:lnTo>
                      <a:pt x="38239" y="48003"/>
                    </a:lnTo>
                    <a:lnTo>
                      <a:pt x="37336" y="48187"/>
                    </a:lnTo>
                    <a:lnTo>
                      <a:pt x="35572" y="48516"/>
                    </a:lnTo>
                    <a:lnTo>
                      <a:pt x="34033" y="48782"/>
                    </a:lnTo>
                    <a:lnTo>
                      <a:pt x="32495" y="49008"/>
                    </a:lnTo>
                    <a:lnTo>
                      <a:pt x="30936" y="49193"/>
                    </a:lnTo>
                    <a:lnTo>
                      <a:pt x="29397" y="49357"/>
                    </a:lnTo>
                    <a:lnTo>
                      <a:pt x="28269" y="49459"/>
                    </a:lnTo>
                    <a:lnTo>
                      <a:pt x="27059" y="49562"/>
                    </a:lnTo>
                    <a:lnTo>
                      <a:pt x="26423" y="49603"/>
                    </a:lnTo>
                    <a:lnTo>
                      <a:pt x="25746" y="49623"/>
                    </a:lnTo>
                    <a:lnTo>
                      <a:pt x="24228" y="49623"/>
                    </a:lnTo>
                    <a:lnTo>
                      <a:pt x="23387" y="49582"/>
                    </a:lnTo>
                    <a:lnTo>
                      <a:pt x="22340" y="49500"/>
                    </a:lnTo>
                    <a:lnTo>
                      <a:pt x="21192" y="49418"/>
                    </a:lnTo>
                    <a:lnTo>
                      <a:pt x="19961" y="49295"/>
                    </a:lnTo>
                    <a:lnTo>
                      <a:pt x="18525" y="49131"/>
                    </a:lnTo>
                    <a:lnTo>
                      <a:pt x="17109" y="48946"/>
                    </a:lnTo>
                    <a:lnTo>
                      <a:pt x="15673" y="48741"/>
                    </a:lnTo>
                    <a:lnTo>
                      <a:pt x="14258" y="48495"/>
                    </a:lnTo>
                    <a:lnTo>
                      <a:pt x="13171" y="48310"/>
                    </a:lnTo>
                    <a:lnTo>
                      <a:pt x="12104" y="48105"/>
                    </a:lnTo>
                    <a:lnTo>
                      <a:pt x="11037" y="47880"/>
                    </a:lnTo>
                    <a:lnTo>
                      <a:pt x="9991" y="47634"/>
                    </a:lnTo>
                    <a:lnTo>
                      <a:pt x="8945" y="47346"/>
                    </a:lnTo>
                    <a:lnTo>
                      <a:pt x="7899" y="47059"/>
                    </a:lnTo>
                    <a:lnTo>
                      <a:pt x="6852" y="46710"/>
                    </a:lnTo>
                    <a:lnTo>
                      <a:pt x="5827" y="46341"/>
                    </a:lnTo>
                    <a:lnTo>
                      <a:pt x="5191" y="46095"/>
                    </a:lnTo>
                    <a:lnTo>
                      <a:pt x="4575" y="45787"/>
                    </a:lnTo>
                    <a:lnTo>
                      <a:pt x="3960" y="45480"/>
                    </a:lnTo>
                    <a:lnTo>
                      <a:pt x="3365" y="45131"/>
                    </a:lnTo>
                    <a:lnTo>
                      <a:pt x="3119" y="44967"/>
                    </a:lnTo>
                    <a:lnTo>
                      <a:pt x="2873" y="44803"/>
                    </a:lnTo>
                    <a:lnTo>
                      <a:pt x="2647" y="44618"/>
                    </a:lnTo>
                    <a:lnTo>
                      <a:pt x="2421" y="44413"/>
                    </a:lnTo>
                    <a:lnTo>
                      <a:pt x="2216" y="44208"/>
                    </a:lnTo>
                    <a:lnTo>
                      <a:pt x="2011" y="43982"/>
                    </a:lnTo>
                    <a:lnTo>
                      <a:pt x="1621" y="43531"/>
                    </a:lnTo>
                    <a:lnTo>
                      <a:pt x="1457" y="43305"/>
                    </a:lnTo>
                    <a:lnTo>
                      <a:pt x="1314" y="43079"/>
                    </a:lnTo>
                    <a:lnTo>
                      <a:pt x="1191" y="42813"/>
                    </a:lnTo>
                    <a:lnTo>
                      <a:pt x="1088" y="42567"/>
                    </a:lnTo>
                    <a:lnTo>
                      <a:pt x="1006" y="42320"/>
                    </a:lnTo>
                    <a:lnTo>
                      <a:pt x="965" y="42115"/>
                    </a:lnTo>
                    <a:lnTo>
                      <a:pt x="944" y="41910"/>
                    </a:lnTo>
                    <a:lnTo>
                      <a:pt x="944" y="41705"/>
                    </a:lnTo>
                    <a:lnTo>
                      <a:pt x="965" y="41520"/>
                    </a:lnTo>
                    <a:lnTo>
                      <a:pt x="1026" y="41336"/>
                    </a:lnTo>
                    <a:lnTo>
                      <a:pt x="1088" y="41172"/>
                    </a:lnTo>
                    <a:lnTo>
                      <a:pt x="1191" y="41028"/>
                    </a:lnTo>
                    <a:lnTo>
                      <a:pt x="1293" y="40884"/>
                    </a:lnTo>
                    <a:lnTo>
                      <a:pt x="1437" y="40741"/>
                    </a:lnTo>
                    <a:lnTo>
                      <a:pt x="1580" y="40618"/>
                    </a:lnTo>
                    <a:lnTo>
                      <a:pt x="1744" y="40474"/>
                    </a:lnTo>
                    <a:lnTo>
                      <a:pt x="1929" y="40372"/>
                    </a:lnTo>
                    <a:lnTo>
                      <a:pt x="2134" y="40249"/>
                    </a:lnTo>
                    <a:lnTo>
                      <a:pt x="2524" y="40064"/>
                    </a:lnTo>
                    <a:lnTo>
                      <a:pt x="2914" y="39900"/>
                    </a:lnTo>
                    <a:lnTo>
                      <a:pt x="3304" y="39756"/>
                    </a:lnTo>
                    <a:lnTo>
                      <a:pt x="3693" y="39633"/>
                    </a:lnTo>
                    <a:lnTo>
                      <a:pt x="4104" y="39531"/>
                    </a:lnTo>
                    <a:lnTo>
                      <a:pt x="4534" y="39448"/>
                    </a:lnTo>
                    <a:lnTo>
                      <a:pt x="4945" y="39366"/>
                    </a:lnTo>
                    <a:lnTo>
                      <a:pt x="5375" y="39305"/>
                    </a:lnTo>
                    <a:lnTo>
                      <a:pt x="6052" y="39223"/>
                    </a:lnTo>
                    <a:lnTo>
                      <a:pt x="6729" y="39182"/>
                    </a:lnTo>
                    <a:lnTo>
                      <a:pt x="7427" y="39141"/>
                    </a:lnTo>
                    <a:lnTo>
                      <a:pt x="8104" y="39161"/>
                    </a:lnTo>
                    <a:lnTo>
                      <a:pt x="8596" y="39182"/>
                    </a:lnTo>
                    <a:lnTo>
                      <a:pt x="8740" y="39223"/>
                    </a:lnTo>
                    <a:lnTo>
                      <a:pt x="8842" y="39264"/>
                    </a:lnTo>
                    <a:lnTo>
                      <a:pt x="8924" y="39346"/>
                    </a:lnTo>
                    <a:lnTo>
                      <a:pt x="8986" y="39469"/>
                    </a:lnTo>
                    <a:lnTo>
                      <a:pt x="9129" y="39900"/>
                    </a:lnTo>
                    <a:lnTo>
                      <a:pt x="9273" y="40249"/>
                    </a:lnTo>
                    <a:lnTo>
                      <a:pt x="9417" y="40577"/>
                    </a:lnTo>
                    <a:lnTo>
                      <a:pt x="9601" y="40864"/>
                    </a:lnTo>
                    <a:lnTo>
                      <a:pt x="9827" y="41151"/>
                    </a:lnTo>
                    <a:lnTo>
                      <a:pt x="10053" y="41397"/>
                    </a:lnTo>
                    <a:lnTo>
                      <a:pt x="10319" y="41623"/>
                    </a:lnTo>
                    <a:lnTo>
                      <a:pt x="10606" y="41849"/>
                    </a:lnTo>
                    <a:lnTo>
                      <a:pt x="10914" y="42033"/>
                    </a:lnTo>
                    <a:lnTo>
                      <a:pt x="11448" y="42320"/>
                    </a:lnTo>
                    <a:lnTo>
                      <a:pt x="11981" y="42567"/>
                    </a:lnTo>
                    <a:lnTo>
                      <a:pt x="12535" y="42792"/>
                    </a:lnTo>
                    <a:lnTo>
                      <a:pt x="13089" y="42977"/>
                    </a:lnTo>
                    <a:lnTo>
                      <a:pt x="13704" y="43161"/>
                    </a:lnTo>
                    <a:lnTo>
                      <a:pt x="14340" y="43305"/>
                    </a:lnTo>
                    <a:lnTo>
                      <a:pt x="14955" y="43449"/>
                    </a:lnTo>
                    <a:lnTo>
                      <a:pt x="15591" y="43572"/>
                    </a:lnTo>
                    <a:lnTo>
                      <a:pt x="16863" y="43777"/>
                    </a:lnTo>
                    <a:lnTo>
                      <a:pt x="18135" y="43941"/>
                    </a:lnTo>
                    <a:lnTo>
                      <a:pt x="19263" y="44064"/>
                    </a:lnTo>
                    <a:lnTo>
                      <a:pt x="20392" y="44167"/>
                    </a:lnTo>
                    <a:lnTo>
                      <a:pt x="21520" y="44249"/>
                    </a:lnTo>
                    <a:lnTo>
                      <a:pt x="22648" y="44290"/>
                    </a:lnTo>
                    <a:lnTo>
                      <a:pt x="23797" y="44310"/>
                    </a:lnTo>
                    <a:lnTo>
                      <a:pt x="24925" y="44331"/>
                    </a:lnTo>
                    <a:lnTo>
                      <a:pt x="26053" y="44310"/>
                    </a:lnTo>
                    <a:lnTo>
                      <a:pt x="27202" y="44290"/>
                    </a:lnTo>
                    <a:lnTo>
                      <a:pt x="28679" y="44228"/>
                    </a:lnTo>
                    <a:lnTo>
                      <a:pt x="30156" y="44105"/>
                    </a:lnTo>
                    <a:lnTo>
                      <a:pt x="31654" y="43941"/>
                    </a:lnTo>
                    <a:lnTo>
                      <a:pt x="33131" y="43736"/>
                    </a:lnTo>
                    <a:lnTo>
                      <a:pt x="34013" y="43592"/>
                    </a:lnTo>
                    <a:lnTo>
                      <a:pt x="34874" y="43428"/>
                    </a:lnTo>
                    <a:lnTo>
                      <a:pt x="35757" y="43244"/>
                    </a:lnTo>
                    <a:lnTo>
                      <a:pt x="36618" y="43018"/>
                    </a:lnTo>
                    <a:lnTo>
                      <a:pt x="37234" y="42833"/>
                    </a:lnTo>
                    <a:lnTo>
                      <a:pt x="37828" y="42587"/>
                    </a:lnTo>
                    <a:lnTo>
                      <a:pt x="38403" y="42320"/>
                    </a:lnTo>
                    <a:lnTo>
                      <a:pt x="38977" y="42013"/>
                    </a:lnTo>
                    <a:lnTo>
                      <a:pt x="39285" y="41828"/>
                    </a:lnTo>
                    <a:lnTo>
                      <a:pt x="39552" y="41602"/>
                    </a:lnTo>
                    <a:lnTo>
                      <a:pt x="39818" y="41377"/>
                    </a:lnTo>
                    <a:lnTo>
                      <a:pt x="40064" y="41110"/>
                    </a:lnTo>
                    <a:lnTo>
                      <a:pt x="40270" y="40843"/>
                    </a:lnTo>
                    <a:lnTo>
                      <a:pt x="40454" y="40536"/>
                    </a:lnTo>
                    <a:lnTo>
                      <a:pt x="40618" y="40207"/>
                    </a:lnTo>
                    <a:lnTo>
                      <a:pt x="40741" y="39879"/>
                    </a:lnTo>
                    <a:lnTo>
                      <a:pt x="40844" y="39531"/>
                    </a:lnTo>
                    <a:lnTo>
                      <a:pt x="40906" y="39366"/>
                    </a:lnTo>
                    <a:lnTo>
                      <a:pt x="40967" y="39305"/>
                    </a:lnTo>
                    <a:lnTo>
                      <a:pt x="41008" y="39264"/>
                    </a:lnTo>
                    <a:lnTo>
                      <a:pt x="41070" y="39223"/>
                    </a:lnTo>
                    <a:lnTo>
                      <a:pt x="41152" y="39202"/>
                    </a:lnTo>
                    <a:lnTo>
                      <a:pt x="41316" y="39182"/>
                    </a:lnTo>
                    <a:lnTo>
                      <a:pt x="42054" y="39161"/>
                    </a:lnTo>
                    <a:lnTo>
                      <a:pt x="42424" y="39141"/>
                    </a:lnTo>
                    <a:close/>
                    <a:moveTo>
                      <a:pt x="21602" y="0"/>
                    </a:moveTo>
                    <a:lnTo>
                      <a:pt x="19530" y="21"/>
                    </a:lnTo>
                    <a:lnTo>
                      <a:pt x="18504" y="41"/>
                    </a:lnTo>
                    <a:lnTo>
                      <a:pt x="17479" y="82"/>
                    </a:lnTo>
                    <a:lnTo>
                      <a:pt x="15427" y="205"/>
                    </a:lnTo>
                    <a:lnTo>
                      <a:pt x="13396" y="349"/>
                    </a:lnTo>
                    <a:lnTo>
                      <a:pt x="11365" y="534"/>
                    </a:lnTo>
                    <a:lnTo>
                      <a:pt x="9335" y="739"/>
                    </a:lnTo>
                    <a:lnTo>
                      <a:pt x="8042" y="923"/>
                    </a:lnTo>
                    <a:lnTo>
                      <a:pt x="6750" y="1128"/>
                    </a:lnTo>
                    <a:lnTo>
                      <a:pt x="6114" y="1251"/>
                    </a:lnTo>
                    <a:lnTo>
                      <a:pt x="5478" y="1375"/>
                    </a:lnTo>
                    <a:lnTo>
                      <a:pt x="4842" y="1539"/>
                    </a:lnTo>
                    <a:lnTo>
                      <a:pt x="4206" y="1703"/>
                    </a:lnTo>
                    <a:lnTo>
                      <a:pt x="3652" y="1867"/>
                    </a:lnTo>
                    <a:lnTo>
                      <a:pt x="3119" y="2072"/>
                    </a:lnTo>
                    <a:lnTo>
                      <a:pt x="2852" y="2175"/>
                    </a:lnTo>
                    <a:lnTo>
                      <a:pt x="2586" y="2318"/>
                    </a:lnTo>
                    <a:lnTo>
                      <a:pt x="2339" y="2441"/>
                    </a:lnTo>
                    <a:lnTo>
                      <a:pt x="2093" y="2605"/>
                    </a:lnTo>
                    <a:lnTo>
                      <a:pt x="1868" y="2770"/>
                    </a:lnTo>
                    <a:lnTo>
                      <a:pt x="1662" y="2934"/>
                    </a:lnTo>
                    <a:lnTo>
                      <a:pt x="1457" y="3118"/>
                    </a:lnTo>
                    <a:lnTo>
                      <a:pt x="1273" y="3303"/>
                    </a:lnTo>
                    <a:lnTo>
                      <a:pt x="1088" y="3488"/>
                    </a:lnTo>
                    <a:lnTo>
                      <a:pt x="944" y="3693"/>
                    </a:lnTo>
                    <a:lnTo>
                      <a:pt x="801" y="3898"/>
                    </a:lnTo>
                    <a:lnTo>
                      <a:pt x="678" y="4123"/>
                    </a:lnTo>
                    <a:lnTo>
                      <a:pt x="555" y="4349"/>
                    </a:lnTo>
                    <a:lnTo>
                      <a:pt x="473" y="4575"/>
                    </a:lnTo>
                    <a:lnTo>
                      <a:pt x="391" y="4821"/>
                    </a:lnTo>
                    <a:lnTo>
                      <a:pt x="329" y="5067"/>
                    </a:lnTo>
                    <a:lnTo>
                      <a:pt x="267" y="5334"/>
                    </a:lnTo>
                    <a:lnTo>
                      <a:pt x="247" y="5600"/>
                    </a:lnTo>
                    <a:lnTo>
                      <a:pt x="226" y="5867"/>
                    </a:lnTo>
                    <a:lnTo>
                      <a:pt x="226" y="6154"/>
                    </a:lnTo>
                    <a:lnTo>
                      <a:pt x="267" y="6790"/>
                    </a:lnTo>
                    <a:lnTo>
                      <a:pt x="308" y="7447"/>
                    </a:lnTo>
                    <a:lnTo>
                      <a:pt x="329" y="7836"/>
                    </a:lnTo>
                    <a:lnTo>
                      <a:pt x="370" y="8226"/>
                    </a:lnTo>
                    <a:lnTo>
                      <a:pt x="493" y="8985"/>
                    </a:lnTo>
                    <a:lnTo>
                      <a:pt x="657" y="9744"/>
                    </a:lnTo>
                    <a:lnTo>
                      <a:pt x="801" y="10524"/>
                    </a:lnTo>
                    <a:lnTo>
                      <a:pt x="965" y="11508"/>
                    </a:lnTo>
                    <a:lnTo>
                      <a:pt x="1129" y="12473"/>
                    </a:lnTo>
                    <a:lnTo>
                      <a:pt x="1334" y="13457"/>
                    </a:lnTo>
                    <a:lnTo>
                      <a:pt x="1539" y="14442"/>
                    </a:lnTo>
                    <a:lnTo>
                      <a:pt x="1991" y="16370"/>
                    </a:lnTo>
                    <a:lnTo>
                      <a:pt x="2483" y="18319"/>
                    </a:lnTo>
                    <a:lnTo>
                      <a:pt x="3324" y="21355"/>
                    </a:lnTo>
                    <a:lnTo>
                      <a:pt x="4165" y="24412"/>
                    </a:lnTo>
                    <a:lnTo>
                      <a:pt x="5047" y="27448"/>
                    </a:lnTo>
                    <a:lnTo>
                      <a:pt x="5950" y="30484"/>
                    </a:lnTo>
                    <a:lnTo>
                      <a:pt x="6524" y="32392"/>
                    </a:lnTo>
                    <a:lnTo>
                      <a:pt x="7140" y="34299"/>
                    </a:lnTo>
                    <a:lnTo>
                      <a:pt x="7755" y="36187"/>
                    </a:lnTo>
                    <a:lnTo>
                      <a:pt x="8104" y="37130"/>
                    </a:lnTo>
                    <a:lnTo>
                      <a:pt x="8432" y="38074"/>
                    </a:lnTo>
                    <a:lnTo>
                      <a:pt x="8555" y="38300"/>
                    </a:lnTo>
                    <a:lnTo>
                      <a:pt x="8555" y="38382"/>
                    </a:lnTo>
                    <a:lnTo>
                      <a:pt x="8576" y="38443"/>
                    </a:lnTo>
                    <a:lnTo>
                      <a:pt x="8555" y="38505"/>
                    </a:lnTo>
                    <a:lnTo>
                      <a:pt x="8535" y="38587"/>
                    </a:lnTo>
                    <a:lnTo>
                      <a:pt x="8453" y="38607"/>
                    </a:lnTo>
                    <a:lnTo>
                      <a:pt x="8370" y="38628"/>
                    </a:lnTo>
                    <a:lnTo>
                      <a:pt x="8227" y="38628"/>
                    </a:lnTo>
                    <a:lnTo>
                      <a:pt x="8063" y="38587"/>
                    </a:lnTo>
                    <a:lnTo>
                      <a:pt x="7919" y="38566"/>
                    </a:lnTo>
                    <a:lnTo>
                      <a:pt x="7201" y="38525"/>
                    </a:lnTo>
                    <a:lnTo>
                      <a:pt x="6483" y="38505"/>
                    </a:lnTo>
                    <a:lnTo>
                      <a:pt x="6134" y="38505"/>
                    </a:lnTo>
                    <a:lnTo>
                      <a:pt x="5786" y="38525"/>
                    </a:lnTo>
                    <a:lnTo>
                      <a:pt x="5437" y="38546"/>
                    </a:lnTo>
                    <a:lnTo>
                      <a:pt x="5068" y="38607"/>
                    </a:lnTo>
                    <a:lnTo>
                      <a:pt x="4473" y="38730"/>
                    </a:lnTo>
                    <a:lnTo>
                      <a:pt x="3857" y="38874"/>
                    </a:lnTo>
                    <a:lnTo>
                      <a:pt x="3262" y="39038"/>
                    </a:lnTo>
                    <a:lnTo>
                      <a:pt x="2688" y="39223"/>
                    </a:lnTo>
                    <a:lnTo>
                      <a:pt x="2237" y="39387"/>
                    </a:lnTo>
                    <a:lnTo>
                      <a:pt x="1785" y="39572"/>
                    </a:lnTo>
                    <a:lnTo>
                      <a:pt x="1580" y="39674"/>
                    </a:lnTo>
                    <a:lnTo>
                      <a:pt x="1355" y="39797"/>
                    </a:lnTo>
                    <a:lnTo>
                      <a:pt x="1170" y="39920"/>
                    </a:lnTo>
                    <a:lnTo>
                      <a:pt x="965" y="40064"/>
                    </a:lnTo>
                    <a:lnTo>
                      <a:pt x="678" y="40331"/>
                    </a:lnTo>
                    <a:lnTo>
                      <a:pt x="534" y="40474"/>
                    </a:lnTo>
                    <a:lnTo>
                      <a:pt x="432" y="40618"/>
                    </a:lnTo>
                    <a:lnTo>
                      <a:pt x="329" y="40761"/>
                    </a:lnTo>
                    <a:lnTo>
                      <a:pt x="226" y="40925"/>
                    </a:lnTo>
                    <a:lnTo>
                      <a:pt x="165" y="41069"/>
                    </a:lnTo>
                    <a:lnTo>
                      <a:pt x="103" y="41233"/>
                    </a:lnTo>
                    <a:lnTo>
                      <a:pt x="62" y="41397"/>
                    </a:lnTo>
                    <a:lnTo>
                      <a:pt x="21" y="41561"/>
                    </a:lnTo>
                    <a:lnTo>
                      <a:pt x="1" y="41746"/>
                    </a:lnTo>
                    <a:lnTo>
                      <a:pt x="1" y="41910"/>
                    </a:lnTo>
                    <a:lnTo>
                      <a:pt x="1" y="42095"/>
                    </a:lnTo>
                    <a:lnTo>
                      <a:pt x="21" y="42300"/>
                    </a:lnTo>
                    <a:lnTo>
                      <a:pt x="103" y="42669"/>
                    </a:lnTo>
                    <a:lnTo>
                      <a:pt x="206" y="43038"/>
                    </a:lnTo>
                    <a:lnTo>
                      <a:pt x="350" y="43367"/>
                    </a:lnTo>
                    <a:lnTo>
                      <a:pt x="534" y="43695"/>
                    </a:lnTo>
                    <a:lnTo>
                      <a:pt x="739" y="44003"/>
                    </a:lnTo>
                    <a:lnTo>
                      <a:pt x="965" y="44310"/>
                    </a:lnTo>
                    <a:lnTo>
                      <a:pt x="1232" y="44597"/>
                    </a:lnTo>
                    <a:lnTo>
                      <a:pt x="1478" y="44885"/>
                    </a:lnTo>
                    <a:lnTo>
                      <a:pt x="1765" y="45172"/>
                    </a:lnTo>
                    <a:lnTo>
                      <a:pt x="2052" y="45439"/>
                    </a:lnTo>
                    <a:lnTo>
                      <a:pt x="2339" y="45685"/>
                    </a:lnTo>
                    <a:lnTo>
                      <a:pt x="2668" y="45910"/>
                    </a:lnTo>
                    <a:lnTo>
                      <a:pt x="2996" y="46116"/>
                    </a:lnTo>
                    <a:lnTo>
                      <a:pt x="3488" y="46423"/>
                    </a:lnTo>
                    <a:lnTo>
                      <a:pt x="4001" y="46710"/>
                    </a:lnTo>
                    <a:lnTo>
                      <a:pt x="4534" y="46957"/>
                    </a:lnTo>
                    <a:lnTo>
                      <a:pt x="5068" y="47203"/>
                    </a:lnTo>
                    <a:lnTo>
                      <a:pt x="5601" y="47408"/>
                    </a:lnTo>
                    <a:lnTo>
                      <a:pt x="6155" y="47634"/>
                    </a:lnTo>
                    <a:lnTo>
                      <a:pt x="7263" y="48003"/>
                    </a:lnTo>
                    <a:lnTo>
                      <a:pt x="8329" y="48352"/>
                    </a:lnTo>
                    <a:lnTo>
                      <a:pt x="9417" y="48639"/>
                    </a:lnTo>
                    <a:lnTo>
                      <a:pt x="10504" y="48926"/>
                    </a:lnTo>
                    <a:lnTo>
                      <a:pt x="11591" y="49172"/>
                    </a:lnTo>
                    <a:lnTo>
                      <a:pt x="12699" y="49377"/>
                    </a:lnTo>
                    <a:lnTo>
                      <a:pt x="13807" y="49582"/>
                    </a:lnTo>
                    <a:lnTo>
                      <a:pt x="14914" y="49767"/>
                    </a:lnTo>
                    <a:lnTo>
                      <a:pt x="16022" y="49952"/>
                    </a:lnTo>
                    <a:lnTo>
                      <a:pt x="17458" y="50157"/>
                    </a:lnTo>
                    <a:lnTo>
                      <a:pt x="18874" y="50321"/>
                    </a:lnTo>
                    <a:lnTo>
                      <a:pt x="20330" y="50464"/>
                    </a:lnTo>
                    <a:lnTo>
                      <a:pt x="21766" y="50588"/>
                    </a:lnTo>
                    <a:lnTo>
                      <a:pt x="22792" y="50670"/>
                    </a:lnTo>
                    <a:lnTo>
                      <a:pt x="23838" y="50690"/>
                    </a:lnTo>
                    <a:lnTo>
                      <a:pt x="24864" y="50711"/>
                    </a:lnTo>
                    <a:lnTo>
                      <a:pt x="25889" y="50690"/>
                    </a:lnTo>
                    <a:lnTo>
                      <a:pt x="26915" y="50670"/>
                    </a:lnTo>
                    <a:lnTo>
                      <a:pt x="27961" y="50608"/>
                    </a:lnTo>
                    <a:lnTo>
                      <a:pt x="28987" y="50526"/>
                    </a:lnTo>
                    <a:lnTo>
                      <a:pt x="30013" y="50444"/>
                    </a:lnTo>
                    <a:lnTo>
                      <a:pt x="30895" y="50362"/>
                    </a:lnTo>
                    <a:lnTo>
                      <a:pt x="31756" y="50259"/>
                    </a:lnTo>
                    <a:lnTo>
                      <a:pt x="33521" y="50013"/>
                    </a:lnTo>
                    <a:lnTo>
                      <a:pt x="35264" y="49726"/>
                    </a:lnTo>
                    <a:lnTo>
                      <a:pt x="36987" y="49418"/>
                    </a:lnTo>
                    <a:lnTo>
                      <a:pt x="37910" y="49234"/>
                    </a:lnTo>
                    <a:lnTo>
                      <a:pt x="38813" y="49028"/>
                    </a:lnTo>
                    <a:lnTo>
                      <a:pt x="39716" y="48823"/>
                    </a:lnTo>
                    <a:lnTo>
                      <a:pt x="40618" y="48598"/>
                    </a:lnTo>
                    <a:lnTo>
                      <a:pt x="41500" y="48352"/>
                    </a:lnTo>
                    <a:lnTo>
                      <a:pt x="42403" y="48064"/>
                    </a:lnTo>
                    <a:lnTo>
                      <a:pt x="43285" y="47777"/>
                    </a:lnTo>
                    <a:lnTo>
                      <a:pt x="44147" y="47449"/>
                    </a:lnTo>
                    <a:lnTo>
                      <a:pt x="44967" y="47121"/>
                    </a:lnTo>
                    <a:lnTo>
                      <a:pt x="45357" y="46936"/>
                    </a:lnTo>
                    <a:lnTo>
                      <a:pt x="45747" y="46751"/>
                    </a:lnTo>
                    <a:lnTo>
                      <a:pt x="46137" y="46546"/>
                    </a:lnTo>
                    <a:lnTo>
                      <a:pt x="46506" y="46341"/>
                    </a:lnTo>
                    <a:lnTo>
                      <a:pt x="46875" y="46116"/>
                    </a:lnTo>
                    <a:lnTo>
                      <a:pt x="47244" y="45869"/>
                    </a:lnTo>
                    <a:lnTo>
                      <a:pt x="47573" y="45623"/>
                    </a:lnTo>
                    <a:lnTo>
                      <a:pt x="47901" y="45356"/>
                    </a:lnTo>
                    <a:lnTo>
                      <a:pt x="48208" y="45090"/>
                    </a:lnTo>
                    <a:lnTo>
                      <a:pt x="48496" y="44782"/>
                    </a:lnTo>
                    <a:lnTo>
                      <a:pt x="48762" y="44474"/>
                    </a:lnTo>
                    <a:lnTo>
                      <a:pt x="49009" y="44146"/>
                    </a:lnTo>
                    <a:lnTo>
                      <a:pt x="49234" y="43797"/>
                    </a:lnTo>
                    <a:lnTo>
                      <a:pt x="49439" y="43449"/>
                    </a:lnTo>
                    <a:lnTo>
                      <a:pt x="49583" y="43141"/>
                    </a:lnTo>
                    <a:lnTo>
                      <a:pt x="49706" y="42854"/>
                    </a:lnTo>
                    <a:lnTo>
                      <a:pt x="49788" y="42567"/>
                    </a:lnTo>
                    <a:lnTo>
                      <a:pt x="49850" y="42300"/>
                    </a:lnTo>
                    <a:lnTo>
                      <a:pt x="49870" y="42013"/>
                    </a:lnTo>
                    <a:lnTo>
                      <a:pt x="49850" y="41746"/>
                    </a:lnTo>
                    <a:lnTo>
                      <a:pt x="49809" y="41500"/>
                    </a:lnTo>
                    <a:lnTo>
                      <a:pt x="49747" y="41254"/>
                    </a:lnTo>
                    <a:lnTo>
                      <a:pt x="49644" y="41008"/>
                    </a:lnTo>
                    <a:lnTo>
                      <a:pt x="49521" y="40782"/>
                    </a:lnTo>
                    <a:lnTo>
                      <a:pt x="49378" y="40556"/>
                    </a:lnTo>
                    <a:lnTo>
                      <a:pt x="49193" y="40351"/>
                    </a:lnTo>
                    <a:lnTo>
                      <a:pt x="48988" y="40166"/>
                    </a:lnTo>
                    <a:lnTo>
                      <a:pt x="48742" y="39982"/>
                    </a:lnTo>
                    <a:lnTo>
                      <a:pt x="48475" y="39797"/>
                    </a:lnTo>
                    <a:lnTo>
                      <a:pt x="48188" y="39654"/>
                    </a:lnTo>
                    <a:lnTo>
                      <a:pt x="47614" y="39387"/>
                    </a:lnTo>
                    <a:lnTo>
                      <a:pt x="47039" y="39182"/>
                    </a:lnTo>
                    <a:lnTo>
                      <a:pt x="46444" y="38997"/>
                    </a:lnTo>
                    <a:lnTo>
                      <a:pt x="45849" y="38833"/>
                    </a:lnTo>
                    <a:lnTo>
                      <a:pt x="45439" y="38751"/>
                    </a:lnTo>
                    <a:lnTo>
                      <a:pt x="45029" y="38648"/>
                    </a:lnTo>
                    <a:lnTo>
                      <a:pt x="44619" y="38587"/>
                    </a:lnTo>
                    <a:lnTo>
                      <a:pt x="44188" y="38525"/>
                    </a:lnTo>
                    <a:lnTo>
                      <a:pt x="43777" y="38505"/>
                    </a:lnTo>
                    <a:lnTo>
                      <a:pt x="43347" y="38484"/>
                    </a:lnTo>
                    <a:lnTo>
                      <a:pt x="42916" y="38484"/>
                    </a:lnTo>
                    <a:lnTo>
                      <a:pt x="42485" y="38525"/>
                    </a:lnTo>
                    <a:lnTo>
                      <a:pt x="42198" y="38566"/>
                    </a:lnTo>
                    <a:lnTo>
                      <a:pt x="41911" y="38607"/>
                    </a:lnTo>
                    <a:lnTo>
                      <a:pt x="41624" y="38607"/>
                    </a:lnTo>
                    <a:lnTo>
                      <a:pt x="41459" y="38587"/>
                    </a:lnTo>
                    <a:lnTo>
                      <a:pt x="41316" y="38566"/>
                    </a:lnTo>
                    <a:lnTo>
                      <a:pt x="41316" y="38402"/>
                    </a:lnTo>
                    <a:lnTo>
                      <a:pt x="41316" y="38341"/>
                    </a:lnTo>
                    <a:lnTo>
                      <a:pt x="41336" y="38279"/>
                    </a:lnTo>
                    <a:lnTo>
                      <a:pt x="42300" y="35592"/>
                    </a:lnTo>
                    <a:lnTo>
                      <a:pt x="42383" y="35407"/>
                    </a:lnTo>
                    <a:lnTo>
                      <a:pt x="42424" y="35325"/>
                    </a:lnTo>
                    <a:lnTo>
                      <a:pt x="42485" y="35284"/>
                    </a:lnTo>
                    <a:lnTo>
                      <a:pt x="42547" y="35264"/>
                    </a:lnTo>
                    <a:lnTo>
                      <a:pt x="42629" y="35243"/>
                    </a:lnTo>
                    <a:lnTo>
                      <a:pt x="42731" y="35264"/>
                    </a:lnTo>
                    <a:lnTo>
                      <a:pt x="42854" y="35284"/>
                    </a:lnTo>
                    <a:lnTo>
                      <a:pt x="43101" y="35346"/>
                    </a:lnTo>
                    <a:lnTo>
                      <a:pt x="43367" y="35387"/>
                    </a:lnTo>
                    <a:lnTo>
                      <a:pt x="43613" y="35407"/>
                    </a:lnTo>
                    <a:lnTo>
                      <a:pt x="43880" y="35428"/>
                    </a:lnTo>
                    <a:lnTo>
                      <a:pt x="44393" y="35428"/>
                    </a:lnTo>
                    <a:lnTo>
                      <a:pt x="44906" y="35407"/>
                    </a:lnTo>
                    <a:lnTo>
                      <a:pt x="45398" y="35325"/>
                    </a:lnTo>
                    <a:lnTo>
                      <a:pt x="45911" y="35223"/>
                    </a:lnTo>
                    <a:lnTo>
                      <a:pt x="46403" y="35120"/>
                    </a:lnTo>
                    <a:lnTo>
                      <a:pt x="46896" y="34976"/>
                    </a:lnTo>
                    <a:lnTo>
                      <a:pt x="47285" y="34853"/>
                    </a:lnTo>
                    <a:lnTo>
                      <a:pt x="47675" y="34730"/>
                    </a:lnTo>
                    <a:lnTo>
                      <a:pt x="48065" y="34587"/>
                    </a:lnTo>
                    <a:lnTo>
                      <a:pt x="48434" y="34443"/>
                    </a:lnTo>
                    <a:lnTo>
                      <a:pt x="48803" y="34279"/>
                    </a:lnTo>
                    <a:lnTo>
                      <a:pt x="49173" y="34094"/>
                    </a:lnTo>
                    <a:lnTo>
                      <a:pt x="49542" y="33910"/>
                    </a:lnTo>
                    <a:lnTo>
                      <a:pt x="49891" y="33705"/>
                    </a:lnTo>
                    <a:lnTo>
                      <a:pt x="50568" y="33294"/>
                    </a:lnTo>
                    <a:lnTo>
                      <a:pt x="51245" y="32822"/>
                    </a:lnTo>
                    <a:lnTo>
                      <a:pt x="51880" y="32310"/>
                    </a:lnTo>
                    <a:lnTo>
                      <a:pt x="52496" y="31776"/>
                    </a:lnTo>
                    <a:lnTo>
                      <a:pt x="53029" y="31284"/>
                    </a:lnTo>
                    <a:lnTo>
                      <a:pt x="53522" y="30771"/>
                    </a:lnTo>
                    <a:lnTo>
                      <a:pt x="53973" y="30238"/>
                    </a:lnTo>
                    <a:lnTo>
                      <a:pt x="54424" y="29684"/>
                    </a:lnTo>
                    <a:lnTo>
                      <a:pt x="54834" y="29109"/>
                    </a:lnTo>
                    <a:lnTo>
                      <a:pt x="55224" y="28515"/>
                    </a:lnTo>
                    <a:lnTo>
                      <a:pt x="55593" y="27899"/>
                    </a:lnTo>
                    <a:lnTo>
                      <a:pt x="55942" y="27284"/>
                    </a:lnTo>
                    <a:lnTo>
                      <a:pt x="56332" y="26504"/>
                    </a:lnTo>
                    <a:lnTo>
                      <a:pt x="56681" y="25725"/>
                    </a:lnTo>
                    <a:lnTo>
                      <a:pt x="56988" y="24925"/>
                    </a:lnTo>
                    <a:lnTo>
                      <a:pt x="57255" y="24104"/>
                    </a:lnTo>
                    <a:lnTo>
                      <a:pt x="57378" y="23694"/>
                    </a:lnTo>
                    <a:lnTo>
                      <a:pt x="57481" y="23283"/>
                    </a:lnTo>
                    <a:lnTo>
                      <a:pt x="57583" y="22873"/>
                    </a:lnTo>
                    <a:lnTo>
                      <a:pt x="57665" y="22442"/>
                    </a:lnTo>
                    <a:lnTo>
                      <a:pt x="57727" y="22032"/>
                    </a:lnTo>
                    <a:lnTo>
                      <a:pt x="57768" y="21601"/>
                    </a:lnTo>
                    <a:lnTo>
                      <a:pt x="57809" y="21171"/>
                    </a:lnTo>
                    <a:lnTo>
                      <a:pt x="57829" y="20719"/>
                    </a:lnTo>
                    <a:lnTo>
                      <a:pt x="57850" y="20042"/>
                    </a:lnTo>
                    <a:lnTo>
                      <a:pt x="57829" y="19365"/>
                    </a:lnTo>
                    <a:lnTo>
                      <a:pt x="57747" y="18688"/>
                    </a:lnTo>
                    <a:lnTo>
                      <a:pt x="57645" y="18032"/>
                    </a:lnTo>
                    <a:lnTo>
                      <a:pt x="57481" y="17375"/>
                    </a:lnTo>
                    <a:lnTo>
                      <a:pt x="57399" y="17068"/>
                    </a:lnTo>
                    <a:lnTo>
                      <a:pt x="57276" y="16740"/>
                    </a:lnTo>
                    <a:lnTo>
                      <a:pt x="57173" y="16432"/>
                    </a:lnTo>
                    <a:lnTo>
                      <a:pt x="57029" y="16124"/>
                    </a:lnTo>
                    <a:lnTo>
                      <a:pt x="56886" y="15816"/>
                    </a:lnTo>
                    <a:lnTo>
                      <a:pt x="56722" y="15509"/>
                    </a:lnTo>
                    <a:lnTo>
                      <a:pt x="56476" y="15098"/>
                    </a:lnTo>
                    <a:lnTo>
                      <a:pt x="56229" y="14709"/>
                    </a:lnTo>
                    <a:lnTo>
                      <a:pt x="55942" y="14360"/>
                    </a:lnTo>
                    <a:lnTo>
                      <a:pt x="55655" y="14011"/>
                    </a:lnTo>
                    <a:lnTo>
                      <a:pt x="55327" y="13683"/>
                    </a:lnTo>
                    <a:lnTo>
                      <a:pt x="54978" y="13396"/>
                    </a:lnTo>
                    <a:lnTo>
                      <a:pt x="54609" y="13109"/>
                    </a:lnTo>
                    <a:lnTo>
                      <a:pt x="54219" y="12862"/>
                    </a:lnTo>
                    <a:lnTo>
                      <a:pt x="53706" y="12596"/>
                    </a:lnTo>
                    <a:lnTo>
                      <a:pt x="53173" y="12370"/>
                    </a:lnTo>
                    <a:lnTo>
                      <a:pt x="52639" y="12185"/>
                    </a:lnTo>
                    <a:lnTo>
                      <a:pt x="52106" y="12062"/>
                    </a:lnTo>
                    <a:lnTo>
                      <a:pt x="51532" y="11960"/>
                    </a:lnTo>
                    <a:lnTo>
                      <a:pt x="50978" y="11898"/>
                    </a:lnTo>
                    <a:lnTo>
                      <a:pt x="50403" y="11898"/>
                    </a:lnTo>
                    <a:lnTo>
                      <a:pt x="49809" y="11939"/>
                    </a:lnTo>
                    <a:lnTo>
                      <a:pt x="49460" y="11960"/>
                    </a:lnTo>
                    <a:lnTo>
                      <a:pt x="49091" y="11980"/>
                    </a:lnTo>
                    <a:lnTo>
                      <a:pt x="48988" y="11960"/>
                    </a:lnTo>
                    <a:lnTo>
                      <a:pt x="48926" y="11919"/>
                    </a:lnTo>
                    <a:lnTo>
                      <a:pt x="48885" y="11837"/>
                    </a:lnTo>
                    <a:lnTo>
                      <a:pt x="48885" y="11755"/>
                    </a:lnTo>
                    <a:lnTo>
                      <a:pt x="49091" y="10298"/>
                    </a:lnTo>
                    <a:lnTo>
                      <a:pt x="49255" y="9293"/>
                    </a:lnTo>
                    <a:lnTo>
                      <a:pt x="49419" y="8267"/>
                    </a:lnTo>
                    <a:lnTo>
                      <a:pt x="49501" y="7754"/>
                    </a:lnTo>
                    <a:lnTo>
                      <a:pt x="49562" y="7242"/>
                    </a:lnTo>
                    <a:lnTo>
                      <a:pt x="49603" y="6729"/>
                    </a:lnTo>
                    <a:lnTo>
                      <a:pt x="49624" y="6216"/>
                    </a:lnTo>
                    <a:lnTo>
                      <a:pt x="49624" y="5929"/>
                    </a:lnTo>
                    <a:lnTo>
                      <a:pt x="49603" y="5641"/>
                    </a:lnTo>
                    <a:lnTo>
                      <a:pt x="49562" y="5354"/>
                    </a:lnTo>
                    <a:lnTo>
                      <a:pt x="49521" y="5088"/>
                    </a:lnTo>
                    <a:lnTo>
                      <a:pt x="49460" y="4841"/>
                    </a:lnTo>
                    <a:lnTo>
                      <a:pt x="49378" y="4595"/>
                    </a:lnTo>
                    <a:lnTo>
                      <a:pt x="49275" y="4349"/>
                    </a:lnTo>
                    <a:lnTo>
                      <a:pt x="49173" y="4123"/>
                    </a:lnTo>
                    <a:lnTo>
                      <a:pt x="49050" y="3898"/>
                    </a:lnTo>
                    <a:lnTo>
                      <a:pt x="48906" y="3693"/>
                    </a:lnTo>
                    <a:lnTo>
                      <a:pt x="48742" y="3488"/>
                    </a:lnTo>
                    <a:lnTo>
                      <a:pt x="48557" y="3282"/>
                    </a:lnTo>
                    <a:lnTo>
                      <a:pt x="48373" y="3098"/>
                    </a:lnTo>
                    <a:lnTo>
                      <a:pt x="48167" y="2913"/>
                    </a:lnTo>
                    <a:lnTo>
                      <a:pt x="47962" y="2749"/>
                    </a:lnTo>
                    <a:lnTo>
                      <a:pt x="47716" y="2585"/>
                    </a:lnTo>
                    <a:lnTo>
                      <a:pt x="47470" y="2421"/>
                    </a:lnTo>
                    <a:lnTo>
                      <a:pt x="47224" y="2298"/>
                    </a:lnTo>
                    <a:lnTo>
                      <a:pt x="46957" y="2175"/>
                    </a:lnTo>
                    <a:lnTo>
                      <a:pt x="46711" y="2052"/>
                    </a:lnTo>
                    <a:lnTo>
                      <a:pt x="46157" y="1846"/>
                    </a:lnTo>
                    <a:lnTo>
                      <a:pt x="45624" y="1682"/>
                    </a:lnTo>
                    <a:lnTo>
                      <a:pt x="45008" y="1518"/>
                    </a:lnTo>
                    <a:lnTo>
                      <a:pt x="44393" y="1375"/>
                    </a:lnTo>
                    <a:lnTo>
                      <a:pt x="43777" y="1251"/>
                    </a:lnTo>
                    <a:lnTo>
                      <a:pt x="43162" y="1128"/>
                    </a:lnTo>
                    <a:lnTo>
                      <a:pt x="42547" y="1026"/>
                    </a:lnTo>
                    <a:lnTo>
                      <a:pt x="41911" y="923"/>
                    </a:lnTo>
                    <a:lnTo>
                      <a:pt x="40659" y="759"/>
                    </a:lnTo>
                    <a:lnTo>
                      <a:pt x="38157" y="513"/>
                    </a:lnTo>
                    <a:lnTo>
                      <a:pt x="35633" y="287"/>
                    </a:lnTo>
                    <a:lnTo>
                      <a:pt x="33397" y="144"/>
                    </a:lnTo>
                    <a:lnTo>
                      <a:pt x="32269" y="82"/>
                    </a:lnTo>
                    <a:lnTo>
                      <a:pt x="31141" y="41"/>
                    </a:lnTo>
                    <a:lnTo>
                      <a:pt x="28761" y="21"/>
                    </a:lnTo>
                    <a:lnTo>
                      <a:pt x="26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4989275" y="1145850"/>
                <a:ext cx="1174975" cy="169275"/>
              </a:xfrm>
              <a:custGeom>
                <a:rect b="b" l="l" r="r" t="t"/>
                <a:pathLst>
                  <a:path extrusionOk="0" h="6771" w="46999">
                    <a:moveTo>
                      <a:pt x="267" y="1"/>
                    </a:moveTo>
                    <a:lnTo>
                      <a:pt x="226" y="42"/>
                    </a:lnTo>
                    <a:lnTo>
                      <a:pt x="185" y="83"/>
                    </a:lnTo>
                    <a:lnTo>
                      <a:pt x="144" y="144"/>
                    </a:lnTo>
                    <a:lnTo>
                      <a:pt x="83" y="267"/>
                    </a:lnTo>
                    <a:lnTo>
                      <a:pt x="42" y="390"/>
                    </a:lnTo>
                    <a:lnTo>
                      <a:pt x="1" y="514"/>
                    </a:lnTo>
                    <a:lnTo>
                      <a:pt x="1" y="657"/>
                    </a:lnTo>
                    <a:lnTo>
                      <a:pt x="21" y="903"/>
                    </a:lnTo>
                    <a:lnTo>
                      <a:pt x="42" y="1170"/>
                    </a:lnTo>
                    <a:lnTo>
                      <a:pt x="42" y="1191"/>
                    </a:lnTo>
                    <a:lnTo>
                      <a:pt x="103" y="1211"/>
                    </a:lnTo>
                    <a:lnTo>
                      <a:pt x="165" y="1252"/>
                    </a:lnTo>
                    <a:lnTo>
                      <a:pt x="185" y="1314"/>
                    </a:lnTo>
                    <a:lnTo>
                      <a:pt x="206" y="1396"/>
                    </a:lnTo>
                    <a:lnTo>
                      <a:pt x="657" y="1806"/>
                    </a:lnTo>
                    <a:lnTo>
                      <a:pt x="1109" y="2175"/>
                    </a:lnTo>
                    <a:lnTo>
                      <a:pt x="1580" y="2503"/>
                    </a:lnTo>
                    <a:lnTo>
                      <a:pt x="2052" y="2832"/>
                    </a:lnTo>
                    <a:lnTo>
                      <a:pt x="2565" y="3119"/>
                    </a:lnTo>
                    <a:lnTo>
                      <a:pt x="3078" y="3365"/>
                    </a:lnTo>
                    <a:lnTo>
                      <a:pt x="3611" y="3611"/>
                    </a:lnTo>
                    <a:lnTo>
                      <a:pt x="4165" y="3837"/>
                    </a:lnTo>
                    <a:lnTo>
                      <a:pt x="4719" y="4042"/>
                    </a:lnTo>
                    <a:lnTo>
                      <a:pt x="5293" y="4206"/>
                    </a:lnTo>
                    <a:lnTo>
                      <a:pt x="6422" y="4575"/>
                    </a:lnTo>
                    <a:lnTo>
                      <a:pt x="7242" y="4821"/>
                    </a:lnTo>
                    <a:lnTo>
                      <a:pt x="8063" y="5047"/>
                    </a:lnTo>
                    <a:lnTo>
                      <a:pt x="8883" y="5252"/>
                    </a:lnTo>
                    <a:lnTo>
                      <a:pt x="9704" y="5437"/>
                    </a:lnTo>
                    <a:lnTo>
                      <a:pt x="10545" y="5601"/>
                    </a:lnTo>
                    <a:lnTo>
                      <a:pt x="11365" y="5765"/>
                    </a:lnTo>
                    <a:lnTo>
                      <a:pt x="12207" y="5888"/>
                    </a:lnTo>
                    <a:lnTo>
                      <a:pt x="13048" y="5991"/>
                    </a:lnTo>
                    <a:lnTo>
                      <a:pt x="14955" y="6216"/>
                    </a:lnTo>
                    <a:lnTo>
                      <a:pt x="16884" y="6422"/>
                    </a:lnTo>
                    <a:lnTo>
                      <a:pt x="18750" y="6586"/>
                    </a:lnTo>
                    <a:lnTo>
                      <a:pt x="19694" y="6668"/>
                    </a:lnTo>
                    <a:lnTo>
                      <a:pt x="20617" y="6709"/>
                    </a:lnTo>
                    <a:lnTo>
                      <a:pt x="21643" y="6750"/>
                    </a:lnTo>
                    <a:lnTo>
                      <a:pt x="22648" y="6770"/>
                    </a:lnTo>
                    <a:lnTo>
                      <a:pt x="24658" y="6770"/>
                    </a:lnTo>
                    <a:lnTo>
                      <a:pt x="25664" y="6729"/>
                    </a:lnTo>
                    <a:lnTo>
                      <a:pt x="26669" y="6688"/>
                    </a:lnTo>
                    <a:lnTo>
                      <a:pt x="27695" y="6627"/>
                    </a:lnTo>
                    <a:lnTo>
                      <a:pt x="28700" y="6565"/>
                    </a:lnTo>
                    <a:lnTo>
                      <a:pt x="30136" y="6422"/>
                    </a:lnTo>
                    <a:lnTo>
                      <a:pt x="31572" y="6298"/>
                    </a:lnTo>
                    <a:lnTo>
                      <a:pt x="33008" y="6134"/>
                    </a:lnTo>
                    <a:lnTo>
                      <a:pt x="34444" y="5950"/>
                    </a:lnTo>
                    <a:lnTo>
                      <a:pt x="35428" y="5786"/>
                    </a:lnTo>
                    <a:lnTo>
                      <a:pt x="36433" y="5622"/>
                    </a:lnTo>
                    <a:lnTo>
                      <a:pt x="37418" y="5416"/>
                    </a:lnTo>
                    <a:lnTo>
                      <a:pt x="38403" y="5191"/>
                    </a:lnTo>
                    <a:lnTo>
                      <a:pt x="39367" y="4924"/>
                    </a:lnTo>
                    <a:lnTo>
                      <a:pt x="40331" y="4657"/>
                    </a:lnTo>
                    <a:lnTo>
                      <a:pt x="41295" y="4350"/>
                    </a:lnTo>
                    <a:lnTo>
                      <a:pt x="42259" y="4042"/>
                    </a:lnTo>
                    <a:lnTo>
                      <a:pt x="42854" y="3816"/>
                    </a:lnTo>
                    <a:lnTo>
                      <a:pt x="43429" y="3591"/>
                    </a:lnTo>
                    <a:lnTo>
                      <a:pt x="43983" y="3324"/>
                    </a:lnTo>
                    <a:lnTo>
                      <a:pt x="44536" y="3037"/>
                    </a:lnTo>
                    <a:lnTo>
                      <a:pt x="44885" y="2852"/>
                    </a:lnTo>
                    <a:lnTo>
                      <a:pt x="45213" y="2647"/>
                    </a:lnTo>
                    <a:lnTo>
                      <a:pt x="45562" y="2421"/>
                    </a:lnTo>
                    <a:lnTo>
                      <a:pt x="45870" y="2175"/>
                    </a:lnTo>
                    <a:lnTo>
                      <a:pt x="46178" y="1929"/>
                    </a:lnTo>
                    <a:lnTo>
                      <a:pt x="46465" y="1642"/>
                    </a:lnTo>
                    <a:lnTo>
                      <a:pt x="46731" y="1355"/>
                    </a:lnTo>
                    <a:lnTo>
                      <a:pt x="46998" y="1026"/>
                    </a:lnTo>
                    <a:lnTo>
                      <a:pt x="46998" y="780"/>
                    </a:lnTo>
                    <a:lnTo>
                      <a:pt x="46978" y="534"/>
                    </a:lnTo>
                    <a:lnTo>
                      <a:pt x="46957" y="411"/>
                    </a:lnTo>
                    <a:lnTo>
                      <a:pt x="46916" y="308"/>
                    </a:lnTo>
                    <a:lnTo>
                      <a:pt x="46855" y="185"/>
                    </a:lnTo>
                    <a:lnTo>
                      <a:pt x="46793" y="83"/>
                    </a:lnTo>
                    <a:lnTo>
                      <a:pt x="46772" y="62"/>
                    </a:lnTo>
                    <a:lnTo>
                      <a:pt x="46731" y="42"/>
                    </a:lnTo>
                    <a:lnTo>
                      <a:pt x="46649" y="1"/>
                    </a:lnTo>
                    <a:lnTo>
                      <a:pt x="46608" y="1"/>
                    </a:lnTo>
                    <a:lnTo>
                      <a:pt x="46567" y="21"/>
                    </a:lnTo>
                    <a:lnTo>
                      <a:pt x="46547" y="42"/>
                    </a:lnTo>
                    <a:lnTo>
                      <a:pt x="46526" y="103"/>
                    </a:lnTo>
                    <a:lnTo>
                      <a:pt x="46506" y="267"/>
                    </a:lnTo>
                    <a:lnTo>
                      <a:pt x="46485" y="452"/>
                    </a:lnTo>
                    <a:lnTo>
                      <a:pt x="46444" y="616"/>
                    </a:lnTo>
                    <a:lnTo>
                      <a:pt x="46403" y="780"/>
                    </a:lnTo>
                    <a:lnTo>
                      <a:pt x="46321" y="924"/>
                    </a:lnTo>
                    <a:lnTo>
                      <a:pt x="46219" y="1047"/>
                    </a:lnTo>
                    <a:lnTo>
                      <a:pt x="46116" y="1170"/>
                    </a:lnTo>
                    <a:lnTo>
                      <a:pt x="45993" y="1273"/>
                    </a:lnTo>
                    <a:lnTo>
                      <a:pt x="45829" y="1375"/>
                    </a:lnTo>
                    <a:lnTo>
                      <a:pt x="45767" y="1416"/>
                    </a:lnTo>
                    <a:lnTo>
                      <a:pt x="45706" y="1478"/>
                    </a:lnTo>
                    <a:lnTo>
                      <a:pt x="45562" y="1601"/>
                    </a:lnTo>
                    <a:lnTo>
                      <a:pt x="45562" y="1703"/>
                    </a:lnTo>
                    <a:lnTo>
                      <a:pt x="45521" y="1785"/>
                    </a:lnTo>
                    <a:lnTo>
                      <a:pt x="45480" y="1847"/>
                    </a:lnTo>
                    <a:lnTo>
                      <a:pt x="45419" y="1888"/>
                    </a:lnTo>
                    <a:lnTo>
                      <a:pt x="45357" y="1929"/>
                    </a:lnTo>
                    <a:lnTo>
                      <a:pt x="45275" y="1950"/>
                    </a:lnTo>
                    <a:lnTo>
                      <a:pt x="45111" y="1950"/>
                    </a:lnTo>
                    <a:lnTo>
                      <a:pt x="44926" y="1991"/>
                    </a:lnTo>
                    <a:lnTo>
                      <a:pt x="44844" y="2011"/>
                    </a:lnTo>
                    <a:lnTo>
                      <a:pt x="44762" y="2052"/>
                    </a:lnTo>
                    <a:lnTo>
                      <a:pt x="44270" y="2319"/>
                    </a:lnTo>
                    <a:lnTo>
                      <a:pt x="43777" y="2544"/>
                    </a:lnTo>
                    <a:lnTo>
                      <a:pt x="43265" y="2770"/>
                    </a:lnTo>
                    <a:lnTo>
                      <a:pt x="42752" y="2975"/>
                    </a:lnTo>
                    <a:lnTo>
                      <a:pt x="42239" y="3160"/>
                    </a:lnTo>
                    <a:lnTo>
                      <a:pt x="41726" y="3344"/>
                    </a:lnTo>
                    <a:lnTo>
                      <a:pt x="40680" y="3673"/>
                    </a:lnTo>
                    <a:lnTo>
                      <a:pt x="39675" y="3980"/>
                    </a:lnTo>
                    <a:lnTo>
                      <a:pt x="38669" y="4268"/>
                    </a:lnTo>
                    <a:lnTo>
                      <a:pt x="37644" y="4514"/>
                    </a:lnTo>
                    <a:lnTo>
                      <a:pt x="36598" y="4719"/>
                    </a:lnTo>
                    <a:lnTo>
                      <a:pt x="35408" y="4945"/>
                    </a:lnTo>
                    <a:lnTo>
                      <a:pt x="34218" y="5129"/>
                    </a:lnTo>
                    <a:lnTo>
                      <a:pt x="33008" y="5273"/>
                    </a:lnTo>
                    <a:lnTo>
                      <a:pt x="31818" y="5416"/>
                    </a:lnTo>
                    <a:lnTo>
                      <a:pt x="30013" y="5580"/>
                    </a:lnTo>
                    <a:lnTo>
                      <a:pt x="28207" y="5724"/>
                    </a:lnTo>
                    <a:lnTo>
                      <a:pt x="26402" y="5827"/>
                    </a:lnTo>
                    <a:lnTo>
                      <a:pt x="25500" y="5868"/>
                    </a:lnTo>
                    <a:lnTo>
                      <a:pt x="24597" y="5888"/>
                    </a:lnTo>
                    <a:lnTo>
                      <a:pt x="23099" y="5888"/>
                    </a:lnTo>
                    <a:lnTo>
                      <a:pt x="21602" y="5868"/>
                    </a:lnTo>
                    <a:lnTo>
                      <a:pt x="20125" y="5806"/>
                    </a:lnTo>
                    <a:lnTo>
                      <a:pt x="18627" y="5683"/>
                    </a:lnTo>
                    <a:lnTo>
                      <a:pt x="16309" y="5478"/>
                    </a:lnTo>
                    <a:lnTo>
                      <a:pt x="13991" y="5252"/>
                    </a:lnTo>
                    <a:lnTo>
                      <a:pt x="13171" y="5170"/>
                    </a:lnTo>
                    <a:lnTo>
                      <a:pt x="12350" y="5068"/>
                    </a:lnTo>
                    <a:lnTo>
                      <a:pt x="11530" y="4945"/>
                    </a:lnTo>
                    <a:lnTo>
                      <a:pt x="10730" y="4801"/>
                    </a:lnTo>
                    <a:lnTo>
                      <a:pt x="9929" y="4637"/>
                    </a:lnTo>
                    <a:lnTo>
                      <a:pt x="9109" y="4452"/>
                    </a:lnTo>
                    <a:lnTo>
                      <a:pt x="8309" y="4247"/>
                    </a:lnTo>
                    <a:lnTo>
                      <a:pt x="7529" y="4042"/>
                    </a:lnTo>
                    <a:lnTo>
                      <a:pt x="6504" y="3734"/>
                    </a:lnTo>
                    <a:lnTo>
                      <a:pt x="5498" y="3427"/>
                    </a:lnTo>
                    <a:lnTo>
                      <a:pt x="4514" y="3078"/>
                    </a:lnTo>
                    <a:lnTo>
                      <a:pt x="4021" y="2893"/>
                    </a:lnTo>
                    <a:lnTo>
                      <a:pt x="3529" y="2688"/>
                    </a:lnTo>
                    <a:lnTo>
                      <a:pt x="2709" y="2319"/>
                    </a:lnTo>
                    <a:lnTo>
                      <a:pt x="1868" y="1950"/>
                    </a:lnTo>
                    <a:lnTo>
                      <a:pt x="1785" y="1950"/>
                    </a:lnTo>
                    <a:lnTo>
                      <a:pt x="1703" y="1929"/>
                    </a:lnTo>
                    <a:lnTo>
                      <a:pt x="1642" y="1908"/>
                    </a:lnTo>
                    <a:lnTo>
                      <a:pt x="1580" y="1867"/>
                    </a:lnTo>
                    <a:lnTo>
                      <a:pt x="1539" y="1806"/>
                    </a:lnTo>
                    <a:lnTo>
                      <a:pt x="1519" y="1744"/>
                    </a:lnTo>
                    <a:lnTo>
                      <a:pt x="1478" y="1601"/>
                    </a:lnTo>
                    <a:lnTo>
                      <a:pt x="1375" y="1519"/>
                    </a:lnTo>
                    <a:lnTo>
                      <a:pt x="1252" y="1437"/>
                    </a:lnTo>
                    <a:lnTo>
                      <a:pt x="1088" y="1334"/>
                    </a:lnTo>
                    <a:lnTo>
                      <a:pt x="944" y="1232"/>
                    </a:lnTo>
                    <a:lnTo>
                      <a:pt x="821" y="1129"/>
                    </a:lnTo>
                    <a:lnTo>
                      <a:pt x="719" y="985"/>
                    </a:lnTo>
                    <a:lnTo>
                      <a:pt x="616" y="842"/>
                    </a:lnTo>
                    <a:lnTo>
                      <a:pt x="555" y="678"/>
                    </a:lnTo>
                    <a:lnTo>
                      <a:pt x="514" y="514"/>
                    </a:lnTo>
                    <a:lnTo>
                      <a:pt x="493" y="308"/>
                    </a:lnTo>
                    <a:lnTo>
                      <a:pt x="493" y="226"/>
                    </a:lnTo>
                    <a:lnTo>
                      <a:pt x="452" y="144"/>
                    </a:lnTo>
                    <a:lnTo>
                      <a:pt x="411" y="62"/>
                    </a:lnTo>
                    <a:lnTo>
                      <a:pt x="349" y="21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rgbClr val="71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5093400" y="2073075"/>
                <a:ext cx="965700" cy="132875"/>
              </a:xfrm>
              <a:custGeom>
                <a:rect b="b" l="l" r="r" t="t"/>
                <a:pathLst>
                  <a:path extrusionOk="0" h="5315" w="38628">
                    <a:moveTo>
                      <a:pt x="82" y="1"/>
                    </a:moveTo>
                    <a:lnTo>
                      <a:pt x="21" y="62"/>
                    </a:lnTo>
                    <a:lnTo>
                      <a:pt x="0" y="83"/>
                    </a:lnTo>
                    <a:lnTo>
                      <a:pt x="0" y="145"/>
                    </a:lnTo>
                    <a:lnTo>
                      <a:pt x="21" y="227"/>
                    </a:lnTo>
                    <a:lnTo>
                      <a:pt x="82" y="370"/>
                    </a:lnTo>
                    <a:lnTo>
                      <a:pt x="185" y="493"/>
                    </a:lnTo>
                    <a:lnTo>
                      <a:pt x="287" y="616"/>
                    </a:lnTo>
                    <a:lnTo>
                      <a:pt x="390" y="719"/>
                    </a:lnTo>
                    <a:lnTo>
                      <a:pt x="636" y="945"/>
                    </a:lnTo>
                    <a:lnTo>
                      <a:pt x="903" y="1129"/>
                    </a:lnTo>
                    <a:lnTo>
                      <a:pt x="1251" y="1375"/>
                    </a:lnTo>
                    <a:lnTo>
                      <a:pt x="1621" y="1622"/>
                    </a:lnTo>
                    <a:lnTo>
                      <a:pt x="1990" y="1847"/>
                    </a:lnTo>
                    <a:lnTo>
                      <a:pt x="2380" y="2052"/>
                    </a:lnTo>
                    <a:lnTo>
                      <a:pt x="3139" y="2463"/>
                    </a:lnTo>
                    <a:lnTo>
                      <a:pt x="3918" y="2832"/>
                    </a:lnTo>
                    <a:lnTo>
                      <a:pt x="4595" y="3119"/>
                    </a:lnTo>
                    <a:lnTo>
                      <a:pt x="5272" y="3386"/>
                    </a:lnTo>
                    <a:lnTo>
                      <a:pt x="5970" y="3632"/>
                    </a:lnTo>
                    <a:lnTo>
                      <a:pt x="6667" y="3858"/>
                    </a:lnTo>
                    <a:lnTo>
                      <a:pt x="7365" y="4042"/>
                    </a:lnTo>
                    <a:lnTo>
                      <a:pt x="8083" y="4227"/>
                    </a:lnTo>
                    <a:lnTo>
                      <a:pt x="8801" y="4391"/>
                    </a:lnTo>
                    <a:lnTo>
                      <a:pt x="9519" y="4535"/>
                    </a:lnTo>
                    <a:lnTo>
                      <a:pt x="9949" y="4617"/>
                    </a:lnTo>
                    <a:lnTo>
                      <a:pt x="10401" y="4678"/>
                    </a:lnTo>
                    <a:lnTo>
                      <a:pt x="11283" y="4801"/>
                    </a:lnTo>
                    <a:lnTo>
                      <a:pt x="13067" y="4965"/>
                    </a:lnTo>
                    <a:lnTo>
                      <a:pt x="14626" y="5109"/>
                    </a:lnTo>
                    <a:lnTo>
                      <a:pt x="16227" y="5211"/>
                    </a:lnTo>
                    <a:lnTo>
                      <a:pt x="17950" y="5273"/>
                    </a:lnTo>
                    <a:lnTo>
                      <a:pt x="19796" y="5314"/>
                    </a:lnTo>
                    <a:lnTo>
                      <a:pt x="21006" y="5273"/>
                    </a:lnTo>
                    <a:lnTo>
                      <a:pt x="21765" y="5232"/>
                    </a:lnTo>
                    <a:lnTo>
                      <a:pt x="22586" y="5191"/>
                    </a:lnTo>
                    <a:lnTo>
                      <a:pt x="23550" y="5129"/>
                    </a:lnTo>
                    <a:lnTo>
                      <a:pt x="24514" y="5047"/>
                    </a:lnTo>
                    <a:lnTo>
                      <a:pt x="25478" y="4965"/>
                    </a:lnTo>
                    <a:lnTo>
                      <a:pt x="26422" y="4883"/>
                    </a:lnTo>
                    <a:lnTo>
                      <a:pt x="27119" y="4842"/>
                    </a:lnTo>
                    <a:lnTo>
                      <a:pt x="27817" y="4740"/>
                    </a:lnTo>
                    <a:lnTo>
                      <a:pt x="28514" y="4637"/>
                    </a:lnTo>
                    <a:lnTo>
                      <a:pt x="29191" y="4514"/>
                    </a:lnTo>
                    <a:lnTo>
                      <a:pt x="29868" y="4370"/>
                    </a:lnTo>
                    <a:lnTo>
                      <a:pt x="30545" y="4206"/>
                    </a:lnTo>
                    <a:lnTo>
                      <a:pt x="31899" y="3858"/>
                    </a:lnTo>
                    <a:lnTo>
                      <a:pt x="32576" y="3652"/>
                    </a:lnTo>
                    <a:lnTo>
                      <a:pt x="33233" y="3427"/>
                    </a:lnTo>
                    <a:lnTo>
                      <a:pt x="33889" y="3181"/>
                    </a:lnTo>
                    <a:lnTo>
                      <a:pt x="34525" y="2914"/>
                    </a:lnTo>
                    <a:lnTo>
                      <a:pt x="35161" y="2606"/>
                    </a:lnTo>
                    <a:lnTo>
                      <a:pt x="35776" y="2298"/>
                    </a:lnTo>
                    <a:lnTo>
                      <a:pt x="36392" y="1970"/>
                    </a:lnTo>
                    <a:lnTo>
                      <a:pt x="37007" y="1622"/>
                    </a:lnTo>
                    <a:lnTo>
                      <a:pt x="37356" y="1416"/>
                    </a:lnTo>
                    <a:lnTo>
                      <a:pt x="37705" y="1170"/>
                    </a:lnTo>
                    <a:lnTo>
                      <a:pt x="38033" y="924"/>
                    </a:lnTo>
                    <a:lnTo>
                      <a:pt x="38320" y="637"/>
                    </a:lnTo>
                    <a:lnTo>
                      <a:pt x="38423" y="534"/>
                    </a:lnTo>
                    <a:lnTo>
                      <a:pt x="38484" y="432"/>
                    </a:lnTo>
                    <a:lnTo>
                      <a:pt x="38628" y="186"/>
                    </a:lnTo>
                    <a:lnTo>
                      <a:pt x="38628" y="165"/>
                    </a:lnTo>
                    <a:lnTo>
                      <a:pt x="38628" y="124"/>
                    </a:lnTo>
                    <a:lnTo>
                      <a:pt x="38587" y="42"/>
                    </a:lnTo>
                    <a:lnTo>
                      <a:pt x="38505" y="1"/>
                    </a:lnTo>
                    <a:lnTo>
                      <a:pt x="38423" y="21"/>
                    </a:lnTo>
                    <a:lnTo>
                      <a:pt x="38341" y="42"/>
                    </a:lnTo>
                    <a:lnTo>
                      <a:pt x="38259" y="103"/>
                    </a:lnTo>
                    <a:lnTo>
                      <a:pt x="37664" y="473"/>
                    </a:lnTo>
                    <a:lnTo>
                      <a:pt x="37048" y="801"/>
                    </a:lnTo>
                    <a:lnTo>
                      <a:pt x="36412" y="1088"/>
                    </a:lnTo>
                    <a:lnTo>
                      <a:pt x="35776" y="1355"/>
                    </a:lnTo>
                    <a:lnTo>
                      <a:pt x="35120" y="1601"/>
                    </a:lnTo>
                    <a:lnTo>
                      <a:pt x="34463" y="1827"/>
                    </a:lnTo>
                    <a:lnTo>
                      <a:pt x="33130" y="2237"/>
                    </a:lnTo>
                    <a:lnTo>
                      <a:pt x="32022" y="2545"/>
                    </a:lnTo>
                    <a:lnTo>
                      <a:pt x="30915" y="2811"/>
                    </a:lnTo>
                    <a:lnTo>
                      <a:pt x="28679" y="3304"/>
                    </a:lnTo>
                    <a:lnTo>
                      <a:pt x="27714" y="3509"/>
                    </a:lnTo>
                    <a:lnTo>
                      <a:pt x="26730" y="3652"/>
                    </a:lnTo>
                    <a:lnTo>
                      <a:pt x="25725" y="3775"/>
                    </a:lnTo>
                    <a:lnTo>
                      <a:pt x="24740" y="3878"/>
                    </a:lnTo>
                    <a:lnTo>
                      <a:pt x="23755" y="3960"/>
                    </a:lnTo>
                    <a:lnTo>
                      <a:pt x="22750" y="4042"/>
                    </a:lnTo>
                    <a:lnTo>
                      <a:pt x="20760" y="4165"/>
                    </a:lnTo>
                    <a:lnTo>
                      <a:pt x="20042" y="4186"/>
                    </a:lnTo>
                    <a:lnTo>
                      <a:pt x="19324" y="4206"/>
                    </a:lnTo>
                    <a:lnTo>
                      <a:pt x="18606" y="4186"/>
                    </a:lnTo>
                    <a:lnTo>
                      <a:pt x="17868" y="4165"/>
                    </a:lnTo>
                    <a:lnTo>
                      <a:pt x="16432" y="4063"/>
                    </a:lnTo>
                    <a:lnTo>
                      <a:pt x="14996" y="3960"/>
                    </a:lnTo>
                    <a:lnTo>
                      <a:pt x="14011" y="3899"/>
                    </a:lnTo>
                    <a:lnTo>
                      <a:pt x="13026" y="3796"/>
                    </a:lnTo>
                    <a:lnTo>
                      <a:pt x="12062" y="3673"/>
                    </a:lnTo>
                    <a:lnTo>
                      <a:pt x="11078" y="3509"/>
                    </a:lnTo>
                    <a:lnTo>
                      <a:pt x="9703" y="3263"/>
                    </a:lnTo>
                    <a:lnTo>
                      <a:pt x="8329" y="2975"/>
                    </a:lnTo>
                    <a:lnTo>
                      <a:pt x="6975" y="2647"/>
                    </a:lnTo>
                    <a:lnTo>
                      <a:pt x="6298" y="2463"/>
                    </a:lnTo>
                    <a:lnTo>
                      <a:pt x="5641" y="2278"/>
                    </a:lnTo>
                    <a:lnTo>
                      <a:pt x="4308" y="1868"/>
                    </a:lnTo>
                    <a:lnTo>
                      <a:pt x="3652" y="1642"/>
                    </a:lnTo>
                    <a:lnTo>
                      <a:pt x="2995" y="1396"/>
                    </a:lnTo>
                    <a:lnTo>
                      <a:pt x="2339" y="1129"/>
                    </a:lnTo>
                    <a:lnTo>
                      <a:pt x="1723" y="842"/>
                    </a:lnTo>
                    <a:lnTo>
                      <a:pt x="1087" y="514"/>
                    </a:lnTo>
                    <a:lnTo>
                      <a:pt x="492" y="165"/>
                    </a:lnTo>
                    <a:lnTo>
                      <a:pt x="328" y="62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5026200" y="1077125"/>
                <a:ext cx="1102150" cy="117475"/>
              </a:xfrm>
              <a:custGeom>
                <a:rect b="b" l="l" r="r" t="t"/>
                <a:pathLst>
                  <a:path extrusionOk="0" h="4699" w="44086">
                    <a:moveTo>
                      <a:pt x="20658" y="1"/>
                    </a:moveTo>
                    <a:lnTo>
                      <a:pt x="18320" y="62"/>
                    </a:lnTo>
                    <a:lnTo>
                      <a:pt x="15981" y="165"/>
                    </a:lnTo>
                    <a:lnTo>
                      <a:pt x="14853" y="247"/>
                    </a:lnTo>
                    <a:lnTo>
                      <a:pt x="13725" y="309"/>
                    </a:lnTo>
                    <a:lnTo>
                      <a:pt x="12596" y="411"/>
                    </a:lnTo>
                    <a:lnTo>
                      <a:pt x="11468" y="514"/>
                    </a:lnTo>
                    <a:lnTo>
                      <a:pt x="10319" y="616"/>
                    </a:lnTo>
                    <a:lnTo>
                      <a:pt x="9191" y="739"/>
                    </a:lnTo>
                    <a:lnTo>
                      <a:pt x="8063" y="883"/>
                    </a:lnTo>
                    <a:lnTo>
                      <a:pt x="6955" y="1047"/>
                    </a:lnTo>
                    <a:lnTo>
                      <a:pt x="5806" y="1232"/>
                    </a:lnTo>
                    <a:lnTo>
                      <a:pt x="5252" y="1334"/>
                    </a:lnTo>
                    <a:lnTo>
                      <a:pt x="4698" y="1457"/>
                    </a:lnTo>
                    <a:lnTo>
                      <a:pt x="4145" y="1601"/>
                    </a:lnTo>
                    <a:lnTo>
                      <a:pt x="3591" y="1745"/>
                    </a:lnTo>
                    <a:lnTo>
                      <a:pt x="3037" y="1909"/>
                    </a:lnTo>
                    <a:lnTo>
                      <a:pt x="2503" y="2093"/>
                    </a:lnTo>
                    <a:lnTo>
                      <a:pt x="2093" y="2257"/>
                    </a:lnTo>
                    <a:lnTo>
                      <a:pt x="1703" y="2442"/>
                    </a:lnTo>
                    <a:lnTo>
                      <a:pt x="1355" y="2668"/>
                    </a:lnTo>
                    <a:lnTo>
                      <a:pt x="1026" y="2914"/>
                    </a:lnTo>
                    <a:lnTo>
                      <a:pt x="862" y="3037"/>
                    </a:lnTo>
                    <a:lnTo>
                      <a:pt x="719" y="3180"/>
                    </a:lnTo>
                    <a:lnTo>
                      <a:pt x="596" y="3345"/>
                    </a:lnTo>
                    <a:lnTo>
                      <a:pt x="473" y="3509"/>
                    </a:lnTo>
                    <a:lnTo>
                      <a:pt x="349" y="3693"/>
                    </a:lnTo>
                    <a:lnTo>
                      <a:pt x="247" y="3878"/>
                    </a:lnTo>
                    <a:lnTo>
                      <a:pt x="165" y="4083"/>
                    </a:lnTo>
                    <a:lnTo>
                      <a:pt x="62" y="4288"/>
                    </a:lnTo>
                    <a:lnTo>
                      <a:pt x="42" y="4309"/>
                    </a:lnTo>
                    <a:lnTo>
                      <a:pt x="1" y="4350"/>
                    </a:lnTo>
                    <a:lnTo>
                      <a:pt x="42" y="4493"/>
                    </a:lnTo>
                    <a:lnTo>
                      <a:pt x="62" y="4555"/>
                    </a:lnTo>
                    <a:lnTo>
                      <a:pt x="103" y="4616"/>
                    </a:lnTo>
                    <a:lnTo>
                      <a:pt x="165" y="4657"/>
                    </a:lnTo>
                    <a:lnTo>
                      <a:pt x="226" y="4678"/>
                    </a:lnTo>
                    <a:lnTo>
                      <a:pt x="308" y="4699"/>
                    </a:lnTo>
                    <a:lnTo>
                      <a:pt x="391" y="4699"/>
                    </a:lnTo>
                    <a:lnTo>
                      <a:pt x="514" y="4391"/>
                    </a:lnTo>
                    <a:lnTo>
                      <a:pt x="657" y="4104"/>
                    </a:lnTo>
                    <a:lnTo>
                      <a:pt x="821" y="3857"/>
                    </a:lnTo>
                    <a:lnTo>
                      <a:pt x="1026" y="3652"/>
                    </a:lnTo>
                    <a:lnTo>
                      <a:pt x="1252" y="3447"/>
                    </a:lnTo>
                    <a:lnTo>
                      <a:pt x="1498" y="3283"/>
                    </a:lnTo>
                    <a:lnTo>
                      <a:pt x="1765" y="3139"/>
                    </a:lnTo>
                    <a:lnTo>
                      <a:pt x="2052" y="2996"/>
                    </a:lnTo>
                    <a:lnTo>
                      <a:pt x="2586" y="2811"/>
                    </a:lnTo>
                    <a:lnTo>
                      <a:pt x="3098" y="2627"/>
                    </a:lnTo>
                    <a:lnTo>
                      <a:pt x="3632" y="2504"/>
                    </a:lnTo>
                    <a:lnTo>
                      <a:pt x="4165" y="2380"/>
                    </a:lnTo>
                    <a:lnTo>
                      <a:pt x="5232" y="2175"/>
                    </a:lnTo>
                    <a:lnTo>
                      <a:pt x="6278" y="2011"/>
                    </a:lnTo>
                    <a:lnTo>
                      <a:pt x="7345" y="1868"/>
                    </a:lnTo>
                    <a:lnTo>
                      <a:pt x="8432" y="1745"/>
                    </a:lnTo>
                    <a:lnTo>
                      <a:pt x="10360" y="1580"/>
                    </a:lnTo>
                    <a:lnTo>
                      <a:pt x="12309" y="1437"/>
                    </a:lnTo>
                    <a:lnTo>
                      <a:pt x="16207" y="1170"/>
                    </a:lnTo>
                    <a:lnTo>
                      <a:pt x="17520" y="1088"/>
                    </a:lnTo>
                    <a:lnTo>
                      <a:pt x="18853" y="1027"/>
                    </a:lnTo>
                    <a:lnTo>
                      <a:pt x="20186" y="965"/>
                    </a:lnTo>
                    <a:lnTo>
                      <a:pt x="21520" y="924"/>
                    </a:lnTo>
                    <a:lnTo>
                      <a:pt x="22956" y="924"/>
                    </a:lnTo>
                    <a:lnTo>
                      <a:pt x="24392" y="965"/>
                    </a:lnTo>
                    <a:lnTo>
                      <a:pt x="25848" y="1047"/>
                    </a:lnTo>
                    <a:lnTo>
                      <a:pt x="27284" y="1129"/>
                    </a:lnTo>
                    <a:lnTo>
                      <a:pt x="29028" y="1232"/>
                    </a:lnTo>
                    <a:lnTo>
                      <a:pt x="30751" y="1355"/>
                    </a:lnTo>
                    <a:lnTo>
                      <a:pt x="32454" y="1478"/>
                    </a:lnTo>
                    <a:lnTo>
                      <a:pt x="34136" y="1601"/>
                    </a:lnTo>
                    <a:lnTo>
                      <a:pt x="35839" y="1765"/>
                    </a:lnTo>
                    <a:lnTo>
                      <a:pt x="36680" y="1868"/>
                    </a:lnTo>
                    <a:lnTo>
                      <a:pt x="37521" y="1970"/>
                    </a:lnTo>
                    <a:lnTo>
                      <a:pt x="38587" y="2134"/>
                    </a:lnTo>
                    <a:lnTo>
                      <a:pt x="39634" y="2339"/>
                    </a:lnTo>
                    <a:lnTo>
                      <a:pt x="40167" y="2442"/>
                    </a:lnTo>
                    <a:lnTo>
                      <a:pt x="40680" y="2586"/>
                    </a:lnTo>
                    <a:lnTo>
                      <a:pt x="41193" y="2729"/>
                    </a:lnTo>
                    <a:lnTo>
                      <a:pt x="41706" y="2893"/>
                    </a:lnTo>
                    <a:lnTo>
                      <a:pt x="42013" y="2996"/>
                    </a:lnTo>
                    <a:lnTo>
                      <a:pt x="42280" y="3139"/>
                    </a:lnTo>
                    <a:lnTo>
                      <a:pt x="42547" y="3283"/>
                    </a:lnTo>
                    <a:lnTo>
                      <a:pt x="42793" y="3468"/>
                    </a:lnTo>
                    <a:lnTo>
                      <a:pt x="43018" y="3673"/>
                    </a:lnTo>
                    <a:lnTo>
                      <a:pt x="43224" y="3898"/>
                    </a:lnTo>
                    <a:lnTo>
                      <a:pt x="43408" y="4145"/>
                    </a:lnTo>
                    <a:lnTo>
                      <a:pt x="43552" y="4432"/>
                    </a:lnTo>
                    <a:lnTo>
                      <a:pt x="43593" y="4575"/>
                    </a:lnTo>
                    <a:lnTo>
                      <a:pt x="43634" y="4699"/>
                    </a:lnTo>
                    <a:lnTo>
                      <a:pt x="43798" y="4699"/>
                    </a:lnTo>
                    <a:lnTo>
                      <a:pt x="43880" y="4678"/>
                    </a:lnTo>
                    <a:lnTo>
                      <a:pt x="43942" y="4637"/>
                    </a:lnTo>
                    <a:lnTo>
                      <a:pt x="44003" y="4596"/>
                    </a:lnTo>
                    <a:lnTo>
                      <a:pt x="44044" y="4534"/>
                    </a:lnTo>
                    <a:lnTo>
                      <a:pt x="44085" y="4452"/>
                    </a:lnTo>
                    <a:lnTo>
                      <a:pt x="44085" y="4350"/>
                    </a:lnTo>
                    <a:lnTo>
                      <a:pt x="44003" y="4309"/>
                    </a:lnTo>
                    <a:lnTo>
                      <a:pt x="43942" y="4247"/>
                    </a:lnTo>
                    <a:lnTo>
                      <a:pt x="43901" y="4165"/>
                    </a:lnTo>
                    <a:lnTo>
                      <a:pt x="43859" y="4083"/>
                    </a:lnTo>
                    <a:lnTo>
                      <a:pt x="43695" y="3734"/>
                    </a:lnTo>
                    <a:lnTo>
                      <a:pt x="43511" y="3427"/>
                    </a:lnTo>
                    <a:lnTo>
                      <a:pt x="43285" y="3160"/>
                    </a:lnTo>
                    <a:lnTo>
                      <a:pt x="43018" y="2914"/>
                    </a:lnTo>
                    <a:lnTo>
                      <a:pt x="42731" y="2688"/>
                    </a:lnTo>
                    <a:lnTo>
                      <a:pt x="42424" y="2483"/>
                    </a:lnTo>
                    <a:lnTo>
                      <a:pt x="42095" y="2319"/>
                    </a:lnTo>
                    <a:lnTo>
                      <a:pt x="41767" y="2175"/>
                    </a:lnTo>
                    <a:lnTo>
                      <a:pt x="41090" y="1929"/>
                    </a:lnTo>
                    <a:lnTo>
                      <a:pt x="40413" y="1724"/>
                    </a:lnTo>
                    <a:lnTo>
                      <a:pt x="39716" y="1539"/>
                    </a:lnTo>
                    <a:lnTo>
                      <a:pt x="39039" y="1396"/>
                    </a:lnTo>
                    <a:lnTo>
                      <a:pt x="38218" y="1232"/>
                    </a:lnTo>
                    <a:lnTo>
                      <a:pt x="37377" y="1088"/>
                    </a:lnTo>
                    <a:lnTo>
                      <a:pt x="36557" y="965"/>
                    </a:lnTo>
                    <a:lnTo>
                      <a:pt x="35736" y="842"/>
                    </a:lnTo>
                    <a:lnTo>
                      <a:pt x="34054" y="657"/>
                    </a:lnTo>
                    <a:lnTo>
                      <a:pt x="32392" y="493"/>
                    </a:lnTo>
                    <a:lnTo>
                      <a:pt x="30628" y="350"/>
                    </a:lnTo>
                    <a:lnTo>
                      <a:pt x="28884" y="226"/>
                    </a:lnTo>
                    <a:lnTo>
                      <a:pt x="27120" y="124"/>
                    </a:lnTo>
                    <a:lnTo>
                      <a:pt x="25335" y="62"/>
                    </a:lnTo>
                    <a:lnTo>
                      <a:pt x="24166" y="21"/>
                    </a:lnTo>
                    <a:lnTo>
                      <a:pt x="229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9" name="Google Shape;1569;p36"/>
          <p:cNvGrpSpPr/>
          <p:nvPr/>
        </p:nvGrpSpPr>
        <p:grpSpPr>
          <a:xfrm>
            <a:off x="5515431" y="3907440"/>
            <a:ext cx="499671" cy="1213915"/>
            <a:chOff x="5644861" y="2188308"/>
            <a:chExt cx="1121345" cy="2155006"/>
          </a:xfrm>
        </p:grpSpPr>
        <p:sp>
          <p:nvSpPr>
            <p:cNvPr id="1570" name="Google Shape;1570;p36"/>
            <p:cNvSpPr/>
            <p:nvPr/>
          </p:nvSpPr>
          <p:spPr>
            <a:xfrm>
              <a:off x="5747075" y="2191250"/>
              <a:ext cx="1014117" cy="2148433"/>
            </a:xfrm>
            <a:custGeom>
              <a:rect b="b" l="l" r="r" t="t"/>
              <a:pathLst>
                <a:path extrusionOk="0" h="103514" w="49439">
                  <a:moveTo>
                    <a:pt x="28679" y="1"/>
                  </a:moveTo>
                  <a:lnTo>
                    <a:pt x="28084" y="21"/>
                  </a:lnTo>
                  <a:lnTo>
                    <a:pt x="27489" y="83"/>
                  </a:lnTo>
                  <a:lnTo>
                    <a:pt x="26771" y="124"/>
                  </a:lnTo>
                  <a:lnTo>
                    <a:pt x="26709" y="165"/>
                  </a:lnTo>
                  <a:lnTo>
                    <a:pt x="26648" y="185"/>
                  </a:lnTo>
                  <a:lnTo>
                    <a:pt x="26484" y="185"/>
                  </a:lnTo>
                  <a:lnTo>
                    <a:pt x="26320" y="206"/>
                  </a:lnTo>
                  <a:lnTo>
                    <a:pt x="26258" y="247"/>
                  </a:lnTo>
                  <a:lnTo>
                    <a:pt x="26197" y="288"/>
                  </a:lnTo>
                  <a:lnTo>
                    <a:pt x="26135" y="329"/>
                  </a:lnTo>
                  <a:lnTo>
                    <a:pt x="26074" y="370"/>
                  </a:lnTo>
                  <a:lnTo>
                    <a:pt x="25930" y="370"/>
                  </a:lnTo>
                  <a:lnTo>
                    <a:pt x="25766" y="390"/>
                  </a:lnTo>
                  <a:lnTo>
                    <a:pt x="25704" y="431"/>
                  </a:lnTo>
                  <a:lnTo>
                    <a:pt x="25643" y="472"/>
                  </a:lnTo>
                  <a:lnTo>
                    <a:pt x="25663" y="493"/>
                  </a:lnTo>
                  <a:lnTo>
                    <a:pt x="25663" y="678"/>
                  </a:lnTo>
                  <a:lnTo>
                    <a:pt x="25684" y="842"/>
                  </a:lnTo>
                  <a:lnTo>
                    <a:pt x="25745" y="985"/>
                  </a:lnTo>
                  <a:lnTo>
                    <a:pt x="25848" y="1108"/>
                  </a:lnTo>
                  <a:lnTo>
                    <a:pt x="25950" y="1231"/>
                  </a:lnTo>
                  <a:lnTo>
                    <a:pt x="26053" y="1334"/>
                  </a:lnTo>
                  <a:lnTo>
                    <a:pt x="26299" y="1519"/>
                  </a:lnTo>
                  <a:lnTo>
                    <a:pt x="26566" y="1785"/>
                  </a:lnTo>
                  <a:lnTo>
                    <a:pt x="26812" y="2052"/>
                  </a:lnTo>
                  <a:lnTo>
                    <a:pt x="27017" y="2339"/>
                  </a:lnTo>
                  <a:lnTo>
                    <a:pt x="27181" y="2647"/>
                  </a:lnTo>
                  <a:lnTo>
                    <a:pt x="27304" y="2975"/>
                  </a:lnTo>
                  <a:lnTo>
                    <a:pt x="27386" y="3303"/>
                  </a:lnTo>
                  <a:lnTo>
                    <a:pt x="27427" y="3652"/>
                  </a:lnTo>
                  <a:lnTo>
                    <a:pt x="27427" y="4001"/>
                  </a:lnTo>
                  <a:lnTo>
                    <a:pt x="27386" y="4350"/>
                  </a:lnTo>
                  <a:lnTo>
                    <a:pt x="27304" y="4678"/>
                  </a:lnTo>
                  <a:lnTo>
                    <a:pt x="27161" y="5027"/>
                  </a:lnTo>
                  <a:lnTo>
                    <a:pt x="26997" y="5355"/>
                  </a:lnTo>
                  <a:lnTo>
                    <a:pt x="26771" y="5683"/>
                  </a:lnTo>
                  <a:lnTo>
                    <a:pt x="26484" y="5991"/>
                  </a:lnTo>
                  <a:lnTo>
                    <a:pt x="26320" y="6134"/>
                  </a:lnTo>
                  <a:lnTo>
                    <a:pt x="26156" y="6278"/>
                  </a:lnTo>
                  <a:lnTo>
                    <a:pt x="25971" y="6401"/>
                  </a:lnTo>
                  <a:lnTo>
                    <a:pt x="25786" y="6545"/>
                  </a:lnTo>
                  <a:lnTo>
                    <a:pt x="24925" y="7037"/>
                  </a:lnTo>
                  <a:lnTo>
                    <a:pt x="24063" y="7509"/>
                  </a:lnTo>
                  <a:lnTo>
                    <a:pt x="23181" y="7960"/>
                  </a:lnTo>
                  <a:lnTo>
                    <a:pt x="22299" y="8391"/>
                  </a:lnTo>
                  <a:lnTo>
                    <a:pt x="21868" y="8616"/>
                  </a:lnTo>
                  <a:lnTo>
                    <a:pt x="21437" y="8863"/>
                  </a:lnTo>
                  <a:lnTo>
                    <a:pt x="21007" y="9109"/>
                  </a:lnTo>
                  <a:lnTo>
                    <a:pt x="20617" y="9375"/>
                  </a:lnTo>
                  <a:lnTo>
                    <a:pt x="20227" y="9642"/>
                  </a:lnTo>
                  <a:lnTo>
                    <a:pt x="19858" y="9950"/>
                  </a:lnTo>
                  <a:lnTo>
                    <a:pt x="19509" y="10258"/>
                  </a:lnTo>
                  <a:lnTo>
                    <a:pt x="19181" y="10586"/>
                  </a:lnTo>
                  <a:lnTo>
                    <a:pt x="18873" y="10935"/>
                  </a:lnTo>
                  <a:lnTo>
                    <a:pt x="18586" y="11283"/>
                  </a:lnTo>
                  <a:lnTo>
                    <a:pt x="18340" y="11673"/>
                  </a:lnTo>
                  <a:lnTo>
                    <a:pt x="18094" y="12083"/>
                  </a:lnTo>
                  <a:lnTo>
                    <a:pt x="17888" y="12514"/>
                  </a:lnTo>
                  <a:lnTo>
                    <a:pt x="17704" y="12986"/>
                  </a:lnTo>
                  <a:lnTo>
                    <a:pt x="17560" y="13458"/>
                  </a:lnTo>
                  <a:lnTo>
                    <a:pt x="17437" y="13971"/>
                  </a:lnTo>
                  <a:lnTo>
                    <a:pt x="17355" y="14237"/>
                  </a:lnTo>
                  <a:lnTo>
                    <a:pt x="17232" y="14463"/>
                  </a:lnTo>
                  <a:lnTo>
                    <a:pt x="17088" y="14668"/>
                  </a:lnTo>
                  <a:lnTo>
                    <a:pt x="16904" y="14853"/>
                  </a:lnTo>
                  <a:lnTo>
                    <a:pt x="16699" y="14996"/>
                  </a:lnTo>
                  <a:lnTo>
                    <a:pt x="16473" y="15119"/>
                  </a:lnTo>
                  <a:lnTo>
                    <a:pt x="16227" y="15201"/>
                  </a:lnTo>
                  <a:lnTo>
                    <a:pt x="15940" y="15263"/>
                  </a:lnTo>
                  <a:lnTo>
                    <a:pt x="15447" y="15386"/>
                  </a:lnTo>
                  <a:lnTo>
                    <a:pt x="14934" y="15550"/>
                  </a:lnTo>
                  <a:lnTo>
                    <a:pt x="14463" y="15735"/>
                  </a:lnTo>
                  <a:lnTo>
                    <a:pt x="14011" y="15940"/>
                  </a:lnTo>
                  <a:lnTo>
                    <a:pt x="13560" y="16207"/>
                  </a:lnTo>
                  <a:lnTo>
                    <a:pt x="13150" y="16494"/>
                  </a:lnTo>
                  <a:lnTo>
                    <a:pt x="12739" y="16822"/>
                  </a:lnTo>
                  <a:lnTo>
                    <a:pt x="12370" y="17191"/>
                  </a:lnTo>
                  <a:lnTo>
                    <a:pt x="12042" y="17520"/>
                  </a:lnTo>
                  <a:lnTo>
                    <a:pt x="11755" y="17889"/>
                  </a:lnTo>
                  <a:lnTo>
                    <a:pt x="11488" y="18258"/>
                  </a:lnTo>
                  <a:lnTo>
                    <a:pt x="11242" y="18627"/>
                  </a:lnTo>
                  <a:lnTo>
                    <a:pt x="11016" y="18997"/>
                  </a:lnTo>
                  <a:lnTo>
                    <a:pt x="10832" y="19386"/>
                  </a:lnTo>
                  <a:lnTo>
                    <a:pt x="10647" y="19797"/>
                  </a:lnTo>
                  <a:lnTo>
                    <a:pt x="10483" y="20207"/>
                  </a:lnTo>
                  <a:lnTo>
                    <a:pt x="10360" y="20617"/>
                  </a:lnTo>
                  <a:lnTo>
                    <a:pt x="10237" y="21027"/>
                  </a:lnTo>
                  <a:lnTo>
                    <a:pt x="10134" y="21458"/>
                  </a:lnTo>
                  <a:lnTo>
                    <a:pt x="10032" y="21889"/>
                  </a:lnTo>
                  <a:lnTo>
                    <a:pt x="9970" y="22340"/>
                  </a:lnTo>
                  <a:lnTo>
                    <a:pt x="9909" y="22792"/>
                  </a:lnTo>
                  <a:lnTo>
                    <a:pt x="9868" y="23243"/>
                  </a:lnTo>
                  <a:lnTo>
                    <a:pt x="9827" y="23694"/>
                  </a:lnTo>
                  <a:lnTo>
                    <a:pt x="9847" y="23879"/>
                  </a:lnTo>
                  <a:lnTo>
                    <a:pt x="9888" y="24063"/>
                  </a:lnTo>
                  <a:lnTo>
                    <a:pt x="9929" y="24146"/>
                  </a:lnTo>
                  <a:lnTo>
                    <a:pt x="9970" y="24207"/>
                  </a:lnTo>
                  <a:lnTo>
                    <a:pt x="10032" y="24289"/>
                  </a:lnTo>
                  <a:lnTo>
                    <a:pt x="10093" y="24351"/>
                  </a:lnTo>
                  <a:lnTo>
                    <a:pt x="10216" y="24433"/>
                  </a:lnTo>
                  <a:lnTo>
                    <a:pt x="10319" y="24515"/>
                  </a:lnTo>
                  <a:lnTo>
                    <a:pt x="10380" y="24617"/>
                  </a:lnTo>
                  <a:lnTo>
                    <a:pt x="10442" y="24699"/>
                  </a:lnTo>
                  <a:lnTo>
                    <a:pt x="10462" y="24781"/>
                  </a:lnTo>
                  <a:lnTo>
                    <a:pt x="10483" y="24843"/>
                  </a:lnTo>
                  <a:lnTo>
                    <a:pt x="10483" y="24925"/>
                  </a:lnTo>
                  <a:lnTo>
                    <a:pt x="10462" y="25007"/>
                  </a:lnTo>
                  <a:lnTo>
                    <a:pt x="10401" y="25151"/>
                  </a:lnTo>
                  <a:lnTo>
                    <a:pt x="10278" y="25294"/>
                  </a:lnTo>
                  <a:lnTo>
                    <a:pt x="10134" y="25417"/>
                  </a:lnTo>
                  <a:lnTo>
                    <a:pt x="9970" y="25561"/>
                  </a:lnTo>
                  <a:lnTo>
                    <a:pt x="9539" y="25889"/>
                  </a:lnTo>
                  <a:lnTo>
                    <a:pt x="9067" y="26176"/>
                  </a:lnTo>
                  <a:lnTo>
                    <a:pt x="8739" y="26382"/>
                  </a:lnTo>
                  <a:lnTo>
                    <a:pt x="8411" y="26607"/>
                  </a:lnTo>
                  <a:lnTo>
                    <a:pt x="8103" y="26833"/>
                  </a:lnTo>
                  <a:lnTo>
                    <a:pt x="7816" y="27079"/>
                  </a:lnTo>
                  <a:lnTo>
                    <a:pt x="7549" y="27325"/>
                  </a:lnTo>
                  <a:lnTo>
                    <a:pt x="7283" y="27592"/>
                  </a:lnTo>
                  <a:lnTo>
                    <a:pt x="7037" y="27859"/>
                  </a:lnTo>
                  <a:lnTo>
                    <a:pt x="6790" y="28146"/>
                  </a:lnTo>
                  <a:lnTo>
                    <a:pt x="6565" y="28433"/>
                  </a:lnTo>
                  <a:lnTo>
                    <a:pt x="6360" y="28741"/>
                  </a:lnTo>
                  <a:lnTo>
                    <a:pt x="6155" y="29048"/>
                  </a:lnTo>
                  <a:lnTo>
                    <a:pt x="5970" y="29377"/>
                  </a:lnTo>
                  <a:lnTo>
                    <a:pt x="5785" y="29725"/>
                  </a:lnTo>
                  <a:lnTo>
                    <a:pt x="5621" y="30054"/>
                  </a:lnTo>
                  <a:lnTo>
                    <a:pt x="5478" y="30423"/>
                  </a:lnTo>
                  <a:lnTo>
                    <a:pt x="5334" y="30772"/>
                  </a:lnTo>
                  <a:lnTo>
                    <a:pt x="5026" y="31592"/>
                  </a:lnTo>
                  <a:lnTo>
                    <a:pt x="4739" y="32413"/>
                  </a:lnTo>
                  <a:lnTo>
                    <a:pt x="4185" y="34074"/>
                  </a:lnTo>
                  <a:lnTo>
                    <a:pt x="4103" y="34279"/>
                  </a:lnTo>
                  <a:lnTo>
                    <a:pt x="4062" y="34382"/>
                  </a:lnTo>
                  <a:lnTo>
                    <a:pt x="4001" y="34485"/>
                  </a:lnTo>
                  <a:lnTo>
                    <a:pt x="3939" y="34567"/>
                  </a:lnTo>
                  <a:lnTo>
                    <a:pt x="3836" y="34608"/>
                  </a:lnTo>
                  <a:lnTo>
                    <a:pt x="3734" y="34628"/>
                  </a:lnTo>
                  <a:lnTo>
                    <a:pt x="3590" y="34608"/>
                  </a:lnTo>
                  <a:lnTo>
                    <a:pt x="3488" y="34567"/>
                  </a:lnTo>
                  <a:lnTo>
                    <a:pt x="3406" y="34505"/>
                  </a:lnTo>
                  <a:lnTo>
                    <a:pt x="3365" y="34423"/>
                  </a:lnTo>
                  <a:lnTo>
                    <a:pt x="3344" y="34320"/>
                  </a:lnTo>
                  <a:lnTo>
                    <a:pt x="3344" y="34218"/>
                  </a:lnTo>
                  <a:lnTo>
                    <a:pt x="3344" y="34115"/>
                  </a:lnTo>
                  <a:lnTo>
                    <a:pt x="3385" y="33910"/>
                  </a:lnTo>
                  <a:lnTo>
                    <a:pt x="3529" y="33049"/>
                  </a:lnTo>
                  <a:lnTo>
                    <a:pt x="3693" y="32187"/>
                  </a:lnTo>
                  <a:lnTo>
                    <a:pt x="3898" y="31346"/>
                  </a:lnTo>
                  <a:lnTo>
                    <a:pt x="4001" y="30936"/>
                  </a:lnTo>
                  <a:lnTo>
                    <a:pt x="4144" y="30505"/>
                  </a:lnTo>
                  <a:lnTo>
                    <a:pt x="4267" y="30115"/>
                  </a:lnTo>
                  <a:lnTo>
                    <a:pt x="4431" y="29705"/>
                  </a:lnTo>
                  <a:lnTo>
                    <a:pt x="4595" y="29315"/>
                  </a:lnTo>
                  <a:lnTo>
                    <a:pt x="4780" y="28925"/>
                  </a:lnTo>
                  <a:lnTo>
                    <a:pt x="4985" y="28536"/>
                  </a:lnTo>
                  <a:lnTo>
                    <a:pt x="5211" y="28166"/>
                  </a:lnTo>
                  <a:lnTo>
                    <a:pt x="5478" y="27797"/>
                  </a:lnTo>
                  <a:lnTo>
                    <a:pt x="5744" y="27428"/>
                  </a:lnTo>
                  <a:lnTo>
                    <a:pt x="5847" y="27284"/>
                  </a:lnTo>
                  <a:lnTo>
                    <a:pt x="5949" y="27141"/>
                  </a:lnTo>
                  <a:lnTo>
                    <a:pt x="6011" y="26976"/>
                  </a:lnTo>
                  <a:lnTo>
                    <a:pt x="6031" y="26874"/>
                  </a:lnTo>
                  <a:lnTo>
                    <a:pt x="6031" y="26792"/>
                  </a:lnTo>
                  <a:lnTo>
                    <a:pt x="5826" y="26566"/>
                  </a:lnTo>
                  <a:lnTo>
                    <a:pt x="5601" y="26341"/>
                  </a:lnTo>
                  <a:lnTo>
                    <a:pt x="5375" y="26115"/>
                  </a:lnTo>
                  <a:lnTo>
                    <a:pt x="5293" y="25992"/>
                  </a:lnTo>
                  <a:lnTo>
                    <a:pt x="5211" y="25848"/>
                  </a:lnTo>
                  <a:lnTo>
                    <a:pt x="5006" y="25664"/>
                  </a:lnTo>
                  <a:lnTo>
                    <a:pt x="4903" y="25602"/>
                  </a:lnTo>
                  <a:lnTo>
                    <a:pt x="4780" y="25561"/>
                  </a:lnTo>
                  <a:lnTo>
                    <a:pt x="4678" y="25540"/>
                  </a:lnTo>
                  <a:lnTo>
                    <a:pt x="4554" y="25561"/>
                  </a:lnTo>
                  <a:lnTo>
                    <a:pt x="4431" y="25643"/>
                  </a:lnTo>
                  <a:lnTo>
                    <a:pt x="4308" y="25766"/>
                  </a:lnTo>
                  <a:lnTo>
                    <a:pt x="4288" y="25787"/>
                  </a:lnTo>
                  <a:lnTo>
                    <a:pt x="4288" y="25848"/>
                  </a:lnTo>
                  <a:lnTo>
                    <a:pt x="4288" y="25930"/>
                  </a:lnTo>
                  <a:lnTo>
                    <a:pt x="4329" y="25992"/>
                  </a:lnTo>
                  <a:lnTo>
                    <a:pt x="4370" y="26033"/>
                  </a:lnTo>
                  <a:lnTo>
                    <a:pt x="4390" y="26074"/>
                  </a:lnTo>
                  <a:lnTo>
                    <a:pt x="4431" y="26176"/>
                  </a:lnTo>
                  <a:lnTo>
                    <a:pt x="4452" y="26279"/>
                  </a:lnTo>
                  <a:lnTo>
                    <a:pt x="4513" y="26361"/>
                  </a:lnTo>
                  <a:lnTo>
                    <a:pt x="4534" y="26443"/>
                  </a:lnTo>
                  <a:lnTo>
                    <a:pt x="4534" y="26505"/>
                  </a:lnTo>
                  <a:lnTo>
                    <a:pt x="4575" y="26607"/>
                  </a:lnTo>
                  <a:lnTo>
                    <a:pt x="4616" y="26710"/>
                  </a:lnTo>
                  <a:lnTo>
                    <a:pt x="4636" y="26833"/>
                  </a:lnTo>
                  <a:lnTo>
                    <a:pt x="4678" y="26874"/>
                  </a:lnTo>
                  <a:lnTo>
                    <a:pt x="4719" y="26915"/>
                  </a:lnTo>
                  <a:lnTo>
                    <a:pt x="4760" y="26997"/>
                  </a:lnTo>
                  <a:lnTo>
                    <a:pt x="4780" y="27100"/>
                  </a:lnTo>
                  <a:lnTo>
                    <a:pt x="4760" y="27202"/>
                  </a:lnTo>
                  <a:lnTo>
                    <a:pt x="4698" y="27284"/>
                  </a:lnTo>
                  <a:lnTo>
                    <a:pt x="4616" y="27387"/>
                  </a:lnTo>
                  <a:lnTo>
                    <a:pt x="4513" y="27489"/>
                  </a:lnTo>
                  <a:lnTo>
                    <a:pt x="4493" y="27510"/>
                  </a:lnTo>
                  <a:lnTo>
                    <a:pt x="4472" y="27551"/>
                  </a:lnTo>
                  <a:lnTo>
                    <a:pt x="4431" y="27653"/>
                  </a:lnTo>
                  <a:lnTo>
                    <a:pt x="4390" y="27756"/>
                  </a:lnTo>
                  <a:lnTo>
                    <a:pt x="4370" y="27797"/>
                  </a:lnTo>
                  <a:lnTo>
                    <a:pt x="4329" y="27838"/>
                  </a:lnTo>
                  <a:lnTo>
                    <a:pt x="4247" y="27941"/>
                  </a:lnTo>
                  <a:lnTo>
                    <a:pt x="4165" y="28043"/>
                  </a:lnTo>
                  <a:lnTo>
                    <a:pt x="4165" y="28023"/>
                  </a:lnTo>
                  <a:lnTo>
                    <a:pt x="4124" y="28064"/>
                  </a:lnTo>
                  <a:lnTo>
                    <a:pt x="4103" y="28105"/>
                  </a:lnTo>
                  <a:lnTo>
                    <a:pt x="4062" y="28207"/>
                  </a:lnTo>
                  <a:lnTo>
                    <a:pt x="4021" y="28310"/>
                  </a:lnTo>
                  <a:lnTo>
                    <a:pt x="4001" y="28351"/>
                  </a:lnTo>
                  <a:lnTo>
                    <a:pt x="3960" y="28392"/>
                  </a:lnTo>
                  <a:lnTo>
                    <a:pt x="3939" y="28433"/>
                  </a:lnTo>
                  <a:lnTo>
                    <a:pt x="3918" y="28474"/>
                  </a:lnTo>
                  <a:lnTo>
                    <a:pt x="3877" y="28577"/>
                  </a:lnTo>
                  <a:lnTo>
                    <a:pt x="3836" y="28679"/>
                  </a:lnTo>
                  <a:lnTo>
                    <a:pt x="3816" y="28720"/>
                  </a:lnTo>
                  <a:lnTo>
                    <a:pt x="3775" y="28761"/>
                  </a:lnTo>
                  <a:lnTo>
                    <a:pt x="3693" y="28864"/>
                  </a:lnTo>
                  <a:lnTo>
                    <a:pt x="3652" y="28925"/>
                  </a:lnTo>
                  <a:lnTo>
                    <a:pt x="3611" y="28987"/>
                  </a:lnTo>
                  <a:lnTo>
                    <a:pt x="3611" y="29069"/>
                  </a:lnTo>
                  <a:lnTo>
                    <a:pt x="3590" y="29130"/>
                  </a:lnTo>
                  <a:lnTo>
                    <a:pt x="3488" y="29233"/>
                  </a:lnTo>
                  <a:lnTo>
                    <a:pt x="3426" y="29356"/>
                  </a:lnTo>
                  <a:lnTo>
                    <a:pt x="3426" y="29418"/>
                  </a:lnTo>
                  <a:lnTo>
                    <a:pt x="3406" y="29500"/>
                  </a:lnTo>
                  <a:lnTo>
                    <a:pt x="3344" y="29582"/>
                  </a:lnTo>
                  <a:lnTo>
                    <a:pt x="3324" y="29684"/>
                  </a:lnTo>
                  <a:lnTo>
                    <a:pt x="3283" y="29766"/>
                  </a:lnTo>
                  <a:lnTo>
                    <a:pt x="3262" y="29828"/>
                  </a:lnTo>
                  <a:lnTo>
                    <a:pt x="3242" y="29848"/>
                  </a:lnTo>
                  <a:lnTo>
                    <a:pt x="3180" y="29951"/>
                  </a:lnTo>
                  <a:lnTo>
                    <a:pt x="3139" y="30054"/>
                  </a:lnTo>
                  <a:lnTo>
                    <a:pt x="3118" y="30156"/>
                  </a:lnTo>
                  <a:lnTo>
                    <a:pt x="3057" y="30259"/>
                  </a:lnTo>
                  <a:lnTo>
                    <a:pt x="3057" y="30341"/>
                  </a:lnTo>
                  <a:lnTo>
                    <a:pt x="3036" y="30423"/>
                  </a:lnTo>
                  <a:lnTo>
                    <a:pt x="2975" y="30505"/>
                  </a:lnTo>
                  <a:lnTo>
                    <a:pt x="2954" y="30607"/>
                  </a:lnTo>
                  <a:lnTo>
                    <a:pt x="2934" y="30710"/>
                  </a:lnTo>
                  <a:lnTo>
                    <a:pt x="2872" y="30813"/>
                  </a:lnTo>
                  <a:lnTo>
                    <a:pt x="2872" y="30895"/>
                  </a:lnTo>
                  <a:lnTo>
                    <a:pt x="2852" y="30956"/>
                  </a:lnTo>
                  <a:lnTo>
                    <a:pt x="2688" y="31141"/>
                  </a:lnTo>
                  <a:lnTo>
                    <a:pt x="2606" y="31161"/>
                  </a:lnTo>
                  <a:lnTo>
                    <a:pt x="2524" y="31161"/>
                  </a:lnTo>
                  <a:lnTo>
                    <a:pt x="2462" y="31202"/>
                  </a:lnTo>
                  <a:lnTo>
                    <a:pt x="2400" y="31223"/>
                  </a:lnTo>
                  <a:lnTo>
                    <a:pt x="2236" y="31243"/>
                  </a:lnTo>
                  <a:lnTo>
                    <a:pt x="2093" y="31243"/>
                  </a:lnTo>
                  <a:lnTo>
                    <a:pt x="2031" y="31264"/>
                  </a:lnTo>
                  <a:lnTo>
                    <a:pt x="1949" y="31305"/>
                  </a:lnTo>
                  <a:lnTo>
                    <a:pt x="1621" y="31346"/>
                  </a:lnTo>
                  <a:lnTo>
                    <a:pt x="1518" y="31387"/>
                  </a:lnTo>
                  <a:lnTo>
                    <a:pt x="1416" y="31407"/>
                  </a:lnTo>
                  <a:lnTo>
                    <a:pt x="1313" y="31449"/>
                  </a:lnTo>
                  <a:lnTo>
                    <a:pt x="1211" y="31510"/>
                  </a:lnTo>
                  <a:lnTo>
                    <a:pt x="1170" y="31551"/>
                  </a:lnTo>
                  <a:lnTo>
                    <a:pt x="1129" y="31572"/>
                  </a:lnTo>
                  <a:lnTo>
                    <a:pt x="1026" y="31613"/>
                  </a:lnTo>
                  <a:lnTo>
                    <a:pt x="923" y="31633"/>
                  </a:lnTo>
                  <a:lnTo>
                    <a:pt x="882" y="31674"/>
                  </a:lnTo>
                  <a:lnTo>
                    <a:pt x="862" y="31695"/>
                  </a:lnTo>
                  <a:lnTo>
                    <a:pt x="759" y="31777"/>
                  </a:lnTo>
                  <a:lnTo>
                    <a:pt x="657" y="31879"/>
                  </a:lnTo>
                  <a:lnTo>
                    <a:pt x="472" y="32064"/>
                  </a:lnTo>
                  <a:lnTo>
                    <a:pt x="390" y="32166"/>
                  </a:lnTo>
                  <a:lnTo>
                    <a:pt x="308" y="32269"/>
                  </a:lnTo>
                  <a:lnTo>
                    <a:pt x="308" y="32249"/>
                  </a:lnTo>
                  <a:lnTo>
                    <a:pt x="247" y="32310"/>
                  </a:lnTo>
                  <a:lnTo>
                    <a:pt x="226" y="32372"/>
                  </a:lnTo>
                  <a:lnTo>
                    <a:pt x="205" y="32536"/>
                  </a:lnTo>
                  <a:lnTo>
                    <a:pt x="185" y="32679"/>
                  </a:lnTo>
                  <a:lnTo>
                    <a:pt x="164" y="32761"/>
                  </a:lnTo>
                  <a:lnTo>
                    <a:pt x="123" y="32823"/>
                  </a:lnTo>
                  <a:lnTo>
                    <a:pt x="123" y="32905"/>
                  </a:lnTo>
                  <a:lnTo>
                    <a:pt x="103" y="32987"/>
                  </a:lnTo>
                  <a:lnTo>
                    <a:pt x="21" y="33295"/>
                  </a:lnTo>
                  <a:lnTo>
                    <a:pt x="0" y="33623"/>
                  </a:lnTo>
                  <a:lnTo>
                    <a:pt x="21" y="33951"/>
                  </a:lnTo>
                  <a:lnTo>
                    <a:pt x="62" y="34095"/>
                  </a:lnTo>
                  <a:lnTo>
                    <a:pt x="103" y="34259"/>
                  </a:lnTo>
                  <a:lnTo>
                    <a:pt x="123" y="34608"/>
                  </a:lnTo>
                  <a:lnTo>
                    <a:pt x="185" y="34751"/>
                  </a:lnTo>
                  <a:lnTo>
                    <a:pt x="205" y="34915"/>
                  </a:lnTo>
                  <a:lnTo>
                    <a:pt x="205" y="35100"/>
                  </a:lnTo>
                  <a:lnTo>
                    <a:pt x="205" y="35264"/>
                  </a:lnTo>
                  <a:lnTo>
                    <a:pt x="205" y="35428"/>
                  </a:lnTo>
                  <a:lnTo>
                    <a:pt x="205" y="35592"/>
                  </a:lnTo>
                  <a:lnTo>
                    <a:pt x="226" y="35756"/>
                  </a:lnTo>
                  <a:lnTo>
                    <a:pt x="288" y="35921"/>
                  </a:lnTo>
                  <a:lnTo>
                    <a:pt x="308" y="36269"/>
                  </a:lnTo>
                  <a:lnTo>
                    <a:pt x="370" y="36413"/>
                  </a:lnTo>
                  <a:lnTo>
                    <a:pt x="390" y="36577"/>
                  </a:lnTo>
                  <a:lnTo>
                    <a:pt x="390" y="36741"/>
                  </a:lnTo>
                  <a:lnTo>
                    <a:pt x="390" y="36905"/>
                  </a:lnTo>
                  <a:lnTo>
                    <a:pt x="370" y="37090"/>
                  </a:lnTo>
                  <a:lnTo>
                    <a:pt x="390" y="37254"/>
                  </a:lnTo>
                  <a:lnTo>
                    <a:pt x="411" y="37418"/>
                  </a:lnTo>
                  <a:lnTo>
                    <a:pt x="472" y="37562"/>
                  </a:lnTo>
                  <a:lnTo>
                    <a:pt x="493" y="38095"/>
                  </a:lnTo>
                  <a:lnTo>
                    <a:pt x="554" y="38239"/>
                  </a:lnTo>
                  <a:lnTo>
                    <a:pt x="575" y="38362"/>
                  </a:lnTo>
                  <a:lnTo>
                    <a:pt x="575" y="38505"/>
                  </a:lnTo>
                  <a:lnTo>
                    <a:pt x="575" y="38649"/>
                  </a:lnTo>
                  <a:lnTo>
                    <a:pt x="575" y="38813"/>
                  </a:lnTo>
                  <a:lnTo>
                    <a:pt x="575" y="38957"/>
                  </a:lnTo>
                  <a:lnTo>
                    <a:pt x="595" y="39080"/>
                  </a:lnTo>
                  <a:lnTo>
                    <a:pt x="657" y="39223"/>
                  </a:lnTo>
                  <a:lnTo>
                    <a:pt x="677" y="39736"/>
                  </a:lnTo>
                  <a:lnTo>
                    <a:pt x="739" y="39880"/>
                  </a:lnTo>
                  <a:lnTo>
                    <a:pt x="759" y="40023"/>
                  </a:lnTo>
                  <a:lnTo>
                    <a:pt x="759" y="40167"/>
                  </a:lnTo>
                  <a:lnTo>
                    <a:pt x="759" y="40311"/>
                  </a:lnTo>
                  <a:lnTo>
                    <a:pt x="739" y="40454"/>
                  </a:lnTo>
                  <a:lnTo>
                    <a:pt x="759" y="40598"/>
                  </a:lnTo>
                  <a:lnTo>
                    <a:pt x="780" y="40741"/>
                  </a:lnTo>
                  <a:lnTo>
                    <a:pt x="841" y="40885"/>
                  </a:lnTo>
                  <a:lnTo>
                    <a:pt x="862" y="41398"/>
                  </a:lnTo>
                  <a:lnTo>
                    <a:pt x="923" y="41562"/>
                  </a:lnTo>
                  <a:lnTo>
                    <a:pt x="944" y="41726"/>
                  </a:lnTo>
                  <a:lnTo>
                    <a:pt x="944" y="41890"/>
                  </a:lnTo>
                  <a:lnTo>
                    <a:pt x="944" y="42054"/>
                  </a:lnTo>
                  <a:lnTo>
                    <a:pt x="923" y="42218"/>
                  </a:lnTo>
                  <a:lnTo>
                    <a:pt x="944" y="42382"/>
                  </a:lnTo>
                  <a:lnTo>
                    <a:pt x="964" y="42547"/>
                  </a:lnTo>
                  <a:lnTo>
                    <a:pt x="1026" y="42711"/>
                  </a:lnTo>
                  <a:lnTo>
                    <a:pt x="1047" y="43059"/>
                  </a:lnTo>
                  <a:lnTo>
                    <a:pt x="1108" y="43244"/>
                  </a:lnTo>
                  <a:lnTo>
                    <a:pt x="1129" y="43429"/>
                  </a:lnTo>
                  <a:lnTo>
                    <a:pt x="1129" y="43613"/>
                  </a:lnTo>
                  <a:lnTo>
                    <a:pt x="1129" y="43798"/>
                  </a:lnTo>
                  <a:lnTo>
                    <a:pt x="1108" y="43983"/>
                  </a:lnTo>
                  <a:lnTo>
                    <a:pt x="1108" y="44188"/>
                  </a:lnTo>
                  <a:lnTo>
                    <a:pt x="1149" y="44372"/>
                  </a:lnTo>
                  <a:lnTo>
                    <a:pt x="1211" y="44557"/>
                  </a:lnTo>
                  <a:lnTo>
                    <a:pt x="1211" y="44906"/>
                  </a:lnTo>
                  <a:lnTo>
                    <a:pt x="1293" y="45090"/>
                  </a:lnTo>
                  <a:lnTo>
                    <a:pt x="1313" y="45275"/>
                  </a:lnTo>
                  <a:lnTo>
                    <a:pt x="1313" y="45460"/>
                  </a:lnTo>
                  <a:lnTo>
                    <a:pt x="1313" y="45644"/>
                  </a:lnTo>
                  <a:lnTo>
                    <a:pt x="1293" y="45829"/>
                  </a:lnTo>
                  <a:lnTo>
                    <a:pt x="1293" y="46013"/>
                  </a:lnTo>
                  <a:lnTo>
                    <a:pt x="1334" y="46198"/>
                  </a:lnTo>
                  <a:lnTo>
                    <a:pt x="1395" y="46383"/>
                  </a:lnTo>
                  <a:lnTo>
                    <a:pt x="1395" y="46731"/>
                  </a:lnTo>
                  <a:lnTo>
                    <a:pt x="1457" y="46896"/>
                  </a:lnTo>
                  <a:lnTo>
                    <a:pt x="1498" y="47060"/>
                  </a:lnTo>
                  <a:lnTo>
                    <a:pt x="1498" y="47224"/>
                  </a:lnTo>
                  <a:lnTo>
                    <a:pt x="1498" y="47388"/>
                  </a:lnTo>
                  <a:lnTo>
                    <a:pt x="1477" y="47552"/>
                  </a:lnTo>
                  <a:lnTo>
                    <a:pt x="1477" y="47716"/>
                  </a:lnTo>
                  <a:lnTo>
                    <a:pt x="1518" y="47880"/>
                  </a:lnTo>
                  <a:lnTo>
                    <a:pt x="1559" y="48044"/>
                  </a:lnTo>
                  <a:lnTo>
                    <a:pt x="1580" y="48393"/>
                  </a:lnTo>
                  <a:lnTo>
                    <a:pt x="1641" y="48598"/>
                  </a:lnTo>
                  <a:lnTo>
                    <a:pt x="1682" y="48803"/>
                  </a:lnTo>
                  <a:lnTo>
                    <a:pt x="1682" y="49008"/>
                  </a:lnTo>
                  <a:lnTo>
                    <a:pt x="1682" y="49234"/>
                  </a:lnTo>
                  <a:lnTo>
                    <a:pt x="1662" y="49439"/>
                  </a:lnTo>
                  <a:lnTo>
                    <a:pt x="1662" y="49644"/>
                  </a:lnTo>
                  <a:lnTo>
                    <a:pt x="1703" y="49850"/>
                  </a:lnTo>
                  <a:lnTo>
                    <a:pt x="1765" y="50055"/>
                  </a:lnTo>
                  <a:lnTo>
                    <a:pt x="1765" y="50403"/>
                  </a:lnTo>
                  <a:lnTo>
                    <a:pt x="1826" y="50588"/>
                  </a:lnTo>
                  <a:lnTo>
                    <a:pt x="1867" y="50773"/>
                  </a:lnTo>
                  <a:lnTo>
                    <a:pt x="1867" y="50957"/>
                  </a:lnTo>
                  <a:lnTo>
                    <a:pt x="1847" y="51142"/>
                  </a:lnTo>
                  <a:lnTo>
                    <a:pt x="1847" y="51347"/>
                  </a:lnTo>
                  <a:lnTo>
                    <a:pt x="1847" y="51532"/>
                  </a:lnTo>
                  <a:lnTo>
                    <a:pt x="1888" y="51716"/>
                  </a:lnTo>
                  <a:lnTo>
                    <a:pt x="1949" y="51901"/>
                  </a:lnTo>
                  <a:lnTo>
                    <a:pt x="1949" y="52250"/>
                  </a:lnTo>
                  <a:lnTo>
                    <a:pt x="2011" y="52393"/>
                  </a:lnTo>
                  <a:lnTo>
                    <a:pt x="2052" y="52557"/>
                  </a:lnTo>
                  <a:lnTo>
                    <a:pt x="2052" y="52721"/>
                  </a:lnTo>
                  <a:lnTo>
                    <a:pt x="2031" y="52886"/>
                  </a:lnTo>
                  <a:lnTo>
                    <a:pt x="2031" y="53070"/>
                  </a:lnTo>
                  <a:lnTo>
                    <a:pt x="2031" y="53234"/>
                  </a:lnTo>
                  <a:lnTo>
                    <a:pt x="2072" y="53398"/>
                  </a:lnTo>
                  <a:lnTo>
                    <a:pt x="2113" y="53542"/>
                  </a:lnTo>
                  <a:lnTo>
                    <a:pt x="2134" y="53911"/>
                  </a:lnTo>
                  <a:lnTo>
                    <a:pt x="2195" y="54075"/>
                  </a:lnTo>
                  <a:lnTo>
                    <a:pt x="2236" y="54260"/>
                  </a:lnTo>
                  <a:lnTo>
                    <a:pt x="2236" y="54445"/>
                  </a:lnTo>
                  <a:lnTo>
                    <a:pt x="2216" y="54650"/>
                  </a:lnTo>
                  <a:lnTo>
                    <a:pt x="2216" y="54834"/>
                  </a:lnTo>
                  <a:lnTo>
                    <a:pt x="2216" y="55019"/>
                  </a:lnTo>
                  <a:lnTo>
                    <a:pt x="2236" y="55204"/>
                  </a:lnTo>
                  <a:lnTo>
                    <a:pt x="2298" y="55388"/>
                  </a:lnTo>
                  <a:lnTo>
                    <a:pt x="2318" y="55922"/>
                  </a:lnTo>
                  <a:lnTo>
                    <a:pt x="2380" y="56065"/>
                  </a:lnTo>
                  <a:lnTo>
                    <a:pt x="2421" y="56229"/>
                  </a:lnTo>
                  <a:lnTo>
                    <a:pt x="2421" y="56393"/>
                  </a:lnTo>
                  <a:lnTo>
                    <a:pt x="2400" y="56558"/>
                  </a:lnTo>
                  <a:lnTo>
                    <a:pt x="2400" y="56742"/>
                  </a:lnTo>
                  <a:lnTo>
                    <a:pt x="2400" y="56906"/>
                  </a:lnTo>
                  <a:lnTo>
                    <a:pt x="2421" y="57070"/>
                  </a:lnTo>
                  <a:lnTo>
                    <a:pt x="2483" y="57214"/>
                  </a:lnTo>
                  <a:lnTo>
                    <a:pt x="2503" y="57747"/>
                  </a:lnTo>
                  <a:lnTo>
                    <a:pt x="2565" y="57911"/>
                  </a:lnTo>
                  <a:lnTo>
                    <a:pt x="2606" y="58076"/>
                  </a:lnTo>
                  <a:lnTo>
                    <a:pt x="2606" y="58240"/>
                  </a:lnTo>
                  <a:lnTo>
                    <a:pt x="2585" y="58404"/>
                  </a:lnTo>
                  <a:lnTo>
                    <a:pt x="2585" y="58568"/>
                  </a:lnTo>
                  <a:lnTo>
                    <a:pt x="2585" y="58732"/>
                  </a:lnTo>
                  <a:lnTo>
                    <a:pt x="2606" y="58896"/>
                  </a:lnTo>
                  <a:lnTo>
                    <a:pt x="2688" y="59060"/>
                  </a:lnTo>
                  <a:lnTo>
                    <a:pt x="2688" y="59389"/>
                  </a:lnTo>
                  <a:lnTo>
                    <a:pt x="2749" y="59573"/>
                  </a:lnTo>
                  <a:lnTo>
                    <a:pt x="2790" y="59778"/>
                  </a:lnTo>
                  <a:lnTo>
                    <a:pt x="2790" y="59963"/>
                  </a:lnTo>
                  <a:lnTo>
                    <a:pt x="2770" y="60148"/>
                  </a:lnTo>
                  <a:lnTo>
                    <a:pt x="2770" y="60332"/>
                  </a:lnTo>
                  <a:lnTo>
                    <a:pt x="2770" y="60537"/>
                  </a:lnTo>
                  <a:lnTo>
                    <a:pt x="2790" y="60722"/>
                  </a:lnTo>
                  <a:lnTo>
                    <a:pt x="2852" y="60907"/>
                  </a:lnTo>
                  <a:lnTo>
                    <a:pt x="2872" y="61419"/>
                  </a:lnTo>
                  <a:lnTo>
                    <a:pt x="2934" y="61583"/>
                  </a:lnTo>
                  <a:lnTo>
                    <a:pt x="2954" y="61748"/>
                  </a:lnTo>
                  <a:lnTo>
                    <a:pt x="2975" y="61912"/>
                  </a:lnTo>
                  <a:lnTo>
                    <a:pt x="2954" y="62076"/>
                  </a:lnTo>
                  <a:lnTo>
                    <a:pt x="2954" y="62240"/>
                  </a:lnTo>
                  <a:lnTo>
                    <a:pt x="2954" y="62404"/>
                  </a:lnTo>
                  <a:lnTo>
                    <a:pt x="2975" y="62568"/>
                  </a:lnTo>
                  <a:lnTo>
                    <a:pt x="3036" y="62732"/>
                  </a:lnTo>
                  <a:lnTo>
                    <a:pt x="3057" y="63266"/>
                  </a:lnTo>
                  <a:lnTo>
                    <a:pt x="3118" y="63389"/>
                  </a:lnTo>
                  <a:lnTo>
                    <a:pt x="3139" y="63512"/>
                  </a:lnTo>
                  <a:lnTo>
                    <a:pt x="3159" y="63655"/>
                  </a:lnTo>
                  <a:lnTo>
                    <a:pt x="3159" y="63778"/>
                  </a:lnTo>
                  <a:lnTo>
                    <a:pt x="3139" y="64066"/>
                  </a:lnTo>
                  <a:lnTo>
                    <a:pt x="3139" y="64332"/>
                  </a:lnTo>
                  <a:lnTo>
                    <a:pt x="3159" y="64455"/>
                  </a:lnTo>
                  <a:lnTo>
                    <a:pt x="3242" y="64579"/>
                  </a:lnTo>
                  <a:lnTo>
                    <a:pt x="3242" y="64907"/>
                  </a:lnTo>
                  <a:lnTo>
                    <a:pt x="3303" y="65071"/>
                  </a:lnTo>
                  <a:lnTo>
                    <a:pt x="3324" y="65235"/>
                  </a:lnTo>
                  <a:lnTo>
                    <a:pt x="3344" y="65399"/>
                  </a:lnTo>
                  <a:lnTo>
                    <a:pt x="3324" y="65563"/>
                  </a:lnTo>
                  <a:lnTo>
                    <a:pt x="3324" y="65727"/>
                  </a:lnTo>
                  <a:lnTo>
                    <a:pt x="3324" y="65912"/>
                  </a:lnTo>
                  <a:lnTo>
                    <a:pt x="3344" y="66056"/>
                  </a:lnTo>
                  <a:lnTo>
                    <a:pt x="3406" y="66220"/>
                  </a:lnTo>
                  <a:lnTo>
                    <a:pt x="3426" y="66753"/>
                  </a:lnTo>
                  <a:lnTo>
                    <a:pt x="3488" y="66917"/>
                  </a:lnTo>
                  <a:lnTo>
                    <a:pt x="3508" y="67081"/>
                  </a:lnTo>
                  <a:lnTo>
                    <a:pt x="3508" y="67245"/>
                  </a:lnTo>
                  <a:lnTo>
                    <a:pt x="3508" y="67409"/>
                  </a:lnTo>
                  <a:lnTo>
                    <a:pt x="3508" y="67574"/>
                  </a:lnTo>
                  <a:lnTo>
                    <a:pt x="3508" y="67738"/>
                  </a:lnTo>
                  <a:lnTo>
                    <a:pt x="3529" y="67902"/>
                  </a:lnTo>
                  <a:lnTo>
                    <a:pt x="3590" y="68066"/>
                  </a:lnTo>
                  <a:lnTo>
                    <a:pt x="3611" y="68394"/>
                  </a:lnTo>
                  <a:lnTo>
                    <a:pt x="3672" y="68558"/>
                  </a:lnTo>
                  <a:lnTo>
                    <a:pt x="3693" y="68722"/>
                  </a:lnTo>
                  <a:lnTo>
                    <a:pt x="3693" y="68886"/>
                  </a:lnTo>
                  <a:lnTo>
                    <a:pt x="3693" y="69051"/>
                  </a:lnTo>
                  <a:lnTo>
                    <a:pt x="3693" y="69235"/>
                  </a:lnTo>
                  <a:lnTo>
                    <a:pt x="3693" y="69399"/>
                  </a:lnTo>
                  <a:lnTo>
                    <a:pt x="3713" y="69563"/>
                  </a:lnTo>
                  <a:lnTo>
                    <a:pt x="3775" y="69707"/>
                  </a:lnTo>
                  <a:lnTo>
                    <a:pt x="3795" y="70240"/>
                  </a:lnTo>
                  <a:lnTo>
                    <a:pt x="3857" y="70404"/>
                  </a:lnTo>
                  <a:lnTo>
                    <a:pt x="3877" y="70569"/>
                  </a:lnTo>
                  <a:lnTo>
                    <a:pt x="3877" y="70733"/>
                  </a:lnTo>
                  <a:lnTo>
                    <a:pt x="3877" y="70897"/>
                  </a:lnTo>
                  <a:lnTo>
                    <a:pt x="3877" y="71061"/>
                  </a:lnTo>
                  <a:lnTo>
                    <a:pt x="3877" y="71225"/>
                  </a:lnTo>
                  <a:lnTo>
                    <a:pt x="3898" y="71389"/>
                  </a:lnTo>
                  <a:lnTo>
                    <a:pt x="3960" y="71553"/>
                  </a:lnTo>
                  <a:lnTo>
                    <a:pt x="3980" y="71902"/>
                  </a:lnTo>
                  <a:lnTo>
                    <a:pt x="4042" y="72066"/>
                  </a:lnTo>
                  <a:lnTo>
                    <a:pt x="4062" y="72230"/>
                  </a:lnTo>
                  <a:lnTo>
                    <a:pt x="4062" y="72394"/>
                  </a:lnTo>
                  <a:lnTo>
                    <a:pt x="4062" y="72558"/>
                  </a:lnTo>
                  <a:lnTo>
                    <a:pt x="4062" y="72723"/>
                  </a:lnTo>
                  <a:lnTo>
                    <a:pt x="4062" y="72887"/>
                  </a:lnTo>
                  <a:lnTo>
                    <a:pt x="4083" y="73051"/>
                  </a:lnTo>
                  <a:lnTo>
                    <a:pt x="4144" y="73194"/>
                  </a:lnTo>
                  <a:lnTo>
                    <a:pt x="4165" y="73564"/>
                  </a:lnTo>
                  <a:lnTo>
                    <a:pt x="4226" y="73728"/>
                  </a:lnTo>
                  <a:lnTo>
                    <a:pt x="4247" y="73912"/>
                  </a:lnTo>
                  <a:lnTo>
                    <a:pt x="4247" y="74118"/>
                  </a:lnTo>
                  <a:lnTo>
                    <a:pt x="4247" y="74302"/>
                  </a:lnTo>
                  <a:lnTo>
                    <a:pt x="4226" y="74487"/>
                  </a:lnTo>
                  <a:lnTo>
                    <a:pt x="4247" y="74671"/>
                  </a:lnTo>
                  <a:lnTo>
                    <a:pt x="4267" y="74856"/>
                  </a:lnTo>
                  <a:lnTo>
                    <a:pt x="4329" y="75041"/>
                  </a:lnTo>
                  <a:lnTo>
                    <a:pt x="4349" y="75389"/>
                  </a:lnTo>
                  <a:lnTo>
                    <a:pt x="4390" y="75553"/>
                  </a:lnTo>
                  <a:lnTo>
                    <a:pt x="4431" y="75697"/>
                  </a:lnTo>
                  <a:lnTo>
                    <a:pt x="4431" y="75841"/>
                  </a:lnTo>
                  <a:lnTo>
                    <a:pt x="4431" y="76005"/>
                  </a:lnTo>
                  <a:lnTo>
                    <a:pt x="4431" y="76313"/>
                  </a:lnTo>
                  <a:lnTo>
                    <a:pt x="4411" y="76477"/>
                  </a:lnTo>
                  <a:lnTo>
                    <a:pt x="4431" y="76620"/>
                  </a:lnTo>
                  <a:lnTo>
                    <a:pt x="4431" y="76702"/>
                  </a:lnTo>
                  <a:lnTo>
                    <a:pt x="4452" y="76764"/>
                  </a:lnTo>
                  <a:lnTo>
                    <a:pt x="4472" y="76825"/>
                  </a:lnTo>
                  <a:lnTo>
                    <a:pt x="4513" y="76887"/>
                  </a:lnTo>
                  <a:lnTo>
                    <a:pt x="4534" y="77215"/>
                  </a:lnTo>
                  <a:lnTo>
                    <a:pt x="4595" y="77379"/>
                  </a:lnTo>
                  <a:lnTo>
                    <a:pt x="4616" y="77543"/>
                  </a:lnTo>
                  <a:lnTo>
                    <a:pt x="4616" y="77707"/>
                  </a:lnTo>
                  <a:lnTo>
                    <a:pt x="4616" y="77872"/>
                  </a:lnTo>
                  <a:lnTo>
                    <a:pt x="4595" y="78036"/>
                  </a:lnTo>
                  <a:lnTo>
                    <a:pt x="4616" y="78200"/>
                  </a:lnTo>
                  <a:lnTo>
                    <a:pt x="4636" y="78364"/>
                  </a:lnTo>
                  <a:lnTo>
                    <a:pt x="4698" y="78528"/>
                  </a:lnTo>
                  <a:lnTo>
                    <a:pt x="4698" y="78877"/>
                  </a:lnTo>
                  <a:lnTo>
                    <a:pt x="4780" y="79041"/>
                  </a:lnTo>
                  <a:lnTo>
                    <a:pt x="4801" y="79205"/>
                  </a:lnTo>
                  <a:lnTo>
                    <a:pt x="4801" y="79369"/>
                  </a:lnTo>
                  <a:lnTo>
                    <a:pt x="4801" y="79533"/>
                  </a:lnTo>
                  <a:lnTo>
                    <a:pt x="4780" y="79697"/>
                  </a:lnTo>
                  <a:lnTo>
                    <a:pt x="4801" y="79861"/>
                  </a:lnTo>
                  <a:lnTo>
                    <a:pt x="4821" y="80026"/>
                  </a:lnTo>
                  <a:lnTo>
                    <a:pt x="4883" y="80190"/>
                  </a:lnTo>
                  <a:lnTo>
                    <a:pt x="4903" y="80518"/>
                  </a:lnTo>
                  <a:lnTo>
                    <a:pt x="4965" y="80682"/>
                  </a:lnTo>
                  <a:lnTo>
                    <a:pt x="4985" y="80846"/>
                  </a:lnTo>
                  <a:lnTo>
                    <a:pt x="4985" y="81010"/>
                  </a:lnTo>
                  <a:lnTo>
                    <a:pt x="4985" y="81174"/>
                  </a:lnTo>
                  <a:lnTo>
                    <a:pt x="4965" y="81338"/>
                  </a:lnTo>
                  <a:lnTo>
                    <a:pt x="4985" y="81523"/>
                  </a:lnTo>
                  <a:lnTo>
                    <a:pt x="5006" y="81667"/>
                  </a:lnTo>
                  <a:lnTo>
                    <a:pt x="5067" y="81831"/>
                  </a:lnTo>
                  <a:lnTo>
                    <a:pt x="5067" y="82179"/>
                  </a:lnTo>
                  <a:lnTo>
                    <a:pt x="5129" y="82344"/>
                  </a:lnTo>
                  <a:lnTo>
                    <a:pt x="5170" y="82508"/>
                  </a:lnTo>
                  <a:lnTo>
                    <a:pt x="5170" y="82672"/>
                  </a:lnTo>
                  <a:lnTo>
                    <a:pt x="5170" y="82836"/>
                  </a:lnTo>
                  <a:lnTo>
                    <a:pt x="5149" y="83000"/>
                  </a:lnTo>
                  <a:lnTo>
                    <a:pt x="5149" y="83164"/>
                  </a:lnTo>
                  <a:lnTo>
                    <a:pt x="5190" y="83328"/>
                  </a:lnTo>
                  <a:lnTo>
                    <a:pt x="5252" y="83492"/>
                  </a:lnTo>
                  <a:lnTo>
                    <a:pt x="5272" y="84005"/>
                  </a:lnTo>
                  <a:lnTo>
                    <a:pt x="5313" y="84149"/>
                  </a:lnTo>
                  <a:lnTo>
                    <a:pt x="5354" y="84292"/>
                  </a:lnTo>
                  <a:lnTo>
                    <a:pt x="5354" y="84436"/>
                  </a:lnTo>
                  <a:lnTo>
                    <a:pt x="5354" y="84580"/>
                  </a:lnTo>
                  <a:lnTo>
                    <a:pt x="5334" y="84723"/>
                  </a:lnTo>
                  <a:lnTo>
                    <a:pt x="5354" y="84867"/>
                  </a:lnTo>
                  <a:lnTo>
                    <a:pt x="5375" y="85010"/>
                  </a:lnTo>
                  <a:lnTo>
                    <a:pt x="5437" y="85134"/>
                  </a:lnTo>
                  <a:lnTo>
                    <a:pt x="5437" y="85503"/>
                  </a:lnTo>
                  <a:lnTo>
                    <a:pt x="5498" y="85646"/>
                  </a:lnTo>
                  <a:lnTo>
                    <a:pt x="5539" y="85810"/>
                  </a:lnTo>
                  <a:lnTo>
                    <a:pt x="5539" y="85975"/>
                  </a:lnTo>
                  <a:lnTo>
                    <a:pt x="5539" y="86139"/>
                  </a:lnTo>
                  <a:lnTo>
                    <a:pt x="5519" y="86303"/>
                  </a:lnTo>
                  <a:lnTo>
                    <a:pt x="5519" y="86487"/>
                  </a:lnTo>
                  <a:lnTo>
                    <a:pt x="5560" y="86631"/>
                  </a:lnTo>
                  <a:lnTo>
                    <a:pt x="5621" y="86795"/>
                  </a:lnTo>
                  <a:lnTo>
                    <a:pt x="5642" y="87329"/>
                  </a:lnTo>
                  <a:lnTo>
                    <a:pt x="5683" y="87452"/>
                  </a:lnTo>
                  <a:lnTo>
                    <a:pt x="5724" y="87595"/>
                  </a:lnTo>
                  <a:lnTo>
                    <a:pt x="5724" y="87739"/>
                  </a:lnTo>
                  <a:lnTo>
                    <a:pt x="5724" y="87882"/>
                  </a:lnTo>
                  <a:lnTo>
                    <a:pt x="5703" y="88026"/>
                  </a:lnTo>
                  <a:lnTo>
                    <a:pt x="5703" y="88170"/>
                  </a:lnTo>
                  <a:lnTo>
                    <a:pt x="5744" y="88313"/>
                  </a:lnTo>
                  <a:lnTo>
                    <a:pt x="5806" y="88457"/>
                  </a:lnTo>
                  <a:lnTo>
                    <a:pt x="5806" y="88785"/>
                  </a:lnTo>
                  <a:lnTo>
                    <a:pt x="5867" y="88949"/>
                  </a:lnTo>
                  <a:lnTo>
                    <a:pt x="5908" y="89113"/>
                  </a:lnTo>
                  <a:lnTo>
                    <a:pt x="5908" y="89277"/>
                  </a:lnTo>
                  <a:lnTo>
                    <a:pt x="5888" y="89441"/>
                  </a:lnTo>
                  <a:lnTo>
                    <a:pt x="5888" y="89626"/>
                  </a:lnTo>
                  <a:lnTo>
                    <a:pt x="5888" y="89790"/>
                  </a:lnTo>
                  <a:lnTo>
                    <a:pt x="5929" y="89954"/>
                  </a:lnTo>
                  <a:lnTo>
                    <a:pt x="5990" y="90098"/>
                  </a:lnTo>
                  <a:lnTo>
                    <a:pt x="6011" y="90180"/>
                  </a:lnTo>
                  <a:lnTo>
                    <a:pt x="5990" y="90262"/>
                  </a:lnTo>
                  <a:lnTo>
                    <a:pt x="6052" y="90426"/>
                  </a:lnTo>
                  <a:lnTo>
                    <a:pt x="6093" y="90590"/>
                  </a:lnTo>
                  <a:lnTo>
                    <a:pt x="6093" y="90754"/>
                  </a:lnTo>
                  <a:lnTo>
                    <a:pt x="6072" y="90918"/>
                  </a:lnTo>
                  <a:lnTo>
                    <a:pt x="6072" y="91083"/>
                  </a:lnTo>
                  <a:lnTo>
                    <a:pt x="6072" y="91247"/>
                  </a:lnTo>
                  <a:lnTo>
                    <a:pt x="6093" y="91411"/>
                  </a:lnTo>
                  <a:lnTo>
                    <a:pt x="6155" y="91575"/>
                  </a:lnTo>
                  <a:lnTo>
                    <a:pt x="6175" y="91924"/>
                  </a:lnTo>
                  <a:lnTo>
                    <a:pt x="6237" y="92047"/>
                  </a:lnTo>
                  <a:lnTo>
                    <a:pt x="6257" y="92190"/>
                  </a:lnTo>
                  <a:lnTo>
                    <a:pt x="6278" y="92334"/>
                  </a:lnTo>
                  <a:lnTo>
                    <a:pt x="6257" y="92478"/>
                  </a:lnTo>
                  <a:lnTo>
                    <a:pt x="6257" y="92621"/>
                  </a:lnTo>
                  <a:lnTo>
                    <a:pt x="6257" y="92765"/>
                  </a:lnTo>
                  <a:lnTo>
                    <a:pt x="6298" y="92908"/>
                  </a:lnTo>
                  <a:lnTo>
                    <a:pt x="6360" y="93052"/>
                  </a:lnTo>
                  <a:lnTo>
                    <a:pt x="6360" y="93380"/>
                  </a:lnTo>
                  <a:lnTo>
                    <a:pt x="6421" y="93524"/>
                  </a:lnTo>
                  <a:lnTo>
                    <a:pt x="6442" y="93667"/>
                  </a:lnTo>
                  <a:lnTo>
                    <a:pt x="6462" y="93811"/>
                  </a:lnTo>
                  <a:lnTo>
                    <a:pt x="6442" y="93955"/>
                  </a:lnTo>
                  <a:lnTo>
                    <a:pt x="6442" y="94098"/>
                  </a:lnTo>
                  <a:lnTo>
                    <a:pt x="6442" y="94242"/>
                  </a:lnTo>
                  <a:lnTo>
                    <a:pt x="6483" y="94385"/>
                  </a:lnTo>
                  <a:lnTo>
                    <a:pt x="6544" y="94508"/>
                  </a:lnTo>
                  <a:lnTo>
                    <a:pt x="6544" y="94590"/>
                  </a:lnTo>
                  <a:lnTo>
                    <a:pt x="6544" y="94672"/>
                  </a:lnTo>
                  <a:lnTo>
                    <a:pt x="6606" y="94816"/>
                  </a:lnTo>
                  <a:lnTo>
                    <a:pt x="6626" y="94960"/>
                  </a:lnTo>
                  <a:lnTo>
                    <a:pt x="6647" y="95103"/>
                  </a:lnTo>
                  <a:lnTo>
                    <a:pt x="6626" y="95247"/>
                  </a:lnTo>
                  <a:lnTo>
                    <a:pt x="6626" y="95390"/>
                  </a:lnTo>
                  <a:lnTo>
                    <a:pt x="6626" y="95534"/>
                  </a:lnTo>
                  <a:lnTo>
                    <a:pt x="6667" y="95657"/>
                  </a:lnTo>
                  <a:lnTo>
                    <a:pt x="6729" y="95801"/>
                  </a:lnTo>
                  <a:lnTo>
                    <a:pt x="6729" y="95883"/>
                  </a:lnTo>
                  <a:lnTo>
                    <a:pt x="6729" y="95965"/>
                  </a:lnTo>
                  <a:lnTo>
                    <a:pt x="6790" y="96149"/>
                  </a:lnTo>
                  <a:lnTo>
                    <a:pt x="6831" y="96334"/>
                  </a:lnTo>
                  <a:lnTo>
                    <a:pt x="6831" y="96519"/>
                  </a:lnTo>
                  <a:lnTo>
                    <a:pt x="6811" y="96703"/>
                  </a:lnTo>
                  <a:lnTo>
                    <a:pt x="6811" y="96888"/>
                  </a:lnTo>
                  <a:lnTo>
                    <a:pt x="6811" y="97093"/>
                  </a:lnTo>
                  <a:lnTo>
                    <a:pt x="6831" y="97278"/>
                  </a:lnTo>
                  <a:lnTo>
                    <a:pt x="6893" y="97442"/>
                  </a:lnTo>
                  <a:lnTo>
                    <a:pt x="6914" y="97791"/>
                  </a:lnTo>
                  <a:lnTo>
                    <a:pt x="6955" y="97852"/>
                  </a:lnTo>
                  <a:lnTo>
                    <a:pt x="6975" y="97934"/>
                  </a:lnTo>
                  <a:lnTo>
                    <a:pt x="6996" y="98078"/>
                  </a:lnTo>
                  <a:lnTo>
                    <a:pt x="7016" y="98242"/>
                  </a:lnTo>
                  <a:lnTo>
                    <a:pt x="7037" y="98303"/>
                  </a:lnTo>
                  <a:lnTo>
                    <a:pt x="7098" y="98365"/>
                  </a:lnTo>
                  <a:lnTo>
                    <a:pt x="7139" y="98427"/>
                  </a:lnTo>
                  <a:lnTo>
                    <a:pt x="7160" y="98488"/>
                  </a:lnTo>
                  <a:lnTo>
                    <a:pt x="7180" y="98652"/>
                  </a:lnTo>
                  <a:lnTo>
                    <a:pt x="7201" y="98796"/>
                  </a:lnTo>
                  <a:lnTo>
                    <a:pt x="7242" y="98857"/>
                  </a:lnTo>
                  <a:lnTo>
                    <a:pt x="7283" y="98919"/>
                  </a:lnTo>
                  <a:lnTo>
                    <a:pt x="7283" y="98898"/>
                  </a:lnTo>
                  <a:lnTo>
                    <a:pt x="7365" y="99021"/>
                  </a:lnTo>
                  <a:lnTo>
                    <a:pt x="7467" y="99104"/>
                  </a:lnTo>
                  <a:lnTo>
                    <a:pt x="7611" y="99288"/>
                  </a:lnTo>
                  <a:lnTo>
                    <a:pt x="7652" y="99350"/>
                  </a:lnTo>
                  <a:lnTo>
                    <a:pt x="7652" y="99432"/>
                  </a:lnTo>
                  <a:lnTo>
                    <a:pt x="7734" y="99555"/>
                  </a:lnTo>
                  <a:lnTo>
                    <a:pt x="7837" y="99657"/>
                  </a:lnTo>
                  <a:lnTo>
                    <a:pt x="7837" y="99637"/>
                  </a:lnTo>
                  <a:lnTo>
                    <a:pt x="7919" y="99739"/>
                  </a:lnTo>
                  <a:lnTo>
                    <a:pt x="8021" y="99842"/>
                  </a:lnTo>
                  <a:lnTo>
                    <a:pt x="8021" y="99821"/>
                  </a:lnTo>
                  <a:lnTo>
                    <a:pt x="8103" y="99924"/>
                  </a:lnTo>
                  <a:lnTo>
                    <a:pt x="8206" y="100027"/>
                  </a:lnTo>
                  <a:lnTo>
                    <a:pt x="8206" y="100006"/>
                  </a:lnTo>
                  <a:lnTo>
                    <a:pt x="8226" y="100047"/>
                  </a:lnTo>
                  <a:lnTo>
                    <a:pt x="8267" y="100068"/>
                  </a:lnTo>
                  <a:lnTo>
                    <a:pt x="8370" y="100109"/>
                  </a:lnTo>
                  <a:lnTo>
                    <a:pt x="8473" y="100150"/>
                  </a:lnTo>
                  <a:lnTo>
                    <a:pt x="8514" y="100170"/>
                  </a:lnTo>
                  <a:lnTo>
                    <a:pt x="8534" y="100211"/>
                  </a:lnTo>
                  <a:lnTo>
                    <a:pt x="8555" y="100232"/>
                  </a:lnTo>
                  <a:lnTo>
                    <a:pt x="8760" y="100396"/>
                  </a:lnTo>
                  <a:lnTo>
                    <a:pt x="8780" y="100416"/>
                  </a:lnTo>
                  <a:lnTo>
                    <a:pt x="8821" y="100437"/>
                  </a:lnTo>
                  <a:lnTo>
                    <a:pt x="8924" y="100478"/>
                  </a:lnTo>
                  <a:lnTo>
                    <a:pt x="9026" y="100519"/>
                  </a:lnTo>
                  <a:lnTo>
                    <a:pt x="9067" y="100539"/>
                  </a:lnTo>
                  <a:lnTo>
                    <a:pt x="9109" y="100581"/>
                  </a:lnTo>
                  <a:lnTo>
                    <a:pt x="9314" y="100622"/>
                  </a:lnTo>
                  <a:lnTo>
                    <a:pt x="9396" y="100683"/>
                  </a:lnTo>
                  <a:lnTo>
                    <a:pt x="9478" y="100765"/>
                  </a:lnTo>
                  <a:lnTo>
                    <a:pt x="9662" y="100806"/>
                  </a:lnTo>
                  <a:lnTo>
                    <a:pt x="9765" y="100868"/>
                  </a:lnTo>
                  <a:lnTo>
                    <a:pt x="9847" y="100950"/>
                  </a:lnTo>
                  <a:lnTo>
                    <a:pt x="9847" y="100929"/>
                  </a:lnTo>
                  <a:lnTo>
                    <a:pt x="9888" y="100970"/>
                  </a:lnTo>
                  <a:lnTo>
                    <a:pt x="9929" y="100991"/>
                  </a:lnTo>
                  <a:lnTo>
                    <a:pt x="10032" y="101032"/>
                  </a:lnTo>
                  <a:lnTo>
                    <a:pt x="10134" y="101073"/>
                  </a:lnTo>
                  <a:lnTo>
                    <a:pt x="10237" y="101114"/>
                  </a:lnTo>
                  <a:lnTo>
                    <a:pt x="10319" y="101114"/>
                  </a:lnTo>
                  <a:lnTo>
                    <a:pt x="10401" y="101134"/>
                  </a:lnTo>
                  <a:lnTo>
                    <a:pt x="10483" y="101196"/>
                  </a:lnTo>
                  <a:lnTo>
                    <a:pt x="10586" y="101216"/>
                  </a:lnTo>
                  <a:lnTo>
                    <a:pt x="10688" y="101257"/>
                  </a:lnTo>
                  <a:lnTo>
                    <a:pt x="10729" y="101278"/>
                  </a:lnTo>
                  <a:lnTo>
                    <a:pt x="10770" y="101299"/>
                  </a:lnTo>
                  <a:lnTo>
                    <a:pt x="10955" y="101340"/>
                  </a:lnTo>
                  <a:lnTo>
                    <a:pt x="11139" y="101483"/>
                  </a:lnTo>
                  <a:lnTo>
                    <a:pt x="11201" y="101545"/>
                  </a:lnTo>
                  <a:lnTo>
                    <a:pt x="11262" y="101565"/>
                  </a:lnTo>
                  <a:lnTo>
                    <a:pt x="11406" y="101586"/>
                  </a:lnTo>
                  <a:lnTo>
                    <a:pt x="11570" y="101606"/>
                  </a:lnTo>
                  <a:lnTo>
                    <a:pt x="11632" y="101627"/>
                  </a:lnTo>
                  <a:lnTo>
                    <a:pt x="11693" y="101668"/>
                  </a:lnTo>
                  <a:lnTo>
                    <a:pt x="11796" y="101668"/>
                  </a:lnTo>
                  <a:lnTo>
                    <a:pt x="11878" y="101709"/>
                  </a:lnTo>
                  <a:lnTo>
                    <a:pt x="11960" y="101750"/>
                  </a:lnTo>
                  <a:lnTo>
                    <a:pt x="12063" y="101770"/>
                  </a:lnTo>
                  <a:lnTo>
                    <a:pt x="12165" y="101811"/>
                  </a:lnTo>
                  <a:lnTo>
                    <a:pt x="12247" y="101852"/>
                  </a:lnTo>
                  <a:lnTo>
                    <a:pt x="12329" y="101852"/>
                  </a:lnTo>
                  <a:lnTo>
                    <a:pt x="12411" y="101873"/>
                  </a:lnTo>
                  <a:lnTo>
                    <a:pt x="12514" y="101934"/>
                  </a:lnTo>
                  <a:lnTo>
                    <a:pt x="12616" y="101955"/>
                  </a:lnTo>
                  <a:lnTo>
                    <a:pt x="12719" y="101975"/>
                  </a:lnTo>
                  <a:lnTo>
                    <a:pt x="12822" y="102037"/>
                  </a:lnTo>
                  <a:lnTo>
                    <a:pt x="12904" y="102037"/>
                  </a:lnTo>
                  <a:lnTo>
                    <a:pt x="12965" y="102058"/>
                  </a:lnTo>
                  <a:lnTo>
                    <a:pt x="13068" y="102119"/>
                  </a:lnTo>
                  <a:lnTo>
                    <a:pt x="13170" y="102140"/>
                  </a:lnTo>
                  <a:lnTo>
                    <a:pt x="13273" y="102160"/>
                  </a:lnTo>
                  <a:lnTo>
                    <a:pt x="13375" y="102222"/>
                  </a:lnTo>
                  <a:lnTo>
                    <a:pt x="13704" y="102242"/>
                  </a:lnTo>
                  <a:lnTo>
                    <a:pt x="13806" y="102304"/>
                  </a:lnTo>
                  <a:lnTo>
                    <a:pt x="13909" y="102324"/>
                  </a:lnTo>
                  <a:lnTo>
                    <a:pt x="14011" y="102345"/>
                  </a:lnTo>
                  <a:lnTo>
                    <a:pt x="14093" y="102406"/>
                  </a:lnTo>
                  <a:lnTo>
                    <a:pt x="14442" y="102427"/>
                  </a:lnTo>
                  <a:lnTo>
                    <a:pt x="14504" y="102468"/>
                  </a:lnTo>
                  <a:lnTo>
                    <a:pt x="14586" y="102488"/>
                  </a:lnTo>
                  <a:lnTo>
                    <a:pt x="14729" y="102509"/>
                  </a:lnTo>
                  <a:lnTo>
                    <a:pt x="14873" y="102529"/>
                  </a:lnTo>
                  <a:lnTo>
                    <a:pt x="14955" y="102550"/>
                  </a:lnTo>
                  <a:lnTo>
                    <a:pt x="15017" y="102591"/>
                  </a:lnTo>
                  <a:lnTo>
                    <a:pt x="15365" y="102611"/>
                  </a:lnTo>
                  <a:lnTo>
                    <a:pt x="15427" y="102652"/>
                  </a:lnTo>
                  <a:lnTo>
                    <a:pt x="15509" y="102673"/>
                  </a:lnTo>
                  <a:lnTo>
                    <a:pt x="15652" y="102693"/>
                  </a:lnTo>
                  <a:lnTo>
                    <a:pt x="15796" y="102693"/>
                  </a:lnTo>
                  <a:lnTo>
                    <a:pt x="15858" y="102734"/>
                  </a:lnTo>
                  <a:lnTo>
                    <a:pt x="15919" y="102776"/>
                  </a:lnTo>
                  <a:lnTo>
                    <a:pt x="16288" y="102796"/>
                  </a:lnTo>
                  <a:lnTo>
                    <a:pt x="16391" y="102858"/>
                  </a:lnTo>
                  <a:lnTo>
                    <a:pt x="16514" y="102878"/>
                  </a:lnTo>
                  <a:lnTo>
                    <a:pt x="16740" y="102858"/>
                  </a:lnTo>
                  <a:lnTo>
                    <a:pt x="16863" y="102858"/>
                  </a:lnTo>
                  <a:lnTo>
                    <a:pt x="16965" y="102878"/>
                  </a:lnTo>
                  <a:lnTo>
                    <a:pt x="17088" y="102899"/>
                  </a:lnTo>
                  <a:lnTo>
                    <a:pt x="17191" y="102960"/>
                  </a:lnTo>
                  <a:lnTo>
                    <a:pt x="17376" y="102981"/>
                  </a:lnTo>
                  <a:lnTo>
                    <a:pt x="17458" y="103022"/>
                  </a:lnTo>
                  <a:lnTo>
                    <a:pt x="17519" y="103042"/>
                  </a:lnTo>
                  <a:lnTo>
                    <a:pt x="17683" y="103063"/>
                  </a:lnTo>
                  <a:lnTo>
                    <a:pt x="17827" y="103063"/>
                  </a:lnTo>
                  <a:lnTo>
                    <a:pt x="17909" y="103083"/>
                  </a:lnTo>
                  <a:lnTo>
                    <a:pt x="17971" y="103124"/>
                  </a:lnTo>
                  <a:lnTo>
                    <a:pt x="18668" y="103165"/>
                  </a:lnTo>
                  <a:lnTo>
                    <a:pt x="18791" y="103227"/>
                  </a:lnTo>
                  <a:lnTo>
                    <a:pt x="19263" y="103227"/>
                  </a:lnTo>
                  <a:lnTo>
                    <a:pt x="19365" y="103247"/>
                  </a:lnTo>
                  <a:lnTo>
                    <a:pt x="19489" y="103268"/>
                  </a:lnTo>
                  <a:lnTo>
                    <a:pt x="19591" y="103329"/>
                  </a:lnTo>
                  <a:lnTo>
                    <a:pt x="20330" y="103350"/>
                  </a:lnTo>
                  <a:lnTo>
                    <a:pt x="20432" y="103391"/>
                  </a:lnTo>
                  <a:lnTo>
                    <a:pt x="20555" y="103411"/>
                  </a:lnTo>
                  <a:lnTo>
                    <a:pt x="20925" y="103411"/>
                  </a:lnTo>
                  <a:lnTo>
                    <a:pt x="21027" y="103432"/>
                  </a:lnTo>
                  <a:lnTo>
                    <a:pt x="21150" y="103452"/>
                  </a:lnTo>
                  <a:lnTo>
                    <a:pt x="21273" y="103493"/>
                  </a:lnTo>
                  <a:lnTo>
                    <a:pt x="21581" y="103514"/>
                  </a:lnTo>
                  <a:lnTo>
                    <a:pt x="21643" y="103473"/>
                  </a:lnTo>
                  <a:lnTo>
                    <a:pt x="21684" y="103452"/>
                  </a:lnTo>
                  <a:lnTo>
                    <a:pt x="21745" y="103473"/>
                  </a:lnTo>
                  <a:lnTo>
                    <a:pt x="21807" y="103514"/>
                  </a:lnTo>
                  <a:lnTo>
                    <a:pt x="28186" y="103493"/>
                  </a:lnTo>
                  <a:lnTo>
                    <a:pt x="28289" y="103452"/>
                  </a:lnTo>
                  <a:lnTo>
                    <a:pt x="28412" y="103432"/>
                  </a:lnTo>
                  <a:lnTo>
                    <a:pt x="28535" y="103411"/>
                  </a:lnTo>
                  <a:lnTo>
                    <a:pt x="28884" y="103411"/>
                  </a:lnTo>
                  <a:lnTo>
                    <a:pt x="29007" y="103391"/>
                  </a:lnTo>
                  <a:lnTo>
                    <a:pt x="29130" y="103350"/>
                  </a:lnTo>
                  <a:lnTo>
                    <a:pt x="29848" y="103329"/>
                  </a:lnTo>
                  <a:lnTo>
                    <a:pt x="29951" y="103268"/>
                  </a:lnTo>
                  <a:lnTo>
                    <a:pt x="30074" y="103247"/>
                  </a:lnTo>
                  <a:lnTo>
                    <a:pt x="30197" y="103227"/>
                  </a:lnTo>
                  <a:lnTo>
                    <a:pt x="30669" y="103227"/>
                  </a:lnTo>
                  <a:lnTo>
                    <a:pt x="30771" y="103165"/>
                  </a:lnTo>
                  <a:lnTo>
                    <a:pt x="31469" y="103124"/>
                  </a:lnTo>
                  <a:lnTo>
                    <a:pt x="31551" y="103083"/>
                  </a:lnTo>
                  <a:lnTo>
                    <a:pt x="31612" y="103063"/>
                  </a:lnTo>
                  <a:lnTo>
                    <a:pt x="31776" y="103063"/>
                  </a:lnTo>
                  <a:lnTo>
                    <a:pt x="31920" y="103042"/>
                  </a:lnTo>
                  <a:lnTo>
                    <a:pt x="32002" y="103022"/>
                  </a:lnTo>
                  <a:lnTo>
                    <a:pt x="32064" y="102981"/>
                  </a:lnTo>
                  <a:lnTo>
                    <a:pt x="32248" y="102960"/>
                  </a:lnTo>
                  <a:lnTo>
                    <a:pt x="32351" y="102899"/>
                  </a:lnTo>
                  <a:lnTo>
                    <a:pt x="32453" y="102878"/>
                  </a:lnTo>
                  <a:lnTo>
                    <a:pt x="32556" y="102899"/>
                  </a:lnTo>
                  <a:lnTo>
                    <a:pt x="32638" y="102960"/>
                  </a:lnTo>
                  <a:lnTo>
                    <a:pt x="32700" y="102940"/>
                  </a:lnTo>
                  <a:lnTo>
                    <a:pt x="32761" y="102960"/>
                  </a:lnTo>
                  <a:lnTo>
                    <a:pt x="32864" y="102899"/>
                  </a:lnTo>
                  <a:lnTo>
                    <a:pt x="32966" y="102878"/>
                  </a:lnTo>
                  <a:lnTo>
                    <a:pt x="33069" y="102858"/>
                  </a:lnTo>
                  <a:lnTo>
                    <a:pt x="33171" y="102796"/>
                  </a:lnTo>
                  <a:lnTo>
                    <a:pt x="33520" y="102776"/>
                  </a:lnTo>
                  <a:lnTo>
                    <a:pt x="33582" y="102734"/>
                  </a:lnTo>
                  <a:lnTo>
                    <a:pt x="33643" y="102693"/>
                  </a:lnTo>
                  <a:lnTo>
                    <a:pt x="33807" y="102693"/>
                  </a:lnTo>
                  <a:lnTo>
                    <a:pt x="33951" y="102673"/>
                  </a:lnTo>
                  <a:lnTo>
                    <a:pt x="34012" y="102652"/>
                  </a:lnTo>
                  <a:lnTo>
                    <a:pt x="34094" y="102611"/>
                  </a:lnTo>
                  <a:lnTo>
                    <a:pt x="34423" y="102591"/>
                  </a:lnTo>
                  <a:lnTo>
                    <a:pt x="34505" y="102550"/>
                  </a:lnTo>
                  <a:lnTo>
                    <a:pt x="34566" y="102529"/>
                  </a:lnTo>
                  <a:lnTo>
                    <a:pt x="34710" y="102509"/>
                  </a:lnTo>
                  <a:lnTo>
                    <a:pt x="34853" y="102488"/>
                  </a:lnTo>
                  <a:lnTo>
                    <a:pt x="34936" y="102468"/>
                  </a:lnTo>
                  <a:lnTo>
                    <a:pt x="34997" y="102427"/>
                  </a:lnTo>
                  <a:lnTo>
                    <a:pt x="35346" y="102406"/>
                  </a:lnTo>
                  <a:lnTo>
                    <a:pt x="35428" y="102345"/>
                  </a:lnTo>
                  <a:lnTo>
                    <a:pt x="35530" y="102324"/>
                  </a:lnTo>
                  <a:lnTo>
                    <a:pt x="35633" y="102304"/>
                  </a:lnTo>
                  <a:lnTo>
                    <a:pt x="35736" y="102263"/>
                  </a:lnTo>
                  <a:lnTo>
                    <a:pt x="36064" y="102222"/>
                  </a:lnTo>
                  <a:lnTo>
                    <a:pt x="36166" y="102160"/>
                  </a:lnTo>
                  <a:lnTo>
                    <a:pt x="36269" y="102140"/>
                  </a:lnTo>
                  <a:lnTo>
                    <a:pt x="36372" y="102119"/>
                  </a:lnTo>
                  <a:lnTo>
                    <a:pt x="36474" y="102058"/>
                  </a:lnTo>
                  <a:lnTo>
                    <a:pt x="36556" y="102037"/>
                  </a:lnTo>
                  <a:lnTo>
                    <a:pt x="36638" y="102037"/>
                  </a:lnTo>
                  <a:lnTo>
                    <a:pt x="36720" y="101975"/>
                  </a:lnTo>
                  <a:lnTo>
                    <a:pt x="36823" y="101955"/>
                  </a:lnTo>
                  <a:lnTo>
                    <a:pt x="36925" y="101934"/>
                  </a:lnTo>
                  <a:lnTo>
                    <a:pt x="37028" y="101873"/>
                  </a:lnTo>
                  <a:lnTo>
                    <a:pt x="37110" y="101852"/>
                  </a:lnTo>
                  <a:lnTo>
                    <a:pt x="37192" y="101852"/>
                  </a:lnTo>
                  <a:lnTo>
                    <a:pt x="37274" y="101811"/>
                  </a:lnTo>
                  <a:lnTo>
                    <a:pt x="37377" y="101770"/>
                  </a:lnTo>
                  <a:lnTo>
                    <a:pt x="37479" y="101750"/>
                  </a:lnTo>
                  <a:lnTo>
                    <a:pt x="37582" y="101709"/>
                  </a:lnTo>
                  <a:lnTo>
                    <a:pt x="37664" y="101668"/>
                  </a:lnTo>
                  <a:lnTo>
                    <a:pt x="37746" y="101668"/>
                  </a:lnTo>
                  <a:lnTo>
                    <a:pt x="37807" y="101627"/>
                  </a:lnTo>
                  <a:lnTo>
                    <a:pt x="37890" y="101606"/>
                  </a:lnTo>
                  <a:lnTo>
                    <a:pt x="38033" y="101586"/>
                  </a:lnTo>
                  <a:lnTo>
                    <a:pt x="38177" y="101565"/>
                  </a:lnTo>
                  <a:lnTo>
                    <a:pt x="38259" y="101545"/>
                  </a:lnTo>
                  <a:lnTo>
                    <a:pt x="38320" y="101483"/>
                  </a:lnTo>
                  <a:lnTo>
                    <a:pt x="38300" y="101483"/>
                  </a:lnTo>
                  <a:lnTo>
                    <a:pt x="38402" y="101442"/>
                  </a:lnTo>
                  <a:lnTo>
                    <a:pt x="38505" y="101401"/>
                  </a:lnTo>
                  <a:lnTo>
                    <a:pt x="38587" y="101360"/>
                  </a:lnTo>
                  <a:lnTo>
                    <a:pt x="38649" y="101340"/>
                  </a:lnTo>
                  <a:lnTo>
                    <a:pt x="38690" y="101299"/>
                  </a:lnTo>
                  <a:lnTo>
                    <a:pt x="38669" y="101299"/>
                  </a:lnTo>
                  <a:lnTo>
                    <a:pt x="38751" y="101257"/>
                  </a:lnTo>
                  <a:lnTo>
                    <a:pt x="38854" y="101216"/>
                  </a:lnTo>
                  <a:lnTo>
                    <a:pt x="38956" y="101196"/>
                  </a:lnTo>
                  <a:lnTo>
                    <a:pt x="39038" y="101134"/>
                  </a:lnTo>
                  <a:lnTo>
                    <a:pt x="39120" y="101114"/>
                  </a:lnTo>
                  <a:lnTo>
                    <a:pt x="39202" y="101114"/>
                  </a:lnTo>
                  <a:lnTo>
                    <a:pt x="39305" y="101073"/>
                  </a:lnTo>
                  <a:lnTo>
                    <a:pt x="39408" y="101032"/>
                  </a:lnTo>
                  <a:lnTo>
                    <a:pt x="39510" y="100991"/>
                  </a:lnTo>
                  <a:lnTo>
                    <a:pt x="39551" y="100970"/>
                  </a:lnTo>
                  <a:lnTo>
                    <a:pt x="39592" y="100929"/>
                  </a:lnTo>
                  <a:lnTo>
                    <a:pt x="39592" y="100950"/>
                  </a:lnTo>
                  <a:lnTo>
                    <a:pt x="39674" y="100868"/>
                  </a:lnTo>
                  <a:lnTo>
                    <a:pt x="39777" y="100806"/>
                  </a:lnTo>
                  <a:lnTo>
                    <a:pt x="39961" y="100765"/>
                  </a:lnTo>
                  <a:lnTo>
                    <a:pt x="40043" y="100683"/>
                  </a:lnTo>
                  <a:lnTo>
                    <a:pt x="40146" y="100622"/>
                  </a:lnTo>
                  <a:lnTo>
                    <a:pt x="40331" y="100581"/>
                  </a:lnTo>
                  <a:lnTo>
                    <a:pt x="40372" y="100539"/>
                  </a:lnTo>
                  <a:lnTo>
                    <a:pt x="40413" y="100519"/>
                  </a:lnTo>
                  <a:lnTo>
                    <a:pt x="40515" y="100478"/>
                  </a:lnTo>
                  <a:lnTo>
                    <a:pt x="40618" y="100457"/>
                  </a:lnTo>
                  <a:lnTo>
                    <a:pt x="40659" y="100416"/>
                  </a:lnTo>
                  <a:lnTo>
                    <a:pt x="40700" y="100396"/>
                  </a:lnTo>
                  <a:lnTo>
                    <a:pt x="40885" y="100232"/>
                  </a:lnTo>
                  <a:lnTo>
                    <a:pt x="40946" y="100211"/>
                  </a:lnTo>
                  <a:lnTo>
                    <a:pt x="41008" y="100191"/>
                  </a:lnTo>
                  <a:lnTo>
                    <a:pt x="41090" y="100170"/>
                  </a:lnTo>
                  <a:lnTo>
                    <a:pt x="41151" y="100129"/>
                  </a:lnTo>
                  <a:lnTo>
                    <a:pt x="41254" y="100006"/>
                  </a:lnTo>
                  <a:lnTo>
                    <a:pt x="41336" y="99924"/>
                  </a:lnTo>
                  <a:lnTo>
                    <a:pt x="41418" y="99842"/>
                  </a:lnTo>
                  <a:lnTo>
                    <a:pt x="41418" y="99842"/>
                  </a:lnTo>
                  <a:lnTo>
                    <a:pt x="41520" y="99739"/>
                  </a:lnTo>
                  <a:lnTo>
                    <a:pt x="41603" y="99657"/>
                  </a:lnTo>
                  <a:lnTo>
                    <a:pt x="41726" y="99555"/>
                  </a:lnTo>
                  <a:lnTo>
                    <a:pt x="41787" y="99432"/>
                  </a:lnTo>
                  <a:lnTo>
                    <a:pt x="41808" y="99350"/>
                  </a:lnTo>
                  <a:lnTo>
                    <a:pt x="41828" y="99288"/>
                  </a:lnTo>
                  <a:lnTo>
                    <a:pt x="41910" y="99186"/>
                  </a:lnTo>
                  <a:lnTo>
                    <a:pt x="41992" y="99104"/>
                  </a:lnTo>
                  <a:lnTo>
                    <a:pt x="42074" y="99021"/>
                  </a:lnTo>
                  <a:lnTo>
                    <a:pt x="42156" y="98919"/>
                  </a:lnTo>
                  <a:lnTo>
                    <a:pt x="42218" y="98857"/>
                  </a:lnTo>
                  <a:lnTo>
                    <a:pt x="42238" y="98796"/>
                  </a:lnTo>
                  <a:lnTo>
                    <a:pt x="42259" y="98652"/>
                  </a:lnTo>
                  <a:lnTo>
                    <a:pt x="42280" y="98488"/>
                  </a:lnTo>
                  <a:lnTo>
                    <a:pt x="42300" y="98427"/>
                  </a:lnTo>
                  <a:lnTo>
                    <a:pt x="42362" y="98365"/>
                  </a:lnTo>
                  <a:lnTo>
                    <a:pt x="42403" y="98303"/>
                  </a:lnTo>
                  <a:lnTo>
                    <a:pt x="42423" y="98242"/>
                  </a:lnTo>
                  <a:lnTo>
                    <a:pt x="42444" y="98078"/>
                  </a:lnTo>
                  <a:lnTo>
                    <a:pt x="42464" y="97934"/>
                  </a:lnTo>
                  <a:lnTo>
                    <a:pt x="42485" y="97852"/>
                  </a:lnTo>
                  <a:lnTo>
                    <a:pt x="42526" y="97791"/>
                  </a:lnTo>
                  <a:lnTo>
                    <a:pt x="42546" y="97442"/>
                  </a:lnTo>
                  <a:lnTo>
                    <a:pt x="42608" y="97278"/>
                  </a:lnTo>
                  <a:lnTo>
                    <a:pt x="42628" y="97073"/>
                  </a:lnTo>
                  <a:lnTo>
                    <a:pt x="42628" y="96888"/>
                  </a:lnTo>
                  <a:lnTo>
                    <a:pt x="42628" y="96703"/>
                  </a:lnTo>
                  <a:lnTo>
                    <a:pt x="42628" y="96519"/>
                  </a:lnTo>
                  <a:lnTo>
                    <a:pt x="42628" y="96334"/>
                  </a:lnTo>
                  <a:lnTo>
                    <a:pt x="42649" y="96149"/>
                  </a:lnTo>
                  <a:lnTo>
                    <a:pt x="42710" y="95965"/>
                  </a:lnTo>
                  <a:lnTo>
                    <a:pt x="42710" y="95883"/>
                  </a:lnTo>
                  <a:lnTo>
                    <a:pt x="42731" y="95801"/>
                  </a:lnTo>
                  <a:lnTo>
                    <a:pt x="42792" y="95657"/>
                  </a:lnTo>
                  <a:lnTo>
                    <a:pt x="42813" y="95534"/>
                  </a:lnTo>
                  <a:lnTo>
                    <a:pt x="42813" y="95390"/>
                  </a:lnTo>
                  <a:lnTo>
                    <a:pt x="42813" y="95247"/>
                  </a:lnTo>
                  <a:lnTo>
                    <a:pt x="42813" y="95103"/>
                  </a:lnTo>
                  <a:lnTo>
                    <a:pt x="42813" y="94960"/>
                  </a:lnTo>
                  <a:lnTo>
                    <a:pt x="42833" y="94816"/>
                  </a:lnTo>
                  <a:lnTo>
                    <a:pt x="42895" y="94672"/>
                  </a:lnTo>
                  <a:lnTo>
                    <a:pt x="42895" y="94590"/>
                  </a:lnTo>
                  <a:lnTo>
                    <a:pt x="42915" y="94508"/>
                  </a:lnTo>
                  <a:lnTo>
                    <a:pt x="42977" y="94385"/>
                  </a:lnTo>
                  <a:lnTo>
                    <a:pt x="42997" y="94242"/>
                  </a:lnTo>
                  <a:lnTo>
                    <a:pt x="42997" y="94098"/>
                  </a:lnTo>
                  <a:lnTo>
                    <a:pt x="42997" y="93955"/>
                  </a:lnTo>
                  <a:lnTo>
                    <a:pt x="42997" y="93811"/>
                  </a:lnTo>
                  <a:lnTo>
                    <a:pt x="42997" y="93667"/>
                  </a:lnTo>
                  <a:lnTo>
                    <a:pt x="43018" y="93524"/>
                  </a:lnTo>
                  <a:lnTo>
                    <a:pt x="43080" y="93380"/>
                  </a:lnTo>
                  <a:lnTo>
                    <a:pt x="43100" y="93052"/>
                  </a:lnTo>
                  <a:lnTo>
                    <a:pt x="43162" y="92908"/>
                  </a:lnTo>
                  <a:lnTo>
                    <a:pt x="43182" y="92765"/>
                  </a:lnTo>
                  <a:lnTo>
                    <a:pt x="43182" y="92621"/>
                  </a:lnTo>
                  <a:lnTo>
                    <a:pt x="43182" y="92478"/>
                  </a:lnTo>
                  <a:lnTo>
                    <a:pt x="43182" y="92334"/>
                  </a:lnTo>
                  <a:lnTo>
                    <a:pt x="43182" y="92190"/>
                  </a:lnTo>
                  <a:lnTo>
                    <a:pt x="43203" y="92047"/>
                  </a:lnTo>
                  <a:lnTo>
                    <a:pt x="43264" y="91924"/>
                  </a:lnTo>
                  <a:lnTo>
                    <a:pt x="43285" y="91575"/>
                  </a:lnTo>
                  <a:lnTo>
                    <a:pt x="43346" y="91411"/>
                  </a:lnTo>
                  <a:lnTo>
                    <a:pt x="43367" y="91247"/>
                  </a:lnTo>
                  <a:lnTo>
                    <a:pt x="43367" y="91083"/>
                  </a:lnTo>
                  <a:lnTo>
                    <a:pt x="43367" y="90918"/>
                  </a:lnTo>
                  <a:lnTo>
                    <a:pt x="43346" y="90754"/>
                  </a:lnTo>
                  <a:lnTo>
                    <a:pt x="43367" y="90590"/>
                  </a:lnTo>
                  <a:lnTo>
                    <a:pt x="43387" y="90426"/>
                  </a:lnTo>
                  <a:lnTo>
                    <a:pt x="43449" y="90262"/>
                  </a:lnTo>
                  <a:lnTo>
                    <a:pt x="43449" y="90180"/>
                  </a:lnTo>
                  <a:lnTo>
                    <a:pt x="43469" y="90098"/>
                  </a:lnTo>
                  <a:lnTo>
                    <a:pt x="43531" y="89954"/>
                  </a:lnTo>
                  <a:lnTo>
                    <a:pt x="43551" y="89790"/>
                  </a:lnTo>
                  <a:lnTo>
                    <a:pt x="43551" y="89626"/>
                  </a:lnTo>
                  <a:lnTo>
                    <a:pt x="43551" y="89462"/>
                  </a:lnTo>
                  <a:lnTo>
                    <a:pt x="43531" y="89277"/>
                  </a:lnTo>
                  <a:lnTo>
                    <a:pt x="43551" y="89113"/>
                  </a:lnTo>
                  <a:lnTo>
                    <a:pt x="43572" y="88949"/>
                  </a:lnTo>
                  <a:lnTo>
                    <a:pt x="43633" y="88806"/>
                  </a:lnTo>
                  <a:lnTo>
                    <a:pt x="43654" y="88457"/>
                  </a:lnTo>
                  <a:lnTo>
                    <a:pt x="43715" y="88313"/>
                  </a:lnTo>
                  <a:lnTo>
                    <a:pt x="43736" y="88170"/>
                  </a:lnTo>
                  <a:lnTo>
                    <a:pt x="43736" y="88026"/>
                  </a:lnTo>
                  <a:lnTo>
                    <a:pt x="43736" y="87882"/>
                  </a:lnTo>
                  <a:lnTo>
                    <a:pt x="43715" y="87739"/>
                  </a:lnTo>
                  <a:lnTo>
                    <a:pt x="43736" y="87595"/>
                  </a:lnTo>
                  <a:lnTo>
                    <a:pt x="43757" y="87452"/>
                  </a:lnTo>
                  <a:lnTo>
                    <a:pt x="43818" y="87329"/>
                  </a:lnTo>
                  <a:lnTo>
                    <a:pt x="43839" y="86980"/>
                  </a:lnTo>
                  <a:lnTo>
                    <a:pt x="43900" y="86795"/>
                  </a:lnTo>
                  <a:lnTo>
                    <a:pt x="43921" y="86611"/>
                  </a:lnTo>
                  <a:lnTo>
                    <a:pt x="43921" y="86426"/>
                  </a:lnTo>
                  <a:lnTo>
                    <a:pt x="43921" y="86241"/>
                  </a:lnTo>
                  <a:lnTo>
                    <a:pt x="43900" y="86057"/>
                  </a:lnTo>
                  <a:lnTo>
                    <a:pt x="43900" y="85851"/>
                  </a:lnTo>
                  <a:lnTo>
                    <a:pt x="43941" y="85667"/>
                  </a:lnTo>
                  <a:lnTo>
                    <a:pt x="44003" y="85503"/>
                  </a:lnTo>
                  <a:lnTo>
                    <a:pt x="44023" y="85134"/>
                  </a:lnTo>
                  <a:lnTo>
                    <a:pt x="44085" y="85010"/>
                  </a:lnTo>
                  <a:lnTo>
                    <a:pt x="44105" y="84867"/>
                  </a:lnTo>
                  <a:lnTo>
                    <a:pt x="44105" y="84723"/>
                  </a:lnTo>
                  <a:lnTo>
                    <a:pt x="44105" y="84580"/>
                  </a:lnTo>
                  <a:lnTo>
                    <a:pt x="44085" y="84436"/>
                  </a:lnTo>
                  <a:lnTo>
                    <a:pt x="44105" y="84292"/>
                  </a:lnTo>
                  <a:lnTo>
                    <a:pt x="44126" y="84149"/>
                  </a:lnTo>
                  <a:lnTo>
                    <a:pt x="44187" y="84026"/>
                  </a:lnTo>
                  <a:lnTo>
                    <a:pt x="44187" y="83677"/>
                  </a:lnTo>
                  <a:lnTo>
                    <a:pt x="44249" y="83513"/>
                  </a:lnTo>
                  <a:lnTo>
                    <a:pt x="44290" y="83349"/>
                  </a:lnTo>
                  <a:lnTo>
                    <a:pt x="44290" y="83185"/>
                  </a:lnTo>
                  <a:lnTo>
                    <a:pt x="44290" y="83021"/>
                  </a:lnTo>
                  <a:lnTo>
                    <a:pt x="44269" y="82856"/>
                  </a:lnTo>
                  <a:lnTo>
                    <a:pt x="44269" y="82692"/>
                  </a:lnTo>
                  <a:lnTo>
                    <a:pt x="44310" y="82528"/>
                  </a:lnTo>
                  <a:lnTo>
                    <a:pt x="44372" y="82364"/>
                  </a:lnTo>
                  <a:lnTo>
                    <a:pt x="44392" y="81831"/>
                  </a:lnTo>
                  <a:lnTo>
                    <a:pt x="44454" y="81687"/>
                  </a:lnTo>
                  <a:lnTo>
                    <a:pt x="44474" y="81523"/>
                  </a:lnTo>
                  <a:lnTo>
                    <a:pt x="44474" y="81338"/>
                  </a:lnTo>
                  <a:lnTo>
                    <a:pt x="44474" y="81174"/>
                  </a:lnTo>
                  <a:lnTo>
                    <a:pt x="44454" y="81010"/>
                  </a:lnTo>
                  <a:lnTo>
                    <a:pt x="44454" y="80846"/>
                  </a:lnTo>
                  <a:lnTo>
                    <a:pt x="44495" y="80682"/>
                  </a:lnTo>
                  <a:lnTo>
                    <a:pt x="44557" y="80518"/>
                  </a:lnTo>
                  <a:lnTo>
                    <a:pt x="44577" y="80190"/>
                  </a:lnTo>
                  <a:lnTo>
                    <a:pt x="44618" y="80046"/>
                  </a:lnTo>
                  <a:lnTo>
                    <a:pt x="44659" y="79902"/>
                  </a:lnTo>
                  <a:lnTo>
                    <a:pt x="44659" y="79759"/>
                  </a:lnTo>
                  <a:lnTo>
                    <a:pt x="44659" y="79615"/>
                  </a:lnTo>
                  <a:lnTo>
                    <a:pt x="44639" y="79472"/>
                  </a:lnTo>
                  <a:lnTo>
                    <a:pt x="44639" y="79328"/>
                  </a:lnTo>
                  <a:lnTo>
                    <a:pt x="44680" y="79184"/>
                  </a:lnTo>
                  <a:lnTo>
                    <a:pt x="44741" y="79061"/>
                  </a:lnTo>
                  <a:lnTo>
                    <a:pt x="44741" y="78713"/>
                  </a:lnTo>
                  <a:lnTo>
                    <a:pt x="44803" y="78528"/>
                  </a:lnTo>
                  <a:lnTo>
                    <a:pt x="44844" y="78343"/>
                  </a:lnTo>
                  <a:lnTo>
                    <a:pt x="44844" y="78159"/>
                  </a:lnTo>
                  <a:lnTo>
                    <a:pt x="44844" y="77974"/>
                  </a:lnTo>
                  <a:lnTo>
                    <a:pt x="44823" y="77769"/>
                  </a:lnTo>
                  <a:lnTo>
                    <a:pt x="44823" y="77584"/>
                  </a:lnTo>
                  <a:lnTo>
                    <a:pt x="44864" y="77400"/>
                  </a:lnTo>
                  <a:lnTo>
                    <a:pt x="44926" y="77215"/>
                  </a:lnTo>
                  <a:lnTo>
                    <a:pt x="44926" y="76887"/>
                  </a:lnTo>
                  <a:lnTo>
                    <a:pt x="44987" y="76702"/>
                  </a:lnTo>
                  <a:lnTo>
                    <a:pt x="45028" y="76518"/>
                  </a:lnTo>
                  <a:lnTo>
                    <a:pt x="45028" y="76333"/>
                  </a:lnTo>
                  <a:lnTo>
                    <a:pt x="45008" y="76128"/>
                  </a:lnTo>
                  <a:lnTo>
                    <a:pt x="45008" y="75943"/>
                  </a:lnTo>
                  <a:lnTo>
                    <a:pt x="45008" y="75759"/>
                  </a:lnTo>
                  <a:lnTo>
                    <a:pt x="45049" y="75574"/>
                  </a:lnTo>
                  <a:lnTo>
                    <a:pt x="45110" y="75389"/>
                  </a:lnTo>
                  <a:lnTo>
                    <a:pt x="45110" y="75041"/>
                  </a:lnTo>
                  <a:lnTo>
                    <a:pt x="45172" y="74877"/>
                  </a:lnTo>
                  <a:lnTo>
                    <a:pt x="45213" y="74712"/>
                  </a:lnTo>
                  <a:lnTo>
                    <a:pt x="45213" y="74548"/>
                  </a:lnTo>
                  <a:lnTo>
                    <a:pt x="45192" y="74384"/>
                  </a:lnTo>
                  <a:lnTo>
                    <a:pt x="45192" y="74220"/>
                  </a:lnTo>
                  <a:lnTo>
                    <a:pt x="45192" y="74056"/>
                  </a:lnTo>
                  <a:lnTo>
                    <a:pt x="45234" y="73892"/>
                  </a:lnTo>
                  <a:lnTo>
                    <a:pt x="45295" y="73728"/>
                  </a:lnTo>
                  <a:lnTo>
                    <a:pt x="45295" y="73379"/>
                  </a:lnTo>
                  <a:lnTo>
                    <a:pt x="45357" y="73235"/>
                  </a:lnTo>
                  <a:lnTo>
                    <a:pt x="45398" y="73071"/>
                  </a:lnTo>
                  <a:lnTo>
                    <a:pt x="45398" y="72907"/>
                  </a:lnTo>
                  <a:lnTo>
                    <a:pt x="45377" y="72723"/>
                  </a:lnTo>
                  <a:lnTo>
                    <a:pt x="45377" y="72558"/>
                  </a:lnTo>
                  <a:lnTo>
                    <a:pt x="45377" y="72394"/>
                  </a:lnTo>
                  <a:lnTo>
                    <a:pt x="45398" y="72230"/>
                  </a:lnTo>
                  <a:lnTo>
                    <a:pt x="45459" y="72066"/>
                  </a:lnTo>
                  <a:lnTo>
                    <a:pt x="45480" y="71553"/>
                  </a:lnTo>
                  <a:lnTo>
                    <a:pt x="45541" y="71389"/>
                  </a:lnTo>
                  <a:lnTo>
                    <a:pt x="45582" y="71225"/>
                  </a:lnTo>
                  <a:lnTo>
                    <a:pt x="45582" y="71061"/>
                  </a:lnTo>
                  <a:lnTo>
                    <a:pt x="45562" y="70897"/>
                  </a:lnTo>
                  <a:lnTo>
                    <a:pt x="45562" y="70733"/>
                  </a:lnTo>
                  <a:lnTo>
                    <a:pt x="45562" y="70569"/>
                  </a:lnTo>
                  <a:lnTo>
                    <a:pt x="45582" y="70404"/>
                  </a:lnTo>
                  <a:lnTo>
                    <a:pt x="45664" y="70240"/>
                  </a:lnTo>
                  <a:lnTo>
                    <a:pt x="45664" y="69892"/>
                  </a:lnTo>
                  <a:lnTo>
                    <a:pt x="45726" y="69748"/>
                  </a:lnTo>
                  <a:lnTo>
                    <a:pt x="45746" y="69584"/>
                  </a:lnTo>
                  <a:lnTo>
                    <a:pt x="45767" y="69420"/>
                  </a:lnTo>
                  <a:lnTo>
                    <a:pt x="45746" y="69235"/>
                  </a:lnTo>
                  <a:lnTo>
                    <a:pt x="45746" y="69071"/>
                  </a:lnTo>
                  <a:lnTo>
                    <a:pt x="45746" y="68907"/>
                  </a:lnTo>
                  <a:lnTo>
                    <a:pt x="45767" y="68743"/>
                  </a:lnTo>
                  <a:lnTo>
                    <a:pt x="45828" y="68579"/>
                  </a:lnTo>
                  <a:lnTo>
                    <a:pt x="45849" y="68066"/>
                  </a:lnTo>
                  <a:lnTo>
                    <a:pt x="45910" y="67902"/>
                  </a:lnTo>
                  <a:lnTo>
                    <a:pt x="45931" y="67738"/>
                  </a:lnTo>
                  <a:lnTo>
                    <a:pt x="45952" y="67574"/>
                  </a:lnTo>
                  <a:lnTo>
                    <a:pt x="45931" y="67409"/>
                  </a:lnTo>
                  <a:lnTo>
                    <a:pt x="45931" y="67245"/>
                  </a:lnTo>
                  <a:lnTo>
                    <a:pt x="45931" y="67081"/>
                  </a:lnTo>
                  <a:lnTo>
                    <a:pt x="45952" y="66917"/>
                  </a:lnTo>
                  <a:lnTo>
                    <a:pt x="46013" y="66753"/>
                  </a:lnTo>
                  <a:lnTo>
                    <a:pt x="46034" y="66404"/>
                  </a:lnTo>
                  <a:lnTo>
                    <a:pt x="46095" y="66220"/>
                  </a:lnTo>
                  <a:lnTo>
                    <a:pt x="46116" y="66035"/>
                  </a:lnTo>
                  <a:lnTo>
                    <a:pt x="46136" y="65850"/>
                  </a:lnTo>
                  <a:lnTo>
                    <a:pt x="46116" y="65666"/>
                  </a:lnTo>
                  <a:lnTo>
                    <a:pt x="46116" y="65461"/>
                  </a:lnTo>
                  <a:lnTo>
                    <a:pt x="46116" y="65276"/>
                  </a:lnTo>
                  <a:lnTo>
                    <a:pt x="46136" y="65091"/>
                  </a:lnTo>
                  <a:lnTo>
                    <a:pt x="46198" y="64907"/>
                  </a:lnTo>
                  <a:lnTo>
                    <a:pt x="46218" y="64579"/>
                  </a:lnTo>
                  <a:lnTo>
                    <a:pt x="46280" y="64414"/>
                  </a:lnTo>
                  <a:lnTo>
                    <a:pt x="46300" y="64250"/>
                  </a:lnTo>
                  <a:lnTo>
                    <a:pt x="46300" y="64086"/>
                  </a:lnTo>
                  <a:lnTo>
                    <a:pt x="46300" y="63922"/>
                  </a:lnTo>
                  <a:lnTo>
                    <a:pt x="46300" y="63737"/>
                  </a:lnTo>
                  <a:lnTo>
                    <a:pt x="46300" y="63573"/>
                  </a:lnTo>
                  <a:lnTo>
                    <a:pt x="46321" y="63409"/>
                  </a:lnTo>
                  <a:lnTo>
                    <a:pt x="46382" y="63266"/>
                  </a:lnTo>
                  <a:lnTo>
                    <a:pt x="46403" y="62732"/>
                  </a:lnTo>
                  <a:lnTo>
                    <a:pt x="46464" y="62568"/>
                  </a:lnTo>
                  <a:lnTo>
                    <a:pt x="46485" y="62404"/>
                  </a:lnTo>
                  <a:lnTo>
                    <a:pt x="46485" y="62240"/>
                  </a:lnTo>
                  <a:lnTo>
                    <a:pt x="46485" y="62076"/>
                  </a:lnTo>
                  <a:lnTo>
                    <a:pt x="46485" y="61912"/>
                  </a:lnTo>
                  <a:lnTo>
                    <a:pt x="46485" y="61748"/>
                  </a:lnTo>
                  <a:lnTo>
                    <a:pt x="46505" y="61583"/>
                  </a:lnTo>
                  <a:lnTo>
                    <a:pt x="46567" y="61419"/>
                  </a:lnTo>
                  <a:lnTo>
                    <a:pt x="46587" y="61071"/>
                  </a:lnTo>
                  <a:lnTo>
                    <a:pt x="46649" y="60927"/>
                  </a:lnTo>
                  <a:lnTo>
                    <a:pt x="46669" y="60763"/>
                  </a:lnTo>
                  <a:lnTo>
                    <a:pt x="46669" y="60599"/>
                  </a:lnTo>
                  <a:lnTo>
                    <a:pt x="46669" y="60414"/>
                  </a:lnTo>
                  <a:lnTo>
                    <a:pt x="46669" y="60250"/>
                  </a:lnTo>
                  <a:lnTo>
                    <a:pt x="46669" y="60086"/>
                  </a:lnTo>
                  <a:lnTo>
                    <a:pt x="46690" y="59922"/>
                  </a:lnTo>
                  <a:lnTo>
                    <a:pt x="46752" y="59758"/>
                  </a:lnTo>
                  <a:lnTo>
                    <a:pt x="46772" y="59060"/>
                  </a:lnTo>
                  <a:lnTo>
                    <a:pt x="46834" y="58896"/>
                  </a:lnTo>
                  <a:lnTo>
                    <a:pt x="46854" y="58732"/>
                  </a:lnTo>
                  <a:lnTo>
                    <a:pt x="46854" y="58568"/>
                  </a:lnTo>
                  <a:lnTo>
                    <a:pt x="46854" y="58404"/>
                  </a:lnTo>
                  <a:lnTo>
                    <a:pt x="46854" y="58240"/>
                  </a:lnTo>
                  <a:lnTo>
                    <a:pt x="46854" y="58076"/>
                  </a:lnTo>
                  <a:lnTo>
                    <a:pt x="46875" y="57911"/>
                  </a:lnTo>
                  <a:lnTo>
                    <a:pt x="46936" y="57768"/>
                  </a:lnTo>
                  <a:lnTo>
                    <a:pt x="46957" y="57214"/>
                  </a:lnTo>
                  <a:lnTo>
                    <a:pt x="47018" y="57070"/>
                  </a:lnTo>
                  <a:lnTo>
                    <a:pt x="47039" y="56906"/>
                  </a:lnTo>
                  <a:lnTo>
                    <a:pt x="47039" y="56742"/>
                  </a:lnTo>
                  <a:lnTo>
                    <a:pt x="47039" y="56558"/>
                  </a:lnTo>
                  <a:lnTo>
                    <a:pt x="47039" y="56393"/>
                  </a:lnTo>
                  <a:lnTo>
                    <a:pt x="47039" y="56229"/>
                  </a:lnTo>
                  <a:lnTo>
                    <a:pt x="47059" y="56065"/>
                  </a:lnTo>
                  <a:lnTo>
                    <a:pt x="47121" y="55922"/>
                  </a:lnTo>
                  <a:lnTo>
                    <a:pt x="47141" y="55388"/>
                  </a:lnTo>
                  <a:lnTo>
                    <a:pt x="47203" y="55224"/>
                  </a:lnTo>
                  <a:lnTo>
                    <a:pt x="47223" y="55060"/>
                  </a:lnTo>
                  <a:lnTo>
                    <a:pt x="47223" y="54896"/>
                  </a:lnTo>
                  <a:lnTo>
                    <a:pt x="47223" y="54732"/>
                  </a:lnTo>
                  <a:lnTo>
                    <a:pt x="47223" y="54568"/>
                  </a:lnTo>
                  <a:lnTo>
                    <a:pt x="47223" y="54404"/>
                  </a:lnTo>
                  <a:lnTo>
                    <a:pt x="47244" y="54239"/>
                  </a:lnTo>
                  <a:lnTo>
                    <a:pt x="47305" y="54075"/>
                  </a:lnTo>
                  <a:lnTo>
                    <a:pt x="47326" y="53542"/>
                  </a:lnTo>
                  <a:lnTo>
                    <a:pt x="47387" y="53398"/>
                  </a:lnTo>
                  <a:lnTo>
                    <a:pt x="47408" y="53234"/>
                  </a:lnTo>
                  <a:lnTo>
                    <a:pt x="47408" y="53070"/>
                  </a:lnTo>
                  <a:lnTo>
                    <a:pt x="47408" y="52886"/>
                  </a:lnTo>
                  <a:lnTo>
                    <a:pt x="47387" y="52721"/>
                  </a:lnTo>
                  <a:lnTo>
                    <a:pt x="47408" y="52557"/>
                  </a:lnTo>
                  <a:lnTo>
                    <a:pt x="47429" y="52393"/>
                  </a:lnTo>
                  <a:lnTo>
                    <a:pt x="47490" y="52250"/>
                  </a:lnTo>
                  <a:lnTo>
                    <a:pt x="47490" y="51901"/>
                  </a:lnTo>
                  <a:lnTo>
                    <a:pt x="47572" y="51716"/>
                  </a:lnTo>
                  <a:lnTo>
                    <a:pt x="47593" y="51532"/>
                  </a:lnTo>
                  <a:lnTo>
                    <a:pt x="47593" y="51347"/>
                  </a:lnTo>
                  <a:lnTo>
                    <a:pt x="47593" y="51162"/>
                  </a:lnTo>
                  <a:lnTo>
                    <a:pt x="47572" y="50957"/>
                  </a:lnTo>
                  <a:lnTo>
                    <a:pt x="47572" y="50773"/>
                  </a:lnTo>
                  <a:lnTo>
                    <a:pt x="47613" y="50588"/>
                  </a:lnTo>
                  <a:lnTo>
                    <a:pt x="47675" y="50403"/>
                  </a:lnTo>
                  <a:lnTo>
                    <a:pt x="47695" y="50055"/>
                  </a:lnTo>
                  <a:lnTo>
                    <a:pt x="47757" y="49870"/>
                  </a:lnTo>
                  <a:lnTo>
                    <a:pt x="47777" y="49685"/>
                  </a:lnTo>
                  <a:lnTo>
                    <a:pt x="47777" y="49501"/>
                  </a:lnTo>
                  <a:lnTo>
                    <a:pt x="47777" y="49316"/>
                  </a:lnTo>
                  <a:lnTo>
                    <a:pt x="47757" y="49132"/>
                  </a:lnTo>
                  <a:lnTo>
                    <a:pt x="47757" y="48926"/>
                  </a:lnTo>
                  <a:lnTo>
                    <a:pt x="47798" y="48742"/>
                  </a:lnTo>
                  <a:lnTo>
                    <a:pt x="47859" y="48557"/>
                  </a:lnTo>
                  <a:lnTo>
                    <a:pt x="47880" y="48229"/>
                  </a:lnTo>
                  <a:lnTo>
                    <a:pt x="47941" y="48044"/>
                  </a:lnTo>
                  <a:lnTo>
                    <a:pt x="47962" y="47860"/>
                  </a:lnTo>
                  <a:lnTo>
                    <a:pt x="47962" y="47675"/>
                  </a:lnTo>
                  <a:lnTo>
                    <a:pt x="47962" y="47470"/>
                  </a:lnTo>
                  <a:lnTo>
                    <a:pt x="47941" y="47285"/>
                  </a:lnTo>
                  <a:lnTo>
                    <a:pt x="47941" y="47101"/>
                  </a:lnTo>
                  <a:lnTo>
                    <a:pt x="47982" y="46916"/>
                  </a:lnTo>
                  <a:lnTo>
                    <a:pt x="48044" y="46731"/>
                  </a:lnTo>
                  <a:lnTo>
                    <a:pt x="48044" y="46649"/>
                  </a:lnTo>
                  <a:lnTo>
                    <a:pt x="48044" y="46567"/>
                  </a:lnTo>
                  <a:lnTo>
                    <a:pt x="48126" y="46362"/>
                  </a:lnTo>
                  <a:lnTo>
                    <a:pt x="48146" y="46157"/>
                  </a:lnTo>
                  <a:lnTo>
                    <a:pt x="48146" y="45952"/>
                  </a:lnTo>
                  <a:lnTo>
                    <a:pt x="48146" y="45747"/>
                  </a:lnTo>
                  <a:lnTo>
                    <a:pt x="48126" y="45521"/>
                  </a:lnTo>
                  <a:lnTo>
                    <a:pt x="48126" y="45316"/>
                  </a:lnTo>
                  <a:lnTo>
                    <a:pt x="48167" y="45111"/>
                  </a:lnTo>
                  <a:lnTo>
                    <a:pt x="48229" y="44906"/>
                  </a:lnTo>
                  <a:lnTo>
                    <a:pt x="48249" y="44557"/>
                  </a:lnTo>
                  <a:lnTo>
                    <a:pt x="48311" y="44393"/>
                  </a:lnTo>
                  <a:lnTo>
                    <a:pt x="48331" y="44229"/>
                  </a:lnTo>
                  <a:lnTo>
                    <a:pt x="48331" y="44065"/>
                  </a:lnTo>
                  <a:lnTo>
                    <a:pt x="48331" y="43900"/>
                  </a:lnTo>
                  <a:lnTo>
                    <a:pt x="48311" y="43736"/>
                  </a:lnTo>
                  <a:lnTo>
                    <a:pt x="48311" y="43552"/>
                  </a:lnTo>
                  <a:lnTo>
                    <a:pt x="48352" y="43408"/>
                  </a:lnTo>
                  <a:lnTo>
                    <a:pt x="48413" y="43244"/>
                  </a:lnTo>
                  <a:lnTo>
                    <a:pt x="48413" y="42895"/>
                  </a:lnTo>
                  <a:lnTo>
                    <a:pt x="48475" y="42711"/>
                  </a:lnTo>
                  <a:lnTo>
                    <a:pt x="48516" y="42526"/>
                  </a:lnTo>
                  <a:lnTo>
                    <a:pt x="48516" y="42341"/>
                  </a:lnTo>
                  <a:lnTo>
                    <a:pt x="48516" y="42157"/>
                  </a:lnTo>
                  <a:lnTo>
                    <a:pt x="48495" y="41952"/>
                  </a:lnTo>
                  <a:lnTo>
                    <a:pt x="48495" y="41767"/>
                  </a:lnTo>
                  <a:lnTo>
                    <a:pt x="48536" y="41582"/>
                  </a:lnTo>
                  <a:lnTo>
                    <a:pt x="48598" y="41398"/>
                  </a:lnTo>
                  <a:lnTo>
                    <a:pt x="48618" y="40864"/>
                  </a:lnTo>
                  <a:lnTo>
                    <a:pt x="48659" y="40741"/>
                  </a:lnTo>
                  <a:lnTo>
                    <a:pt x="48700" y="40598"/>
                  </a:lnTo>
                  <a:lnTo>
                    <a:pt x="48700" y="40454"/>
                  </a:lnTo>
                  <a:lnTo>
                    <a:pt x="48700" y="40311"/>
                  </a:lnTo>
                  <a:lnTo>
                    <a:pt x="48680" y="40167"/>
                  </a:lnTo>
                  <a:lnTo>
                    <a:pt x="48680" y="40023"/>
                  </a:lnTo>
                  <a:lnTo>
                    <a:pt x="48721" y="39880"/>
                  </a:lnTo>
                  <a:lnTo>
                    <a:pt x="48782" y="39736"/>
                  </a:lnTo>
                  <a:lnTo>
                    <a:pt x="48782" y="39408"/>
                  </a:lnTo>
                  <a:lnTo>
                    <a:pt x="48844" y="39244"/>
                  </a:lnTo>
                  <a:lnTo>
                    <a:pt x="48885" y="39080"/>
                  </a:lnTo>
                  <a:lnTo>
                    <a:pt x="48885" y="38916"/>
                  </a:lnTo>
                  <a:lnTo>
                    <a:pt x="48885" y="38751"/>
                  </a:lnTo>
                  <a:lnTo>
                    <a:pt x="48864" y="38587"/>
                  </a:lnTo>
                  <a:lnTo>
                    <a:pt x="48864" y="38423"/>
                  </a:lnTo>
                  <a:lnTo>
                    <a:pt x="48906" y="38259"/>
                  </a:lnTo>
                  <a:lnTo>
                    <a:pt x="48967" y="38095"/>
                  </a:lnTo>
                  <a:lnTo>
                    <a:pt x="48967" y="37746"/>
                  </a:lnTo>
                  <a:lnTo>
                    <a:pt x="49029" y="37603"/>
                  </a:lnTo>
                  <a:lnTo>
                    <a:pt x="49070" y="37439"/>
                  </a:lnTo>
                  <a:lnTo>
                    <a:pt x="49070" y="37274"/>
                  </a:lnTo>
                  <a:lnTo>
                    <a:pt x="49049" y="37090"/>
                  </a:lnTo>
                  <a:lnTo>
                    <a:pt x="49049" y="36926"/>
                  </a:lnTo>
                  <a:lnTo>
                    <a:pt x="49049" y="36762"/>
                  </a:lnTo>
                  <a:lnTo>
                    <a:pt x="49090" y="36598"/>
                  </a:lnTo>
                  <a:lnTo>
                    <a:pt x="49152" y="36433"/>
                  </a:lnTo>
                  <a:lnTo>
                    <a:pt x="49152" y="36105"/>
                  </a:lnTo>
                  <a:lnTo>
                    <a:pt x="49213" y="35941"/>
                  </a:lnTo>
                  <a:lnTo>
                    <a:pt x="49254" y="35777"/>
                  </a:lnTo>
                  <a:lnTo>
                    <a:pt x="49254" y="35613"/>
                  </a:lnTo>
                  <a:lnTo>
                    <a:pt x="49234" y="35449"/>
                  </a:lnTo>
                  <a:lnTo>
                    <a:pt x="49234" y="35285"/>
                  </a:lnTo>
                  <a:lnTo>
                    <a:pt x="49234" y="35100"/>
                  </a:lnTo>
                  <a:lnTo>
                    <a:pt x="49254" y="34936"/>
                  </a:lnTo>
                  <a:lnTo>
                    <a:pt x="49316" y="34792"/>
                  </a:lnTo>
                  <a:lnTo>
                    <a:pt x="49336" y="34259"/>
                  </a:lnTo>
                  <a:lnTo>
                    <a:pt x="49418" y="33890"/>
                  </a:lnTo>
                  <a:lnTo>
                    <a:pt x="49439" y="33705"/>
                  </a:lnTo>
                  <a:lnTo>
                    <a:pt x="49439" y="33520"/>
                  </a:lnTo>
                  <a:lnTo>
                    <a:pt x="49439" y="33336"/>
                  </a:lnTo>
                  <a:lnTo>
                    <a:pt x="49418" y="33172"/>
                  </a:lnTo>
                  <a:lnTo>
                    <a:pt x="49377" y="32987"/>
                  </a:lnTo>
                  <a:lnTo>
                    <a:pt x="49336" y="32802"/>
                  </a:lnTo>
                  <a:lnTo>
                    <a:pt x="49275" y="32741"/>
                  </a:lnTo>
                  <a:lnTo>
                    <a:pt x="49254" y="32679"/>
                  </a:lnTo>
                  <a:lnTo>
                    <a:pt x="49234" y="32515"/>
                  </a:lnTo>
                  <a:lnTo>
                    <a:pt x="49213" y="32372"/>
                  </a:lnTo>
                  <a:lnTo>
                    <a:pt x="49193" y="32310"/>
                  </a:lnTo>
                  <a:lnTo>
                    <a:pt x="49152" y="32269"/>
                  </a:lnTo>
                  <a:lnTo>
                    <a:pt x="49070" y="32166"/>
                  </a:lnTo>
                  <a:lnTo>
                    <a:pt x="48967" y="32064"/>
                  </a:lnTo>
                  <a:lnTo>
                    <a:pt x="48782" y="31879"/>
                  </a:lnTo>
                  <a:lnTo>
                    <a:pt x="48700" y="31777"/>
                  </a:lnTo>
                  <a:lnTo>
                    <a:pt x="48577" y="31695"/>
                  </a:lnTo>
                  <a:lnTo>
                    <a:pt x="48557" y="31674"/>
                  </a:lnTo>
                  <a:lnTo>
                    <a:pt x="48516" y="31633"/>
                  </a:lnTo>
                  <a:lnTo>
                    <a:pt x="48413" y="31613"/>
                  </a:lnTo>
                  <a:lnTo>
                    <a:pt x="48311" y="31572"/>
                  </a:lnTo>
                  <a:lnTo>
                    <a:pt x="48270" y="31551"/>
                  </a:lnTo>
                  <a:lnTo>
                    <a:pt x="48229" y="31510"/>
                  </a:lnTo>
                  <a:lnTo>
                    <a:pt x="48146" y="31449"/>
                  </a:lnTo>
                  <a:lnTo>
                    <a:pt x="48044" y="31407"/>
                  </a:lnTo>
                  <a:lnTo>
                    <a:pt x="47921" y="31387"/>
                  </a:lnTo>
                  <a:lnTo>
                    <a:pt x="47839" y="31346"/>
                  </a:lnTo>
                  <a:lnTo>
                    <a:pt x="47490" y="31284"/>
                  </a:lnTo>
                  <a:lnTo>
                    <a:pt x="47429" y="31264"/>
                  </a:lnTo>
                  <a:lnTo>
                    <a:pt x="47346" y="31243"/>
                  </a:lnTo>
                  <a:lnTo>
                    <a:pt x="47203" y="31243"/>
                  </a:lnTo>
                  <a:lnTo>
                    <a:pt x="47059" y="31223"/>
                  </a:lnTo>
                  <a:lnTo>
                    <a:pt x="46977" y="31202"/>
                  </a:lnTo>
                  <a:lnTo>
                    <a:pt x="46916" y="31161"/>
                  </a:lnTo>
                  <a:lnTo>
                    <a:pt x="46239" y="31161"/>
                  </a:lnTo>
                  <a:lnTo>
                    <a:pt x="46136" y="31202"/>
                  </a:lnTo>
                  <a:lnTo>
                    <a:pt x="46034" y="31223"/>
                  </a:lnTo>
                  <a:lnTo>
                    <a:pt x="45952" y="31202"/>
                  </a:lnTo>
                  <a:lnTo>
                    <a:pt x="45849" y="31141"/>
                  </a:lnTo>
                  <a:lnTo>
                    <a:pt x="45828" y="31059"/>
                  </a:lnTo>
                  <a:lnTo>
                    <a:pt x="45828" y="30997"/>
                  </a:lnTo>
                  <a:lnTo>
                    <a:pt x="45787" y="30895"/>
                  </a:lnTo>
                  <a:lnTo>
                    <a:pt x="45767" y="30813"/>
                  </a:lnTo>
                  <a:lnTo>
                    <a:pt x="45746" y="30607"/>
                  </a:lnTo>
                  <a:lnTo>
                    <a:pt x="45746" y="30505"/>
                  </a:lnTo>
                  <a:lnTo>
                    <a:pt x="45746" y="30402"/>
                  </a:lnTo>
                  <a:lnTo>
                    <a:pt x="45726" y="30320"/>
                  </a:lnTo>
                  <a:lnTo>
                    <a:pt x="45664" y="30218"/>
                  </a:lnTo>
                  <a:lnTo>
                    <a:pt x="45644" y="30156"/>
                  </a:lnTo>
                  <a:lnTo>
                    <a:pt x="45644" y="30074"/>
                  </a:lnTo>
                  <a:lnTo>
                    <a:pt x="45603" y="30013"/>
                  </a:lnTo>
                  <a:lnTo>
                    <a:pt x="45582" y="29930"/>
                  </a:lnTo>
                  <a:lnTo>
                    <a:pt x="45562" y="29787"/>
                  </a:lnTo>
                  <a:lnTo>
                    <a:pt x="45541" y="29623"/>
                  </a:lnTo>
                  <a:lnTo>
                    <a:pt x="45521" y="29561"/>
                  </a:lnTo>
                  <a:lnTo>
                    <a:pt x="45459" y="29500"/>
                  </a:lnTo>
                  <a:lnTo>
                    <a:pt x="45418" y="29418"/>
                  </a:lnTo>
                  <a:lnTo>
                    <a:pt x="45377" y="29315"/>
                  </a:lnTo>
                  <a:lnTo>
                    <a:pt x="45357" y="29212"/>
                  </a:lnTo>
                  <a:lnTo>
                    <a:pt x="45295" y="29130"/>
                  </a:lnTo>
                  <a:lnTo>
                    <a:pt x="45254" y="29089"/>
                  </a:lnTo>
                  <a:lnTo>
                    <a:pt x="45234" y="29048"/>
                  </a:lnTo>
                  <a:lnTo>
                    <a:pt x="45192" y="28946"/>
                  </a:lnTo>
                  <a:lnTo>
                    <a:pt x="45172" y="28843"/>
                  </a:lnTo>
                  <a:lnTo>
                    <a:pt x="45131" y="28802"/>
                  </a:lnTo>
                  <a:lnTo>
                    <a:pt x="45090" y="28761"/>
                  </a:lnTo>
                  <a:lnTo>
                    <a:pt x="45110" y="28761"/>
                  </a:lnTo>
                  <a:lnTo>
                    <a:pt x="45028" y="28659"/>
                  </a:lnTo>
                  <a:lnTo>
                    <a:pt x="44926" y="28577"/>
                  </a:lnTo>
                  <a:lnTo>
                    <a:pt x="44823" y="28412"/>
                  </a:lnTo>
                  <a:lnTo>
                    <a:pt x="44680" y="28269"/>
                  </a:lnTo>
                  <a:lnTo>
                    <a:pt x="44536" y="28146"/>
                  </a:lnTo>
                  <a:lnTo>
                    <a:pt x="44392" y="28023"/>
                  </a:lnTo>
                  <a:lnTo>
                    <a:pt x="44372" y="28002"/>
                  </a:lnTo>
                  <a:lnTo>
                    <a:pt x="44187" y="27838"/>
                  </a:lnTo>
                  <a:lnTo>
                    <a:pt x="44146" y="27797"/>
                  </a:lnTo>
                  <a:lnTo>
                    <a:pt x="44105" y="27777"/>
                  </a:lnTo>
                  <a:lnTo>
                    <a:pt x="44023" y="27756"/>
                  </a:lnTo>
                  <a:lnTo>
                    <a:pt x="43921" y="27715"/>
                  </a:lnTo>
                  <a:lnTo>
                    <a:pt x="43880" y="27694"/>
                  </a:lnTo>
                  <a:lnTo>
                    <a:pt x="43839" y="27653"/>
                  </a:lnTo>
                  <a:lnTo>
                    <a:pt x="43839" y="27633"/>
                  </a:lnTo>
                  <a:lnTo>
                    <a:pt x="43715" y="27551"/>
                  </a:lnTo>
                  <a:lnTo>
                    <a:pt x="43613" y="27469"/>
                  </a:lnTo>
                  <a:lnTo>
                    <a:pt x="43531" y="27469"/>
                  </a:lnTo>
                  <a:lnTo>
                    <a:pt x="43449" y="27448"/>
                  </a:lnTo>
                  <a:lnTo>
                    <a:pt x="43264" y="27284"/>
                  </a:lnTo>
                  <a:lnTo>
                    <a:pt x="43264" y="27305"/>
                  </a:lnTo>
                  <a:lnTo>
                    <a:pt x="43223" y="27264"/>
                  </a:lnTo>
                  <a:lnTo>
                    <a:pt x="43182" y="27223"/>
                  </a:lnTo>
                  <a:lnTo>
                    <a:pt x="43080" y="27202"/>
                  </a:lnTo>
                  <a:lnTo>
                    <a:pt x="42977" y="27161"/>
                  </a:lnTo>
                  <a:lnTo>
                    <a:pt x="42874" y="27120"/>
                  </a:lnTo>
                  <a:lnTo>
                    <a:pt x="42792" y="27100"/>
                  </a:lnTo>
                  <a:lnTo>
                    <a:pt x="42731" y="27079"/>
                  </a:lnTo>
                  <a:lnTo>
                    <a:pt x="42649" y="26997"/>
                  </a:lnTo>
                  <a:lnTo>
                    <a:pt x="42649" y="26956"/>
                  </a:lnTo>
                  <a:lnTo>
                    <a:pt x="42628" y="26915"/>
                  </a:lnTo>
                  <a:lnTo>
                    <a:pt x="42669" y="26812"/>
                  </a:lnTo>
                  <a:lnTo>
                    <a:pt x="42731" y="26730"/>
                  </a:lnTo>
                  <a:lnTo>
                    <a:pt x="42813" y="26648"/>
                  </a:lnTo>
                  <a:lnTo>
                    <a:pt x="42895" y="26546"/>
                  </a:lnTo>
                  <a:lnTo>
                    <a:pt x="42936" y="26505"/>
                  </a:lnTo>
                  <a:lnTo>
                    <a:pt x="42956" y="26464"/>
                  </a:lnTo>
                  <a:lnTo>
                    <a:pt x="42997" y="26361"/>
                  </a:lnTo>
                  <a:lnTo>
                    <a:pt x="43039" y="26279"/>
                  </a:lnTo>
                  <a:lnTo>
                    <a:pt x="43059" y="26238"/>
                  </a:lnTo>
                  <a:lnTo>
                    <a:pt x="43100" y="26197"/>
                  </a:lnTo>
                  <a:lnTo>
                    <a:pt x="43100" y="26176"/>
                  </a:lnTo>
                  <a:lnTo>
                    <a:pt x="43182" y="26094"/>
                  </a:lnTo>
                  <a:lnTo>
                    <a:pt x="43264" y="25992"/>
                  </a:lnTo>
                  <a:lnTo>
                    <a:pt x="43305" y="25951"/>
                  </a:lnTo>
                  <a:lnTo>
                    <a:pt x="43326" y="25910"/>
                  </a:lnTo>
                  <a:lnTo>
                    <a:pt x="43367" y="25807"/>
                  </a:lnTo>
                  <a:lnTo>
                    <a:pt x="43387" y="25725"/>
                  </a:lnTo>
                  <a:lnTo>
                    <a:pt x="43428" y="25664"/>
                  </a:lnTo>
                  <a:lnTo>
                    <a:pt x="43469" y="25643"/>
                  </a:lnTo>
                  <a:lnTo>
                    <a:pt x="43551" y="25520"/>
                  </a:lnTo>
                  <a:lnTo>
                    <a:pt x="43633" y="25397"/>
                  </a:lnTo>
                  <a:lnTo>
                    <a:pt x="43633" y="25335"/>
                  </a:lnTo>
                  <a:lnTo>
                    <a:pt x="43654" y="25253"/>
                  </a:lnTo>
                  <a:lnTo>
                    <a:pt x="43736" y="25151"/>
                  </a:lnTo>
                  <a:lnTo>
                    <a:pt x="43818" y="25028"/>
                  </a:lnTo>
                  <a:lnTo>
                    <a:pt x="43798" y="24966"/>
                  </a:lnTo>
                  <a:lnTo>
                    <a:pt x="43818" y="24905"/>
                  </a:lnTo>
                  <a:lnTo>
                    <a:pt x="43921" y="24781"/>
                  </a:lnTo>
                  <a:lnTo>
                    <a:pt x="44003" y="24658"/>
                  </a:lnTo>
                  <a:lnTo>
                    <a:pt x="44023" y="24351"/>
                  </a:lnTo>
                  <a:lnTo>
                    <a:pt x="44105" y="24228"/>
                  </a:lnTo>
                  <a:lnTo>
                    <a:pt x="44187" y="24125"/>
                  </a:lnTo>
                  <a:lnTo>
                    <a:pt x="44187" y="24043"/>
                  </a:lnTo>
                  <a:lnTo>
                    <a:pt x="44187" y="23981"/>
                  </a:lnTo>
                  <a:lnTo>
                    <a:pt x="44249" y="23920"/>
                  </a:lnTo>
                  <a:lnTo>
                    <a:pt x="44269" y="23858"/>
                  </a:lnTo>
                  <a:lnTo>
                    <a:pt x="44290" y="23694"/>
                  </a:lnTo>
                  <a:lnTo>
                    <a:pt x="44290" y="23551"/>
                  </a:lnTo>
                  <a:lnTo>
                    <a:pt x="44331" y="23489"/>
                  </a:lnTo>
                  <a:lnTo>
                    <a:pt x="44372" y="23428"/>
                  </a:lnTo>
                  <a:lnTo>
                    <a:pt x="44433" y="23325"/>
                  </a:lnTo>
                  <a:lnTo>
                    <a:pt x="44474" y="23222"/>
                  </a:lnTo>
                  <a:lnTo>
                    <a:pt x="44495" y="23120"/>
                  </a:lnTo>
                  <a:lnTo>
                    <a:pt x="44536" y="23017"/>
                  </a:lnTo>
                  <a:lnTo>
                    <a:pt x="44577" y="22689"/>
                  </a:lnTo>
                  <a:lnTo>
                    <a:pt x="44618" y="22607"/>
                  </a:lnTo>
                  <a:lnTo>
                    <a:pt x="44639" y="22504"/>
                  </a:lnTo>
                  <a:lnTo>
                    <a:pt x="44639" y="22320"/>
                  </a:lnTo>
                  <a:lnTo>
                    <a:pt x="44639" y="22217"/>
                  </a:lnTo>
                  <a:lnTo>
                    <a:pt x="44659" y="22135"/>
                  </a:lnTo>
                  <a:lnTo>
                    <a:pt x="44680" y="22033"/>
                  </a:lnTo>
                  <a:lnTo>
                    <a:pt x="44741" y="21951"/>
                  </a:lnTo>
                  <a:lnTo>
                    <a:pt x="44782" y="21704"/>
                  </a:lnTo>
                  <a:lnTo>
                    <a:pt x="44823" y="21458"/>
                  </a:lnTo>
                  <a:lnTo>
                    <a:pt x="44844" y="21192"/>
                  </a:lnTo>
                  <a:lnTo>
                    <a:pt x="44844" y="20945"/>
                  </a:lnTo>
                  <a:lnTo>
                    <a:pt x="44844" y="20699"/>
                  </a:lnTo>
                  <a:lnTo>
                    <a:pt x="44823" y="20433"/>
                  </a:lnTo>
                  <a:lnTo>
                    <a:pt x="44782" y="20186"/>
                  </a:lnTo>
                  <a:lnTo>
                    <a:pt x="44741" y="19940"/>
                  </a:lnTo>
                  <a:lnTo>
                    <a:pt x="44721" y="19858"/>
                  </a:lnTo>
                  <a:lnTo>
                    <a:pt x="44721" y="19797"/>
                  </a:lnTo>
                  <a:lnTo>
                    <a:pt x="44680" y="19715"/>
                  </a:lnTo>
                  <a:lnTo>
                    <a:pt x="44659" y="19612"/>
                  </a:lnTo>
                  <a:lnTo>
                    <a:pt x="44659" y="19407"/>
                  </a:lnTo>
                  <a:lnTo>
                    <a:pt x="44659" y="19304"/>
                  </a:lnTo>
                  <a:lnTo>
                    <a:pt x="44639" y="19202"/>
                  </a:lnTo>
                  <a:lnTo>
                    <a:pt x="44618" y="19120"/>
                  </a:lnTo>
                  <a:lnTo>
                    <a:pt x="44557" y="19017"/>
                  </a:lnTo>
                  <a:lnTo>
                    <a:pt x="44516" y="18956"/>
                  </a:lnTo>
                  <a:lnTo>
                    <a:pt x="44474" y="18894"/>
                  </a:lnTo>
                  <a:lnTo>
                    <a:pt x="44474" y="18750"/>
                  </a:lnTo>
                  <a:lnTo>
                    <a:pt x="44454" y="18607"/>
                  </a:lnTo>
                  <a:lnTo>
                    <a:pt x="44433" y="18545"/>
                  </a:lnTo>
                  <a:lnTo>
                    <a:pt x="44392" y="18484"/>
                  </a:lnTo>
                  <a:lnTo>
                    <a:pt x="44372" y="18402"/>
                  </a:lnTo>
                  <a:lnTo>
                    <a:pt x="44372" y="18320"/>
                  </a:lnTo>
                  <a:lnTo>
                    <a:pt x="44310" y="18217"/>
                  </a:lnTo>
                  <a:lnTo>
                    <a:pt x="44290" y="18114"/>
                  </a:lnTo>
                  <a:lnTo>
                    <a:pt x="44249" y="18012"/>
                  </a:lnTo>
                  <a:lnTo>
                    <a:pt x="44208" y="17930"/>
                  </a:lnTo>
                  <a:lnTo>
                    <a:pt x="44187" y="17848"/>
                  </a:lnTo>
                  <a:lnTo>
                    <a:pt x="44187" y="17766"/>
                  </a:lnTo>
                  <a:lnTo>
                    <a:pt x="44126" y="17663"/>
                  </a:lnTo>
                  <a:lnTo>
                    <a:pt x="44105" y="17561"/>
                  </a:lnTo>
                  <a:lnTo>
                    <a:pt x="44064" y="17458"/>
                  </a:lnTo>
                  <a:lnTo>
                    <a:pt x="44003" y="17376"/>
                  </a:lnTo>
                  <a:lnTo>
                    <a:pt x="43982" y="17335"/>
                  </a:lnTo>
                  <a:lnTo>
                    <a:pt x="43941" y="17294"/>
                  </a:lnTo>
                  <a:lnTo>
                    <a:pt x="43921" y="17191"/>
                  </a:lnTo>
                  <a:lnTo>
                    <a:pt x="43880" y="17089"/>
                  </a:lnTo>
                  <a:lnTo>
                    <a:pt x="43859" y="17048"/>
                  </a:lnTo>
                  <a:lnTo>
                    <a:pt x="43818" y="17007"/>
                  </a:lnTo>
                  <a:lnTo>
                    <a:pt x="43757" y="16925"/>
                  </a:lnTo>
                  <a:lnTo>
                    <a:pt x="43736" y="16822"/>
                  </a:lnTo>
                  <a:lnTo>
                    <a:pt x="43695" y="16719"/>
                  </a:lnTo>
                  <a:lnTo>
                    <a:pt x="43654" y="16678"/>
                  </a:lnTo>
                  <a:lnTo>
                    <a:pt x="43633" y="16658"/>
                  </a:lnTo>
                  <a:lnTo>
                    <a:pt x="43551" y="16535"/>
                  </a:lnTo>
                  <a:lnTo>
                    <a:pt x="43449" y="16453"/>
                  </a:lnTo>
                  <a:lnTo>
                    <a:pt x="43449" y="16473"/>
                  </a:lnTo>
                  <a:lnTo>
                    <a:pt x="43367" y="16371"/>
                  </a:lnTo>
                  <a:lnTo>
                    <a:pt x="43285" y="16268"/>
                  </a:lnTo>
                  <a:lnTo>
                    <a:pt x="43285" y="16248"/>
                  </a:lnTo>
                  <a:lnTo>
                    <a:pt x="43182" y="16186"/>
                  </a:lnTo>
                  <a:lnTo>
                    <a:pt x="43121" y="16084"/>
                  </a:lnTo>
                  <a:lnTo>
                    <a:pt x="43080" y="16022"/>
                  </a:lnTo>
                  <a:lnTo>
                    <a:pt x="43080" y="15940"/>
                  </a:lnTo>
                  <a:lnTo>
                    <a:pt x="42997" y="15817"/>
                  </a:lnTo>
                  <a:lnTo>
                    <a:pt x="42895" y="15714"/>
                  </a:lnTo>
                  <a:lnTo>
                    <a:pt x="42895" y="15735"/>
                  </a:lnTo>
                  <a:lnTo>
                    <a:pt x="42813" y="15632"/>
                  </a:lnTo>
                  <a:lnTo>
                    <a:pt x="42710" y="15530"/>
                  </a:lnTo>
                  <a:lnTo>
                    <a:pt x="42710" y="15550"/>
                  </a:lnTo>
                  <a:lnTo>
                    <a:pt x="42628" y="15448"/>
                  </a:lnTo>
                  <a:lnTo>
                    <a:pt x="42546" y="15366"/>
                  </a:lnTo>
                  <a:lnTo>
                    <a:pt x="42444" y="15263"/>
                  </a:lnTo>
                  <a:lnTo>
                    <a:pt x="42341" y="15160"/>
                  </a:lnTo>
                  <a:lnTo>
                    <a:pt x="42341" y="15181"/>
                  </a:lnTo>
                  <a:lnTo>
                    <a:pt x="42259" y="15078"/>
                  </a:lnTo>
                  <a:lnTo>
                    <a:pt x="42177" y="14996"/>
                  </a:lnTo>
                  <a:lnTo>
                    <a:pt x="42074" y="14873"/>
                  </a:lnTo>
                  <a:lnTo>
                    <a:pt x="42013" y="14832"/>
                  </a:lnTo>
                  <a:lnTo>
                    <a:pt x="41931" y="14812"/>
                  </a:lnTo>
                  <a:lnTo>
                    <a:pt x="41869" y="14812"/>
                  </a:lnTo>
                  <a:lnTo>
                    <a:pt x="41808" y="14771"/>
                  </a:lnTo>
                  <a:lnTo>
                    <a:pt x="41623" y="14607"/>
                  </a:lnTo>
                  <a:lnTo>
                    <a:pt x="41582" y="14586"/>
                  </a:lnTo>
                  <a:lnTo>
                    <a:pt x="41541" y="14545"/>
                  </a:lnTo>
                  <a:lnTo>
                    <a:pt x="41438" y="14524"/>
                  </a:lnTo>
                  <a:lnTo>
                    <a:pt x="41336" y="14483"/>
                  </a:lnTo>
                  <a:lnTo>
                    <a:pt x="41295" y="14463"/>
                  </a:lnTo>
                  <a:lnTo>
                    <a:pt x="41254" y="14422"/>
                  </a:lnTo>
                  <a:lnTo>
                    <a:pt x="41069" y="14258"/>
                  </a:lnTo>
                  <a:lnTo>
                    <a:pt x="41028" y="14217"/>
                  </a:lnTo>
                  <a:lnTo>
                    <a:pt x="40987" y="14196"/>
                  </a:lnTo>
                  <a:lnTo>
                    <a:pt x="40885" y="14155"/>
                  </a:lnTo>
                  <a:lnTo>
                    <a:pt x="40782" y="14114"/>
                  </a:lnTo>
                  <a:lnTo>
                    <a:pt x="40741" y="14094"/>
                  </a:lnTo>
                  <a:lnTo>
                    <a:pt x="40720" y="14053"/>
                  </a:lnTo>
                  <a:lnTo>
                    <a:pt x="40700" y="14053"/>
                  </a:lnTo>
                  <a:lnTo>
                    <a:pt x="40618" y="13991"/>
                  </a:lnTo>
                  <a:lnTo>
                    <a:pt x="40515" y="13971"/>
                  </a:lnTo>
                  <a:lnTo>
                    <a:pt x="40413" y="13930"/>
                  </a:lnTo>
                  <a:lnTo>
                    <a:pt x="40310" y="13889"/>
                  </a:lnTo>
                  <a:lnTo>
                    <a:pt x="40228" y="13868"/>
                  </a:lnTo>
                  <a:lnTo>
                    <a:pt x="40146" y="13848"/>
                  </a:lnTo>
                  <a:lnTo>
                    <a:pt x="39961" y="13704"/>
                  </a:lnTo>
                  <a:lnTo>
                    <a:pt x="39879" y="13642"/>
                  </a:lnTo>
                  <a:lnTo>
                    <a:pt x="39777" y="13601"/>
                  </a:lnTo>
                  <a:lnTo>
                    <a:pt x="39654" y="13581"/>
                  </a:lnTo>
                  <a:lnTo>
                    <a:pt x="39572" y="13519"/>
                  </a:lnTo>
                  <a:lnTo>
                    <a:pt x="39490" y="13519"/>
                  </a:lnTo>
                  <a:lnTo>
                    <a:pt x="39408" y="13499"/>
                  </a:lnTo>
                  <a:lnTo>
                    <a:pt x="39346" y="13458"/>
                  </a:lnTo>
                  <a:lnTo>
                    <a:pt x="39284" y="13437"/>
                  </a:lnTo>
                  <a:lnTo>
                    <a:pt x="39120" y="13417"/>
                  </a:lnTo>
                  <a:lnTo>
                    <a:pt x="38977" y="13396"/>
                  </a:lnTo>
                  <a:lnTo>
                    <a:pt x="38895" y="13376"/>
                  </a:lnTo>
                  <a:lnTo>
                    <a:pt x="38833" y="13335"/>
                  </a:lnTo>
                  <a:lnTo>
                    <a:pt x="38505" y="13314"/>
                  </a:lnTo>
                  <a:lnTo>
                    <a:pt x="38382" y="13253"/>
                  </a:lnTo>
                  <a:lnTo>
                    <a:pt x="38279" y="13232"/>
                  </a:lnTo>
                  <a:lnTo>
                    <a:pt x="38033" y="13232"/>
                  </a:lnTo>
                  <a:lnTo>
                    <a:pt x="37931" y="13253"/>
                  </a:lnTo>
                  <a:lnTo>
                    <a:pt x="37807" y="13232"/>
                  </a:lnTo>
                  <a:lnTo>
                    <a:pt x="37684" y="13212"/>
                  </a:lnTo>
                  <a:lnTo>
                    <a:pt x="37582" y="13150"/>
                  </a:lnTo>
                  <a:lnTo>
                    <a:pt x="37582" y="12945"/>
                  </a:lnTo>
                  <a:lnTo>
                    <a:pt x="37643" y="12863"/>
                  </a:lnTo>
                  <a:lnTo>
                    <a:pt x="37684" y="12760"/>
                  </a:lnTo>
                  <a:lnTo>
                    <a:pt x="37705" y="12658"/>
                  </a:lnTo>
                  <a:lnTo>
                    <a:pt x="37746" y="12555"/>
                  </a:lnTo>
                  <a:lnTo>
                    <a:pt x="37746" y="12473"/>
                  </a:lnTo>
                  <a:lnTo>
                    <a:pt x="37766" y="12412"/>
                  </a:lnTo>
                  <a:lnTo>
                    <a:pt x="37828" y="12329"/>
                  </a:lnTo>
                  <a:lnTo>
                    <a:pt x="37849" y="12227"/>
                  </a:lnTo>
                  <a:lnTo>
                    <a:pt x="37849" y="12145"/>
                  </a:lnTo>
                  <a:lnTo>
                    <a:pt x="37849" y="12042"/>
                  </a:lnTo>
                  <a:lnTo>
                    <a:pt x="37849" y="11940"/>
                  </a:lnTo>
                  <a:lnTo>
                    <a:pt x="37869" y="11837"/>
                  </a:lnTo>
                  <a:lnTo>
                    <a:pt x="37890" y="11755"/>
                  </a:lnTo>
                  <a:lnTo>
                    <a:pt x="37951" y="11673"/>
                  </a:lnTo>
                  <a:lnTo>
                    <a:pt x="38013" y="11570"/>
                  </a:lnTo>
                  <a:lnTo>
                    <a:pt x="38033" y="11447"/>
                  </a:lnTo>
                  <a:lnTo>
                    <a:pt x="38033" y="11324"/>
                  </a:lnTo>
                  <a:lnTo>
                    <a:pt x="38033" y="11201"/>
                  </a:lnTo>
                  <a:lnTo>
                    <a:pt x="38033" y="11078"/>
                  </a:lnTo>
                  <a:lnTo>
                    <a:pt x="38033" y="10955"/>
                  </a:lnTo>
                  <a:lnTo>
                    <a:pt x="38074" y="10832"/>
                  </a:lnTo>
                  <a:lnTo>
                    <a:pt x="38115" y="10729"/>
                  </a:lnTo>
                  <a:lnTo>
                    <a:pt x="38115" y="10647"/>
                  </a:lnTo>
                  <a:lnTo>
                    <a:pt x="38136" y="10565"/>
                  </a:lnTo>
                  <a:lnTo>
                    <a:pt x="38218" y="9888"/>
                  </a:lnTo>
                  <a:lnTo>
                    <a:pt x="38238" y="9540"/>
                  </a:lnTo>
                  <a:lnTo>
                    <a:pt x="38238" y="9191"/>
                  </a:lnTo>
                  <a:lnTo>
                    <a:pt x="38238" y="8842"/>
                  </a:lnTo>
                  <a:lnTo>
                    <a:pt x="38218" y="8514"/>
                  </a:lnTo>
                  <a:lnTo>
                    <a:pt x="38177" y="8165"/>
                  </a:lnTo>
                  <a:lnTo>
                    <a:pt x="38115" y="7816"/>
                  </a:lnTo>
                  <a:lnTo>
                    <a:pt x="38136" y="7816"/>
                  </a:lnTo>
                  <a:lnTo>
                    <a:pt x="38074" y="7714"/>
                  </a:lnTo>
                  <a:lnTo>
                    <a:pt x="38033" y="7591"/>
                  </a:lnTo>
                  <a:lnTo>
                    <a:pt x="38033" y="7488"/>
                  </a:lnTo>
                  <a:lnTo>
                    <a:pt x="38033" y="7365"/>
                  </a:lnTo>
                  <a:lnTo>
                    <a:pt x="38033" y="7242"/>
                  </a:lnTo>
                  <a:lnTo>
                    <a:pt x="38033" y="7119"/>
                  </a:lnTo>
                  <a:lnTo>
                    <a:pt x="38013" y="6996"/>
                  </a:lnTo>
                  <a:lnTo>
                    <a:pt x="37951" y="6893"/>
                  </a:lnTo>
                  <a:lnTo>
                    <a:pt x="37890" y="6832"/>
                  </a:lnTo>
                  <a:lnTo>
                    <a:pt x="37869" y="6770"/>
                  </a:lnTo>
                  <a:lnTo>
                    <a:pt x="37849" y="6627"/>
                  </a:lnTo>
                  <a:lnTo>
                    <a:pt x="37828" y="6483"/>
                  </a:lnTo>
                  <a:lnTo>
                    <a:pt x="37807" y="6401"/>
                  </a:lnTo>
                  <a:lnTo>
                    <a:pt x="37766" y="6339"/>
                  </a:lnTo>
                  <a:lnTo>
                    <a:pt x="37766" y="6360"/>
                  </a:lnTo>
                  <a:lnTo>
                    <a:pt x="37705" y="6257"/>
                  </a:lnTo>
                  <a:lnTo>
                    <a:pt x="37664" y="6155"/>
                  </a:lnTo>
                  <a:lnTo>
                    <a:pt x="37643" y="6073"/>
                  </a:lnTo>
                  <a:lnTo>
                    <a:pt x="37602" y="6011"/>
                  </a:lnTo>
                  <a:lnTo>
                    <a:pt x="37582" y="5970"/>
                  </a:lnTo>
                  <a:lnTo>
                    <a:pt x="37582" y="5991"/>
                  </a:lnTo>
                  <a:lnTo>
                    <a:pt x="37541" y="5950"/>
                  </a:lnTo>
                  <a:lnTo>
                    <a:pt x="37520" y="5888"/>
                  </a:lnTo>
                  <a:lnTo>
                    <a:pt x="37479" y="5806"/>
                  </a:lnTo>
                  <a:lnTo>
                    <a:pt x="37459" y="5703"/>
                  </a:lnTo>
                  <a:lnTo>
                    <a:pt x="37397" y="5621"/>
                  </a:lnTo>
                  <a:lnTo>
                    <a:pt x="37377" y="5560"/>
                  </a:lnTo>
                  <a:lnTo>
                    <a:pt x="37377" y="5478"/>
                  </a:lnTo>
                  <a:lnTo>
                    <a:pt x="37356" y="5416"/>
                  </a:lnTo>
                  <a:lnTo>
                    <a:pt x="37315" y="5355"/>
                  </a:lnTo>
                  <a:lnTo>
                    <a:pt x="37213" y="5252"/>
                  </a:lnTo>
                  <a:lnTo>
                    <a:pt x="37048" y="5068"/>
                  </a:lnTo>
                  <a:lnTo>
                    <a:pt x="37028" y="5006"/>
                  </a:lnTo>
                  <a:lnTo>
                    <a:pt x="37007" y="4924"/>
                  </a:lnTo>
                  <a:lnTo>
                    <a:pt x="36987" y="4862"/>
                  </a:lnTo>
                  <a:lnTo>
                    <a:pt x="36946" y="4801"/>
                  </a:lnTo>
                  <a:lnTo>
                    <a:pt x="36843" y="4698"/>
                  </a:lnTo>
                  <a:lnTo>
                    <a:pt x="36659" y="4514"/>
                  </a:lnTo>
                  <a:lnTo>
                    <a:pt x="36618" y="4473"/>
                  </a:lnTo>
                  <a:lnTo>
                    <a:pt x="36597" y="4432"/>
                  </a:lnTo>
                  <a:lnTo>
                    <a:pt x="36556" y="4329"/>
                  </a:lnTo>
                  <a:lnTo>
                    <a:pt x="36536" y="4226"/>
                  </a:lnTo>
                  <a:lnTo>
                    <a:pt x="36495" y="4185"/>
                  </a:lnTo>
                  <a:lnTo>
                    <a:pt x="36474" y="4165"/>
                  </a:lnTo>
                  <a:lnTo>
                    <a:pt x="36392" y="4042"/>
                  </a:lnTo>
                  <a:lnTo>
                    <a:pt x="36289" y="3960"/>
                  </a:lnTo>
                  <a:lnTo>
                    <a:pt x="36289" y="3980"/>
                  </a:lnTo>
                  <a:lnTo>
                    <a:pt x="36207" y="3878"/>
                  </a:lnTo>
                  <a:lnTo>
                    <a:pt x="36105" y="3775"/>
                  </a:lnTo>
                  <a:lnTo>
                    <a:pt x="36023" y="3693"/>
                  </a:lnTo>
                  <a:lnTo>
                    <a:pt x="35920" y="3591"/>
                  </a:lnTo>
                  <a:lnTo>
                    <a:pt x="35756" y="3406"/>
                  </a:lnTo>
                  <a:lnTo>
                    <a:pt x="35756" y="3385"/>
                  </a:lnTo>
                  <a:lnTo>
                    <a:pt x="35654" y="3303"/>
                  </a:lnTo>
                  <a:lnTo>
                    <a:pt x="35571" y="3221"/>
                  </a:lnTo>
                  <a:lnTo>
                    <a:pt x="35387" y="3037"/>
                  </a:lnTo>
                  <a:lnTo>
                    <a:pt x="35366" y="3037"/>
                  </a:lnTo>
                  <a:lnTo>
                    <a:pt x="35182" y="2852"/>
                  </a:lnTo>
                  <a:lnTo>
                    <a:pt x="35202" y="2852"/>
                  </a:lnTo>
                  <a:lnTo>
                    <a:pt x="35018" y="2667"/>
                  </a:lnTo>
                  <a:lnTo>
                    <a:pt x="34812" y="2483"/>
                  </a:lnTo>
                  <a:lnTo>
                    <a:pt x="34812" y="2503"/>
                  </a:lnTo>
                  <a:lnTo>
                    <a:pt x="34730" y="2401"/>
                  </a:lnTo>
                  <a:lnTo>
                    <a:pt x="34607" y="2319"/>
                  </a:lnTo>
                  <a:lnTo>
                    <a:pt x="34525" y="2298"/>
                  </a:lnTo>
                  <a:lnTo>
                    <a:pt x="34443" y="2278"/>
                  </a:lnTo>
                  <a:lnTo>
                    <a:pt x="34361" y="2196"/>
                  </a:lnTo>
                  <a:lnTo>
                    <a:pt x="34279" y="2114"/>
                  </a:lnTo>
                  <a:lnTo>
                    <a:pt x="34177" y="2031"/>
                  </a:lnTo>
                  <a:lnTo>
                    <a:pt x="34074" y="1949"/>
                  </a:lnTo>
                  <a:lnTo>
                    <a:pt x="33992" y="1847"/>
                  </a:lnTo>
                  <a:lnTo>
                    <a:pt x="33889" y="1765"/>
                  </a:lnTo>
                  <a:lnTo>
                    <a:pt x="33910" y="1765"/>
                  </a:lnTo>
                  <a:lnTo>
                    <a:pt x="33869" y="1724"/>
                  </a:lnTo>
                  <a:lnTo>
                    <a:pt x="33828" y="1703"/>
                  </a:lnTo>
                  <a:lnTo>
                    <a:pt x="33725" y="1662"/>
                  </a:lnTo>
                  <a:lnTo>
                    <a:pt x="33623" y="1621"/>
                  </a:lnTo>
                  <a:lnTo>
                    <a:pt x="33582" y="1601"/>
                  </a:lnTo>
                  <a:lnTo>
                    <a:pt x="33541" y="1580"/>
                  </a:lnTo>
                  <a:lnTo>
                    <a:pt x="33438" y="1478"/>
                  </a:lnTo>
                  <a:lnTo>
                    <a:pt x="33315" y="1396"/>
                  </a:lnTo>
                  <a:lnTo>
                    <a:pt x="33233" y="1396"/>
                  </a:lnTo>
                  <a:lnTo>
                    <a:pt x="33171" y="1375"/>
                  </a:lnTo>
                  <a:lnTo>
                    <a:pt x="32987" y="1211"/>
                  </a:lnTo>
                  <a:lnTo>
                    <a:pt x="32884" y="1108"/>
                  </a:lnTo>
                  <a:lnTo>
                    <a:pt x="32761" y="1026"/>
                  </a:lnTo>
                  <a:lnTo>
                    <a:pt x="32679" y="1047"/>
                  </a:lnTo>
                  <a:lnTo>
                    <a:pt x="32617" y="1026"/>
                  </a:lnTo>
                  <a:lnTo>
                    <a:pt x="32576" y="985"/>
                  </a:lnTo>
                  <a:lnTo>
                    <a:pt x="32535" y="965"/>
                  </a:lnTo>
                  <a:lnTo>
                    <a:pt x="32433" y="924"/>
                  </a:lnTo>
                  <a:lnTo>
                    <a:pt x="32330" y="903"/>
                  </a:lnTo>
                  <a:lnTo>
                    <a:pt x="32289" y="883"/>
                  </a:lnTo>
                  <a:lnTo>
                    <a:pt x="32248" y="842"/>
                  </a:lnTo>
                  <a:lnTo>
                    <a:pt x="32146" y="842"/>
                  </a:lnTo>
                  <a:lnTo>
                    <a:pt x="32064" y="821"/>
                  </a:lnTo>
                  <a:lnTo>
                    <a:pt x="31961" y="739"/>
                  </a:lnTo>
                  <a:lnTo>
                    <a:pt x="31838" y="657"/>
                  </a:lnTo>
                  <a:lnTo>
                    <a:pt x="31776" y="657"/>
                  </a:lnTo>
                  <a:lnTo>
                    <a:pt x="31694" y="637"/>
                  </a:lnTo>
                  <a:lnTo>
                    <a:pt x="31612" y="575"/>
                  </a:lnTo>
                  <a:lnTo>
                    <a:pt x="31510" y="554"/>
                  </a:lnTo>
                  <a:lnTo>
                    <a:pt x="31407" y="534"/>
                  </a:lnTo>
                  <a:lnTo>
                    <a:pt x="31366" y="513"/>
                  </a:lnTo>
                  <a:lnTo>
                    <a:pt x="31325" y="472"/>
                  </a:lnTo>
                  <a:lnTo>
                    <a:pt x="31140" y="431"/>
                  </a:lnTo>
                  <a:lnTo>
                    <a:pt x="31058" y="390"/>
                  </a:lnTo>
                  <a:lnTo>
                    <a:pt x="30956" y="370"/>
                  </a:lnTo>
                  <a:lnTo>
                    <a:pt x="30853" y="349"/>
                  </a:lnTo>
                  <a:lnTo>
                    <a:pt x="30771" y="288"/>
                  </a:lnTo>
                  <a:lnTo>
                    <a:pt x="30689" y="288"/>
                  </a:lnTo>
                  <a:lnTo>
                    <a:pt x="30587" y="267"/>
                  </a:lnTo>
                  <a:lnTo>
                    <a:pt x="30525" y="226"/>
                  </a:lnTo>
                  <a:lnTo>
                    <a:pt x="30463" y="206"/>
                  </a:lnTo>
                  <a:lnTo>
                    <a:pt x="30320" y="185"/>
                  </a:lnTo>
                  <a:lnTo>
                    <a:pt x="30156" y="185"/>
                  </a:lnTo>
                  <a:lnTo>
                    <a:pt x="30094" y="144"/>
                  </a:lnTo>
                  <a:lnTo>
                    <a:pt x="30033" y="103"/>
                  </a:lnTo>
                  <a:lnTo>
                    <a:pt x="29951" y="103"/>
                  </a:lnTo>
                  <a:lnTo>
                    <a:pt x="29869" y="83"/>
                  </a:lnTo>
                  <a:lnTo>
                    <a:pt x="29561" y="42"/>
                  </a:lnTo>
                  <a:lnTo>
                    <a:pt x="29274" y="2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5822814" y="2198125"/>
              <a:ext cx="500422" cy="719781"/>
            </a:xfrm>
            <a:custGeom>
              <a:rect b="b" l="l" r="r" t="t"/>
              <a:pathLst>
                <a:path extrusionOk="0" h="34526" w="24618">
                  <a:moveTo>
                    <a:pt x="22381" y="0"/>
                  </a:moveTo>
                  <a:lnTo>
                    <a:pt x="22196" y="165"/>
                  </a:lnTo>
                  <a:lnTo>
                    <a:pt x="22012" y="185"/>
                  </a:lnTo>
                  <a:lnTo>
                    <a:pt x="21950" y="288"/>
                  </a:lnTo>
                  <a:lnTo>
                    <a:pt x="21930" y="411"/>
                  </a:lnTo>
                  <a:lnTo>
                    <a:pt x="21930" y="554"/>
                  </a:lnTo>
                  <a:lnTo>
                    <a:pt x="21971" y="677"/>
                  </a:lnTo>
                  <a:lnTo>
                    <a:pt x="22012" y="780"/>
                  </a:lnTo>
                  <a:lnTo>
                    <a:pt x="22073" y="883"/>
                  </a:lnTo>
                  <a:lnTo>
                    <a:pt x="22155" y="985"/>
                  </a:lnTo>
                  <a:lnTo>
                    <a:pt x="22238" y="1088"/>
                  </a:lnTo>
                  <a:lnTo>
                    <a:pt x="22443" y="1252"/>
                  </a:lnTo>
                  <a:lnTo>
                    <a:pt x="22566" y="1457"/>
                  </a:lnTo>
                  <a:lnTo>
                    <a:pt x="22750" y="1642"/>
                  </a:lnTo>
                  <a:lnTo>
                    <a:pt x="22914" y="1826"/>
                  </a:lnTo>
                  <a:lnTo>
                    <a:pt x="22935" y="2011"/>
                  </a:lnTo>
                  <a:lnTo>
                    <a:pt x="23079" y="2195"/>
                  </a:lnTo>
                  <a:lnTo>
                    <a:pt x="23120" y="3119"/>
                  </a:lnTo>
                  <a:lnTo>
                    <a:pt x="23263" y="3098"/>
                  </a:lnTo>
                  <a:lnTo>
                    <a:pt x="23366" y="3036"/>
                  </a:lnTo>
                  <a:lnTo>
                    <a:pt x="23407" y="2975"/>
                  </a:lnTo>
                  <a:lnTo>
                    <a:pt x="23427" y="2893"/>
                  </a:lnTo>
                  <a:lnTo>
                    <a:pt x="23407" y="2790"/>
                  </a:lnTo>
                  <a:lnTo>
                    <a:pt x="23407" y="2688"/>
                  </a:lnTo>
                  <a:lnTo>
                    <a:pt x="23386" y="2585"/>
                  </a:lnTo>
                  <a:lnTo>
                    <a:pt x="23386" y="2483"/>
                  </a:lnTo>
                  <a:lnTo>
                    <a:pt x="23427" y="2688"/>
                  </a:lnTo>
                  <a:lnTo>
                    <a:pt x="23448" y="2893"/>
                  </a:lnTo>
                  <a:lnTo>
                    <a:pt x="23448" y="3078"/>
                  </a:lnTo>
                  <a:lnTo>
                    <a:pt x="23448" y="3262"/>
                  </a:lnTo>
                  <a:lnTo>
                    <a:pt x="23427" y="3447"/>
                  </a:lnTo>
                  <a:lnTo>
                    <a:pt x="23366" y="3631"/>
                  </a:lnTo>
                  <a:lnTo>
                    <a:pt x="23325" y="3816"/>
                  </a:lnTo>
                  <a:lnTo>
                    <a:pt x="23243" y="4001"/>
                  </a:lnTo>
                  <a:lnTo>
                    <a:pt x="23181" y="4124"/>
                  </a:lnTo>
                  <a:lnTo>
                    <a:pt x="23120" y="4247"/>
                  </a:lnTo>
                  <a:lnTo>
                    <a:pt x="23038" y="4370"/>
                  </a:lnTo>
                  <a:lnTo>
                    <a:pt x="22935" y="4472"/>
                  </a:lnTo>
                  <a:lnTo>
                    <a:pt x="22750" y="4637"/>
                  </a:lnTo>
                  <a:lnTo>
                    <a:pt x="22525" y="4801"/>
                  </a:lnTo>
                  <a:lnTo>
                    <a:pt x="22299" y="4924"/>
                  </a:lnTo>
                  <a:lnTo>
                    <a:pt x="22073" y="5067"/>
                  </a:lnTo>
                  <a:lnTo>
                    <a:pt x="21827" y="5190"/>
                  </a:lnTo>
                  <a:lnTo>
                    <a:pt x="21602" y="5334"/>
                  </a:lnTo>
                  <a:lnTo>
                    <a:pt x="21273" y="5519"/>
                  </a:lnTo>
                  <a:lnTo>
                    <a:pt x="20945" y="5683"/>
                  </a:lnTo>
                  <a:lnTo>
                    <a:pt x="20596" y="5847"/>
                  </a:lnTo>
                  <a:lnTo>
                    <a:pt x="20227" y="5970"/>
                  </a:lnTo>
                  <a:lnTo>
                    <a:pt x="20104" y="5991"/>
                  </a:lnTo>
                  <a:lnTo>
                    <a:pt x="20001" y="6032"/>
                  </a:lnTo>
                  <a:lnTo>
                    <a:pt x="19817" y="6052"/>
                  </a:lnTo>
                  <a:lnTo>
                    <a:pt x="19632" y="6237"/>
                  </a:lnTo>
                  <a:lnTo>
                    <a:pt x="19448" y="6237"/>
                  </a:lnTo>
                  <a:lnTo>
                    <a:pt x="19263" y="6401"/>
                  </a:lnTo>
                  <a:lnTo>
                    <a:pt x="19078" y="6421"/>
                  </a:lnTo>
                  <a:lnTo>
                    <a:pt x="18894" y="6585"/>
                  </a:lnTo>
                  <a:lnTo>
                    <a:pt x="18524" y="6606"/>
                  </a:lnTo>
                  <a:lnTo>
                    <a:pt x="18340" y="6770"/>
                  </a:lnTo>
                  <a:lnTo>
                    <a:pt x="18155" y="6791"/>
                  </a:lnTo>
                  <a:lnTo>
                    <a:pt x="18073" y="6873"/>
                  </a:lnTo>
                  <a:lnTo>
                    <a:pt x="17971" y="6955"/>
                  </a:lnTo>
                  <a:lnTo>
                    <a:pt x="17971" y="6975"/>
                  </a:lnTo>
                  <a:lnTo>
                    <a:pt x="17663" y="7160"/>
                  </a:lnTo>
                  <a:lnTo>
                    <a:pt x="17335" y="7324"/>
                  </a:lnTo>
                  <a:lnTo>
                    <a:pt x="17006" y="7468"/>
                  </a:lnTo>
                  <a:lnTo>
                    <a:pt x="16678" y="7611"/>
                  </a:lnTo>
                  <a:lnTo>
                    <a:pt x="16104" y="8062"/>
                  </a:lnTo>
                  <a:lnTo>
                    <a:pt x="15837" y="8309"/>
                  </a:lnTo>
                  <a:lnTo>
                    <a:pt x="15591" y="8555"/>
                  </a:lnTo>
                  <a:lnTo>
                    <a:pt x="15345" y="8801"/>
                  </a:lnTo>
                  <a:lnTo>
                    <a:pt x="15099" y="9047"/>
                  </a:lnTo>
                  <a:lnTo>
                    <a:pt x="14873" y="9334"/>
                  </a:lnTo>
                  <a:lnTo>
                    <a:pt x="14668" y="9601"/>
                  </a:lnTo>
                  <a:lnTo>
                    <a:pt x="14483" y="9888"/>
                  </a:lnTo>
                  <a:lnTo>
                    <a:pt x="14299" y="10175"/>
                  </a:lnTo>
                  <a:lnTo>
                    <a:pt x="14135" y="10483"/>
                  </a:lnTo>
                  <a:lnTo>
                    <a:pt x="13970" y="10811"/>
                  </a:lnTo>
                  <a:lnTo>
                    <a:pt x="13847" y="11140"/>
                  </a:lnTo>
                  <a:lnTo>
                    <a:pt x="13724" y="11468"/>
                  </a:lnTo>
                  <a:lnTo>
                    <a:pt x="13622" y="11816"/>
                  </a:lnTo>
                  <a:lnTo>
                    <a:pt x="13540" y="12186"/>
                  </a:lnTo>
                  <a:lnTo>
                    <a:pt x="13499" y="12350"/>
                  </a:lnTo>
                  <a:lnTo>
                    <a:pt x="13437" y="12473"/>
                  </a:lnTo>
                  <a:lnTo>
                    <a:pt x="13375" y="12575"/>
                  </a:lnTo>
                  <a:lnTo>
                    <a:pt x="13293" y="12658"/>
                  </a:lnTo>
                  <a:lnTo>
                    <a:pt x="13191" y="12699"/>
                  </a:lnTo>
                  <a:lnTo>
                    <a:pt x="13068" y="12719"/>
                  </a:lnTo>
                  <a:lnTo>
                    <a:pt x="12945" y="12719"/>
                  </a:lnTo>
                  <a:lnTo>
                    <a:pt x="12781" y="12699"/>
                  </a:lnTo>
                  <a:lnTo>
                    <a:pt x="12534" y="12658"/>
                  </a:lnTo>
                  <a:lnTo>
                    <a:pt x="12309" y="12637"/>
                  </a:lnTo>
                  <a:lnTo>
                    <a:pt x="12063" y="12617"/>
                  </a:lnTo>
                  <a:lnTo>
                    <a:pt x="11816" y="12617"/>
                  </a:lnTo>
                  <a:lnTo>
                    <a:pt x="11345" y="12658"/>
                  </a:lnTo>
                  <a:lnTo>
                    <a:pt x="10873" y="12719"/>
                  </a:lnTo>
                  <a:lnTo>
                    <a:pt x="10463" y="12863"/>
                  </a:lnTo>
                  <a:lnTo>
                    <a:pt x="10073" y="13027"/>
                  </a:lnTo>
                  <a:lnTo>
                    <a:pt x="9683" y="13211"/>
                  </a:lnTo>
                  <a:lnTo>
                    <a:pt x="9314" y="13396"/>
                  </a:lnTo>
                  <a:lnTo>
                    <a:pt x="8944" y="13622"/>
                  </a:lnTo>
                  <a:lnTo>
                    <a:pt x="8596" y="13847"/>
                  </a:lnTo>
                  <a:lnTo>
                    <a:pt x="8247" y="14094"/>
                  </a:lnTo>
                  <a:lnTo>
                    <a:pt x="7919" y="14340"/>
                  </a:lnTo>
                  <a:lnTo>
                    <a:pt x="7693" y="14504"/>
                  </a:lnTo>
                  <a:lnTo>
                    <a:pt x="7488" y="14688"/>
                  </a:lnTo>
                  <a:lnTo>
                    <a:pt x="7283" y="14873"/>
                  </a:lnTo>
                  <a:lnTo>
                    <a:pt x="7098" y="15058"/>
                  </a:lnTo>
                  <a:lnTo>
                    <a:pt x="6934" y="15283"/>
                  </a:lnTo>
                  <a:lnTo>
                    <a:pt x="6770" y="15488"/>
                  </a:lnTo>
                  <a:lnTo>
                    <a:pt x="6626" y="15714"/>
                  </a:lnTo>
                  <a:lnTo>
                    <a:pt x="6503" y="15960"/>
                  </a:lnTo>
                  <a:lnTo>
                    <a:pt x="6298" y="16371"/>
                  </a:lnTo>
                  <a:lnTo>
                    <a:pt x="6093" y="16781"/>
                  </a:lnTo>
                  <a:lnTo>
                    <a:pt x="5744" y="17601"/>
                  </a:lnTo>
                  <a:lnTo>
                    <a:pt x="5437" y="18463"/>
                  </a:lnTo>
                  <a:lnTo>
                    <a:pt x="5149" y="19304"/>
                  </a:lnTo>
                  <a:lnTo>
                    <a:pt x="5108" y="19489"/>
                  </a:lnTo>
                  <a:lnTo>
                    <a:pt x="5108" y="19653"/>
                  </a:lnTo>
                  <a:lnTo>
                    <a:pt x="5108" y="19817"/>
                  </a:lnTo>
                  <a:lnTo>
                    <a:pt x="5149" y="20002"/>
                  </a:lnTo>
                  <a:lnTo>
                    <a:pt x="5231" y="20186"/>
                  </a:lnTo>
                  <a:lnTo>
                    <a:pt x="5293" y="20371"/>
                  </a:lnTo>
                  <a:lnTo>
                    <a:pt x="5355" y="20555"/>
                  </a:lnTo>
                  <a:lnTo>
                    <a:pt x="5375" y="20740"/>
                  </a:lnTo>
                  <a:lnTo>
                    <a:pt x="5437" y="21130"/>
                  </a:lnTo>
                  <a:lnTo>
                    <a:pt x="5457" y="21520"/>
                  </a:lnTo>
                  <a:lnTo>
                    <a:pt x="5457" y="21930"/>
                  </a:lnTo>
                  <a:lnTo>
                    <a:pt x="5478" y="22320"/>
                  </a:lnTo>
                  <a:lnTo>
                    <a:pt x="5539" y="22709"/>
                  </a:lnTo>
                  <a:lnTo>
                    <a:pt x="5580" y="22894"/>
                  </a:lnTo>
                  <a:lnTo>
                    <a:pt x="5642" y="23079"/>
                  </a:lnTo>
                  <a:lnTo>
                    <a:pt x="5621" y="23161"/>
                  </a:lnTo>
                  <a:lnTo>
                    <a:pt x="5642" y="23222"/>
                  </a:lnTo>
                  <a:lnTo>
                    <a:pt x="5683" y="23386"/>
                  </a:lnTo>
                  <a:lnTo>
                    <a:pt x="5806" y="23694"/>
                  </a:lnTo>
                  <a:lnTo>
                    <a:pt x="5847" y="23838"/>
                  </a:lnTo>
                  <a:lnTo>
                    <a:pt x="5847" y="23920"/>
                  </a:lnTo>
                  <a:lnTo>
                    <a:pt x="5847" y="23981"/>
                  </a:lnTo>
                  <a:lnTo>
                    <a:pt x="5806" y="24063"/>
                  </a:lnTo>
                  <a:lnTo>
                    <a:pt x="5744" y="24125"/>
                  </a:lnTo>
                  <a:lnTo>
                    <a:pt x="5662" y="24186"/>
                  </a:lnTo>
                  <a:lnTo>
                    <a:pt x="5560" y="24248"/>
                  </a:lnTo>
                  <a:lnTo>
                    <a:pt x="5170" y="24433"/>
                  </a:lnTo>
                  <a:lnTo>
                    <a:pt x="4780" y="24617"/>
                  </a:lnTo>
                  <a:lnTo>
                    <a:pt x="4411" y="24802"/>
                  </a:lnTo>
                  <a:lnTo>
                    <a:pt x="4062" y="25027"/>
                  </a:lnTo>
                  <a:lnTo>
                    <a:pt x="3734" y="25274"/>
                  </a:lnTo>
                  <a:lnTo>
                    <a:pt x="3426" y="25561"/>
                  </a:lnTo>
                  <a:lnTo>
                    <a:pt x="3139" y="25869"/>
                  </a:lnTo>
                  <a:lnTo>
                    <a:pt x="3016" y="26033"/>
                  </a:lnTo>
                  <a:lnTo>
                    <a:pt x="2893" y="26217"/>
                  </a:lnTo>
                  <a:lnTo>
                    <a:pt x="2790" y="26422"/>
                  </a:lnTo>
                  <a:lnTo>
                    <a:pt x="2729" y="26525"/>
                  </a:lnTo>
                  <a:lnTo>
                    <a:pt x="2667" y="26607"/>
                  </a:lnTo>
                  <a:lnTo>
                    <a:pt x="2339" y="27017"/>
                  </a:lnTo>
                  <a:lnTo>
                    <a:pt x="2031" y="27428"/>
                  </a:lnTo>
                  <a:lnTo>
                    <a:pt x="1765" y="27858"/>
                  </a:lnTo>
                  <a:lnTo>
                    <a:pt x="1518" y="28310"/>
                  </a:lnTo>
                  <a:lnTo>
                    <a:pt x="1293" y="28782"/>
                  </a:lnTo>
                  <a:lnTo>
                    <a:pt x="1088" y="29253"/>
                  </a:lnTo>
                  <a:lnTo>
                    <a:pt x="924" y="29725"/>
                  </a:lnTo>
                  <a:lnTo>
                    <a:pt x="759" y="30238"/>
                  </a:lnTo>
                  <a:lnTo>
                    <a:pt x="616" y="30751"/>
                  </a:lnTo>
                  <a:lnTo>
                    <a:pt x="554" y="31018"/>
                  </a:lnTo>
                  <a:lnTo>
                    <a:pt x="472" y="31284"/>
                  </a:lnTo>
                  <a:lnTo>
                    <a:pt x="390" y="31592"/>
                  </a:lnTo>
                  <a:lnTo>
                    <a:pt x="329" y="31879"/>
                  </a:lnTo>
                  <a:lnTo>
                    <a:pt x="226" y="32495"/>
                  </a:lnTo>
                  <a:lnTo>
                    <a:pt x="124" y="33110"/>
                  </a:lnTo>
                  <a:lnTo>
                    <a:pt x="62" y="33397"/>
                  </a:lnTo>
                  <a:lnTo>
                    <a:pt x="0" y="33705"/>
                  </a:lnTo>
                  <a:lnTo>
                    <a:pt x="0" y="33807"/>
                  </a:lnTo>
                  <a:lnTo>
                    <a:pt x="0" y="33931"/>
                  </a:lnTo>
                  <a:lnTo>
                    <a:pt x="62" y="34156"/>
                  </a:lnTo>
                  <a:lnTo>
                    <a:pt x="144" y="34300"/>
                  </a:lnTo>
                  <a:lnTo>
                    <a:pt x="226" y="34423"/>
                  </a:lnTo>
                  <a:lnTo>
                    <a:pt x="288" y="34464"/>
                  </a:lnTo>
                  <a:lnTo>
                    <a:pt x="370" y="34484"/>
                  </a:lnTo>
                  <a:lnTo>
                    <a:pt x="452" y="34505"/>
                  </a:lnTo>
                  <a:lnTo>
                    <a:pt x="534" y="34525"/>
                  </a:lnTo>
                  <a:lnTo>
                    <a:pt x="718" y="34505"/>
                  </a:lnTo>
                  <a:lnTo>
                    <a:pt x="821" y="34505"/>
                  </a:lnTo>
                  <a:lnTo>
                    <a:pt x="903" y="34464"/>
                  </a:lnTo>
                  <a:lnTo>
                    <a:pt x="965" y="34423"/>
                  </a:lnTo>
                  <a:lnTo>
                    <a:pt x="1026" y="34361"/>
                  </a:lnTo>
                  <a:lnTo>
                    <a:pt x="1088" y="34300"/>
                  </a:lnTo>
                  <a:lnTo>
                    <a:pt x="1129" y="34197"/>
                  </a:lnTo>
                  <a:lnTo>
                    <a:pt x="1416" y="33438"/>
                  </a:lnTo>
                  <a:lnTo>
                    <a:pt x="1949" y="31879"/>
                  </a:lnTo>
                  <a:lnTo>
                    <a:pt x="2216" y="31100"/>
                  </a:lnTo>
                  <a:lnTo>
                    <a:pt x="2503" y="30320"/>
                  </a:lnTo>
                  <a:lnTo>
                    <a:pt x="2626" y="29971"/>
                  </a:lnTo>
                  <a:lnTo>
                    <a:pt x="2770" y="29664"/>
                  </a:lnTo>
                  <a:lnTo>
                    <a:pt x="2934" y="29335"/>
                  </a:lnTo>
                  <a:lnTo>
                    <a:pt x="3078" y="29028"/>
                  </a:lnTo>
                  <a:lnTo>
                    <a:pt x="3262" y="28720"/>
                  </a:lnTo>
                  <a:lnTo>
                    <a:pt x="3447" y="28433"/>
                  </a:lnTo>
                  <a:lnTo>
                    <a:pt x="3631" y="28146"/>
                  </a:lnTo>
                  <a:lnTo>
                    <a:pt x="3837" y="27879"/>
                  </a:lnTo>
                  <a:lnTo>
                    <a:pt x="4062" y="27612"/>
                  </a:lnTo>
                  <a:lnTo>
                    <a:pt x="4288" y="27366"/>
                  </a:lnTo>
                  <a:lnTo>
                    <a:pt x="4534" y="27120"/>
                  </a:lnTo>
                  <a:lnTo>
                    <a:pt x="4780" y="26874"/>
                  </a:lnTo>
                  <a:lnTo>
                    <a:pt x="5047" y="26648"/>
                  </a:lnTo>
                  <a:lnTo>
                    <a:pt x="5334" y="26443"/>
                  </a:lnTo>
                  <a:lnTo>
                    <a:pt x="5621" y="26238"/>
                  </a:lnTo>
                  <a:lnTo>
                    <a:pt x="5929" y="26033"/>
                  </a:lnTo>
                  <a:lnTo>
                    <a:pt x="6462" y="25684"/>
                  </a:lnTo>
                  <a:lnTo>
                    <a:pt x="6975" y="25315"/>
                  </a:lnTo>
                  <a:lnTo>
                    <a:pt x="7180" y="25171"/>
                  </a:lnTo>
                  <a:lnTo>
                    <a:pt x="7385" y="25007"/>
                  </a:lnTo>
                  <a:lnTo>
                    <a:pt x="7550" y="24822"/>
                  </a:lnTo>
                  <a:lnTo>
                    <a:pt x="7693" y="24617"/>
                  </a:lnTo>
                  <a:lnTo>
                    <a:pt x="7755" y="24474"/>
                  </a:lnTo>
                  <a:lnTo>
                    <a:pt x="7796" y="24371"/>
                  </a:lnTo>
                  <a:lnTo>
                    <a:pt x="7816" y="24268"/>
                  </a:lnTo>
                  <a:lnTo>
                    <a:pt x="7796" y="24186"/>
                  </a:lnTo>
                  <a:lnTo>
                    <a:pt x="7775" y="24104"/>
                  </a:lnTo>
                  <a:lnTo>
                    <a:pt x="7693" y="24043"/>
                  </a:lnTo>
                  <a:lnTo>
                    <a:pt x="7611" y="23961"/>
                  </a:lnTo>
                  <a:lnTo>
                    <a:pt x="7467" y="23899"/>
                  </a:lnTo>
                  <a:lnTo>
                    <a:pt x="7303" y="23797"/>
                  </a:lnTo>
                  <a:lnTo>
                    <a:pt x="7160" y="23715"/>
                  </a:lnTo>
                  <a:lnTo>
                    <a:pt x="7057" y="23633"/>
                  </a:lnTo>
                  <a:lnTo>
                    <a:pt x="6996" y="23530"/>
                  </a:lnTo>
                  <a:lnTo>
                    <a:pt x="6955" y="23427"/>
                  </a:lnTo>
                  <a:lnTo>
                    <a:pt x="6934" y="23304"/>
                  </a:lnTo>
                  <a:lnTo>
                    <a:pt x="6955" y="23161"/>
                  </a:lnTo>
                  <a:lnTo>
                    <a:pt x="6996" y="22976"/>
                  </a:lnTo>
                  <a:lnTo>
                    <a:pt x="7057" y="22668"/>
                  </a:lnTo>
                  <a:lnTo>
                    <a:pt x="7098" y="22340"/>
                  </a:lnTo>
                  <a:lnTo>
                    <a:pt x="7139" y="21704"/>
                  </a:lnTo>
                  <a:lnTo>
                    <a:pt x="7160" y="21561"/>
                  </a:lnTo>
                  <a:lnTo>
                    <a:pt x="7180" y="21396"/>
                  </a:lnTo>
                  <a:lnTo>
                    <a:pt x="7242" y="21089"/>
                  </a:lnTo>
                  <a:lnTo>
                    <a:pt x="7303" y="20720"/>
                  </a:lnTo>
                  <a:lnTo>
                    <a:pt x="7406" y="20371"/>
                  </a:lnTo>
                  <a:lnTo>
                    <a:pt x="7529" y="20022"/>
                  </a:lnTo>
                  <a:lnTo>
                    <a:pt x="7673" y="19694"/>
                  </a:lnTo>
                  <a:lnTo>
                    <a:pt x="8001" y="19017"/>
                  </a:lnTo>
                  <a:lnTo>
                    <a:pt x="8309" y="18360"/>
                  </a:lnTo>
                  <a:lnTo>
                    <a:pt x="8493" y="18032"/>
                  </a:lnTo>
                  <a:lnTo>
                    <a:pt x="8698" y="17704"/>
                  </a:lnTo>
                  <a:lnTo>
                    <a:pt x="8924" y="17396"/>
                  </a:lnTo>
                  <a:lnTo>
                    <a:pt x="9170" y="17130"/>
                  </a:lnTo>
                  <a:lnTo>
                    <a:pt x="9437" y="16863"/>
                  </a:lnTo>
                  <a:lnTo>
                    <a:pt x="9704" y="16596"/>
                  </a:lnTo>
                  <a:lnTo>
                    <a:pt x="10011" y="16371"/>
                  </a:lnTo>
                  <a:lnTo>
                    <a:pt x="10298" y="16145"/>
                  </a:lnTo>
                  <a:lnTo>
                    <a:pt x="10606" y="15940"/>
                  </a:lnTo>
                  <a:lnTo>
                    <a:pt x="10893" y="15755"/>
                  </a:lnTo>
                  <a:lnTo>
                    <a:pt x="11222" y="15591"/>
                  </a:lnTo>
                  <a:lnTo>
                    <a:pt x="11529" y="15447"/>
                  </a:lnTo>
                  <a:lnTo>
                    <a:pt x="11857" y="15324"/>
                  </a:lnTo>
                  <a:lnTo>
                    <a:pt x="12206" y="15201"/>
                  </a:lnTo>
                  <a:lnTo>
                    <a:pt x="12534" y="15119"/>
                  </a:lnTo>
                  <a:lnTo>
                    <a:pt x="12883" y="15037"/>
                  </a:lnTo>
                  <a:lnTo>
                    <a:pt x="13129" y="14976"/>
                  </a:lnTo>
                  <a:lnTo>
                    <a:pt x="13375" y="14894"/>
                  </a:lnTo>
                  <a:lnTo>
                    <a:pt x="13847" y="14709"/>
                  </a:lnTo>
                  <a:lnTo>
                    <a:pt x="13950" y="14668"/>
                  </a:lnTo>
                  <a:lnTo>
                    <a:pt x="14052" y="14606"/>
                  </a:lnTo>
                  <a:lnTo>
                    <a:pt x="14135" y="14524"/>
                  </a:lnTo>
                  <a:lnTo>
                    <a:pt x="14196" y="14442"/>
                  </a:lnTo>
                  <a:lnTo>
                    <a:pt x="14237" y="14299"/>
                  </a:lnTo>
                  <a:lnTo>
                    <a:pt x="14299" y="14176"/>
                  </a:lnTo>
                  <a:lnTo>
                    <a:pt x="14442" y="13909"/>
                  </a:lnTo>
                  <a:lnTo>
                    <a:pt x="14586" y="13663"/>
                  </a:lnTo>
                  <a:lnTo>
                    <a:pt x="14647" y="13519"/>
                  </a:lnTo>
                  <a:lnTo>
                    <a:pt x="14668" y="13376"/>
                  </a:lnTo>
                  <a:lnTo>
                    <a:pt x="14750" y="12924"/>
                  </a:lnTo>
                  <a:lnTo>
                    <a:pt x="14873" y="12493"/>
                  </a:lnTo>
                  <a:lnTo>
                    <a:pt x="15037" y="12083"/>
                  </a:lnTo>
                  <a:lnTo>
                    <a:pt x="15222" y="11673"/>
                  </a:lnTo>
                  <a:lnTo>
                    <a:pt x="15447" y="11304"/>
                  </a:lnTo>
                  <a:lnTo>
                    <a:pt x="15694" y="10934"/>
                  </a:lnTo>
                  <a:lnTo>
                    <a:pt x="15981" y="10586"/>
                  </a:lnTo>
                  <a:lnTo>
                    <a:pt x="16268" y="10237"/>
                  </a:lnTo>
                  <a:lnTo>
                    <a:pt x="16494" y="10011"/>
                  </a:lnTo>
                  <a:lnTo>
                    <a:pt x="16740" y="9786"/>
                  </a:lnTo>
                  <a:lnTo>
                    <a:pt x="16965" y="9580"/>
                  </a:lnTo>
                  <a:lnTo>
                    <a:pt x="17232" y="9396"/>
                  </a:lnTo>
                  <a:lnTo>
                    <a:pt x="17499" y="9211"/>
                  </a:lnTo>
                  <a:lnTo>
                    <a:pt x="17765" y="9027"/>
                  </a:lnTo>
                  <a:lnTo>
                    <a:pt x="18319" y="8719"/>
                  </a:lnTo>
                  <a:lnTo>
                    <a:pt x="19058" y="8288"/>
                  </a:lnTo>
                  <a:lnTo>
                    <a:pt x="19796" y="7878"/>
                  </a:lnTo>
                  <a:lnTo>
                    <a:pt x="20535" y="7468"/>
                  </a:lnTo>
                  <a:lnTo>
                    <a:pt x="20904" y="7283"/>
                  </a:lnTo>
                  <a:lnTo>
                    <a:pt x="21294" y="7098"/>
                  </a:lnTo>
                  <a:lnTo>
                    <a:pt x="21786" y="6852"/>
                  </a:lnTo>
                  <a:lnTo>
                    <a:pt x="22279" y="6606"/>
                  </a:lnTo>
                  <a:lnTo>
                    <a:pt x="22730" y="6319"/>
                  </a:lnTo>
                  <a:lnTo>
                    <a:pt x="23181" y="6011"/>
                  </a:lnTo>
                  <a:lnTo>
                    <a:pt x="23366" y="5867"/>
                  </a:lnTo>
                  <a:lnTo>
                    <a:pt x="23530" y="5724"/>
                  </a:lnTo>
                  <a:lnTo>
                    <a:pt x="23817" y="5437"/>
                  </a:lnTo>
                  <a:lnTo>
                    <a:pt x="24063" y="5129"/>
                  </a:lnTo>
                  <a:lnTo>
                    <a:pt x="24248" y="4801"/>
                  </a:lnTo>
                  <a:lnTo>
                    <a:pt x="24412" y="4472"/>
                  </a:lnTo>
                  <a:lnTo>
                    <a:pt x="24515" y="4124"/>
                  </a:lnTo>
                  <a:lnTo>
                    <a:pt x="24576" y="3775"/>
                  </a:lnTo>
                  <a:lnTo>
                    <a:pt x="24617" y="3426"/>
                  </a:lnTo>
                  <a:lnTo>
                    <a:pt x="24597" y="3098"/>
                  </a:lnTo>
                  <a:lnTo>
                    <a:pt x="24556" y="2749"/>
                  </a:lnTo>
                  <a:lnTo>
                    <a:pt x="24474" y="2421"/>
                  </a:lnTo>
                  <a:lnTo>
                    <a:pt x="24350" y="2113"/>
                  </a:lnTo>
                  <a:lnTo>
                    <a:pt x="24207" y="1826"/>
                  </a:lnTo>
                  <a:lnTo>
                    <a:pt x="24022" y="1559"/>
                  </a:lnTo>
                  <a:lnTo>
                    <a:pt x="23817" y="1313"/>
                  </a:lnTo>
                  <a:lnTo>
                    <a:pt x="23591" y="1088"/>
                  </a:lnTo>
                  <a:lnTo>
                    <a:pt x="23304" y="862"/>
                  </a:lnTo>
                  <a:lnTo>
                    <a:pt x="23038" y="616"/>
                  </a:lnTo>
                  <a:lnTo>
                    <a:pt x="22914" y="472"/>
                  </a:lnTo>
                  <a:lnTo>
                    <a:pt x="22791" y="329"/>
                  </a:lnTo>
                  <a:lnTo>
                    <a:pt x="22689" y="185"/>
                  </a:lnTo>
                  <a:lnTo>
                    <a:pt x="22586" y="21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5811641" y="3008548"/>
              <a:ext cx="884851" cy="1266340"/>
            </a:xfrm>
            <a:custGeom>
              <a:rect b="b" l="l" r="r" t="t"/>
              <a:pathLst>
                <a:path extrusionOk="0" h="60743" w="42444">
                  <a:moveTo>
                    <a:pt x="185" y="0"/>
                  </a:moveTo>
                  <a:lnTo>
                    <a:pt x="83" y="21"/>
                  </a:lnTo>
                  <a:lnTo>
                    <a:pt x="21" y="82"/>
                  </a:lnTo>
                  <a:lnTo>
                    <a:pt x="1" y="123"/>
                  </a:lnTo>
                  <a:lnTo>
                    <a:pt x="1" y="164"/>
                  </a:lnTo>
                  <a:lnTo>
                    <a:pt x="62" y="1067"/>
                  </a:lnTo>
                  <a:lnTo>
                    <a:pt x="144" y="1990"/>
                  </a:lnTo>
                  <a:lnTo>
                    <a:pt x="288" y="3262"/>
                  </a:lnTo>
                  <a:lnTo>
                    <a:pt x="432" y="4534"/>
                  </a:lnTo>
                  <a:lnTo>
                    <a:pt x="555" y="5806"/>
                  </a:lnTo>
                  <a:lnTo>
                    <a:pt x="678" y="7078"/>
                  </a:lnTo>
                  <a:lnTo>
                    <a:pt x="924" y="9047"/>
                  </a:lnTo>
                  <a:lnTo>
                    <a:pt x="1150" y="10996"/>
                  </a:lnTo>
                  <a:lnTo>
                    <a:pt x="1252" y="12063"/>
                  </a:lnTo>
                  <a:lnTo>
                    <a:pt x="1355" y="13129"/>
                  </a:lnTo>
                  <a:lnTo>
                    <a:pt x="1457" y="14217"/>
                  </a:lnTo>
                  <a:lnTo>
                    <a:pt x="1580" y="15283"/>
                  </a:lnTo>
                  <a:lnTo>
                    <a:pt x="1642" y="15817"/>
                  </a:lnTo>
                  <a:lnTo>
                    <a:pt x="1703" y="16371"/>
                  </a:lnTo>
                  <a:lnTo>
                    <a:pt x="1744" y="16924"/>
                  </a:lnTo>
                  <a:lnTo>
                    <a:pt x="1806" y="17458"/>
                  </a:lnTo>
                  <a:lnTo>
                    <a:pt x="2052" y="19407"/>
                  </a:lnTo>
                  <a:lnTo>
                    <a:pt x="2278" y="21376"/>
                  </a:lnTo>
                  <a:lnTo>
                    <a:pt x="2380" y="22566"/>
                  </a:lnTo>
                  <a:lnTo>
                    <a:pt x="2503" y="23735"/>
                  </a:lnTo>
                  <a:lnTo>
                    <a:pt x="2750" y="25827"/>
                  </a:lnTo>
                  <a:lnTo>
                    <a:pt x="2996" y="27920"/>
                  </a:lnTo>
                  <a:lnTo>
                    <a:pt x="3201" y="30012"/>
                  </a:lnTo>
                  <a:lnTo>
                    <a:pt x="3427" y="32105"/>
                  </a:lnTo>
                  <a:lnTo>
                    <a:pt x="3673" y="34259"/>
                  </a:lnTo>
                  <a:lnTo>
                    <a:pt x="3919" y="36392"/>
                  </a:lnTo>
                  <a:lnTo>
                    <a:pt x="4021" y="37418"/>
                  </a:lnTo>
                  <a:lnTo>
                    <a:pt x="4104" y="38444"/>
                  </a:lnTo>
                  <a:lnTo>
                    <a:pt x="4206" y="39469"/>
                  </a:lnTo>
                  <a:lnTo>
                    <a:pt x="4329" y="40495"/>
                  </a:lnTo>
                  <a:lnTo>
                    <a:pt x="4391" y="41008"/>
                  </a:lnTo>
                  <a:lnTo>
                    <a:pt x="4452" y="41541"/>
                  </a:lnTo>
                  <a:lnTo>
                    <a:pt x="4493" y="42054"/>
                  </a:lnTo>
                  <a:lnTo>
                    <a:pt x="4534" y="42587"/>
                  </a:lnTo>
                  <a:lnTo>
                    <a:pt x="4780" y="44536"/>
                  </a:lnTo>
                  <a:lnTo>
                    <a:pt x="5006" y="46485"/>
                  </a:lnTo>
                  <a:lnTo>
                    <a:pt x="5211" y="48639"/>
                  </a:lnTo>
                  <a:lnTo>
                    <a:pt x="5314" y="49706"/>
                  </a:lnTo>
                  <a:lnTo>
                    <a:pt x="5437" y="50772"/>
                  </a:lnTo>
                  <a:lnTo>
                    <a:pt x="5498" y="51265"/>
                  </a:lnTo>
                  <a:lnTo>
                    <a:pt x="5539" y="51737"/>
                  </a:lnTo>
                  <a:lnTo>
                    <a:pt x="5581" y="52208"/>
                  </a:lnTo>
                  <a:lnTo>
                    <a:pt x="5622" y="52701"/>
                  </a:lnTo>
                  <a:lnTo>
                    <a:pt x="5724" y="53583"/>
                  </a:lnTo>
                  <a:lnTo>
                    <a:pt x="5827" y="54465"/>
                  </a:lnTo>
                  <a:lnTo>
                    <a:pt x="5909" y="55347"/>
                  </a:lnTo>
                  <a:lnTo>
                    <a:pt x="5950" y="56250"/>
                  </a:lnTo>
                  <a:lnTo>
                    <a:pt x="5950" y="56496"/>
                  </a:lnTo>
                  <a:lnTo>
                    <a:pt x="5991" y="56701"/>
                  </a:lnTo>
                  <a:lnTo>
                    <a:pt x="6073" y="56906"/>
                  </a:lnTo>
                  <a:lnTo>
                    <a:pt x="6155" y="57091"/>
                  </a:lnTo>
                  <a:lnTo>
                    <a:pt x="6278" y="57255"/>
                  </a:lnTo>
                  <a:lnTo>
                    <a:pt x="6401" y="57419"/>
                  </a:lnTo>
                  <a:lnTo>
                    <a:pt x="6565" y="57563"/>
                  </a:lnTo>
                  <a:lnTo>
                    <a:pt x="6750" y="57686"/>
                  </a:lnTo>
                  <a:lnTo>
                    <a:pt x="7304" y="58014"/>
                  </a:lnTo>
                  <a:lnTo>
                    <a:pt x="7591" y="58178"/>
                  </a:lnTo>
                  <a:lnTo>
                    <a:pt x="7878" y="58322"/>
                  </a:lnTo>
                  <a:lnTo>
                    <a:pt x="8535" y="58588"/>
                  </a:lnTo>
                  <a:lnTo>
                    <a:pt x="9211" y="58855"/>
                  </a:lnTo>
                  <a:lnTo>
                    <a:pt x="9888" y="59081"/>
                  </a:lnTo>
                  <a:lnTo>
                    <a:pt x="10586" y="59306"/>
                  </a:lnTo>
                  <a:lnTo>
                    <a:pt x="11283" y="59491"/>
                  </a:lnTo>
                  <a:lnTo>
                    <a:pt x="11981" y="59655"/>
                  </a:lnTo>
                  <a:lnTo>
                    <a:pt x="12678" y="59819"/>
                  </a:lnTo>
                  <a:lnTo>
                    <a:pt x="13396" y="59963"/>
                  </a:lnTo>
                  <a:lnTo>
                    <a:pt x="14381" y="60127"/>
                  </a:lnTo>
                  <a:lnTo>
                    <a:pt x="14873" y="60250"/>
                  </a:lnTo>
                  <a:lnTo>
                    <a:pt x="15119" y="60311"/>
                  </a:lnTo>
                  <a:lnTo>
                    <a:pt x="15345" y="60393"/>
                  </a:lnTo>
                  <a:lnTo>
                    <a:pt x="15694" y="60537"/>
                  </a:lnTo>
                  <a:lnTo>
                    <a:pt x="16043" y="60640"/>
                  </a:lnTo>
                  <a:lnTo>
                    <a:pt x="16391" y="60701"/>
                  </a:lnTo>
                  <a:lnTo>
                    <a:pt x="16761" y="60722"/>
                  </a:lnTo>
                  <a:lnTo>
                    <a:pt x="16802" y="60701"/>
                  </a:lnTo>
                  <a:lnTo>
                    <a:pt x="16822" y="60681"/>
                  </a:lnTo>
                  <a:lnTo>
                    <a:pt x="16843" y="60640"/>
                  </a:lnTo>
                  <a:lnTo>
                    <a:pt x="16843" y="60599"/>
                  </a:lnTo>
                  <a:lnTo>
                    <a:pt x="17704" y="60681"/>
                  </a:lnTo>
                  <a:lnTo>
                    <a:pt x="18566" y="60722"/>
                  </a:lnTo>
                  <a:lnTo>
                    <a:pt x="19448" y="60742"/>
                  </a:lnTo>
                  <a:lnTo>
                    <a:pt x="20310" y="60742"/>
                  </a:lnTo>
                  <a:lnTo>
                    <a:pt x="20740" y="60701"/>
                  </a:lnTo>
                  <a:lnTo>
                    <a:pt x="21171" y="60640"/>
                  </a:lnTo>
                  <a:lnTo>
                    <a:pt x="21602" y="60558"/>
                  </a:lnTo>
                  <a:lnTo>
                    <a:pt x="22033" y="60475"/>
                  </a:lnTo>
                  <a:lnTo>
                    <a:pt x="22443" y="60373"/>
                  </a:lnTo>
                  <a:lnTo>
                    <a:pt x="22874" y="60270"/>
                  </a:lnTo>
                  <a:lnTo>
                    <a:pt x="23284" y="60127"/>
                  </a:lnTo>
                  <a:lnTo>
                    <a:pt x="23694" y="59983"/>
                  </a:lnTo>
                  <a:lnTo>
                    <a:pt x="24474" y="59696"/>
                  </a:lnTo>
                  <a:lnTo>
                    <a:pt x="24843" y="59532"/>
                  </a:lnTo>
                  <a:lnTo>
                    <a:pt x="25212" y="59347"/>
                  </a:lnTo>
                  <a:lnTo>
                    <a:pt x="25561" y="59163"/>
                  </a:lnTo>
                  <a:lnTo>
                    <a:pt x="25910" y="58957"/>
                  </a:lnTo>
                  <a:lnTo>
                    <a:pt x="26238" y="58752"/>
                  </a:lnTo>
                  <a:lnTo>
                    <a:pt x="26566" y="58527"/>
                  </a:lnTo>
                  <a:lnTo>
                    <a:pt x="26874" y="58281"/>
                  </a:lnTo>
                  <a:lnTo>
                    <a:pt x="27182" y="58014"/>
                  </a:lnTo>
                  <a:lnTo>
                    <a:pt x="27489" y="57747"/>
                  </a:lnTo>
                  <a:lnTo>
                    <a:pt x="27756" y="57460"/>
                  </a:lnTo>
                  <a:lnTo>
                    <a:pt x="28043" y="57152"/>
                  </a:lnTo>
                  <a:lnTo>
                    <a:pt x="28289" y="56824"/>
                  </a:lnTo>
                  <a:lnTo>
                    <a:pt x="28536" y="56496"/>
                  </a:lnTo>
                  <a:lnTo>
                    <a:pt x="28761" y="56127"/>
                  </a:lnTo>
                  <a:lnTo>
                    <a:pt x="29295" y="55224"/>
                  </a:lnTo>
                  <a:lnTo>
                    <a:pt x="29828" y="54321"/>
                  </a:lnTo>
                  <a:lnTo>
                    <a:pt x="30341" y="53419"/>
                  </a:lnTo>
                  <a:lnTo>
                    <a:pt x="30833" y="52496"/>
                  </a:lnTo>
                  <a:lnTo>
                    <a:pt x="31305" y="51572"/>
                  </a:lnTo>
                  <a:lnTo>
                    <a:pt x="31756" y="50629"/>
                  </a:lnTo>
                  <a:lnTo>
                    <a:pt x="32208" y="49685"/>
                  </a:lnTo>
                  <a:lnTo>
                    <a:pt x="32618" y="48742"/>
                  </a:lnTo>
                  <a:lnTo>
                    <a:pt x="33233" y="47265"/>
                  </a:lnTo>
                  <a:lnTo>
                    <a:pt x="33808" y="45808"/>
                  </a:lnTo>
                  <a:lnTo>
                    <a:pt x="34382" y="44331"/>
                  </a:lnTo>
                  <a:lnTo>
                    <a:pt x="34915" y="42854"/>
                  </a:lnTo>
                  <a:lnTo>
                    <a:pt x="35408" y="41356"/>
                  </a:lnTo>
                  <a:lnTo>
                    <a:pt x="35900" y="39859"/>
                  </a:lnTo>
                  <a:lnTo>
                    <a:pt x="36372" y="38361"/>
                  </a:lnTo>
                  <a:lnTo>
                    <a:pt x="36803" y="36843"/>
                  </a:lnTo>
                  <a:lnTo>
                    <a:pt x="37213" y="35325"/>
                  </a:lnTo>
                  <a:lnTo>
                    <a:pt x="37603" y="33807"/>
                  </a:lnTo>
                  <a:lnTo>
                    <a:pt x="37992" y="32269"/>
                  </a:lnTo>
                  <a:lnTo>
                    <a:pt x="38341" y="30730"/>
                  </a:lnTo>
                  <a:lnTo>
                    <a:pt x="38669" y="29192"/>
                  </a:lnTo>
                  <a:lnTo>
                    <a:pt x="38977" y="27653"/>
                  </a:lnTo>
                  <a:lnTo>
                    <a:pt x="39264" y="26094"/>
                  </a:lnTo>
                  <a:lnTo>
                    <a:pt x="39531" y="24535"/>
                  </a:lnTo>
                  <a:lnTo>
                    <a:pt x="39572" y="24371"/>
                  </a:lnTo>
                  <a:lnTo>
                    <a:pt x="39654" y="24207"/>
                  </a:lnTo>
                  <a:lnTo>
                    <a:pt x="39818" y="24084"/>
                  </a:lnTo>
                  <a:lnTo>
                    <a:pt x="39900" y="24002"/>
                  </a:lnTo>
                  <a:lnTo>
                    <a:pt x="39962" y="23920"/>
                  </a:lnTo>
                  <a:lnTo>
                    <a:pt x="39921" y="23653"/>
                  </a:lnTo>
                  <a:lnTo>
                    <a:pt x="39921" y="23386"/>
                  </a:lnTo>
                  <a:lnTo>
                    <a:pt x="39941" y="23099"/>
                  </a:lnTo>
                  <a:lnTo>
                    <a:pt x="39962" y="22832"/>
                  </a:lnTo>
                  <a:lnTo>
                    <a:pt x="40475" y="18463"/>
                  </a:lnTo>
                  <a:lnTo>
                    <a:pt x="40659" y="16822"/>
                  </a:lnTo>
                  <a:lnTo>
                    <a:pt x="41070" y="12637"/>
                  </a:lnTo>
                  <a:lnTo>
                    <a:pt x="41418" y="9642"/>
                  </a:lnTo>
                  <a:lnTo>
                    <a:pt x="41706" y="7098"/>
                  </a:lnTo>
                  <a:lnTo>
                    <a:pt x="41952" y="4903"/>
                  </a:lnTo>
                  <a:lnTo>
                    <a:pt x="42280" y="1908"/>
                  </a:lnTo>
                  <a:lnTo>
                    <a:pt x="42321" y="1498"/>
                  </a:lnTo>
                  <a:lnTo>
                    <a:pt x="42341" y="1067"/>
                  </a:lnTo>
                  <a:lnTo>
                    <a:pt x="42362" y="657"/>
                  </a:lnTo>
                  <a:lnTo>
                    <a:pt x="42403" y="452"/>
                  </a:lnTo>
                  <a:lnTo>
                    <a:pt x="42444" y="267"/>
                  </a:lnTo>
                  <a:lnTo>
                    <a:pt x="42444" y="185"/>
                  </a:lnTo>
                  <a:lnTo>
                    <a:pt x="42424" y="123"/>
                  </a:lnTo>
                  <a:lnTo>
                    <a:pt x="42403" y="62"/>
                  </a:lnTo>
                  <a:lnTo>
                    <a:pt x="42341" y="21"/>
                  </a:lnTo>
                  <a:lnTo>
                    <a:pt x="42280" y="0"/>
                  </a:lnTo>
                  <a:lnTo>
                    <a:pt x="42157" y="0"/>
                  </a:lnTo>
                  <a:lnTo>
                    <a:pt x="42075" y="41"/>
                  </a:lnTo>
                  <a:lnTo>
                    <a:pt x="41603" y="308"/>
                  </a:lnTo>
                  <a:lnTo>
                    <a:pt x="41131" y="575"/>
                  </a:lnTo>
                  <a:lnTo>
                    <a:pt x="40208" y="1006"/>
                  </a:lnTo>
                  <a:lnTo>
                    <a:pt x="39285" y="1416"/>
                  </a:lnTo>
                  <a:lnTo>
                    <a:pt x="38362" y="1785"/>
                  </a:lnTo>
                  <a:lnTo>
                    <a:pt x="37398" y="2134"/>
                  </a:lnTo>
                  <a:lnTo>
                    <a:pt x="36331" y="2483"/>
                  </a:lnTo>
                  <a:lnTo>
                    <a:pt x="35264" y="2811"/>
                  </a:lnTo>
                  <a:lnTo>
                    <a:pt x="34731" y="2954"/>
                  </a:lnTo>
                  <a:lnTo>
                    <a:pt x="34177" y="3098"/>
                  </a:lnTo>
                  <a:lnTo>
                    <a:pt x="33623" y="3221"/>
                  </a:lnTo>
                  <a:lnTo>
                    <a:pt x="33090" y="3324"/>
                  </a:lnTo>
                  <a:lnTo>
                    <a:pt x="31797" y="3570"/>
                  </a:lnTo>
                  <a:lnTo>
                    <a:pt x="30505" y="3795"/>
                  </a:lnTo>
                  <a:lnTo>
                    <a:pt x="29233" y="4001"/>
                  </a:lnTo>
                  <a:lnTo>
                    <a:pt x="27941" y="4165"/>
                  </a:lnTo>
                  <a:lnTo>
                    <a:pt x="26628" y="4308"/>
                  </a:lnTo>
                  <a:lnTo>
                    <a:pt x="25335" y="4431"/>
                  </a:lnTo>
                  <a:lnTo>
                    <a:pt x="22730" y="4616"/>
                  </a:lnTo>
                  <a:lnTo>
                    <a:pt x="21992" y="4657"/>
                  </a:lnTo>
                  <a:lnTo>
                    <a:pt x="21233" y="4678"/>
                  </a:lnTo>
                  <a:lnTo>
                    <a:pt x="20494" y="4657"/>
                  </a:lnTo>
                  <a:lnTo>
                    <a:pt x="19756" y="4616"/>
                  </a:lnTo>
                  <a:lnTo>
                    <a:pt x="18258" y="4534"/>
                  </a:lnTo>
                  <a:lnTo>
                    <a:pt x="16781" y="4452"/>
                  </a:lnTo>
                  <a:lnTo>
                    <a:pt x="16679" y="4431"/>
                  </a:lnTo>
                  <a:lnTo>
                    <a:pt x="14689" y="4185"/>
                  </a:lnTo>
                  <a:lnTo>
                    <a:pt x="13684" y="4062"/>
                  </a:lnTo>
                  <a:lnTo>
                    <a:pt x="12678" y="3919"/>
                  </a:lnTo>
                  <a:lnTo>
                    <a:pt x="11714" y="3754"/>
                  </a:lnTo>
                  <a:lnTo>
                    <a:pt x="10750" y="3590"/>
                  </a:lnTo>
                  <a:lnTo>
                    <a:pt x="8822" y="3201"/>
                  </a:lnTo>
                  <a:lnTo>
                    <a:pt x="8186" y="3077"/>
                  </a:lnTo>
                  <a:lnTo>
                    <a:pt x="7550" y="2913"/>
                  </a:lnTo>
                  <a:lnTo>
                    <a:pt x="6914" y="2749"/>
                  </a:lnTo>
                  <a:lnTo>
                    <a:pt x="6299" y="2565"/>
                  </a:lnTo>
                  <a:lnTo>
                    <a:pt x="5047" y="2134"/>
                  </a:lnTo>
                  <a:lnTo>
                    <a:pt x="3816" y="1703"/>
                  </a:lnTo>
                  <a:lnTo>
                    <a:pt x="3119" y="1416"/>
                  </a:lnTo>
                  <a:lnTo>
                    <a:pt x="2421" y="1129"/>
                  </a:lnTo>
                  <a:lnTo>
                    <a:pt x="1744" y="800"/>
                  </a:lnTo>
                  <a:lnTo>
                    <a:pt x="1067" y="47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6313295" y="2194703"/>
              <a:ext cx="342587" cy="550853"/>
            </a:xfrm>
            <a:custGeom>
              <a:rect b="b" l="l" r="r" t="t"/>
              <a:pathLst>
                <a:path extrusionOk="0" h="26423" w="16433">
                  <a:moveTo>
                    <a:pt x="8302" y="14921"/>
                  </a:moveTo>
                  <a:lnTo>
                    <a:pt x="8247" y="15017"/>
                  </a:lnTo>
                  <a:lnTo>
                    <a:pt x="8186" y="15160"/>
                  </a:lnTo>
                  <a:lnTo>
                    <a:pt x="8145" y="15324"/>
                  </a:lnTo>
                  <a:lnTo>
                    <a:pt x="8124" y="15509"/>
                  </a:lnTo>
                  <a:lnTo>
                    <a:pt x="8145" y="15304"/>
                  </a:lnTo>
                  <a:lnTo>
                    <a:pt x="8186" y="15119"/>
                  </a:lnTo>
                  <a:lnTo>
                    <a:pt x="8268" y="14976"/>
                  </a:lnTo>
                  <a:lnTo>
                    <a:pt x="8302" y="14921"/>
                  </a:lnTo>
                  <a:close/>
                  <a:moveTo>
                    <a:pt x="944" y="0"/>
                  </a:moveTo>
                  <a:lnTo>
                    <a:pt x="780" y="21"/>
                  </a:lnTo>
                  <a:lnTo>
                    <a:pt x="431" y="123"/>
                  </a:lnTo>
                  <a:lnTo>
                    <a:pt x="83" y="226"/>
                  </a:lnTo>
                  <a:lnTo>
                    <a:pt x="42" y="246"/>
                  </a:lnTo>
                  <a:lnTo>
                    <a:pt x="21" y="288"/>
                  </a:lnTo>
                  <a:lnTo>
                    <a:pt x="1" y="370"/>
                  </a:lnTo>
                  <a:lnTo>
                    <a:pt x="42" y="452"/>
                  </a:lnTo>
                  <a:lnTo>
                    <a:pt x="62" y="472"/>
                  </a:lnTo>
                  <a:lnTo>
                    <a:pt x="103" y="493"/>
                  </a:lnTo>
                  <a:lnTo>
                    <a:pt x="329" y="513"/>
                  </a:lnTo>
                  <a:lnTo>
                    <a:pt x="554" y="554"/>
                  </a:lnTo>
                  <a:lnTo>
                    <a:pt x="780" y="636"/>
                  </a:lnTo>
                  <a:lnTo>
                    <a:pt x="985" y="718"/>
                  </a:lnTo>
                  <a:lnTo>
                    <a:pt x="1416" y="882"/>
                  </a:lnTo>
                  <a:lnTo>
                    <a:pt x="1621" y="964"/>
                  </a:lnTo>
                  <a:lnTo>
                    <a:pt x="1847" y="1026"/>
                  </a:lnTo>
                  <a:lnTo>
                    <a:pt x="2216" y="1149"/>
                  </a:lnTo>
                  <a:lnTo>
                    <a:pt x="2585" y="1293"/>
                  </a:lnTo>
                  <a:lnTo>
                    <a:pt x="2934" y="1436"/>
                  </a:lnTo>
                  <a:lnTo>
                    <a:pt x="3283" y="1600"/>
                  </a:lnTo>
                  <a:lnTo>
                    <a:pt x="3611" y="1785"/>
                  </a:lnTo>
                  <a:lnTo>
                    <a:pt x="3960" y="1990"/>
                  </a:lnTo>
                  <a:lnTo>
                    <a:pt x="4267" y="2216"/>
                  </a:lnTo>
                  <a:lnTo>
                    <a:pt x="4575" y="2441"/>
                  </a:lnTo>
                  <a:lnTo>
                    <a:pt x="5006" y="2790"/>
                  </a:lnTo>
                  <a:lnTo>
                    <a:pt x="5437" y="3139"/>
                  </a:lnTo>
                  <a:lnTo>
                    <a:pt x="5621" y="3324"/>
                  </a:lnTo>
                  <a:lnTo>
                    <a:pt x="5806" y="3529"/>
                  </a:lnTo>
                  <a:lnTo>
                    <a:pt x="5991" y="3734"/>
                  </a:lnTo>
                  <a:lnTo>
                    <a:pt x="6155" y="3960"/>
                  </a:lnTo>
                  <a:lnTo>
                    <a:pt x="6442" y="4452"/>
                  </a:lnTo>
                  <a:lnTo>
                    <a:pt x="6729" y="4965"/>
                  </a:lnTo>
                  <a:lnTo>
                    <a:pt x="6975" y="5478"/>
                  </a:lnTo>
                  <a:lnTo>
                    <a:pt x="7201" y="5990"/>
                  </a:lnTo>
                  <a:lnTo>
                    <a:pt x="7386" y="6544"/>
                  </a:lnTo>
                  <a:lnTo>
                    <a:pt x="7550" y="7078"/>
                  </a:lnTo>
                  <a:lnTo>
                    <a:pt x="7673" y="7632"/>
                  </a:lnTo>
                  <a:lnTo>
                    <a:pt x="7755" y="8206"/>
                  </a:lnTo>
                  <a:lnTo>
                    <a:pt x="7796" y="8719"/>
                  </a:lnTo>
                  <a:lnTo>
                    <a:pt x="7816" y="9232"/>
                  </a:lnTo>
                  <a:lnTo>
                    <a:pt x="7816" y="9744"/>
                  </a:lnTo>
                  <a:lnTo>
                    <a:pt x="7796" y="10257"/>
                  </a:lnTo>
                  <a:lnTo>
                    <a:pt x="7755" y="10770"/>
                  </a:lnTo>
                  <a:lnTo>
                    <a:pt x="7693" y="11283"/>
                  </a:lnTo>
                  <a:lnTo>
                    <a:pt x="7611" y="11796"/>
                  </a:lnTo>
                  <a:lnTo>
                    <a:pt x="7509" y="12309"/>
                  </a:lnTo>
                  <a:lnTo>
                    <a:pt x="7406" y="12698"/>
                  </a:lnTo>
                  <a:lnTo>
                    <a:pt x="7304" y="13088"/>
                  </a:lnTo>
                  <a:lnTo>
                    <a:pt x="7057" y="13847"/>
                  </a:lnTo>
                  <a:lnTo>
                    <a:pt x="6791" y="14586"/>
                  </a:lnTo>
                  <a:lnTo>
                    <a:pt x="6462" y="15324"/>
                  </a:lnTo>
                  <a:lnTo>
                    <a:pt x="6360" y="15591"/>
                  </a:lnTo>
                  <a:lnTo>
                    <a:pt x="6216" y="15858"/>
                  </a:lnTo>
                  <a:lnTo>
                    <a:pt x="6073" y="16104"/>
                  </a:lnTo>
                  <a:lnTo>
                    <a:pt x="5929" y="16329"/>
                  </a:lnTo>
                  <a:lnTo>
                    <a:pt x="5765" y="16555"/>
                  </a:lnTo>
                  <a:lnTo>
                    <a:pt x="5580" y="16781"/>
                  </a:lnTo>
                  <a:lnTo>
                    <a:pt x="5375" y="16986"/>
                  </a:lnTo>
                  <a:lnTo>
                    <a:pt x="5170" y="17191"/>
                  </a:lnTo>
                  <a:lnTo>
                    <a:pt x="4862" y="17519"/>
                  </a:lnTo>
                  <a:lnTo>
                    <a:pt x="4555" y="17868"/>
                  </a:lnTo>
                  <a:lnTo>
                    <a:pt x="4534" y="17909"/>
                  </a:lnTo>
                  <a:lnTo>
                    <a:pt x="4534" y="17991"/>
                  </a:lnTo>
                  <a:lnTo>
                    <a:pt x="4555" y="18053"/>
                  </a:lnTo>
                  <a:lnTo>
                    <a:pt x="4575" y="18114"/>
                  </a:lnTo>
                  <a:lnTo>
                    <a:pt x="4616" y="18176"/>
                  </a:lnTo>
                  <a:lnTo>
                    <a:pt x="4698" y="18237"/>
                  </a:lnTo>
                  <a:lnTo>
                    <a:pt x="4780" y="18237"/>
                  </a:lnTo>
                  <a:lnTo>
                    <a:pt x="4883" y="18217"/>
                  </a:lnTo>
                  <a:lnTo>
                    <a:pt x="5026" y="18155"/>
                  </a:lnTo>
                  <a:lnTo>
                    <a:pt x="5170" y="18073"/>
                  </a:lnTo>
                  <a:lnTo>
                    <a:pt x="5293" y="17971"/>
                  </a:lnTo>
                  <a:lnTo>
                    <a:pt x="5416" y="17868"/>
                  </a:lnTo>
                  <a:lnTo>
                    <a:pt x="5519" y="17765"/>
                  </a:lnTo>
                  <a:lnTo>
                    <a:pt x="5621" y="17704"/>
                  </a:lnTo>
                  <a:lnTo>
                    <a:pt x="5744" y="17642"/>
                  </a:lnTo>
                  <a:lnTo>
                    <a:pt x="5888" y="17622"/>
                  </a:lnTo>
                  <a:lnTo>
                    <a:pt x="6011" y="17601"/>
                  </a:lnTo>
                  <a:lnTo>
                    <a:pt x="6134" y="17581"/>
                  </a:lnTo>
                  <a:lnTo>
                    <a:pt x="6380" y="17478"/>
                  </a:lnTo>
                  <a:lnTo>
                    <a:pt x="6606" y="17376"/>
                  </a:lnTo>
                  <a:lnTo>
                    <a:pt x="6832" y="17273"/>
                  </a:lnTo>
                  <a:lnTo>
                    <a:pt x="7611" y="16965"/>
                  </a:lnTo>
                  <a:lnTo>
                    <a:pt x="8021" y="16822"/>
                  </a:lnTo>
                  <a:lnTo>
                    <a:pt x="8411" y="16719"/>
                  </a:lnTo>
                  <a:lnTo>
                    <a:pt x="8822" y="16617"/>
                  </a:lnTo>
                  <a:lnTo>
                    <a:pt x="9232" y="16555"/>
                  </a:lnTo>
                  <a:lnTo>
                    <a:pt x="9663" y="16514"/>
                  </a:lnTo>
                  <a:lnTo>
                    <a:pt x="10093" y="16514"/>
                  </a:lnTo>
                  <a:lnTo>
                    <a:pt x="10565" y="16535"/>
                  </a:lnTo>
                  <a:lnTo>
                    <a:pt x="10996" y="16617"/>
                  </a:lnTo>
                  <a:lnTo>
                    <a:pt x="11427" y="16719"/>
                  </a:lnTo>
                  <a:lnTo>
                    <a:pt x="11837" y="16863"/>
                  </a:lnTo>
                  <a:lnTo>
                    <a:pt x="12206" y="17068"/>
                  </a:lnTo>
                  <a:lnTo>
                    <a:pt x="12596" y="17294"/>
                  </a:lnTo>
                  <a:lnTo>
                    <a:pt x="12945" y="17560"/>
                  </a:lnTo>
                  <a:lnTo>
                    <a:pt x="13294" y="17868"/>
                  </a:lnTo>
                  <a:lnTo>
                    <a:pt x="13499" y="18094"/>
                  </a:lnTo>
                  <a:lnTo>
                    <a:pt x="13704" y="18340"/>
                  </a:lnTo>
                  <a:lnTo>
                    <a:pt x="13888" y="18586"/>
                  </a:lnTo>
                  <a:lnTo>
                    <a:pt x="14053" y="18832"/>
                  </a:lnTo>
                  <a:lnTo>
                    <a:pt x="14196" y="19099"/>
                  </a:lnTo>
                  <a:lnTo>
                    <a:pt x="14340" y="19386"/>
                  </a:lnTo>
                  <a:lnTo>
                    <a:pt x="14442" y="19673"/>
                  </a:lnTo>
                  <a:lnTo>
                    <a:pt x="14545" y="19960"/>
                  </a:lnTo>
                  <a:lnTo>
                    <a:pt x="14689" y="20432"/>
                  </a:lnTo>
                  <a:lnTo>
                    <a:pt x="14791" y="20925"/>
                  </a:lnTo>
                  <a:lnTo>
                    <a:pt x="14873" y="21396"/>
                  </a:lnTo>
                  <a:lnTo>
                    <a:pt x="14935" y="21889"/>
                  </a:lnTo>
                  <a:lnTo>
                    <a:pt x="14935" y="22361"/>
                  </a:lnTo>
                  <a:lnTo>
                    <a:pt x="14914" y="22853"/>
                  </a:lnTo>
                  <a:lnTo>
                    <a:pt x="14873" y="23099"/>
                  </a:lnTo>
                  <a:lnTo>
                    <a:pt x="14832" y="23325"/>
                  </a:lnTo>
                  <a:lnTo>
                    <a:pt x="14771" y="23571"/>
                  </a:lnTo>
                  <a:lnTo>
                    <a:pt x="14689" y="23817"/>
                  </a:lnTo>
                  <a:lnTo>
                    <a:pt x="14422" y="24699"/>
                  </a:lnTo>
                  <a:lnTo>
                    <a:pt x="14176" y="25581"/>
                  </a:lnTo>
                  <a:lnTo>
                    <a:pt x="14073" y="25889"/>
                  </a:lnTo>
                  <a:lnTo>
                    <a:pt x="13991" y="26197"/>
                  </a:lnTo>
                  <a:lnTo>
                    <a:pt x="13971" y="26238"/>
                  </a:lnTo>
                  <a:lnTo>
                    <a:pt x="13991" y="26299"/>
                  </a:lnTo>
                  <a:lnTo>
                    <a:pt x="14012" y="26340"/>
                  </a:lnTo>
                  <a:lnTo>
                    <a:pt x="14053" y="26381"/>
                  </a:lnTo>
                  <a:lnTo>
                    <a:pt x="14155" y="26422"/>
                  </a:lnTo>
                  <a:lnTo>
                    <a:pt x="14278" y="26422"/>
                  </a:lnTo>
                  <a:lnTo>
                    <a:pt x="14381" y="26381"/>
                  </a:lnTo>
                  <a:lnTo>
                    <a:pt x="14483" y="26320"/>
                  </a:lnTo>
                  <a:lnTo>
                    <a:pt x="14565" y="26258"/>
                  </a:lnTo>
                  <a:lnTo>
                    <a:pt x="14627" y="26156"/>
                  </a:lnTo>
                  <a:lnTo>
                    <a:pt x="14976" y="25356"/>
                  </a:lnTo>
                  <a:lnTo>
                    <a:pt x="15140" y="24945"/>
                  </a:lnTo>
                  <a:lnTo>
                    <a:pt x="15304" y="24556"/>
                  </a:lnTo>
                  <a:lnTo>
                    <a:pt x="15448" y="24125"/>
                  </a:lnTo>
                  <a:lnTo>
                    <a:pt x="15550" y="23673"/>
                  </a:lnTo>
                  <a:lnTo>
                    <a:pt x="15653" y="23243"/>
                  </a:lnTo>
                  <a:lnTo>
                    <a:pt x="15714" y="22771"/>
                  </a:lnTo>
                  <a:lnTo>
                    <a:pt x="15776" y="22340"/>
                  </a:lnTo>
                  <a:lnTo>
                    <a:pt x="15796" y="22114"/>
                  </a:lnTo>
                  <a:lnTo>
                    <a:pt x="15837" y="21889"/>
                  </a:lnTo>
                  <a:lnTo>
                    <a:pt x="15899" y="21663"/>
                  </a:lnTo>
                  <a:lnTo>
                    <a:pt x="15981" y="21458"/>
                  </a:lnTo>
                  <a:lnTo>
                    <a:pt x="16104" y="21273"/>
                  </a:lnTo>
                  <a:lnTo>
                    <a:pt x="16289" y="21089"/>
                  </a:lnTo>
                  <a:lnTo>
                    <a:pt x="16350" y="21007"/>
                  </a:lnTo>
                  <a:lnTo>
                    <a:pt x="16391" y="20904"/>
                  </a:lnTo>
                  <a:lnTo>
                    <a:pt x="16412" y="20781"/>
                  </a:lnTo>
                  <a:lnTo>
                    <a:pt x="16412" y="20658"/>
                  </a:lnTo>
                  <a:lnTo>
                    <a:pt x="16432" y="20104"/>
                  </a:lnTo>
                  <a:lnTo>
                    <a:pt x="16432" y="19571"/>
                  </a:lnTo>
                  <a:lnTo>
                    <a:pt x="16391" y="19017"/>
                  </a:lnTo>
                  <a:lnTo>
                    <a:pt x="16309" y="18483"/>
                  </a:lnTo>
                  <a:lnTo>
                    <a:pt x="16186" y="17971"/>
                  </a:lnTo>
                  <a:lnTo>
                    <a:pt x="16104" y="17704"/>
                  </a:lnTo>
                  <a:lnTo>
                    <a:pt x="16022" y="17458"/>
                  </a:lnTo>
                  <a:lnTo>
                    <a:pt x="15919" y="17191"/>
                  </a:lnTo>
                  <a:lnTo>
                    <a:pt x="15796" y="16945"/>
                  </a:lnTo>
                  <a:lnTo>
                    <a:pt x="15653" y="16699"/>
                  </a:lnTo>
                  <a:lnTo>
                    <a:pt x="15509" y="16453"/>
                  </a:lnTo>
                  <a:lnTo>
                    <a:pt x="15345" y="16206"/>
                  </a:lnTo>
                  <a:lnTo>
                    <a:pt x="15160" y="15981"/>
                  </a:lnTo>
                  <a:lnTo>
                    <a:pt x="14791" y="15550"/>
                  </a:lnTo>
                  <a:lnTo>
                    <a:pt x="14381" y="15160"/>
                  </a:lnTo>
                  <a:lnTo>
                    <a:pt x="13950" y="14791"/>
                  </a:lnTo>
                  <a:lnTo>
                    <a:pt x="13786" y="14668"/>
                  </a:lnTo>
                  <a:lnTo>
                    <a:pt x="13601" y="14565"/>
                  </a:lnTo>
                  <a:lnTo>
                    <a:pt x="13232" y="14381"/>
                  </a:lnTo>
                  <a:lnTo>
                    <a:pt x="12863" y="14216"/>
                  </a:lnTo>
                  <a:lnTo>
                    <a:pt x="12678" y="14134"/>
                  </a:lnTo>
                  <a:lnTo>
                    <a:pt x="12494" y="14032"/>
                  </a:lnTo>
                  <a:lnTo>
                    <a:pt x="12227" y="13868"/>
                  </a:lnTo>
                  <a:lnTo>
                    <a:pt x="11940" y="13724"/>
                  </a:lnTo>
                  <a:lnTo>
                    <a:pt x="11652" y="13601"/>
                  </a:lnTo>
                  <a:lnTo>
                    <a:pt x="11345" y="13499"/>
                  </a:lnTo>
                  <a:lnTo>
                    <a:pt x="11037" y="13437"/>
                  </a:lnTo>
                  <a:lnTo>
                    <a:pt x="10729" y="13396"/>
                  </a:lnTo>
                  <a:lnTo>
                    <a:pt x="10401" y="13355"/>
                  </a:lnTo>
                  <a:lnTo>
                    <a:pt x="10073" y="13355"/>
                  </a:lnTo>
                  <a:lnTo>
                    <a:pt x="9745" y="13396"/>
                  </a:lnTo>
                  <a:lnTo>
                    <a:pt x="9581" y="13416"/>
                  </a:lnTo>
                  <a:lnTo>
                    <a:pt x="9437" y="13457"/>
                  </a:lnTo>
                  <a:lnTo>
                    <a:pt x="9293" y="13519"/>
                  </a:lnTo>
                  <a:lnTo>
                    <a:pt x="9150" y="13581"/>
                  </a:lnTo>
                  <a:lnTo>
                    <a:pt x="9027" y="13663"/>
                  </a:lnTo>
                  <a:lnTo>
                    <a:pt x="8883" y="13765"/>
                  </a:lnTo>
                  <a:lnTo>
                    <a:pt x="8801" y="13888"/>
                  </a:lnTo>
                  <a:lnTo>
                    <a:pt x="8719" y="14032"/>
                  </a:lnTo>
                  <a:lnTo>
                    <a:pt x="8575" y="14299"/>
                  </a:lnTo>
                  <a:lnTo>
                    <a:pt x="8452" y="14586"/>
                  </a:lnTo>
                  <a:lnTo>
                    <a:pt x="8422" y="14658"/>
                  </a:lnTo>
                  <a:lnTo>
                    <a:pt x="8473" y="14504"/>
                  </a:lnTo>
                  <a:lnTo>
                    <a:pt x="8616" y="14196"/>
                  </a:lnTo>
                  <a:lnTo>
                    <a:pt x="8760" y="13888"/>
                  </a:lnTo>
                  <a:lnTo>
                    <a:pt x="8883" y="13560"/>
                  </a:lnTo>
                  <a:lnTo>
                    <a:pt x="8883" y="13396"/>
                  </a:lnTo>
                  <a:lnTo>
                    <a:pt x="8924" y="13355"/>
                  </a:lnTo>
                  <a:lnTo>
                    <a:pt x="8945" y="13293"/>
                  </a:lnTo>
                  <a:lnTo>
                    <a:pt x="8986" y="13191"/>
                  </a:lnTo>
                  <a:lnTo>
                    <a:pt x="9006" y="13109"/>
                  </a:lnTo>
                  <a:lnTo>
                    <a:pt x="9027" y="13047"/>
                  </a:lnTo>
                  <a:lnTo>
                    <a:pt x="9068" y="13006"/>
                  </a:lnTo>
                  <a:lnTo>
                    <a:pt x="9232" y="12309"/>
                  </a:lnTo>
                  <a:lnTo>
                    <a:pt x="9355" y="11591"/>
                  </a:lnTo>
                  <a:lnTo>
                    <a:pt x="9457" y="10852"/>
                  </a:lnTo>
                  <a:lnTo>
                    <a:pt x="9560" y="10134"/>
                  </a:lnTo>
                  <a:lnTo>
                    <a:pt x="9622" y="9560"/>
                  </a:lnTo>
                  <a:lnTo>
                    <a:pt x="9642" y="8985"/>
                  </a:lnTo>
                  <a:lnTo>
                    <a:pt x="9642" y="8432"/>
                  </a:lnTo>
                  <a:lnTo>
                    <a:pt x="9601" y="8144"/>
                  </a:lnTo>
                  <a:lnTo>
                    <a:pt x="9560" y="7857"/>
                  </a:lnTo>
                  <a:lnTo>
                    <a:pt x="9478" y="7385"/>
                  </a:lnTo>
                  <a:lnTo>
                    <a:pt x="9375" y="6914"/>
                  </a:lnTo>
                  <a:lnTo>
                    <a:pt x="9232" y="6462"/>
                  </a:lnTo>
                  <a:lnTo>
                    <a:pt x="9088" y="6011"/>
                  </a:lnTo>
                  <a:lnTo>
                    <a:pt x="8924" y="5560"/>
                  </a:lnTo>
                  <a:lnTo>
                    <a:pt x="8719" y="5129"/>
                  </a:lnTo>
                  <a:lnTo>
                    <a:pt x="8514" y="4678"/>
                  </a:lnTo>
                  <a:lnTo>
                    <a:pt x="8288" y="4247"/>
                  </a:lnTo>
                  <a:lnTo>
                    <a:pt x="8021" y="3795"/>
                  </a:lnTo>
                  <a:lnTo>
                    <a:pt x="7714" y="3365"/>
                  </a:lnTo>
                  <a:lnTo>
                    <a:pt x="7386" y="2954"/>
                  </a:lnTo>
                  <a:lnTo>
                    <a:pt x="7037" y="2565"/>
                  </a:lnTo>
                  <a:lnTo>
                    <a:pt x="6668" y="2216"/>
                  </a:lnTo>
                  <a:lnTo>
                    <a:pt x="6257" y="1888"/>
                  </a:lnTo>
                  <a:lnTo>
                    <a:pt x="5847" y="1580"/>
                  </a:lnTo>
                  <a:lnTo>
                    <a:pt x="5396" y="1272"/>
                  </a:lnTo>
                  <a:lnTo>
                    <a:pt x="5026" y="1047"/>
                  </a:lnTo>
                  <a:lnTo>
                    <a:pt x="4637" y="841"/>
                  </a:lnTo>
                  <a:lnTo>
                    <a:pt x="4452" y="739"/>
                  </a:lnTo>
                  <a:lnTo>
                    <a:pt x="4247" y="657"/>
                  </a:lnTo>
                  <a:lnTo>
                    <a:pt x="4042" y="595"/>
                  </a:lnTo>
                  <a:lnTo>
                    <a:pt x="3816" y="554"/>
                  </a:lnTo>
                  <a:lnTo>
                    <a:pt x="3529" y="493"/>
                  </a:lnTo>
                  <a:lnTo>
                    <a:pt x="3242" y="431"/>
                  </a:lnTo>
                  <a:lnTo>
                    <a:pt x="2667" y="267"/>
                  </a:lnTo>
                  <a:lnTo>
                    <a:pt x="2380" y="185"/>
                  </a:lnTo>
                  <a:lnTo>
                    <a:pt x="2093" y="144"/>
                  </a:lnTo>
                  <a:lnTo>
                    <a:pt x="1785" y="103"/>
                  </a:lnTo>
                  <a:lnTo>
                    <a:pt x="1498" y="123"/>
                  </a:lnTo>
                  <a:lnTo>
                    <a:pt x="1313" y="41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6294907" y="3507199"/>
              <a:ext cx="357118" cy="781364"/>
            </a:xfrm>
            <a:custGeom>
              <a:rect b="b" l="l" r="r" t="t"/>
              <a:pathLst>
                <a:path extrusionOk="0" h="37480" w="17130">
                  <a:moveTo>
                    <a:pt x="16781" y="1"/>
                  </a:moveTo>
                  <a:lnTo>
                    <a:pt x="16535" y="42"/>
                  </a:lnTo>
                  <a:lnTo>
                    <a:pt x="16391" y="534"/>
                  </a:lnTo>
                  <a:lnTo>
                    <a:pt x="16288" y="1047"/>
                  </a:lnTo>
                  <a:lnTo>
                    <a:pt x="16206" y="1560"/>
                  </a:lnTo>
                  <a:lnTo>
                    <a:pt x="16145" y="2052"/>
                  </a:lnTo>
                  <a:lnTo>
                    <a:pt x="16042" y="3078"/>
                  </a:lnTo>
                  <a:lnTo>
                    <a:pt x="15960" y="4103"/>
                  </a:lnTo>
                  <a:lnTo>
                    <a:pt x="15571" y="7816"/>
                  </a:lnTo>
                  <a:lnTo>
                    <a:pt x="15160" y="11529"/>
                  </a:lnTo>
                  <a:lnTo>
                    <a:pt x="14340" y="18956"/>
                  </a:lnTo>
                  <a:lnTo>
                    <a:pt x="13642" y="25315"/>
                  </a:lnTo>
                  <a:lnTo>
                    <a:pt x="13314" y="28515"/>
                  </a:lnTo>
                  <a:lnTo>
                    <a:pt x="13170" y="30115"/>
                  </a:lnTo>
                  <a:lnTo>
                    <a:pt x="13047" y="31715"/>
                  </a:lnTo>
                  <a:lnTo>
                    <a:pt x="12986" y="32146"/>
                  </a:lnTo>
                  <a:lnTo>
                    <a:pt x="12883" y="32536"/>
                  </a:lnTo>
                  <a:lnTo>
                    <a:pt x="12822" y="32700"/>
                  </a:lnTo>
                  <a:lnTo>
                    <a:pt x="12760" y="32884"/>
                  </a:lnTo>
                  <a:lnTo>
                    <a:pt x="12678" y="33028"/>
                  </a:lnTo>
                  <a:lnTo>
                    <a:pt x="12575" y="33192"/>
                  </a:lnTo>
                  <a:lnTo>
                    <a:pt x="12473" y="33315"/>
                  </a:lnTo>
                  <a:lnTo>
                    <a:pt x="12370" y="33459"/>
                  </a:lnTo>
                  <a:lnTo>
                    <a:pt x="12227" y="33582"/>
                  </a:lnTo>
                  <a:lnTo>
                    <a:pt x="12104" y="33685"/>
                  </a:lnTo>
                  <a:lnTo>
                    <a:pt x="11940" y="33808"/>
                  </a:lnTo>
                  <a:lnTo>
                    <a:pt x="11775" y="33910"/>
                  </a:lnTo>
                  <a:lnTo>
                    <a:pt x="11406" y="34095"/>
                  </a:lnTo>
                  <a:lnTo>
                    <a:pt x="10770" y="34362"/>
                  </a:lnTo>
                  <a:lnTo>
                    <a:pt x="10134" y="34608"/>
                  </a:lnTo>
                  <a:lnTo>
                    <a:pt x="9027" y="34977"/>
                  </a:lnTo>
                  <a:lnTo>
                    <a:pt x="7898" y="35305"/>
                  </a:lnTo>
                  <a:lnTo>
                    <a:pt x="6770" y="35592"/>
                  </a:lnTo>
                  <a:lnTo>
                    <a:pt x="5621" y="35818"/>
                  </a:lnTo>
                  <a:lnTo>
                    <a:pt x="4472" y="36044"/>
                  </a:lnTo>
                  <a:lnTo>
                    <a:pt x="3324" y="36208"/>
                  </a:lnTo>
                  <a:lnTo>
                    <a:pt x="2175" y="36372"/>
                  </a:lnTo>
                  <a:lnTo>
                    <a:pt x="1006" y="36495"/>
                  </a:lnTo>
                  <a:lnTo>
                    <a:pt x="739" y="36515"/>
                  </a:lnTo>
                  <a:lnTo>
                    <a:pt x="472" y="36536"/>
                  </a:lnTo>
                  <a:lnTo>
                    <a:pt x="349" y="36577"/>
                  </a:lnTo>
                  <a:lnTo>
                    <a:pt x="226" y="36618"/>
                  </a:lnTo>
                  <a:lnTo>
                    <a:pt x="103" y="36700"/>
                  </a:lnTo>
                  <a:lnTo>
                    <a:pt x="0" y="36823"/>
                  </a:lnTo>
                  <a:lnTo>
                    <a:pt x="41" y="36885"/>
                  </a:lnTo>
                  <a:lnTo>
                    <a:pt x="103" y="36946"/>
                  </a:lnTo>
                  <a:lnTo>
                    <a:pt x="144" y="36987"/>
                  </a:lnTo>
                  <a:lnTo>
                    <a:pt x="206" y="37008"/>
                  </a:lnTo>
                  <a:lnTo>
                    <a:pt x="329" y="37049"/>
                  </a:lnTo>
                  <a:lnTo>
                    <a:pt x="452" y="37049"/>
                  </a:lnTo>
                  <a:lnTo>
                    <a:pt x="718" y="37028"/>
                  </a:lnTo>
                  <a:lnTo>
                    <a:pt x="842" y="37049"/>
                  </a:lnTo>
                  <a:lnTo>
                    <a:pt x="944" y="37110"/>
                  </a:lnTo>
                  <a:lnTo>
                    <a:pt x="1867" y="37480"/>
                  </a:lnTo>
                  <a:lnTo>
                    <a:pt x="2421" y="37480"/>
                  </a:lnTo>
                  <a:lnTo>
                    <a:pt x="3467" y="37377"/>
                  </a:lnTo>
                  <a:lnTo>
                    <a:pt x="4514" y="37233"/>
                  </a:lnTo>
                  <a:lnTo>
                    <a:pt x="5539" y="37049"/>
                  </a:lnTo>
                  <a:lnTo>
                    <a:pt x="6565" y="36823"/>
                  </a:lnTo>
                  <a:lnTo>
                    <a:pt x="7591" y="36556"/>
                  </a:lnTo>
                  <a:lnTo>
                    <a:pt x="8596" y="36249"/>
                  </a:lnTo>
                  <a:lnTo>
                    <a:pt x="9601" y="35900"/>
                  </a:lnTo>
                  <a:lnTo>
                    <a:pt x="10586" y="35510"/>
                  </a:lnTo>
                  <a:lnTo>
                    <a:pt x="10914" y="35367"/>
                  </a:lnTo>
                  <a:lnTo>
                    <a:pt x="11242" y="35203"/>
                  </a:lnTo>
                  <a:lnTo>
                    <a:pt x="11899" y="34854"/>
                  </a:lnTo>
                  <a:lnTo>
                    <a:pt x="12104" y="34731"/>
                  </a:lnTo>
                  <a:lnTo>
                    <a:pt x="12309" y="34587"/>
                  </a:lnTo>
                  <a:lnTo>
                    <a:pt x="12514" y="34444"/>
                  </a:lnTo>
                  <a:lnTo>
                    <a:pt x="12678" y="34279"/>
                  </a:lnTo>
                  <a:lnTo>
                    <a:pt x="12863" y="34115"/>
                  </a:lnTo>
                  <a:lnTo>
                    <a:pt x="13006" y="33951"/>
                  </a:lnTo>
                  <a:lnTo>
                    <a:pt x="13170" y="33767"/>
                  </a:lnTo>
                  <a:lnTo>
                    <a:pt x="13293" y="33582"/>
                  </a:lnTo>
                  <a:lnTo>
                    <a:pt x="13417" y="33377"/>
                  </a:lnTo>
                  <a:lnTo>
                    <a:pt x="13540" y="33172"/>
                  </a:lnTo>
                  <a:lnTo>
                    <a:pt x="13622" y="32967"/>
                  </a:lnTo>
                  <a:lnTo>
                    <a:pt x="13724" y="32741"/>
                  </a:lnTo>
                  <a:lnTo>
                    <a:pt x="13786" y="32515"/>
                  </a:lnTo>
                  <a:lnTo>
                    <a:pt x="13847" y="32290"/>
                  </a:lnTo>
                  <a:lnTo>
                    <a:pt x="13909" y="32043"/>
                  </a:lnTo>
                  <a:lnTo>
                    <a:pt x="13929" y="31777"/>
                  </a:lnTo>
                  <a:lnTo>
                    <a:pt x="14011" y="31141"/>
                  </a:lnTo>
                  <a:lnTo>
                    <a:pt x="14483" y="27141"/>
                  </a:lnTo>
                  <a:lnTo>
                    <a:pt x="15304" y="19550"/>
                  </a:lnTo>
                  <a:lnTo>
                    <a:pt x="15817" y="14730"/>
                  </a:lnTo>
                  <a:lnTo>
                    <a:pt x="15796" y="14278"/>
                  </a:lnTo>
                  <a:lnTo>
                    <a:pt x="15817" y="13848"/>
                  </a:lnTo>
                  <a:lnTo>
                    <a:pt x="15858" y="13417"/>
                  </a:lnTo>
                  <a:lnTo>
                    <a:pt x="15899" y="12986"/>
                  </a:lnTo>
                  <a:lnTo>
                    <a:pt x="16001" y="12124"/>
                  </a:lnTo>
                  <a:lnTo>
                    <a:pt x="16042" y="11694"/>
                  </a:lnTo>
                  <a:lnTo>
                    <a:pt x="16063" y="11263"/>
                  </a:lnTo>
                  <a:lnTo>
                    <a:pt x="16104" y="10729"/>
                  </a:lnTo>
                  <a:lnTo>
                    <a:pt x="16165" y="10217"/>
                  </a:lnTo>
                  <a:lnTo>
                    <a:pt x="16268" y="9170"/>
                  </a:lnTo>
                  <a:lnTo>
                    <a:pt x="16740" y="4329"/>
                  </a:lnTo>
                  <a:lnTo>
                    <a:pt x="17048" y="1519"/>
                  </a:lnTo>
                  <a:lnTo>
                    <a:pt x="17089" y="924"/>
                  </a:lnTo>
                  <a:lnTo>
                    <a:pt x="17130" y="329"/>
                  </a:lnTo>
                  <a:lnTo>
                    <a:pt x="17109" y="247"/>
                  </a:lnTo>
                  <a:lnTo>
                    <a:pt x="17109" y="185"/>
                  </a:lnTo>
                  <a:lnTo>
                    <a:pt x="17068" y="124"/>
                  </a:lnTo>
                  <a:lnTo>
                    <a:pt x="17027" y="83"/>
                  </a:lnTo>
                  <a:lnTo>
                    <a:pt x="16965" y="62"/>
                  </a:lnTo>
                  <a:lnTo>
                    <a:pt x="16904" y="21"/>
                  </a:lnTo>
                  <a:lnTo>
                    <a:pt x="16781" y="1"/>
                  </a:lnTo>
                  <a:close/>
                </a:path>
              </a:pathLst>
            </a:custGeom>
            <a:solidFill>
              <a:srgbClr val="9757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6603242" y="2760921"/>
              <a:ext cx="98400" cy="237390"/>
            </a:xfrm>
            <a:custGeom>
              <a:rect b="b" l="l" r="r" t="t"/>
              <a:pathLst>
                <a:path extrusionOk="0" h="11387" w="4720">
                  <a:moveTo>
                    <a:pt x="452" y="1"/>
                  </a:moveTo>
                  <a:lnTo>
                    <a:pt x="370" y="21"/>
                  </a:lnTo>
                  <a:lnTo>
                    <a:pt x="247" y="42"/>
                  </a:lnTo>
                  <a:lnTo>
                    <a:pt x="145" y="103"/>
                  </a:lnTo>
                  <a:lnTo>
                    <a:pt x="63" y="165"/>
                  </a:lnTo>
                  <a:lnTo>
                    <a:pt x="21" y="267"/>
                  </a:lnTo>
                  <a:lnTo>
                    <a:pt x="1" y="370"/>
                  </a:lnTo>
                  <a:lnTo>
                    <a:pt x="42" y="452"/>
                  </a:lnTo>
                  <a:lnTo>
                    <a:pt x="104" y="514"/>
                  </a:lnTo>
                  <a:lnTo>
                    <a:pt x="186" y="575"/>
                  </a:lnTo>
                  <a:lnTo>
                    <a:pt x="432" y="719"/>
                  </a:lnTo>
                  <a:lnTo>
                    <a:pt x="657" y="883"/>
                  </a:lnTo>
                  <a:lnTo>
                    <a:pt x="863" y="1088"/>
                  </a:lnTo>
                  <a:lnTo>
                    <a:pt x="1047" y="1293"/>
                  </a:lnTo>
                  <a:lnTo>
                    <a:pt x="1232" y="1498"/>
                  </a:lnTo>
                  <a:lnTo>
                    <a:pt x="1396" y="1744"/>
                  </a:lnTo>
                  <a:lnTo>
                    <a:pt x="1724" y="2216"/>
                  </a:lnTo>
                  <a:lnTo>
                    <a:pt x="1868" y="2442"/>
                  </a:lnTo>
                  <a:lnTo>
                    <a:pt x="1970" y="2668"/>
                  </a:lnTo>
                  <a:lnTo>
                    <a:pt x="2073" y="2893"/>
                  </a:lnTo>
                  <a:lnTo>
                    <a:pt x="2155" y="3119"/>
                  </a:lnTo>
                  <a:lnTo>
                    <a:pt x="2216" y="3365"/>
                  </a:lnTo>
                  <a:lnTo>
                    <a:pt x="2258" y="3611"/>
                  </a:lnTo>
                  <a:lnTo>
                    <a:pt x="2319" y="4104"/>
                  </a:lnTo>
                  <a:lnTo>
                    <a:pt x="2340" y="4514"/>
                  </a:lnTo>
                  <a:lnTo>
                    <a:pt x="2319" y="4904"/>
                  </a:lnTo>
                  <a:lnTo>
                    <a:pt x="2278" y="5314"/>
                  </a:lnTo>
                  <a:lnTo>
                    <a:pt x="2216" y="5704"/>
                  </a:lnTo>
                  <a:lnTo>
                    <a:pt x="2114" y="6073"/>
                  </a:lnTo>
                  <a:lnTo>
                    <a:pt x="1991" y="6463"/>
                  </a:lnTo>
                  <a:lnTo>
                    <a:pt x="1847" y="6832"/>
                  </a:lnTo>
                  <a:lnTo>
                    <a:pt x="1663" y="7201"/>
                  </a:lnTo>
                  <a:lnTo>
                    <a:pt x="1375" y="7817"/>
                  </a:lnTo>
                  <a:lnTo>
                    <a:pt x="1129" y="8473"/>
                  </a:lnTo>
                  <a:lnTo>
                    <a:pt x="1088" y="8617"/>
                  </a:lnTo>
                  <a:lnTo>
                    <a:pt x="1088" y="8760"/>
                  </a:lnTo>
                  <a:lnTo>
                    <a:pt x="1109" y="8904"/>
                  </a:lnTo>
                  <a:lnTo>
                    <a:pt x="1150" y="9047"/>
                  </a:lnTo>
                  <a:lnTo>
                    <a:pt x="1191" y="9171"/>
                  </a:lnTo>
                  <a:lnTo>
                    <a:pt x="1293" y="9294"/>
                  </a:lnTo>
                  <a:lnTo>
                    <a:pt x="1396" y="9396"/>
                  </a:lnTo>
                  <a:lnTo>
                    <a:pt x="1498" y="9499"/>
                  </a:lnTo>
                  <a:lnTo>
                    <a:pt x="1745" y="9642"/>
                  </a:lnTo>
                  <a:lnTo>
                    <a:pt x="1868" y="9683"/>
                  </a:lnTo>
                  <a:lnTo>
                    <a:pt x="2011" y="9724"/>
                  </a:lnTo>
                  <a:lnTo>
                    <a:pt x="2216" y="9745"/>
                  </a:lnTo>
                  <a:lnTo>
                    <a:pt x="2401" y="9806"/>
                  </a:lnTo>
                  <a:lnTo>
                    <a:pt x="2565" y="9909"/>
                  </a:lnTo>
                  <a:lnTo>
                    <a:pt x="2709" y="10032"/>
                  </a:lnTo>
                  <a:lnTo>
                    <a:pt x="2852" y="10155"/>
                  </a:lnTo>
                  <a:lnTo>
                    <a:pt x="2975" y="10299"/>
                  </a:lnTo>
                  <a:lnTo>
                    <a:pt x="3222" y="10607"/>
                  </a:lnTo>
                  <a:lnTo>
                    <a:pt x="3283" y="10709"/>
                  </a:lnTo>
                  <a:lnTo>
                    <a:pt x="3345" y="10832"/>
                  </a:lnTo>
                  <a:lnTo>
                    <a:pt x="3468" y="11099"/>
                  </a:lnTo>
                  <a:lnTo>
                    <a:pt x="3529" y="11181"/>
                  </a:lnTo>
                  <a:lnTo>
                    <a:pt x="3611" y="11263"/>
                  </a:lnTo>
                  <a:lnTo>
                    <a:pt x="3693" y="11324"/>
                  </a:lnTo>
                  <a:lnTo>
                    <a:pt x="3776" y="11345"/>
                  </a:lnTo>
                  <a:lnTo>
                    <a:pt x="3878" y="11366"/>
                  </a:lnTo>
                  <a:lnTo>
                    <a:pt x="3960" y="11386"/>
                  </a:lnTo>
                  <a:lnTo>
                    <a:pt x="4186" y="11386"/>
                  </a:lnTo>
                  <a:lnTo>
                    <a:pt x="4288" y="11366"/>
                  </a:lnTo>
                  <a:lnTo>
                    <a:pt x="4370" y="11324"/>
                  </a:lnTo>
                  <a:lnTo>
                    <a:pt x="4453" y="11283"/>
                  </a:lnTo>
                  <a:lnTo>
                    <a:pt x="4514" y="11222"/>
                  </a:lnTo>
                  <a:lnTo>
                    <a:pt x="4596" y="11058"/>
                  </a:lnTo>
                  <a:lnTo>
                    <a:pt x="4658" y="10894"/>
                  </a:lnTo>
                  <a:lnTo>
                    <a:pt x="4699" y="10771"/>
                  </a:lnTo>
                  <a:lnTo>
                    <a:pt x="4719" y="10627"/>
                  </a:lnTo>
                  <a:lnTo>
                    <a:pt x="4719" y="10483"/>
                  </a:lnTo>
                  <a:lnTo>
                    <a:pt x="4719" y="10340"/>
                  </a:lnTo>
                  <a:lnTo>
                    <a:pt x="4699" y="10196"/>
                  </a:lnTo>
                  <a:lnTo>
                    <a:pt x="4658" y="10053"/>
                  </a:lnTo>
                  <a:lnTo>
                    <a:pt x="4617" y="9909"/>
                  </a:lnTo>
                  <a:lnTo>
                    <a:pt x="4555" y="9765"/>
                  </a:lnTo>
                  <a:lnTo>
                    <a:pt x="4391" y="9519"/>
                  </a:lnTo>
                  <a:lnTo>
                    <a:pt x="4206" y="9294"/>
                  </a:lnTo>
                  <a:lnTo>
                    <a:pt x="4104" y="9171"/>
                  </a:lnTo>
                  <a:lnTo>
                    <a:pt x="3981" y="9088"/>
                  </a:lnTo>
                  <a:lnTo>
                    <a:pt x="3858" y="9006"/>
                  </a:lnTo>
                  <a:lnTo>
                    <a:pt x="3735" y="8924"/>
                  </a:lnTo>
                  <a:lnTo>
                    <a:pt x="3591" y="8863"/>
                  </a:lnTo>
                  <a:lnTo>
                    <a:pt x="3447" y="8822"/>
                  </a:lnTo>
                  <a:lnTo>
                    <a:pt x="3283" y="8781"/>
                  </a:lnTo>
                  <a:lnTo>
                    <a:pt x="3099" y="8719"/>
                  </a:lnTo>
                  <a:lnTo>
                    <a:pt x="2955" y="8658"/>
                  </a:lnTo>
                  <a:lnTo>
                    <a:pt x="2873" y="8596"/>
                  </a:lnTo>
                  <a:lnTo>
                    <a:pt x="2811" y="8514"/>
                  </a:lnTo>
                  <a:lnTo>
                    <a:pt x="2832" y="8432"/>
                  </a:lnTo>
                  <a:lnTo>
                    <a:pt x="2852" y="8329"/>
                  </a:lnTo>
                  <a:lnTo>
                    <a:pt x="2934" y="8165"/>
                  </a:lnTo>
                  <a:lnTo>
                    <a:pt x="3017" y="8001"/>
                  </a:lnTo>
                  <a:lnTo>
                    <a:pt x="3222" y="7694"/>
                  </a:lnTo>
                  <a:lnTo>
                    <a:pt x="3386" y="7365"/>
                  </a:lnTo>
                  <a:lnTo>
                    <a:pt x="3550" y="7017"/>
                  </a:lnTo>
                  <a:lnTo>
                    <a:pt x="3693" y="6668"/>
                  </a:lnTo>
                  <a:lnTo>
                    <a:pt x="3817" y="6319"/>
                  </a:lnTo>
                  <a:lnTo>
                    <a:pt x="3919" y="5970"/>
                  </a:lnTo>
                  <a:lnTo>
                    <a:pt x="4001" y="5601"/>
                  </a:lnTo>
                  <a:lnTo>
                    <a:pt x="4083" y="5211"/>
                  </a:lnTo>
                  <a:lnTo>
                    <a:pt x="4124" y="4904"/>
                  </a:lnTo>
                  <a:lnTo>
                    <a:pt x="4124" y="4616"/>
                  </a:lnTo>
                  <a:lnTo>
                    <a:pt x="4124" y="4309"/>
                  </a:lnTo>
                  <a:lnTo>
                    <a:pt x="4083" y="4022"/>
                  </a:lnTo>
                  <a:lnTo>
                    <a:pt x="4042" y="3734"/>
                  </a:lnTo>
                  <a:lnTo>
                    <a:pt x="3981" y="3447"/>
                  </a:lnTo>
                  <a:lnTo>
                    <a:pt x="3837" y="2893"/>
                  </a:lnTo>
                  <a:lnTo>
                    <a:pt x="3735" y="2606"/>
                  </a:lnTo>
                  <a:lnTo>
                    <a:pt x="3632" y="2360"/>
                  </a:lnTo>
                  <a:lnTo>
                    <a:pt x="3488" y="2114"/>
                  </a:lnTo>
                  <a:lnTo>
                    <a:pt x="3345" y="1868"/>
                  </a:lnTo>
                  <a:lnTo>
                    <a:pt x="3181" y="1642"/>
                  </a:lnTo>
                  <a:lnTo>
                    <a:pt x="2975" y="1416"/>
                  </a:lnTo>
                  <a:lnTo>
                    <a:pt x="2791" y="1211"/>
                  </a:lnTo>
                  <a:lnTo>
                    <a:pt x="2586" y="1006"/>
                  </a:lnTo>
                  <a:lnTo>
                    <a:pt x="2360" y="801"/>
                  </a:lnTo>
                  <a:lnTo>
                    <a:pt x="2134" y="637"/>
                  </a:lnTo>
                  <a:lnTo>
                    <a:pt x="1888" y="493"/>
                  </a:lnTo>
                  <a:lnTo>
                    <a:pt x="1622" y="370"/>
                  </a:lnTo>
                  <a:lnTo>
                    <a:pt x="1355" y="267"/>
                  </a:lnTo>
                  <a:lnTo>
                    <a:pt x="1088" y="185"/>
                  </a:lnTo>
                  <a:lnTo>
                    <a:pt x="555" y="2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5973730" y="2642028"/>
              <a:ext cx="111221" cy="284422"/>
            </a:xfrm>
            <a:custGeom>
              <a:rect b="b" l="l" r="r" t="t"/>
              <a:pathLst>
                <a:path extrusionOk="0" h="13643" w="5335">
                  <a:moveTo>
                    <a:pt x="1498" y="1"/>
                  </a:moveTo>
                  <a:lnTo>
                    <a:pt x="1170" y="62"/>
                  </a:lnTo>
                  <a:lnTo>
                    <a:pt x="1067" y="103"/>
                  </a:lnTo>
                  <a:lnTo>
                    <a:pt x="1006" y="145"/>
                  </a:lnTo>
                  <a:lnTo>
                    <a:pt x="985" y="227"/>
                  </a:lnTo>
                  <a:lnTo>
                    <a:pt x="985" y="309"/>
                  </a:lnTo>
                  <a:lnTo>
                    <a:pt x="1026" y="596"/>
                  </a:lnTo>
                  <a:lnTo>
                    <a:pt x="1108" y="1047"/>
                  </a:lnTo>
                  <a:lnTo>
                    <a:pt x="1108" y="1273"/>
                  </a:lnTo>
                  <a:lnTo>
                    <a:pt x="1108" y="1498"/>
                  </a:lnTo>
                  <a:lnTo>
                    <a:pt x="1108" y="1724"/>
                  </a:lnTo>
                  <a:lnTo>
                    <a:pt x="1067" y="1950"/>
                  </a:lnTo>
                  <a:lnTo>
                    <a:pt x="1026" y="2175"/>
                  </a:lnTo>
                  <a:lnTo>
                    <a:pt x="965" y="2401"/>
                  </a:lnTo>
                  <a:lnTo>
                    <a:pt x="698" y="3222"/>
                  </a:lnTo>
                  <a:lnTo>
                    <a:pt x="575" y="3652"/>
                  </a:lnTo>
                  <a:lnTo>
                    <a:pt x="472" y="4063"/>
                  </a:lnTo>
                  <a:lnTo>
                    <a:pt x="308" y="4863"/>
                  </a:lnTo>
                  <a:lnTo>
                    <a:pt x="165" y="5663"/>
                  </a:lnTo>
                  <a:lnTo>
                    <a:pt x="62" y="6483"/>
                  </a:lnTo>
                  <a:lnTo>
                    <a:pt x="21" y="6894"/>
                  </a:lnTo>
                  <a:lnTo>
                    <a:pt x="21" y="7304"/>
                  </a:lnTo>
                  <a:lnTo>
                    <a:pt x="1" y="8268"/>
                  </a:lnTo>
                  <a:lnTo>
                    <a:pt x="1" y="8740"/>
                  </a:lnTo>
                  <a:lnTo>
                    <a:pt x="1" y="9232"/>
                  </a:lnTo>
                  <a:lnTo>
                    <a:pt x="1" y="9622"/>
                  </a:lnTo>
                  <a:lnTo>
                    <a:pt x="42" y="10012"/>
                  </a:lnTo>
                  <a:lnTo>
                    <a:pt x="124" y="10381"/>
                  </a:lnTo>
                  <a:lnTo>
                    <a:pt x="226" y="10750"/>
                  </a:lnTo>
                  <a:lnTo>
                    <a:pt x="370" y="11202"/>
                  </a:lnTo>
                  <a:lnTo>
                    <a:pt x="575" y="11612"/>
                  </a:lnTo>
                  <a:lnTo>
                    <a:pt x="801" y="12002"/>
                  </a:lnTo>
                  <a:lnTo>
                    <a:pt x="1047" y="12371"/>
                  </a:lnTo>
                  <a:lnTo>
                    <a:pt x="1190" y="12535"/>
                  </a:lnTo>
                  <a:lnTo>
                    <a:pt x="1354" y="12699"/>
                  </a:lnTo>
                  <a:lnTo>
                    <a:pt x="1519" y="12843"/>
                  </a:lnTo>
                  <a:lnTo>
                    <a:pt x="1683" y="12986"/>
                  </a:lnTo>
                  <a:lnTo>
                    <a:pt x="1867" y="13130"/>
                  </a:lnTo>
                  <a:lnTo>
                    <a:pt x="2072" y="13253"/>
                  </a:lnTo>
                  <a:lnTo>
                    <a:pt x="2278" y="13355"/>
                  </a:lnTo>
                  <a:lnTo>
                    <a:pt x="2503" y="13458"/>
                  </a:lnTo>
                  <a:lnTo>
                    <a:pt x="2708" y="13540"/>
                  </a:lnTo>
                  <a:lnTo>
                    <a:pt x="2913" y="13602"/>
                  </a:lnTo>
                  <a:lnTo>
                    <a:pt x="3139" y="13643"/>
                  </a:lnTo>
                  <a:lnTo>
                    <a:pt x="3344" y="13643"/>
                  </a:lnTo>
                  <a:lnTo>
                    <a:pt x="3549" y="13602"/>
                  </a:lnTo>
                  <a:lnTo>
                    <a:pt x="3755" y="13561"/>
                  </a:lnTo>
                  <a:lnTo>
                    <a:pt x="3960" y="13479"/>
                  </a:lnTo>
                  <a:lnTo>
                    <a:pt x="4165" y="13355"/>
                  </a:lnTo>
                  <a:lnTo>
                    <a:pt x="4780" y="12966"/>
                  </a:lnTo>
                  <a:lnTo>
                    <a:pt x="5067" y="12761"/>
                  </a:lnTo>
                  <a:lnTo>
                    <a:pt x="5211" y="12638"/>
                  </a:lnTo>
                  <a:lnTo>
                    <a:pt x="5334" y="12494"/>
                  </a:lnTo>
                  <a:lnTo>
                    <a:pt x="5129" y="12494"/>
                  </a:lnTo>
                  <a:lnTo>
                    <a:pt x="4924" y="12535"/>
                  </a:lnTo>
                  <a:lnTo>
                    <a:pt x="4719" y="12576"/>
                  </a:lnTo>
                  <a:lnTo>
                    <a:pt x="4514" y="12596"/>
                  </a:lnTo>
                  <a:lnTo>
                    <a:pt x="3734" y="12596"/>
                  </a:lnTo>
                  <a:lnTo>
                    <a:pt x="3488" y="12555"/>
                  </a:lnTo>
                  <a:lnTo>
                    <a:pt x="3242" y="12473"/>
                  </a:lnTo>
                  <a:lnTo>
                    <a:pt x="2996" y="12371"/>
                  </a:lnTo>
                  <a:lnTo>
                    <a:pt x="2893" y="12289"/>
                  </a:lnTo>
                  <a:lnTo>
                    <a:pt x="2790" y="12207"/>
                  </a:lnTo>
                  <a:lnTo>
                    <a:pt x="2688" y="12125"/>
                  </a:lnTo>
                  <a:lnTo>
                    <a:pt x="2585" y="12002"/>
                  </a:lnTo>
                  <a:lnTo>
                    <a:pt x="2401" y="11755"/>
                  </a:lnTo>
                  <a:lnTo>
                    <a:pt x="2216" y="11509"/>
                  </a:lnTo>
                  <a:lnTo>
                    <a:pt x="2052" y="11243"/>
                  </a:lnTo>
                  <a:lnTo>
                    <a:pt x="1908" y="10976"/>
                  </a:lnTo>
                  <a:lnTo>
                    <a:pt x="1765" y="10709"/>
                  </a:lnTo>
                  <a:lnTo>
                    <a:pt x="1662" y="10422"/>
                  </a:lnTo>
                  <a:lnTo>
                    <a:pt x="1560" y="10135"/>
                  </a:lnTo>
                  <a:lnTo>
                    <a:pt x="1478" y="9827"/>
                  </a:lnTo>
                  <a:lnTo>
                    <a:pt x="1395" y="9458"/>
                  </a:lnTo>
                  <a:lnTo>
                    <a:pt x="1354" y="9089"/>
                  </a:lnTo>
                  <a:lnTo>
                    <a:pt x="1313" y="8740"/>
                  </a:lnTo>
                  <a:lnTo>
                    <a:pt x="1293" y="8371"/>
                  </a:lnTo>
                  <a:lnTo>
                    <a:pt x="1272" y="7632"/>
                  </a:lnTo>
                  <a:lnTo>
                    <a:pt x="1272" y="6894"/>
                  </a:lnTo>
                  <a:lnTo>
                    <a:pt x="1293" y="6463"/>
                  </a:lnTo>
                  <a:lnTo>
                    <a:pt x="1334" y="6012"/>
                  </a:lnTo>
                  <a:lnTo>
                    <a:pt x="1436" y="5129"/>
                  </a:lnTo>
                  <a:lnTo>
                    <a:pt x="1580" y="4247"/>
                  </a:lnTo>
                  <a:lnTo>
                    <a:pt x="1744" y="3365"/>
                  </a:lnTo>
                  <a:lnTo>
                    <a:pt x="1785" y="3057"/>
                  </a:lnTo>
                  <a:lnTo>
                    <a:pt x="1826" y="2750"/>
                  </a:lnTo>
                  <a:lnTo>
                    <a:pt x="1867" y="2134"/>
                  </a:lnTo>
                  <a:lnTo>
                    <a:pt x="1888" y="1519"/>
                  </a:lnTo>
                  <a:lnTo>
                    <a:pt x="1867" y="883"/>
                  </a:lnTo>
                  <a:lnTo>
                    <a:pt x="1847" y="637"/>
                  </a:lnTo>
                  <a:lnTo>
                    <a:pt x="1826" y="514"/>
                  </a:lnTo>
                  <a:lnTo>
                    <a:pt x="1785" y="391"/>
                  </a:lnTo>
                  <a:lnTo>
                    <a:pt x="1744" y="288"/>
                  </a:lnTo>
                  <a:lnTo>
                    <a:pt x="1683" y="186"/>
                  </a:lnTo>
                  <a:lnTo>
                    <a:pt x="1601" y="83"/>
                  </a:lnTo>
                  <a:lnTo>
                    <a:pt x="1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6023764" y="2642028"/>
              <a:ext cx="65023" cy="245500"/>
            </a:xfrm>
            <a:custGeom>
              <a:rect b="b" l="l" r="r" t="t"/>
              <a:pathLst>
                <a:path extrusionOk="0" h="11776" w="3119">
                  <a:moveTo>
                    <a:pt x="21" y="1"/>
                  </a:moveTo>
                  <a:lnTo>
                    <a:pt x="144" y="206"/>
                  </a:lnTo>
                  <a:lnTo>
                    <a:pt x="247" y="432"/>
                  </a:lnTo>
                  <a:lnTo>
                    <a:pt x="349" y="678"/>
                  </a:lnTo>
                  <a:lnTo>
                    <a:pt x="411" y="904"/>
                  </a:lnTo>
                  <a:lnTo>
                    <a:pt x="472" y="1150"/>
                  </a:lnTo>
                  <a:lnTo>
                    <a:pt x="513" y="1396"/>
                  </a:lnTo>
                  <a:lnTo>
                    <a:pt x="555" y="1888"/>
                  </a:lnTo>
                  <a:lnTo>
                    <a:pt x="575" y="2237"/>
                  </a:lnTo>
                  <a:lnTo>
                    <a:pt x="555" y="2586"/>
                  </a:lnTo>
                  <a:lnTo>
                    <a:pt x="534" y="2934"/>
                  </a:lnTo>
                  <a:lnTo>
                    <a:pt x="493" y="3263"/>
                  </a:lnTo>
                  <a:lnTo>
                    <a:pt x="411" y="3940"/>
                  </a:lnTo>
                  <a:lnTo>
                    <a:pt x="308" y="4617"/>
                  </a:lnTo>
                  <a:lnTo>
                    <a:pt x="226" y="5396"/>
                  </a:lnTo>
                  <a:lnTo>
                    <a:pt x="144" y="6155"/>
                  </a:lnTo>
                  <a:lnTo>
                    <a:pt x="83" y="6935"/>
                  </a:lnTo>
                  <a:lnTo>
                    <a:pt x="21" y="7714"/>
                  </a:lnTo>
                  <a:lnTo>
                    <a:pt x="1" y="8042"/>
                  </a:lnTo>
                  <a:lnTo>
                    <a:pt x="1" y="8391"/>
                  </a:lnTo>
                  <a:lnTo>
                    <a:pt x="42" y="8719"/>
                  </a:lnTo>
                  <a:lnTo>
                    <a:pt x="103" y="9068"/>
                  </a:lnTo>
                  <a:lnTo>
                    <a:pt x="267" y="9725"/>
                  </a:lnTo>
                  <a:lnTo>
                    <a:pt x="431" y="10401"/>
                  </a:lnTo>
                  <a:lnTo>
                    <a:pt x="472" y="10525"/>
                  </a:lnTo>
                  <a:lnTo>
                    <a:pt x="534" y="10648"/>
                  </a:lnTo>
                  <a:lnTo>
                    <a:pt x="616" y="10771"/>
                  </a:lnTo>
                  <a:lnTo>
                    <a:pt x="719" y="10853"/>
                  </a:lnTo>
                  <a:lnTo>
                    <a:pt x="903" y="10996"/>
                  </a:lnTo>
                  <a:lnTo>
                    <a:pt x="1067" y="11140"/>
                  </a:lnTo>
                  <a:lnTo>
                    <a:pt x="1396" y="11427"/>
                  </a:lnTo>
                  <a:lnTo>
                    <a:pt x="1560" y="11550"/>
                  </a:lnTo>
                  <a:lnTo>
                    <a:pt x="1765" y="11653"/>
                  </a:lnTo>
                  <a:lnTo>
                    <a:pt x="1970" y="11735"/>
                  </a:lnTo>
                  <a:lnTo>
                    <a:pt x="2196" y="11776"/>
                  </a:lnTo>
                  <a:lnTo>
                    <a:pt x="2339" y="11755"/>
                  </a:lnTo>
                  <a:lnTo>
                    <a:pt x="2483" y="11694"/>
                  </a:lnTo>
                  <a:lnTo>
                    <a:pt x="2606" y="11632"/>
                  </a:lnTo>
                  <a:lnTo>
                    <a:pt x="2708" y="11571"/>
                  </a:lnTo>
                  <a:lnTo>
                    <a:pt x="2914" y="11386"/>
                  </a:lnTo>
                  <a:lnTo>
                    <a:pt x="3119" y="11222"/>
                  </a:lnTo>
                  <a:lnTo>
                    <a:pt x="2914" y="10976"/>
                  </a:lnTo>
                  <a:lnTo>
                    <a:pt x="2708" y="10730"/>
                  </a:lnTo>
                  <a:lnTo>
                    <a:pt x="2565" y="10545"/>
                  </a:lnTo>
                  <a:lnTo>
                    <a:pt x="2421" y="10360"/>
                  </a:lnTo>
                  <a:lnTo>
                    <a:pt x="2319" y="10176"/>
                  </a:lnTo>
                  <a:lnTo>
                    <a:pt x="2237" y="9950"/>
                  </a:lnTo>
                  <a:lnTo>
                    <a:pt x="2093" y="9458"/>
                  </a:lnTo>
                  <a:lnTo>
                    <a:pt x="1949" y="8945"/>
                  </a:lnTo>
                  <a:lnTo>
                    <a:pt x="1908" y="8699"/>
                  </a:lnTo>
                  <a:lnTo>
                    <a:pt x="1867" y="8432"/>
                  </a:lnTo>
                  <a:lnTo>
                    <a:pt x="1826" y="8165"/>
                  </a:lnTo>
                  <a:lnTo>
                    <a:pt x="1826" y="7919"/>
                  </a:lnTo>
                  <a:lnTo>
                    <a:pt x="1826" y="7099"/>
                  </a:lnTo>
                  <a:lnTo>
                    <a:pt x="1826" y="6278"/>
                  </a:lnTo>
                  <a:lnTo>
                    <a:pt x="1826" y="5519"/>
                  </a:lnTo>
                  <a:lnTo>
                    <a:pt x="1806" y="4781"/>
                  </a:lnTo>
                  <a:lnTo>
                    <a:pt x="1765" y="4022"/>
                  </a:lnTo>
                  <a:lnTo>
                    <a:pt x="1703" y="3283"/>
                  </a:lnTo>
                  <a:lnTo>
                    <a:pt x="1601" y="2504"/>
                  </a:lnTo>
                  <a:lnTo>
                    <a:pt x="1539" y="2134"/>
                  </a:lnTo>
                  <a:lnTo>
                    <a:pt x="1437" y="1745"/>
                  </a:lnTo>
                  <a:lnTo>
                    <a:pt x="1355" y="1478"/>
                  </a:lnTo>
                  <a:lnTo>
                    <a:pt x="1231" y="1191"/>
                  </a:lnTo>
                  <a:lnTo>
                    <a:pt x="1108" y="945"/>
                  </a:lnTo>
                  <a:lnTo>
                    <a:pt x="965" y="698"/>
                  </a:lnTo>
                  <a:lnTo>
                    <a:pt x="780" y="473"/>
                  </a:lnTo>
                  <a:lnTo>
                    <a:pt x="555" y="288"/>
                  </a:lnTo>
                  <a:lnTo>
                    <a:pt x="431" y="186"/>
                  </a:lnTo>
                  <a:lnTo>
                    <a:pt x="308" y="124"/>
                  </a:lnTo>
                  <a:lnTo>
                    <a:pt x="165" y="6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6173012" y="2779746"/>
              <a:ext cx="180081" cy="153542"/>
            </a:xfrm>
            <a:custGeom>
              <a:rect b="b" l="l" r="r" t="t"/>
              <a:pathLst>
                <a:path extrusionOk="0" h="7365" w="8638">
                  <a:moveTo>
                    <a:pt x="2442" y="0"/>
                  </a:moveTo>
                  <a:lnTo>
                    <a:pt x="2299" y="41"/>
                  </a:lnTo>
                  <a:lnTo>
                    <a:pt x="2155" y="82"/>
                  </a:lnTo>
                  <a:lnTo>
                    <a:pt x="1827" y="206"/>
                  </a:lnTo>
                  <a:lnTo>
                    <a:pt x="1519" y="349"/>
                  </a:lnTo>
                  <a:lnTo>
                    <a:pt x="1211" y="513"/>
                  </a:lnTo>
                  <a:lnTo>
                    <a:pt x="924" y="677"/>
                  </a:lnTo>
                  <a:lnTo>
                    <a:pt x="657" y="883"/>
                  </a:lnTo>
                  <a:lnTo>
                    <a:pt x="411" y="1108"/>
                  </a:lnTo>
                  <a:lnTo>
                    <a:pt x="186" y="1375"/>
                  </a:lnTo>
                  <a:lnTo>
                    <a:pt x="1" y="1662"/>
                  </a:lnTo>
                  <a:lnTo>
                    <a:pt x="801" y="1662"/>
                  </a:lnTo>
                  <a:lnTo>
                    <a:pt x="945" y="1683"/>
                  </a:lnTo>
                  <a:lnTo>
                    <a:pt x="1109" y="1703"/>
                  </a:lnTo>
                  <a:lnTo>
                    <a:pt x="1273" y="1744"/>
                  </a:lnTo>
                  <a:lnTo>
                    <a:pt x="1478" y="1847"/>
                  </a:lnTo>
                  <a:lnTo>
                    <a:pt x="1683" y="1949"/>
                  </a:lnTo>
                  <a:lnTo>
                    <a:pt x="1868" y="2072"/>
                  </a:lnTo>
                  <a:lnTo>
                    <a:pt x="2052" y="2195"/>
                  </a:lnTo>
                  <a:lnTo>
                    <a:pt x="2237" y="2339"/>
                  </a:lnTo>
                  <a:lnTo>
                    <a:pt x="2401" y="2503"/>
                  </a:lnTo>
                  <a:lnTo>
                    <a:pt x="2545" y="2667"/>
                  </a:lnTo>
                  <a:lnTo>
                    <a:pt x="2688" y="2852"/>
                  </a:lnTo>
                  <a:lnTo>
                    <a:pt x="3324" y="3754"/>
                  </a:lnTo>
                  <a:lnTo>
                    <a:pt x="3960" y="4657"/>
                  </a:lnTo>
                  <a:lnTo>
                    <a:pt x="4186" y="4985"/>
                  </a:lnTo>
                  <a:lnTo>
                    <a:pt x="4432" y="5314"/>
                  </a:lnTo>
                  <a:lnTo>
                    <a:pt x="4678" y="5601"/>
                  </a:lnTo>
                  <a:lnTo>
                    <a:pt x="4965" y="5888"/>
                  </a:lnTo>
                  <a:lnTo>
                    <a:pt x="5253" y="6175"/>
                  </a:lnTo>
                  <a:lnTo>
                    <a:pt x="5560" y="6421"/>
                  </a:lnTo>
                  <a:lnTo>
                    <a:pt x="5868" y="6647"/>
                  </a:lnTo>
                  <a:lnTo>
                    <a:pt x="6217" y="6873"/>
                  </a:lnTo>
                  <a:lnTo>
                    <a:pt x="6463" y="6996"/>
                  </a:lnTo>
                  <a:lnTo>
                    <a:pt x="6730" y="7098"/>
                  </a:lnTo>
                  <a:lnTo>
                    <a:pt x="6976" y="7201"/>
                  </a:lnTo>
                  <a:lnTo>
                    <a:pt x="7242" y="7262"/>
                  </a:lnTo>
                  <a:lnTo>
                    <a:pt x="7509" y="7324"/>
                  </a:lnTo>
                  <a:lnTo>
                    <a:pt x="7776" y="7344"/>
                  </a:lnTo>
                  <a:lnTo>
                    <a:pt x="8042" y="7365"/>
                  </a:lnTo>
                  <a:lnTo>
                    <a:pt x="8330" y="7344"/>
                  </a:lnTo>
                  <a:lnTo>
                    <a:pt x="8412" y="7324"/>
                  </a:lnTo>
                  <a:lnTo>
                    <a:pt x="8494" y="7303"/>
                  </a:lnTo>
                  <a:lnTo>
                    <a:pt x="8576" y="7242"/>
                  </a:lnTo>
                  <a:lnTo>
                    <a:pt x="8637" y="7180"/>
                  </a:lnTo>
                  <a:lnTo>
                    <a:pt x="8596" y="7139"/>
                  </a:lnTo>
                  <a:lnTo>
                    <a:pt x="8494" y="7139"/>
                  </a:lnTo>
                  <a:lnTo>
                    <a:pt x="8432" y="7160"/>
                  </a:lnTo>
                  <a:lnTo>
                    <a:pt x="8309" y="7139"/>
                  </a:lnTo>
                  <a:lnTo>
                    <a:pt x="8207" y="7119"/>
                  </a:lnTo>
                  <a:lnTo>
                    <a:pt x="8104" y="7098"/>
                  </a:lnTo>
                  <a:lnTo>
                    <a:pt x="8001" y="7057"/>
                  </a:lnTo>
                  <a:lnTo>
                    <a:pt x="7899" y="7016"/>
                  </a:lnTo>
                  <a:lnTo>
                    <a:pt x="7571" y="6852"/>
                  </a:lnTo>
                  <a:lnTo>
                    <a:pt x="7263" y="6647"/>
                  </a:lnTo>
                  <a:lnTo>
                    <a:pt x="6976" y="6421"/>
                  </a:lnTo>
                  <a:lnTo>
                    <a:pt x="6730" y="6155"/>
                  </a:lnTo>
                  <a:lnTo>
                    <a:pt x="6483" y="5888"/>
                  </a:lnTo>
                  <a:lnTo>
                    <a:pt x="6278" y="5601"/>
                  </a:lnTo>
                  <a:lnTo>
                    <a:pt x="6073" y="5293"/>
                  </a:lnTo>
                  <a:lnTo>
                    <a:pt x="5909" y="4965"/>
                  </a:lnTo>
                  <a:lnTo>
                    <a:pt x="5765" y="4678"/>
                  </a:lnTo>
                  <a:lnTo>
                    <a:pt x="5642" y="4390"/>
                  </a:lnTo>
                  <a:lnTo>
                    <a:pt x="4965" y="2893"/>
                  </a:lnTo>
                  <a:lnTo>
                    <a:pt x="4288" y="1395"/>
                  </a:lnTo>
                  <a:lnTo>
                    <a:pt x="4186" y="1211"/>
                  </a:lnTo>
                  <a:lnTo>
                    <a:pt x="4083" y="1047"/>
                  </a:lnTo>
                  <a:lnTo>
                    <a:pt x="3981" y="883"/>
                  </a:lnTo>
                  <a:lnTo>
                    <a:pt x="3858" y="739"/>
                  </a:lnTo>
                  <a:lnTo>
                    <a:pt x="3714" y="616"/>
                  </a:lnTo>
                  <a:lnTo>
                    <a:pt x="3570" y="472"/>
                  </a:lnTo>
                  <a:lnTo>
                    <a:pt x="3263" y="247"/>
                  </a:lnTo>
                  <a:lnTo>
                    <a:pt x="3140" y="165"/>
                  </a:lnTo>
                  <a:lnTo>
                    <a:pt x="3017" y="103"/>
                  </a:lnTo>
                  <a:lnTo>
                    <a:pt x="2873" y="41"/>
                  </a:lnTo>
                  <a:lnTo>
                    <a:pt x="2729" y="21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6218772" y="2752812"/>
              <a:ext cx="180081" cy="157399"/>
            </a:xfrm>
            <a:custGeom>
              <a:rect b="b" l="l" r="r" t="t"/>
              <a:pathLst>
                <a:path extrusionOk="0" h="7550" w="8638">
                  <a:moveTo>
                    <a:pt x="1929" y="0"/>
                  </a:moveTo>
                  <a:lnTo>
                    <a:pt x="1540" y="21"/>
                  </a:lnTo>
                  <a:lnTo>
                    <a:pt x="1150" y="62"/>
                  </a:lnTo>
                  <a:lnTo>
                    <a:pt x="781" y="144"/>
                  </a:lnTo>
                  <a:lnTo>
                    <a:pt x="391" y="246"/>
                  </a:lnTo>
                  <a:lnTo>
                    <a:pt x="1" y="369"/>
                  </a:lnTo>
                  <a:lnTo>
                    <a:pt x="452" y="390"/>
                  </a:lnTo>
                  <a:lnTo>
                    <a:pt x="1129" y="390"/>
                  </a:lnTo>
                  <a:lnTo>
                    <a:pt x="1334" y="410"/>
                  </a:lnTo>
                  <a:lnTo>
                    <a:pt x="1519" y="451"/>
                  </a:lnTo>
                  <a:lnTo>
                    <a:pt x="1704" y="513"/>
                  </a:lnTo>
                  <a:lnTo>
                    <a:pt x="1868" y="615"/>
                  </a:lnTo>
                  <a:lnTo>
                    <a:pt x="2052" y="718"/>
                  </a:lnTo>
                  <a:lnTo>
                    <a:pt x="2216" y="841"/>
                  </a:lnTo>
                  <a:lnTo>
                    <a:pt x="2360" y="985"/>
                  </a:lnTo>
                  <a:lnTo>
                    <a:pt x="2545" y="1169"/>
                  </a:lnTo>
                  <a:lnTo>
                    <a:pt x="2709" y="1354"/>
                  </a:lnTo>
                  <a:lnTo>
                    <a:pt x="2852" y="1559"/>
                  </a:lnTo>
                  <a:lnTo>
                    <a:pt x="2996" y="1744"/>
                  </a:lnTo>
                  <a:lnTo>
                    <a:pt x="3242" y="2175"/>
                  </a:lnTo>
                  <a:lnTo>
                    <a:pt x="3488" y="2605"/>
                  </a:lnTo>
                  <a:lnTo>
                    <a:pt x="3714" y="2913"/>
                  </a:lnTo>
                  <a:lnTo>
                    <a:pt x="3899" y="3241"/>
                  </a:lnTo>
                  <a:lnTo>
                    <a:pt x="4083" y="3590"/>
                  </a:lnTo>
                  <a:lnTo>
                    <a:pt x="4227" y="3939"/>
                  </a:lnTo>
                  <a:lnTo>
                    <a:pt x="4514" y="4636"/>
                  </a:lnTo>
                  <a:lnTo>
                    <a:pt x="4781" y="5354"/>
                  </a:lnTo>
                  <a:lnTo>
                    <a:pt x="4842" y="5518"/>
                  </a:lnTo>
                  <a:lnTo>
                    <a:pt x="4904" y="5682"/>
                  </a:lnTo>
                  <a:lnTo>
                    <a:pt x="5047" y="5970"/>
                  </a:lnTo>
                  <a:lnTo>
                    <a:pt x="5253" y="6236"/>
                  </a:lnTo>
                  <a:lnTo>
                    <a:pt x="5458" y="6482"/>
                  </a:lnTo>
                  <a:lnTo>
                    <a:pt x="5683" y="6729"/>
                  </a:lnTo>
                  <a:lnTo>
                    <a:pt x="5929" y="6934"/>
                  </a:lnTo>
                  <a:lnTo>
                    <a:pt x="6422" y="7385"/>
                  </a:lnTo>
                  <a:lnTo>
                    <a:pt x="6483" y="7447"/>
                  </a:lnTo>
                  <a:lnTo>
                    <a:pt x="6565" y="7488"/>
                  </a:lnTo>
                  <a:lnTo>
                    <a:pt x="6627" y="7529"/>
                  </a:lnTo>
                  <a:lnTo>
                    <a:pt x="6709" y="7549"/>
                  </a:lnTo>
                  <a:lnTo>
                    <a:pt x="6853" y="7549"/>
                  </a:lnTo>
                  <a:lnTo>
                    <a:pt x="7017" y="7508"/>
                  </a:lnTo>
                  <a:lnTo>
                    <a:pt x="7242" y="7447"/>
                  </a:lnTo>
                  <a:lnTo>
                    <a:pt x="7448" y="7365"/>
                  </a:lnTo>
                  <a:lnTo>
                    <a:pt x="7673" y="7262"/>
                  </a:lnTo>
                  <a:lnTo>
                    <a:pt x="7878" y="7159"/>
                  </a:lnTo>
                  <a:lnTo>
                    <a:pt x="8083" y="7057"/>
                  </a:lnTo>
                  <a:lnTo>
                    <a:pt x="8268" y="6913"/>
                  </a:lnTo>
                  <a:lnTo>
                    <a:pt x="8453" y="6770"/>
                  </a:lnTo>
                  <a:lnTo>
                    <a:pt x="8637" y="6626"/>
                  </a:lnTo>
                  <a:lnTo>
                    <a:pt x="8289" y="6441"/>
                  </a:lnTo>
                  <a:lnTo>
                    <a:pt x="7981" y="6257"/>
                  </a:lnTo>
                  <a:lnTo>
                    <a:pt x="7653" y="6031"/>
                  </a:lnTo>
                  <a:lnTo>
                    <a:pt x="7365" y="5805"/>
                  </a:lnTo>
                  <a:lnTo>
                    <a:pt x="7263" y="5703"/>
                  </a:lnTo>
                  <a:lnTo>
                    <a:pt x="7160" y="5600"/>
                  </a:lnTo>
                  <a:lnTo>
                    <a:pt x="7078" y="5498"/>
                  </a:lnTo>
                  <a:lnTo>
                    <a:pt x="7017" y="5375"/>
                  </a:lnTo>
                  <a:lnTo>
                    <a:pt x="6627" y="4657"/>
                  </a:lnTo>
                  <a:lnTo>
                    <a:pt x="6442" y="4287"/>
                  </a:lnTo>
                  <a:lnTo>
                    <a:pt x="6299" y="3898"/>
                  </a:lnTo>
                  <a:lnTo>
                    <a:pt x="6155" y="3487"/>
                  </a:lnTo>
                  <a:lnTo>
                    <a:pt x="5991" y="3098"/>
                  </a:lnTo>
                  <a:lnTo>
                    <a:pt x="5806" y="2728"/>
                  </a:lnTo>
                  <a:lnTo>
                    <a:pt x="5581" y="2380"/>
                  </a:lnTo>
                  <a:lnTo>
                    <a:pt x="5335" y="2031"/>
                  </a:lnTo>
                  <a:lnTo>
                    <a:pt x="5088" y="1703"/>
                  </a:lnTo>
                  <a:lnTo>
                    <a:pt x="4801" y="1395"/>
                  </a:lnTo>
                  <a:lnTo>
                    <a:pt x="4494" y="1087"/>
                  </a:lnTo>
                  <a:lnTo>
                    <a:pt x="4186" y="821"/>
                  </a:lnTo>
                  <a:lnTo>
                    <a:pt x="3837" y="574"/>
                  </a:lnTo>
                  <a:lnTo>
                    <a:pt x="3488" y="390"/>
                  </a:lnTo>
                  <a:lnTo>
                    <a:pt x="3119" y="226"/>
                  </a:lnTo>
                  <a:lnTo>
                    <a:pt x="2709" y="103"/>
                  </a:lnTo>
                  <a:lnTo>
                    <a:pt x="2319" y="41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5841578" y="2668129"/>
              <a:ext cx="83849" cy="76990"/>
            </a:xfrm>
            <a:custGeom>
              <a:rect b="b" l="l" r="r" t="t"/>
              <a:pathLst>
                <a:path extrusionOk="0" h="3693" w="4022">
                  <a:moveTo>
                    <a:pt x="2873" y="0"/>
                  </a:moveTo>
                  <a:lnTo>
                    <a:pt x="2770" y="41"/>
                  </a:lnTo>
                  <a:lnTo>
                    <a:pt x="2668" y="103"/>
                  </a:lnTo>
                  <a:lnTo>
                    <a:pt x="2565" y="164"/>
                  </a:lnTo>
                  <a:lnTo>
                    <a:pt x="2462" y="246"/>
                  </a:lnTo>
                  <a:lnTo>
                    <a:pt x="2114" y="575"/>
                  </a:lnTo>
                  <a:lnTo>
                    <a:pt x="1765" y="882"/>
                  </a:lnTo>
                  <a:lnTo>
                    <a:pt x="1396" y="1170"/>
                  </a:lnTo>
                  <a:lnTo>
                    <a:pt x="1026" y="1477"/>
                  </a:lnTo>
                  <a:lnTo>
                    <a:pt x="924" y="1559"/>
                  </a:lnTo>
                  <a:lnTo>
                    <a:pt x="739" y="1703"/>
                  </a:lnTo>
                  <a:lnTo>
                    <a:pt x="534" y="1847"/>
                  </a:lnTo>
                  <a:lnTo>
                    <a:pt x="370" y="1990"/>
                  </a:lnTo>
                  <a:lnTo>
                    <a:pt x="226" y="2134"/>
                  </a:lnTo>
                  <a:lnTo>
                    <a:pt x="83" y="2298"/>
                  </a:lnTo>
                  <a:lnTo>
                    <a:pt x="42" y="2400"/>
                  </a:lnTo>
                  <a:lnTo>
                    <a:pt x="1" y="2503"/>
                  </a:lnTo>
                  <a:lnTo>
                    <a:pt x="21" y="2749"/>
                  </a:lnTo>
                  <a:lnTo>
                    <a:pt x="42" y="2872"/>
                  </a:lnTo>
                  <a:lnTo>
                    <a:pt x="103" y="2975"/>
                  </a:lnTo>
                  <a:lnTo>
                    <a:pt x="185" y="3098"/>
                  </a:lnTo>
                  <a:lnTo>
                    <a:pt x="226" y="3139"/>
                  </a:lnTo>
                  <a:lnTo>
                    <a:pt x="247" y="3200"/>
                  </a:lnTo>
                  <a:lnTo>
                    <a:pt x="288" y="3344"/>
                  </a:lnTo>
                  <a:lnTo>
                    <a:pt x="349" y="3467"/>
                  </a:lnTo>
                  <a:lnTo>
                    <a:pt x="431" y="3549"/>
                  </a:lnTo>
                  <a:lnTo>
                    <a:pt x="534" y="3611"/>
                  </a:lnTo>
                  <a:lnTo>
                    <a:pt x="637" y="3652"/>
                  </a:lnTo>
                  <a:lnTo>
                    <a:pt x="739" y="3672"/>
                  </a:lnTo>
                  <a:lnTo>
                    <a:pt x="883" y="3693"/>
                  </a:lnTo>
                  <a:lnTo>
                    <a:pt x="1006" y="3672"/>
                  </a:lnTo>
                  <a:lnTo>
                    <a:pt x="1703" y="3118"/>
                  </a:lnTo>
                  <a:lnTo>
                    <a:pt x="2421" y="2565"/>
                  </a:lnTo>
                  <a:lnTo>
                    <a:pt x="2688" y="2400"/>
                  </a:lnTo>
                  <a:lnTo>
                    <a:pt x="2955" y="2236"/>
                  </a:lnTo>
                  <a:lnTo>
                    <a:pt x="3365" y="2052"/>
                  </a:lnTo>
                  <a:lnTo>
                    <a:pt x="3775" y="1867"/>
                  </a:lnTo>
                  <a:lnTo>
                    <a:pt x="3857" y="1805"/>
                  </a:lnTo>
                  <a:lnTo>
                    <a:pt x="3939" y="1744"/>
                  </a:lnTo>
                  <a:lnTo>
                    <a:pt x="3980" y="1682"/>
                  </a:lnTo>
                  <a:lnTo>
                    <a:pt x="4001" y="1600"/>
                  </a:lnTo>
                  <a:lnTo>
                    <a:pt x="4021" y="1518"/>
                  </a:lnTo>
                  <a:lnTo>
                    <a:pt x="4001" y="1436"/>
                  </a:lnTo>
                  <a:lnTo>
                    <a:pt x="3939" y="1272"/>
                  </a:lnTo>
                  <a:lnTo>
                    <a:pt x="3816" y="985"/>
                  </a:lnTo>
                  <a:lnTo>
                    <a:pt x="3693" y="698"/>
                  </a:lnTo>
                  <a:lnTo>
                    <a:pt x="3529" y="411"/>
                  </a:lnTo>
                  <a:lnTo>
                    <a:pt x="3447" y="287"/>
                  </a:lnTo>
                  <a:lnTo>
                    <a:pt x="3344" y="164"/>
                  </a:lnTo>
                  <a:lnTo>
                    <a:pt x="3221" y="82"/>
                  </a:lnTo>
                  <a:lnTo>
                    <a:pt x="3098" y="21"/>
                  </a:lnTo>
                  <a:lnTo>
                    <a:pt x="2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6161045" y="4271010"/>
              <a:ext cx="153563" cy="13697"/>
            </a:xfrm>
            <a:custGeom>
              <a:rect b="b" l="l" r="r" t="t"/>
              <a:pathLst>
                <a:path extrusionOk="0" h="657" w="7366">
                  <a:moveTo>
                    <a:pt x="5273" y="1"/>
                  </a:moveTo>
                  <a:lnTo>
                    <a:pt x="4965" y="21"/>
                  </a:lnTo>
                  <a:lnTo>
                    <a:pt x="4678" y="62"/>
                  </a:lnTo>
                  <a:lnTo>
                    <a:pt x="4083" y="124"/>
                  </a:lnTo>
                  <a:lnTo>
                    <a:pt x="3570" y="144"/>
                  </a:lnTo>
                  <a:lnTo>
                    <a:pt x="3078" y="144"/>
                  </a:lnTo>
                  <a:lnTo>
                    <a:pt x="2565" y="103"/>
                  </a:lnTo>
                  <a:lnTo>
                    <a:pt x="2073" y="83"/>
                  </a:lnTo>
                  <a:lnTo>
                    <a:pt x="1560" y="42"/>
                  </a:lnTo>
                  <a:lnTo>
                    <a:pt x="1067" y="21"/>
                  </a:lnTo>
                  <a:lnTo>
                    <a:pt x="554" y="42"/>
                  </a:lnTo>
                  <a:lnTo>
                    <a:pt x="62" y="83"/>
                  </a:lnTo>
                  <a:lnTo>
                    <a:pt x="1" y="165"/>
                  </a:lnTo>
                  <a:lnTo>
                    <a:pt x="267" y="247"/>
                  </a:lnTo>
                  <a:lnTo>
                    <a:pt x="534" y="308"/>
                  </a:lnTo>
                  <a:lnTo>
                    <a:pt x="1108" y="390"/>
                  </a:lnTo>
                  <a:lnTo>
                    <a:pt x="1662" y="472"/>
                  </a:lnTo>
                  <a:lnTo>
                    <a:pt x="2216" y="554"/>
                  </a:lnTo>
                  <a:lnTo>
                    <a:pt x="2667" y="616"/>
                  </a:lnTo>
                  <a:lnTo>
                    <a:pt x="3098" y="657"/>
                  </a:lnTo>
                  <a:lnTo>
                    <a:pt x="3980" y="657"/>
                  </a:lnTo>
                  <a:lnTo>
                    <a:pt x="4862" y="616"/>
                  </a:lnTo>
                  <a:lnTo>
                    <a:pt x="5744" y="575"/>
                  </a:lnTo>
                  <a:lnTo>
                    <a:pt x="6155" y="554"/>
                  </a:lnTo>
                  <a:lnTo>
                    <a:pt x="6545" y="513"/>
                  </a:lnTo>
                  <a:lnTo>
                    <a:pt x="6955" y="472"/>
                  </a:lnTo>
                  <a:lnTo>
                    <a:pt x="7365" y="472"/>
                  </a:lnTo>
                  <a:lnTo>
                    <a:pt x="7263" y="390"/>
                  </a:lnTo>
                  <a:lnTo>
                    <a:pt x="7160" y="329"/>
                  </a:lnTo>
                  <a:lnTo>
                    <a:pt x="7037" y="308"/>
                  </a:lnTo>
                  <a:lnTo>
                    <a:pt x="6914" y="288"/>
                  </a:lnTo>
                  <a:lnTo>
                    <a:pt x="6668" y="308"/>
                  </a:lnTo>
                  <a:lnTo>
                    <a:pt x="6545" y="308"/>
                  </a:lnTo>
                  <a:lnTo>
                    <a:pt x="6442" y="288"/>
                  </a:lnTo>
                  <a:lnTo>
                    <a:pt x="6298" y="206"/>
                  </a:lnTo>
                  <a:lnTo>
                    <a:pt x="6155" y="144"/>
                  </a:lnTo>
                  <a:lnTo>
                    <a:pt x="6011" y="103"/>
                  </a:lnTo>
                  <a:lnTo>
                    <a:pt x="5868" y="62"/>
                  </a:lnTo>
                  <a:lnTo>
                    <a:pt x="5560" y="21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rgbClr val="9A6B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6210224" y="2471829"/>
              <a:ext cx="15844" cy="50055"/>
            </a:xfrm>
            <a:custGeom>
              <a:rect b="b" l="l" r="r" t="t"/>
              <a:pathLst>
                <a:path extrusionOk="0" h="2401" w="760">
                  <a:moveTo>
                    <a:pt x="534" y="0"/>
                  </a:moveTo>
                  <a:lnTo>
                    <a:pt x="473" y="21"/>
                  </a:lnTo>
                  <a:lnTo>
                    <a:pt x="411" y="62"/>
                  </a:lnTo>
                  <a:lnTo>
                    <a:pt x="370" y="103"/>
                  </a:lnTo>
                  <a:lnTo>
                    <a:pt x="308" y="226"/>
                  </a:lnTo>
                  <a:lnTo>
                    <a:pt x="267" y="349"/>
                  </a:lnTo>
                  <a:lnTo>
                    <a:pt x="1" y="2257"/>
                  </a:lnTo>
                  <a:lnTo>
                    <a:pt x="1" y="2277"/>
                  </a:lnTo>
                  <a:lnTo>
                    <a:pt x="1" y="2318"/>
                  </a:lnTo>
                  <a:lnTo>
                    <a:pt x="42" y="2400"/>
                  </a:lnTo>
                  <a:lnTo>
                    <a:pt x="185" y="2359"/>
                  </a:lnTo>
                  <a:lnTo>
                    <a:pt x="247" y="2339"/>
                  </a:lnTo>
                  <a:lnTo>
                    <a:pt x="267" y="2318"/>
                  </a:lnTo>
                  <a:lnTo>
                    <a:pt x="390" y="2052"/>
                  </a:lnTo>
                  <a:lnTo>
                    <a:pt x="473" y="1806"/>
                  </a:lnTo>
                  <a:lnTo>
                    <a:pt x="534" y="1539"/>
                  </a:lnTo>
                  <a:lnTo>
                    <a:pt x="575" y="1293"/>
                  </a:lnTo>
                  <a:lnTo>
                    <a:pt x="657" y="800"/>
                  </a:lnTo>
                  <a:lnTo>
                    <a:pt x="760" y="370"/>
                  </a:lnTo>
                  <a:lnTo>
                    <a:pt x="739" y="206"/>
                  </a:lnTo>
                  <a:lnTo>
                    <a:pt x="719" y="82"/>
                  </a:lnTo>
                  <a:lnTo>
                    <a:pt x="678" y="21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FFF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6170447" y="2482524"/>
              <a:ext cx="14135" cy="40215"/>
            </a:xfrm>
            <a:custGeom>
              <a:rect b="b" l="l" r="r" t="t"/>
              <a:pathLst>
                <a:path extrusionOk="0" h="1929" w="678">
                  <a:moveTo>
                    <a:pt x="473" y="0"/>
                  </a:moveTo>
                  <a:lnTo>
                    <a:pt x="411" y="21"/>
                  </a:lnTo>
                  <a:lnTo>
                    <a:pt x="309" y="62"/>
                  </a:lnTo>
                  <a:lnTo>
                    <a:pt x="227" y="144"/>
                  </a:lnTo>
                  <a:lnTo>
                    <a:pt x="206" y="185"/>
                  </a:lnTo>
                  <a:lnTo>
                    <a:pt x="186" y="246"/>
                  </a:lnTo>
                  <a:lnTo>
                    <a:pt x="83" y="1005"/>
                  </a:lnTo>
                  <a:lnTo>
                    <a:pt x="1" y="1764"/>
                  </a:lnTo>
                  <a:lnTo>
                    <a:pt x="21" y="1826"/>
                  </a:lnTo>
                  <a:lnTo>
                    <a:pt x="62" y="1887"/>
                  </a:lnTo>
                  <a:lnTo>
                    <a:pt x="124" y="1908"/>
                  </a:lnTo>
                  <a:lnTo>
                    <a:pt x="186" y="1929"/>
                  </a:lnTo>
                  <a:lnTo>
                    <a:pt x="268" y="1929"/>
                  </a:lnTo>
                  <a:lnTo>
                    <a:pt x="329" y="1908"/>
                  </a:lnTo>
                  <a:lnTo>
                    <a:pt x="391" y="1867"/>
                  </a:lnTo>
                  <a:lnTo>
                    <a:pt x="411" y="1805"/>
                  </a:lnTo>
                  <a:lnTo>
                    <a:pt x="678" y="595"/>
                  </a:lnTo>
                  <a:lnTo>
                    <a:pt x="678" y="308"/>
                  </a:lnTo>
                  <a:lnTo>
                    <a:pt x="657" y="226"/>
                  </a:lnTo>
                  <a:lnTo>
                    <a:pt x="637" y="144"/>
                  </a:lnTo>
                  <a:lnTo>
                    <a:pt x="596" y="62"/>
                  </a:lnTo>
                  <a:lnTo>
                    <a:pt x="514" y="21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FFF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6398832" y="2393984"/>
              <a:ext cx="11570" cy="28686"/>
            </a:xfrm>
            <a:custGeom>
              <a:rect b="b" l="l" r="r" t="t"/>
              <a:pathLst>
                <a:path extrusionOk="0" h="1376" w="555">
                  <a:moveTo>
                    <a:pt x="246" y="1"/>
                  </a:moveTo>
                  <a:lnTo>
                    <a:pt x="185" y="21"/>
                  </a:lnTo>
                  <a:lnTo>
                    <a:pt x="123" y="62"/>
                  </a:lnTo>
                  <a:lnTo>
                    <a:pt x="82" y="103"/>
                  </a:lnTo>
                  <a:lnTo>
                    <a:pt x="62" y="144"/>
                  </a:lnTo>
                  <a:lnTo>
                    <a:pt x="21" y="288"/>
                  </a:lnTo>
                  <a:lnTo>
                    <a:pt x="21" y="411"/>
                  </a:lnTo>
                  <a:lnTo>
                    <a:pt x="0" y="678"/>
                  </a:lnTo>
                  <a:lnTo>
                    <a:pt x="21" y="678"/>
                  </a:lnTo>
                  <a:lnTo>
                    <a:pt x="21" y="1129"/>
                  </a:lnTo>
                  <a:lnTo>
                    <a:pt x="41" y="1232"/>
                  </a:lnTo>
                  <a:lnTo>
                    <a:pt x="62" y="1314"/>
                  </a:lnTo>
                  <a:lnTo>
                    <a:pt x="123" y="1355"/>
                  </a:lnTo>
                  <a:lnTo>
                    <a:pt x="226" y="1375"/>
                  </a:lnTo>
                  <a:lnTo>
                    <a:pt x="308" y="1355"/>
                  </a:lnTo>
                  <a:lnTo>
                    <a:pt x="390" y="1314"/>
                  </a:lnTo>
                  <a:lnTo>
                    <a:pt x="452" y="1232"/>
                  </a:lnTo>
                  <a:lnTo>
                    <a:pt x="472" y="1150"/>
                  </a:lnTo>
                  <a:lnTo>
                    <a:pt x="534" y="903"/>
                  </a:lnTo>
                  <a:lnTo>
                    <a:pt x="554" y="657"/>
                  </a:lnTo>
                  <a:lnTo>
                    <a:pt x="554" y="411"/>
                  </a:lnTo>
                  <a:lnTo>
                    <a:pt x="513" y="165"/>
                  </a:lnTo>
                  <a:lnTo>
                    <a:pt x="493" y="83"/>
                  </a:lnTo>
                  <a:lnTo>
                    <a:pt x="431" y="2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6506176" y="2622369"/>
              <a:ext cx="8568" cy="36796"/>
            </a:xfrm>
            <a:custGeom>
              <a:rect b="b" l="l" r="r" t="t"/>
              <a:pathLst>
                <a:path extrusionOk="0" h="1765" w="411">
                  <a:moveTo>
                    <a:pt x="246" y="0"/>
                  </a:moveTo>
                  <a:lnTo>
                    <a:pt x="164" y="41"/>
                  </a:lnTo>
                  <a:lnTo>
                    <a:pt x="103" y="103"/>
                  </a:lnTo>
                  <a:lnTo>
                    <a:pt x="62" y="185"/>
                  </a:lnTo>
                  <a:lnTo>
                    <a:pt x="41" y="267"/>
                  </a:lnTo>
                  <a:lnTo>
                    <a:pt x="21" y="452"/>
                  </a:lnTo>
                  <a:lnTo>
                    <a:pt x="21" y="636"/>
                  </a:lnTo>
                  <a:lnTo>
                    <a:pt x="41" y="821"/>
                  </a:lnTo>
                  <a:lnTo>
                    <a:pt x="41" y="923"/>
                  </a:lnTo>
                  <a:lnTo>
                    <a:pt x="21" y="1046"/>
                  </a:lnTo>
                  <a:lnTo>
                    <a:pt x="0" y="1293"/>
                  </a:lnTo>
                  <a:lnTo>
                    <a:pt x="21" y="1416"/>
                  </a:lnTo>
                  <a:lnTo>
                    <a:pt x="41" y="1539"/>
                  </a:lnTo>
                  <a:lnTo>
                    <a:pt x="82" y="1641"/>
                  </a:lnTo>
                  <a:lnTo>
                    <a:pt x="164" y="1764"/>
                  </a:lnTo>
                  <a:lnTo>
                    <a:pt x="288" y="1662"/>
                  </a:lnTo>
                  <a:lnTo>
                    <a:pt x="349" y="1559"/>
                  </a:lnTo>
                  <a:lnTo>
                    <a:pt x="390" y="1436"/>
                  </a:lnTo>
                  <a:lnTo>
                    <a:pt x="390" y="1313"/>
                  </a:lnTo>
                  <a:lnTo>
                    <a:pt x="390" y="1067"/>
                  </a:lnTo>
                  <a:lnTo>
                    <a:pt x="390" y="944"/>
                  </a:lnTo>
                  <a:lnTo>
                    <a:pt x="411" y="841"/>
                  </a:lnTo>
                  <a:lnTo>
                    <a:pt x="370" y="82"/>
                  </a:lnTo>
                  <a:lnTo>
                    <a:pt x="349" y="41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6482222" y="2624933"/>
              <a:ext cx="9006" cy="31230"/>
            </a:xfrm>
            <a:custGeom>
              <a:rect b="b" l="l" r="r" t="t"/>
              <a:pathLst>
                <a:path extrusionOk="0" h="1498" w="432">
                  <a:moveTo>
                    <a:pt x="247" y="0"/>
                  </a:moveTo>
                  <a:lnTo>
                    <a:pt x="165" y="41"/>
                  </a:lnTo>
                  <a:lnTo>
                    <a:pt x="124" y="62"/>
                  </a:lnTo>
                  <a:lnTo>
                    <a:pt x="103" y="82"/>
                  </a:lnTo>
                  <a:lnTo>
                    <a:pt x="1" y="1252"/>
                  </a:lnTo>
                  <a:lnTo>
                    <a:pt x="1" y="1354"/>
                  </a:lnTo>
                  <a:lnTo>
                    <a:pt x="1" y="1436"/>
                  </a:lnTo>
                  <a:lnTo>
                    <a:pt x="1" y="1457"/>
                  </a:lnTo>
                  <a:lnTo>
                    <a:pt x="42" y="1477"/>
                  </a:lnTo>
                  <a:lnTo>
                    <a:pt x="83" y="1498"/>
                  </a:lnTo>
                  <a:lnTo>
                    <a:pt x="144" y="1498"/>
                  </a:lnTo>
                  <a:lnTo>
                    <a:pt x="206" y="1477"/>
                  </a:lnTo>
                  <a:lnTo>
                    <a:pt x="247" y="1436"/>
                  </a:lnTo>
                  <a:lnTo>
                    <a:pt x="329" y="1334"/>
                  </a:lnTo>
                  <a:lnTo>
                    <a:pt x="370" y="1252"/>
                  </a:lnTo>
                  <a:lnTo>
                    <a:pt x="390" y="1149"/>
                  </a:lnTo>
                  <a:lnTo>
                    <a:pt x="431" y="965"/>
                  </a:lnTo>
                  <a:lnTo>
                    <a:pt x="431" y="513"/>
                  </a:lnTo>
                  <a:lnTo>
                    <a:pt x="411" y="329"/>
                  </a:lnTo>
                  <a:lnTo>
                    <a:pt x="370" y="82"/>
                  </a:lnTo>
                  <a:lnTo>
                    <a:pt x="349" y="62"/>
                  </a:lnTo>
                  <a:lnTo>
                    <a:pt x="329" y="2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6429624" y="2402553"/>
              <a:ext cx="6859" cy="25663"/>
            </a:xfrm>
            <a:custGeom>
              <a:rect b="b" l="l" r="r" t="t"/>
              <a:pathLst>
                <a:path extrusionOk="0" h="1231" w="329">
                  <a:moveTo>
                    <a:pt x="144" y="0"/>
                  </a:moveTo>
                  <a:lnTo>
                    <a:pt x="82" y="21"/>
                  </a:lnTo>
                  <a:lnTo>
                    <a:pt x="41" y="82"/>
                  </a:lnTo>
                  <a:lnTo>
                    <a:pt x="21" y="144"/>
                  </a:lnTo>
                  <a:lnTo>
                    <a:pt x="0" y="369"/>
                  </a:lnTo>
                  <a:lnTo>
                    <a:pt x="0" y="616"/>
                  </a:lnTo>
                  <a:lnTo>
                    <a:pt x="21" y="903"/>
                  </a:lnTo>
                  <a:lnTo>
                    <a:pt x="62" y="1067"/>
                  </a:lnTo>
                  <a:lnTo>
                    <a:pt x="103" y="1231"/>
                  </a:lnTo>
                  <a:lnTo>
                    <a:pt x="226" y="677"/>
                  </a:lnTo>
                  <a:lnTo>
                    <a:pt x="329" y="226"/>
                  </a:lnTo>
                  <a:lnTo>
                    <a:pt x="329" y="164"/>
                  </a:lnTo>
                  <a:lnTo>
                    <a:pt x="288" y="103"/>
                  </a:lnTo>
                  <a:lnTo>
                    <a:pt x="246" y="4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F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6486933" y="2477395"/>
              <a:ext cx="11570" cy="26956"/>
            </a:xfrm>
            <a:custGeom>
              <a:rect b="b" l="l" r="r" t="t"/>
              <a:pathLst>
                <a:path extrusionOk="0" h="1293" w="555">
                  <a:moveTo>
                    <a:pt x="554" y="0"/>
                  </a:moveTo>
                  <a:lnTo>
                    <a:pt x="328" y="287"/>
                  </a:lnTo>
                  <a:lnTo>
                    <a:pt x="246" y="451"/>
                  </a:lnTo>
                  <a:lnTo>
                    <a:pt x="164" y="595"/>
                  </a:lnTo>
                  <a:lnTo>
                    <a:pt x="103" y="759"/>
                  </a:lnTo>
                  <a:lnTo>
                    <a:pt x="41" y="923"/>
                  </a:lnTo>
                  <a:lnTo>
                    <a:pt x="21" y="1108"/>
                  </a:lnTo>
                  <a:lnTo>
                    <a:pt x="0" y="1292"/>
                  </a:lnTo>
                  <a:lnTo>
                    <a:pt x="123" y="1169"/>
                  </a:lnTo>
                  <a:lnTo>
                    <a:pt x="205" y="1046"/>
                  </a:lnTo>
                  <a:lnTo>
                    <a:pt x="369" y="780"/>
                  </a:lnTo>
                  <a:lnTo>
                    <a:pt x="493" y="513"/>
                  </a:lnTo>
                  <a:lnTo>
                    <a:pt x="554" y="205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B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6498483" y="2465846"/>
              <a:ext cx="3857" cy="8131"/>
            </a:xfrm>
            <a:custGeom>
              <a:rect b="b" l="l" r="r" t="t"/>
              <a:pathLst>
                <a:path extrusionOk="0" h="390" w="185">
                  <a:moveTo>
                    <a:pt x="185" y="0"/>
                  </a:moveTo>
                  <a:lnTo>
                    <a:pt x="103" y="82"/>
                  </a:lnTo>
                  <a:lnTo>
                    <a:pt x="41" y="164"/>
                  </a:lnTo>
                  <a:lnTo>
                    <a:pt x="21" y="267"/>
                  </a:lnTo>
                  <a:lnTo>
                    <a:pt x="0" y="390"/>
                  </a:lnTo>
                  <a:lnTo>
                    <a:pt x="103" y="308"/>
                  </a:lnTo>
                  <a:lnTo>
                    <a:pt x="144" y="226"/>
                  </a:lnTo>
                  <a:lnTo>
                    <a:pt x="185" y="12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B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5903162" y="2615531"/>
              <a:ext cx="20973" cy="65440"/>
            </a:xfrm>
            <a:custGeom>
              <a:rect b="b" l="l" r="r" t="t"/>
              <a:pathLst>
                <a:path extrusionOk="0" h="3139" w="1006">
                  <a:moveTo>
                    <a:pt x="473" y="0"/>
                  </a:moveTo>
                  <a:lnTo>
                    <a:pt x="349" y="62"/>
                  </a:lnTo>
                  <a:lnTo>
                    <a:pt x="267" y="164"/>
                  </a:lnTo>
                  <a:lnTo>
                    <a:pt x="185" y="287"/>
                  </a:lnTo>
                  <a:lnTo>
                    <a:pt x="124" y="410"/>
                  </a:lnTo>
                  <a:lnTo>
                    <a:pt x="83" y="615"/>
                  </a:lnTo>
                  <a:lnTo>
                    <a:pt x="42" y="800"/>
                  </a:lnTo>
                  <a:lnTo>
                    <a:pt x="1" y="1005"/>
                  </a:lnTo>
                  <a:lnTo>
                    <a:pt x="1" y="1210"/>
                  </a:lnTo>
                  <a:lnTo>
                    <a:pt x="21" y="1416"/>
                  </a:lnTo>
                  <a:lnTo>
                    <a:pt x="42" y="1621"/>
                  </a:lnTo>
                  <a:lnTo>
                    <a:pt x="83" y="1805"/>
                  </a:lnTo>
                  <a:lnTo>
                    <a:pt x="144" y="2010"/>
                  </a:lnTo>
                  <a:lnTo>
                    <a:pt x="226" y="2175"/>
                  </a:lnTo>
                  <a:lnTo>
                    <a:pt x="308" y="2339"/>
                  </a:lnTo>
                  <a:lnTo>
                    <a:pt x="452" y="2667"/>
                  </a:lnTo>
                  <a:lnTo>
                    <a:pt x="534" y="2831"/>
                  </a:lnTo>
                  <a:lnTo>
                    <a:pt x="657" y="2954"/>
                  </a:lnTo>
                  <a:lnTo>
                    <a:pt x="719" y="3016"/>
                  </a:lnTo>
                  <a:lnTo>
                    <a:pt x="801" y="3077"/>
                  </a:lnTo>
                  <a:lnTo>
                    <a:pt x="903" y="3118"/>
                  </a:lnTo>
                  <a:lnTo>
                    <a:pt x="1006" y="3139"/>
                  </a:lnTo>
                  <a:lnTo>
                    <a:pt x="1006" y="2790"/>
                  </a:lnTo>
                  <a:lnTo>
                    <a:pt x="1006" y="2605"/>
                  </a:lnTo>
                  <a:lnTo>
                    <a:pt x="965" y="2441"/>
                  </a:lnTo>
                  <a:lnTo>
                    <a:pt x="883" y="2277"/>
                  </a:lnTo>
                  <a:lnTo>
                    <a:pt x="780" y="2134"/>
                  </a:lnTo>
                  <a:lnTo>
                    <a:pt x="739" y="2092"/>
                  </a:lnTo>
                  <a:lnTo>
                    <a:pt x="719" y="2031"/>
                  </a:lnTo>
                  <a:lnTo>
                    <a:pt x="719" y="1949"/>
                  </a:lnTo>
                  <a:lnTo>
                    <a:pt x="739" y="1846"/>
                  </a:lnTo>
                  <a:lnTo>
                    <a:pt x="801" y="1764"/>
                  </a:lnTo>
                  <a:lnTo>
                    <a:pt x="862" y="1682"/>
                  </a:lnTo>
                  <a:lnTo>
                    <a:pt x="924" y="1600"/>
                  </a:lnTo>
                  <a:lnTo>
                    <a:pt x="944" y="1518"/>
                  </a:lnTo>
                  <a:lnTo>
                    <a:pt x="944" y="1416"/>
                  </a:lnTo>
                  <a:lnTo>
                    <a:pt x="903" y="1231"/>
                  </a:lnTo>
                  <a:lnTo>
                    <a:pt x="862" y="1046"/>
                  </a:lnTo>
                  <a:lnTo>
                    <a:pt x="780" y="677"/>
                  </a:lnTo>
                  <a:lnTo>
                    <a:pt x="719" y="492"/>
                  </a:lnTo>
                  <a:lnTo>
                    <a:pt x="657" y="328"/>
                  </a:lnTo>
                  <a:lnTo>
                    <a:pt x="575" y="144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FEE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5905726" y="2657434"/>
              <a:ext cx="24829" cy="49638"/>
            </a:xfrm>
            <a:custGeom>
              <a:rect b="b" l="l" r="r" t="t"/>
              <a:pathLst>
                <a:path extrusionOk="0" h="2381" w="1191">
                  <a:moveTo>
                    <a:pt x="165" y="0"/>
                  </a:moveTo>
                  <a:lnTo>
                    <a:pt x="83" y="82"/>
                  </a:lnTo>
                  <a:lnTo>
                    <a:pt x="42" y="185"/>
                  </a:lnTo>
                  <a:lnTo>
                    <a:pt x="1" y="267"/>
                  </a:lnTo>
                  <a:lnTo>
                    <a:pt x="1" y="370"/>
                  </a:lnTo>
                  <a:lnTo>
                    <a:pt x="21" y="452"/>
                  </a:lnTo>
                  <a:lnTo>
                    <a:pt x="42" y="554"/>
                  </a:lnTo>
                  <a:lnTo>
                    <a:pt x="144" y="739"/>
                  </a:lnTo>
                  <a:lnTo>
                    <a:pt x="432" y="1313"/>
                  </a:lnTo>
                  <a:lnTo>
                    <a:pt x="719" y="1867"/>
                  </a:lnTo>
                  <a:lnTo>
                    <a:pt x="760" y="1929"/>
                  </a:lnTo>
                  <a:lnTo>
                    <a:pt x="760" y="2011"/>
                  </a:lnTo>
                  <a:lnTo>
                    <a:pt x="760" y="2134"/>
                  </a:lnTo>
                  <a:lnTo>
                    <a:pt x="739" y="2257"/>
                  </a:lnTo>
                  <a:lnTo>
                    <a:pt x="698" y="2380"/>
                  </a:lnTo>
                  <a:lnTo>
                    <a:pt x="1026" y="2236"/>
                  </a:lnTo>
                  <a:lnTo>
                    <a:pt x="1129" y="2195"/>
                  </a:lnTo>
                  <a:lnTo>
                    <a:pt x="1170" y="2134"/>
                  </a:lnTo>
                  <a:lnTo>
                    <a:pt x="1191" y="2072"/>
                  </a:lnTo>
                  <a:lnTo>
                    <a:pt x="1191" y="1990"/>
                  </a:lnTo>
                  <a:lnTo>
                    <a:pt x="1109" y="1724"/>
                  </a:lnTo>
                  <a:lnTo>
                    <a:pt x="883" y="1129"/>
                  </a:lnTo>
                  <a:lnTo>
                    <a:pt x="760" y="1026"/>
                  </a:lnTo>
                  <a:lnTo>
                    <a:pt x="678" y="883"/>
                  </a:lnTo>
                  <a:lnTo>
                    <a:pt x="555" y="595"/>
                  </a:lnTo>
                  <a:lnTo>
                    <a:pt x="473" y="431"/>
                  </a:lnTo>
                  <a:lnTo>
                    <a:pt x="391" y="267"/>
                  </a:lnTo>
                  <a:lnTo>
                    <a:pt x="288" y="124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A05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5936955" y="2533829"/>
              <a:ext cx="15844" cy="25267"/>
            </a:xfrm>
            <a:custGeom>
              <a:rect b="b" l="l" r="r" t="t"/>
              <a:pathLst>
                <a:path extrusionOk="0" h="1212" w="760">
                  <a:moveTo>
                    <a:pt x="759" y="1"/>
                  </a:moveTo>
                  <a:lnTo>
                    <a:pt x="513" y="247"/>
                  </a:lnTo>
                  <a:lnTo>
                    <a:pt x="329" y="493"/>
                  </a:lnTo>
                  <a:lnTo>
                    <a:pt x="164" y="719"/>
                  </a:lnTo>
                  <a:lnTo>
                    <a:pt x="41" y="945"/>
                  </a:lnTo>
                  <a:lnTo>
                    <a:pt x="21" y="1027"/>
                  </a:lnTo>
                  <a:lnTo>
                    <a:pt x="0" y="1088"/>
                  </a:lnTo>
                  <a:lnTo>
                    <a:pt x="0" y="1129"/>
                  </a:lnTo>
                  <a:lnTo>
                    <a:pt x="21" y="1170"/>
                  </a:lnTo>
                  <a:lnTo>
                    <a:pt x="82" y="1191"/>
                  </a:lnTo>
                  <a:lnTo>
                    <a:pt x="144" y="1211"/>
                  </a:lnTo>
                  <a:lnTo>
                    <a:pt x="226" y="1088"/>
                  </a:lnTo>
                  <a:lnTo>
                    <a:pt x="308" y="965"/>
                  </a:lnTo>
                  <a:lnTo>
                    <a:pt x="493" y="698"/>
                  </a:lnTo>
                  <a:lnTo>
                    <a:pt x="575" y="555"/>
                  </a:lnTo>
                  <a:lnTo>
                    <a:pt x="657" y="391"/>
                  </a:lnTo>
                  <a:lnTo>
                    <a:pt x="718" y="206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rgbClr val="FFF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5904016" y="2599707"/>
              <a:ext cx="9861" cy="23537"/>
            </a:xfrm>
            <a:custGeom>
              <a:rect b="b" l="l" r="r" t="t"/>
              <a:pathLst>
                <a:path extrusionOk="0" h="1129" w="473">
                  <a:moveTo>
                    <a:pt x="370" y="0"/>
                  </a:moveTo>
                  <a:lnTo>
                    <a:pt x="206" y="123"/>
                  </a:lnTo>
                  <a:lnTo>
                    <a:pt x="83" y="246"/>
                  </a:lnTo>
                  <a:lnTo>
                    <a:pt x="21" y="390"/>
                  </a:lnTo>
                  <a:lnTo>
                    <a:pt x="1" y="513"/>
                  </a:lnTo>
                  <a:lnTo>
                    <a:pt x="21" y="677"/>
                  </a:lnTo>
                  <a:lnTo>
                    <a:pt x="62" y="821"/>
                  </a:lnTo>
                  <a:lnTo>
                    <a:pt x="144" y="964"/>
                  </a:lnTo>
                  <a:lnTo>
                    <a:pt x="247" y="1128"/>
                  </a:lnTo>
                  <a:lnTo>
                    <a:pt x="329" y="1046"/>
                  </a:lnTo>
                  <a:lnTo>
                    <a:pt x="390" y="964"/>
                  </a:lnTo>
                  <a:lnTo>
                    <a:pt x="411" y="862"/>
                  </a:lnTo>
                  <a:lnTo>
                    <a:pt x="432" y="759"/>
                  </a:lnTo>
                  <a:lnTo>
                    <a:pt x="473" y="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ED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5661100" y="2210525"/>
              <a:ext cx="127045" cy="157404"/>
            </a:xfrm>
            <a:custGeom>
              <a:rect b="b" l="l" r="r" t="t"/>
              <a:pathLst>
                <a:path extrusionOk="0" h="6606" w="6094">
                  <a:moveTo>
                    <a:pt x="4924" y="0"/>
                  </a:moveTo>
                  <a:lnTo>
                    <a:pt x="4699" y="82"/>
                  </a:lnTo>
                  <a:lnTo>
                    <a:pt x="4452" y="185"/>
                  </a:lnTo>
                  <a:lnTo>
                    <a:pt x="4227" y="288"/>
                  </a:lnTo>
                  <a:lnTo>
                    <a:pt x="4022" y="390"/>
                  </a:lnTo>
                  <a:lnTo>
                    <a:pt x="3816" y="472"/>
                  </a:lnTo>
                  <a:lnTo>
                    <a:pt x="2421" y="1149"/>
                  </a:lnTo>
                  <a:lnTo>
                    <a:pt x="1027" y="1826"/>
                  </a:lnTo>
                  <a:lnTo>
                    <a:pt x="575" y="2072"/>
                  </a:lnTo>
                  <a:lnTo>
                    <a:pt x="144" y="2318"/>
                  </a:lnTo>
                  <a:lnTo>
                    <a:pt x="83" y="2380"/>
                  </a:lnTo>
                  <a:lnTo>
                    <a:pt x="21" y="2462"/>
                  </a:lnTo>
                  <a:lnTo>
                    <a:pt x="1" y="2544"/>
                  </a:lnTo>
                  <a:lnTo>
                    <a:pt x="21" y="2626"/>
                  </a:lnTo>
                  <a:lnTo>
                    <a:pt x="124" y="2975"/>
                  </a:lnTo>
                  <a:lnTo>
                    <a:pt x="247" y="3324"/>
                  </a:lnTo>
                  <a:lnTo>
                    <a:pt x="1437" y="6380"/>
                  </a:lnTo>
                  <a:lnTo>
                    <a:pt x="1519" y="6503"/>
                  </a:lnTo>
                  <a:lnTo>
                    <a:pt x="1601" y="6565"/>
                  </a:lnTo>
                  <a:lnTo>
                    <a:pt x="1683" y="6606"/>
                  </a:lnTo>
                  <a:lnTo>
                    <a:pt x="1745" y="6606"/>
                  </a:lnTo>
                  <a:lnTo>
                    <a:pt x="1827" y="6585"/>
                  </a:lnTo>
                  <a:lnTo>
                    <a:pt x="1909" y="6524"/>
                  </a:lnTo>
                  <a:lnTo>
                    <a:pt x="1991" y="6442"/>
                  </a:lnTo>
                  <a:lnTo>
                    <a:pt x="2052" y="6360"/>
                  </a:lnTo>
                  <a:lnTo>
                    <a:pt x="2073" y="6257"/>
                  </a:lnTo>
                  <a:lnTo>
                    <a:pt x="2093" y="6155"/>
                  </a:lnTo>
                  <a:lnTo>
                    <a:pt x="2073" y="5949"/>
                  </a:lnTo>
                  <a:lnTo>
                    <a:pt x="2032" y="5744"/>
                  </a:lnTo>
                  <a:lnTo>
                    <a:pt x="1970" y="5539"/>
                  </a:lnTo>
                  <a:lnTo>
                    <a:pt x="1929" y="5334"/>
                  </a:lnTo>
                  <a:lnTo>
                    <a:pt x="1888" y="5108"/>
                  </a:lnTo>
                  <a:lnTo>
                    <a:pt x="1888" y="4903"/>
                  </a:lnTo>
                  <a:lnTo>
                    <a:pt x="1909" y="4801"/>
                  </a:lnTo>
                  <a:lnTo>
                    <a:pt x="1929" y="4678"/>
                  </a:lnTo>
                  <a:lnTo>
                    <a:pt x="2073" y="4801"/>
                  </a:lnTo>
                  <a:lnTo>
                    <a:pt x="2196" y="4944"/>
                  </a:lnTo>
                  <a:lnTo>
                    <a:pt x="2401" y="5231"/>
                  </a:lnTo>
                  <a:lnTo>
                    <a:pt x="2504" y="5375"/>
                  </a:lnTo>
                  <a:lnTo>
                    <a:pt x="2606" y="5498"/>
                  </a:lnTo>
                  <a:lnTo>
                    <a:pt x="2729" y="5621"/>
                  </a:lnTo>
                  <a:lnTo>
                    <a:pt x="2893" y="5703"/>
                  </a:lnTo>
                  <a:lnTo>
                    <a:pt x="3057" y="5703"/>
                  </a:lnTo>
                  <a:lnTo>
                    <a:pt x="3222" y="5662"/>
                  </a:lnTo>
                  <a:lnTo>
                    <a:pt x="3365" y="5601"/>
                  </a:lnTo>
                  <a:lnTo>
                    <a:pt x="3488" y="5519"/>
                  </a:lnTo>
                  <a:lnTo>
                    <a:pt x="3632" y="5437"/>
                  </a:lnTo>
                  <a:lnTo>
                    <a:pt x="3755" y="5334"/>
                  </a:lnTo>
                  <a:lnTo>
                    <a:pt x="3960" y="5108"/>
                  </a:lnTo>
                  <a:lnTo>
                    <a:pt x="4575" y="4411"/>
                  </a:lnTo>
                  <a:lnTo>
                    <a:pt x="4863" y="4042"/>
                  </a:lnTo>
                  <a:lnTo>
                    <a:pt x="5129" y="3672"/>
                  </a:lnTo>
                  <a:lnTo>
                    <a:pt x="5396" y="3303"/>
                  </a:lnTo>
                  <a:lnTo>
                    <a:pt x="5642" y="2913"/>
                  </a:lnTo>
                  <a:lnTo>
                    <a:pt x="5868" y="2503"/>
                  </a:lnTo>
                  <a:lnTo>
                    <a:pt x="6073" y="2072"/>
                  </a:lnTo>
                  <a:lnTo>
                    <a:pt x="6093" y="1970"/>
                  </a:lnTo>
                  <a:lnTo>
                    <a:pt x="6093" y="1867"/>
                  </a:lnTo>
                  <a:lnTo>
                    <a:pt x="6073" y="1662"/>
                  </a:lnTo>
                  <a:lnTo>
                    <a:pt x="6032" y="1457"/>
                  </a:lnTo>
                  <a:lnTo>
                    <a:pt x="5991" y="1231"/>
                  </a:lnTo>
                  <a:lnTo>
                    <a:pt x="5991" y="1067"/>
                  </a:lnTo>
                  <a:lnTo>
                    <a:pt x="5888" y="1047"/>
                  </a:lnTo>
                  <a:lnTo>
                    <a:pt x="5786" y="985"/>
                  </a:lnTo>
                  <a:lnTo>
                    <a:pt x="5704" y="923"/>
                  </a:lnTo>
                  <a:lnTo>
                    <a:pt x="5642" y="821"/>
                  </a:lnTo>
                  <a:lnTo>
                    <a:pt x="5560" y="575"/>
                  </a:lnTo>
                  <a:lnTo>
                    <a:pt x="5478" y="308"/>
                  </a:lnTo>
                  <a:lnTo>
                    <a:pt x="5437" y="205"/>
                  </a:lnTo>
                  <a:lnTo>
                    <a:pt x="5355" y="103"/>
                  </a:lnTo>
                  <a:lnTo>
                    <a:pt x="5273" y="41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5816770" y="2642466"/>
              <a:ext cx="23558" cy="45781"/>
            </a:xfrm>
            <a:custGeom>
              <a:rect b="b" l="l" r="r" t="t"/>
              <a:pathLst>
                <a:path extrusionOk="0" h="2196" w="1130">
                  <a:moveTo>
                    <a:pt x="288" y="0"/>
                  </a:moveTo>
                  <a:lnTo>
                    <a:pt x="206" y="21"/>
                  </a:lnTo>
                  <a:lnTo>
                    <a:pt x="144" y="62"/>
                  </a:lnTo>
                  <a:lnTo>
                    <a:pt x="103" y="103"/>
                  </a:lnTo>
                  <a:lnTo>
                    <a:pt x="62" y="144"/>
                  </a:lnTo>
                  <a:lnTo>
                    <a:pt x="42" y="206"/>
                  </a:lnTo>
                  <a:lnTo>
                    <a:pt x="1" y="349"/>
                  </a:lnTo>
                  <a:lnTo>
                    <a:pt x="760" y="2195"/>
                  </a:lnTo>
                  <a:lnTo>
                    <a:pt x="842" y="2195"/>
                  </a:lnTo>
                  <a:lnTo>
                    <a:pt x="924" y="2175"/>
                  </a:lnTo>
                  <a:lnTo>
                    <a:pt x="986" y="2134"/>
                  </a:lnTo>
                  <a:lnTo>
                    <a:pt x="1027" y="2093"/>
                  </a:lnTo>
                  <a:lnTo>
                    <a:pt x="1068" y="2031"/>
                  </a:lnTo>
                  <a:lnTo>
                    <a:pt x="1088" y="1970"/>
                  </a:lnTo>
                  <a:lnTo>
                    <a:pt x="1129" y="1826"/>
                  </a:lnTo>
                  <a:lnTo>
                    <a:pt x="1129" y="1539"/>
                  </a:lnTo>
                  <a:lnTo>
                    <a:pt x="1109" y="1293"/>
                  </a:lnTo>
                  <a:lnTo>
                    <a:pt x="1047" y="1047"/>
                  </a:lnTo>
                  <a:lnTo>
                    <a:pt x="965" y="821"/>
                  </a:lnTo>
                  <a:lnTo>
                    <a:pt x="842" y="595"/>
                  </a:lnTo>
                  <a:lnTo>
                    <a:pt x="698" y="390"/>
                  </a:lnTo>
                  <a:lnTo>
                    <a:pt x="555" y="206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5732108" y="2439328"/>
              <a:ext cx="28665" cy="51327"/>
            </a:xfrm>
            <a:custGeom>
              <a:rect b="b" l="l" r="r" t="t"/>
              <a:pathLst>
                <a:path extrusionOk="0" h="2462" w="1375">
                  <a:moveTo>
                    <a:pt x="308" y="0"/>
                  </a:moveTo>
                  <a:lnTo>
                    <a:pt x="226" y="21"/>
                  </a:lnTo>
                  <a:lnTo>
                    <a:pt x="164" y="41"/>
                  </a:lnTo>
                  <a:lnTo>
                    <a:pt x="103" y="103"/>
                  </a:lnTo>
                  <a:lnTo>
                    <a:pt x="62" y="144"/>
                  </a:lnTo>
                  <a:lnTo>
                    <a:pt x="41" y="205"/>
                  </a:lnTo>
                  <a:lnTo>
                    <a:pt x="0" y="370"/>
                  </a:lnTo>
                  <a:lnTo>
                    <a:pt x="800" y="2380"/>
                  </a:lnTo>
                  <a:lnTo>
                    <a:pt x="923" y="2441"/>
                  </a:lnTo>
                  <a:lnTo>
                    <a:pt x="1046" y="2462"/>
                  </a:lnTo>
                  <a:lnTo>
                    <a:pt x="1169" y="2441"/>
                  </a:lnTo>
                  <a:lnTo>
                    <a:pt x="1293" y="2359"/>
                  </a:lnTo>
                  <a:lnTo>
                    <a:pt x="1334" y="2318"/>
                  </a:lnTo>
                  <a:lnTo>
                    <a:pt x="1354" y="2277"/>
                  </a:lnTo>
                  <a:lnTo>
                    <a:pt x="1375" y="2216"/>
                  </a:lnTo>
                  <a:lnTo>
                    <a:pt x="1375" y="2154"/>
                  </a:lnTo>
                  <a:lnTo>
                    <a:pt x="1334" y="1908"/>
                  </a:lnTo>
                  <a:lnTo>
                    <a:pt x="1272" y="1662"/>
                  </a:lnTo>
                  <a:lnTo>
                    <a:pt x="1190" y="1457"/>
                  </a:lnTo>
                  <a:lnTo>
                    <a:pt x="1108" y="1231"/>
                  </a:lnTo>
                  <a:lnTo>
                    <a:pt x="964" y="759"/>
                  </a:lnTo>
                  <a:lnTo>
                    <a:pt x="862" y="554"/>
                  </a:lnTo>
                  <a:lnTo>
                    <a:pt x="739" y="349"/>
                  </a:lnTo>
                  <a:lnTo>
                    <a:pt x="595" y="164"/>
                  </a:lnTo>
                  <a:lnTo>
                    <a:pt x="513" y="8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5788980" y="2577463"/>
              <a:ext cx="26101" cy="45781"/>
            </a:xfrm>
            <a:custGeom>
              <a:rect b="b" l="l" r="r" t="t"/>
              <a:pathLst>
                <a:path extrusionOk="0" h="2196" w="1252">
                  <a:moveTo>
                    <a:pt x="288" y="0"/>
                  </a:moveTo>
                  <a:lnTo>
                    <a:pt x="185" y="41"/>
                  </a:lnTo>
                  <a:lnTo>
                    <a:pt x="83" y="103"/>
                  </a:lnTo>
                  <a:lnTo>
                    <a:pt x="0" y="205"/>
                  </a:lnTo>
                  <a:lnTo>
                    <a:pt x="801" y="2195"/>
                  </a:lnTo>
                  <a:lnTo>
                    <a:pt x="1149" y="2195"/>
                  </a:lnTo>
                  <a:lnTo>
                    <a:pt x="1190" y="2011"/>
                  </a:lnTo>
                  <a:lnTo>
                    <a:pt x="1231" y="1847"/>
                  </a:lnTo>
                  <a:lnTo>
                    <a:pt x="1252" y="1703"/>
                  </a:lnTo>
                  <a:lnTo>
                    <a:pt x="1252" y="1539"/>
                  </a:lnTo>
                  <a:lnTo>
                    <a:pt x="1231" y="1395"/>
                  </a:lnTo>
                  <a:lnTo>
                    <a:pt x="1211" y="1252"/>
                  </a:lnTo>
                  <a:lnTo>
                    <a:pt x="1170" y="1108"/>
                  </a:lnTo>
                  <a:lnTo>
                    <a:pt x="1108" y="985"/>
                  </a:lnTo>
                  <a:lnTo>
                    <a:pt x="985" y="718"/>
                  </a:lnTo>
                  <a:lnTo>
                    <a:pt x="801" y="472"/>
                  </a:lnTo>
                  <a:lnTo>
                    <a:pt x="616" y="22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5856984" y="2453441"/>
              <a:ext cx="32939" cy="58602"/>
            </a:xfrm>
            <a:custGeom>
              <a:rect b="b" l="l" r="r" t="t"/>
              <a:pathLst>
                <a:path extrusionOk="0" h="2811" w="1580">
                  <a:moveTo>
                    <a:pt x="534" y="0"/>
                  </a:moveTo>
                  <a:lnTo>
                    <a:pt x="431" y="123"/>
                  </a:lnTo>
                  <a:lnTo>
                    <a:pt x="369" y="246"/>
                  </a:lnTo>
                  <a:lnTo>
                    <a:pt x="328" y="390"/>
                  </a:lnTo>
                  <a:lnTo>
                    <a:pt x="287" y="554"/>
                  </a:lnTo>
                  <a:lnTo>
                    <a:pt x="267" y="698"/>
                  </a:lnTo>
                  <a:lnTo>
                    <a:pt x="205" y="841"/>
                  </a:lnTo>
                  <a:lnTo>
                    <a:pt x="144" y="964"/>
                  </a:lnTo>
                  <a:lnTo>
                    <a:pt x="41" y="1088"/>
                  </a:lnTo>
                  <a:lnTo>
                    <a:pt x="21" y="1211"/>
                  </a:lnTo>
                  <a:lnTo>
                    <a:pt x="0" y="1334"/>
                  </a:lnTo>
                  <a:lnTo>
                    <a:pt x="0" y="1457"/>
                  </a:lnTo>
                  <a:lnTo>
                    <a:pt x="62" y="1723"/>
                  </a:lnTo>
                  <a:lnTo>
                    <a:pt x="103" y="2011"/>
                  </a:lnTo>
                  <a:lnTo>
                    <a:pt x="164" y="2277"/>
                  </a:lnTo>
                  <a:lnTo>
                    <a:pt x="205" y="2421"/>
                  </a:lnTo>
                  <a:lnTo>
                    <a:pt x="267" y="2544"/>
                  </a:lnTo>
                  <a:lnTo>
                    <a:pt x="349" y="2667"/>
                  </a:lnTo>
                  <a:lnTo>
                    <a:pt x="452" y="2790"/>
                  </a:lnTo>
                  <a:lnTo>
                    <a:pt x="616" y="2790"/>
                  </a:lnTo>
                  <a:lnTo>
                    <a:pt x="677" y="2770"/>
                  </a:lnTo>
                  <a:lnTo>
                    <a:pt x="718" y="2729"/>
                  </a:lnTo>
                  <a:lnTo>
                    <a:pt x="821" y="2647"/>
                  </a:lnTo>
                  <a:lnTo>
                    <a:pt x="882" y="2544"/>
                  </a:lnTo>
                  <a:lnTo>
                    <a:pt x="1005" y="2298"/>
                  </a:lnTo>
                  <a:lnTo>
                    <a:pt x="1067" y="2216"/>
                  </a:lnTo>
                  <a:lnTo>
                    <a:pt x="1169" y="2134"/>
                  </a:lnTo>
                  <a:lnTo>
                    <a:pt x="1149" y="2359"/>
                  </a:lnTo>
                  <a:lnTo>
                    <a:pt x="1169" y="2482"/>
                  </a:lnTo>
                  <a:lnTo>
                    <a:pt x="1190" y="2565"/>
                  </a:lnTo>
                  <a:lnTo>
                    <a:pt x="1231" y="2667"/>
                  </a:lnTo>
                  <a:lnTo>
                    <a:pt x="1313" y="2729"/>
                  </a:lnTo>
                  <a:lnTo>
                    <a:pt x="1416" y="2790"/>
                  </a:lnTo>
                  <a:lnTo>
                    <a:pt x="1580" y="2811"/>
                  </a:lnTo>
                  <a:lnTo>
                    <a:pt x="1580" y="2811"/>
                  </a:lnTo>
                  <a:lnTo>
                    <a:pt x="1559" y="2113"/>
                  </a:lnTo>
                  <a:lnTo>
                    <a:pt x="1498" y="2031"/>
                  </a:lnTo>
                  <a:lnTo>
                    <a:pt x="1436" y="1949"/>
                  </a:lnTo>
                  <a:lnTo>
                    <a:pt x="1416" y="1847"/>
                  </a:lnTo>
                  <a:lnTo>
                    <a:pt x="1395" y="1744"/>
                  </a:lnTo>
                  <a:lnTo>
                    <a:pt x="1395" y="1559"/>
                  </a:lnTo>
                  <a:lnTo>
                    <a:pt x="1395" y="1354"/>
                  </a:lnTo>
                  <a:lnTo>
                    <a:pt x="1395" y="1211"/>
                  </a:lnTo>
                  <a:lnTo>
                    <a:pt x="1375" y="1046"/>
                  </a:lnTo>
                  <a:lnTo>
                    <a:pt x="1334" y="903"/>
                  </a:lnTo>
                  <a:lnTo>
                    <a:pt x="1293" y="841"/>
                  </a:lnTo>
                  <a:lnTo>
                    <a:pt x="1231" y="780"/>
                  </a:lnTo>
                  <a:lnTo>
                    <a:pt x="1128" y="513"/>
                  </a:lnTo>
                  <a:lnTo>
                    <a:pt x="1067" y="390"/>
                  </a:lnTo>
                  <a:lnTo>
                    <a:pt x="1005" y="267"/>
                  </a:lnTo>
                  <a:lnTo>
                    <a:pt x="944" y="164"/>
                  </a:lnTo>
                  <a:lnTo>
                    <a:pt x="841" y="82"/>
                  </a:lnTo>
                  <a:lnTo>
                    <a:pt x="698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5852273" y="2419648"/>
              <a:ext cx="30396" cy="50055"/>
            </a:xfrm>
            <a:custGeom>
              <a:rect b="b" l="l" r="r" t="t"/>
              <a:pathLst>
                <a:path extrusionOk="0" h="2401" w="1458">
                  <a:moveTo>
                    <a:pt x="185" y="1"/>
                  </a:moveTo>
                  <a:lnTo>
                    <a:pt x="124" y="42"/>
                  </a:lnTo>
                  <a:lnTo>
                    <a:pt x="83" y="83"/>
                  </a:lnTo>
                  <a:lnTo>
                    <a:pt x="42" y="206"/>
                  </a:lnTo>
                  <a:lnTo>
                    <a:pt x="1" y="349"/>
                  </a:lnTo>
                  <a:lnTo>
                    <a:pt x="83" y="719"/>
                  </a:lnTo>
                  <a:lnTo>
                    <a:pt x="144" y="903"/>
                  </a:lnTo>
                  <a:lnTo>
                    <a:pt x="206" y="1088"/>
                  </a:lnTo>
                  <a:lnTo>
                    <a:pt x="288" y="1252"/>
                  </a:lnTo>
                  <a:lnTo>
                    <a:pt x="390" y="1416"/>
                  </a:lnTo>
                  <a:lnTo>
                    <a:pt x="534" y="1560"/>
                  </a:lnTo>
                  <a:lnTo>
                    <a:pt x="698" y="1683"/>
                  </a:lnTo>
                  <a:lnTo>
                    <a:pt x="842" y="1724"/>
                  </a:lnTo>
                  <a:lnTo>
                    <a:pt x="965" y="1785"/>
                  </a:lnTo>
                  <a:lnTo>
                    <a:pt x="1047" y="1888"/>
                  </a:lnTo>
                  <a:lnTo>
                    <a:pt x="1129" y="1991"/>
                  </a:lnTo>
                  <a:lnTo>
                    <a:pt x="1293" y="2196"/>
                  </a:lnTo>
                  <a:lnTo>
                    <a:pt x="1375" y="2298"/>
                  </a:lnTo>
                  <a:lnTo>
                    <a:pt x="1457" y="2401"/>
                  </a:lnTo>
                  <a:lnTo>
                    <a:pt x="1457" y="2237"/>
                  </a:lnTo>
                  <a:lnTo>
                    <a:pt x="1457" y="2093"/>
                  </a:lnTo>
                  <a:lnTo>
                    <a:pt x="1437" y="1929"/>
                  </a:lnTo>
                  <a:lnTo>
                    <a:pt x="1395" y="1867"/>
                  </a:lnTo>
                  <a:lnTo>
                    <a:pt x="1354" y="1785"/>
                  </a:lnTo>
                  <a:lnTo>
                    <a:pt x="1211" y="1601"/>
                  </a:lnTo>
                  <a:lnTo>
                    <a:pt x="1067" y="1375"/>
                  </a:lnTo>
                  <a:lnTo>
                    <a:pt x="965" y="1170"/>
                  </a:lnTo>
                  <a:lnTo>
                    <a:pt x="862" y="944"/>
                  </a:lnTo>
                  <a:lnTo>
                    <a:pt x="678" y="493"/>
                  </a:lnTo>
                  <a:lnTo>
                    <a:pt x="493" y="42"/>
                  </a:lnTo>
                  <a:lnTo>
                    <a:pt x="349" y="2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5797525" y="2556925"/>
              <a:ext cx="44498" cy="103096"/>
            </a:xfrm>
            <a:custGeom>
              <a:rect b="b" l="l" r="r" t="t"/>
              <a:pathLst>
                <a:path extrusionOk="0" h="3181" w="1786">
                  <a:moveTo>
                    <a:pt x="780" y="1"/>
                  </a:moveTo>
                  <a:lnTo>
                    <a:pt x="534" y="144"/>
                  </a:lnTo>
                  <a:lnTo>
                    <a:pt x="329" y="329"/>
                  </a:lnTo>
                  <a:lnTo>
                    <a:pt x="226" y="411"/>
                  </a:lnTo>
                  <a:lnTo>
                    <a:pt x="124" y="534"/>
                  </a:lnTo>
                  <a:lnTo>
                    <a:pt x="62" y="657"/>
                  </a:lnTo>
                  <a:lnTo>
                    <a:pt x="1" y="801"/>
                  </a:lnTo>
                  <a:lnTo>
                    <a:pt x="1" y="985"/>
                  </a:lnTo>
                  <a:lnTo>
                    <a:pt x="411" y="1970"/>
                  </a:lnTo>
                  <a:lnTo>
                    <a:pt x="534" y="2257"/>
                  </a:lnTo>
                  <a:lnTo>
                    <a:pt x="637" y="2544"/>
                  </a:lnTo>
                  <a:lnTo>
                    <a:pt x="698" y="2708"/>
                  </a:lnTo>
                  <a:lnTo>
                    <a:pt x="719" y="2852"/>
                  </a:lnTo>
                  <a:lnTo>
                    <a:pt x="739" y="3016"/>
                  </a:lnTo>
                  <a:lnTo>
                    <a:pt x="739" y="3180"/>
                  </a:lnTo>
                  <a:lnTo>
                    <a:pt x="924" y="3180"/>
                  </a:lnTo>
                  <a:lnTo>
                    <a:pt x="1150" y="3016"/>
                  </a:lnTo>
                  <a:lnTo>
                    <a:pt x="1355" y="2811"/>
                  </a:lnTo>
                  <a:lnTo>
                    <a:pt x="1744" y="2421"/>
                  </a:lnTo>
                  <a:lnTo>
                    <a:pt x="1785" y="2298"/>
                  </a:lnTo>
                  <a:lnTo>
                    <a:pt x="1785" y="2175"/>
                  </a:lnTo>
                  <a:lnTo>
                    <a:pt x="1724" y="1888"/>
                  </a:lnTo>
                  <a:lnTo>
                    <a:pt x="1642" y="1621"/>
                  </a:lnTo>
                  <a:lnTo>
                    <a:pt x="1457" y="1108"/>
                  </a:lnTo>
                  <a:lnTo>
                    <a:pt x="1252" y="596"/>
                  </a:lnTo>
                  <a:lnTo>
                    <a:pt x="1026" y="83"/>
                  </a:lnTo>
                  <a:lnTo>
                    <a:pt x="965" y="42"/>
                  </a:lnTo>
                  <a:lnTo>
                    <a:pt x="903" y="21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5770592" y="2499202"/>
              <a:ext cx="35086" cy="47908"/>
            </a:xfrm>
            <a:custGeom>
              <a:rect b="b" l="l" r="r" t="t"/>
              <a:pathLst>
                <a:path extrusionOk="0" h="2298" w="1683">
                  <a:moveTo>
                    <a:pt x="944" y="0"/>
                  </a:moveTo>
                  <a:lnTo>
                    <a:pt x="800" y="21"/>
                  </a:lnTo>
                  <a:lnTo>
                    <a:pt x="657" y="62"/>
                  </a:lnTo>
                  <a:lnTo>
                    <a:pt x="534" y="123"/>
                  </a:lnTo>
                  <a:lnTo>
                    <a:pt x="411" y="205"/>
                  </a:lnTo>
                  <a:lnTo>
                    <a:pt x="308" y="287"/>
                  </a:lnTo>
                  <a:lnTo>
                    <a:pt x="206" y="390"/>
                  </a:lnTo>
                  <a:lnTo>
                    <a:pt x="21" y="616"/>
                  </a:lnTo>
                  <a:lnTo>
                    <a:pt x="21" y="800"/>
                  </a:lnTo>
                  <a:lnTo>
                    <a:pt x="0" y="1005"/>
                  </a:lnTo>
                  <a:lnTo>
                    <a:pt x="0" y="1190"/>
                  </a:lnTo>
                  <a:lnTo>
                    <a:pt x="41" y="1354"/>
                  </a:lnTo>
                  <a:lnTo>
                    <a:pt x="103" y="1539"/>
                  </a:lnTo>
                  <a:lnTo>
                    <a:pt x="165" y="1682"/>
                  </a:lnTo>
                  <a:lnTo>
                    <a:pt x="288" y="1826"/>
                  </a:lnTo>
                  <a:lnTo>
                    <a:pt x="411" y="1970"/>
                  </a:lnTo>
                  <a:lnTo>
                    <a:pt x="575" y="2072"/>
                  </a:lnTo>
                  <a:lnTo>
                    <a:pt x="759" y="2277"/>
                  </a:lnTo>
                  <a:lnTo>
                    <a:pt x="924" y="2298"/>
                  </a:lnTo>
                  <a:lnTo>
                    <a:pt x="1067" y="2298"/>
                  </a:lnTo>
                  <a:lnTo>
                    <a:pt x="1190" y="2257"/>
                  </a:lnTo>
                  <a:lnTo>
                    <a:pt x="1313" y="2195"/>
                  </a:lnTo>
                  <a:lnTo>
                    <a:pt x="1395" y="2113"/>
                  </a:lnTo>
                  <a:lnTo>
                    <a:pt x="1498" y="2011"/>
                  </a:lnTo>
                  <a:lnTo>
                    <a:pt x="1559" y="1888"/>
                  </a:lnTo>
                  <a:lnTo>
                    <a:pt x="1642" y="1764"/>
                  </a:lnTo>
                  <a:lnTo>
                    <a:pt x="1662" y="1641"/>
                  </a:lnTo>
                  <a:lnTo>
                    <a:pt x="1683" y="1498"/>
                  </a:lnTo>
                  <a:lnTo>
                    <a:pt x="1683" y="1334"/>
                  </a:lnTo>
                  <a:lnTo>
                    <a:pt x="1642" y="1149"/>
                  </a:lnTo>
                  <a:lnTo>
                    <a:pt x="1600" y="1005"/>
                  </a:lnTo>
                  <a:lnTo>
                    <a:pt x="1559" y="841"/>
                  </a:lnTo>
                  <a:lnTo>
                    <a:pt x="1416" y="534"/>
                  </a:lnTo>
                  <a:lnTo>
                    <a:pt x="1252" y="246"/>
                  </a:lnTo>
                  <a:lnTo>
                    <a:pt x="1190" y="164"/>
                  </a:lnTo>
                  <a:lnTo>
                    <a:pt x="1108" y="103"/>
                  </a:lnTo>
                  <a:lnTo>
                    <a:pt x="1026" y="41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5772700" y="2534675"/>
              <a:ext cx="42374" cy="54774"/>
            </a:xfrm>
            <a:custGeom>
              <a:rect b="b" l="l" r="r" t="t"/>
              <a:pathLst>
                <a:path extrusionOk="0" h="1868" w="1375">
                  <a:moveTo>
                    <a:pt x="739" y="1"/>
                  </a:moveTo>
                  <a:lnTo>
                    <a:pt x="677" y="124"/>
                  </a:lnTo>
                  <a:lnTo>
                    <a:pt x="595" y="206"/>
                  </a:lnTo>
                  <a:lnTo>
                    <a:pt x="513" y="288"/>
                  </a:lnTo>
                  <a:lnTo>
                    <a:pt x="411" y="350"/>
                  </a:lnTo>
                  <a:lnTo>
                    <a:pt x="206" y="452"/>
                  </a:lnTo>
                  <a:lnTo>
                    <a:pt x="0" y="575"/>
                  </a:lnTo>
                  <a:lnTo>
                    <a:pt x="21" y="760"/>
                  </a:lnTo>
                  <a:lnTo>
                    <a:pt x="41" y="924"/>
                  </a:lnTo>
                  <a:lnTo>
                    <a:pt x="82" y="1109"/>
                  </a:lnTo>
                  <a:lnTo>
                    <a:pt x="144" y="1273"/>
                  </a:lnTo>
                  <a:lnTo>
                    <a:pt x="226" y="1416"/>
                  </a:lnTo>
                  <a:lnTo>
                    <a:pt x="329" y="1580"/>
                  </a:lnTo>
                  <a:lnTo>
                    <a:pt x="534" y="1868"/>
                  </a:lnTo>
                  <a:lnTo>
                    <a:pt x="1108" y="1478"/>
                  </a:lnTo>
                  <a:lnTo>
                    <a:pt x="1190" y="1396"/>
                  </a:lnTo>
                  <a:lnTo>
                    <a:pt x="1231" y="1314"/>
                  </a:lnTo>
                  <a:lnTo>
                    <a:pt x="1272" y="1211"/>
                  </a:lnTo>
                  <a:lnTo>
                    <a:pt x="1293" y="1109"/>
                  </a:lnTo>
                  <a:lnTo>
                    <a:pt x="1334" y="904"/>
                  </a:lnTo>
                  <a:lnTo>
                    <a:pt x="1375" y="719"/>
                  </a:lnTo>
                  <a:lnTo>
                    <a:pt x="1354" y="555"/>
                  </a:lnTo>
                  <a:lnTo>
                    <a:pt x="1313" y="411"/>
                  </a:lnTo>
                  <a:lnTo>
                    <a:pt x="1231" y="268"/>
                  </a:lnTo>
                  <a:lnTo>
                    <a:pt x="1129" y="165"/>
                  </a:lnTo>
                  <a:lnTo>
                    <a:pt x="944" y="6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5762462" y="2515880"/>
              <a:ext cx="20118" cy="35503"/>
            </a:xfrm>
            <a:custGeom>
              <a:rect b="b" l="l" r="r" t="t"/>
              <a:pathLst>
                <a:path extrusionOk="0" h="1703" w="965">
                  <a:moveTo>
                    <a:pt x="288" y="0"/>
                  </a:moveTo>
                  <a:lnTo>
                    <a:pt x="185" y="41"/>
                  </a:lnTo>
                  <a:lnTo>
                    <a:pt x="83" y="103"/>
                  </a:lnTo>
                  <a:lnTo>
                    <a:pt x="1" y="205"/>
                  </a:lnTo>
                  <a:lnTo>
                    <a:pt x="616" y="1662"/>
                  </a:lnTo>
                  <a:lnTo>
                    <a:pt x="801" y="1703"/>
                  </a:lnTo>
                  <a:lnTo>
                    <a:pt x="903" y="1703"/>
                  </a:lnTo>
                  <a:lnTo>
                    <a:pt x="924" y="1662"/>
                  </a:lnTo>
                  <a:lnTo>
                    <a:pt x="944" y="1621"/>
                  </a:lnTo>
                  <a:lnTo>
                    <a:pt x="965" y="1436"/>
                  </a:lnTo>
                  <a:lnTo>
                    <a:pt x="965" y="1272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5704735" y="2370468"/>
              <a:ext cx="25684" cy="45781"/>
            </a:xfrm>
            <a:custGeom>
              <a:rect b="b" l="l" r="r" t="t"/>
              <a:pathLst>
                <a:path extrusionOk="0" h="2196" w="1232">
                  <a:moveTo>
                    <a:pt x="370" y="1"/>
                  </a:moveTo>
                  <a:lnTo>
                    <a:pt x="267" y="83"/>
                  </a:lnTo>
                  <a:lnTo>
                    <a:pt x="164" y="165"/>
                  </a:lnTo>
                  <a:lnTo>
                    <a:pt x="82" y="267"/>
                  </a:lnTo>
                  <a:lnTo>
                    <a:pt x="0" y="390"/>
                  </a:lnTo>
                  <a:lnTo>
                    <a:pt x="616" y="2031"/>
                  </a:lnTo>
                  <a:lnTo>
                    <a:pt x="862" y="2155"/>
                  </a:lnTo>
                  <a:lnTo>
                    <a:pt x="1005" y="2196"/>
                  </a:lnTo>
                  <a:lnTo>
                    <a:pt x="1149" y="2196"/>
                  </a:lnTo>
                  <a:lnTo>
                    <a:pt x="1190" y="2031"/>
                  </a:lnTo>
                  <a:lnTo>
                    <a:pt x="1211" y="1867"/>
                  </a:lnTo>
                  <a:lnTo>
                    <a:pt x="1231" y="1703"/>
                  </a:lnTo>
                  <a:lnTo>
                    <a:pt x="1231" y="1560"/>
                  </a:lnTo>
                  <a:lnTo>
                    <a:pt x="1211" y="1416"/>
                  </a:lnTo>
                  <a:lnTo>
                    <a:pt x="1170" y="1272"/>
                  </a:lnTo>
                  <a:lnTo>
                    <a:pt x="1087" y="985"/>
                  </a:lnTo>
                  <a:lnTo>
                    <a:pt x="964" y="719"/>
                  </a:lnTo>
                  <a:lnTo>
                    <a:pt x="800" y="472"/>
                  </a:lnTo>
                  <a:lnTo>
                    <a:pt x="595" y="24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5824483" y="2625788"/>
              <a:ext cx="44489" cy="82556"/>
            </a:xfrm>
            <a:custGeom>
              <a:rect b="b" l="l" r="r" t="t"/>
              <a:pathLst>
                <a:path extrusionOk="0" h="3960" w="2134">
                  <a:moveTo>
                    <a:pt x="780" y="0"/>
                  </a:moveTo>
                  <a:lnTo>
                    <a:pt x="575" y="123"/>
                  </a:lnTo>
                  <a:lnTo>
                    <a:pt x="349" y="267"/>
                  </a:lnTo>
                  <a:lnTo>
                    <a:pt x="164" y="411"/>
                  </a:lnTo>
                  <a:lnTo>
                    <a:pt x="0" y="616"/>
                  </a:lnTo>
                  <a:lnTo>
                    <a:pt x="0" y="800"/>
                  </a:lnTo>
                  <a:lnTo>
                    <a:pt x="759" y="2626"/>
                  </a:lnTo>
                  <a:lnTo>
                    <a:pt x="923" y="2626"/>
                  </a:lnTo>
                  <a:lnTo>
                    <a:pt x="1046" y="2647"/>
                  </a:lnTo>
                  <a:lnTo>
                    <a:pt x="1128" y="2667"/>
                  </a:lnTo>
                  <a:lnTo>
                    <a:pt x="1210" y="2708"/>
                  </a:lnTo>
                  <a:lnTo>
                    <a:pt x="1272" y="2749"/>
                  </a:lnTo>
                  <a:lnTo>
                    <a:pt x="1313" y="2811"/>
                  </a:lnTo>
                  <a:lnTo>
                    <a:pt x="1334" y="2872"/>
                  </a:lnTo>
                  <a:lnTo>
                    <a:pt x="1334" y="2995"/>
                  </a:lnTo>
                  <a:lnTo>
                    <a:pt x="1313" y="3139"/>
                  </a:lnTo>
                  <a:lnTo>
                    <a:pt x="1293" y="3283"/>
                  </a:lnTo>
                  <a:lnTo>
                    <a:pt x="1272" y="3426"/>
                  </a:lnTo>
                  <a:lnTo>
                    <a:pt x="1293" y="3549"/>
                  </a:lnTo>
                  <a:lnTo>
                    <a:pt x="1293" y="3816"/>
                  </a:lnTo>
                  <a:lnTo>
                    <a:pt x="1313" y="3898"/>
                  </a:lnTo>
                  <a:lnTo>
                    <a:pt x="1354" y="3960"/>
                  </a:lnTo>
                  <a:lnTo>
                    <a:pt x="1395" y="3939"/>
                  </a:lnTo>
                  <a:lnTo>
                    <a:pt x="1477" y="3898"/>
                  </a:lnTo>
                  <a:lnTo>
                    <a:pt x="1559" y="3878"/>
                  </a:lnTo>
                  <a:lnTo>
                    <a:pt x="1621" y="3898"/>
                  </a:lnTo>
                  <a:lnTo>
                    <a:pt x="1744" y="3816"/>
                  </a:lnTo>
                  <a:lnTo>
                    <a:pt x="1846" y="3713"/>
                  </a:lnTo>
                  <a:lnTo>
                    <a:pt x="1846" y="3734"/>
                  </a:lnTo>
                  <a:lnTo>
                    <a:pt x="1969" y="3549"/>
                  </a:lnTo>
                  <a:lnTo>
                    <a:pt x="2072" y="3385"/>
                  </a:lnTo>
                  <a:lnTo>
                    <a:pt x="2113" y="3201"/>
                  </a:lnTo>
                  <a:lnTo>
                    <a:pt x="2134" y="3016"/>
                  </a:lnTo>
                  <a:lnTo>
                    <a:pt x="2134" y="2831"/>
                  </a:lnTo>
                  <a:lnTo>
                    <a:pt x="2113" y="2647"/>
                  </a:lnTo>
                  <a:lnTo>
                    <a:pt x="2011" y="2277"/>
                  </a:lnTo>
                  <a:lnTo>
                    <a:pt x="1867" y="2011"/>
                  </a:lnTo>
                  <a:lnTo>
                    <a:pt x="1723" y="1744"/>
                  </a:lnTo>
                  <a:lnTo>
                    <a:pt x="1477" y="1190"/>
                  </a:lnTo>
                  <a:lnTo>
                    <a:pt x="1251" y="636"/>
                  </a:lnTo>
                  <a:lnTo>
                    <a:pt x="1026" y="82"/>
                  </a:lnTo>
                  <a:lnTo>
                    <a:pt x="964" y="41"/>
                  </a:lnTo>
                  <a:lnTo>
                    <a:pt x="903" y="21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5816770" y="2607400"/>
              <a:ext cx="25267" cy="31230"/>
            </a:xfrm>
            <a:custGeom>
              <a:rect b="b" l="l" r="r" t="t"/>
              <a:pathLst>
                <a:path extrusionOk="0" h="1498" w="1212">
                  <a:moveTo>
                    <a:pt x="760" y="0"/>
                  </a:moveTo>
                  <a:lnTo>
                    <a:pt x="596" y="41"/>
                  </a:lnTo>
                  <a:lnTo>
                    <a:pt x="452" y="82"/>
                  </a:lnTo>
                  <a:lnTo>
                    <a:pt x="329" y="164"/>
                  </a:lnTo>
                  <a:lnTo>
                    <a:pt x="227" y="246"/>
                  </a:lnTo>
                  <a:lnTo>
                    <a:pt x="144" y="349"/>
                  </a:lnTo>
                  <a:lnTo>
                    <a:pt x="83" y="452"/>
                  </a:lnTo>
                  <a:lnTo>
                    <a:pt x="42" y="595"/>
                  </a:lnTo>
                  <a:lnTo>
                    <a:pt x="1" y="759"/>
                  </a:lnTo>
                  <a:lnTo>
                    <a:pt x="62" y="841"/>
                  </a:lnTo>
                  <a:lnTo>
                    <a:pt x="103" y="944"/>
                  </a:lnTo>
                  <a:lnTo>
                    <a:pt x="165" y="1149"/>
                  </a:lnTo>
                  <a:lnTo>
                    <a:pt x="227" y="1334"/>
                  </a:lnTo>
                  <a:lnTo>
                    <a:pt x="288" y="1416"/>
                  </a:lnTo>
                  <a:lnTo>
                    <a:pt x="370" y="1498"/>
                  </a:lnTo>
                  <a:lnTo>
                    <a:pt x="616" y="1436"/>
                  </a:lnTo>
                  <a:lnTo>
                    <a:pt x="739" y="1395"/>
                  </a:lnTo>
                  <a:lnTo>
                    <a:pt x="842" y="1354"/>
                  </a:lnTo>
                  <a:lnTo>
                    <a:pt x="945" y="1272"/>
                  </a:lnTo>
                  <a:lnTo>
                    <a:pt x="1027" y="1190"/>
                  </a:lnTo>
                  <a:lnTo>
                    <a:pt x="1088" y="1067"/>
                  </a:lnTo>
                  <a:lnTo>
                    <a:pt x="1129" y="923"/>
                  </a:lnTo>
                  <a:lnTo>
                    <a:pt x="1170" y="780"/>
                  </a:lnTo>
                  <a:lnTo>
                    <a:pt x="1211" y="636"/>
                  </a:lnTo>
                  <a:lnTo>
                    <a:pt x="1211" y="493"/>
                  </a:lnTo>
                  <a:lnTo>
                    <a:pt x="1191" y="370"/>
                  </a:lnTo>
                  <a:lnTo>
                    <a:pt x="1150" y="246"/>
                  </a:lnTo>
                  <a:lnTo>
                    <a:pt x="1047" y="164"/>
                  </a:lnTo>
                  <a:lnTo>
                    <a:pt x="924" y="82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5740655" y="2423067"/>
              <a:ext cx="40653" cy="70173"/>
            </a:xfrm>
            <a:custGeom>
              <a:rect b="b" l="l" r="r" t="t"/>
              <a:pathLst>
                <a:path extrusionOk="0" h="3366" w="1950">
                  <a:moveTo>
                    <a:pt x="739" y="1"/>
                  </a:moveTo>
                  <a:lnTo>
                    <a:pt x="595" y="21"/>
                  </a:lnTo>
                  <a:lnTo>
                    <a:pt x="452" y="62"/>
                  </a:lnTo>
                  <a:lnTo>
                    <a:pt x="349" y="124"/>
                  </a:lnTo>
                  <a:lnTo>
                    <a:pt x="226" y="206"/>
                  </a:lnTo>
                  <a:lnTo>
                    <a:pt x="144" y="308"/>
                  </a:lnTo>
                  <a:lnTo>
                    <a:pt x="62" y="432"/>
                  </a:lnTo>
                  <a:lnTo>
                    <a:pt x="0" y="575"/>
                  </a:lnTo>
                  <a:lnTo>
                    <a:pt x="0" y="780"/>
                  </a:lnTo>
                  <a:lnTo>
                    <a:pt x="739" y="2606"/>
                  </a:lnTo>
                  <a:lnTo>
                    <a:pt x="780" y="2709"/>
                  </a:lnTo>
                  <a:lnTo>
                    <a:pt x="821" y="2811"/>
                  </a:lnTo>
                  <a:lnTo>
                    <a:pt x="841" y="2893"/>
                  </a:lnTo>
                  <a:lnTo>
                    <a:pt x="883" y="2996"/>
                  </a:lnTo>
                  <a:lnTo>
                    <a:pt x="883" y="3139"/>
                  </a:lnTo>
                  <a:lnTo>
                    <a:pt x="1088" y="3365"/>
                  </a:lnTo>
                  <a:lnTo>
                    <a:pt x="1498" y="2893"/>
                  </a:lnTo>
                  <a:lnTo>
                    <a:pt x="1908" y="2442"/>
                  </a:lnTo>
                  <a:lnTo>
                    <a:pt x="1949" y="2319"/>
                  </a:lnTo>
                  <a:lnTo>
                    <a:pt x="1949" y="2196"/>
                  </a:lnTo>
                  <a:lnTo>
                    <a:pt x="1847" y="1703"/>
                  </a:lnTo>
                  <a:lnTo>
                    <a:pt x="1683" y="1252"/>
                  </a:lnTo>
                  <a:lnTo>
                    <a:pt x="1601" y="1026"/>
                  </a:lnTo>
                  <a:lnTo>
                    <a:pt x="1498" y="801"/>
                  </a:lnTo>
                  <a:lnTo>
                    <a:pt x="1395" y="596"/>
                  </a:lnTo>
                  <a:lnTo>
                    <a:pt x="1252" y="370"/>
                  </a:lnTo>
                  <a:lnTo>
                    <a:pt x="1108" y="165"/>
                  </a:lnTo>
                  <a:lnTo>
                    <a:pt x="1006" y="83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5712866" y="2360628"/>
              <a:ext cx="40632" cy="56059"/>
            </a:xfrm>
            <a:custGeom>
              <a:rect b="b" l="l" r="r" t="t"/>
              <a:pathLst>
                <a:path extrusionOk="0" h="2689" w="1949">
                  <a:moveTo>
                    <a:pt x="656" y="1"/>
                  </a:moveTo>
                  <a:lnTo>
                    <a:pt x="513" y="21"/>
                  </a:lnTo>
                  <a:lnTo>
                    <a:pt x="410" y="62"/>
                  </a:lnTo>
                  <a:lnTo>
                    <a:pt x="308" y="124"/>
                  </a:lnTo>
                  <a:lnTo>
                    <a:pt x="205" y="206"/>
                  </a:lnTo>
                  <a:lnTo>
                    <a:pt x="123" y="329"/>
                  </a:lnTo>
                  <a:lnTo>
                    <a:pt x="62" y="452"/>
                  </a:lnTo>
                  <a:lnTo>
                    <a:pt x="0" y="473"/>
                  </a:lnTo>
                  <a:lnTo>
                    <a:pt x="656" y="2052"/>
                  </a:lnTo>
                  <a:lnTo>
                    <a:pt x="697" y="2216"/>
                  </a:lnTo>
                  <a:lnTo>
                    <a:pt x="739" y="2360"/>
                  </a:lnTo>
                  <a:lnTo>
                    <a:pt x="759" y="2503"/>
                  </a:lnTo>
                  <a:lnTo>
                    <a:pt x="759" y="2668"/>
                  </a:lnTo>
                  <a:lnTo>
                    <a:pt x="944" y="2688"/>
                  </a:lnTo>
                  <a:lnTo>
                    <a:pt x="1436" y="2339"/>
                  </a:lnTo>
                  <a:lnTo>
                    <a:pt x="1682" y="2155"/>
                  </a:lnTo>
                  <a:lnTo>
                    <a:pt x="1908" y="1970"/>
                  </a:lnTo>
                  <a:lnTo>
                    <a:pt x="1949" y="1847"/>
                  </a:lnTo>
                  <a:lnTo>
                    <a:pt x="1949" y="1724"/>
                  </a:lnTo>
                  <a:lnTo>
                    <a:pt x="1805" y="1334"/>
                  </a:lnTo>
                  <a:lnTo>
                    <a:pt x="1662" y="944"/>
                  </a:lnTo>
                  <a:lnTo>
                    <a:pt x="1580" y="739"/>
                  </a:lnTo>
                  <a:lnTo>
                    <a:pt x="1498" y="555"/>
                  </a:lnTo>
                  <a:lnTo>
                    <a:pt x="1374" y="390"/>
                  </a:lnTo>
                  <a:lnTo>
                    <a:pt x="1251" y="226"/>
                  </a:lnTo>
                  <a:lnTo>
                    <a:pt x="1108" y="83"/>
                  </a:lnTo>
                  <a:lnTo>
                    <a:pt x="1026" y="4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5716276" y="2401247"/>
              <a:ext cx="44502" cy="44527"/>
            </a:xfrm>
            <a:custGeom>
              <a:rect b="b" l="l" r="r" t="t"/>
              <a:pathLst>
                <a:path extrusionOk="0" h="1642" w="1355">
                  <a:moveTo>
                    <a:pt x="903" y="1"/>
                  </a:moveTo>
                  <a:lnTo>
                    <a:pt x="596" y="62"/>
                  </a:lnTo>
                  <a:lnTo>
                    <a:pt x="452" y="124"/>
                  </a:lnTo>
                  <a:lnTo>
                    <a:pt x="308" y="185"/>
                  </a:lnTo>
                  <a:lnTo>
                    <a:pt x="206" y="288"/>
                  </a:lnTo>
                  <a:lnTo>
                    <a:pt x="103" y="390"/>
                  </a:lnTo>
                  <a:lnTo>
                    <a:pt x="42" y="554"/>
                  </a:lnTo>
                  <a:lnTo>
                    <a:pt x="1" y="739"/>
                  </a:lnTo>
                  <a:lnTo>
                    <a:pt x="62" y="965"/>
                  </a:lnTo>
                  <a:lnTo>
                    <a:pt x="144" y="1211"/>
                  </a:lnTo>
                  <a:lnTo>
                    <a:pt x="185" y="1313"/>
                  </a:lnTo>
                  <a:lnTo>
                    <a:pt x="226" y="1437"/>
                  </a:lnTo>
                  <a:lnTo>
                    <a:pt x="308" y="1539"/>
                  </a:lnTo>
                  <a:lnTo>
                    <a:pt x="390" y="1642"/>
                  </a:lnTo>
                  <a:lnTo>
                    <a:pt x="1273" y="1088"/>
                  </a:lnTo>
                  <a:lnTo>
                    <a:pt x="1314" y="1047"/>
                  </a:lnTo>
                  <a:lnTo>
                    <a:pt x="1334" y="985"/>
                  </a:lnTo>
                  <a:lnTo>
                    <a:pt x="1355" y="944"/>
                  </a:lnTo>
                  <a:lnTo>
                    <a:pt x="1355" y="883"/>
                  </a:lnTo>
                  <a:lnTo>
                    <a:pt x="1314" y="657"/>
                  </a:lnTo>
                  <a:lnTo>
                    <a:pt x="1252" y="452"/>
                  </a:lnTo>
                  <a:lnTo>
                    <a:pt x="1190" y="308"/>
                  </a:lnTo>
                  <a:lnTo>
                    <a:pt x="1129" y="185"/>
                  </a:lnTo>
                  <a:lnTo>
                    <a:pt x="1026" y="83"/>
                  </a:lnTo>
                  <a:lnTo>
                    <a:pt x="985" y="42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5868951" y="2519716"/>
              <a:ext cx="41507" cy="96253"/>
            </a:xfrm>
            <a:custGeom>
              <a:rect b="b" l="l" r="r" t="t"/>
              <a:pathLst>
                <a:path extrusionOk="0" h="4617" w="1991">
                  <a:moveTo>
                    <a:pt x="1170" y="1"/>
                  </a:moveTo>
                  <a:lnTo>
                    <a:pt x="1129" y="309"/>
                  </a:lnTo>
                  <a:lnTo>
                    <a:pt x="1026" y="596"/>
                  </a:lnTo>
                  <a:lnTo>
                    <a:pt x="924" y="863"/>
                  </a:lnTo>
                  <a:lnTo>
                    <a:pt x="780" y="1129"/>
                  </a:lnTo>
                  <a:lnTo>
                    <a:pt x="637" y="1375"/>
                  </a:lnTo>
                  <a:lnTo>
                    <a:pt x="472" y="1622"/>
                  </a:lnTo>
                  <a:lnTo>
                    <a:pt x="103" y="2114"/>
                  </a:lnTo>
                  <a:lnTo>
                    <a:pt x="62" y="2237"/>
                  </a:lnTo>
                  <a:lnTo>
                    <a:pt x="42" y="2381"/>
                  </a:lnTo>
                  <a:lnTo>
                    <a:pt x="21" y="2832"/>
                  </a:lnTo>
                  <a:lnTo>
                    <a:pt x="1" y="3263"/>
                  </a:lnTo>
                  <a:lnTo>
                    <a:pt x="21" y="3714"/>
                  </a:lnTo>
                  <a:lnTo>
                    <a:pt x="42" y="4165"/>
                  </a:lnTo>
                  <a:lnTo>
                    <a:pt x="62" y="4268"/>
                  </a:lnTo>
                  <a:lnTo>
                    <a:pt x="83" y="4370"/>
                  </a:lnTo>
                  <a:lnTo>
                    <a:pt x="144" y="4473"/>
                  </a:lnTo>
                  <a:lnTo>
                    <a:pt x="206" y="4576"/>
                  </a:lnTo>
                  <a:lnTo>
                    <a:pt x="288" y="4617"/>
                  </a:lnTo>
                  <a:lnTo>
                    <a:pt x="370" y="4617"/>
                  </a:lnTo>
                  <a:lnTo>
                    <a:pt x="452" y="4432"/>
                  </a:lnTo>
                  <a:lnTo>
                    <a:pt x="534" y="4268"/>
                  </a:lnTo>
                  <a:lnTo>
                    <a:pt x="760" y="3940"/>
                  </a:lnTo>
                  <a:lnTo>
                    <a:pt x="985" y="3611"/>
                  </a:lnTo>
                  <a:lnTo>
                    <a:pt x="1231" y="3304"/>
                  </a:lnTo>
                  <a:lnTo>
                    <a:pt x="1457" y="2996"/>
                  </a:lnTo>
                  <a:lnTo>
                    <a:pt x="1683" y="2668"/>
                  </a:lnTo>
                  <a:lnTo>
                    <a:pt x="1785" y="2504"/>
                  </a:lnTo>
                  <a:lnTo>
                    <a:pt x="1867" y="2319"/>
                  </a:lnTo>
                  <a:lnTo>
                    <a:pt x="1929" y="2134"/>
                  </a:lnTo>
                  <a:lnTo>
                    <a:pt x="1990" y="1950"/>
                  </a:lnTo>
                  <a:lnTo>
                    <a:pt x="1990" y="1478"/>
                  </a:lnTo>
                  <a:lnTo>
                    <a:pt x="1990" y="1252"/>
                  </a:lnTo>
                  <a:lnTo>
                    <a:pt x="1949" y="1027"/>
                  </a:lnTo>
                  <a:lnTo>
                    <a:pt x="1908" y="801"/>
                  </a:lnTo>
                  <a:lnTo>
                    <a:pt x="1826" y="596"/>
                  </a:lnTo>
                  <a:lnTo>
                    <a:pt x="1703" y="391"/>
                  </a:lnTo>
                  <a:lnTo>
                    <a:pt x="1519" y="206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5864239" y="2495345"/>
              <a:ext cx="32105" cy="66316"/>
            </a:xfrm>
            <a:custGeom>
              <a:rect b="b" l="l" r="r" t="t"/>
              <a:pathLst>
                <a:path extrusionOk="0" h="3181" w="1540">
                  <a:moveTo>
                    <a:pt x="739" y="1"/>
                  </a:moveTo>
                  <a:lnTo>
                    <a:pt x="596" y="62"/>
                  </a:lnTo>
                  <a:lnTo>
                    <a:pt x="493" y="144"/>
                  </a:lnTo>
                  <a:lnTo>
                    <a:pt x="432" y="247"/>
                  </a:lnTo>
                  <a:lnTo>
                    <a:pt x="370" y="349"/>
                  </a:lnTo>
                  <a:lnTo>
                    <a:pt x="268" y="596"/>
                  </a:lnTo>
                  <a:lnTo>
                    <a:pt x="206" y="719"/>
                  </a:lnTo>
                  <a:lnTo>
                    <a:pt x="124" y="801"/>
                  </a:lnTo>
                  <a:lnTo>
                    <a:pt x="42" y="903"/>
                  </a:lnTo>
                  <a:lnTo>
                    <a:pt x="21" y="985"/>
                  </a:lnTo>
                  <a:lnTo>
                    <a:pt x="1" y="1067"/>
                  </a:lnTo>
                  <a:lnTo>
                    <a:pt x="1" y="1170"/>
                  </a:lnTo>
                  <a:lnTo>
                    <a:pt x="21" y="1252"/>
                  </a:lnTo>
                  <a:lnTo>
                    <a:pt x="62" y="1519"/>
                  </a:lnTo>
                  <a:lnTo>
                    <a:pt x="83" y="1765"/>
                  </a:lnTo>
                  <a:lnTo>
                    <a:pt x="104" y="2134"/>
                  </a:lnTo>
                  <a:lnTo>
                    <a:pt x="124" y="2319"/>
                  </a:lnTo>
                  <a:lnTo>
                    <a:pt x="165" y="2503"/>
                  </a:lnTo>
                  <a:lnTo>
                    <a:pt x="206" y="2688"/>
                  </a:lnTo>
                  <a:lnTo>
                    <a:pt x="268" y="2873"/>
                  </a:lnTo>
                  <a:lnTo>
                    <a:pt x="370" y="3037"/>
                  </a:lnTo>
                  <a:lnTo>
                    <a:pt x="493" y="3180"/>
                  </a:lnTo>
                  <a:lnTo>
                    <a:pt x="719" y="3037"/>
                  </a:lnTo>
                  <a:lnTo>
                    <a:pt x="842" y="2934"/>
                  </a:lnTo>
                  <a:lnTo>
                    <a:pt x="965" y="2811"/>
                  </a:lnTo>
                  <a:lnTo>
                    <a:pt x="1150" y="2565"/>
                  </a:lnTo>
                  <a:lnTo>
                    <a:pt x="1334" y="2298"/>
                  </a:lnTo>
                  <a:lnTo>
                    <a:pt x="1498" y="2032"/>
                  </a:lnTo>
                  <a:lnTo>
                    <a:pt x="1539" y="1929"/>
                  </a:lnTo>
                  <a:lnTo>
                    <a:pt x="1539" y="1826"/>
                  </a:lnTo>
                  <a:lnTo>
                    <a:pt x="1519" y="1724"/>
                  </a:lnTo>
                  <a:lnTo>
                    <a:pt x="1478" y="1601"/>
                  </a:lnTo>
                  <a:lnTo>
                    <a:pt x="1396" y="1396"/>
                  </a:lnTo>
                  <a:lnTo>
                    <a:pt x="1396" y="1272"/>
                  </a:lnTo>
                  <a:lnTo>
                    <a:pt x="1396" y="1170"/>
                  </a:lnTo>
                  <a:lnTo>
                    <a:pt x="1232" y="801"/>
                  </a:lnTo>
                  <a:lnTo>
                    <a:pt x="1129" y="719"/>
                  </a:lnTo>
                  <a:lnTo>
                    <a:pt x="1068" y="616"/>
                  </a:lnTo>
                  <a:lnTo>
                    <a:pt x="1027" y="513"/>
                  </a:lnTo>
                  <a:lnTo>
                    <a:pt x="986" y="390"/>
                  </a:lnTo>
                  <a:lnTo>
                    <a:pt x="965" y="288"/>
                  </a:lnTo>
                  <a:lnTo>
                    <a:pt x="904" y="165"/>
                  </a:lnTo>
                  <a:lnTo>
                    <a:pt x="842" y="83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5797110" y="2266544"/>
              <a:ext cx="27394" cy="59895"/>
            </a:xfrm>
            <a:custGeom>
              <a:rect b="b" l="l" r="r" t="t"/>
              <a:pathLst>
                <a:path extrusionOk="0" h="2873" w="1314">
                  <a:moveTo>
                    <a:pt x="226" y="1"/>
                  </a:moveTo>
                  <a:lnTo>
                    <a:pt x="144" y="83"/>
                  </a:lnTo>
                  <a:lnTo>
                    <a:pt x="82" y="185"/>
                  </a:lnTo>
                  <a:lnTo>
                    <a:pt x="41" y="288"/>
                  </a:lnTo>
                  <a:lnTo>
                    <a:pt x="0" y="390"/>
                  </a:lnTo>
                  <a:lnTo>
                    <a:pt x="0" y="616"/>
                  </a:lnTo>
                  <a:lnTo>
                    <a:pt x="0" y="862"/>
                  </a:lnTo>
                  <a:lnTo>
                    <a:pt x="164" y="1375"/>
                  </a:lnTo>
                  <a:lnTo>
                    <a:pt x="246" y="1642"/>
                  </a:lnTo>
                  <a:lnTo>
                    <a:pt x="328" y="1888"/>
                  </a:lnTo>
                  <a:lnTo>
                    <a:pt x="452" y="2134"/>
                  </a:lnTo>
                  <a:lnTo>
                    <a:pt x="575" y="2380"/>
                  </a:lnTo>
                  <a:lnTo>
                    <a:pt x="718" y="2606"/>
                  </a:lnTo>
                  <a:lnTo>
                    <a:pt x="903" y="2832"/>
                  </a:lnTo>
                  <a:lnTo>
                    <a:pt x="1005" y="2873"/>
                  </a:lnTo>
                  <a:lnTo>
                    <a:pt x="1108" y="2873"/>
                  </a:lnTo>
                  <a:lnTo>
                    <a:pt x="1211" y="2852"/>
                  </a:lnTo>
                  <a:lnTo>
                    <a:pt x="1313" y="2791"/>
                  </a:lnTo>
                  <a:lnTo>
                    <a:pt x="1170" y="2380"/>
                  </a:lnTo>
                  <a:lnTo>
                    <a:pt x="800" y="1396"/>
                  </a:lnTo>
                  <a:lnTo>
                    <a:pt x="534" y="739"/>
                  </a:lnTo>
                  <a:lnTo>
                    <a:pt x="431" y="390"/>
                  </a:lnTo>
                  <a:lnTo>
                    <a:pt x="390" y="226"/>
                  </a:lnTo>
                  <a:lnTo>
                    <a:pt x="370" y="4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5827902" y="2351226"/>
              <a:ext cx="23099" cy="44072"/>
            </a:xfrm>
            <a:custGeom>
              <a:rect b="b" l="l" r="r" t="t"/>
              <a:pathLst>
                <a:path extrusionOk="0" h="2114" w="1108">
                  <a:moveTo>
                    <a:pt x="205" y="0"/>
                  </a:moveTo>
                  <a:lnTo>
                    <a:pt x="103" y="103"/>
                  </a:lnTo>
                  <a:lnTo>
                    <a:pt x="41" y="247"/>
                  </a:lnTo>
                  <a:lnTo>
                    <a:pt x="21" y="390"/>
                  </a:lnTo>
                  <a:lnTo>
                    <a:pt x="0" y="534"/>
                  </a:lnTo>
                  <a:lnTo>
                    <a:pt x="103" y="965"/>
                  </a:lnTo>
                  <a:lnTo>
                    <a:pt x="164" y="1170"/>
                  </a:lnTo>
                  <a:lnTo>
                    <a:pt x="246" y="1354"/>
                  </a:lnTo>
                  <a:lnTo>
                    <a:pt x="328" y="1559"/>
                  </a:lnTo>
                  <a:lnTo>
                    <a:pt x="431" y="1744"/>
                  </a:lnTo>
                  <a:lnTo>
                    <a:pt x="554" y="1908"/>
                  </a:lnTo>
                  <a:lnTo>
                    <a:pt x="718" y="2072"/>
                  </a:lnTo>
                  <a:lnTo>
                    <a:pt x="821" y="2113"/>
                  </a:lnTo>
                  <a:lnTo>
                    <a:pt x="923" y="2113"/>
                  </a:lnTo>
                  <a:lnTo>
                    <a:pt x="1026" y="2093"/>
                  </a:lnTo>
                  <a:lnTo>
                    <a:pt x="1108" y="2031"/>
                  </a:lnTo>
                  <a:lnTo>
                    <a:pt x="964" y="1621"/>
                  </a:lnTo>
                  <a:lnTo>
                    <a:pt x="349" y="2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5782559" y="2236190"/>
              <a:ext cx="19263" cy="51327"/>
            </a:xfrm>
            <a:custGeom>
              <a:rect b="b" l="l" r="r" t="t"/>
              <a:pathLst>
                <a:path extrusionOk="0" h="2462" w="924">
                  <a:moveTo>
                    <a:pt x="165" y="0"/>
                  </a:moveTo>
                  <a:lnTo>
                    <a:pt x="62" y="103"/>
                  </a:lnTo>
                  <a:lnTo>
                    <a:pt x="21" y="205"/>
                  </a:lnTo>
                  <a:lnTo>
                    <a:pt x="1" y="287"/>
                  </a:lnTo>
                  <a:lnTo>
                    <a:pt x="21" y="390"/>
                  </a:lnTo>
                  <a:lnTo>
                    <a:pt x="103" y="575"/>
                  </a:lnTo>
                  <a:lnTo>
                    <a:pt x="144" y="677"/>
                  </a:lnTo>
                  <a:lnTo>
                    <a:pt x="165" y="780"/>
                  </a:lnTo>
                  <a:lnTo>
                    <a:pt x="103" y="923"/>
                  </a:lnTo>
                  <a:lnTo>
                    <a:pt x="103" y="1087"/>
                  </a:lnTo>
                  <a:lnTo>
                    <a:pt x="103" y="1231"/>
                  </a:lnTo>
                  <a:lnTo>
                    <a:pt x="144" y="1375"/>
                  </a:lnTo>
                  <a:lnTo>
                    <a:pt x="247" y="1662"/>
                  </a:lnTo>
                  <a:lnTo>
                    <a:pt x="370" y="1949"/>
                  </a:lnTo>
                  <a:lnTo>
                    <a:pt x="555" y="2257"/>
                  </a:lnTo>
                  <a:lnTo>
                    <a:pt x="616" y="2359"/>
                  </a:lnTo>
                  <a:lnTo>
                    <a:pt x="698" y="2441"/>
                  </a:lnTo>
                  <a:lnTo>
                    <a:pt x="760" y="2462"/>
                  </a:lnTo>
                  <a:lnTo>
                    <a:pt x="821" y="2441"/>
                  </a:lnTo>
                  <a:lnTo>
                    <a:pt x="862" y="2421"/>
                  </a:lnTo>
                  <a:lnTo>
                    <a:pt x="924" y="2400"/>
                  </a:lnTo>
                  <a:lnTo>
                    <a:pt x="924" y="1457"/>
                  </a:lnTo>
                  <a:lnTo>
                    <a:pt x="780" y="1005"/>
                  </a:lnTo>
                  <a:lnTo>
                    <a:pt x="616" y="534"/>
                  </a:lnTo>
                  <a:lnTo>
                    <a:pt x="534" y="369"/>
                  </a:lnTo>
                  <a:lnTo>
                    <a:pt x="452" y="226"/>
                  </a:lnTo>
                  <a:lnTo>
                    <a:pt x="329" y="103"/>
                  </a:lnTo>
                  <a:lnTo>
                    <a:pt x="247" y="62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5812079" y="2324291"/>
              <a:ext cx="20118" cy="39777"/>
            </a:xfrm>
            <a:custGeom>
              <a:rect b="b" l="l" r="r" t="t"/>
              <a:pathLst>
                <a:path extrusionOk="0" h="1908" w="965">
                  <a:moveTo>
                    <a:pt x="246" y="0"/>
                  </a:moveTo>
                  <a:lnTo>
                    <a:pt x="144" y="103"/>
                  </a:lnTo>
                  <a:lnTo>
                    <a:pt x="82" y="226"/>
                  </a:lnTo>
                  <a:lnTo>
                    <a:pt x="41" y="349"/>
                  </a:lnTo>
                  <a:lnTo>
                    <a:pt x="21" y="492"/>
                  </a:lnTo>
                  <a:lnTo>
                    <a:pt x="0" y="698"/>
                  </a:lnTo>
                  <a:lnTo>
                    <a:pt x="21" y="903"/>
                  </a:lnTo>
                  <a:lnTo>
                    <a:pt x="41" y="1128"/>
                  </a:lnTo>
                  <a:lnTo>
                    <a:pt x="82" y="1354"/>
                  </a:lnTo>
                  <a:lnTo>
                    <a:pt x="164" y="1580"/>
                  </a:lnTo>
                  <a:lnTo>
                    <a:pt x="267" y="1764"/>
                  </a:lnTo>
                  <a:lnTo>
                    <a:pt x="369" y="1846"/>
                  </a:lnTo>
                  <a:lnTo>
                    <a:pt x="472" y="1908"/>
                  </a:lnTo>
                  <a:lnTo>
                    <a:pt x="534" y="1887"/>
                  </a:lnTo>
                  <a:lnTo>
                    <a:pt x="595" y="1867"/>
                  </a:lnTo>
                  <a:lnTo>
                    <a:pt x="718" y="1867"/>
                  </a:lnTo>
                  <a:lnTo>
                    <a:pt x="841" y="1887"/>
                  </a:lnTo>
                  <a:lnTo>
                    <a:pt x="903" y="1867"/>
                  </a:lnTo>
                  <a:lnTo>
                    <a:pt x="964" y="1846"/>
                  </a:lnTo>
                  <a:lnTo>
                    <a:pt x="964" y="1292"/>
                  </a:lnTo>
                  <a:lnTo>
                    <a:pt x="964" y="1128"/>
                  </a:lnTo>
                  <a:lnTo>
                    <a:pt x="923" y="944"/>
                  </a:lnTo>
                  <a:lnTo>
                    <a:pt x="841" y="636"/>
                  </a:lnTo>
                  <a:lnTo>
                    <a:pt x="718" y="308"/>
                  </a:lnTo>
                  <a:lnTo>
                    <a:pt x="595" y="2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5834302" y="2393130"/>
              <a:ext cx="25267" cy="43217"/>
            </a:xfrm>
            <a:custGeom>
              <a:rect b="b" l="l" r="r" t="t"/>
              <a:pathLst>
                <a:path extrusionOk="0" h="2073" w="1212">
                  <a:moveTo>
                    <a:pt x="452" y="1"/>
                  </a:moveTo>
                  <a:lnTo>
                    <a:pt x="329" y="124"/>
                  </a:lnTo>
                  <a:lnTo>
                    <a:pt x="206" y="267"/>
                  </a:lnTo>
                  <a:lnTo>
                    <a:pt x="21" y="555"/>
                  </a:lnTo>
                  <a:lnTo>
                    <a:pt x="1" y="719"/>
                  </a:lnTo>
                  <a:lnTo>
                    <a:pt x="21" y="862"/>
                  </a:lnTo>
                  <a:lnTo>
                    <a:pt x="63" y="1170"/>
                  </a:lnTo>
                  <a:lnTo>
                    <a:pt x="104" y="1355"/>
                  </a:lnTo>
                  <a:lnTo>
                    <a:pt x="165" y="1519"/>
                  </a:lnTo>
                  <a:lnTo>
                    <a:pt x="247" y="1703"/>
                  </a:lnTo>
                  <a:lnTo>
                    <a:pt x="350" y="1868"/>
                  </a:lnTo>
                  <a:lnTo>
                    <a:pt x="411" y="1929"/>
                  </a:lnTo>
                  <a:lnTo>
                    <a:pt x="473" y="1991"/>
                  </a:lnTo>
                  <a:lnTo>
                    <a:pt x="555" y="2052"/>
                  </a:lnTo>
                  <a:lnTo>
                    <a:pt x="637" y="2073"/>
                  </a:lnTo>
                  <a:lnTo>
                    <a:pt x="739" y="2073"/>
                  </a:lnTo>
                  <a:lnTo>
                    <a:pt x="801" y="2052"/>
                  </a:lnTo>
                  <a:lnTo>
                    <a:pt x="863" y="1991"/>
                  </a:lnTo>
                  <a:lnTo>
                    <a:pt x="904" y="1929"/>
                  </a:lnTo>
                  <a:lnTo>
                    <a:pt x="945" y="1786"/>
                  </a:lnTo>
                  <a:lnTo>
                    <a:pt x="965" y="1724"/>
                  </a:lnTo>
                  <a:lnTo>
                    <a:pt x="1006" y="1662"/>
                  </a:lnTo>
                  <a:lnTo>
                    <a:pt x="1027" y="1539"/>
                  </a:lnTo>
                  <a:lnTo>
                    <a:pt x="1047" y="1437"/>
                  </a:lnTo>
                  <a:lnTo>
                    <a:pt x="1109" y="1355"/>
                  </a:lnTo>
                  <a:lnTo>
                    <a:pt x="1211" y="1293"/>
                  </a:lnTo>
                  <a:lnTo>
                    <a:pt x="1150" y="944"/>
                  </a:lnTo>
                  <a:lnTo>
                    <a:pt x="1068" y="637"/>
                  </a:lnTo>
                  <a:lnTo>
                    <a:pt x="945" y="329"/>
                  </a:lnTo>
                  <a:lnTo>
                    <a:pt x="822" y="2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5831738" y="3052161"/>
              <a:ext cx="211727" cy="1142318"/>
            </a:xfrm>
            <a:custGeom>
              <a:rect b="b" l="l" r="r" t="t"/>
              <a:pathLst>
                <a:path extrusionOk="0" h="54794" w="10156">
                  <a:moveTo>
                    <a:pt x="842" y="1"/>
                  </a:moveTo>
                  <a:lnTo>
                    <a:pt x="678" y="42"/>
                  </a:lnTo>
                  <a:lnTo>
                    <a:pt x="534" y="103"/>
                  </a:lnTo>
                  <a:lnTo>
                    <a:pt x="411" y="206"/>
                  </a:lnTo>
                  <a:lnTo>
                    <a:pt x="309" y="329"/>
                  </a:lnTo>
                  <a:lnTo>
                    <a:pt x="206" y="493"/>
                  </a:lnTo>
                  <a:lnTo>
                    <a:pt x="124" y="698"/>
                  </a:lnTo>
                  <a:lnTo>
                    <a:pt x="83" y="903"/>
                  </a:lnTo>
                  <a:lnTo>
                    <a:pt x="42" y="1088"/>
                  </a:lnTo>
                  <a:lnTo>
                    <a:pt x="21" y="1293"/>
                  </a:lnTo>
                  <a:lnTo>
                    <a:pt x="1" y="1478"/>
                  </a:lnTo>
                  <a:lnTo>
                    <a:pt x="21" y="1868"/>
                  </a:lnTo>
                  <a:lnTo>
                    <a:pt x="62" y="2257"/>
                  </a:lnTo>
                  <a:lnTo>
                    <a:pt x="103" y="2503"/>
                  </a:lnTo>
                  <a:lnTo>
                    <a:pt x="144" y="2770"/>
                  </a:lnTo>
                  <a:lnTo>
                    <a:pt x="186" y="3304"/>
                  </a:lnTo>
                  <a:lnTo>
                    <a:pt x="206" y="4350"/>
                  </a:lnTo>
                  <a:lnTo>
                    <a:pt x="227" y="4698"/>
                  </a:lnTo>
                  <a:lnTo>
                    <a:pt x="268" y="5027"/>
                  </a:lnTo>
                  <a:lnTo>
                    <a:pt x="350" y="5704"/>
                  </a:lnTo>
                  <a:lnTo>
                    <a:pt x="411" y="6401"/>
                  </a:lnTo>
                  <a:lnTo>
                    <a:pt x="432" y="6729"/>
                  </a:lnTo>
                  <a:lnTo>
                    <a:pt x="432" y="7078"/>
                  </a:lnTo>
                  <a:lnTo>
                    <a:pt x="432" y="7181"/>
                  </a:lnTo>
                  <a:lnTo>
                    <a:pt x="514" y="7529"/>
                  </a:lnTo>
                  <a:lnTo>
                    <a:pt x="555" y="7899"/>
                  </a:lnTo>
                  <a:lnTo>
                    <a:pt x="616" y="8617"/>
                  </a:lnTo>
                  <a:lnTo>
                    <a:pt x="657" y="9355"/>
                  </a:lnTo>
                  <a:lnTo>
                    <a:pt x="698" y="9724"/>
                  </a:lnTo>
                  <a:lnTo>
                    <a:pt x="739" y="10073"/>
                  </a:lnTo>
                  <a:lnTo>
                    <a:pt x="842" y="10730"/>
                  </a:lnTo>
                  <a:lnTo>
                    <a:pt x="924" y="11386"/>
                  </a:lnTo>
                  <a:lnTo>
                    <a:pt x="965" y="12063"/>
                  </a:lnTo>
                  <a:lnTo>
                    <a:pt x="986" y="12391"/>
                  </a:lnTo>
                  <a:lnTo>
                    <a:pt x="965" y="12719"/>
                  </a:lnTo>
                  <a:lnTo>
                    <a:pt x="1047" y="12945"/>
                  </a:lnTo>
                  <a:lnTo>
                    <a:pt x="1088" y="13171"/>
                  </a:lnTo>
                  <a:lnTo>
                    <a:pt x="1109" y="13396"/>
                  </a:lnTo>
                  <a:lnTo>
                    <a:pt x="1129" y="13622"/>
                  </a:lnTo>
                  <a:lnTo>
                    <a:pt x="1129" y="14073"/>
                  </a:lnTo>
                  <a:lnTo>
                    <a:pt x="1150" y="14299"/>
                  </a:lnTo>
                  <a:lnTo>
                    <a:pt x="1170" y="14545"/>
                  </a:lnTo>
                  <a:lnTo>
                    <a:pt x="1334" y="15858"/>
                  </a:lnTo>
                  <a:lnTo>
                    <a:pt x="1498" y="17171"/>
                  </a:lnTo>
                  <a:lnTo>
                    <a:pt x="1539" y="17725"/>
                  </a:lnTo>
                  <a:lnTo>
                    <a:pt x="1580" y="18299"/>
                  </a:lnTo>
                  <a:lnTo>
                    <a:pt x="1642" y="18874"/>
                  </a:lnTo>
                  <a:lnTo>
                    <a:pt x="1683" y="19161"/>
                  </a:lnTo>
                  <a:lnTo>
                    <a:pt x="1724" y="19428"/>
                  </a:lnTo>
                  <a:lnTo>
                    <a:pt x="1827" y="20022"/>
                  </a:lnTo>
                  <a:lnTo>
                    <a:pt x="1888" y="20617"/>
                  </a:lnTo>
                  <a:lnTo>
                    <a:pt x="1950" y="21212"/>
                  </a:lnTo>
                  <a:lnTo>
                    <a:pt x="2011" y="21787"/>
                  </a:lnTo>
                  <a:lnTo>
                    <a:pt x="2093" y="22402"/>
                  </a:lnTo>
                  <a:lnTo>
                    <a:pt x="2175" y="23017"/>
                  </a:lnTo>
                  <a:lnTo>
                    <a:pt x="2216" y="23325"/>
                  </a:lnTo>
                  <a:lnTo>
                    <a:pt x="2237" y="23633"/>
                  </a:lnTo>
                  <a:lnTo>
                    <a:pt x="2257" y="23941"/>
                  </a:lnTo>
                  <a:lnTo>
                    <a:pt x="2237" y="24248"/>
                  </a:lnTo>
                  <a:lnTo>
                    <a:pt x="2257" y="24392"/>
                  </a:lnTo>
                  <a:lnTo>
                    <a:pt x="2298" y="24515"/>
                  </a:lnTo>
                  <a:lnTo>
                    <a:pt x="2463" y="25746"/>
                  </a:lnTo>
                  <a:lnTo>
                    <a:pt x="2545" y="26361"/>
                  </a:lnTo>
                  <a:lnTo>
                    <a:pt x="2586" y="26956"/>
                  </a:lnTo>
                  <a:lnTo>
                    <a:pt x="2586" y="27243"/>
                  </a:lnTo>
                  <a:lnTo>
                    <a:pt x="2627" y="27531"/>
                  </a:lnTo>
                  <a:lnTo>
                    <a:pt x="2688" y="28105"/>
                  </a:lnTo>
                  <a:lnTo>
                    <a:pt x="2770" y="28659"/>
                  </a:lnTo>
                  <a:lnTo>
                    <a:pt x="2832" y="29233"/>
                  </a:lnTo>
                  <a:lnTo>
                    <a:pt x="2893" y="29931"/>
                  </a:lnTo>
                  <a:lnTo>
                    <a:pt x="2975" y="30649"/>
                  </a:lnTo>
                  <a:lnTo>
                    <a:pt x="3140" y="32044"/>
                  </a:lnTo>
                  <a:lnTo>
                    <a:pt x="3201" y="32659"/>
                  </a:lnTo>
                  <a:lnTo>
                    <a:pt x="3242" y="33274"/>
                  </a:lnTo>
                  <a:lnTo>
                    <a:pt x="3304" y="33890"/>
                  </a:lnTo>
                  <a:lnTo>
                    <a:pt x="3345" y="34198"/>
                  </a:lnTo>
                  <a:lnTo>
                    <a:pt x="3386" y="34505"/>
                  </a:lnTo>
                  <a:lnTo>
                    <a:pt x="3447" y="34895"/>
                  </a:lnTo>
                  <a:lnTo>
                    <a:pt x="3488" y="35285"/>
                  </a:lnTo>
                  <a:lnTo>
                    <a:pt x="3509" y="35654"/>
                  </a:lnTo>
                  <a:lnTo>
                    <a:pt x="3570" y="36044"/>
                  </a:lnTo>
                  <a:lnTo>
                    <a:pt x="3734" y="37316"/>
                  </a:lnTo>
                  <a:lnTo>
                    <a:pt x="3878" y="38588"/>
                  </a:lnTo>
                  <a:lnTo>
                    <a:pt x="3940" y="39121"/>
                  </a:lnTo>
                  <a:lnTo>
                    <a:pt x="3981" y="39675"/>
                  </a:lnTo>
                  <a:lnTo>
                    <a:pt x="4042" y="40229"/>
                  </a:lnTo>
                  <a:lnTo>
                    <a:pt x="4083" y="40495"/>
                  </a:lnTo>
                  <a:lnTo>
                    <a:pt x="4124" y="40762"/>
                  </a:lnTo>
                  <a:lnTo>
                    <a:pt x="4186" y="41152"/>
                  </a:lnTo>
                  <a:lnTo>
                    <a:pt x="4227" y="41542"/>
                  </a:lnTo>
                  <a:lnTo>
                    <a:pt x="4247" y="41911"/>
                  </a:lnTo>
                  <a:lnTo>
                    <a:pt x="4309" y="42301"/>
                  </a:lnTo>
                  <a:lnTo>
                    <a:pt x="4473" y="43531"/>
                  </a:lnTo>
                  <a:lnTo>
                    <a:pt x="4617" y="44742"/>
                  </a:lnTo>
                  <a:lnTo>
                    <a:pt x="4719" y="45788"/>
                  </a:lnTo>
                  <a:lnTo>
                    <a:pt x="4842" y="46834"/>
                  </a:lnTo>
                  <a:lnTo>
                    <a:pt x="5006" y="48003"/>
                  </a:lnTo>
                  <a:lnTo>
                    <a:pt x="5170" y="49193"/>
                  </a:lnTo>
                  <a:lnTo>
                    <a:pt x="5355" y="50957"/>
                  </a:lnTo>
                  <a:lnTo>
                    <a:pt x="5560" y="52722"/>
                  </a:lnTo>
                  <a:lnTo>
                    <a:pt x="5581" y="52886"/>
                  </a:lnTo>
                  <a:lnTo>
                    <a:pt x="5622" y="53050"/>
                  </a:lnTo>
                  <a:lnTo>
                    <a:pt x="5683" y="53193"/>
                  </a:lnTo>
                  <a:lnTo>
                    <a:pt x="5745" y="53317"/>
                  </a:lnTo>
                  <a:lnTo>
                    <a:pt x="5847" y="53440"/>
                  </a:lnTo>
                  <a:lnTo>
                    <a:pt x="5970" y="53542"/>
                  </a:lnTo>
                  <a:lnTo>
                    <a:pt x="6094" y="53645"/>
                  </a:lnTo>
                  <a:lnTo>
                    <a:pt x="6258" y="53727"/>
                  </a:lnTo>
                  <a:lnTo>
                    <a:pt x="6935" y="53994"/>
                  </a:lnTo>
                  <a:lnTo>
                    <a:pt x="7612" y="54281"/>
                  </a:lnTo>
                  <a:lnTo>
                    <a:pt x="8309" y="54527"/>
                  </a:lnTo>
                  <a:lnTo>
                    <a:pt x="9006" y="54732"/>
                  </a:lnTo>
                  <a:lnTo>
                    <a:pt x="9232" y="54794"/>
                  </a:lnTo>
                  <a:lnTo>
                    <a:pt x="9458" y="54794"/>
                  </a:lnTo>
                  <a:lnTo>
                    <a:pt x="9786" y="54732"/>
                  </a:lnTo>
                  <a:lnTo>
                    <a:pt x="9889" y="54691"/>
                  </a:lnTo>
                  <a:lnTo>
                    <a:pt x="9991" y="54650"/>
                  </a:lnTo>
                  <a:lnTo>
                    <a:pt x="10053" y="54588"/>
                  </a:lnTo>
                  <a:lnTo>
                    <a:pt x="10094" y="54465"/>
                  </a:lnTo>
                  <a:lnTo>
                    <a:pt x="10135" y="54301"/>
                  </a:lnTo>
                  <a:lnTo>
                    <a:pt x="10155" y="54055"/>
                  </a:lnTo>
                  <a:lnTo>
                    <a:pt x="10155" y="53686"/>
                  </a:lnTo>
                  <a:lnTo>
                    <a:pt x="10135" y="53337"/>
                  </a:lnTo>
                  <a:lnTo>
                    <a:pt x="10094" y="52968"/>
                  </a:lnTo>
                  <a:lnTo>
                    <a:pt x="10053" y="52599"/>
                  </a:lnTo>
                  <a:lnTo>
                    <a:pt x="9950" y="51881"/>
                  </a:lnTo>
                  <a:lnTo>
                    <a:pt x="9909" y="51511"/>
                  </a:lnTo>
                  <a:lnTo>
                    <a:pt x="9868" y="51142"/>
                  </a:lnTo>
                  <a:lnTo>
                    <a:pt x="9807" y="50609"/>
                  </a:lnTo>
                  <a:lnTo>
                    <a:pt x="9745" y="50075"/>
                  </a:lnTo>
                  <a:lnTo>
                    <a:pt x="9581" y="48988"/>
                  </a:lnTo>
                  <a:lnTo>
                    <a:pt x="9150" y="45993"/>
                  </a:lnTo>
                  <a:lnTo>
                    <a:pt x="8986" y="44906"/>
                  </a:lnTo>
                  <a:lnTo>
                    <a:pt x="8904" y="44372"/>
                  </a:lnTo>
                  <a:lnTo>
                    <a:pt x="8863" y="43839"/>
                  </a:lnTo>
                  <a:lnTo>
                    <a:pt x="8822" y="43183"/>
                  </a:lnTo>
                  <a:lnTo>
                    <a:pt x="8740" y="42547"/>
                  </a:lnTo>
                  <a:lnTo>
                    <a:pt x="8678" y="41911"/>
                  </a:lnTo>
                  <a:lnTo>
                    <a:pt x="8617" y="41275"/>
                  </a:lnTo>
                  <a:lnTo>
                    <a:pt x="8555" y="40331"/>
                  </a:lnTo>
                  <a:lnTo>
                    <a:pt x="8514" y="39839"/>
                  </a:lnTo>
                  <a:lnTo>
                    <a:pt x="8432" y="39367"/>
                  </a:lnTo>
                  <a:lnTo>
                    <a:pt x="8371" y="38957"/>
                  </a:lnTo>
                  <a:lnTo>
                    <a:pt x="8309" y="38526"/>
                  </a:lnTo>
                  <a:lnTo>
                    <a:pt x="8247" y="37685"/>
                  </a:lnTo>
                  <a:lnTo>
                    <a:pt x="8206" y="36844"/>
                  </a:lnTo>
                  <a:lnTo>
                    <a:pt x="8165" y="36434"/>
                  </a:lnTo>
                  <a:lnTo>
                    <a:pt x="8124" y="36003"/>
                  </a:lnTo>
                  <a:lnTo>
                    <a:pt x="7981" y="34833"/>
                  </a:lnTo>
                  <a:lnTo>
                    <a:pt x="7858" y="33644"/>
                  </a:lnTo>
                  <a:lnTo>
                    <a:pt x="7776" y="32823"/>
                  </a:lnTo>
                  <a:lnTo>
                    <a:pt x="7755" y="32413"/>
                  </a:lnTo>
                  <a:lnTo>
                    <a:pt x="7755" y="32003"/>
                  </a:lnTo>
                  <a:lnTo>
                    <a:pt x="7755" y="31797"/>
                  </a:lnTo>
                  <a:lnTo>
                    <a:pt x="7735" y="31592"/>
                  </a:lnTo>
                  <a:lnTo>
                    <a:pt x="7673" y="31203"/>
                  </a:lnTo>
                  <a:lnTo>
                    <a:pt x="7591" y="30792"/>
                  </a:lnTo>
                  <a:lnTo>
                    <a:pt x="7571" y="30587"/>
                  </a:lnTo>
                  <a:lnTo>
                    <a:pt x="7550" y="30382"/>
                  </a:lnTo>
                  <a:lnTo>
                    <a:pt x="7550" y="30033"/>
                  </a:lnTo>
                  <a:lnTo>
                    <a:pt x="7529" y="29705"/>
                  </a:lnTo>
                  <a:lnTo>
                    <a:pt x="7488" y="29356"/>
                  </a:lnTo>
                  <a:lnTo>
                    <a:pt x="7427" y="29008"/>
                  </a:lnTo>
                  <a:lnTo>
                    <a:pt x="7345" y="28495"/>
                  </a:lnTo>
                  <a:lnTo>
                    <a:pt x="7263" y="27982"/>
                  </a:lnTo>
                  <a:lnTo>
                    <a:pt x="7222" y="27448"/>
                  </a:lnTo>
                  <a:lnTo>
                    <a:pt x="7201" y="26936"/>
                  </a:lnTo>
                  <a:lnTo>
                    <a:pt x="7201" y="26566"/>
                  </a:lnTo>
                  <a:lnTo>
                    <a:pt x="7160" y="26197"/>
                  </a:lnTo>
                  <a:lnTo>
                    <a:pt x="7078" y="25459"/>
                  </a:lnTo>
                  <a:lnTo>
                    <a:pt x="7037" y="25110"/>
                  </a:lnTo>
                  <a:lnTo>
                    <a:pt x="6996" y="24741"/>
                  </a:lnTo>
                  <a:lnTo>
                    <a:pt x="6976" y="24371"/>
                  </a:lnTo>
                  <a:lnTo>
                    <a:pt x="6976" y="24002"/>
                  </a:lnTo>
                  <a:lnTo>
                    <a:pt x="6976" y="23920"/>
                  </a:lnTo>
                  <a:lnTo>
                    <a:pt x="6955" y="23817"/>
                  </a:lnTo>
                  <a:lnTo>
                    <a:pt x="6894" y="23653"/>
                  </a:lnTo>
                  <a:lnTo>
                    <a:pt x="6853" y="23489"/>
                  </a:lnTo>
                  <a:lnTo>
                    <a:pt x="6832" y="23325"/>
                  </a:lnTo>
                  <a:lnTo>
                    <a:pt x="6812" y="23141"/>
                  </a:lnTo>
                  <a:lnTo>
                    <a:pt x="6812" y="22812"/>
                  </a:lnTo>
                  <a:lnTo>
                    <a:pt x="6832" y="22464"/>
                  </a:lnTo>
                  <a:lnTo>
                    <a:pt x="6853" y="22115"/>
                  </a:lnTo>
                  <a:lnTo>
                    <a:pt x="6832" y="21746"/>
                  </a:lnTo>
                  <a:lnTo>
                    <a:pt x="6791" y="21397"/>
                  </a:lnTo>
                  <a:lnTo>
                    <a:pt x="6750" y="21048"/>
                  </a:lnTo>
                  <a:lnTo>
                    <a:pt x="6647" y="20351"/>
                  </a:lnTo>
                  <a:lnTo>
                    <a:pt x="6606" y="20002"/>
                  </a:lnTo>
                  <a:lnTo>
                    <a:pt x="6586" y="19633"/>
                  </a:lnTo>
                  <a:lnTo>
                    <a:pt x="6565" y="19530"/>
                  </a:lnTo>
                  <a:lnTo>
                    <a:pt x="6524" y="19428"/>
                  </a:lnTo>
                  <a:lnTo>
                    <a:pt x="6422" y="19222"/>
                  </a:lnTo>
                  <a:lnTo>
                    <a:pt x="6278" y="19243"/>
                  </a:lnTo>
                  <a:lnTo>
                    <a:pt x="6135" y="19304"/>
                  </a:lnTo>
                  <a:lnTo>
                    <a:pt x="5868" y="19407"/>
                  </a:lnTo>
                  <a:lnTo>
                    <a:pt x="5601" y="19571"/>
                  </a:lnTo>
                  <a:lnTo>
                    <a:pt x="5376" y="19735"/>
                  </a:lnTo>
                  <a:lnTo>
                    <a:pt x="5129" y="19899"/>
                  </a:lnTo>
                  <a:lnTo>
                    <a:pt x="4904" y="20043"/>
                  </a:lnTo>
                  <a:lnTo>
                    <a:pt x="4658" y="20166"/>
                  </a:lnTo>
                  <a:lnTo>
                    <a:pt x="4534" y="20207"/>
                  </a:lnTo>
                  <a:lnTo>
                    <a:pt x="4411" y="20248"/>
                  </a:lnTo>
                  <a:lnTo>
                    <a:pt x="4760" y="20063"/>
                  </a:lnTo>
                  <a:lnTo>
                    <a:pt x="5109" y="19838"/>
                  </a:lnTo>
                  <a:lnTo>
                    <a:pt x="5417" y="19592"/>
                  </a:lnTo>
                  <a:lnTo>
                    <a:pt x="5683" y="19325"/>
                  </a:lnTo>
                  <a:lnTo>
                    <a:pt x="5827" y="19161"/>
                  </a:lnTo>
                  <a:lnTo>
                    <a:pt x="5929" y="18997"/>
                  </a:lnTo>
                  <a:lnTo>
                    <a:pt x="6052" y="18833"/>
                  </a:lnTo>
                  <a:lnTo>
                    <a:pt x="6135" y="18648"/>
                  </a:lnTo>
                  <a:lnTo>
                    <a:pt x="6217" y="18443"/>
                  </a:lnTo>
                  <a:lnTo>
                    <a:pt x="6299" y="18238"/>
                  </a:lnTo>
                  <a:lnTo>
                    <a:pt x="6360" y="18033"/>
                  </a:lnTo>
                  <a:lnTo>
                    <a:pt x="6401" y="17807"/>
                  </a:lnTo>
                  <a:lnTo>
                    <a:pt x="6340" y="17622"/>
                  </a:lnTo>
                  <a:lnTo>
                    <a:pt x="6299" y="17540"/>
                  </a:lnTo>
                  <a:lnTo>
                    <a:pt x="6299" y="17458"/>
                  </a:lnTo>
                  <a:lnTo>
                    <a:pt x="6299" y="17109"/>
                  </a:lnTo>
                  <a:lnTo>
                    <a:pt x="6278" y="16761"/>
                  </a:lnTo>
                  <a:lnTo>
                    <a:pt x="6237" y="16391"/>
                  </a:lnTo>
                  <a:lnTo>
                    <a:pt x="6176" y="16043"/>
                  </a:lnTo>
                  <a:lnTo>
                    <a:pt x="6094" y="15345"/>
                  </a:lnTo>
                  <a:lnTo>
                    <a:pt x="6073" y="14996"/>
                  </a:lnTo>
                  <a:lnTo>
                    <a:pt x="6073" y="14627"/>
                  </a:lnTo>
                  <a:lnTo>
                    <a:pt x="6073" y="14504"/>
                  </a:lnTo>
                  <a:lnTo>
                    <a:pt x="6052" y="14361"/>
                  </a:lnTo>
                  <a:lnTo>
                    <a:pt x="5970" y="14012"/>
                  </a:lnTo>
                  <a:lnTo>
                    <a:pt x="5909" y="13643"/>
                  </a:lnTo>
                  <a:lnTo>
                    <a:pt x="5868" y="13273"/>
                  </a:lnTo>
                  <a:lnTo>
                    <a:pt x="5847" y="12904"/>
                  </a:lnTo>
                  <a:lnTo>
                    <a:pt x="5806" y="12186"/>
                  </a:lnTo>
                  <a:lnTo>
                    <a:pt x="5786" y="11817"/>
                  </a:lnTo>
                  <a:lnTo>
                    <a:pt x="5765" y="11448"/>
                  </a:lnTo>
                  <a:lnTo>
                    <a:pt x="5581" y="10053"/>
                  </a:lnTo>
                  <a:lnTo>
                    <a:pt x="5540" y="9704"/>
                  </a:lnTo>
                  <a:lnTo>
                    <a:pt x="5519" y="9335"/>
                  </a:lnTo>
                  <a:lnTo>
                    <a:pt x="5499" y="8986"/>
                  </a:lnTo>
                  <a:lnTo>
                    <a:pt x="5519" y="8637"/>
                  </a:lnTo>
                  <a:lnTo>
                    <a:pt x="5519" y="8535"/>
                  </a:lnTo>
                  <a:lnTo>
                    <a:pt x="5499" y="8453"/>
                  </a:lnTo>
                  <a:lnTo>
                    <a:pt x="5417" y="8124"/>
                  </a:lnTo>
                  <a:lnTo>
                    <a:pt x="5376" y="7796"/>
                  </a:lnTo>
                  <a:lnTo>
                    <a:pt x="5335" y="7468"/>
                  </a:lnTo>
                  <a:lnTo>
                    <a:pt x="5293" y="7140"/>
                  </a:lnTo>
                  <a:lnTo>
                    <a:pt x="5252" y="6483"/>
                  </a:lnTo>
                  <a:lnTo>
                    <a:pt x="5211" y="5827"/>
                  </a:lnTo>
                  <a:lnTo>
                    <a:pt x="5006" y="4186"/>
                  </a:lnTo>
                  <a:lnTo>
                    <a:pt x="4801" y="2545"/>
                  </a:lnTo>
                  <a:lnTo>
                    <a:pt x="4760" y="2339"/>
                  </a:lnTo>
                  <a:lnTo>
                    <a:pt x="4678" y="2114"/>
                  </a:lnTo>
                  <a:lnTo>
                    <a:pt x="4658" y="2011"/>
                  </a:lnTo>
                  <a:lnTo>
                    <a:pt x="4637" y="1909"/>
                  </a:lnTo>
                  <a:lnTo>
                    <a:pt x="4658" y="1786"/>
                  </a:lnTo>
                  <a:lnTo>
                    <a:pt x="4678" y="1662"/>
                  </a:lnTo>
                  <a:lnTo>
                    <a:pt x="4699" y="1601"/>
                  </a:lnTo>
                  <a:lnTo>
                    <a:pt x="4699" y="1539"/>
                  </a:lnTo>
                  <a:lnTo>
                    <a:pt x="4678" y="1498"/>
                  </a:lnTo>
                  <a:lnTo>
                    <a:pt x="4658" y="1437"/>
                  </a:lnTo>
                  <a:lnTo>
                    <a:pt x="4575" y="1355"/>
                  </a:lnTo>
                  <a:lnTo>
                    <a:pt x="4473" y="1314"/>
                  </a:lnTo>
                  <a:lnTo>
                    <a:pt x="3816" y="1006"/>
                  </a:lnTo>
                  <a:lnTo>
                    <a:pt x="3140" y="719"/>
                  </a:lnTo>
                  <a:lnTo>
                    <a:pt x="2196" y="370"/>
                  </a:lnTo>
                  <a:lnTo>
                    <a:pt x="1704" y="206"/>
                  </a:lnTo>
                  <a:lnTo>
                    <a:pt x="1232" y="62"/>
                  </a:lnTo>
                  <a:lnTo>
                    <a:pt x="1027" y="21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234595" y="3507637"/>
              <a:ext cx="405880" cy="769815"/>
            </a:xfrm>
            <a:custGeom>
              <a:rect b="b" l="l" r="r" t="t"/>
              <a:pathLst>
                <a:path extrusionOk="0" h="36926" w="19469">
                  <a:moveTo>
                    <a:pt x="19284" y="0"/>
                  </a:moveTo>
                  <a:lnTo>
                    <a:pt x="19099" y="185"/>
                  </a:lnTo>
                  <a:lnTo>
                    <a:pt x="18361" y="3959"/>
                  </a:lnTo>
                  <a:lnTo>
                    <a:pt x="17910" y="6195"/>
                  </a:lnTo>
                  <a:lnTo>
                    <a:pt x="17684" y="7303"/>
                  </a:lnTo>
                  <a:lnTo>
                    <a:pt x="17438" y="8431"/>
                  </a:lnTo>
                  <a:lnTo>
                    <a:pt x="17192" y="9375"/>
                  </a:lnTo>
                  <a:lnTo>
                    <a:pt x="16966" y="10339"/>
                  </a:lnTo>
                  <a:lnTo>
                    <a:pt x="16453" y="12226"/>
                  </a:lnTo>
                  <a:lnTo>
                    <a:pt x="16104" y="13519"/>
                  </a:lnTo>
                  <a:lnTo>
                    <a:pt x="15920" y="14155"/>
                  </a:lnTo>
                  <a:lnTo>
                    <a:pt x="15715" y="14791"/>
                  </a:lnTo>
                  <a:lnTo>
                    <a:pt x="14689" y="17909"/>
                  </a:lnTo>
                  <a:lnTo>
                    <a:pt x="14156" y="19468"/>
                  </a:lnTo>
                  <a:lnTo>
                    <a:pt x="13602" y="21027"/>
                  </a:lnTo>
                  <a:lnTo>
                    <a:pt x="13273" y="21868"/>
                  </a:lnTo>
                  <a:lnTo>
                    <a:pt x="12945" y="22709"/>
                  </a:lnTo>
                  <a:lnTo>
                    <a:pt x="12248" y="24391"/>
                  </a:lnTo>
                  <a:lnTo>
                    <a:pt x="11509" y="26032"/>
                  </a:lnTo>
                  <a:lnTo>
                    <a:pt x="10750" y="27673"/>
                  </a:lnTo>
                  <a:lnTo>
                    <a:pt x="10443" y="28268"/>
                  </a:lnTo>
                  <a:lnTo>
                    <a:pt x="10135" y="28884"/>
                  </a:lnTo>
                  <a:lnTo>
                    <a:pt x="9827" y="29479"/>
                  </a:lnTo>
                  <a:lnTo>
                    <a:pt x="9478" y="30053"/>
                  </a:lnTo>
                  <a:lnTo>
                    <a:pt x="8781" y="31222"/>
                  </a:lnTo>
                  <a:lnTo>
                    <a:pt x="8063" y="32351"/>
                  </a:lnTo>
                  <a:lnTo>
                    <a:pt x="7796" y="32740"/>
                  </a:lnTo>
                  <a:lnTo>
                    <a:pt x="7530" y="33110"/>
                  </a:lnTo>
                  <a:lnTo>
                    <a:pt x="7242" y="33458"/>
                  </a:lnTo>
                  <a:lnTo>
                    <a:pt x="6914" y="33787"/>
                  </a:lnTo>
                  <a:lnTo>
                    <a:pt x="6586" y="34094"/>
                  </a:lnTo>
                  <a:lnTo>
                    <a:pt x="6237" y="34382"/>
                  </a:lnTo>
                  <a:lnTo>
                    <a:pt x="5868" y="34628"/>
                  </a:lnTo>
                  <a:lnTo>
                    <a:pt x="5458" y="34853"/>
                  </a:lnTo>
                  <a:lnTo>
                    <a:pt x="4965" y="35100"/>
                  </a:lnTo>
                  <a:lnTo>
                    <a:pt x="4473" y="35325"/>
                  </a:lnTo>
                  <a:lnTo>
                    <a:pt x="3940" y="35592"/>
                  </a:lnTo>
                  <a:lnTo>
                    <a:pt x="3386" y="35797"/>
                  </a:lnTo>
                  <a:lnTo>
                    <a:pt x="2852" y="35982"/>
                  </a:lnTo>
                  <a:lnTo>
                    <a:pt x="2278" y="36146"/>
                  </a:lnTo>
                  <a:lnTo>
                    <a:pt x="1724" y="36289"/>
                  </a:lnTo>
                  <a:lnTo>
                    <a:pt x="1150" y="36392"/>
                  </a:lnTo>
                  <a:lnTo>
                    <a:pt x="575" y="36494"/>
                  </a:lnTo>
                  <a:lnTo>
                    <a:pt x="1" y="36556"/>
                  </a:lnTo>
                  <a:lnTo>
                    <a:pt x="1" y="36638"/>
                  </a:lnTo>
                  <a:lnTo>
                    <a:pt x="1" y="36700"/>
                  </a:lnTo>
                  <a:lnTo>
                    <a:pt x="22" y="36761"/>
                  </a:lnTo>
                  <a:lnTo>
                    <a:pt x="42" y="36782"/>
                  </a:lnTo>
                  <a:lnTo>
                    <a:pt x="124" y="36823"/>
                  </a:lnTo>
                  <a:lnTo>
                    <a:pt x="411" y="36823"/>
                  </a:lnTo>
                  <a:lnTo>
                    <a:pt x="493" y="36864"/>
                  </a:lnTo>
                  <a:lnTo>
                    <a:pt x="514" y="36884"/>
                  </a:lnTo>
                  <a:lnTo>
                    <a:pt x="534" y="36925"/>
                  </a:lnTo>
                  <a:lnTo>
                    <a:pt x="2914" y="36905"/>
                  </a:lnTo>
                  <a:lnTo>
                    <a:pt x="3078" y="36823"/>
                  </a:lnTo>
                  <a:lnTo>
                    <a:pt x="3160" y="36782"/>
                  </a:lnTo>
                  <a:lnTo>
                    <a:pt x="3242" y="36761"/>
                  </a:lnTo>
                  <a:lnTo>
                    <a:pt x="3735" y="36741"/>
                  </a:lnTo>
                  <a:lnTo>
                    <a:pt x="4227" y="36700"/>
                  </a:lnTo>
                  <a:lnTo>
                    <a:pt x="5232" y="36577"/>
                  </a:lnTo>
                  <a:lnTo>
                    <a:pt x="6545" y="36412"/>
                  </a:lnTo>
                  <a:lnTo>
                    <a:pt x="7858" y="36207"/>
                  </a:lnTo>
                  <a:lnTo>
                    <a:pt x="8555" y="36064"/>
                  </a:lnTo>
                  <a:lnTo>
                    <a:pt x="9273" y="35920"/>
                  </a:lnTo>
                  <a:lnTo>
                    <a:pt x="9971" y="35756"/>
                  </a:lnTo>
                  <a:lnTo>
                    <a:pt x="10668" y="35592"/>
                  </a:lnTo>
                  <a:lnTo>
                    <a:pt x="11366" y="35407"/>
                  </a:lnTo>
                  <a:lnTo>
                    <a:pt x="12043" y="35202"/>
                  </a:lnTo>
                  <a:lnTo>
                    <a:pt x="12740" y="34976"/>
                  </a:lnTo>
                  <a:lnTo>
                    <a:pt x="13417" y="34751"/>
                  </a:lnTo>
                  <a:lnTo>
                    <a:pt x="13909" y="34546"/>
                  </a:lnTo>
                  <a:lnTo>
                    <a:pt x="14381" y="34320"/>
                  </a:lnTo>
                  <a:lnTo>
                    <a:pt x="14853" y="34074"/>
                  </a:lnTo>
                  <a:lnTo>
                    <a:pt x="15304" y="33807"/>
                  </a:lnTo>
                  <a:lnTo>
                    <a:pt x="15510" y="33664"/>
                  </a:lnTo>
                  <a:lnTo>
                    <a:pt x="15694" y="33520"/>
                  </a:lnTo>
                  <a:lnTo>
                    <a:pt x="15838" y="33335"/>
                  </a:lnTo>
                  <a:lnTo>
                    <a:pt x="15981" y="33151"/>
                  </a:lnTo>
                  <a:lnTo>
                    <a:pt x="16063" y="32946"/>
                  </a:lnTo>
                  <a:lnTo>
                    <a:pt x="16145" y="32720"/>
                  </a:lnTo>
                  <a:lnTo>
                    <a:pt x="16166" y="32494"/>
                  </a:lnTo>
                  <a:lnTo>
                    <a:pt x="16166" y="32228"/>
                  </a:lnTo>
                  <a:lnTo>
                    <a:pt x="16145" y="31961"/>
                  </a:lnTo>
                  <a:lnTo>
                    <a:pt x="16145" y="31715"/>
                  </a:lnTo>
                  <a:lnTo>
                    <a:pt x="16166" y="31469"/>
                  </a:lnTo>
                  <a:lnTo>
                    <a:pt x="16207" y="31222"/>
                  </a:lnTo>
                  <a:lnTo>
                    <a:pt x="16289" y="30874"/>
                  </a:lnTo>
                  <a:lnTo>
                    <a:pt x="16310" y="30545"/>
                  </a:lnTo>
                  <a:lnTo>
                    <a:pt x="16330" y="29848"/>
                  </a:lnTo>
                  <a:lnTo>
                    <a:pt x="16351" y="29438"/>
                  </a:lnTo>
                  <a:lnTo>
                    <a:pt x="16371" y="29233"/>
                  </a:lnTo>
                  <a:lnTo>
                    <a:pt x="16433" y="29048"/>
                  </a:lnTo>
                  <a:lnTo>
                    <a:pt x="16474" y="28843"/>
                  </a:lnTo>
                  <a:lnTo>
                    <a:pt x="16515" y="28638"/>
                  </a:lnTo>
                  <a:lnTo>
                    <a:pt x="16515" y="28227"/>
                  </a:lnTo>
                  <a:lnTo>
                    <a:pt x="16597" y="26997"/>
                  </a:lnTo>
                  <a:lnTo>
                    <a:pt x="16658" y="26381"/>
                  </a:lnTo>
                  <a:lnTo>
                    <a:pt x="16699" y="26073"/>
                  </a:lnTo>
                  <a:lnTo>
                    <a:pt x="16761" y="25766"/>
                  </a:lnTo>
                  <a:lnTo>
                    <a:pt x="16822" y="25437"/>
                  </a:lnTo>
                  <a:lnTo>
                    <a:pt x="16863" y="25109"/>
                  </a:lnTo>
                  <a:lnTo>
                    <a:pt x="16925" y="24453"/>
                  </a:lnTo>
                  <a:lnTo>
                    <a:pt x="16966" y="23796"/>
                  </a:lnTo>
                  <a:lnTo>
                    <a:pt x="17028" y="23140"/>
                  </a:lnTo>
                  <a:lnTo>
                    <a:pt x="17110" y="22545"/>
                  </a:lnTo>
                  <a:lnTo>
                    <a:pt x="17192" y="21930"/>
                  </a:lnTo>
                  <a:lnTo>
                    <a:pt x="17294" y="20699"/>
                  </a:lnTo>
                  <a:lnTo>
                    <a:pt x="17376" y="19899"/>
                  </a:lnTo>
                  <a:lnTo>
                    <a:pt x="17499" y="19119"/>
                  </a:lnTo>
                  <a:lnTo>
                    <a:pt x="17581" y="18319"/>
                  </a:lnTo>
                  <a:lnTo>
                    <a:pt x="17622" y="17929"/>
                  </a:lnTo>
                  <a:lnTo>
                    <a:pt x="17622" y="17519"/>
                  </a:lnTo>
                  <a:lnTo>
                    <a:pt x="17643" y="17375"/>
                  </a:lnTo>
                  <a:lnTo>
                    <a:pt x="17663" y="17252"/>
                  </a:lnTo>
                  <a:lnTo>
                    <a:pt x="17746" y="16924"/>
                  </a:lnTo>
                  <a:lnTo>
                    <a:pt x="17787" y="16596"/>
                  </a:lnTo>
                  <a:lnTo>
                    <a:pt x="17828" y="16268"/>
                  </a:lnTo>
                  <a:lnTo>
                    <a:pt x="17848" y="15939"/>
                  </a:lnTo>
                  <a:lnTo>
                    <a:pt x="17889" y="15283"/>
                  </a:lnTo>
                  <a:lnTo>
                    <a:pt x="17910" y="14955"/>
                  </a:lnTo>
                  <a:lnTo>
                    <a:pt x="17971" y="14627"/>
                  </a:lnTo>
                  <a:lnTo>
                    <a:pt x="18012" y="14339"/>
                  </a:lnTo>
                  <a:lnTo>
                    <a:pt x="18053" y="14052"/>
                  </a:lnTo>
                  <a:lnTo>
                    <a:pt x="18094" y="13498"/>
                  </a:lnTo>
                  <a:lnTo>
                    <a:pt x="18135" y="12924"/>
                  </a:lnTo>
                  <a:lnTo>
                    <a:pt x="18176" y="12637"/>
                  </a:lnTo>
                  <a:lnTo>
                    <a:pt x="18217" y="12370"/>
                  </a:lnTo>
                  <a:lnTo>
                    <a:pt x="18279" y="12042"/>
                  </a:lnTo>
                  <a:lnTo>
                    <a:pt x="18320" y="11714"/>
                  </a:lnTo>
                  <a:lnTo>
                    <a:pt x="18381" y="11037"/>
                  </a:lnTo>
                  <a:lnTo>
                    <a:pt x="18422" y="10380"/>
                  </a:lnTo>
                  <a:lnTo>
                    <a:pt x="18464" y="10052"/>
                  </a:lnTo>
                  <a:lnTo>
                    <a:pt x="18505" y="9724"/>
                  </a:lnTo>
                  <a:lnTo>
                    <a:pt x="18607" y="9129"/>
                  </a:lnTo>
                  <a:lnTo>
                    <a:pt x="18689" y="8513"/>
                  </a:lnTo>
                  <a:lnTo>
                    <a:pt x="18730" y="8206"/>
                  </a:lnTo>
                  <a:lnTo>
                    <a:pt x="18751" y="7898"/>
                  </a:lnTo>
                  <a:lnTo>
                    <a:pt x="18751" y="7590"/>
                  </a:lnTo>
                  <a:lnTo>
                    <a:pt x="18751" y="7283"/>
                  </a:lnTo>
                  <a:lnTo>
                    <a:pt x="18833" y="6995"/>
                  </a:lnTo>
                  <a:lnTo>
                    <a:pt x="18874" y="6708"/>
                  </a:lnTo>
                  <a:lnTo>
                    <a:pt x="18894" y="6401"/>
                  </a:lnTo>
                  <a:lnTo>
                    <a:pt x="18915" y="6113"/>
                  </a:lnTo>
                  <a:lnTo>
                    <a:pt x="18915" y="5806"/>
                  </a:lnTo>
                  <a:lnTo>
                    <a:pt x="18956" y="5518"/>
                  </a:lnTo>
                  <a:lnTo>
                    <a:pt x="18997" y="5231"/>
                  </a:lnTo>
                  <a:lnTo>
                    <a:pt x="19079" y="4944"/>
                  </a:lnTo>
                  <a:lnTo>
                    <a:pt x="19058" y="4616"/>
                  </a:lnTo>
                  <a:lnTo>
                    <a:pt x="19079" y="4288"/>
                  </a:lnTo>
                  <a:lnTo>
                    <a:pt x="19120" y="3980"/>
                  </a:lnTo>
                  <a:lnTo>
                    <a:pt x="19161" y="3652"/>
                  </a:lnTo>
                  <a:lnTo>
                    <a:pt x="19264" y="3016"/>
                  </a:lnTo>
                  <a:lnTo>
                    <a:pt x="19284" y="2708"/>
                  </a:lnTo>
                  <a:lnTo>
                    <a:pt x="19284" y="2380"/>
                  </a:lnTo>
                  <a:lnTo>
                    <a:pt x="19284" y="2195"/>
                  </a:lnTo>
                  <a:lnTo>
                    <a:pt x="19305" y="2113"/>
                  </a:lnTo>
                  <a:lnTo>
                    <a:pt x="19325" y="2031"/>
                  </a:lnTo>
                  <a:lnTo>
                    <a:pt x="19387" y="1785"/>
                  </a:lnTo>
                  <a:lnTo>
                    <a:pt x="19428" y="1518"/>
                  </a:lnTo>
                  <a:lnTo>
                    <a:pt x="19448" y="1272"/>
                  </a:lnTo>
                  <a:lnTo>
                    <a:pt x="19469" y="1026"/>
                  </a:lnTo>
                  <a:lnTo>
                    <a:pt x="19448" y="534"/>
                  </a:lnTo>
                  <a:lnTo>
                    <a:pt x="19428" y="21"/>
                  </a:lnTo>
                  <a:lnTo>
                    <a:pt x="19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080636" y="3258301"/>
              <a:ext cx="157419" cy="351551"/>
            </a:xfrm>
            <a:custGeom>
              <a:rect b="b" l="l" r="r" t="t"/>
              <a:pathLst>
                <a:path extrusionOk="0" h="16863" w="7551">
                  <a:moveTo>
                    <a:pt x="1929" y="1"/>
                  </a:moveTo>
                  <a:lnTo>
                    <a:pt x="1786" y="42"/>
                  </a:lnTo>
                  <a:lnTo>
                    <a:pt x="1478" y="144"/>
                  </a:lnTo>
                  <a:lnTo>
                    <a:pt x="1109" y="288"/>
                  </a:lnTo>
                  <a:lnTo>
                    <a:pt x="801" y="452"/>
                  </a:lnTo>
                  <a:lnTo>
                    <a:pt x="514" y="616"/>
                  </a:lnTo>
                  <a:lnTo>
                    <a:pt x="370" y="719"/>
                  </a:lnTo>
                  <a:lnTo>
                    <a:pt x="247" y="842"/>
                  </a:lnTo>
                  <a:lnTo>
                    <a:pt x="104" y="965"/>
                  </a:lnTo>
                  <a:lnTo>
                    <a:pt x="1" y="1088"/>
                  </a:lnTo>
                  <a:lnTo>
                    <a:pt x="42" y="1170"/>
                  </a:lnTo>
                  <a:lnTo>
                    <a:pt x="104" y="1231"/>
                  </a:lnTo>
                  <a:lnTo>
                    <a:pt x="186" y="1252"/>
                  </a:lnTo>
                  <a:lnTo>
                    <a:pt x="247" y="1293"/>
                  </a:lnTo>
                  <a:lnTo>
                    <a:pt x="822" y="1293"/>
                  </a:lnTo>
                  <a:lnTo>
                    <a:pt x="1047" y="1313"/>
                  </a:lnTo>
                  <a:lnTo>
                    <a:pt x="1252" y="1395"/>
                  </a:lnTo>
                  <a:lnTo>
                    <a:pt x="1437" y="1478"/>
                  </a:lnTo>
                  <a:lnTo>
                    <a:pt x="1622" y="1601"/>
                  </a:lnTo>
                  <a:lnTo>
                    <a:pt x="1786" y="1765"/>
                  </a:lnTo>
                  <a:lnTo>
                    <a:pt x="1929" y="1929"/>
                  </a:lnTo>
                  <a:lnTo>
                    <a:pt x="2073" y="2134"/>
                  </a:lnTo>
                  <a:lnTo>
                    <a:pt x="2237" y="2442"/>
                  </a:lnTo>
                  <a:lnTo>
                    <a:pt x="2381" y="2749"/>
                  </a:lnTo>
                  <a:lnTo>
                    <a:pt x="2504" y="3057"/>
                  </a:lnTo>
                  <a:lnTo>
                    <a:pt x="2606" y="3385"/>
                  </a:lnTo>
                  <a:lnTo>
                    <a:pt x="2770" y="3980"/>
                  </a:lnTo>
                  <a:lnTo>
                    <a:pt x="2914" y="4575"/>
                  </a:lnTo>
                  <a:lnTo>
                    <a:pt x="3037" y="5150"/>
                  </a:lnTo>
                  <a:lnTo>
                    <a:pt x="3140" y="5744"/>
                  </a:lnTo>
                  <a:lnTo>
                    <a:pt x="3324" y="6955"/>
                  </a:lnTo>
                  <a:lnTo>
                    <a:pt x="3488" y="8145"/>
                  </a:lnTo>
                  <a:lnTo>
                    <a:pt x="3591" y="8842"/>
                  </a:lnTo>
                  <a:lnTo>
                    <a:pt x="3693" y="9519"/>
                  </a:lnTo>
                  <a:lnTo>
                    <a:pt x="3837" y="10216"/>
                  </a:lnTo>
                  <a:lnTo>
                    <a:pt x="3981" y="10893"/>
                  </a:lnTo>
                  <a:lnTo>
                    <a:pt x="4124" y="11570"/>
                  </a:lnTo>
                  <a:lnTo>
                    <a:pt x="4309" y="12227"/>
                  </a:lnTo>
                  <a:lnTo>
                    <a:pt x="4514" y="12904"/>
                  </a:lnTo>
                  <a:lnTo>
                    <a:pt x="4760" y="13560"/>
                  </a:lnTo>
                  <a:lnTo>
                    <a:pt x="4883" y="13929"/>
                  </a:lnTo>
                  <a:lnTo>
                    <a:pt x="5047" y="14278"/>
                  </a:lnTo>
                  <a:lnTo>
                    <a:pt x="5212" y="14627"/>
                  </a:lnTo>
                  <a:lnTo>
                    <a:pt x="5396" y="14976"/>
                  </a:lnTo>
                  <a:lnTo>
                    <a:pt x="5581" y="15242"/>
                  </a:lnTo>
                  <a:lnTo>
                    <a:pt x="5765" y="15509"/>
                  </a:lnTo>
                  <a:lnTo>
                    <a:pt x="5950" y="15755"/>
                  </a:lnTo>
                  <a:lnTo>
                    <a:pt x="6176" y="16001"/>
                  </a:lnTo>
                  <a:lnTo>
                    <a:pt x="6401" y="16227"/>
                  </a:lnTo>
                  <a:lnTo>
                    <a:pt x="6647" y="16432"/>
                  </a:lnTo>
                  <a:lnTo>
                    <a:pt x="6894" y="16617"/>
                  </a:lnTo>
                  <a:lnTo>
                    <a:pt x="7181" y="16801"/>
                  </a:lnTo>
                  <a:lnTo>
                    <a:pt x="7283" y="16842"/>
                  </a:lnTo>
                  <a:lnTo>
                    <a:pt x="7386" y="16863"/>
                  </a:lnTo>
                  <a:lnTo>
                    <a:pt x="7427" y="16863"/>
                  </a:lnTo>
                  <a:lnTo>
                    <a:pt x="7468" y="16842"/>
                  </a:lnTo>
                  <a:lnTo>
                    <a:pt x="7509" y="16801"/>
                  </a:lnTo>
                  <a:lnTo>
                    <a:pt x="7550" y="16740"/>
                  </a:lnTo>
                  <a:lnTo>
                    <a:pt x="7222" y="16371"/>
                  </a:lnTo>
                  <a:lnTo>
                    <a:pt x="6914" y="16001"/>
                  </a:lnTo>
                  <a:lnTo>
                    <a:pt x="6627" y="15591"/>
                  </a:lnTo>
                  <a:lnTo>
                    <a:pt x="6381" y="15181"/>
                  </a:lnTo>
                  <a:lnTo>
                    <a:pt x="6155" y="14750"/>
                  </a:lnTo>
                  <a:lnTo>
                    <a:pt x="5971" y="14299"/>
                  </a:lnTo>
                  <a:lnTo>
                    <a:pt x="5806" y="13827"/>
                  </a:lnTo>
                  <a:lnTo>
                    <a:pt x="5663" y="13355"/>
                  </a:lnTo>
                  <a:lnTo>
                    <a:pt x="5458" y="12514"/>
                  </a:lnTo>
                  <a:lnTo>
                    <a:pt x="5273" y="11652"/>
                  </a:lnTo>
                  <a:lnTo>
                    <a:pt x="5129" y="10811"/>
                  </a:lnTo>
                  <a:lnTo>
                    <a:pt x="5006" y="9950"/>
                  </a:lnTo>
                  <a:lnTo>
                    <a:pt x="4904" y="8780"/>
                  </a:lnTo>
                  <a:lnTo>
                    <a:pt x="4801" y="7632"/>
                  </a:lnTo>
                  <a:lnTo>
                    <a:pt x="4699" y="6462"/>
                  </a:lnTo>
                  <a:lnTo>
                    <a:pt x="4596" y="5293"/>
                  </a:lnTo>
                  <a:lnTo>
                    <a:pt x="4514" y="4678"/>
                  </a:lnTo>
                  <a:lnTo>
                    <a:pt x="4432" y="4083"/>
                  </a:lnTo>
                  <a:lnTo>
                    <a:pt x="4227" y="2852"/>
                  </a:lnTo>
                  <a:lnTo>
                    <a:pt x="4165" y="2585"/>
                  </a:lnTo>
                  <a:lnTo>
                    <a:pt x="4104" y="2319"/>
                  </a:lnTo>
                  <a:lnTo>
                    <a:pt x="4022" y="2052"/>
                  </a:lnTo>
                  <a:lnTo>
                    <a:pt x="3919" y="1806"/>
                  </a:lnTo>
                  <a:lnTo>
                    <a:pt x="3817" y="1560"/>
                  </a:lnTo>
                  <a:lnTo>
                    <a:pt x="3693" y="1313"/>
                  </a:lnTo>
                  <a:lnTo>
                    <a:pt x="3550" y="1067"/>
                  </a:lnTo>
                  <a:lnTo>
                    <a:pt x="3386" y="862"/>
                  </a:lnTo>
                  <a:lnTo>
                    <a:pt x="3099" y="513"/>
                  </a:lnTo>
                  <a:lnTo>
                    <a:pt x="2955" y="370"/>
                  </a:lnTo>
                  <a:lnTo>
                    <a:pt x="2832" y="267"/>
                  </a:lnTo>
                  <a:lnTo>
                    <a:pt x="2709" y="165"/>
                  </a:lnTo>
                  <a:lnTo>
                    <a:pt x="2586" y="103"/>
                  </a:lnTo>
                  <a:lnTo>
                    <a:pt x="2463" y="42"/>
                  </a:lnTo>
                  <a:lnTo>
                    <a:pt x="2319" y="21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202532" y="3293804"/>
              <a:ext cx="102653" cy="271580"/>
            </a:xfrm>
            <a:custGeom>
              <a:rect b="b" l="l" r="r" t="t"/>
              <a:pathLst>
                <a:path extrusionOk="0" h="13027" w="4924">
                  <a:moveTo>
                    <a:pt x="124" y="0"/>
                  </a:moveTo>
                  <a:lnTo>
                    <a:pt x="62" y="21"/>
                  </a:lnTo>
                  <a:lnTo>
                    <a:pt x="21" y="62"/>
                  </a:lnTo>
                  <a:lnTo>
                    <a:pt x="0" y="123"/>
                  </a:lnTo>
                  <a:lnTo>
                    <a:pt x="41" y="246"/>
                  </a:lnTo>
                  <a:lnTo>
                    <a:pt x="83" y="349"/>
                  </a:lnTo>
                  <a:lnTo>
                    <a:pt x="185" y="554"/>
                  </a:lnTo>
                  <a:lnTo>
                    <a:pt x="308" y="841"/>
                  </a:lnTo>
                  <a:lnTo>
                    <a:pt x="431" y="1149"/>
                  </a:lnTo>
                  <a:lnTo>
                    <a:pt x="534" y="1457"/>
                  </a:lnTo>
                  <a:lnTo>
                    <a:pt x="575" y="1764"/>
                  </a:lnTo>
                  <a:lnTo>
                    <a:pt x="698" y="3118"/>
                  </a:lnTo>
                  <a:lnTo>
                    <a:pt x="780" y="4493"/>
                  </a:lnTo>
                  <a:lnTo>
                    <a:pt x="780" y="4944"/>
                  </a:lnTo>
                  <a:lnTo>
                    <a:pt x="780" y="5416"/>
                  </a:lnTo>
                  <a:lnTo>
                    <a:pt x="780" y="5867"/>
                  </a:lnTo>
                  <a:lnTo>
                    <a:pt x="800" y="6093"/>
                  </a:lnTo>
                  <a:lnTo>
                    <a:pt x="842" y="6318"/>
                  </a:lnTo>
                  <a:lnTo>
                    <a:pt x="903" y="6688"/>
                  </a:lnTo>
                  <a:lnTo>
                    <a:pt x="944" y="7036"/>
                  </a:lnTo>
                  <a:lnTo>
                    <a:pt x="985" y="7775"/>
                  </a:lnTo>
                  <a:lnTo>
                    <a:pt x="1047" y="8493"/>
                  </a:lnTo>
                  <a:lnTo>
                    <a:pt x="1088" y="8862"/>
                  </a:lnTo>
                  <a:lnTo>
                    <a:pt x="1129" y="9211"/>
                  </a:lnTo>
                  <a:lnTo>
                    <a:pt x="1293" y="9970"/>
                  </a:lnTo>
                  <a:lnTo>
                    <a:pt x="1375" y="10319"/>
                  </a:lnTo>
                  <a:lnTo>
                    <a:pt x="1477" y="10688"/>
                  </a:lnTo>
                  <a:lnTo>
                    <a:pt x="1601" y="11037"/>
                  </a:lnTo>
                  <a:lnTo>
                    <a:pt x="1744" y="11385"/>
                  </a:lnTo>
                  <a:lnTo>
                    <a:pt x="1888" y="11734"/>
                  </a:lnTo>
                  <a:lnTo>
                    <a:pt x="2072" y="12062"/>
                  </a:lnTo>
                  <a:lnTo>
                    <a:pt x="2216" y="12288"/>
                  </a:lnTo>
                  <a:lnTo>
                    <a:pt x="2380" y="12493"/>
                  </a:lnTo>
                  <a:lnTo>
                    <a:pt x="2565" y="12637"/>
                  </a:lnTo>
                  <a:lnTo>
                    <a:pt x="2749" y="12780"/>
                  </a:lnTo>
                  <a:lnTo>
                    <a:pt x="2975" y="12862"/>
                  </a:lnTo>
                  <a:lnTo>
                    <a:pt x="3180" y="12944"/>
                  </a:lnTo>
                  <a:lnTo>
                    <a:pt x="3426" y="12986"/>
                  </a:lnTo>
                  <a:lnTo>
                    <a:pt x="3652" y="13027"/>
                  </a:lnTo>
                  <a:lnTo>
                    <a:pt x="3837" y="13027"/>
                  </a:lnTo>
                  <a:lnTo>
                    <a:pt x="4021" y="13006"/>
                  </a:lnTo>
                  <a:lnTo>
                    <a:pt x="4185" y="12965"/>
                  </a:lnTo>
                  <a:lnTo>
                    <a:pt x="4329" y="12903"/>
                  </a:lnTo>
                  <a:lnTo>
                    <a:pt x="4472" y="12821"/>
                  </a:lnTo>
                  <a:lnTo>
                    <a:pt x="4616" y="12739"/>
                  </a:lnTo>
                  <a:lnTo>
                    <a:pt x="4739" y="12637"/>
                  </a:lnTo>
                  <a:lnTo>
                    <a:pt x="4842" y="12514"/>
                  </a:lnTo>
                  <a:lnTo>
                    <a:pt x="4883" y="12452"/>
                  </a:lnTo>
                  <a:lnTo>
                    <a:pt x="4903" y="12391"/>
                  </a:lnTo>
                  <a:lnTo>
                    <a:pt x="4924" y="12329"/>
                  </a:lnTo>
                  <a:lnTo>
                    <a:pt x="4924" y="12268"/>
                  </a:lnTo>
                  <a:lnTo>
                    <a:pt x="4903" y="12226"/>
                  </a:lnTo>
                  <a:lnTo>
                    <a:pt x="4883" y="12185"/>
                  </a:lnTo>
                  <a:lnTo>
                    <a:pt x="4821" y="12124"/>
                  </a:lnTo>
                  <a:lnTo>
                    <a:pt x="4739" y="12103"/>
                  </a:lnTo>
                  <a:lnTo>
                    <a:pt x="4534" y="12103"/>
                  </a:lnTo>
                  <a:lnTo>
                    <a:pt x="4431" y="12124"/>
                  </a:lnTo>
                  <a:lnTo>
                    <a:pt x="4247" y="12185"/>
                  </a:lnTo>
                  <a:lnTo>
                    <a:pt x="4144" y="12206"/>
                  </a:lnTo>
                  <a:lnTo>
                    <a:pt x="3939" y="12206"/>
                  </a:lnTo>
                  <a:lnTo>
                    <a:pt x="3837" y="12144"/>
                  </a:lnTo>
                  <a:lnTo>
                    <a:pt x="3631" y="12021"/>
                  </a:lnTo>
                  <a:lnTo>
                    <a:pt x="3426" y="11857"/>
                  </a:lnTo>
                  <a:lnTo>
                    <a:pt x="3344" y="11775"/>
                  </a:lnTo>
                  <a:lnTo>
                    <a:pt x="3262" y="11673"/>
                  </a:lnTo>
                  <a:lnTo>
                    <a:pt x="3201" y="11570"/>
                  </a:lnTo>
                  <a:lnTo>
                    <a:pt x="3160" y="11447"/>
                  </a:lnTo>
                  <a:lnTo>
                    <a:pt x="2831" y="10606"/>
                  </a:lnTo>
                  <a:lnTo>
                    <a:pt x="2688" y="10175"/>
                  </a:lnTo>
                  <a:lnTo>
                    <a:pt x="2626" y="9949"/>
                  </a:lnTo>
                  <a:lnTo>
                    <a:pt x="2585" y="9724"/>
                  </a:lnTo>
                  <a:lnTo>
                    <a:pt x="2503" y="8903"/>
                  </a:lnTo>
                  <a:lnTo>
                    <a:pt x="2442" y="8513"/>
                  </a:lnTo>
                  <a:lnTo>
                    <a:pt x="2360" y="8103"/>
                  </a:lnTo>
                  <a:lnTo>
                    <a:pt x="2277" y="7652"/>
                  </a:lnTo>
                  <a:lnTo>
                    <a:pt x="2195" y="7180"/>
                  </a:lnTo>
                  <a:lnTo>
                    <a:pt x="2093" y="6257"/>
                  </a:lnTo>
                  <a:lnTo>
                    <a:pt x="2011" y="5334"/>
                  </a:lnTo>
                  <a:lnTo>
                    <a:pt x="1908" y="4390"/>
                  </a:lnTo>
                  <a:lnTo>
                    <a:pt x="1826" y="3652"/>
                  </a:lnTo>
                  <a:lnTo>
                    <a:pt x="1683" y="2913"/>
                  </a:lnTo>
                  <a:lnTo>
                    <a:pt x="1518" y="2175"/>
                  </a:lnTo>
                  <a:lnTo>
                    <a:pt x="1313" y="1457"/>
                  </a:lnTo>
                  <a:lnTo>
                    <a:pt x="1190" y="1087"/>
                  </a:lnTo>
                  <a:lnTo>
                    <a:pt x="1108" y="923"/>
                  </a:lnTo>
                  <a:lnTo>
                    <a:pt x="1006" y="739"/>
                  </a:lnTo>
                  <a:lnTo>
                    <a:pt x="903" y="575"/>
                  </a:lnTo>
                  <a:lnTo>
                    <a:pt x="800" y="431"/>
                  </a:lnTo>
                  <a:lnTo>
                    <a:pt x="657" y="287"/>
                  </a:lnTo>
                  <a:lnTo>
                    <a:pt x="513" y="144"/>
                  </a:lnTo>
                  <a:lnTo>
                    <a:pt x="349" y="6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459123" y="3246751"/>
              <a:ext cx="137739" cy="292115"/>
            </a:xfrm>
            <a:custGeom>
              <a:rect b="b" l="l" r="r" t="t"/>
              <a:pathLst>
                <a:path extrusionOk="0" h="14012" w="6607">
                  <a:moveTo>
                    <a:pt x="6463" y="13601"/>
                  </a:moveTo>
                  <a:lnTo>
                    <a:pt x="6473" y="13612"/>
                  </a:lnTo>
                  <a:lnTo>
                    <a:pt x="6473" y="13612"/>
                  </a:lnTo>
                  <a:lnTo>
                    <a:pt x="6483" y="13601"/>
                  </a:lnTo>
                  <a:close/>
                  <a:moveTo>
                    <a:pt x="1026" y="1"/>
                  </a:moveTo>
                  <a:lnTo>
                    <a:pt x="883" y="21"/>
                  </a:lnTo>
                  <a:lnTo>
                    <a:pt x="719" y="62"/>
                  </a:lnTo>
                  <a:lnTo>
                    <a:pt x="555" y="165"/>
                  </a:lnTo>
                  <a:lnTo>
                    <a:pt x="391" y="288"/>
                  </a:lnTo>
                  <a:lnTo>
                    <a:pt x="247" y="411"/>
                  </a:lnTo>
                  <a:lnTo>
                    <a:pt x="103" y="575"/>
                  </a:lnTo>
                  <a:lnTo>
                    <a:pt x="1" y="739"/>
                  </a:lnTo>
                  <a:lnTo>
                    <a:pt x="185" y="739"/>
                  </a:lnTo>
                  <a:lnTo>
                    <a:pt x="309" y="698"/>
                  </a:lnTo>
                  <a:lnTo>
                    <a:pt x="432" y="678"/>
                  </a:lnTo>
                  <a:lnTo>
                    <a:pt x="534" y="698"/>
                  </a:lnTo>
                  <a:lnTo>
                    <a:pt x="637" y="719"/>
                  </a:lnTo>
                  <a:lnTo>
                    <a:pt x="719" y="780"/>
                  </a:lnTo>
                  <a:lnTo>
                    <a:pt x="801" y="862"/>
                  </a:lnTo>
                  <a:lnTo>
                    <a:pt x="862" y="944"/>
                  </a:lnTo>
                  <a:lnTo>
                    <a:pt x="924" y="1047"/>
                  </a:lnTo>
                  <a:lnTo>
                    <a:pt x="1026" y="1211"/>
                  </a:lnTo>
                  <a:lnTo>
                    <a:pt x="1088" y="1375"/>
                  </a:lnTo>
                  <a:lnTo>
                    <a:pt x="1150" y="1560"/>
                  </a:lnTo>
                  <a:lnTo>
                    <a:pt x="1150" y="1744"/>
                  </a:lnTo>
                  <a:lnTo>
                    <a:pt x="1150" y="2093"/>
                  </a:lnTo>
                  <a:lnTo>
                    <a:pt x="1170" y="2442"/>
                  </a:lnTo>
                  <a:lnTo>
                    <a:pt x="1211" y="3160"/>
                  </a:lnTo>
                  <a:lnTo>
                    <a:pt x="1273" y="3857"/>
                  </a:lnTo>
                  <a:lnTo>
                    <a:pt x="1314" y="4575"/>
                  </a:lnTo>
                  <a:lnTo>
                    <a:pt x="1355" y="5396"/>
                  </a:lnTo>
                  <a:lnTo>
                    <a:pt x="1416" y="6216"/>
                  </a:lnTo>
                  <a:lnTo>
                    <a:pt x="1519" y="7016"/>
                  </a:lnTo>
                  <a:lnTo>
                    <a:pt x="1662" y="7837"/>
                  </a:lnTo>
                  <a:lnTo>
                    <a:pt x="1827" y="8473"/>
                  </a:lnTo>
                  <a:lnTo>
                    <a:pt x="2011" y="9109"/>
                  </a:lnTo>
                  <a:lnTo>
                    <a:pt x="2216" y="9724"/>
                  </a:lnTo>
                  <a:lnTo>
                    <a:pt x="2462" y="10319"/>
                  </a:lnTo>
                  <a:lnTo>
                    <a:pt x="2750" y="10894"/>
                  </a:lnTo>
                  <a:lnTo>
                    <a:pt x="3078" y="11447"/>
                  </a:lnTo>
                  <a:lnTo>
                    <a:pt x="3447" y="11981"/>
                  </a:lnTo>
                  <a:lnTo>
                    <a:pt x="3857" y="12514"/>
                  </a:lnTo>
                  <a:lnTo>
                    <a:pt x="4063" y="12719"/>
                  </a:lnTo>
                  <a:lnTo>
                    <a:pt x="4268" y="12924"/>
                  </a:lnTo>
                  <a:lnTo>
                    <a:pt x="4493" y="13130"/>
                  </a:lnTo>
                  <a:lnTo>
                    <a:pt x="4719" y="13314"/>
                  </a:lnTo>
                  <a:lnTo>
                    <a:pt x="4965" y="13478"/>
                  </a:lnTo>
                  <a:lnTo>
                    <a:pt x="5232" y="13622"/>
                  </a:lnTo>
                  <a:lnTo>
                    <a:pt x="5499" y="13766"/>
                  </a:lnTo>
                  <a:lnTo>
                    <a:pt x="5765" y="13909"/>
                  </a:lnTo>
                  <a:lnTo>
                    <a:pt x="5929" y="13971"/>
                  </a:lnTo>
                  <a:lnTo>
                    <a:pt x="6114" y="14012"/>
                  </a:lnTo>
                  <a:lnTo>
                    <a:pt x="6299" y="13991"/>
                  </a:lnTo>
                  <a:lnTo>
                    <a:pt x="6381" y="13971"/>
                  </a:lnTo>
                  <a:lnTo>
                    <a:pt x="6463" y="13950"/>
                  </a:lnTo>
                  <a:lnTo>
                    <a:pt x="6545" y="13909"/>
                  </a:lnTo>
                  <a:lnTo>
                    <a:pt x="6586" y="13868"/>
                  </a:lnTo>
                  <a:lnTo>
                    <a:pt x="6606" y="13827"/>
                  </a:lnTo>
                  <a:lnTo>
                    <a:pt x="6606" y="13786"/>
                  </a:lnTo>
                  <a:lnTo>
                    <a:pt x="6545" y="13683"/>
                  </a:lnTo>
                  <a:lnTo>
                    <a:pt x="6473" y="13612"/>
                  </a:lnTo>
                  <a:lnTo>
                    <a:pt x="6473" y="13612"/>
                  </a:lnTo>
                  <a:lnTo>
                    <a:pt x="6401" y="13683"/>
                  </a:lnTo>
                  <a:lnTo>
                    <a:pt x="6299" y="13704"/>
                  </a:lnTo>
                  <a:lnTo>
                    <a:pt x="6217" y="13683"/>
                  </a:lnTo>
                  <a:lnTo>
                    <a:pt x="6114" y="13642"/>
                  </a:lnTo>
                  <a:lnTo>
                    <a:pt x="5806" y="13376"/>
                  </a:lnTo>
                  <a:lnTo>
                    <a:pt x="5519" y="13068"/>
                  </a:lnTo>
                  <a:lnTo>
                    <a:pt x="5252" y="12760"/>
                  </a:lnTo>
                  <a:lnTo>
                    <a:pt x="4986" y="12453"/>
                  </a:lnTo>
                  <a:lnTo>
                    <a:pt x="4493" y="11796"/>
                  </a:lnTo>
                  <a:lnTo>
                    <a:pt x="4022" y="11119"/>
                  </a:lnTo>
                  <a:lnTo>
                    <a:pt x="3878" y="10894"/>
                  </a:lnTo>
                  <a:lnTo>
                    <a:pt x="3734" y="10647"/>
                  </a:lnTo>
                  <a:lnTo>
                    <a:pt x="3611" y="10401"/>
                  </a:lnTo>
                  <a:lnTo>
                    <a:pt x="3488" y="10155"/>
                  </a:lnTo>
                  <a:lnTo>
                    <a:pt x="3304" y="9642"/>
                  </a:lnTo>
                  <a:lnTo>
                    <a:pt x="3160" y="9109"/>
                  </a:lnTo>
                  <a:lnTo>
                    <a:pt x="3016" y="8555"/>
                  </a:lnTo>
                  <a:lnTo>
                    <a:pt x="2914" y="7981"/>
                  </a:lnTo>
                  <a:lnTo>
                    <a:pt x="2811" y="7427"/>
                  </a:lnTo>
                  <a:lnTo>
                    <a:pt x="2729" y="6852"/>
                  </a:lnTo>
                  <a:lnTo>
                    <a:pt x="2586" y="5724"/>
                  </a:lnTo>
                  <a:lnTo>
                    <a:pt x="2442" y="4596"/>
                  </a:lnTo>
                  <a:lnTo>
                    <a:pt x="2278" y="3098"/>
                  </a:lnTo>
                  <a:lnTo>
                    <a:pt x="2052" y="1601"/>
                  </a:lnTo>
                  <a:lnTo>
                    <a:pt x="2011" y="1273"/>
                  </a:lnTo>
                  <a:lnTo>
                    <a:pt x="1929" y="965"/>
                  </a:lnTo>
                  <a:lnTo>
                    <a:pt x="1827" y="657"/>
                  </a:lnTo>
                  <a:lnTo>
                    <a:pt x="1744" y="513"/>
                  </a:lnTo>
                  <a:lnTo>
                    <a:pt x="1662" y="390"/>
                  </a:lnTo>
                  <a:lnTo>
                    <a:pt x="1560" y="247"/>
                  </a:lnTo>
                  <a:lnTo>
                    <a:pt x="1437" y="124"/>
                  </a:lnTo>
                  <a:lnTo>
                    <a:pt x="1314" y="62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548079" y="3295076"/>
              <a:ext cx="64606" cy="182207"/>
            </a:xfrm>
            <a:custGeom>
              <a:rect b="b" l="l" r="r" t="t"/>
              <a:pathLst>
                <a:path extrusionOk="0" h="8740" w="3099">
                  <a:moveTo>
                    <a:pt x="185" y="1"/>
                  </a:moveTo>
                  <a:lnTo>
                    <a:pt x="103" y="21"/>
                  </a:lnTo>
                  <a:lnTo>
                    <a:pt x="62" y="83"/>
                  </a:lnTo>
                  <a:lnTo>
                    <a:pt x="42" y="144"/>
                  </a:lnTo>
                  <a:lnTo>
                    <a:pt x="21" y="206"/>
                  </a:lnTo>
                  <a:lnTo>
                    <a:pt x="1" y="985"/>
                  </a:lnTo>
                  <a:lnTo>
                    <a:pt x="21" y="1375"/>
                  </a:lnTo>
                  <a:lnTo>
                    <a:pt x="42" y="1560"/>
                  </a:lnTo>
                  <a:lnTo>
                    <a:pt x="62" y="1744"/>
                  </a:lnTo>
                  <a:lnTo>
                    <a:pt x="124" y="2052"/>
                  </a:lnTo>
                  <a:lnTo>
                    <a:pt x="165" y="2339"/>
                  </a:lnTo>
                  <a:lnTo>
                    <a:pt x="226" y="2914"/>
                  </a:lnTo>
                  <a:lnTo>
                    <a:pt x="288" y="3509"/>
                  </a:lnTo>
                  <a:lnTo>
                    <a:pt x="349" y="4104"/>
                  </a:lnTo>
                  <a:lnTo>
                    <a:pt x="473" y="4904"/>
                  </a:lnTo>
                  <a:lnTo>
                    <a:pt x="637" y="5704"/>
                  </a:lnTo>
                  <a:lnTo>
                    <a:pt x="842" y="6504"/>
                  </a:lnTo>
                  <a:lnTo>
                    <a:pt x="1088" y="7283"/>
                  </a:lnTo>
                  <a:lnTo>
                    <a:pt x="1170" y="7509"/>
                  </a:lnTo>
                  <a:lnTo>
                    <a:pt x="1273" y="7714"/>
                  </a:lnTo>
                  <a:lnTo>
                    <a:pt x="1396" y="7899"/>
                  </a:lnTo>
                  <a:lnTo>
                    <a:pt x="1539" y="8063"/>
                  </a:lnTo>
                  <a:lnTo>
                    <a:pt x="1785" y="8309"/>
                  </a:lnTo>
                  <a:lnTo>
                    <a:pt x="1908" y="8411"/>
                  </a:lnTo>
                  <a:lnTo>
                    <a:pt x="2052" y="8514"/>
                  </a:lnTo>
                  <a:lnTo>
                    <a:pt x="2196" y="8596"/>
                  </a:lnTo>
                  <a:lnTo>
                    <a:pt x="2360" y="8658"/>
                  </a:lnTo>
                  <a:lnTo>
                    <a:pt x="2524" y="8719"/>
                  </a:lnTo>
                  <a:lnTo>
                    <a:pt x="2709" y="8740"/>
                  </a:lnTo>
                  <a:lnTo>
                    <a:pt x="2955" y="8678"/>
                  </a:lnTo>
                  <a:lnTo>
                    <a:pt x="2996" y="8658"/>
                  </a:lnTo>
                  <a:lnTo>
                    <a:pt x="3037" y="8617"/>
                  </a:lnTo>
                  <a:lnTo>
                    <a:pt x="3098" y="8514"/>
                  </a:lnTo>
                  <a:lnTo>
                    <a:pt x="3098" y="8391"/>
                  </a:lnTo>
                  <a:lnTo>
                    <a:pt x="3078" y="8329"/>
                  </a:lnTo>
                  <a:lnTo>
                    <a:pt x="3057" y="8288"/>
                  </a:lnTo>
                  <a:lnTo>
                    <a:pt x="2996" y="8227"/>
                  </a:lnTo>
                  <a:lnTo>
                    <a:pt x="2914" y="8165"/>
                  </a:lnTo>
                  <a:lnTo>
                    <a:pt x="2688" y="8022"/>
                  </a:lnTo>
                  <a:lnTo>
                    <a:pt x="2503" y="7837"/>
                  </a:lnTo>
                  <a:lnTo>
                    <a:pt x="2339" y="7632"/>
                  </a:lnTo>
                  <a:lnTo>
                    <a:pt x="2216" y="7427"/>
                  </a:lnTo>
                  <a:lnTo>
                    <a:pt x="2093" y="7181"/>
                  </a:lnTo>
                  <a:lnTo>
                    <a:pt x="1991" y="6955"/>
                  </a:lnTo>
                  <a:lnTo>
                    <a:pt x="1826" y="6442"/>
                  </a:lnTo>
                  <a:lnTo>
                    <a:pt x="1724" y="6052"/>
                  </a:lnTo>
                  <a:lnTo>
                    <a:pt x="1642" y="5642"/>
                  </a:lnTo>
                  <a:lnTo>
                    <a:pt x="1539" y="4842"/>
                  </a:lnTo>
                  <a:lnTo>
                    <a:pt x="1437" y="4021"/>
                  </a:lnTo>
                  <a:lnTo>
                    <a:pt x="1375" y="3611"/>
                  </a:lnTo>
                  <a:lnTo>
                    <a:pt x="1314" y="3221"/>
                  </a:lnTo>
                  <a:lnTo>
                    <a:pt x="1067" y="1970"/>
                  </a:lnTo>
                  <a:lnTo>
                    <a:pt x="924" y="1334"/>
                  </a:lnTo>
                  <a:lnTo>
                    <a:pt x="739" y="719"/>
                  </a:lnTo>
                  <a:lnTo>
                    <a:pt x="678" y="555"/>
                  </a:lnTo>
                  <a:lnTo>
                    <a:pt x="616" y="390"/>
                  </a:lnTo>
                  <a:lnTo>
                    <a:pt x="534" y="226"/>
                  </a:lnTo>
                  <a:lnTo>
                    <a:pt x="431" y="83"/>
                  </a:lnTo>
                  <a:lnTo>
                    <a:pt x="370" y="21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359493" y="3884831"/>
              <a:ext cx="48762" cy="67171"/>
            </a:xfrm>
            <a:custGeom>
              <a:rect b="b" l="l" r="r" t="t"/>
              <a:pathLst>
                <a:path extrusionOk="0" h="3222" w="2339">
                  <a:moveTo>
                    <a:pt x="390" y="0"/>
                  </a:moveTo>
                  <a:lnTo>
                    <a:pt x="267" y="41"/>
                  </a:lnTo>
                  <a:lnTo>
                    <a:pt x="185" y="83"/>
                  </a:lnTo>
                  <a:lnTo>
                    <a:pt x="123" y="144"/>
                  </a:lnTo>
                  <a:lnTo>
                    <a:pt x="62" y="206"/>
                  </a:lnTo>
                  <a:lnTo>
                    <a:pt x="21" y="267"/>
                  </a:lnTo>
                  <a:lnTo>
                    <a:pt x="0" y="349"/>
                  </a:lnTo>
                  <a:lnTo>
                    <a:pt x="0" y="431"/>
                  </a:lnTo>
                  <a:lnTo>
                    <a:pt x="21" y="534"/>
                  </a:lnTo>
                  <a:lnTo>
                    <a:pt x="62" y="636"/>
                  </a:lnTo>
                  <a:lnTo>
                    <a:pt x="349" y="1272"/>
                  </a:lnTo>
                  <a:lnTo>
                    <a:pt x="656" y="1867"/>
                  </a:lnTo>
                  <a:lnTo>
                    <a:pt x="1026" y="2442"/>
                  </a:lnTo>
                  <a:lnTo>
                    <a:pt x="1416" y="2995"/>
                  </a:lnTo>
                  <a:lnTo>
                    <a:pt x="1498" y="3078"/>
                  </a:lnTo>
                  <a:lnTo>
                    <a:pt x="1600" y="3160"/>
                  </a:lnTo>
                  <a:lnTo>
                    <a:pt x="1682" y="3201"/>
                  </a:lnTo>
                  <a:lnTo>
                    <a:pt x="1785" y="3221"/>
                  </a:lnTo>
                  <a:lnTo>
                    <a:pt x="1887" y="3221"/>
                  </a:lnTo>
                  <a:lnTo>
                    <a:pt x="1990" y="3201"/>
                  </a:lnTo>
                  <a:lnTo>
                    <a:pt x="2113" y="3160"/>
                  </a:lnTo>
                  <a:lnTo>
                    <a:pt x="2216" y="3098"/>
                  </a:lnTo>
                  <a:lnTo>
                    <a:pt x="2277" y="3037"/>
                  </a:lnTo>
                  <a:lnTo>
                    <a:pt x="2339" y="2975"/>
                  </a:lnTo>
                  <a:lnTo>
                    <a:pt x="2339" y="2872"/>
                  </a:lnTo>
                  <a:lnTo>
                    <a:pt x="2318" y="2790"/>
                  </a:lnTo>
                  <a:lnTo>
                    <a:pt x="1764" y="1744"/>
                  </a:lnTo>
                  <a:lnTo>
                    <a:pt x="1210" y="718"/>
                  </a:lnTo>
                  <a:lnTo>
                    <a:pt x="1087" y="554"/>
                  </a:lnTo>
                  <a:lnTo>
                    <a:pt x="964" y="390"/>
                  </a:lnTo>
                  <a:lnTo>
                    <a:pt x="698" y="83"/>
                  </a:lnTo>
                  <a:lnTo>
                    <a:pt x="595" y="2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C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6127251" y="4037080"/>
              <a:ext cx="42362" cy="71007"/>
            </a:xfrm>
            <a:custGeom>
              <a:rect b="b" l="l" r="r" t="t"/>
              <a:pathLst>
                <a:path extrusionOk="0" h="3406" w="2032">
                  <a:moveTo>
                    <a:pt x="1724" y="0"/>
                  </a:moveTo>
                  <a:lnTo>
                    <a:pt x="1642" y="21"/>
                  </a:lnTo>
                  <a:lnTo>
                    <a:pt x="1540" y="62"/>
                  </a:lnTo>
                  <a:lnTo>
                    <a:pt x="1457" y="103"/>
                  </a:lnTo>
                  <a:lnTo>
                    <a:pt x="1396" y="144"/>
                  </a:lnTo>
                  <a:lnTo>
                    <a:pt x="1273" y="267"/>
                  </a:lnTo>
                  <a:lnTo>
                    <a:pt x="1170" y="431"/>
                  </a:lnTo>
                  <a:lnTo>
                    <a:pt x="842" y="1026"/>
                  </a:lnTo>
                  <a:lnTo>
                    <a:pt x="534" y="1642"/>
                  </a:lnTo>
                  <a:lnTo>
                    <a:pt x="268" y="2257"/>
                  </a:lnTo>
                  <a:lnTo>
                    <a:pt x="22" y="2913"/>
                  </a:lnTo>
                  <a:lnTo>
                    <a:pt x="1" y="2995"/>
                  </a:lnTo>
                  <a:lnTo>
                    <a:pt x="1" y="3078"/>
                  </a:lnTo>
                  <a:lnTo>
                    <a:pt x="22" y="3262"/>
                  </a:lnTo>
                  <a:lnTo>
                    <a:pt x="42" y="3324"/>
                  </a:lnTo>
                  <a:lnTo>
                    <a:pt x="83" y="3385"/>
                  </a:lnTo>
                  <a:lnTo>
                    <a:pt x="145" y="3406"/>
                  </a:lnTo>
                  <a:lnTo>
                    <a:pt x="227" y="3406"/>
                  </a:lnTo>
                  <a:lnTo>
                    <a:pt x="370" y="3344"/>
                  </a:lnTo>
                  <a:lnTo>
                    <a:pt x="514" y="3283"/>
                  </a:lnTo>
                  <a:lnTo>
                    <a:pt x="637" y="3180"/>
                  </a:lnTo>
                  <a:lnTo>
                    <a:pt x="678" y="3119"/>
                  </a:lnTo>
                  <a:lnTo>
                    <a:pt x="719" y="3057"/>
                  </a:lnTo>
                  <a:lnTo>
                    <a:pt x="1909" y="677"/>
                  </a:lnTo>
                  <a:lnTo>
                    <a:pt x="1991" y="472"/>
                  </a:lnTo>
                  <a:lnTo>
                    <a:pt x="2032" y="329"/>
                  </a:lnTo>
                  <a:lnTo>
                    <a:pt x="2032" y="247"/>
                  </a:lnTo>
                  <a:lnTo>
                    <a:pt x="2011" y="185"/>
                  </a:lnTo>
                  <a:lnTo>
                    <a:pt x="1991" y="124"/>
                  </a:lnTo>
                  <a:lnTo>
                    <a:pt x="1950" y="82"/>
                  </a:lnTo>
                  <a:lnTo>
                    <a:pt x="1909" y="41"/>
                  </a:lnTo>
                  <a:lnTo>
                    <a:pt x="1847" y="21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6245290" y="3695369"/>
              <a:ext cx="38088" cy="42362"/>
            </a:xfrm>
            <a:custGeom>
              <a:rect b="b" l="l" r="r" t="t"/>
              <a:pathLst>
                <a:path extrusionOk="0" h="2032" w="1827">
                  <a:moveTo>
                    <a:pt x="1478" y="1"/>
                  </a:moveTo>
                  <a:lnTo>
                    <a:pt x="1355" y="21"/>
                  </a:lnTo>
                  <a:lnTo>
                    <a:pt x="1211" y="62"/>
                  </a:lnTo>
                  <a:lnTo>
                    <a:pt x="1068" y="144"/>
                  </a:lnTo>
                  <a:lnTo>
                    <a:pt x="986" y="206"/>
                  </a:lnTo>
                  <a:lnTo>
                    <a:pt x="924" y="267"/>
                  </a:lnTo>
                  <a:lnTo>
                    <a:pt x="493" y="842"/>
                  </a:lnTo>
                  <a:lnTo>
                    <a:pt x="83" y="1437"/>
                  </a:lnTo>
                  <a:lnTo>
                    <a:pt x="42" y="1519"/>
                  </a:lnTo>
                  <a:lnTo>
                    <a:pt x="21" y="1601"/>
                  </a:lnTo>
                  <a:lnTo>
                    <a:pt x="1" y="1785"/>
                  </a:lnTo>
                  <a:lnTo>
                    <a:pt x="21" y="1888"/>
                  </a:lnTo>
                  <a:lnTo>
                    <a:pt x="42" y="1950"/>
                  </a:lnTo>
                  <a:lnTo>
                    <a:pt x="124" y="2011"/>
                  </a:lnTo>
                  <a:lnTo>
                    <a:pt x="226" y="2032"/>
                  </a:lnTo>
                  <a:lnTo>
                    <a:pt x="350" y="2032"/>
                  </a:lnTo>
                  <a:lnTo>
                    <a:pt x="493" y="2011"/>
                  </a:lnTo>
                  <a:lnTo>
                    <a:pt x="616" y="1970"/>
                  </a:lnTo>
                  <a:lnTo>
                    <a:pt x="657" y="1929"/>
                  </a:lnTo>
                  <a:lnTo>
                    <a:pt x="719" y="1868"/>
                  </a:lnTo>
                  <a:lnTo>
                    <a:pt x="1211" y="1232"/>
                  </a:lnTo>
                  <a:lnTo>
                    <a:pt x="1703" y="575"/>
                  </a:lnTo>
                  <a:lnTo>
                    <a:pt x="1786" y="473"/>
                  </a:lnTo>
                  <a:lnTo>
                    <a:pt x="1827" y="350"/>
                  </a:lnTo>
                  <a:lnTo>
                    <a:pt x="1827" y="267"/>
                  </a:lnTo>
                  <a:lnTo>
                    <a:pt x="1806" y="206"/>
                  </a:lnTo>
                  <a:lnTo>
                    <a:pt x="1786" y="144"/>
                  </a:lnTo>
                  <a:lnTo>
                    <a:pt x="1724" y="83"/>
                  </a:lnTo>
                  <a:lnTo>
                    <a:pt x="1683" y="42"/>
                  </a:lnTo>
                  <a:lnTo>
                    <a:pt x="1621" y="21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6028038" y="3592299"/>
              <a:ext cx="36379" cy="30396"/>
            </a:xfrm>
            <a:custGeom>
              <a:rect b="b" l="l" r="r" t="t"/>
              <a:pathLst>
                <a:path extrusionOk="0" h="1458" w="1745">
                  <a:moveTo>
                    <a:pt x="1560" y="1"/>
                  </a:moveTo>
                  <a:lnTo>
                    <a:pt x="1539" y="21"/>
                  </a:lnTo>
                  <a:lnTo>
                    <a:pt x="103" y="1109"/>
                  </a:lnTo>
                  <a:lnTo>
                    <a:pt x="42" y="1150"/>
                  </a:lnTo>
                  <a:lnTo>
                    <a:pt x="21" y="1211"/>
                  </a:lnTo>
                  <a:lnTo>
                    <a:pt x="1" y="1273"/>
                  </a:lnTo>
                  <a:lnTo>
                    <a:pt x="42" y="1334"/>
                  </a:lnTo>
                  <a:lnTo>
                    <a:pt x="83" y="1375"/>
                  </a:lnTo>
                  <a:lnTo>
                    <a:pt x="124" y="1416"/>
                  </a:lnTo>
                  <a:lnTo>
                    <a:pt x="226" y="1457"/>
                  </a:lnTo>
                  <a:lnTo>
                    <a:pt x="534" y="1437"/>
                  </a:lnTo>
                  <a:lnTo>
                    <a:pt x="821" y="1375"/>
                  </a:lnTo>
                  <a:lnTo>
                    <a:pt x="944" y="1334"/>
                  </a:lnTo>
                  <a:lnTo>
                    <a:pt x="1067" y="1273"/>
                  </a:lnTo>
                  <a:lnTo>
                    <a:pt x="1170" y="1211"/>
                  </a:lnTo>
                  <a:lnTo>
                    <a:pt x="1273" y="1150"/>
                  </a:lnTo>
                  <a:lnTo>
                    <a:pt x="1355" y="1068"/>
                  </a:lnTo>
                  <a:lnTo>
                    <a:pt x="1437" y="965"/>
                  </a:lnTo>
                  <a:lnTo>
                    <a:pt x="1498" y="862"/>
                  </a:lnTo>
                  <a:lnTo>
                    <a:pt x="1560" y="760"/>
                  </a:lnTo>
                  <a:lnTo>
                    <a:pt x="1662" y="493"/>
                  </a:lnTo>
                  <a:lnTo>
                    <a:pt x="1744" y="206"/>
                  </a:lnTo>
                  <a:lnTo>
                    <a:pt x="1724" y="103"/>
                  </a:lnTo>
                  <a:lnTo>
                    <a:pt x="1683" y="42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F2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6154207" y="4265881"/>
              <a:ext cx="91541" cy="11570"/>
            </a:xfrm>
            <a:custGeom>
              <a:rect b="b" l="l" r="r" t="t"/>
              <a:pathLst>
                <a:path extrusionOk="0" h="555" w="4391">
                  <a:moveTo>
                    <a:pt x="370" y="0"/>
                  </a:moveTo>
                  <a:lnTo>
                    <a:pt x="82" y="21"/>
                  </a:lnTo>
                  <a:lnTo>
                    <a:pt x="41" y="21"/>
                  </a:lnTo>
                  <a:lnTo>
                    <a:pt x="0" y="41"/>
                  </a:lnTo>
                  <a:lnTo>
                    <a:pt x="0" y="62"/>
                  </a:lnTo>
                  <a:lnTo>
                    <a:pt x="0" y="123"/>
                  </a:lnTo>
                  <a:lnTo>
                    <a:pt x="390" y="329"/>
                  </a:lnTo>
                  <a:lnTo>
                    <a:pt x="1129" y="329"/>
                  </a:lnTo>
                  <a:lnTo>
                    <a:pt x="1498" y="349"/>
                  </a:lnTo>
                  <a:lnTo>
                    <a:pt x="1662" y="370"/>
                  </a:lnTo>
                  <a:lnTo>
                    <a:pt x="1847" y="411"/>
                  </a:lnTo>
                  <a:lnTo>
                    <a:pt x="2154" y="472"/>
                  </a:lnTo>
                  <a:lnTo>
                    <a:pt x="2483" y="513"/>
                  </a:lnTo>
                  <a:lnTo>
                    <a:pt x="2790" y="534"/>
                  </a:lnTo>
                  <a:lnTo>
                    <a:pt x="3118" y="554"/>
                  </a:lnTo>
                  <a:lnTo>
                    <a:pt x="4390" y="554"/>
                  </a:lnTo>
                  <a:lnTo>
                    <a:pt x="4349" y="472"/>
                  </a:lnTo>
                  <a:lnTo>
                    <a:pt x="4288" y="431"/>
                  </a:lnTo>
                  <a:lnTo>
                    <a:pt x="4206" y="390"/>
                  </a:lnTo>
                  <a:lnTo>
                    <a:pt x="4124" y="370"/>
                  </a:lnTo>
                  <a:lnTo>
                    <a:pt x="3960" y="308"/>
                  </a:lnTo>
                  <a:lnTo>
                    <a:pt x="3898" y="267"/>
                  </a:lnTo>
                  <a:lnTo>
                    <a:pt x="3857" y="185"/>
                  </a:lnTo>
                  <a:lnTo>
                    <a:pt x="1970" y="185"/>
                  </a:lnTo>
                  <a:lnTo>
                    <a:pt x="1518" y="164"/>
                  </a:lnTo>
                  <a:lnTo>
                    <a:pt x="1293" y="164"/>
                  </a:lnTo>
                  <a:lnTo>
                    <a:pt x="1067" y="144"/>
                  </a:lnTo>
                  <a:lnTo>
                    <a:pt x="841" y="103"/>
                  </a:lnTo>
                  <a:lnTo>
                    <a:pt x="636" y="2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6E3A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5966892" y="3446908"/>
              <a:ext cx="3002" cy="3440"/>
            </a:xfrm>
            <a:custGeom>
              <a:rect b="b" l="l" r="r" t="t"/>
              <a:pathLst>
                <a:path extrusionOk="0" h="165" w="144">
                  <a:moveTo>
                    <a:pt x="144" y="0"/>
                  </a:moveTo>
                  <a:lnTo>
                    <a:pt x="82" y="21"/>
                  </a:lnTo>
                  <a:lnTo>
                    <a:pt x="41" y="41"/>
                  </a:lnTo>
                  <a:lnTo>
                    <a:pt x="21" y="103"/>
                  </a:lnTo>
                  <a:lnTo>
                    <a:pt x="0" y="164"/>
                  </a:lnTo>
                  <a:lnTo>
                    <a:pt x="62" y="144"/>
                  </a:lnTo>
                  <a:lnTo>
                    <a:pt x="103" y="103"/>
                  </a:lnTo>
                  <a:lnTo>
                    <a:pt x="144" y="6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D6A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6632762" y="3507637"/>
              <a:ext cx="3878" cy="3857"/>
            </a:xfrm>
            <a:custGeom>
              <a:rect b="b" l="l" r="r" t="t"/>
              <a:pathLst>
                <a:path extrusionOk="0" h="185" w="186">
                  <a:moveTo>
                    <a:pt x="185" y="0"/>
                  </a:moveTo>
                  <a:lnTo>
                    <a:pt x="18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757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6474091" y="2504330"/>
              <a:ext cx="12863" cy="21410"/>
            </a:xfrm>
            <a:custGeom>
              <a:rect b="b" l="l" r="r" t="t"/>
              <a:pathLst>
                <a:path extrusionOk="0" h="1027" w="617">
                  <a:moveTo>
                    <a:pt x="616" y="0"/>
                  </a:moveTo>
                  <a:lnTo>
                    <a:pt x="493" y="82"/>
                  </a:lnTo>
                  <a:lnTo>
                    <a:pt x="391" y="165"/>
                  </a:lnTo>
                  <a:lnTo>
                    <a:pt x="308" y="267"/>
                  </a:lnTo>
                  <a:lnTo>
                    <a:pt x="247" y="390"/>
                  </a:lnTo>
                  <a:lnTo>
                    <a:pt x="124" y="636"/>
                  </a:lnTo>
                  <a:lnTo>
                    <a:pt x="21" y="883"/>
                  </a:lnTo>
                  <a:lnTo>
                    <a:pt x="1" y="924"/>
                  </a:lnTo>
                  <a:lnTo>
                    <a:pt x="1" y="985"/>
                  </a:lnTo>
                  <a:lnTo>
                    <a:pt x="21" y="1006"/>
                  </a:lnTo>
                  <a:lnTo>
                    <a:pt x="83" y="1026"/>
                  </a:lnTo>
                  <a:lnTo>
                    <a:pt x="165" y="1026"/>
                  </a:lnTo>
                  <a:lnTo>
                    <a:pt x="247" y="1006"/>
                  </a:lnTo>
                  <a:lnTo>
                    <a:pt x="391" y="944"/>
                  </a:lnTo>
                  <a:lnTo>
                    <a:pt x="514" y="841"/>
                  </a:lnTo>
                  <a:lnTo>
                    <a:pt x="555" y="780"/>
                  </a:lnTo>
                  <a:lnTo>
                    <a:pt x="596" y="718"/>
                  </a:lnTo>
                  <a:lnTo>
                    <a:pt x="616" y="636"/>
                  </a:lnTo>
                  <a:lnTo>
                    <a:pt x="616" y="554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FFB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6291488" y="2805410"/>
              <a:ext cx="26956" cy="59040"/>
            </a:xfrm>
            <a:custGeom>
              <a:rect b="b" l="l" r="r" t="t"/>
              <a:pathLst>
                <a:path extrusionOk="0" h="2832" w="1293">
                  <a:moveTo>
                    <a:pt x="41" y="0"/>
                  </a:moveTo>
                  <a:lnTo>
                    <a:pt x="62" y="21"/>
                  </a:lnTo>
                  <a:lnTo>
                    <a:pt x="62" y="82"/>
                  </a:lnTo>
                  <a:lnTo>
                    <a:pt x="0" y="82"/>
                  </a:lnTo>
                  <a:lnTo>
                    <a:pt x="1170" y="2708"/>
                  </a:lnTo>
                  <a:lnTo>
                    <a:pt x="1190" y="2749"/>
                  </a:lnTo>
                  <a:lnTo>
                    <a:pt x="1211" y="2790"/>
                  </a:lnTo>
                  <a:lnTo>
                    <a:pt x="1293" y="2831"/>
                  </a:lnTo>
                  <a:lnTo>
                    <a:pt x="1231" y="2441"/>
                  </a:lnTo>
                  <a:lnTo>
                    <a:pt x="1149" y="2072"/>
                  </a:lnTo>
                  <a:lnTo>
                    <a:pt x="1026" y="1703"/>
                  </a:lnTo>
                  <a:lnTo>
                    <a:pt x="882" y="1354"/>
                  </a:lnTo>
                  <a:lnTo>
                    <a:pt x="718" y="1005"/>
                  </a:lnTo>
                  <a:lnTo>
                    <a:pt x="513" y="677"/>
                  </a:lnTo>
                  <a:lnTo>
                    <a:pt x="308" y="349"/>
                  </a:lnTo>
                  <a:lnTo>
                    <a:pt x="82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E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6318423" y="2864429"/>
              <a:ext cx="38943" cy="42362"/>
            </a:xfrm>
            <a:custGeom>
              <a:rect b="b" l="l" r="r" t="t"/>
              <a:pathLst>
                <a:path extrusionOk="0" h="2032" w="1868">
                  <a:moveTo>
                    <a:pt x="1" y="0"/>
                  </a:moveTo>
                  <a:lnTo>
                    <a:pt x="21" y="185"/>
                  </a:lnTo>
                  <a:lnTo>
                    <a:pt x="62" y="369"/>
                  </a:lnTo>
                  <a:lnTo>
                    <a:pt x="124" y="534"/>
                  </a:lnTo>
                  <a:lnTo>
                    <a:pt x="185" y="698"/>
                  </a:lnTo>
                  <a:lnTo>
                    <a:pt x="247" y="841"/>
                  </a:lnTo>
                  <a:lnTo>
                    <a:pt x="329" y="985"/>
                  </a:lnTo>
                  <a:lnTo>
                    <a:pt x="534" y="1252"/>
                  </a:lnTo>
                  <a:lnTo>
                    <a:pt x="760" y="1477"/>
                  </a:lnTo>
                  <a:lnTo>
                    <a:pt x="1026" y="1682"/>
                  </a:lnTo>
                  <a:lnTo>
                    <a:pt x="1314" y="1867"/>
                  </a:lnTo>
                  <a:lnTo>
                    <a:pt x="1642" y="2031"/>
                  </a:lnTo>
                  <a:lnTo>
                    <a:pt x="1744" y="2011"/>
                  </a:lnTo>
                  <a:lnTo>
                    <a:pt x="1826" y="1990"/>
                  </a:lnTo>
                  <a:lnTo>
                    <a:pt x="1867" y="1928"/>
                  </a:lnTo>
                  <a:lnTo>
                    <a:pt x="1867" y="1887"/>
                  </a:lnTo>
                  <a:lnTo>
                    <a:pt x="1826" y="1846"/>
                  </a:lnTo>
                  <a:lnTo>
                    <a:pt x="1785" y="1805"/>
                  </a:lnTo>
                  <a:lnTo>
                    <a:pt x="1560" y="1682"/>
                  </a:lnTo>
                  <a:lnTo>
                    <a:pt x="1355" y="1559"/>
                  </a:lnTo>
                  <a:lnTo>
                    <a:pt x="1149" y="1416"/>
                  </a:lnTo>
                  <a:lnTo>
                    <a:pt x="965" y="1252"/>
                  </a:lnTo>
                  <a:lnTo>
                    <a:pt x="801" y="1087"/>
                  </a:lnTo>
                  <a:lnTo>
                    <a:pt x="637" y="903"/>
                  </a:lnTo>
                  <a:lnTo>
                    <a:pt x="493" y="698"/>
                  </a:lnTo>
                  <a:lnTo>
                    <a:pt x="349" y="493"/>
                  </a:lnTo>
                  <a:lnTo>
                    <a:pt x="206" y="226"/>
                  </a:lnTo>
                  <a:lnTo>
                    <a:pt x="124" y="103"/>
                  </a:lnTo>
                  <a:lnTo>
                    <a:pt x="62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2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6038733" y="2866555"/>
              <a:ext cx="30813" cy="22265"/>
            </a:xfrm>
            <a:custGeom>
              <a:rect b="b" l="l" r="r" t="t"/>
              <a:pathLst>
                <a:path extrusionOk="0" h="1068" w="1478">
                  <a:moveTo>
                    <a:pt x="124" y="1"/>
                  </a:moveTo>
                  <a:lnTo>
                    <a:pt x="83" y="21"/>
                  </a:lnTo>
                  <a:lnTo>
                    <a:pt x="1" y="83"/>
                  </a:lnTo>
                  <a:lnTo>
                    <a:pt x="124" y="329"/>
                  </a:lnTo>
                  <a:lnTo>
                    <a:pt x="185" y="452"/>
                  </a:lnTo>
                  <a:lnTo>
                    <a:pt x="267" y="534"/>
                  </a:lnTo>
                  <a:lnTo>
                    <a:pt x="534" y="780"/>
                  </a:lnTo>
                  <a:lnTo>
                    <a:pt x="657" y="883"/>
                  </a:lnTo>
                  <a:lnTo>
                    <a:pt x="801" y="965"/>
                  </a:lnTo>
                  <a:lnTo>
                    <a:pt x="944" y="1026"/>
                  </a:lnTo>
                  <a:lnTo>
                    <a:pt x="1108" y="1067"/>
                  </a:lnTo>
                  <a:lnTo>
                    <a:pt x="1293" y="1047"/>
                  </a:lnTo>
                  <a:lnTo>
                    <a:pt x="1478" y="1006"/>
                  </a:lnTo>
                  <a:lnTo>
                    <a:pt x="1149" y="821"/>
                  </a:lnTo>
                  <a:lnTo>
                    <a:pt x="842" y="596"/>
                  </a:lnTo>
                  <a:lnTo>
                    <a:pt x="554" y="370"/>
                  </a:lnTo>
                  <a:lnTo>
                    <a:pt x="308" y="103"/>
                  </a:lnTo>
                  <a:lnTo>
                    <a:pt x="226" y="4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FE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6337665" y="2925575"/>
              <a:ext cx="8589" cy="3440"/>
            </a:xfrm>
            <a:custGeom>
              <a:rect b="b" l="l" r="r" t="t"/>
              <a:pathLst>
                <a:path extrusionOk="0" h="165" w="412">
                  <a:moveTo>
                    <a:pt x="124" y="1"/>
                  </a:moveTo>
                  <a:lnTo>
                    <a:pt x="1" y="21"/>
                  </a:lnTo>
                  <a:lnTo>
                    <a:pt x="83" y="103"/>
                  </a:lnTo>
                  <a:lnTo>
                    <a:pt x="185" y="144"/>
                  </a:lnTo>
                  <a:lnTo>
                    <a:pt x="288" y="165"/>
                  </a:lnTo>
                  <a:lnTo>
                    <a:pt x="411" y="144"/>
                  </a:lnTo>
                  <a:lnTo>
                    <a:pt x="370" y="103"/>
                  </a:lnTo>
                  <a:lnTo>
                    <a:pt x="329" y="62"/>
                  </a:lnTo>
                  <a:lnTo>
                    <a:pt x="226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D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348798" y="2927284"/>
              <a:ext cx="4295" cy="2168"/>
            </a:xfrm>
            <a:custGeom>
              <a:rect b="b" l="l" r="r" t="t"/>
              <a:pathLst>
                <a:path extrusionOk="0" h="104" w="206">
                  <a:moveTo>
                    <a:pt x="103" y="1"/>
                  </a:moveTo>
                  <a:lnTo>
                    <a:pt x="62" y="21"/>
                  </a:lnTo>
                  <a:lnTo>
                    <a:pt x="0" y="83"/>
                  </a:lnTo>
                  <a:lnTo>
                    <a:pt x="205" y="103"/>
                  </a:lnTo>
                  <a:lnTo>
                    <a:pt x="164" y="2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FD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5862968" y="2565476"/>
              <a:ext cx="48762" cy="138156"/>
            </a:xfrm>
            <a:custGeom>
              <a:rect b="b" l="l" r="r" t="t"/>
              <a:pathLst>
                <a:path extrusionOk="0" h="6627" w="2339">
                  <a:moveTo>
                    <a:pt x="2216" y="1"/>
                  </a:moveTo>
                  <a:lnTo>
                    <a:pt x="2072" y="288"/>
                  </a:lnTo>
                  <a:lnTo>
                    <a:pt x="1970" y="575"/>
                  </a:lnTo>
                  <a:lnTo>
                    <a:pt x="1867" y="863"/>
                  </a:lnTo>
                  <a:lnTo>
                    <a:pt x="1785" y="1150"/>
                  </a:lnTo>
                  <a:lnTo>
                    <a:pt x="1724" y="1457"/>
                  </a:lnTo>
                  <a:lnTo>
                    <a:pt x="1683" y="1745"/>
                  </a:lnTo>
                  <a:lnTo>
                    <a:pt x="1642" y="2052"/>
                  </a:lnTo>
                  <a:lnTo>
                    <a:pt x="1621" y="2360"/>
                  </a:lnTo>
                  <a:lnTo>
                    <a:pt x="1580" y="2688"/>
                  </a:lnTo>
                  <a:lnTo>
                    <a:pt x="1498" y="2996"/>
                  </a:lnTo>
                  <a:lnTo>
                    <a:pt x="1395" y="3263"/>
                  </a:lnTo>
                  <a:lnTo>
                    <a:pt x="1231" y="3488"/>
                  </a:lnTo>
                  <a:lnTo>
                    <a:pt x="1047" y="3714"/>
                  </a:lnTo>
                  <a:lnTo>
                    <a:pt x="821" y="3899"/>
                  </a:lnTo>
                  <a:lnTo>
                    <a:pt x="554" y="4042"/>
                  </a:lnTo>
                  <a:lnTo>
                    <a:pt x="267" y="4186"/>
                  </a:lnTo>
                  <a:lnTo>
                    <a:pt x="144" y="4268"/>
                  </a:lnTo>
                  <a:lnTo>
                    <a:pt x="62" y="4391"/>
                  </a:lnTo>
                  <a:lnTo>
                    <a:pt x="21" y="4493"/>
                  </a:lnTo>
                  <a:lnTo>
                    <a:pt x="0" y="4637"/>
                  </a:lnTo>
                  <a:lnTo>
                    <a:pt x="21" y="4883"/>
                  </a:lnTo>
                  <a:lnTo>
                    <a:pt x="41" y="5027"/>
                  </a:lnTo>
                  <a:lnTo>
                    <a:pt x="21" y="5150"/>
                  </a:lnTo>
                  <a:lnTo>
                    <a:pt x="0" y="5376"/>
                  </a:lnTo>
                  <a:lnTo>
                    <a:pt x="0" y="5478"/>
                  </a:lnTo>
                  <a:lnTo>
                    <a:pt x="21" y="5581"/>
                  </a:lnTo>
                  <a:lnTo>
                    <a:pt x="62" y="5724"/>
                  </a:lnTo>
                  <a:lnTo>
                    <a:pt x="82" y="5847"/>
                  </a:lnTo>
                  <a:lnTo>
                    <a:pt x="82" y="5970"/>
                  </a:lnTo>
                  <a:lnTo>
                    <a:pt x="82" y="6114"/>
                  </a:lnTo>
                  <a:lnTo>
                    <a:pt x="41" y="6360"/>
                  </a:lnTo>
                  <a:lnTo>
                    <a:pt x="0" y="6627"/>
                  </a:lnTo>
                  <a:lnTo>
                    <a:pt x="431" y="6299"/>
                  </a:lnTo>
                  <a:lnTo>
                    <a:pt x="862" y="5970"/>
                  </a:lnTo>
                  <a:lnTo>
                    <a:pt x="1272" y="5622"/>
                  </a:lnTo>
                  <a:lnTo>
                    <a:pt x="1457" y="5437"/>
                  </a:lnTo>
                  <a:lnTo>
                    <a:pt x="1642" y="5232"/>
                  </a:lnTo>
                  <a:lnTo>
                    <a:pt x="1703" y="5170"/>
                  </a:lnTo>
                  <a:lnTo>
                    <a:pt x="1785" y="5129"/>
                  </a:lnTo>
                  <a:lnTo>
                    <a:pt x="1847" y="5088"/>
                  </a:lnTo>
                  <a:lnTo>
                    <a:pt x="1908" y="5088"/>
                  </a:lnTo>
                  <a:lnTo>
                    <a:pt x="1990" y="5068"/>
                  </a:lnTo>
                  <a:lnTo>
                    <a:pt x="2052" y="5088"/>
                  </a:lnTo>
                  <a:lnTo>
                    <a:pt x="2195" y="5150"/>
                  </a:lnTo>
                  <a:lnTo>
                    <a:pt x="2216" y="4411"/>
                  </a:lnTo>
                  <a:lnTo>
                    <a:pt x="2154" y="4001"/>
                  </a:lnTo>
                  <a:lnTo>
                    <a:pt x="2134" y="3591"/>
                  </a:lnTo>
                  <a:lnTo>
                    <a:pt x="2134" y="3386"/>
                  </a:lnTo>
                  <a:lnTo>
                    <a:pt x="2154" y="3181"/>
                  </a:lnTo>
                  <a:lnTo>
                    <a:pt x="2175" y="2975"/>
                  </a:lnTo>
                  <a:lnTo>
                    <a:pt x="2216" y="2770"/>
                  </a:lnTo>
                  <a:lnTo>
                    <a:pt x="2195" y="2483"/>
                  </a:lnTo>
                  <a:lnTo>
                    <a:pt x="2216" y="2196"/>
                  </a:lnTo>
                  <a:lnTo>
                    <a:pt x="2257" y="1909"/>
                  </a:lnTo>
                  <a:lnTo>
                    <a:pt x="2298" y="1765"/>
                  </a:lnTo>
                  <a:lnTo>
                    <a:pt x="2339" y="1642"/>
                  </a:lnTo>
                  <a:lnTo>
                    <a:pt x="2339" y="42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5844142" y="2705321"/>
              <a:ext cx="11153" cy="13718"/>
            </a:xfrm>
            <a:custGeom>
              <a:rect b="b" l="l" r="r" t="t"/>
              <a:pathLst>
                <a:path extrusionOk="0" h="658" w="535">
                  <a:moveTo>
                    <a:pt x="350" y="1"/>
                  </a:moveTo>
                  <a:lnTo>
                    <a:pt x="226" y="145"/>
                  </a:lnTo>
                  <a:lnTo>
                    <a:pt x="103" y="288"/>
                  </a:lnTo>
                  <a:lnTo>
                    <a:pt x="42" y="350"/>
                  </a:lnTo>
                  <a:lnTo>
                    <a:pt x="21" y="452"/>
                  </a:lnTo>
                  <a:lnTo>
                    <a:pt x="1" y="534"/>
                  </a:lnTo>
                  <a:lnTo>
                    <a:pt x="1" y="657"/>
                  </a:lnTo>
                  <a:lnTo>
                    <a:pt x="165" y="534"/>
                  </a:lnTo>
                  <a:lnTo>
                    <a:pt x="308" y="411"/>
                  </a:lnTo>
                  <a:lnTo>
                    <a:pt x="432" y="247"/>
                  </a:lnTo>
                  <a:lnTo>
                    <a:pt x="534" y="83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5858256" y="2703194"/>
              <a:ext cx="4732" cy="3878"/>
            </a:xfrm>
            <a:custGeom>
              <a:rect b="b" l="l" r="r" t="t"/>
              <a:pathLst>
                <a:path extrusionOk="0" h="186" w="227">
                  <a:moveTo>
                    <a:pt x="226" y="0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83" y="165"/>
                  </a:lnTo>
                  <a:lnTo>
                    <a:pt x="144" y="144"/>
                  </a:lnTo>
                  <a:lnTo>
                    <a:pt x="185" y="8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5827018" y="2674522"/>
              <a:ext cx="32100" cy="40226"/>
            </a:xfrm>
            <a:custGeom>
              <a:rect b="b" l="l" r="r" t="t"/>
              <a:pathLst>
                <a:path extrusionOk="0" h="1212" w="739">
                  <a:moveTo>
                    <a:pt x="431" y="1"/>
                  </a:moveTo>
                  <a:lnTo>
                    <a:pt x="370" y="21"/>
                  </a:lnTo>
                  <a:lnTo>
                    <a:pt x="287" y="83"/>
                  </a:lnTo>
                  <a:lnTo>
                    <a:pt x="144" y="206"/>
                  </a:lnTo>
                  <a:lnTo>
                    <a:pt x="82" y="268"/>
                  </a:lnTo>
                  <a:lnTo>
                    <a:pt x="0" y="288"/>
                  </a:lnTo>
                  <a:lnTo>
                    <a:pt x="0" y="555"/>
                  </a:lnTo>
                  <a:lnTo>
                    <a:pt x="0" y="678"/>
                  </a:lnTo>
                  <a:lnTo>
                    <a:pt x="21" y="822"/>
                  </a:lnTo>
                  <a:lnTo>
                    <a:pt x="62" y="924"/>
                  </a:lnTo>
                  <a:lnTo>
                    <a:pt x="123" y="1027"/>
                  </a:lnTo>
                  <a:lnTo>
                    <a:pt x="226" y="1129"/>
                  </a:lnTo>
                  <a:lnTo>
                    <a:pt x="370" y="1211"/>
                  </a:lnTo>
                  <a:lnTo>
                    <a:pt x="431" y="1170"/>
                  </a:lnTo>
                  <a:lnTo>
                    <a:pt x="472" y="1109"/>
                  </a:lnTo>
                  <a:lnTo>
                    <a:pt x="534" y="1006"/>
                  </a:lnTo>
                  <a:lnTo>
                    <a:pt x="595" y="760"/>
                  </a:lnTo>
                  <a:lnTo>
                    <a:pt x="677" y="555"/>
                  </a:lnTo>
                  <a:lnTo>
                    <a:pt x="739" y="370"/>
                  </a:lnTo>
                  <a:lnTo>
                    <a:pt x="739" y="268"/>
                  </a:lnTo>
                  <a:lnTo>
                    <a:pt x="718" y="186"/>
                  </a:lnTo>
                  <a:lnTo>
                    <a:pt x="677" y="104"/>
                  </a:lnTo>
                  <a:lnTo>
                    <a:pt x="595" y="42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5718849" y="2252430"/>
              <a:ext cx="80409" cy="114203"/>
            </a:xfrm>
            <a:custGeom>
              <a:rect b="b" l="l" r="r" t="t"/>
              <a:pathLst>
                <a:path extrusionOk="0" h="5478" w="3857">
                  <a:moveTo>
                    <a:pt x="3221" y="1"/>
                  </a:moveTo>
                  <a:lnTo>
                    <a:pt x="2688" y="801"/>
                  </a:lnTo>
                  <a:lnTo>
                    <a:pt x="2421" y="1191"/>
                  </a:lnTo>
                  <a:lnTo>
                    <a:pt x="2154" y="1580"/>
                  </a:lnTo>
                  <a:lnTo>
                    <a:pt x="1723" y="2155"/>
                  </a:lnTo>
                  <a:lnTo>
                    <a:pt x="1498" y="2442"/>
                  </a:lnTo>
                  <a:lnTo>
                    <a:pt x="1252" y="2729"/>
                  </a:lnTo>
                  <a:lnTo>
                    <a:pt x="1005" y="2996"/>
                  </a:lnTo>
                  <a:lnTo>
                    <a:pt x="739" y="3221"/>
                  </a:lnTo>
                  <a:lnTo>
                    <a:pt x="431" y="3447"/>
                  </a:lnTo>
                  <a:lnTo>
                    <a:pt x="123" y="3632"/>
                  </a:lnTo>
                  <a:lnTo>
                    <a:pt x="41" y="3734"/>
                  </a:lnTo>
                  <a:lnTo>
                    <a:pt x="0" y="3878"/>
                  </a:lnTo>
                  <a:lnTo>
                    <a:pt x="41" y="4062"/>
                  </a:lnTo>
                  <a:lnTo>
                    <a:pt x="103" y="4247"/>
                  </a:lnTo>
                  <a:lnTo>
                    <a:pt x="246" y="4616"/>
                  </a:lnTo>
                  <a:lnTo>
                    <a:pt x="431" y="4965"/>
                  </a:lnTo>
                  <a:lnTo>
                    <a:pt x="657" y="5273"/>
                  </a:lnTo>
                  <a:lnTo>
                    <a:pt x="841" y="5478"/>
                  </a:lnTo>
                  <a:lnTo>
                    <a:pt x="1703" y="4657"/>
                  </a:lnTo>
                  <a:lnTo>
                    <a:pt x="2113" y="4247"/>
                  </a:lnTo>
                  <a:lnTo>
                    <a:pt x="2523" y="3816"/>
                  </a:lnTo>
                  <a:lnTo>
                    <a:pt x="2913" y="3365"/>
                  </a:lnTo>
                  <a:lnTo>
                    <a:pt x="3262" y="2893"/>
                  </a:lnTo>
                  <a:lnTo>
                    <a:pt x="3426" y="2647"/>
                  </a:lnTo>
                  <a:lnTo>
                    <a:pt x="3590" y="2401"/>
                  </a:lnTo>
                  <a:lnTo>
                    <a:pt x="3734" y="2134"/>
                  </a:lnTo>
                  <a:lnTo>
                    <a:pt x="3857" y="1847"/>
                  </a:lnTo>
                  <a:lnTo>
                    <a:pt x="3857" y="1785"/>
                  </a:lnTo>
                  <a:lnTo>
                    <a:pt x="3857" y="1724"/>
                  </a:lnTo>
                  <a:lnTo>
                    <a:pt x="3816" y="1662"/>
                  </a:lnTo>
                  <a:lnTo>
                    <a:pt x="3795" y="1621"/>
                  </a:lnTo>
                  <a:lnTo>
                    <a:pt x="3775" y="1539"/>
                  </a:lnTo>
                  <a:lnTo>
                    <a:pt x="3754" y="1457"/>
                  </a:lnTo>
                  <a:lnTo>
                    <a:pt x="3693" y="1355"/>
                  </a:lnTo>
                  <a:lnTo>
                    <a:pt x="3611" y="125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5679072" y="2223348"/>
              <a:ext cx="89394" cy="56914"/>
            </a:xfrm>
            <a:custGeom>
              <a:rect b="b" l="l" r="r" t="t"/>
              <a:pathLst>
                <a:path extrusionOk="0" h="2730" w="4288">
                  <a:moveTo>
                    <a:pt x="4124" y="1"/>
                  </a:moveTo>
                  <a:lnTo>
                    <a:pt x="4001" y="124"/>
                  </a:lnTo>
                  <a:lnTo>
                    <a:pt x="3878" y="267"/>
                  </a:lnTo>
                  <a:lnTo>
                    <a:pt x="3549" y="657"/>
                  </a:lnTo>
                  <a:lnTo>
                    <a:pt x="3201" y="1006"/>
                  </a:lnTo>
                  <a:lnTo>
                    <a:pt x="2811" y="1293"/>
                  </a:lnTo>
                  <a:lnTo>
                    <a:pt x="2421" y="1560"/>
                  </a:lnTo>
                  <a:lnTo>
                    <a:pt x="2195" y="1662"/>
                  </a:lnTo>
                  <a:lnTo>
                    <a:pt x="1990" y="1765"/>
                  </a:lnTo>
                  <a:lnTo>
                    <a:pt x="1765" y="1868"/>
                  </a:lnTo>
                  <a:lnTo>
                    <a:pt x="1539" y="1950"/>
                  </a:lnTo>
                  <a:lnTo>
                    <a:pt x="1067" y="2073"/>
                  </a:lnTo>
                  <a:lnTo>
                    <a:pt x="554" y="2155"/>
                  </a:lnTo>
                  <a:lnTo>
                    <a:pt x="390" y="2196"/>
                  </a:lnTo>
                  <a:lnTo>
                    <a:pt x="206" y="2237"/>
                  </a:lnTo>
                  <a:lnTo>
                    <a:pt x="124" y="2278"/>
                  </a:lnTo>
                  <a:lnTo>
                    <a:pt x="62" y="2319"/>
                  </a:lnTo>
                  <a:lnTo>
                    <a:pt x="21" y="2401"/>
                  </a:lnTo>
                  <a:lnTo>
                    <a:pt x="0" y="2503"/>
                  </a:lnTo>
                  <a:lnTo>
                    <a:pt x="41" y="2565"/>
                  </a:lnTo>
                  <a:lnTo>
                    <a:pt x="82" y="2627"/>
                  </a:lnTo>
                  <a:lnTo>
                    <a:pt x="144" y="2647"/>
                  </a:lnTo>
                  <a:lnTo>
                    <a:pt x="206" y="2647"/>
                  </a:lnTo>
                  <a:lnTo>
                    <a:pt x="513" y="2688"/>
                  </a:lnTo>
                  <a:lnTo>
                    <a:pt x="841" y="2729"/>
                  </a:lnTo>
                  <a:lnTo>
                    <a:pt x="1170" y="2729"/>
                  </a:lnTo>
                  <a:lnTo>
                    <a:pt x="1518" y="2688"/>
                  </a:lnTo>
                  <a:lnTo>
                    <a:pt x="1826" y="2606"/>
                  </a:lnTo>
                  <a:lnTo>
                    <a:pt x="2134" y="2503"/>
                  </a:lnTo>
                  <a:lnTo>
                    <a:pt x="2442" y="2360"/>
                  </a:lnTo>
                  <a:lnTo>
                    <a:pt x="2729" y="2216"/>
                  </a:lnTo>
                  <a:lnTo>
                    <a:pt x="2995" y="2032"/>
                  </a:lnTo>
                  <a:lnTo>
                    <a:pt x="3283" y="1826"/>
                  </a:lnTo>
                  <a:lnTo>
                    <a:pt x="3447" y="1703"/>
                  </a:lnTo>
                  <a:lnTo>
                    <a:pt x="3611" y="1539"/>
                  </a:lnTo>
                  <a:lnTo>
                    <a:pt x="3775" y="1375"/>
                  </a:lnTo>
                  <a:lnTo>
                    <a:pt x="3919" y="1191"/>
                  </a:lnTo>
                  <a:lnTo>
                    <a:pt x="4042" y="1006"/>
                  </a:lnTo>
                  <a:lnTo>
                    <a:pt x="4144" y="801"/>
                  </a:lnTo>
                  <a:lnTo>
                    <a:pt x="4226" y="596"/>
                  </a:lnTo>
                  <a:lnTo>
                    <a:pt x="4288" y="349"/>
                  </a:lnTo>
                  <a:lnTo>
                    <a:pt x="4288" y="226"/>
                  </a:lnTo>
                  <a:lnTo>
                    <a:pt x="4267" y="103"/>
                  </a:lnTo>
                  <a:lnTo>
                    <a:pt x="4226" y="62"/>
                  </a:lnTo>
                  <a:lnTo>
                    <a:pt x="4185" y="21"/>
                  </a:lnTo>
                  <a:lnTo>
                    <a:pt x="4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5693603" y="2299045"/>
              <a:ext cx="27831" cy="48345"/>
            </a:xfrm>
            <a:custGeom>
              <a:rect b="b" l="l" r="r" t="t"/>
              <a:pathLst>
                <a:path extrusionOk="0" h="2319" w="1335">
                  <a:moveTo>
                    <a:pt x="227" y="1"/>
                  </a:moveTo>
                  <a:lnTo>
                    <a:pt x="165" y="42"/>
                  </a:lnTo>
                  <a:lnTo>
                    <a:pt x="103" y="124"/>
                  </a:lnTo>
                  <a:lnTo>
                    <a:pt x="42" y="185"/>
                  </a:lnTo>
                  <a:lnTo>
                    <a:pt x="21" y="288"/>
                  </a:lnTo>
                  <a:lnTo>
                    <a:pt x="1" y="370"/>
                  </a:lnTo>
                  <a:lnTo>
                    <a:pt x="21" y="555"/>
                  </a:lnTo>
                  <a:lnTo>
                    <a:pt x="42" y="719"/>
                  </a:lnTo>
                  <a:lnTo>
                    <a:pt x="124" y="1067"/>
                  </a:lnTo>
                  <a:lnTo>
                    <a:pt x="206" y="1437"/>
                  </a:lnTo>
                  <a:lnTo>
                    <a:pt x="411" y="2134"/>
                  </a:lnTo>
                  <a:lnTo>
                    <a:pt x="575" y="2319"/>
                  </a:lnTo>
                  <a:lnTo>
                    <a:pt x="801" y="2175"/>
                  </a:lnTo>
                  <a:lnTo>
                    <a:pt x="986" y="1991"/>
                  </a:lnTo>
                  <a:lnTo>
                    <a:pt x="1314" y="1580"/>
                  </a:lnTo>
                  <a:lnTo>
                    <a:pt x="1334" y="1396"/>
                  </a:lnTo>
                  <a:lnTo>
                    <a:pt x="1047" y="924"/>
                  </a:lnTo>
                  <a:lnTo>
                    <a:pt x="780" y="452"/>
                  </a:lnTo>
                  <a:lnTo>
                    <a:pt x="596" y="206"/>
                  </a:lnTo>
                  <a:lnTo>
                    <a:pt x="514" y="124"/>
                  </a:lnTo>
                  <a:lnTo>
                    <a:pt x="432" y="62"/>
                  </a:lnTo>
                  <a:lnTo>
                    <a:pt x="350" y="21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5690178" y="2331972"/>
              <a:ext cx="42375" cy="51325"/>
            </a:xfrm>
            <a:custGeom>
              <a:rect b="b" l="l" r="r" t="t"/>
              <a:pathLst>
                <a:path extrusionOk="0" h="1827" w="1293">
                  <a:moveTo>
                    <a:pt x="739" y="0"/>
                  </a:moveTo>
                  <a:lnTo>
                    <a:pt x="595" y="41"/>
                  </a:lnTo>
                  <a:lnTo>
                    <a:pt x="452" y="82"/>
                  </a:lnTo>
                  <a:lnTo>
                    <a:pt x="329" y="144"/>
                  </a:lnTo>
                  <a:lnTo>
                    <a:pt x="226" y="226"/>
                  </a:lnTo>
                  <a:lnTo>
                    <a:pt x="144" y="329"/>
                  </a:lnTo>
                  <a:lnTo>
                    <a:pt x="82" y="452"/>
                  </a:lnTo>
                  <a:lnTo>
                    <a:pt x="41" y="595"/>
                  </a:lnTo>
                  <a:lnTo>
                    <a:pt x="0" y="739"/>
                  </a:lnTo>
                  <a:lnTo>
                    <a:pt x="82" y="1026"/>
                  </a:lnTo>
                  <a:lnTo>
                    <a:pt x="164" y="1313"/>
                  </a:lnTo>
                  <a:lnTo>
                    <a:pt x="267" y="1580"/>
                  </a:lnTo>
                  <a:lnTo>
                    <a:pt x="411" y="1826"/>
                  </a:lnTo>
                  <a:lnTo>
                    <a:pt x="616" y="1723"/>
                  </a:lnTo>
                  <a:lnTo>
                    <a:pt x="841" y="1621"/>
                  </a:lnTo>
                  <a:lnTo>
                    <a:pt x="1046" y="1518"/>
                  </a:lnTo>
                  <a:lnTo>
                    <a:pt x="1170" y="1477"/>
                  </a:lnTo>
                  <a:lnTo>
                    <a:pt x="1293" y="1457"/>
                  </a:lnTo>
                  <a:lnTo>
                    <a:pt x="1293" y="1252"/>
                  </a:lnTo>
                  <a:lnTo>
                    <a:pt x="1252" y="1067"/>
                  </a:lnTo>
                  <a:lnTo>
                    <a:pt x="1190" y="882"/>
                  </a:lnTo>
                  <a:lnTo>
                    <a:pt x="1108" y="698"/>
                  </a:lnTo>
                  <a:lnTo>
                    <a:pt x="923" y="349"/>
                  </a:lnTo>
                  <a:lnTo>
                    <a:pt x="821" y="185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5747081" y="2473553"/>
              <a:ext cx="44498" cy="47902"/>
            </a:xfrm>
            <a:custGeom>
              <a:rect b="b" l="l" r="r" t="t"/>
              <a:pathLst>
                <a:path extrusionOk="0" h="1847" w="1375">
                  <a:moveTo>
                    <a:pt x="759" y="0"/>
                  </a:moveTo>
                  <a:lnTo>
                    <a:pt x="472" y="144"/>
                  </a:lnTo>
                  <a:lnTo>
                    <a:pt x="328" y="226"/>
                  </a:lnTo>
                  <a:lnTo>
                    <a:pt x="205" y="329"/>
                  </a:lnTo>
                  <a:lnTo>
                    <a:pt x="103" y="431"/>
                  </a:lnTo>
                  <a:lnTo>
                    <a:pt x="41" y="575"/>
                  </a:lnTo>
                  <a:lnTo>
                    <a:pt x="0" y="739"/>
                  </a:lnTo>
                  <a:lnTo>
                    <a:pt x="21" y="944"/>
                  </a:lnTo>
                  <a:lnTo>
                    <a:pt x="41" y="1067"/>
                  </a:lnTo>
                  <a:lnTo>
                    <a:pt x="62" y="1170"/>
                  </a:lnTo>
                  <a:lnTo>
                    <a:pt x="164" y="1416"/>
                  </a:lnTo>
                  <a:lnTo>
                    <a:pt x="390" y="1847"/>
                  </a:lnTo>
                  <a:lnTo>
                    <a:pt x="534" y="1826"/>
                  </a:lnTo>
                  <a:lnTo>
                    <a:pt x="657" y="1785"/>
                  </a:lnTo>
                  <a:lnTo>
                    <a:pt x="780" y="1724"/>
                  </a:lnTo>
                  <a:lnTo>
                    <a:pt x="882" y="1642"/>
                  </a:lnTo>
                  <a:lnTo>
                    <a:pt x="1087" y="1457"/>
                  </a:lnTo>
                  <a:lnTo>
                    <a:pt x="1293" y="1293"/>
                  </a:lnTo>
                  <a:lnTo>
                    <a:pt x="1354" y="1088"/>
                  </a:lnTo>
                  <a:lnTo>
                    <a:pt x="1375" y="883"/>
                  </a:lnTo>
                  <a:lnTo>
                    <a:pt x="1375" y="698"/>
                  </a:lnTo>
                  <a:lnTo>
                    <a:pt x="1334" y="513"/>
                  </a:lnTo>
                  <a:lnTo>
                    <a:pt x="1272" y="370"/>
                  </a:lnTo>
                  <a:lnTo>
                    <a:pt x="1149" y="226"/>
                  </a:lnTo>
                  <a:lnTo>
                    <a:pt x="985" y="103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5756041" y="2477395"/>
              <a:ext cx="3461" cy="8131"/>
            </a:xfrm>
            <a:custGeom>
              <a:rect b="b" l="l" r="r" t="t"/>
              <a:pathLst>
                <a:path extrusionOk="0" h="390" w="166">
                  <a:moveTo>
                    <a:pt x="1" y="0"/>
                  </a:moveTo>
                  <a:lnTo>
                    <a:pt x="1" y="123"/>
                  </a:lnTo>
                  <a:lnTo>
                    <a:pt x="21" y="226"/>
                  </a:lnTo>
                  <a:lnTo>
                    <a:pt x="62" y="308"/>
                  </a:lnTo>
                  <a:lnTo>
                    <a:pt x="145" y="390"/>
                  </a:lnTo>
                  <a:lnTo>
                    <a:pt x="165" y="267"/>
                  </a:lnTo>
                  <a:lnTo>
                    <a:pt x="124" y="164"/>
                  </a:lnTo>
                  <a:lnTo>
                    <a:pt x="83" y="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5792399" y="2431197"/>
              <a:ext cx="68025" cy="103091"/>
            </a:xfrm>
            <a:custGeom>
              <a:rect b="b" l="l" r="r" t="t"/>
              <a:pathLst>
                <a:path extrusionOk="0" h="4945" w="3263">
                  <a:moveTo>
                    <a:pt x="2483" y="1"/>
                  </a:moveTo>
                  <a:lnTo>
                    <a:pt x="2319" y="390"/>
                  </a:lnTo>
                  <a:lnTo>
                    <a:pt x="2114" y="719"/>
                  </a:lnTo>
                  <a:lnTo>
                    <a:pt x="1867" y="1047"/>
                  </a:lnTo>
                  <a:lnTo>
                    <a:pt x="1621" y="1354"/>
                  </a:lnTo>
                  <a:lnTo>
                    <a:pt x="1334" y="1662"/>
                  </a:lnTo>
                  <a:lnTo>
                    <a:pt x="1067" y="1949"/>
                  </a:lnTo>
                  <a:lnTo>
                    <a:pt x="493" y="2503"/>
                  </a:lnTo>
                  <a:lnTo>
                    <a:pt x="288" y="2729"/>
                  </a:lnTo>
                  <a:lnTo>
                    <a:pt x="185" y="2831"/>
                  </a:lnTo>
                  <a:lnTo>
                    <a:pt x="103" y="2934"/>
                  </a:lnTo>
                  <a:lnTo>
                    <a:pt x="42" y="3057"/>
                  </a:lnTo>
                  <a:lnTo>
                    <a:pt x="21" y="3201"/>
                  </a:lnTo>
                  <a:lnTo>
                    <a:pt x="1" y="3344"/>
                  </a:lnTo>
                  <a:lnTo>
                    <a:pt x="42" y="3508"/>
                  </a:lnTo>
                  <a:lnTo>
                    <a:pt x="83" y="3673"/>
                  </a:lnTo>
                  <a:lnTo>
                    <a:pt x="144" y="3837"/>
                  </a:lnTo>
                  <a:lnTo>
                    <a:pt x="288" y="4124"/>
                  </a:lnTo>
                  <a:lnTo>
                    <a:pt x="411" y="4432"/>
                  </a:lnTo>
                  <a:lnTo>
                    <a:pt x="452" y="4596"/>
                  </a:lnTo>
                  <a:lnTo>
                    <a:pt x="472" y="4760"/>
                  </a:lnTo>
                  <a:lnTo>
                    <a:pt x="534" y="4821"/>
                  </a:lnTo>
                  <a:lnTo>
                    <a:pt x="596" y="4883"/>
                  </a:lnTo>
                  <a:lnTo>
                    <a:pt x="657" y="4903"/>
                  </a:lnTo>
                  <a:lnTo>
                    <a:pt x="719" y="4924"/>
                  </a:lnTo>
                  <a:lnTo>
                    <a:pt x="780" y="4944"/>
                  </a:lnTo>
                  <a:lnTo>
                    <a:pt x="842" y="4924"/>
                  </a:lnTo>
                  <a:lnTo>
                    <a:pt x="903" y="4903"/>
                  </a:lnTo>
                  <a:lnTo>
                    <a:pt x="965" y="4883"/>
                  </a:lnTo>
                  <a:lnTo>
                    <a:pt x="1621" y="4349"/>
                  </a:lnTo>
                  <a:lnTo>
                    <a:pt x="1949" y="4083"/>
                  </a:lnTo>
                  <a:lnTo>
                    <a:pt x="2257" y="3816"/>
                  </a:lnTo>
                  <a:lnTo>
                    <a:pt x="2544" y="3508"/>
                  </a:lnTo>
                  <a:lnTo>
                    <a:pt x="2790" y="3180"/>
                  </a:lnTo>
                  <a:lnTo>
                    <a:pt x="2914" y="3016"/>
                  </a:lnTo>
                  <a:lnTo>
                    <a:pt x="3016" y="2831"/>
                  </a:lnTo>
                  <a:lnTo>
                    <a:pt x="3119" y="2626"/>
                  </a:lnTo>
                  <a:lnTo>
                    <a:pt x="3180" y="2421"/>
                  </a:lnTo>
                  <a:lnTo>
                    <a:pt x="3201" y="2216"/>
                  </a:lnTo>
                  <a:lnTo>
                    <a:pt x="3262" y="1929"/>
                  </a:lnTo>
                  <a:lnTo>
                    <a:pt x="3262" y="1662"/>
                  </a:lnTo>
                  <a:lnTo>
                    <a:pt x="3221" y="1395"/>
                  </a:lnTo>
                  <a:lnTo>
                    <a:pt x="3160" y="1149"/>
                  </a:lnTo>
                  <a:lnTo>
                    <a:pt x="3057" y="903"/>
                  </a:lnTo>
                  <a:lnTo>
                    <a:pt x="2934" y="677"/>
                  </a:lnTo>
                  <a:lnTo>
                    <a:pt x="2667" y="206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5801801" y="2481669"/>
              <a:ext cx="65044" cy="78282"/>
            </a:xfrm>
            <a:custGeom>
              <a:rect b="b" l="l" r="r" t="t"/>
              <a:pathLst>
                <a:path extrusionOk="0" h="3755" w="3120">
                  <a:moveTo>
                    <a:pt x="2729" y="0"/>
                  </a:moveTo>
                  <a:lnTo>
                    <a:pt x="739" y="2072"/>
                  </a:lnTo>
                  <a:lnTo>
                    <a:pt x="596" y="2216"/>
                  </a:lnTo>
                  <a:lnTo>
                    <a:pt x="514" y="2277"/>
                  </a:lnTo>
                  <a:lnTo>
                    <a:pt x="432" y="2318"/>
                  </a:lnTo>
                  <a:lnTo>
                    <a:pt x="329" y="2359"/>
                  </a:lnTo>
                  <a:lnTo>
                    <a:pt x="247" y="2380"/>
                  </a:lnTo>
                  <a:lnTo>
                    <a:pt x="145" y="2359"/>
                  </a:lnTo>
                  <a:lnTo>
                    <a:pt x="21" y="2339"/>
                  </a:lnTo>
                  <a:lnTo>
                    <a:pt x="1" y="2544"/>
                  </a:lnTo>
                  <a:lnTo>
                    <a:pt x="145" y="2646"/>
                  </a:lnTo>
                  <a:lnTo>
                    <a:pt x="247" y="2770"/>
                  </a:lnTo>
                  <a:lnTo>
                    <a:pt x="329" y="2893"/>
                  </a:lnTo>
                  <a:lnTo>
                    <a:pt x="391" y="3036"/>
                  </a:lnTo>
                  <a:lnTo>
                    <a:pt x="473" y="3344"/>
                  </a:lnTo>
                  <a:lnTo>
                    <a:pt x="514" y="3508"/>
                  </a:lnTo>
                  <a:lnTo>
                    <a:pt x="555" y="3652"/>
                  </a:lnTo>
                  <a:lnTo>
                    <a:pt x="739" y="3672"/>
                  </a:lnTo>
                  <a:lnTo>
                    <a:pt x="862" y="3734"/>
                  </a:lnTo>
                  <a:lnTo>
                    <a:pt x="965" y="3754"/>
                  </a:lnTo>
                  <a:lnTo>
                    <a:pt x="1068" y="3754"/>
                  </a:lnTo>
                  <a:lnTo>
                    <a:pt x="1170" y="3693"/>
                  </a:lnTo>
                  <a:lnTo>
                    <a:pt x="1745" y="3221"/>
                  </a:lnTo>
                  <a:lnTo>
                    <a:pt x="2032" y="2975"/>
                  </a:lnTo>
                  <a:lnTo>
                    <a:pt x="2298" y="2708"/>
                  </a:lnTo>
                  <a:lnTo>
                    <a:pt x="2545" y="2441"/>
                  </a:lnTo>
                  <a:lnTo>
                    <a:pt x="2770" y="2134"/>
                  </a:lnTo>
                  <a:lnTo>
                    <a:pt x="2873" y="1990"/>
                  </a:lnTo>
                  <a:lnTo>
                    <a:pt x="2955" y="1826"/>
                  </a:lnTo>
                  <a:lnTo>
                    <a:pt x="3037" y="1641"/>
                  </a:lnTo>
                  <a:lnTo>
                    <a:pt x="3119" y="1457"/>
                  </a:lnTo>
                  <a:lnTo>
                    <a:pt x="2914" y="205"/>
                  </a:lnTo>
                  <a:lnTo>
                    <a:pt x="2873" y="144"/>
                  </a:lnTo>
                  <a:lnTo>
                    <a:pt x="2832" y="82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5847999" y="2427778"/>
              <a:ext cx="20973" cy="49638"/>
            </a:xfrm>
            <a:custGeom>
              <a:rect b="b" l="l" r="r" t="t"/>
              <a:pathLst>
                <a:path extrusionOk="0" h="2381" w="1006">
                  <a:moveTo>
                    <a:pt x="349" y="0"/>
                  </a:moveTo>
                  <a:lnTo>
                    <a:pt x="0" y="370"/>
                  </a:lnTo>
                  <a:lnTo>
                    <a:pt x="0" y="534"/>
                  </a:lnTo>
                  <a:lnTo>
                    <a:pt x="21" y="698"/>
                  </a:lnTo>
                  <a:lnTo>
                    <a:pt x="62" y="841"/>
                  </a:lnTo>
                  <a:lnTo>
                    <a:pt x="103" y="1006"/>
                  </a:lnTo>
                  <a:lnTo>
                    <a:pt x="329" y="1683"/>
                  </a:lnTo>
                  <a:lnTo>
                    <a:pt x="534" y="2380"/>
                  </a:lnTo>
                  <a:lnTo>
                    <a:pt x="841" y="2154"/>
                  </a:lnTo>
                  <a:lnTo>
                    <a:pt x="924" y="2052"/>
                  </a:lnTo>
                  <a:lnTo>
                    <a:pt x="985" y="1970"/>
                  </a:lnTo>
                  <a:lnTo>
                    <a:pt x="1006" y="1867"/>
                  </a:lnTo>
                  <a:lnTo>
                    <a:pt x="985" y="1744"/>
                  </a:lnTo>
                  <a:lnTo>
                    <a:pt x="924" y="1375"/>
                  </a:lnTo>
                  <a:lnTo>
                    <a:pt x="903" y="129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5858694" y="2481669"/>
              <a:ext cx="3857" cy="4295"/>
            </a:xfrm>
            <a:custGeom>
              <a:rect b="b" l="l" r="r" t="t"/>
              <a:pathLst>
                <a:path extrusionOk="0" h="206" w="185">
                  <a:moveTo>
                    <a:pt x="0" y="0"/>
                  </a:moveTo>
                  <a:lnTo>
                    <a:pt x="185" y="205"/>
                  </a:lnTo>
                  <a:lnTo>
                    <a:pt x="164" y="123"/>
                  </a:lnTo>
                  <a:lnTo>
                    <a:pt x="123" y="62"/>
                  </a:lnTo>
                  <a:lnTo>
                    <a:pt x="8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5817207" y="2512023"/>
              <a:ext cx="57331" cy="91541"/>
            </a:xfrm>
            <a:custGeom>
              <a:rect b="b" l="l" r="r" t="t"/>
              <a:pathLst>
                <a:path extrusionOk="0" h="4391" w="2750">
                  <a:moveTo>
                    <a:pt x="2380" y="1"/>
                  </a:moveTo>
                  <a:lnTo>
                    <a:pt x="1949" y="514"/>
                  </a:lnTo>
                  <a:lnTo>
                    <a:pt x="1498" y="985"/>
                  </a:lnTo>
                  <a:lnTo>
                    <a:pt x="1026" y="1457"/>
                  </a:lnTo>
                  <a:lnTo>
                    <a:pt x="554" y="1908"/>
                  </a:lnTo>
                  <a:lnTo>
                    <a:pt x="431" y="2011"/>
                  </a:lnTo>
                  <a:lnTo>
                    <a:pt x="308" y="2114"/>
                  </a:lnTo>
                  <a:lnTo>
                    <a:pt x="165" y="2175"/>
                  </a:lnTo>
                  <a:lnTo>
                    <a:pt x="103" y="2196"/>
                  </a:lnTo>
                  <a:lnTo>
                    <a:pt x="0" y="2216"/>
                  </a:lnTo>
                  <a:lnTo>
                    <a:pt x="0" y="2339"/>
                  </a:lnTo>
                  <a:lnTo>
                    <a:pt x="0" y="2483"/>
                  </a:lnTo>
                  <a:lnTo>
                    <a:pt x="21" y="2606"/>
                  </a:lnTo>
                  <a:lnTo>
                    <a:pt x="62" y="2729"/>
                  </a:lnTo>
                  <a:lnTo>
                    <a:pt x="739" y="4391"/>
                  </a:lnTo>
                  <a:lnTo>
                    <a:pt x="924" y="4329"/>
                  </a:lnTo>
                  <a:lnTo>
                    <a:pt x="1088" y="4268"/>
                  </a:lnTo>
                  <a:lnTo>
                    <a:pt x="1252" y="4186"/>
                  </a:lnTo>
                  <a:lnTo>
                    <a:pt x="1395" y="4103"/>
                  </a:lnTo>
                  <a:lnTo>
                    <a:pt x="1662" y="3898"/>
                  </a:lnTo>
                  <a:lnTo>
                    <a:pt x="1908" y="3673"/>
                  </a:lnTo>
                  <a:lnTo>
                    <a:pt x="2113" y="3427"/>
                  </a:lnTo>
                  <a:lnTo>
                    <a:pt x="2318" y="3160"/>
                  </a:lnTo>
                  <a:lnTo>
                    <a:pt x="2729" y="2606"/>
                  </a:lnTo>
                  <a:lnTo>
                    <a:pt x="2749" y="2380"/>
                  </a:lnTo>
                  <a:lnTo>
                    <a:pt x="2544" y="739"/>
                  </a:lnTo>
                  <a:lnTo>
                    <a:pt x="2483" y="637"/>
                  </a:lnTo>
                  <a:lnTo>
                    <a:pt x="2462" y="555"/>
                  </a:lnTo>
                  <a:lnTo>
                    <a:pt x="2442" y="452"/>
                  </a:lnTo>
                  <a:lnTo>
                    <a:pt x="2401" y="349"/>
                  </a:lnTo>
                  <a:lnTo>
                    <a:pt x="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5832593" y="2566331"/>
              <a:ext cx="42362" cy="60750"/>
            </a:xfrm>
            <a:custGeom>
              <a:rect b="b" l="l" r="r" t="t"/>
              <a:pathLst>
                <a:path extrusionOk="0" h="2914" w="2032">
                  <a:moveTo>
                    <a:pt x="1991" y="1"/>
                  </a:moveTo>
                  <a:lnTo>
                    <a:pt x="1868" y="62"/>
                  </a:lnTo>
                  <a:lnTo>
                    <a:pt x="1765" y="124"/>
                  </a:lnTo>
                  <a:lnTo>
                    <a:pt x="1601" y="288"/>
                  </a:lnTo>
                  <a:lnTo>
                    <a:pt x="1437" y="473"/>
                  </a:lnTo>
                  <a:lnTo>
                    <a:pt x="1252" y="637"/>
                  </a:lnTo>
                  <a:lnTo>
                    <a:pt x="945" y="945"/>
                  </a:lnTo>
                  <a:lnTo>
                    <a:pt x="657" y="1232"/>
                  </a:lnTo>
                  <a:lnTo>
                    <a:pt x="350" y="1519"/>
                  </a:lnTo>
                  <a:lnTo>
                    <a:pt x="186" y="1663"/>
                  </a:lnTo>
                  <a:lnTo>
                    <a:pt x="1" y="1786"/>
                  </a:lnTo>
                  <a:lnTo>
                    <a:pt x="1" y="1991"/>
                  </a:lnTo>
                  <a:lnTo>
                    <a:pt x="62" y="2093"/>
                  </a:lnTo>
                  <a:lnTo>
                    <a:pt x="124" y="2196"/>
                  </a:lnTo>
                  <a:lnTo>
                    <a:pt x="227" y="2422"/>
                  </a:lnTo>
                  <a:lnTo>
                    <a:pt x="288" y="2647"/>
                  </a:lnTo>
                  <a:lnTo>
                    <a:pt x="370" y="2893"/>
                  </a:lnTo>
                  <a:lnTo>
                    <a:pt x="555" y="2914"/>
                  </a:lnTo>
                  <a:lnTo>
                    <a:pt x="801" y="2914"/>
                  </a:lnTo>
                  <a:lnTo>
                    <a:pt x="924" y="2893"/>
                  </a:lnTo>
                  <a:lnTo>
                    <a:pt x="1027" y="2852"/>
                  </a:lnTo>
                  <a:lnTo>
                    <a:pt x="1232" y="2770"/>
                  </a:lnTo>
                  <a:lnTo>
                    <a:pt x="1396" y="2627"/>
                  </a:lnTo>
                  <a:lnTo>
                    <a:pt x="1539" y="2483"/>
                  </a:lnTo>
                  <a:lnTo>
                    <a:pt x="1683" y="2299"/>
                  </a:lnTo>
                  <a:lnTo>
                    <a:pt x="1970" y="1950"/>
                  </a:lnTo>
                  <a:lnTo>
                    <a:pt x="2011" y="1457"/>
                  </a:lnTo>
                  <a:lnTo>
                    <a:pt x="2032" y="986"/>
                  </a:lnTo>
                  <a:lnTo>
                    <a:pt x="2011" y="493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5778723" y="2411517"/>
              <a:ext cx="65440" cy="92834"/>
            </a:xfrm>
            <a:custGeom>
              <a:rect b="b" l="l" r="r" t="t"/>
              <a:pathLst>
                <a:path extrusionOk="0" h="4453" w="3139">
                  <a:moveTo>
                    <a:pt x="2564" y="1"/>
                  </a:moveTo>
                  <a:lnTo>
                    <a:pt x="2482" y="42"/>
                  </a:lnTo>
                  <a:lnTo>
                    <a:pt x="2421" y="103"/>
                  </a:lnTo>
                  <a:lnTo>
                    <a:pt x="2359" y="165"/>
                  </a:lnTo>
                  <a:lnTo>
                    <a:pt x="2093" y="534"/>
                  </a:lnTo>
                  <a:lnTo>
                    <a:pt x="1805" y="862"/>
                  </a:lnTo>
                  <a:lnTo>
                    <a:pt x="1518" y="1191"/>
                  </a:lnTo>
                  <a:lnTo>
                    <a:pt x="1210" y="1498"/>
                  </a:lnTo>
                  <a:lnTo>
                    <a:pt x="575" y="2114"/>
                  </a:lnTo>
                  <a:lnTo>
                    <a:pt x="287" y="2442"/>
                  </a:lnTo>
                  <a:lnTo>
                    <a:pt x="21" y="2770"/>
                  </a:lnTo>
                  <a:lnTo>
                    <a:pt x="0" y="2975"/>
                  </a:lnTo>
                  <a:lnTo>
                    <a:pt x="123" y="3119"/>
                  </a:lnTo>
                  <a:lnTo>
                    <a:pt x="226" y="3263"/>
                  </a:lnTo>
                  <a:lnTo>
                    <a:pt x="287" y="3427"/>
                  </a:lnTo>
                  <a:lnTo>
                    <a:pt x="369" y="3591"/>
                  </a:lnTo>
                  <a:lnTo>
                    <a:pt x="451" y="3919"/>
                  </a:lnTo>
                  <a:lnTo>
                    <a:pt x="534" y="4268"/>
                  </a:lnTo>
                  <a:lnTo>
                    <a:pt x="698" y="4452"/>
                  </a:lnTo>
                  <a:lnTo>
                    <a:pt x="718" y="4350"/>
                  </a:lnTo>
                  <a:lnTo>
                    <a:pt x="739" y="4268"/>
                  </a:lnTo>
                  <a:lnTo>
                    <a:pt x="800" y="4165"/>
                  </a:lnTo>
                  <a:lnTo>
                    <a:pt x="841" y="4083"/>
                  </a:lnTo>
                  <a:lnTo>
                    <a:pt x="985" y="3940"/>
                  </a:lnTo>
                  <a:lnTo>
                    <a:pt x="1128" y="3796"/>
                  </a:lnTo>
                  <a:lnTo>
                    <a:pt x="1826" y="3078"/>
                  </a:lnTo>
                  <a:lnTo>
                    <a:pt x="2523" y="2381"/>
                  </a:lnTo>
                  <a:lnTo>
                    <a:pt x="2667" y="2237"/>
                  </a:lnTo>
                  <a:lnTo>
                    <a:pt x="2790" y="2073"/>
                  </a:lnTo>
                  <a:lnTo>
                    <a:pt x="2913" y="1909"/>
                  </a:lnTo>
                  <a:lnTo>
                    <a:pt x="2995" y="1745"/>
                  </a:lnTo>
                  <a:lnTo>
                    <a:pt x="3077" y="1560"/>
                  </a:lnTo>
                  <a:lnTo>
                    <a:pt x="3118" y="1375"/>
                  </a:lnTo>
                  <a:lnTo>
                    <a:pt x="3139" y="1170"/>
                  </a:lnTo>
                  <a:lnTo>
                    <a:pt x="3139" y="945"/>
                  </a:lnTo>
                  <a:lnTo>
                    <a:pt x="2934" y="227"/>
                  </a:lnTo>
                  <a:lnTo>
                    <a:pt x="2872" y="144"/>
                  </a:lnTo>
                  <a:lnTo>
                    <a:pt x="2790" y="62"/>
                  </a:lnTo>
                  <a:lnTo>
                    <a:pt x="2708" y="21"/>
                  </a:lnTo>
                  <a:lnTo>
                    <a:pt x="2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5844142" y="2606962"/>
              <a:ext cx="35941" cy="65878"/>
            </a:xfrm>
            <a:custGeom>
              <a:rect b="b" l="l" r="r" t="t"/>
              <a:pathLst>
                <a:path extrusionOk="0" h="3160" w="1724">
                  <a:moveTo>
                    <a:pt x="1416" y="1"/>
                  </a:moveTo>
                  <a:lnTo>
                    <a:pt x="1273" y="62"/>
                  </a:lnTo>
                  <a:lnTo>
                    <a:pt x="1129" y="124"/>
                  </a:lnTo>
                  <a:lnTo>
                    <a:pt x="1006" y="226"/>
                  </a:lnTo>
                  <a:lnTo>
                    <a:pt x="883" y="350"/>
                  </a:lnTo>
                  <a:lnTo>
                    <a:pt x="678" y="534"/>
                  </a:lnTo>
                  <a:lnTo>
                    <a:pt x="473" y="698"/>
                  </a:lnTo>
                  <a:lnTo>
                    <a:pt x="247" y="842"/>
                  </a:lnTo>
                  <a:lnTo>
                    <a:pt x="1" y="965"/>
                  </a:lnTo>
                  <a:lnTo>
                    <a:pt x="1" y="1191"/>
                  </a:lnTo>
                  <a:lnTo>
                    <a:pt x="42" y="1416"/>
                  </a:lnTo>
                  <a:lnTo>
                    <a:pt x="103" y="1621"/>
                  </a:lnTo>
                  <a:lnTo>
                    <a:pt x="185" y="1847"/>
                  </a:lnTo>
                  <a:lnTo>
                    <a:pt x="370" y="2257"/>
                  </a:lnTo>
                  <a:lnTo>
                    <a:pt x="452" y="2462"/>
                  </a:lnTo>
                  <a:lnTo>
                    <a:pt x="534" y="2688"/>
                  </a:lnTo>
                  <a:lnTo>
                    <a:pt x="555" y="2770"/>
                  </a:lnTo>
                  <a:lnTo>
                    <a:pt x="596" y="2832"/>
                  </a:lnTo>
                  <a:lnTo>
                    <a:pt x="698" y="2955"/>
                  </a:lnTo>
                  <a:lnTo>
                    <a:pt x="821" y="3057"/>
                  </a:lnTo>
                  <a:lnTo>
                    <a:pt x="924" y="3160"/>
                  </a:lnTo>
                  <a:lnTo>
                    <a:pt x="985" y="3119"/>
                  </a:lnTo>
                  <a:lnTo>
                    <a:pt x="1026" y="3057"/>
                  </a:lnTo>
                  <a:lnTo>
                    <a:pt x="1068" y="2955"/>
                  </a:lnTo>
                  <a:lnTo>
                    <a:pt x="1088" y="2832"/>
                  </a:lnTo>
                  <a:lnTo>
                    <a:pt x="1088" y="2688"/>
                  </a:lnTo>
                  <a:lnTo>
                    <a:pt x="1088" y="2565"/>
                  </a:lnTo>
                  <a:lnTo>
                    <a:pt x="1109" y="2442"/>
                  </a:lnTo>
                  <a:lnTo>
                    <a:pt x="1170" y="2339"/>
                  </a:lnTo>
                  <a:lnTo>
                    <a:pt x="1252" y="2237"/>
                  </a:lnTo>
                  <a:lnTo>
                    <a:pt x="1457" y="2032"/>
                  </a:lnTo>
                  <a:lnTo>
                    <a:pt x="1580" y="1806"/>
                  </a:lnTo>
                  <a:lnTo>
                    <a:pt x="1683" y="1580"/>
                  </a:lnTo>
                  <a:lnTo>
                    <a:pt x="1724" y="1355"/>
                  </a:lnTo>
                  <a:lnTo>
                    <a:pt x="1724" y="1129"/>
                  </a:lnTo>
                  <a:lnTo>
                    <a:pt x="1662" y="883"/>
                  </a:lnTo>
                  <a:lnTo>
                    <a:pt x="1580" y="657"/>
                  </a:lnTo>
                  <a:lnTo>
                    <a:pt x="1457" y="411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5761190" y="2362338"/>
              <a:ext cx="78699" cy="106948"/>
            </a:xfrm>
            <a:custGeom>
              <a:rect b="b" l="l" r="r" t="t"/>
              <a:pathLst>
                <a:path extrusionOk="0" h="5130" w="3775">
                  <a:moveTo>
                    <a:pt x="2872" y="1"/>
                  </a:moveTo>
                  <a:lnTo>
                    <a:pt x="2318" y="637"/>
                  </a:lnTo>
                  <a:lnTo>
                    <a:pt x="2031" y="944"/>
                  </a:lnTo>
                  <a:lnTo>
                    <a:pt x="1744" y="1252"/>
                  </a:lnTo>
                  <a:lnTo>
                    <a:pt x="1436" y="1519"/>
                  </a:lnTo>
                  <a:lnTo>
                    <a:pt x="1108" y="1806"/>
                  </a:lnTo>
                  <a:lnTo>
                    <a:pt x="780" y="2052"/>
                  </a:lnTo>
                  <a:lnTo>
                    <a:pt x="431" y="2298"/>
                  </a:lnTo>
                  <a:lnTo>
                    <a:pt x="308" y="2401"/>
                  </a:lnTo>
                  <a:lnTo>
                    <a:pt x="205" y="2503"/>
                  </a:lnTo>
                  <a:lnTo>
                    <a:pt x="123" y="2606"/>
                  </a:lnTo>
                  <a:lnTo>
                    <a:pt x="62" y="2729"/>
                  </a:lnTo>
                  <a:lnTo>
                    <a:pt x="21" y="2873"/>
                  </a:lnTo>
                  <a:lnTo>
                    <a:pt x="0" y="3016"/>
                  </a:lnTo>
                  <a:lnTo>
                    <a:pt x="41" y="3160"/>
                  </a:lnTo>
                  <a:lnTo>
                    <a:pt x="103" y="3324"/>
                  </a:lnTo>
                  <a:lnTo>
                    <a:pt x="862" y="5129"/>
                  </a:lnTo>
                  <a:lnTo>
                    <a:pt x="1292" y="4842"/>
                  </a:lnTo>
                  <a:lnTo>
                    <a:pt x="1703" y="4514"/>
                  </a:lnTo>
                  <a:lnTo>
                    <a:pt x="2093" y="4186"/>
                  </a:lnTo>
                  <a:lnTo>
                    <a:pt x="2257" y="4001"/>
                  </a:lnTo>
                  <a:lnTo>
                    <a:pt x="2441" y="3796"/>
                  </a:lnTo>
                  <a:lnTo>
                    <a:pt x="2667" y="3529"/>
                  </a:lnTo>
                  <a:lnTo>
                    <a:pt x="2893" y="3242"/>
                  </a:lnTo>
                  <a:lnTo>
                    <a:pt x="3303" y="2647"/>
                  </a:lnTo>
                  <a:lnTo>
                    <a:pt x="3364" y="2586"/>
                  </a:lnTo>
                  <a:lnTo>
                    <a:pt x="3405" y="2545"/>
                  </a:lnTo>
                  <a:lnTo>
                    <a:pt x="3467" y="2524"/>
                  </a:lnTo>
                  <a:lnTo>
                    <a:pt x="3528" y="2503"/>
                  </a:lnTo>
                  <a:lnTo>
                    <a:pt x="3652" y="2545"/>
                  </a:lnTo>
                  <a:lnTo>
                    <a:pt x="3775" y="2586"/>
                  </a:lnTo>
                  <a:lnTo>
                    <a:pt x="3775" y="2524"/>
                  </a:lnTo>
                  <a:lnTo>
                    <a:pt x="3775" y="2442"/>
                  </a:lnTo>
                  <a:lnTo>
                    <a:pt x="3713" y="2298"/>
                  </a:lnTo>
                  <a:lnTo>
                    <a:pt x="3652" y="2175"/>
                  </a:lnTo>
                  <a:lnTo>
                    <a:pt x="3590" y="2052"/>
                  </a:lnTo>
                  <a:lnTo>
                    <a:pt x="3611" y="1765"/>
                  </a:lnTo>
                  <a:lnTo>
                    <a:pt x="3611" y="1498"/>
                  </a:lnTo>
                  <a:lnTo>
                    <a:pt x="3570" y="1232"/>
                  </a:lnTo>
                  <a:lnTo>
                    <a:pt x="3487" y="985"/>
                  </a:lnTo>
                  <a:lnTo>
                    <a:pt x="3385" y="739"/>
                  </a:lnTo>
                  <a:lnTo>
                    <a:pt x="3282" y="493"/>
                  </a:lnTo>
                  <a:lnTo>
                    <a:pt x="3036" y="21"/>
                  </a:lnTo>
                  <a:lnTo>
                    <a:pt x="28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5751350" y="2338822"/>
              <a:ext cx="69735" cy="92834"/>
            </a:xfrm>
            <a:custGeom>
              <a:rect b="b" l="l" r="r" t="t"/>
              <a:pathLst>
                <a:path extrusionOk="0" h="4453" w="3345">
                  <a:moveTo>
                    <a:pt x="2708" y="1"/>
                  </a:moveTo>
                  <a:lnTo>
                    <a:pt x="2647" y="21"/>
                  </a:lnTo>
                  <a:lnTo>
                    <a:pt x="2585" y="42"/>
                  </a:lnTo>
                  <a:lnTo>
                    <a:pt x="2482" y="124"/>
                  </a:lnTo>
                  <a:lnTo>
                    <a:pt x="2380" y="226"/>
                  </a:lnTo>
                  <a:lnTo>
                    <a:pt x="2236" y="452"/>
                  </a:lnTo>
                  <a:lnTo>
                    <a:pt x="1867" y="862"/>
                  </a:lnTo>
                  <a:lnTo>
                    <a:pt x="1498" y="1272"/>
                  </a:lnTo>
                  <a:lnTo>
                    <a:pt x="1108" y="1621"/>
                  </a:lnTo>
                  <a:lnTo>
                    <a:pt x="677" y="1970"/>
                  </a:lnTo>
                  <a:lnTo>
                    <a:pt x="472" y="2134"/>
                  </a:lnTo>
                  <a:lnTo>
                    <a:pt x="267" y="2319"/>
                  </a:lnTo>
                  <a:lnTo>
                    <a:pt x="185" y="2421"/>
                  </a:lnTo>
                  <a:lnTo>
                    <a:pt x="123" y="2544"/>
                  </a:lnTo>
                  <a:lnTo>
                    <a:pt x="62" y="2667"/>
                  </a:lnTo>
                  <a:lnTo>
                    <a:pt x="21" y="2811"/>
                  </a:lnTo>
                  <a:lnTo>
                    <a:pt x="0" y="2996"/>
                  </a:lnTo>
                  <a:lnTo>
                    <a:pt x="205" y="3529"/>
                  </a:lnTo>
                  <a:lnTo>
                    <a:pt x="246" y="3570"/>
                  </a:lnTo>
                  <a:lnTo>
                    <a:pt x="267" y="3611"/>
                  </a:lnTo>
                  <a:lnTo>
                    <a:pt x="308" y="3714"/>
                  </a:lnTo>
                  <a:lnTo>
                    <a:pt x="328" y="3816"/>
                  </a:lnTo>
                  <a:lnTo>
                    <a:pt x="370" y="3898"/>
                  </a:lnTo>
                  <a:lnTo>
                    <a:pt x="370" y="4083"/>
                  </a:lnTo>
                  <a:lnTo>
                    <a:pt x="390" y="4185"/>
                  </a:lnTo>
                  <a:lnTo>
                    <a:pt x="431" y="4288"/>
                  </a:lnTo>
                  <a:lnTo>
                    <a:pt x="472" y="4370"/>
                  </a:lnTo>
                  <a:lnTo>
                    <a:pt x="575" y="4452"/>
                  </a:lnTo>
                  <a:lnTo>
                    <a:pt x="554" y="4308"/>
                  </a:lnTo>
                  <a:lnTo>
                    <a:pt x="575" y="4185"/>
                  </a:lnTo>
                  <a:lnTo>
                    <a:pt x="616" y="4083"/>
                  </a:lnTo>
                  <a:lnTo>
                    <a:pt x="657" y="3980"/>
                  </a:lnTo>
                  <a:lnTo>
                    <a:pt x="718" y="3878"/>
                  </a:lnTo>
                  <a:lnTo>
                    <a:pt x="800" y="3775"/>
                  </a:lnTo>
                  <a:lnTo>
                    <a:pt x="882" y="3693"/>
                  </a:lnTo>
                  <a:lnTo>
                    <a:pt x="985" y="3611"/>
                  </a:lnTo>
                  <a:lnTo>
                    <a:pt x="1477" y="3283"/>
                  </a:lnTo>
                  <a:lnTo>
                    <a:pt x="1703" y="3119"/>
                  </a:lnTo>
                  <a:lnTo>
                    <a:pt x="1929" y="2934"/>
                  </a:lnTo>
                  <a:lnTo>
                    <a:pt x="2380" y="2544"/>
                  </a:lnTo>
                  <a:lnTo>
                    <a:pt x="2585" y="2360"/>
                  </a:lnTo>
                  <a:lnTo>
                    <a:pt x="2790" y="2154"/>
                  </a:lnTo>
                  <a:lnTo>
                    <a:pt x="2975" y="1949"/>
                  </a:lnTo>
                  <a:lnTo>
                    <a:pt x="3139" y="1703"/>
                  </a:lnTo>
                  <a:lnTo>
                    <a:pt x="3221" y="1580"/>
                  </a:lnTo>
                  <a:lnTo>
                    <a:pt x="3262" y="1436"/>
                  </a:lnTo>
                  <a:lnTo>
                    <a:pt x="3324" y="1293"/>
                  </a:lnTo>
                  <a:lnTo>
                    <a:pt x="3344" y="1129"/>
                  </a:lnTo>
                  <a:lnTo>
                    <a:pt x="3118" y="247"/>
                  </a:lnTo>
                  <a:lnTo>
                    <a:pt x="3036" y="165"/>
                  </a:lnTo>
                  <a:lnTo>
                    <a:pt x="2975" y="83"/>
                  </a:lnTo>
                  <a:lnTo>
                    <a:pt x="2893" y="42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5736382" y="2289643"/>
              <a:ext cx="80409" cy="107782"/>
            </a:xfrm>
            <a:custGeom>
              <a:rect b="b" l="l" r="r" t="t"/>
              <a:pathLst>
                <a:path extrusionOk="0" h="5170" w="3857">
                  <a:moveTo>
                    <a:pt x="2913" y="0"/>
                  </a:moveTo>
                  <a:lnTo>
                    <a:pt x="2626" y="431"/>
                  </a:lnTo>
                  <a:lnTo>
                    <a:pt x="2318" y="883"/>
                  </a:lnTo>
                  <a:lnTo>
                    <a:pt x="2011" y="1293"/>
                  </a:lnTo>
                  <a:lnTo>
                    <a:pt x="1682" y="1724"/>
                  </a:lnTo>
                  <a:lnTo>
                    <a:pt x="1334" y="2113"/>
                  </a:lnTo>
                  <a:lnTo>
                    <a:pt x="964" y="2503"/>
                  </a:lnTo>
                  <a:lnTo>
                    <a:pt x="575" y="2852"/>
                  </a:lnTo>
                  <a:lnTo>
                    <a:pt x="144" y="3180"/>
                  </a:lnTo>
                  <a:lnTo>
                    <a:pt x="103" y="3242"/>
                  </a:lnTo>
                  <a:lnTo>
                    <a:pt x="62" y="3283"/>
                  </a:lnTo>
                  <a:lnTo>
                    <a:pt x="21" y="3426"/>
                  </a:lnTo>
                  <a:lnTo>
                    <a:pt x="0" y="3549"/>
                  </a:lnTo>
                  <a:lnTo>
                    <a:pt x="0" y="3693"/>
                  </a:lnTo>
                  <a:lnTo>
                    <a:pt x="390" y="4575"/>
                  </a:lnTo>
                  <a:lnTo>
                    <a:pt x="513" y="4903"/>
                  </a:lnTo>
                  <a:lnTo>
                    <a:pt x="616" y="5047"/>
                  </a:lnTo>
                  <a:lnTo>
                    <a:pt x="657" y="5108"/>
                  </a:lnTo>
                  <a:lnTo>
                    <a:pt x="739" y="5170"/>
                  </a:lnTo>
                  <a:lnTo>
                    <a:pt x="1477" y="4575"/>
                  </a:lnTo>
                  <a:lnTo>
                    <a:pt x="2175" y="3960"/>
                  </a:lnTo>
                  <a:lnTo>
                    <a:pt x="2400" y="3775"/>
                  </a:lnTo>
                  <a:lnTo>
                    <a:pt x="2606" y="3570"/>
                  </a:lnTo>
                  <a:lnTo>
                    <a:pt x="2811" y="3344"/>
                  </a:lnTo>
                  <a:lnTo>
                    <a:pt x="2975" y="3098"/>
                  </a:lnTo>
                  <a:lnTo>
                    <a:pt x="3077" y="2954"/>
                  </a:lnTo>
                  <a:lnTo>
                    <a:pt x="3200" y="2831"/>
                  </a:lnTo>
                  <a:lnTo>
                    <a:pt x="3447" y="2565"/>
                  </a:lnTo>
                  <a:lnTo>
                    <a:pt x="3488" y="2524"/>
                  </a:lnTo>
                  <a:lnTo>
                    <a:pt x="3549" y="2503"/>
                  </a:lnTo>
                  <a:lnTo>
                    <a:pt x="3652" y="2503"/>
                  </a:lnTo>
                  <a:lnTo>
                    <a:pt x="3734" y="2544"/>
                  </a:lnTo>
                  <a:lnTo>
                    <a:pt x="3836" y="2606"/>
                  </a:lnTo>
                  <a:lnTo>
                    <a:pt x="3857" y="2236"/>
                  </a:lnTo>
                  <a:lnTo>
                    <a:pt x="3734" y="1949"/>
                  </a:lnTo>
                  <a:lnTo>
                    <a:pt x="3652" y="1662"/>
                  </a:lnTo>
                  <a:lnTo>
                    <a:pt x="3488" y="1067"/>
                  </a:lnTo>
                  <a:lnTo>
                    <a:pt x="3385" y="780"/>
                  </a:lnTo>
                  <a:lnTo>
                    <a:pt x="3262" y="513"/>
                  </a:lnTo>
                  <a:lnTo>
                    <a:pt x="3118" y="247"/>
                  </a:lnTo>
                  <a:lnTo>
                    <a:pt x="3036" y="124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5755624" y="2412372"/>
              <a:ext cx="3440" cy="7734"/>
            </a:xfrm>
            <a:custGeom>
              <a:rect b="b" l="l" r="r" t="t"/>
              <a:pathLst>
                <a:path extrusionOk="0" h="371" w="165">
                  <a:moveTo>
                    <a:pt x="0" y="1"/>
                  </a:moveTo>
                  <a:lnTo>
                    <a:pt x="0" y="103"/>
                  </a:lnTo>
                  <a:lnTo>
                    <a:pt x="41" y="206"/>
                  </a:lnTo>
                  <a:lnTo>
                    <a:pt x="82" y="309"/>
                  </a:lnTo>
                  <a:lnTo>
                    <a:pt x="165" y="370"/>
                  </a:lnTo>
                  <a:lnTo>
                    <a:pt x="165" y="268"/>
                  </a:lnTo>
                  <a:lnTo>
                    <a:pt x="144" y="165"/>
                  </a:lnTo>
                  <a:lnTo>
                    <a:pt x="82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5870243" y="2562057"/>
              <a:ext cx="38922" cy="96670"/>
            </a:xfrm>
            <a:custGeom>
              <a:rect b="b" l="l" r="r" t="t"/>
              <a:pathLst>
                <a:path extrusionOk="0" h="4637" w="1867">
                  <a:moveTo>
                    <a:pt x="1826" y="1"/>
                  </a:moveTo>
                  <a:lnTo>
                    <a:pt x="1477" y="493"/>
                  </a:lnTo>
                  <a:lnTo>
                    <a:pt x="1128" y="965"/>
                  </a:lnTo>
                  <a:lnTo>
                    <a:pt x="985" y="1129"/>
                  </a:lnTo>
                  <a:lnTo>
                    <a:pt x="821" y="1314"/>
                  </a:lnTo>
                  <a:lnTo>
                    <a:pt x="513" y="1642"/>
                  </a:lnTo>
                  <a:lnTo>
                    <a:pt x="451" y="1724"/>
                  </a:lnTo>
                  <a:lnTo>
                    <a:pt x="410" y="1847"/>
                  </a:lnTo>
                  <a:lnTo>
                    <a:pt x="390" y="1950"/>
                  </a:lnTo>
                  <a:lnTo>
                    <a:pt x="390" y="2052"/>
                  </a:lnTo>
                  <a:lnTo>
                    <a:pt x="369" y="2298"/>
                  </a:lnTo>
                  <a:lnTo>
                    <a:pt x="328" y="2401"/>
                  </a:lnTo>
                  <a:lnTo>
                    <a:pt x="267" y="2504"/>
                  </a:lnTo>
                  <a:lnTo>
                    <a:pt x="205" y="2565"/>
                  </a:lnTo>
                  <a:lnTo>
                    <a:pt x="205" y="3016"/>
                  </a:lnTo>
                  <a:lnTo>
                    <a:pt x="185" y="3488"/>
                  </a:lnTo>
                  <a:lnTo>
                    <a:pt x="164" y="3714"/>
                  </a:lnTo>
                  <a:lnTo>
                    <a:pt x="123" y="3939"/>
                  </a:lnTo>
                  <a:lnTo>
                    <a:pt x="82" y="4165"/>
                  </a:lnTo>
                  <a:lnTo>
                    <a:pt x="0" y="4391"/>
                  </a:lnTo>
                  <a:lnTo>
                    <a:pt x="41" y="4514"/>
                  </a:lnTo>
                  <a:lnTo>
                    <a:pt x="62" y="4596"/>
                  </a:lnTo>
                  <a:lnTo>
                    <a:pt x="103" y="4637"/>
                  </a:lnTo>
                  <a:lnTo>
                    <a:pt x="205" y="4637"/>
                  </a:lnTo>
                  <a:lnTo>
                    <a:pt x="267" y="4575"/>
                  </a:lnTo>
                  <a:lnTo>
                    <a:pt x="492" y="4370"/>
                  </a:lnTo>
                  <a:lnTo>
                    <a:pt x="739" y="4145"/>
                  </a:lnTo>
                  <a:lnTo>
                    <a:pt x="1190" y="3693"/>
                  </a:lnTo>
                  <a:lnTo>
                    <a:pt x="1334" y="3529"/>
                  </a:lnTo>
                  <a:lnTo>
                    <a:pt x="1416" y="3365"/>
                  </a:lnTo>
                  <a:lnTo>
                    <a:pt x="1457" y="3263"/>
                  </a:lnTo>
                  <a:lnTo>
                    <a:pt x="1477" y="3180"/>
                  </a:lnTo>
                  <a:lnTo>
                    <a:pt x="1477" y="3078"/>
                  </a:lnTo>
                  <a:lnTo>
                    <a:pt x="1477" y="2955"/>
                  </a:lnTo>
                  <a:lnTo>
                    <a:pt x="1457" y="2750"/>
                  </a:lnTo>
                  <a:lnTo>
                    <a:pt x="1477" y="2524"/>
                  </a:lnTo>
                  <a:lnTo>
                    <a:pt x="1477" y="2298"/>
                  </a:lnTo>
                  <a:lnTo>
                    <a:pt x="1518" y="2093"/>
                  </a:lnTo>
                  <a:lnTo>
                    <a:pt x="1600" y="1662"/>
                  </a:lnTo>
                  <a:lnTo>
                    <a:pt x="1723" y="1252"/>
                  </a:lnTo>
                  <a:lnTo>
                    <a:pt x="1785" y="985"/>
                  </a:lnTo>
                  <a:lnTo>
                    <a:pt x="1826" y="719"/>
                  </a:lnTo>
                  <a:lnTo>
                    <a:pt x="1867" y="165"/>
                  </a:lnTo>
                  <a:lnTo>
                    <a:pt x="1846" y="83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5866824" y="2519299"/>
              <a:ext cx="3440" cy="8151"/>
            </a:xfrm>
            <a:custGeom>
              <a:rect b="b" l="l" r="r" t="t"/>
              <a:pathLst>
                <a:path extrusionOk="0" h="391" w="165">
                  <a:moveTo>
                    <a:pt x="21" y="0"/>
                  </a:moveTo>
                  <a:lnTo>
                    <a:pt x="0" y="123"/>
                  </a:lnTo>
                  <a:lnTo>
                    <a:pt x="21" y="226"/>
                  </a:lnTo>
                  <a:lnTo>
                    <a:pt x="82" y="308"/>
                  </a:lnTo>
                  <a:lnTo>
                    <a:pt x="164" y="390"/>
                  </a:lnTo>
                  <a:lnTo>
                    <a:pt x="164" y="267"/>
                  </a:lnTo>
                  <a:lnTo>
                    <a:pt x="144" y="185"/>
                  </a:lnTo>
                  <a:lnTo>
                    <a:pt x="82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5797110" y="2286224"/>
              <a:ext cx="20118" cy="50055"/>
            </a:xfrm>
            <a:custGeom>
              <a:rect b="b" l="l" r="r" t="t"/>
              <a:pathLst>
                <a:path extrusionOk="0" h="2401" w="965">
                  <a:moveTo>
                    <a:pt x="41" y="0"/>
                  </a:moveTo>
                  <a:lnTo>
                    <a:pt x="0" y="164"/>
                  </a:lnTo>
                  <a:lnTo>
                    <a:pt x="185" y="575"/>
                  </a:lnTo>
                  <a:lnTo>
                    <a:pt x="349" y="985"/>
                  </a:lnTo>
                  <a:lnTo>
                    <a:pt x="472" y="1395"/>
                  </a:lnTo>
                  <a:lnTo>
                    <a:pt x="575" y="1826"/>
                  </a:lnTo>
                  <a:lnTo>
                    <a:pt x="616" y="2011"/>
                  </a:lnTo>
                  <a:lnTo>
                    <a:pt x="698" y="2154"/>
                  </a:lnTo>
                  <a:lnTo>
                    <a:pt x="800" y="2298"/>
                  </a:lnTo>
                  <a:lnTo>
                    <a:pt x="862" y="2339"/>
                  </a:lnTo>
                  <a:lnTo>
                    <a:pt x="944" y="2400"/>
                  </a:lnTo>
                  <a:lnTo>
                    <a:pt x="964" y="18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5824483" y="2360628"/>
              <a:ext cx="19263" cy="44509"/>
            </a:xfrm>
            <a:custGeom>
              <a:rect b="b" l="l" r="r" t="t"/>
              <a:pathLst>
                <a:path extrusionOk="0" h="2135" w="924">
                  <a:moveTo>
                    <a:pt x="144" y="1"/>
                  </a:moveTo>
                  <a:lnTo>
                    <a:pt x="82" y="21"/>
                  </a:lnTo>
                  <a:lnTo>
                    <a:pt x="41" y="42"/>
                  </a:lnTo>
                  <a:lnTo>
                    <a:pt x="0" y="103"/>
                  </a:lnTo>
                  <a:lnTo>
                    <a:pt x="0" y="370"/>
                  </a:lnTo>
                  <a:lnTo>
                    <a:pt x="41" y="637"/>
                  </a:lnTo>
                  <a:lnTo>
                    <a:pt x="103" y="883"/>
                  </a:lnTo>
                  <a:lnTo>
                    <a:pt x="185" y="1150"/>
                  </a:lnTo>
                  <a:lnTo>
                    <a:pt x="369" y="1642"/>
                  </a:lnTo>
                  <a:lnTo>
                    <a:pt x="554" y="2134"/>
                  </a:lnTo>
                  <a:lnTo>
                    <a:pt x="759" y="2052"/>
                  </a:lnTo>
                  <a:lnTo>
                    <a:pt x="821" y="2011"/>
                  </a:lnTo>
                  <a:lnTo>
                    <a:pt x="862" y="1970"/>
                  </a:lnTo>
                  <a:lnTo>
                    <a:pt x="882" y="1909"/>
                  </a:lnTo>
                  <a:lnTo>
                    <a:pt x="903" y="1826"/>
                  </a:lnTo>
                  <a:lnTo>
                    <a:pt x="923" y="1560"/>
                  </a:lnTo>
                  <a:lnTo>
                    <a:pt x="369" y="103"/>
                  </a:lnTo>
                  <a:lnTo>
                    <a:pt x="287" y="62"/>
                  </a:lnTo>
                  <a:lnTo>
                    <a:pt x="185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5794108" y="2278531"/>
              <a:ext cx="3023" cy="4295"/>
            </a:xfrm>
            <a:custGeom>
              <a:rect b="b" l="l" r="r" t="t"/>
              <a:pathLst>
                <a:path extrusionOk="0" h="206" w="145">
                  <a:moveTo>
                    <a:pt x="1" y="0"/>
                  </a:moveTo>
                  <a:lnTo>
                    <a:pt x="144" y="205"/>
                  </a:lnTo>
                  <a:lnTo>
                    <a:pt x="144" y="144"/>
                  </a:lnTo>
                  <a:lnTo>
                    <a:pt x="124" y="82"/>
                  </a:lnTo>
                  <a:lnTo>
                    <a:pt x="62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6586564" y="3530298"/>
              <a:ext cx="7734" cy="3440"/>
            </a:xfrm>
            <a:custGeom>
              <a:rect b="b" l="l" r="r" t="t"/>
              <a:pathLst>
                <a:path extrusionOk="0" h="165" w="371">
                  <a:moveTo>
                    <a:pt x="370" y="0"/>
                  </a:moveTo>
                  <a:lnTo>
                    <a:pt x="1" y="41"/>
                  </a:lnTo>
                  <a:lnTo>
                    <a:pt x="62" y="123"/>
                  </a:lnTo>
                  <a:lnTo>
                    <a:pt x="104" y="165"/>
                  </a:lnTo>
                  <a:lnTo>
                    <a:pt x="206" y="165"/>
                  </a:lnTo>
                  <a:lnTo>
                    <a:pt x="247" y="144"/>
                  </a:lnTo>
                  <a:lnTo>
                    <a:pt x="288" y="10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A6B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5759481" y="2856299"/>
              <a:ext cx="987921" cy="1467768"/>
            </a:xfrm>
            <a:custGeom>
              <a:rect b="b" l="l" r="r" t="t"/>
              <a:pathLst>
                <a:path extrusionOk="0" h="70405" w="47388">
                  <a:moveTo>
                    <a:pt x="1621" y="62"/>
                  </a:moveTo>
                  <a:lnTo>
                    <a:pt x="1620" y="63"/>
                  </a:lnTo>
                  <a:lnTo>
                    <a:pt x="1620" y="63"/>
                  </a:lnTo>
                  <a:lnTo>
                    <a:pt x="1641" y="62"/>
                  </a:lnTo>
                  <a:close/>
                  <a:moveTo>
                    <a:pt x="45069" y="0"/>
                  </a:moveTo>
                  <a:lnTo>
                    <a:pt x="44577" y="21"/>
                  </a:lnTo>
                  <a:lnTo>
                    <a:pt x="44577" y="329"/>
                  </a:lnTo>
                  <a:lnTo>
                    <a:pt x="44577" y="636"/>
                  </a:lnTo>
                  <a:lnTo>
                    <a:pt x="44577" y="1293"/>
                  </a:lnTo>
                  <a:lnTo>
                    <a:pt x="44577" y="1600"/>
                  </a:lnTo>
                  <a:lnTo>
                    <a:pt x="44536" y="1908"/>
                  </a:lnTo>
                  <a:lnTo>
                    <a:pt x="44495" y="2236"/>
                  </a:lnTo>
                  <a:lnTo>
                    <a:pt x="44413" y="2524"/>
                  </a:lnTo>
                  <a:lnTo>
                    <a:pt x="44392" y="2688"/>
                  </a:lnTo>
                  <a:lnTo>
                    <a:pt x="44372" y="2852"/>
                  </a:lnTo>
                  <a:lnTo>
                    <a:pt x="44392" y="2995"/>
                  </a:lnTo>
                  <a:lnTo>
                    <a:pt x="44454" y="3139"/>
                  </a:lnTo>
                  <a:lnTo>
                    <a:pt x="46074" y="1929"/>
                  </a:lnTo>
                  <a:lnTo>
                    <a:pt x="46361" y="1724"/>
                  </a:lnTo>
                  <a:lnTo>
                    <a:pt x="46444" y="1683"/>
                  </a:lnTo>
                  <a:lnTo>
                    <a:pt x="46546" y="1662"/>
                  </a:lnTo>
                  <a:lnTo>
                    <a:pt x="46628" y="1683"/>
                  </a:lnTo>
                  <a:lnTo>
                    <a:pt x="46690" y="1744"/>
                  </a:lnTo>
                  <a:lnTo>
                    <a:pt x="46772" y="1826"/>
                  </a:lnTo>
                  <a:lnTo>
                    <a:pt x="46813" y="1929"/>
                  </a:lnTo>
                  <a:lnTo>
                    <a:pt x="46833" y="2031"/>
                  </a:lnTo>
                  <a:lnTo>
                    <a:pt x="46813" y="2093"/>
                  </a:lnTo>
                  <a:lnTo>
                    <a:pt x="46772" y="2154"/>
                  </a:lnTo>
                  <a:lnTo>
                    <a:pt x="46546" y="2421"/>
                  </a:lnTo>
                  <a:lnTo>
                    <a:pt x="46423" y="2565"/>
                  </a:lnTo>
                  <a:lnTo>
                    <a:pt x="46300" y="2688"/>
                  </a:lnTo>
                  <a:lnTo>
                    <a:pt x="45643" y="3201"/>
                  </a:lnTo>
                  <a:lnTo>
                    <a:pt x="45008" y="3693"/>
                  </a:lnTo>
                  <a:lnTo>
                    <a:pt x="45377" y="4103"/>
                  </a:lnTo>
                  <a:lnTo>
                    <a:pt x="45561" y="4329"/>
                  </a:lnTo>
                  <a:lnTo>
                    <a:pt x="45705" y="4555"/>
                  </a:lnTo>
                  <a:lnTo>
                    <a:pt x="45828" y="4801"/>
                  </a:lnTo>
                  <a:lnTo>
                    <a:pt x="45910" y="5047"/>
                  </a:lnTo>
                  <a:lnTo>
                    <a:pt x="45972" y="5314"/>
                  </a:lnTo>
                  <a:lnTo>
                    <a:pt x="45992" y="5580"/>
                  </a:lnTo>
                  <a:lnTo>
                    <a:pt x="45972" y="5867"/>
                  </a:lnTo>
                  <a:lnTo>
                    <a:pt x="45931" y="6134"/>
                  </a:lnTo>
                  <a:lnTo>
                    <a:pt x="45828" y="6647"/>
                  </a:lnTo>
                  <a:lnTo>
                    <a:pt x="45746" y="7139"/>
                  </a:lnTo>
                  <a:lnTo>
                    <a:pt x="45623" y="8124"/>
                  </a:lnTo>
                  <a:lnTo>
                    <a:pt x="45397" y="10134"/>
                  </a:lnTo>
                  <a:lnTo>
                    <a:pt x="44843" y="15160"/>
                  </a:lnTo>
                  <a:lnTo>
                    <a:pt x="44310" y="20166"/>
                  </a:lnTo>
                  <a:lnTo>
                    <a:pt x="44002" y="23181"/>
                  </a:lnTo>
                  <a:lnTo>
                    <a:pt x="43695" y="26197"/>
                  </a:lnTo>
                  <a:lnTo>
                    <a:pt x="43366" y="29110"/>
                  </a:lnTo>
                  <a:lnTo>
                    <a:pt x="43038" y="32023"/>
                  </a:lnTo>
                  <a:lnTo>
                    <a:pt x="42443" y="37602"/>
                  </a:lnTo>
                  <a:lnTo>
                    <a:pt x="41766" y="43900"/>
                  </a:lnTo>
                  <a:lnTo>
                    <a:pt x="40966" y="51285"/>
                  </a:lnTo>
                  <a:lnTo>
                    <a:pt x="40269" y="57583"/>
                  </a:lnTo>
                  <a:lnTo>
                    <a:pt x="40002" y="60024"/>
                  </a:lnTo>
                  <a:lnTo>
                    <a:pt x="39694" y="62486"/>
                  </a:lnTo>
                  <a:lnTo>
                    <a:pt x="39612" y="63019"/>
                  </a:lnTo>
                  <a:lnTo>
                    <a:pt x="39530" y="63532"/>
                  </a:lnTo>
                  <a:lnTo>
                    <a:pt x="39346" y="64578"/>
                  </a:lnTo>
                  <a:lnTo>
                    <a:pt x="39305" y="64681"/>
                  </a:lnTo>
                  <a:lnTo>
                    <a:pt x="39284" y="64783"/>
                  </a:lnTo>
                  <a:lnTo>
                    <a:pt x="39161" y="64968"/>
                  </a:lnTo>
                  <a:lnTo>
                    <a:pt x="39017" y="65132"/>
                  </a:lnTo>
                  <a:lnTo>
                    <a:pt x="38874" y="65317"/>
                  </a:lnTo>
                  <a:lnTo>
                    <a:pt x="38484" y="65645"/>
                  </a:lnTo>
                  <a:lnTo>
                    <a:pt x="38094" y="65953"/>
                  </a:lnTo>
                  <a:lnTo>
                    <a:pt x="37684" y="66219"/>
                  </a:lnTo>
                  <a:lnTo>
                    <a:pt x="37274" y="66466"/>
                  </a:lnTo>
                  <a:lnTo>
                    <a:pt x="36823" y="66671"/>
                  </a:lnTo>
                  <a:lnTo>
                    <a:pt x="36371" y="66876"/>
                  </a:lnTo>
                  <a:lnTo>
                    <a:pt x="35920" y="67040"/>
                  </a:lnTo>
                  <a:lnTo>
                    <a:pt x="35448" y="67204"/>
                  </a:lnTo>
                  <a:lnTo>
                    <a:pt x="34443" y="67512"/>
                  </a:lnTo>
                  <a:lnTo>
                    <a:pt x="33438" y="67778"/>
                  </a:lnTo>
                  <a:lnTo>
                    <a:pt x="32433" y="68025"/>
                  </a:lnTo>
                  <a:lnTo>
                    <a:pt x="31407" y="68250"/>
                  </a:lnTo>
                  <a:lnTo>
                    <a:pt x="30381" y="68435"/>
                  </a:lnTo>
                  <a:lnTo>
                    <a:pt x="29355" y="68599"/>
                  </a:lnTo>
                  <a:lnTo>
                    <a:pt x="28330" y="68722"/>
                  </a:lnTo>
                  <a:lnTo>
                    <a:pt x="27284" y="68845"/>
                  </a:lnTo>
                  <a:lnTo>
                    <a:pt x="26709" y="68886"/>
                  </a:lnTo>
                  <a:lnTo>
                    <a:pt x="26135" y="68907"/>
                  </a:lnTo>
                  <a:lnTo>
                    <a:pt x="24986" y="68948"/>
                  </a:lnTo>
                  <a:lnTo>
                    <a:pt x="22688" y="68948"/>
                  </a:lnTo>
                  <a:lnTo>
                    <a:pt x="21560" y="68927"/>
                  </a:lnTo>
                  <a:lnTo>
                    <a:pt x="20452" y="68866"/>
                  </a:lnTo>
                  <a:lnTo>
                    <a:pt x="19324" y="68763"/>
                  </a:lnTo>
                  <a:lnTo>
                    <a:pt x="18216" y="68620"/>
                  </a:lnTo>
                  <a:lnTo>
                    <a:pt x="17109" y="68455"/>
                  </a:lnTo>
                  <a:lnTo>
                    <a:pt x="16001" y="68250"/>
                  </a:lnTo>
                  <a:lnTo>
                    <a:pt x="14914" y="68004"/>
                  </a:lnTo>
                  <a:lnTo>
                    <a:pt x="13806" y="67737"/>
                  </a:lnTo>
                  <a:lnTo>
                    <a:pt x="12985" y="67532"/>
                  </a:lnTo>
                  <a:lnTo>
                    <a:pt x="12185" y="67286"/>
                  </a:lnTo>
                  <a:lnTo>
                    <a:pt x="11385" y="66999"/>
                  </a:lnTo>
                  <a:lnTo>
                    <a:pt x="10585" y="66691"/>
                  </a:lnTo>
                  <a:lnTo>
                    <a:pt x="10278" y="66548"/>
                  </a:lnTo>
                  <a:lnTo>
                    <a:pt x="9970" y="66384"/>
                  </a:lnTo>
                  <a:lnTo>
                    <a:pt x="9683" y="66199"/>
                  </a:lnTo>
                  <a:lnTo>
                    <a:pt x="9395" y="66014"/>
                  </a:lnTo>
                  <a:lnTo>
                    <a:pt x="8862" y="65584"/>
                  </a:lnTo>
                  <a:lnTo>
                    <a:pt x="8329" y="65153"/>
                  </a:lnTo>
                  <a:lnTo>
                    <a:pt x="8226" y="65050"/>
                  </a:lnTo>
                  <a:lnTo>
                    <a:pt x="8165" y="64927"/>
                  </a:lnTo>
                  <a:lnTo>
                    <a:pt x="8124" y="64804"/>
                  </a:lnTo>
                  <a:lnTo>
                    <a:pt x="8083" y="64681"/>
                  </a:lnTo>
                  <a:lnTo>
                    <a:pt x="7898" y="63778"/>
                  </a:lnTo>
                  <a:lnTo>
                    <a:pt x="7816" y="63327"/>
                  </a:lnTo>
                  <a:lnTo>
                    <a:pt x="7754" y="62876"/>
                  </a:lnTo>
                  <a:lnTo>
                    <a:pt x="7447" y="60373"/>
                  </a:lnTo>
                  <a:lnTo>
                    <a:pt x="7159" y="57870"/>
                  </a:lnTo>
                  <a:lnTo>
                    <a:pt x="6113" y="48475"/>
                  </a:lnTo>
                  <a:lnTo>
                    <a:pt x="5477" y="42546"/>
                  </a:lnTo>
                  <a:lnTo>
                    <a:pt x="4677" y="35059"/>
                  </a:lnTo>
                  <a:lnTo>
                    <a:pt x="3857" y="27489"/>
                  </a:lnTo>
                  <a:lnTo>
                    <a:pt x="3180" y="21294"/>
                  </a:lnTo>
                  <a:lnTo>
                    <a:pt x="2564" y="15345"/>
                  </a:lnTo>
                  <a:lnTo>
                    <a:pt x="2236" y="12350"/>
                  </a:lnTo>
                  <a:lnTo>
                    <a:pt x="1908" y="9334"/>
                  </a:lnTo>
                  <a:lnTo>
                    <a:pt x="1826" y="8596"/>
                  </a:lnTo>
                  <a:lnTo>
                    <a:pt x="1723" y="7878"/>
                  </a:lnTo>
                  <a:lnTo>
                    <a:pt x="1600" y="7160"/>
                  </a:lnTo>
                  <a:lnTo>
                    <a:pt x="1457" y="6442"/>
                  </a:lnTo>
                  <a:lnTo>
                    <a:pt x="1354" y="6011"/>
                  </a:lnTo>
                  <a:lnTo>
                    <a:pt x="1313" y="5560"/>
                  </a:lnTo>
                  <a:lnTo>
                    <a:pt x="1272" y="5129"/>
                  </a:lnTo>
                  <a:lnTo>
                    <a:pt x="1251" y="4698"/>
                  </a:lnTo>
                  <a:lnTo>
                    <a:pt x="1231" y="4267"/>
                  </a:lnTo>
                  <a:lnTo>
                    <a:pt x="1251" y="3837"/>
                  </a:lnTo>
                  <a:lnTo>
                    <a:pt x="1313" y="2954"/>
                  </a:lnTo>
                  <a:lnTo>
                    <a:pt x="964" y="2585"/>
                  </a:lnTo>
                  <a:lnTo>
                    <a:pt x="656" y="2216"/>
                  </a:lnTo>
                  <a:lnTo>
                    <a:pt x="595" y="2113"/>
                  </a:lnTo>
                  <a:lnTo>
                    <a:pt x="574" y="2011"/>
                  </a:lnTo>
                  <a:lnTo>
                    <a:pt x="595" y="1908"/>
                  </a:lnTo>
                  <a:lnTo>
                    <a:pt x="656" y="1785"/>
                  </a:lnTo>
                  <a:lnTo>
                    <a:pt x="718" y="1724"/>
                  </a:lnTo>
                  <a:lnTo>
                    <a:pt x="800" y="1683"/>
                  </a:lnTo>
                  <a:lnTo>
                    <a:pt x="964" y="1683"/>
                  </a:lnTo>
                  <a:lnTo>
                    <a:pt x="1395" y="1806"/>
                  </a:lnTo>
                  <a:lnTo>
                    <a:pt x="1620" y="63"/>
                  </a:lnTo>
                  <a:lnTo>
                    <a:pt x="1620" y="63"/>
                  </a:lnTo>
                  <a:lnTo>
                    <a:pt x="1354" y="82"/>
                  </a:lnTo>
                  <a:lnTo>
                    <a:pt x="1067" y="123"/>
                  </a:lnTo>
                  <a:lnTo>
                    <a:pt x="800" y="185"/>
                  </a:lnTo>
                  <a:lnTo>
                    <a:pt x="554" y="267"/>
                  </a:lnTo>
                  <a:lnTo>
                    <a:pt x="431" y="308"/>
                  </a:lnTo>
                  <a:lnTo>
                    <a:pt x="328" y="370"/>
                  </a:lnTo>
                  <a:lnTo>
                    <a:pt x="226" y="452"/>
                  </a:lnTo>
                  <a:lnTo>
                    <a:pt x="144" y="534"/>
                  </a:lnTo>
                  <a:lnTo>
                    <a:pt x="82" y="636"/>
                  </a:lnTo>
                  <a:lnTo>
                    <a:pt x="41" y="759"/>
                  </a:lnTo>
                  <a:lnTo>
                    <a:pt x="21" y="883"/>
                  </a:lnTo>
                  <a:lnTo>
                    <a:pt x="0" y="1026"/>
                  </a:lnTo>
                  <a:lnTo>
                    <a:pt x="0" y="1395"/>
                  </a:lnTo>
                  <a:lnTo>
                    <a:pt x="21" y="1765"/>
                  </a:lnTo>
                  <a:lnTo>
                    <a:pt x="267" y="4308"/>
                  </a:lnTo>
                  <a:lnTo>
                    <a:pt x="739" y="8596"/>
                  </a:lnTo>
                  <a:lnTo>
                    <a:pt x="1169" y="12801"/>
                  </a:lnTo>
                  <a:lnTo>
                    <a:pt x="1846" y="18914"/>
                  </a:lnTo>
                  <a:lnTo>
                    <a:pt x="2277" y="22832"/>
                  </a:lnTo>
                  <a:lnTo>
                    <a:pt x="2769" y="27120"/>
                  </a:lnTo>
                  <a:lnTo>
                    <a:pt x="3180" y="31038"/>
                  </a:lnTo>
                  <a:lnTo>
                    <a:pt x="3693" y="35674"/>
                  </a:lnTo>
                  <a:lnTo>
                    <a:pt x="4103" y="39613"/>
                  </a:lnTo>
                  <a:lnTo>
                    <a:pt x="4595" y="44167"/>
                  </a:lnTo>
                  <a:lnTo>
                    <a:pt x="5087" y="48721"/>
                  </a:lnTo>
                  <a:lnTo>
                    <a:pt x="5518" y="52824"/>
                  </a:lnTo>
                  <a:lnTo>
                    <a:pt x="5785" y="55655"/>
                  </a:lnTo>
                  <a:lnTo>
                    <a:pt x="6011" y="57993"/>
                  </a:lnTo>
                  <a:lnTo>
                    <a:pt x="6236" y="60311"/>
                  </a:lnTo>
                  <a:lnTo>
                    <a:pt x="6421" y="62609"/>
                  </a:lnTo>
                  <a:lnTo>
                    <a:pt x="6606" y="64886"/>
                  </a:lnTo>
                  <a:lnTo>
                    <a:pt x="6667" y="65276"/>
                  </a:lnTo>
                  <a:lnTo>
                    <a:pt x="6749" y="65625"/>
                  </a:lnTo>
                  <a:lnTo>
                    <a:pt x="6893" y="65973"/>
                  </a:lnTo>
                  <a:lnTo>
                    <a:pt x="7057" y="66281"/>
                  </a:lnTo>
                  <a:lnTo>
                    <a:pt x="7282" y="66548"/>
                  </a:lnTo>
                  <a:lnTo>
                    <a:pt x="7529" y="66814"/>
                  </a:lnTo>
                  <a:lnTo>
                    <a:pt x="7816" y="67061"/>
                  </a:lnTo>
                  <a:lnTo>
                    <a:pt x="8124" y="67266"/>
                  </a:lnTo>
                  <a:lnTo>
                    <a:pt x="8390" y="67409"/>
                  </a:lnTo>
                  <a:lnTo>
                    <a:pt x="8657" y="67532"/>
                  </a:lnTo>
                  <a:lnTo>
                    <a:pt x="9211" y="67778"/>
                  </a:lnTo>
                  <a:lnTo>
                    <a:pt x="10113" y="68107"/>
                  </a:lnTo>
                  <a:lnTo>
                    <a:pt x="11016" y="68394"/>
                  </a:lnTo>
                  <a:lnTo>
                    <a:pt x="11939" y="68661"/>
                  </a:lnTo>
                  <a:lnTo>
                    <a:pt x="12883" y="68907"/>
                  </a:lnTo>
                  <a:lnTo>
                    <a:pt x="13806" y="69132"/>
                  </a:lnTo>
                  <a:lnTo>
                    <a:pt x="14750" y="69338"/>
                  </a:lnTo>
                  <a:lnTo>
                    <a:pt x="15693" y="69502"/>
                  </a:lnTo>
                  <a:lnTo>
                    <a:pt x="16657" y="69666"/>
                  </a:lnTo>
                  <a:lnTo>
                    <a:pt x="17765" y="69850"/>
                  </a:lnTo>
                  <a:lnTo>
                    <a:pt x="18873" y="69994"/>
                  </a:lnTo>
                  <a:lnTo>
                    <a:pt x="21109" y="70261"/>
                  </a:lnTo>
                  <a:lnTo>
                    <a:pt x="21683" y="70322"/>
                  </a:lnTo>
                  <a:lnTo>
                    <a:pt x="22278" y="70363"/>
                  </a:lnTo>
                  <a:lnTo>
                    <a:pt x="22853" y="70384"/>
                  </a:lnTo>
                  <a:lnTo>
                    <a:pt x="23447" y="70404"/>
                  </a:lnTo>
                  <a:lnTo>
                    <a:pt x="24022" y="70404"/>
                  </a:lnTo>
                  <a:lnTo>
                    <a:pt x="24617" y="70384"/>
                  </a:lnTo>
                  <a:lnTo>
                    <a:pt x="25191" y="70343"/>
                  </a:lnTo>
                  <a:lnTo>
                    <a:pt x="25766" y="70302"/>
                  </a:lnTo>
                  <a:lnTo>
                    <a:pt x="26709" y="70220"/>
                  </a:lnTo>
                  <a:lnTo>
                    <a:pt x="27632" y="70117"/>
                  </a:lnTo>
                  <a:lnTo>
                    <a:pt x="29499" y="69850"/>
                  </a:lnTo>
                  <a:lnTo>
                    <a:pt x="30340" y="69748"/>
                  </a:lnTo>
                  <a:lnTo>
                    <a:pt x="31181" y="69604"/>
                  </a:lnTo>
                  <a:lnTo>
                    <a:pt x="32022" y="69440"/>
                  </a:lnTo>
                  <a:lnTo>
                    <a:pt x="32843" y="69276"/>
                  </a:lnTo>
                  <a:lnTo>
                    <a:pt x="33663" y="69091"/>
                  </a:lnTo>
                  <a:lnTo>
                    <a:pt x="34504" y="68907"/>
                  </a:lnTo>
                  <a:lnTo>
                    <a:pt x="35325" y="68702"/>
                  </a:lnTo>
                  <a:lnTo>
                    <a:pt x="36146" y="68476"/>
                  </a:lnTo>
                  <a:lnTo>
                    <a:pt x="36925" y="68250"/>
                  </a:lnTo>
                  <a:lnTo>
                    <a:pt x="37705" y="67984"/>
                  </a:lnTo>
                  <a:lnTo>
                    <a:pt x="38094" y="67840"/>
                  </a:lnTo>
                  <a:lnTo>
                    <a:pt x="38484" y="67676"/>
                  </a:lnTo>
                  <a:lnTo>
                    <a:pt x="38853" y="67491"/>
                  </a:lnTo>
                  <a:lnTo>
                    <a:pt x="39223" y="67307"/>
                  </a:lnTo>
                  <a:lnTo>
                    <a:pt x="39530" y="67102"/>
                  </a:lnTo>
                  <a:lnTo>
                    <a:pt x="39818" y="66855"/>
                  </a:lnTo>
                  <a:lnTo>
                    <a:pt x="40084" y="66609"/>
                  </a:lnTo>
                  <a:lnTo>
                    <a:pt x="40310" y="66322"/>
                  </a:lnTo>
                  <a:lnTo>
                    <a:pt x="40474" y="66014"/>
                  </a:lnTo>
                  <a:lnTo>
                    <a:pt x="40618" y="65686"/>
                  </a:lnTo>
                  <a:lnTo>
                    <a:pt x="40720" y="65337"/>
                  </a:lnTo>
                  <a:lnTo>
                    <a:pt x="40782" y="64968"/>
                  </a:lnTo>
                  <a:lnTo>
                    <a:pt x="41048" y="61850"/>
                  </a:lnTo>
                  <a:lnTo>
                    <a:pt x="41315" y="58752"/>
                  </a:lnTo>
                  <a:lnTo>
                    <a:pt x="41479" y="57193"/>
                  </a:lnTo>
                  <a:lnTo>
                    <a:pt x="41623" y="55634"/>
                  </a:lnTo>
                  <a:lnTo>
                    <a:pt x="42054" y="51347"/>
                  </a:lnTo>
                  <a:lnTo>
                    <a:pt x="42484" y="46977"/>
                  </a:lnTo>
                  <a:lnTo>
                    <a:pt x="42977" y="42505"/>
                  </a:lnTo>
                  <a:lnTo>
                    <a:pt x="43387" y="38485"/>
                  </a:lnTo>
                  <a:lnTo>
                    <a:pt x="43920" y="33643"/>
                  </a:lnTo>
                  <a:lnTo>
                    <a:pt x="44310" y="29910"/>
                  </a:lnTo>
                  <a:lnTo>
                    <a:pt x="44843" y="25274"/>
                  </a:lnTo>
                  <a:lnTo>
                    <a:pt x="45254" y="21437"/>
                  </a:lnTo>
                  <a:lnTo>
                    <a:pt x="45910" y="15509"/>
                  </a:lnTo>
                  <a:lnTo>
                    <a:pt x="46361" y="11488"/>
                  </a:lnTo>
                  <a:lnTo>
                    <a:pt x="46833" y="7119"/>
                  </a:lnTo>
                  <a:lnTo>
                    <a:pt x="47326" y="2462"/>
                  </a:lnTo>
                  <a:lnTo>
                    <a:pt x="47367" y="1826"/>
                  </a:lnTo>
                  <a:lnTo>
                    <a:pt x="47387" y="1190"/>
                  </a:lnTo>
                  <a:lnTo>
                    <a:pt x="47387" y="965"/>
                  </a:lnTo>
                  <a:lnTo>
                    <a:pt x="47346" y="800"/>
                  </a:lnTo>
                  <a:lnTo>
                    <a:pt x="47305" y="657"/>
                  </a:lnTo>
                  <a:lnTo>
                    <a:pt x="47244" y="534"/>
                  </a:lnTo>
                  <a:lnTo>
                    <a:pt x="47141" y="431"/>
                  </a:lnTo>
                  <a:lnTo>
                    <a:pt x="47018" y="349"/>
                  </a:lnTo>
                  <a:lnTo>
                    <a:pt x="46854" y="267"/>
                  </a:lnTo>
                  <a:lnTo>
                    <a:pt x="46649" y="206"/>
                  </a:lnTo>
                  <a:lnTo>
                    <a:pt x="46403" y="144"/>
                  </a:lnTo>
                  <a:lnTo>
                    <a:pt x="46156" y="82"/>
                  </a:lnTo>
                  <a:lnTo>
                    <a:pt x="45890" y="41"/>
                  </a:lnTo>
                  <a:lnTo>
                    <a:pt x="45623" y="21"/>
                  </a:lnTo>
                  <a:lnTo>
                    <a:pt x="45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5676508" y="2222931"/>
              <a:ext cx="94106" cy="59457"/>
            </a:xfrm>
            <a:custGeom>
              <a:rect b="b" l="l" r="r" t="t"/>
              <a:pathLst>
                <a:path extrusionOk="0" h="2852" w="4514">
                  <a:moveTo>
                    <a:pt x="4267" y="0"/>
                  </a:moveTo>
                  <a:lnTo>
                    <a:pt x="4206" y="21"/>
                  </a:lnTo>
                  <a:lnTo>
                    <a:pt x="4144" y="41"/>
                  </a:lnTo>
                  <a:lnTo>
                    <a:pt x="4103" y="82"/>
                  </a:lnTo>
                  <a:lnTo>
                    <a:pt x="4021" y="185"/>
                  </a:lnTo>
                  <a:lnTo>
                    <a:pt x="3960" y="308"/>
                  </a:lnTo>
                  <a:lnTo>
                    <a:pt x="3611" y="698"/>
                  </a:lnTo>
                  <a:lnTo>
                    <a:pt x="3447" y="862"/>
                  </a:lnTo>
                  <a:lnTo>
                    <a:pt x="3262" y="1026"/>
                  </a:lnTo>
                  <a:lnTo>
                    <a:pt x="3077" y="1190"/>
                  </a:lnTo>
                  <a:lnTo>
                    <a:pt x="2893" y="1334"/>
                  </a:lnTo>
                  <a:lnTo>
                    <a:pt x="2688" y="1457"/>
                  </a:lnTo>
                  <a:lnTo>
                    <a:pt x="2483" y="1580"/>
                  </a:lnTo>
                  <a:lnTo>
                    <a:pt x="2052" y="1805"/>
                  </a:lnTo>
                  <a:lnTo>
                    <a:pt x="1600" y="1970"/>
                  </a:lnTo>
                  <a:lnTo>
                    <a:pt x="1129" y="2093"/>
                  </a:lnTo>
                  <a:lnTo>
                    <a:pt x="616" y="2175"/>
                  </a:lnTo>
                  <a:lnTo>
                    <a:pt x="390" y="2236"/>
                  </a:lnTo>
                  <a:lnTo>
                    <a:pt x="185" y="2298"/>
                  </a:lnTo>
                  <a:lnTo>
                    <a:pt x="103" y="2339"/>
                  </a:lnTo>
                  <a:lnTo>
                    <a:pt x="41" y="2400"/>
                  </a:lnTo>
                  <a:lnTo>
                    <a:pt x="0" y="2482"/>
                  </a:lnTo>
                  <a:lnTo>
                    <a:pt x="0" y="2585"/>
                  </a:lnTo>
                  <a:lnTo>
                    <a:pt x="21" y="2626"/>
                  </a:lnTo>
                  <a:lnTo>
                    <a:pt x="62" y="2688"/>
                  </a:lnTo>
                  <a:lnTo>
                    <a:pt x="185" y="2770"/>
                  </a:lnTo>
                  <a:lnTo>
                    <a:pt x="267" y="2811"/>
                  </a:lnTo>
                  <a:lnTo>
                    <a:pt x="370" y="2831"/>
                  </a:lnTo>
                  <a:lnTo>
                    <a:pt x="575" y="2852"/>
                  </a:lnTo>
                  <a:lnTo>
                    <a:pt x="1272" y="2852"/>
                  </a:lnTo>
                  <a:lnTo>
                    <a:pt x="1559" y="2831"/>
                  </a:lnTo>
                  <a:lnTo>
                    <a:pt x="1847" y="2770"/>
                  </a:lnTo>
                  <a:lnTo>
                    <a:pt x="2113" y="2667"/>
                  </a:lnTo>
                  <a:lnTo>
                    <a:pt x="2380" y="2564"/>
                  </a:lnTo>
                  <a:lnTo>
                    <a:pt x="2626" y="2441"/>
                  </a:lnTo>
                  <a:lnTo>
                    <a:pt x="3118" y="2175"/>
                  </a:lnTo>
                  <a:lnTo>
                    <a:pt x="3344" y="2011"/>
                  </a:lnTo>
                  <a:lnTo>
                    <a:pt x="3570" y="1867"/>
                  </a:lnTo>
                  <a:lnTo>
                    <a:pt x="3754" y="1682"/>
                  </a:lnTo>
                  <a:lnTo>
                    <a:pt x="3918" y="1477"/>
                  </a:lnTo>
                  <a:lnTo>
                    <a:pt x="4083" y="1272"/>
                  </a:lnTo>
                  <a:lnTo>
                    <a:pt x="4206" y="1067"/>
                  </a:lnTo>
                  <a:lnTo>
                    <a:pt x="4329" y="821"/>
                  </a:lnTo>
                  <a:lnTo>
                    <a:pt x="4452" y="575"/>
                  </a:lnTo>
                  <a:lnTo>
                    <a:pt x="4513" y="369"/>
                  </a:lnTo>
                  <a:lnTo>
                    <a:pt x="4513" y="287"/>
                  </a:lnTo>
                  <a:lnTo>
                    <a:pt x="4513" y="205"/>
                  </a:lnTo>
                  <a:lnTo>
                    <a:pt x="4493" y="144"/>
                  </a:lnTo>
                  <a:lnTo>
                    <a:pt x="4452" y="82"/>
                  </a:lnTo>
                  <a:lnTo>
                    <a:pt x="4411" y="41"/>
                  </a:lnTo>
                  <a:lnTo>
                    <a:pt x="4349" y="21"/>
                  </a:lnTo>
                  <a:lnTo>
                    <a:pt x="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6413363" y="3609831"/>
              <a:ext cx="58623" cy="58185"/>
            </a:xfrm>
            <a:custGeom>
              <a:rect b="b" l="l" r="r" t="t"/>
              <a:pathLst>
                <a:path extrusionOk="0" h="2791" w="2812">
                  <a:moveTo>
                    <a:pt x="1437" y="739"/>
                  </a:moveTo>
                  <a:lnTo>
                    <a:pt x="1519" y="781"/>
                  </a:lnTo>
                  <a:lnTo>
                    <a:pt x="1580" y="801"/>
                  </a:lnTo>
                  <a:lnTo>
                    <a:pt x="1662" y="863"/>
                  </a:lnTo>
                  <a:lnTo>
                    <a:pt x="1724" y="924"/>
                  </a:lnTo>
                  <a:lnTo>
                    <a:pt x="1786" y="1006"/>
                  </a:lnTo>
                  <a:lnTo>
                    <a:pt x="1827" y="1129"/>
                  </a:lnTo>
                  <a:lnTo>
                    <a:pt x="1847" y="1232"/>
                  </a:lnTo>
                  <a:lnTo>
                    <a:pt x="1847" y="1334"/>
                  </a:lnTo>
                  <a:lnTo>
                    <a:pt x="1847" y="1457"/>
                  </a:lnTo>
                  <a:lnTo>
                    <a:pt x="1827" y="1560"/>
                  </a:lnTo>
                  <a:lnTo>
                    <a:pt x="1786" y="1683"/>
                  </a:lnTo>
                  <a:lnTo>
                    <a:pt x="1724" y="1765"/>
                  </a:lnTo>
                  <a:lnTo>
                    <a:pt x="1662" y="1868"/>
                  </a:lnTo>
                  <a:lnTo>
                    <a:pt x="1560" y="1929"/>
                  </a:lnTo>
                  <a:lnTo>
                    <a:pt x="1457" y="1970"/>
                  </a:lnTo>
                  <a:lnTo>
                    <a:pt x="1355" y="1970"/>
                  </a:lnTo>
                  <a:lnTo>
                    <a:pt x="1232" y="1929"/>
                  </a:lnTo>
                  <a:lnTo>
                    <a:pt x="1109" y="1847"/>
                  </a:lnTo>
                  <a:lnTo>
                    <a:pt x="1006" y="1745"/>
                  </a:lnTo>
                  <a:lnTo>
                    <a:pt x="924" y="1622"/>
                  </a:lnTo>
                  <a:lnTo>
                    <a:pt x="842" y="1499"/>
                  </a:lnTo>
                  <a:lnTo>
                    <a:pt x="821" y="1355"/>
                  </a:lnTo>
                  <a:lnTo>
                    <a:pt x="801" y="1211"/>
                  </a:lnTo>
                  <a:lnTo>
                    <a:pt x="821" y="1068"/>
                  </a:lnTo>
                  <a:lnTo>
                    <a:pt x="862" y="904"/>
                  </a:lnTo>
                  <a:lnTo>
                    <a:pt x="903" y="822"/>
                  </a:lnTo>
                  <a:lnTo>
                    <a:pt x="985" y="781"/>
                  </a:lnTo>
                  <a:lnTo>
                    <a:pt x="1068" y="739"/>
                  </a:lnTo>
                  <a:close/>
                  <a:moveTo>
                    <a:pt x="1232" y="1"/>
                  </a:moveTo>
                  <a:lnTo>
                    <a:pt x="1026" y="21"/>
                  </a:lnTo>
                  <a:lnTo>
                    <a:pt x="842" y="63"/>
                  </a:lnTo>
                  <a:lnTo>
                    <a:pt x="637" y="104"/>
                  </a:lnTo>
                  <a:lnTo>
                    <a:pt x="473" y="165"/>
                  </a:lnTo>
                  <a:lnTo>
                    <a:pt x="350" y="227"/>
                  </a:lnTo>
                  <a:lnTo>
                    <a:pt x="247" y="309"/>
                  </a:lnTo>
                  <a:lnTo>
                    <a:pt x="165" y="411"/>
                  </a:lnTo>
                  <a:lnTo>
                    <a:pt x="103" y="534"/>
                  </a:lnTo>
                  <a:lnTo>
                    <a:pt x="42" y="657"/>
                  </a:lnTo>
                  <a:lnTo>
                    <a:pt x="21" y="801"/>
                  </a:lnTo>
                  <a:lnTo>
                    <a:pt x="1" y="986"/>
                  </a:lnTo>
                  <a:lnTo>
                    <a:pt x="1" y="1334"/>
                  </a:lnTo>
                  <a:lnTo>
                    <a:pt x="1" y="1519"/>
                  </a:lnTo>
                  <a:lnTo>
                    <a:pt x="21" y="1704"/>
                  </a:lnTo>
                  <a:lnTo>
                    <a:pt x="62" y="1929"/>
                  </a:lnTo>
                  <a:lnTo>
                    <a:pt x="165" y="2134"/>
                  </a:lnTo>
                  <a:lnTo>
                    <a:pt x="288" y="2319"/>
                  </a:lnTo>
                  <a:lnTo>
                    <a:pt x="452" y="2463"/>
                  </a:lnTo>
                  <a:lnTo>
                    <a:pt x="637" y="2606"/>
                  </a:lnTo>
                  <a:lnTo>
                    <a:pt x="842" y="2709"/>
                  </a:lnTo>
                  <a:lnTo>
                    <a:pt x="1068" y="2770"/>
                  </a:lnTo>
                  <a:lnTo>
                    <a:pt x="1273" y="2791"/>
                  </a:lnTo>
                  <a:lnTo>
                    <a:pt x="1478" y="2770"/>
                  </a:lnTo>
                  <a:lnTo>
                    <a:pt x="1662" y="2750"/>
                  </a:lnTo>
                  <a:lnTo>
                    <a:pt x="1827" y="2709"/>
                  </a:lnTo>
                  <a:lnTo>
                    <a:pt x="1991" y="2647"/>
                  </a:lnTo>
                  <a:lnTo>
                    <a:pt x="2134" y="2565"/>
                  </a:lnTo>
                  <a:lnTo>
                    <a:pt x="2278" y="2483"/>
                  </a:lnTo>
                  <a:lnTo>
                    <a:pt x="2401" y="2381"/>
                  </a:lnTo>
                  <a:lnTo>
                    <a:pt x="2504" y="2278"/>
                  </a:lnTo>
                  <a:lnTo>
                    <a:pt x="2586" y="2134"/>
                  </a:lnTo>
                  <a:lnTo>
                    <a:pt x="2668" y="2011"/>
                  </a:lnTo>
                  <a:lnTo>
                    <a:pt x="2729" y="1868"/>
                  </a:lnTo>
                  <a:lnTo>
                    <a:pt x="2770" y="1704"/>
                  </a:lnTo>
                  <a:lnTo>
                    <a:pt x="2791" y="1540"/>
                  </a:lnTo>
                  <a:lnTo>
                    <a:pt x="2811" y="1355"/>
                  </a:lnTo>
                  <a:lnTo>
                    <a:pt x="2791" y="1191"/>
                  </a:lnTo>
                  <a:lnTo>
                    <a:pt x="2770" y="986"/>
                  </a:lnTo>
                  <a:lnTo>
                    <a:pt x="2709" y="739"/>
                  </a:lnTo>
                  <a:lnTo>
                    <a:pt x="2647" y="637"/>
                  </a:lnTo>
                  <a:lnTo>
                    <a:pt x="2586" y="514"/>
                  </a:lnTo>
                  <a:lnTo>
                    <a:pt x="2524" y="432"/>
                  </a:lnTo>
                  <a:lnTo>
                    <a:pt x="2442" y="329"/>
                  </a:lnTo>
                  <a:lnTo>
                    <a:pt x="2339" y="268"/>
                  </a:lnTo>
                  <a:lnTo>
                    <a:pt x="2216" y="206"/>
                  </a:lnTo>
                  <a:lnTo>
                    <a:pt x="2032" y="124"/>
                  </a:lnTo>
                  <a:lnTo>
                    <a:pt x="1847" y="63"/>
                  </a:lnTo>
                  <a:lnTo>
                    <a:pt x="1642" y="21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6264115" y="4055905"/>
              <a:ext cx="62021" cy="61167"/>
            </a:xfrm>
            <a:custGeom>
              <a:rect b="b" l="l" r="r" t="t"/>
              <a:pathLst>
                <a:path extrusionOk="0" h="2934" w="2975">
                  <a:moveTo>
                    <a:pt x="1170" y="636"/>
                  </a:moveTo>
                  <a:lnTo>
                    <a:pt x="1354" y="677"/>
                  </a:lnTo>
                  <a:lnTo>
                    <a:pt x="1539" y="739"/>
                  </a:lnTo>
                  <a:lnTo>
                    <a:pt x="1724" y="841"/>
                  </a:lnTo>
                  <a:lnTo>
                    <a:pt x="1867" y="964"/>
                  </a:lnTo>
                  <a:lnTo>
                    <a:pt x="1949" y="1046"/>
                  </a:lnTo>
                  <a:lnTo>
                    <a:pt x="2011" y="1128"/>
                  </a:lnTo>
                  <a:lnTo>
                    <a:pt x="2072" y="1292"/>
                  </a:lnTo>
                  <a:lnTo>
                    <a:pt x="2134" y="1457"/>
                  </a:lnTo>
                  <a:lnTo>
                    <a:pt x="2093" y="1662"/>
                  </a:lnTo>
                  <a:lnTo>
                    <a:pt x="2011" y="1846"/>
                  </a:lnTo>
                  <a:lnTo>
                    <a:pt x="1949" y="1928"/>
                  </a:lnTo>
                  <a:lnTo>
                    <a:pt x="1888" y="2010"/>
                  </a:lnTo>
                  <a:lnTo>
                    <a:pt x="1806" y="2072"/>
                  </a:lnTo>
                  <a:lnTo>
                    <a:pt x="1724" y="2133"/>
                  </a:lnTo>
                  <a:lnTo>
                    <a:pt x="1642" y="2154"/>
                  </a:lnTo>
                  <a:lnTo>
                    <a:pt x="1580" y="2175"/>
                  </a:lnTo>
                  <a:lnTo>
                    <a:pt x="1436" y="2154"/>
                  </a:lnTo>
                  <a:lnTo>
                    <a:pt x="1313" y="2113"/>
                  </a:lnTo>
                  <a:lnTo>
                    <a:pt x="1190" y="2072"/>
                  </a:lnTo>
                  <a:lnTo>
                    <a:pt x="1088" y="1990"/>
                  </a:lnTo>
                  <a:lnTo>
                    <a:pt x="985" y="1928"/>
                  </a:lnTo>
                  <a:lnTo>
                    <a:pt x="883" y="1846"/>
                  </a:lnTo>
                  <a:lnTo>
                    <a:pt x="821" y="1744"/>
                  </a:lnTo>
                  <a:lnTo>
                    <a:pt x="739" y="1641"/>
                  </a:lnTo>
                  <a:lnTo>
                    <a:pt x="698" y="1539"/>
                  </a:lnTo>
                  <a:lnTo>
                    <a:pt x="657" y="1415"/>
                  </a:lnTo>
                  <a:lnTo>
                    <a:pt x="636" y="1292"/>
                  </a:lnTo>
                  <a:lnTo>
                    <a:pt x="636" y="1108"/>
                  </a:lnTo>
                  <a:lnTo>
                    <a:pt x="657" y="964"/>
                  </a:lnTo>
                  <a:lnTo>
                    <a:pt x="718" y="841"/>
                  </a:lnTo>
                  <a:lnTo>
                    <a:pt x="800" y="739"/>
                  </a:lnTo>
                  <a:lnTo>
                    <a:pt x="903" y="677"/>
                  </a:lnTo>
                  <a:lnTo>
                    <a:pt x="1026" y="636"/>
                  </a:lnTo>
                  <a:close/>
                  <a:moveTo>
                    <a:pt x="1088" y="0"/>
                  </a:moveTo>
                  <a:lnTo>
                    <a:pt x="944" y="41"/>
                  </a:lnTo>
                  <a:lnTo>
                    <a:pt x="800" y="82"/>
                  </a:lnTo>
                  <a:lnTo>
                    <a:pt x="677" y="144"/>
                  </a:lnTo>
                  <a:lnTo>
                    <a:pt x="575" y="226"/>
                  </a:lnTo>
                  <a:lnTo>
                    <a:pt x="472" y="328"/>
                  </a:lnTo>
                  <a:lnTo>
                    <a:pt x="390" y="451"/>
                  </a:lnTo>
                  <a:lnTo>
                    <a:pt x="308" y="595"/>
                  </a:lnTo>
                  <a:lnTo>
                    <a:pt x="226" y="759"/>
                  </a:lnTo>
                  <a:lnTo>
                    <a:pt x="124" y="923"/>
                  </a:lnTo>
                  <a:lnTo>
                    <a:pt x="62" y="1046"/>
                  </a:lnTo>
                  <a:lnTo>
                    <a:pt x="21" y="1169"/>
                  </a:lnTo>
                  <a:lnTo>
                    <a:pt x="0" y="1313"/>
                  </a:lnTo>
                  <a:lnTo>
                    <a:pt x="0" y="1436"/>
                  </a:lnTo>
                  <a:lnTo>
                    <a:pt x="0" y="1580"/>
                  </a:lnTo>
                  <a:lnTo>
                    <a:pt x="21" y="1703"/>
                  </a:lnTo>
                  <a:lnTo>
                    <a:pt x="62" y="1846"/>
                  </a:lnTo>
                  <a:lnTo>
                    <a:pt x="103" y="1969"/>
                  </a:lnTo>
                  <a:lnTo>
                    <a:pt x="185" y="2154"/>
                  </a:lnTo>
                  <a:lnTo>
                    <a:pt x="288" y="2298"/>
                  </a:lnTo>
                  <a:lnTo>
                    <a:pt x="411" y="2441"/>
                  </a:lnTo>
                  <a:lnTo>
                    <a:pt x="534" y="2564"/>
                  </a:lnTo>
                  <a:lnTo>
                    <a:pt x="657" y="2687"/>
                  </a:lnTo>
                  <a:lnTo>
                    <a:pt x="800" y="2769"/>
                  </a:lnTo>
                  <a:lnTo>
                    <a:pt x="965" y="2851"/>
                  </a:lnTo>
                  <a:lnTo>
                    <a:pt x="1129" y="2893"/>
                  </a:lnTo>
                  <a:lnTo>
                    <a:pt x="1293" y="2913"/>
                  </a:lnTo>
                  <a:lnTo>
                    <a:pt x="1457" y="2934"/>
                  </a:lnTo>
                  <a:lnTo>
                    <a:pt x="1642" y="2913"/>
                  </a:lnTo>
                  <a:lnTo>
                    <a:pt x="1826" y="2872"/>
                  </a:lnTo>
                  <a:lnTo>
                    <a:pt x="2011" y="2790"/>
                  </a:lnTo>
                  <a:lnTo>
                    <a:pt x="2195" y="2687"/>
                  </a:lnTo>
                  <a:lnTo>
                    <a:pt x="2401" y="2564"/>
                  </a:lnTo>
                  <a:lnTo>
                    <a:pt x="2585" y="2400"/>
                  </a:lnTo>
                  <a:lnTo>
                    <a:pt x="2708" y="2277"/>
                  </a:lnTo>
                  <a:lnTo>
                    <a:pt x="2790" y="2133"/>
                  </a:lnTo>
                  <a:lnTo>
                    <a:pt x="2872" y="1969"/>
                  </a:lnTo>
                  <a:lnTo>
                    <a:pt x="2934" y="1826"/>
                  </a:lnTo>
                  <a:lnTo>
                    <a:pt x="2954" y="1641"/>
                  </a:lnTo>
                  <a:lnTo>
                    <a:pt x="2975" y="1477"/>
                  </a:lnTo>
                  <a:lnTo>
                    <a:pt x="2975" y="1292"/>
                  </a:lnTo>
                  <a:lnTo>
                    <a:pt x="2934" y="1128"/>
                  </a:lnTo>
                  <a:lnTo>
                    <a:pt x="2893" y="964"/>
                  </a:lnTo>
                  <a:lnTo>
                    <a:pt x="2831" y="800"/>
                  </a:lnTo>
                  <a:lnTo>
                    <a:pt x="2749" y="656"/>
                  </a:lnTo>
                  <a:lnTo>
                    <a:pt x="2647" y="533"/>
                  </a:lnTo>
                  <a:lnTo>
                    <a:pt x="2524" y="410"/>
                  </a:lnTo>
                  <a:lnTo>
                    <a:pt x="2380" y="308"/>
                  </a:lnTo>
                  <a:lnTo>
                    <a:pt x="2236" y="246"/>
                  </a:lnTo>
                  <a:lnTo>
                    <a:pt x="2052" y="205"/>
                  </a:lnTo>
                  <a:lnTo>
                    <a:pt x="1662" y="103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5941646" y="3511473"/>
              <a:ext cx="56476" cy="54766"/>
            </a:xfrm>
            <a:custGeom>
              <a:rect b="b" l="l" r="r" t="t"/>
              <a:pathLst>
                <a:path extrusionOk="0" h="2627" w="2709">
                  <a:moveTo>
                    <a:pt x="1027" y="698"/>
                  </a:moveTo>
                  <a:lnTo>
                    <a:pt x="1170" y="719"/>
                  </a:lnTo>
                  <a:lnTo>
                    <a:pt x="1334" y="760"/>
                  </a:lnTo>
                  <a:lnTo>
                    <a:pt x="1457" y="842"/>
                  </a:lnTo>
                  <a:lnTo>
                    <a:pt x="1581" y="944"/>
                  </a:lnTo>
                  <a:lnTo>
                    <a:pt x="1642" y="1006"/>
                  </a:lnTo>
                  <a:lnTo>
                    <a:pt x="1663" y="1088"/>
                  </a:lnTo>
                  <a:lnTo>
                    <a:pt x="1724" y="1211"/>
                  </a:lnTo>
                  <a:lnTo>
                    <a:pt x="1704" y="1293"/>
                  </a:lnTo>
                  <a:lnTo>
                    <a:pt x="1683" y="1396"/>
                  </a:lnTo>
                  <a:lnTo>
                    <a:pt x="1601" y="1560"/>
                  </a:lnTo>
                  <a:lnTo>
                    <a:pt x="1498" y="1683"/>
                  </a:lnTo>
                  <a:lnTo>
                    <a:pt x="1437" y="1724"/>
                  </a:lnTo>
                  <a:lnTo>
                    <a:pt x="1375" y="1744"/>
                  </a:lnTo>
                  <a:lnTo>
                    <a:pt x="1293" y="1765"/>
                  </a:lnTo>
                  <a:lnTo>
                    <a:pt x="1232" y="1765"/>
                  </a:lnTo>
                  <a:lnTo>
                    <a:pt x="1109" y="1724"/>
                  </a:lnTo>
                  <a:lnTo>
                    <a:pt x="1006" y="1642"/>
                  </a:lnTo>
                  <a:lnTo>
                    <a:pt x="904" y="1539"/>
                  </a:lnTo>
                  <a:lnTo>
                    <a:pt x="801" y="1416"/>
                  </a:lnTo>
                  <a:lnTo>
                    <a:pt x="739" y="1273"/>
                  </a:lnTo>
                  <a:lnTo>
                    <a:pt x="719" y="1129"/>
                  </a:lnTo>
                  <a:lnTo>
                    <a:pt x="719" y="965"/>
                  </a:lnTo>
                  <a:lnTo>
                    <a:pt x="760" y="862"/>
                  </a:lnTo>
                  <a:lnTo>
                    <a:pt x="801" y="780"/>
                  </a:lnTo>
                  <a:lnTo>
                    <a:pt x="904" y="719"/>
                  </a:lnTo>
                  <a:lnTo>
                    <a:pt x="1027" y="698"/>
                  </a:lnTo>
                  <a:close/>
                  <a:moveTo>
                    <a:pt x="1088" y="1"/>
                  </a:moveTo>
                  <a:lnTo>
                    <a:pt x="965" y="21"/>
                  </a:lnTo>
                  <a:lnTo>
                    <a:pt x="863" y="62"/>
                  </a:lnTo>
                  <a:lnTo>
                    <a:pt x="760" y="103"/>
                  </a:lnTo>
                  <a:lnTo>
                    <a:pt x="555" y="247"/>
                  </a:lnTo>
                  <a:lnTo>
                    <a:pt x="370" y="411"/>
                  </a:lnTo>
                  <a:lnTo>
                    <a:pt x="206" y="616"/>
                  </a:lnTo>
                  <a:lnTo>
                    <a:pt x="104" y="842"/>
                  </a:lnTo>
                  <a:lnTo>
                    <a:pt x="21" y="1088"/>
                  </a:lnTo>
                  <a:lnTo>
                    <a:pt x="1" y="1232"/>
                  </a:lnTo>
                  <a:lnTo>
                    <a:pt x="1" y="1355"/>
                  </a:lnTo>
                  <a:lnTo>
                    <a:pt x="1" y="1478"/>
                  </a:lnTo>
                  <a:lnTo>
                    <a:pt x="21" y="1580"/>
                  </a:lnTo>
                  <a:lnTo>
                    <a:pt x="104" y="1806"/>
                  </a:lnTo>
                  <a:lnTo>
                    <a:pt x="227" y="2032"/>
                  </a:lnTo>
                  <a:lnTo>
                    <a:pt x="391" y="2216"/>
                  </a:lnTo>
                  <a:lnTo>
                    <a:pt x="575" y="2380"/>
                  </a:lnTo>
                  <a:lnTo>
                    <a:pt x="780" y="2503"/>
                  </a:lnTo>
                  <a:lnTo>
                    <a:pt x="883" y="2545"/>
                  </a:lnTo>
                  <a:lnTo>
                    <a:pt x="986" y="2586"/>
                  </a:lnTo>
                  <a:lnTo>
                    <a:pt x="1088" y="2606"/>
                  </a:lnTo>
                  <a:lnTo>
                    <a:pt x="1211" y="2627"/>
                  </a:lnTo>
                  <a:lnTo>
                    <a:pt x="1355" y="2606"/>
                  </a:lnTo>
                  <a:lnTo>
                    <a:pt x="1519" y="2586"/>
                  </a:lnTo>
                  <a:lnTo>
                    <a:pt x="1663" y="2565"/>
                  </a:lnTo>
                  <a:lnTo>
                    <a:pt x="1786" y="2503"/>
                  </a:lnTo>
                  <a:lnTo>
                    <a:pt x="1929" y="2462"/>
                  </a:lnTo>
                  <a:lnTo>
                    <a:pt x="2052" y="2380"/>
                  </a:lnTo>
                  <a:lnTo>
                    <a:pt x="2155" y="2298"/>
                  </a:lnTo>
                  <a:lnTo>
                    <a:pt x="2257" y="2216"/>
                  </a:lnTo>
                  <a:lnTo>
                    <a:pt x="2360" y="2114"/>
                  </a:lnTo>
                  <a:lnTo>
                    <a:pt x="2442" y="2011"/>
                  </a:lnTo>
                  <a:lnTo>
                    <a:pt x="2524" y="1909"/>
                  </a:lnTo>
                  <a:lnTo>
                    <a:pt x="2586" y="1785"/>
                  </a:lnTo>
                  <a:lnTo>
                    <a:pt x="2647" y="1662"/>
                  </a:lnTo>
                  <a:lnTo>
                    <a:pt x="2668" y="1519"/>
                  </a:lnTo>
                  <a:lnTo>
                    <a:pt x="2709" y="1375"/>
                  </a:lnTo>
                  <a:lnTo>
                    <a:pt x="2709" y="1232"/>
                  </a:lnTo>
                  <a:lnTo>
                    <a:pt x="2709" y="1109"/>
                  </a:lnTo>
                  <a:lnTo>
                    <a:pt x="2688" y="985"/>
                  </a:lnTo>
                  <a:lnTo>
                    <a:pt x="2668" y="862"/>
                  </a:lnTo>
                  <a:lnTo>
                    <a:pt x="2606" y="739"/>
                  </a:lnTo>
                  <a:lnTo>
                    <a:pt x="2565" y="637"/>
                  </a:lnTo>
                  <a:lnTo>
                    <a:pt x="2483" y="534"/>
                  </a:lnTo>
                  <a:lnTo>
                    <a:pt x="2401" y="432"/>
                  </a:lnTo>
                  <a:lnTo>
                    <a:pt x="2299" y="350"/>
                  </a:lnTo>
                  <a:lnTo>
                    <a:pt x="2196" y="267"/>
                  </a:lnTo>
                  <a:lnTo>
                    <a:pt x="2073" y="206"/>
                  </a:lnTo>
                  <a:lnTo>
                    <a:pt x="1950" y="144"/>
                  </a:lnTo>
                  <a:lnTo>
                    <a:pt x="1827" y="103"/>
                  </a:lnTo>
                  <a:lnTo>
                    <a:pt x="1519" y="21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6092624" y="3892961"/>
              <a:ext cx="56038" cy="50910"/>
            </a:xfrm>
            <a:custGeom>
              <a:rect b="b" l="l" r="r" t="t"/>
              <a:pathLst>
                <a:path extrusionOk="0" h="2442" w="2688">
                  <a:moveTo>
                    <a:pt x="1067" y="575"/>
                  </a:moveTo>
                  <a:lnTo>
                    <a:pt x="1211" y="636"/>
                  </a:lnTo>
                  <a:lnTo>
                    <a:pt x="1354" y="718"/>
                  </a:lnTo>
                  <a:lnTo>
                    <a:pt x="1477" y="800"/>
                  </a:lnTo>
                  <a:lnTo>
                    <a:pt x="1580" y="923"/>
                  </a:lnTo>
                  <a:lnTo>
                    <a:pt x="1641" y="1005"/>
                  </a:lnTo>
                  <a:lnTo>
                    <a:pt x="1662" y="1087"/>
                  </a:lnTo>
                  <a:lnTo>
                    <a:pt x="1662" y="1149"/>
                  </a:lnTo>
                  <a:lnTo>
                    <a:pt x="1621" y="1211"/>
                  </a:lnTo>
                  <a:lnTo>
                    <a:pt x="1539" y="1313"/>
                  </a:lnTo>
                  <a:lnTo>
                    <a:pt x="1436" y="1395"/>
                  </a:lnTo>
                  <a:lnTo>
                    <a:pt x="1313" y="1457"/>
                  </a:lnTo>
                  <a:lnTo>
                    <a:pt x="1231" y="1498"/>
                  </a:lnTo>
                  <a:lnTo>
                    <a:pt x="1149" y="1477"/>
                  </a:lnTo>
                  <a:lnTo>
                    <a:pt x="1067" y="1457"/>
                  </a:lnTo>
                  <a:lnTo>
                    <a:pt x="985" y="1395"/>
                  </a:lnTo>
                  <a:lnTo>
                    <a:pt x="882" y="1272"/>
                  </a:lnTo>
                  <a:lnTo>
                    <a:pt x="821" y="1128"/>
                  </a:lnTo>
                  <a:lnTo>
                    <a:pt x="780" y="985"/>
                  </a:lnTo>
                  <a:lnTo>
                    <a:pt x="759" y="821"/>
                  </a:lnTo>
                  <a:lnTo>
                    <a:pt x="759" y="759"/>
                  </a:lnTo>
                  <a:lnTo>
                    <a:pt x="780" y="698"/>
                  </a:lnTo>
                  <a:lnTo>
                    <a:pt x="862" y="616"/>
                  </a:lnTo>
                  <a:lnTo>
                    <a:pt x="903" y="595"/>
                  </a:lnTo>
                  <a:lnTo>
                    <a:pt x="944" y="575"/>
                  </a:lnTo>
                  <a:close/>
                  <a:moveTo>
                    <a:pt x="1108" y="0"/>
                  </a:moveTo>
                  <a:lnTo>
                    <a:pt x="965" y="21"/>
                  </a:lnTo>
                  <a:lnTo>
                    <a:pt x="821" y="41"/>
                  </a:lnTo>
                  <a:lnTo>
                    <a:pt x="698" y="82"/>
                  </a:lnTo>
                  <a:lnTo>
                    <a:pt x="575" y="144"/>
                  </a:lnTo>
                  <a:lnTo>
                    <a:pt x="472" y="226"/>
                  </a:lnTo>
                  <a:lnTo>
                    <a:pt x="370" y="308"/>
                  </a:lnTo>
                  <a:lnTo>
                    <a:pt x="267" y="390"/>
                  </a:lnTo>
                  <a:lnTo>
                    <a:pt x="185" y="513"/>
                  </a:lnTo>
                  <a:lnTo>
                    <a:pt x="123" y="636"/>
                  </a:lnTo>
                  <a:lnTo>
                    <a:pt x="62" y="759"/>
                  </a:lnTo>
                  <a:lnTo>
                    <a:pt x="21" y="903"/>
                  </a:lnTo>
                  <a:lnTo>
                    <a:pt x="0" y="1067"/>
                  </a:lnTo>
                  <a:lnTo>
                    <a:pt x="0" y="1231"/>
                  </a:lnTo>
                  <a:lnTo>
                    <a:pt x="0" y="1354"/>
                  </a:lnTo>
                  <a:lnTo>
                    <a:pt x="41" y="1518"/>
                  </a:lnTo>
                  <a:lnTo>
                    <a:pt x="123" y="1764"/>
                  </a:lnTo>
                  <a:lnTo>
                    <a:pt x="226" y="1990"/>
                  </a:lnTo>
                  <a:lnTo>
                    <a:pt x="390" y="2175"/>
                  </a:lnTo>
                  <a:lnTo>
                    <a:pt x="575" y="2339"/>
                  </a:lnTo>
                  <a:lnTo>
                    <a:pt x="677" y="2400"/>
                  </a:lnTo>
                  <a:lnTo>
                    <a:pt x="780" y="2441"/>
                  </a:lnTo>
                  <a:lnTo>
                    <a:pt x="965" y="2441"/>
                  </a:lnTo>
                  <a:lnTo>
                    <a:pt x="1170" y="2400"/>
                  </a:lnTo>
                  <a:lnTo>
                    <a:pt x="1354" y="2339"/>
                  </a:lnTo>
                  <a:lnTo>
                    <a:pt x="1498" y="2318"/>
                  </a:lnTo>
                  <a:lnTo>
                    <a:pt x="1621" y="2298"/>
                  </a:lnTo>
                  <a:lnTo>
                    <a:pt x="1785" y="2257"/>
                  </a:lnTo>
                  <a:lnTo>
                    <a:pt x="1908" y="2216"/>
                  </a:lnTo>
                  <a:lnTo>
                    <a:pt x="2052" y="2134"/>
                  </a:lnTo>
                  <a:lnTo>
                    <a:pt x="2154" y="2052"/>
                  </a:lnTo>
                  <a:lnTo>
                    <a:pt x="2277" y="1970"/>
                  </a:lnTo>
                  <a:lnTo>
                    <a:pt x="2359" y="1867"/>
                  </a:lnTo>
                  <a:lnTo>
                    <a:pt x="2544" y="1621"/>
                  </a:lnTo>
                  <a:lnTo>
                    <a:pt x="2626" y="1457"/>
                  </a:lnTo>
                  <a:lnTo>
                    <a:pt x="2667" y="1293"/>
                  </a:lnTo>
                  <a:lnTo>
                    <a:pt x="2688" y="1128"/>
                  </a:lnTo>
                  <a:lnTo>
                    <a:pt x="2667" y="964"/>
                  </a:lnTo>
                  <a:lnTo>
                    <a:pt x="2606" y="821"/>
                  </a:lnTo>
                  <a:lnTo>
                    <a:pt x="2544" y="677"/>
                  </a:lnTo>
                  <a:lnTo>
                    <a:pt x="2421" y="534"/>
                  </a:lnTo>
                  <a:lnTo>
                    <a:pt x="2298" y="410"/>
                  </a:lnTo>
                  <a:lnTo>
                    <a:pt x="2113" y="287"/>
                  </a:lnTo>
                  <a:lnTo>
                    <a:pt x="1949" y="205"/>
                  </a:lnTo>
                  <a:lnTo>
                    <a:pt x="1765" y="123"/>
                  </a:lnTo>
                  <a:lnTo>
                    <a:pt x="1559" y="62"/>
                  </a:lnTo>
                  <a:lnTo>
                    <a:pt x="1395" y="21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5644861" y="2188308"/>
              <a:ext cx="1121345" cy="2155006"/>
            </a:xfrm>
            <a:custGeom>
              <a:rect b="b" l="l" r="r" t="t"/>
              <a:pathLst>
                <a:path extrusionOk="0" h="103370" w="53788">
                  <a:moveTo>
                    <a:pt x="5990" y="944"/>
                  </a:moveTo>
                  <a:lnTo>
                    <a:pt x="6093" y="1149"/>
                  </a:lnTo>
                  <a:lnTo>
                    <a:pt x="6175" y="1354"/>
                  </a:lnTo>
                  <a:lnTo>
                    <a:pt x="11447" y="14914"/>
                  </a:lnTo>
                  <a:lnTo>
                    <a:pt x="11939" y="16206"/>
                  </a:lnTo>
                  <a:lnTo>
                    <a:pt x="12452" y="17478"/>
                  </a:lnTo>
                  <a:lnTo>
                    <a:pt x="12514" y="17642"/>
                  </a:lnTo>
                  <a:lnTo>
                    <a:pt x="12575" y="17827"/>
                  </a:lnTo>
                  <a:lnTo>
                    <a:pt x="12596" y="17991"/>
                  </a:lnTo>
                  <a:lnTo>
                    <a:pt x="12616" y="18176"/>
                  </a:lnTo>
                  <a:lnTo>
                    <a:pt x="12616" y="18340"/>
                  </a:lnTo>
                  <a:lnTo>
                    <a:pt x="12616" y="18524"/>
                  </a:lnTo>
                  <a:lnTo>
                    <a:pt x="12575" y="18709"/>
                  </a:lnTo>
                  <a:lnTo>
                    <a:pt x="12514" y="18894"/>
                  </a:lnTo>
                  <a:lnTo>
                    <a:pt x="12432" y="19201"/>
                  </a:lnTo>
                  <a:lnTo>
                    <a:pt x="12350" y="19509"/>
                  </a:lnTo>
                  <a:lnTo>
                    <a:pt x="12288" y="19817"/>
                  </a:lnTo>
                  <a:lnTo>
                    <a:pt x="12247" y="20145"/>
                  </a:lnTo>
                  <a:lnTo>
                    <a:pt x="12227" y="20453"/>
                  </a:lnTo>
                  <a:lnTo>
                    <a:pt x="12206" y="20781"/>
                  </a:lnTo>
                  <a:lnTo>
                    <a:pt x="12227" y="21417"/>
                  </a:lnTo>
                  <a:lnTo>
                    <a:pt x="12247" y="21766"/>
                  </a:lnTo>
                  <a:lnTo>
                    <a:pt x="12288" y="22094"/>
                  </a:lnTo>
                  <a:lnTo>
                    <a:pt x="12329" y="22422"/>
                  </a:lnTo>
                  <a:lnTo>
                    <a:pt x="12411" y="22730"/>
                  </a:lnTo>
                  <a:lnTo>
                    <a:pt x="12514" y="23037"/>
                  </a:lnTo>
                  <a:lnTo>
                    <a:pt x="12637" y="23345"/>
                  </a:lnTo>
                  <a:lnTo>
                    <a:pt x="12780" y="23653"/>
                  </a:lnTo>
                  <a:lnTo>
                    <a:pt x="12924" y="23961"/>
                  </a:lnTo>
                  <a:lnTo>
                    <a:pt x="13252" y="24514"/>
                  </a:lnTo>
                  <a:lnTo>
                    <a:pt x="12780" y="24658"/>
                  </a:lnTo>
                  <a:lnTo>
                    <a:pt x="12350" y="24822"/>
                  </a:lnTo>
                  <a:lnTo>
                    <a:pt x="11919" y="25007"/>
                  </a:lnTo>
                  <a:lnTo>
                    <a:pt x="11529" y="25232"/>
                  </a:lnTo>
                  <a:lnTo>
                    <a:pt x="11139" y="25479"/>
                  </a:lnTo>
                  <a:lnTo>
                    <a:pt x="10770" y="25745"/>
                  </a:lnTo>
                  <a:lnTo>
                    <a:pt x="10401" y="26012"/>
                  </a:lnTo>
                  <a:lnTo>
                    <a:pt x="10032" y="26299"/>
                  </a:lnTo>
                  <a:lnTo>
                    <a:pt x="9621" y="25335"/>
                  </a:lnTo>
                  <a:lnTo>
                    <a:pt x="9252" y="24412"/>
                  </a:lnTo>
                  <a:lnTo>
                    <a:pt x="8862" y="23345"/>
                  </a:lnTo>
                  <a:lnTo>
                    <a:pt x="8452" y="22299"/>
                  </a:lnTo>
                  <a:lnTo>
                    <a:pt x="7590" y="20206"/>
                  </a:lnTo>
                  <a:lnTo>
                    <a:pt x="6688" y="18114"/>
                  </a:lnTo>
                  <a:lnTo>
                    <a:pt x="5806" y="16042"/>
                  </a:lnTo>
                  <a:lnTo>
                    <a:pt x="4780" y="13601"/>
                  </a:lnTo>
                  <a:lnTo>
                    <a:pt x="3795" y="11180"/>
                  </a:lnTo>
                  <a:lnTo>
                    <a:pt x="2811" y="8719"/>
                  </a:lnTo>
                  <a:lnTo>
                    <a:pt x="1867" y="6257"/>
                  </a:lnTo>
                  <a:lnTo>
                    <a:pt x="1108" y="4308"/>
                  </a:lnTo>
                  <a:lnTo>
                    <a:pt x="985" y="4000"/>
                  </a:lnTo>
                  <a:lnTo>
                    <a:pt x="882" y="3693"/>
                  </a:lnTo>
                  <a:lnTo>
                    <a:pt x="862" y="3570"/>
                  </a:lnTo>
                  <a:lnTo>
                    <a:pt x="882" y="3488"/>
                  </a:lnTo>
                  <a:lnTo>
                    <a:pt x="903" y="3447"/>
                  </a:lnTo>
                  <a:lnTo>
                    <a:pt x="923" y="3385"/>
                  </a:lnTo>
                  <a:lnTo>
                    <a:pt x="964" y="3344"/>
                  </a:lnTo>
                  <a:lnTo>
                    <a:pt x="1088" y="3262"/>
                  </a:lnTo>
                  <a:lnTo>
                    <a:pt x="1416" y="3077"/>
                  </a:lnTo>
                  <a:lnTo>
                    <a:pt x="5806" y="985"/>
                  </a:lnTo>
                  <a:lnTo>
                    <a:pt x="5888" y="964"/>
                  </a:lnTo>
                  <a:lnTo>
                    <a:pt x="5990" y="944"/>
                  </a:lnTo>
                  <a:close/>
                  <a:moveTo>
                    <a:pt x="33294" y="739"/>
                  </a:moveTo>
                  <a:lnTo>
                    <a:pt x="33582" y="759"/>
                  </a:lnTo>
                  <a:lnTo>
                    <a:pt x="33869" y="800"/>
                  </a:lnTo>
                  <a:lnTo>
                    <a:pt x="34156" y="841"/>
                  </a:lnTo>
                  <a:lnTo>
                    <a:pt x="34423" y="903"/>
                  </a:lnTo>
                  <a:lnTo>
                    <a:pt x="34689" y="964"/>
                  </a:lnTo>
                  <a:lnTo>
                    <a:pt x="35243" y="1149"/>
                  </a:lnTo>
                  <a:lnTo>
                    <a:pt x="35756" y="1375"/>
                  </a:lnTo>
                  <a:lnTo>
                    <a:pt x="36269" y="1621"/>
                  </a:lnTo>
                  <a:lnTo>
                    <a:pt x="36761" y="1908"/>
                  </a:lnTo>
                  <a:lnTo>
                    <a:pt x="37274" y="2236"/>
                  </a:lnTo>
                  <a:lnTo>
                    <a:pt x="37746" y="2585"/>
                  </a:lnTo>
                  <a:lnTo>
                    <a:pt x="38197" y="2975"/>
                  </a:lnTo>
                  <a:lnTo>
                    <a:pt x="38649" y="3364"/>
                  </a:lnTo>
                  <a:lnTo>
                    <a:pt x="39059" y="3775"/>
                  </a:lnTo>
                  <a:lnTo>
                    <a:pt x="39469" y="4206"/>
                  </a:lnTo>
                  <a:lnTo>
                    <a:pt x="39859" y="4677"/>
                  </a:lnTo>
                  <a:lnTo>
                    <a:pt x="40228" y="5149"/>
                  </a:lnTo>
                  <a:lnTo>
                    <a:pt x="40413" y="5416"/>
                  </a:lnTo>
                  <a:lnTo>
                    <a:pt x="40597" y="5683"/>
                  </a:lnTo>
                  <a:lnTo>
                    <a:pt x="40741" y="5949"/>
                  </a:lnTo>
                  <a:lnTo>
                    <a:pt x="40885" y="6236"/>
                  </a:lnTo>
                  <a:lnTo>
                    <a:pt x="41008" y="6503"/>
                  </a:lnTo>
                  <a:lnTo>
                    <a:pt x="41110" y="6790"/>
                  </a:lnTo>
                  <a:lnTo>
                    <a:pt x="41192" y="7078"/>
                  </a:lnTo>
                  <a:lnTo>
                    <a:pt x="41274" y="7365"/>
                  </a:lnTo>
                  <a:lnTo>
                    <a:pt x="41336" y="7672"/>
                  </a:lnTo>
                  <a:lnTo>
                    <a:pt x="41397" y="7960"/>
                  </a:lnTo>
                  <a:lnTo>
                    <a:pt x="41418" y="8267"/>
                  </a:lnTo>
                  <a:lnTo>
                    <a:pt x="41459" y="8575"/>
                  </a:lnTo>
                  <a:lnTo>
                    <a:pt x="41459" y="9190"/>
                  </a:lnTo>
                  <a:lnTo>
                    <a:pt x="41438" y="9826"/>
                  </a:lnTo>
                  <a:lnTo>
                    <a:pt x="41397" y="10298"/>
                  </a:lnTo>
                  <a:lnTo>
                    <a:pt x="41315" y="10770"/>
                  </a:lnTo>
                  <a:lnTo>
                    <a:pt x="41151" y="11734"/>
                  </a:lnTo>
                  <a:lnTo>
                    <a:pt x="41090" y="12042"/>
                  </a:lnTo>
                  <a:lnTo>
                    <a:pt x="41028" y="12370"/>
                  </a:lnTo>
                  <a:lnTo>
                    <a:pt x="40926" y="12678"/>
                  </a:lnTo>
                  <a:lnTo>
                    <a:pt x="40844" y="12986"/>
                  </a:lnTo>
                  <a:lnTo>
                    <a:pt x="40597" y="13580"/>
                  </a:lnTo>
                  <a:lnTo>
                    <a:pt x="40331" y="14155"/>
                  </a:lnTo>
                  <a:lnTo>
                    <a:pt x="40023" y="14709"/>
                  </a:lnTo>
                  <a:lnTo>
                    <a:pt x="39674" y="15222"/>
                  </a:lnTo>
                  <a:lnTo>
                    <a:pt x="39284" y="15734"/>
                  </a:lnTo>
                  <a:lnTo>
                    <a:pt x="38854" y="16227"/>
                  </a:lnTo>
                  <a:lnTo>
                    <a:pt x="38054" y="17068"/>
                  </a:lnTo>
                  <a:lnTo>
                    <a:pt x="37254" y="17888"/>
                  </a:lnTo>
                  <a:lnTo>
                    <a:pt x="37172" y="17991"/>
                  </a:lnTo>
                  <a:lnTo>
                    <a:pt x="37089" y="18094"/>
                  </a:lnTo>
                  <a:lnTo>
                    <a:pt x="37069" y="18155"/>
                  </a:lnTo>
                  <a:lnTo>
                    <a:pt x="37069" y="18217"/>
                  </a:lnTo>
                  <a:lnTo>
                    <a:pt x="37089" y="18278"/>
                  </a:lnTo>
                  <a:lnTo>
                    <a:pt x="37110" y="18360"/>
                  </a:lnTo>
                  <a:lnTo>
                    <a:pt x="37172" y="18401"/>
                  </a:lnTo>
                  <a:lnTo>
                    <a:pt x="37233" y="18442"/>
                  </a:lnTo>
                  <a:lnTo>
                    <a:pt x="37295" y="18463"/>
                  </a:lnTo>
                  <a:lnTo>
                    <a:pt x="37356" y="18483"/>
                  </a:lnTo>
                  <a:lnTo>
                    <a:pt x="37438" y="18463"/>
                  </a:lnTo>
                  <a:lnTo>
                    <a:pt x="37520" y="18442"/>
                  </a:lnTo>
                  <a:lnTo>
                    <a:pt x="37602" y="18401"/>
                  </a:lnTo>
                  <a:lnTo>
                    <a:pt x="37684" y="18340"/>
                  </a:lnTo>
                  <a:lnTo>
                    <a:pt x="38177" y="17950"/>
                  </a:lnTo>
                  <a:lnTo>
                    <a:pt x="38649" y="17560"/>
                  </a:lnTo>
                  <a:lnTo>
                    <a:pt x="39100" y="17150"/>
                  </a:lnTo>
                  <a:lnTo>
                    <a:pt x="39551" y="16719"/>
                  </a:lnTo>
                  <a:lnTo>
                    <a:pt x="39982" y="16268"/>
                  </a:lnTo>
                  <a:lnTo>
                    <a:pt x="40372" y="15796"/>
                  </a:lnTo>
                  <a:lnTo>
                    <a:pt x="40741" y="15304"/>
                  </a:lnTo>
                  <a:lnTo>
                    <a:pt x="40905" y="15037"/>
                  </a:lnTo>
                  <a:lnTo>
                    <a:pt x="41069" y="14770"/>
                  </a:lnTo>
                  <a:lnTo>
                    <a:pt x="41274" y="14422"/>
                  </a:lnTo>
                  <a:lnTo>
                    <a:pt x="41479" y="14052"/>
                  </a:lnTo>
                  <a:lnTo>
                    <a:pt x="41561" y="13909"/>
                  </a:lnTo>
                  <a:lnTo>
                    <a:pt x="41623" y="13868"/>
                  </a:lnTo>
                  <a:lnTo>
                    <a:pt x="41685" y="13827"/>
                  </a:lnTo>
                  <a:lnTo>
                    <a:pt x="41746" y="13786"/>
                  </a:lnTo>
                  <a:lnTo>
                    <a:pt x="41992" y="13786"/>
                  </a:lnTo>
                  <a:lnTo>
                    <a:pt x="42444" y="13868"/>
                  </a:lnTo>
                  <a:lnTo>
                    <a:pt x="42874" y="13970"/>
                  </a:lnTo>
                  <a:lnTo>
                    <a:pt x="43285" y="14114"/>
                  </a:lnTo>
                  <a:lnTo>
                    <a:pt x="43695" y="14278"/>
                  </a:lnTo>
                  <a:lnTo>
                    <a:pt x="44105" y="14463"/>
                  </a:lnTo>
                  <a:lnTo>
                    <a:pt x="44495" y="14688"/>
                  </a:lnTo>
                  <a:lnTo>
                    <a:pt x="44864" y="14934"/>
                  </a:lnTo>
                  <a:lnTo>
                    <a:pt x="45213" y="15201"/>
                  </a:lnTo>
                  <a:lnTo>
                    <a:pt x="45459" y="15406"/>
                  </a:lnTo>
                  <a:lnTo>
                    <a:pt x="45705" y="15632"/>
                  </a:lnTo>
                  <a:lnTo>
                    <a:pt x="45931" y="15857"/>
                  </a:lnTo>
                  <a:lnTo>
                    <a:pt x="46136" y="16083"/>
                  </a:lnTo>
                  <a:lnTo>
                    <a:pt x="46341" y="16329"/>
                  </a:lnTo>
                  <a:lnTo>
                    <a:pt x="46526" y="16575"/>
                  </a:lnTo>
                  <a:lnTo>
                    <a:pt x="46710" y="16822"/>
                  </a:lnTo>
                  <a:lnTo>
                    <a:pt x="46875" y="17088"/>
                  </a:lnTo>
                  <a:lnTo>
                    <a:pt x="47018" y="17355"/>
                  </a:lnTo>
                  <a:lnTo>
                    <a:pt x="47162" y="17622"/>
                  </a:lnTo>
                  <a:lnTo>
                    <a:pt x="47285" y="17909"/>
                  </a:lnTo>
                  <a:lnTo>
                    <a:pt x="47408" y="18196"/>
                  </a:lnTo>
                  <a:lnTo>
                    <a:pt x="47511" y="18483"/>
                  </a:lnTo>
                  <a:lnTo>
                    <a:pt x="47613" y="18791"/>
                  </a:lnTo>
                  <a:lnTo>
                    <a:pt x="47695" y="19099"/>
                  </a:lnTo>
                  <a:lnTo>
                    <a:pt x="47757" y="19427"/>
                  </a:lnTo>
                  <a:lnTo>
                    <a:pt x="47839" y="19796"/>
                  </a:lnTo>
                  <a:lnTo>
                    <a:pt x="47880" y="20186"/>
                  </a:lnTo>
                  <a:lnTo>
                    <a:pt x="47900" y="20555"/>
                  </a:lnTo>
                  <a:lnTo>
                    <a:pt x="47900" y="20924"/>
                  </a:lnTo>
                  <a:lnTo>
                    <a:pt x="47880" y="21314"/>
                  </a:lnTo>
                  <a:lnTo>
                    <a:pt x="47859" y="21683"/>
                  </a:lnTo>
                  <a:lnTo>
                    <a:pt x="47798" y="22053"/>
                  </a:lnTo>
                  <a:lnTo>
                    <a:pt x="47695" y="22422"/>
                  </a:lnTo>
                  <a:lnTo>
                    <a:pt x="47469" y="23284"/>
                  </a:lnTo>
                  <a:lnTo>
                    <a:pt x="47326" y="23714"/>
                  </a:lnTo>
                  <a:lnTo>
                    <a:pt x="47162" y="24125"/>
                  </a:lnTo>
                  <a:lnTo>
                    <a:pt x="46998" y="24535"/>
                  </a:lnTo>
                  <a:lnTo>
                    <a:pt x="46813" y="24945"/>
                  </a:lnTo>
                  <a:lnTo>
                    <a:pt x="46587" y="25335"/>
                  </a:lnTo>
                  <a:lnTo>
                    <a:pt x="46341" y="25704"/>
                  </a:lnTo>
                  <a:lnTo>
                    <a:pt x="46116" y="26053"/>
                  </a:lnTo>
                  <a:lnTo>
                    <a:pt x="46034" y="26238"/>
                  </a:lnTo>
                  <a:lnTo>
                    <a:pt x="45951" y="26422"/>
                  </a:lnTo>
                  <a:lnTo>
                    <a:pt x="45869" y="26627"/>
                  </a:lnTo>
                  <a:lnTo>
                    <a:pt x="45849" y="26812"/>
                  </a:lnTo>
                  <a:lnTo>
                    <a:pt x="45849" y="26976"/>
                  </a:lnTo>
                  <a:lnTo>
                    <a:pt x="45890" y="27140"/>
                  </a:lnTo>
                  <a:lnTo>
                    <a:pt x="45951" y="27284"/>
                  </a:lnTo>
                  <a:lnTo>
                    <a:pt x="46054" y="27407"/>
                  </a:lnTo>
                  <a:lnTo>
                    <a:pt x="46198" y="27530"/>
                  </a:lnTo>
                  <a:lnTo>
                    <a:pt x="46382" y="27653"/>
                  </a:lnTo>
                  <a:lnTo>
                    <a:pt x="47346" y="28166"/>
                  </a:lnTo>
                  <a:lnTo>
                    <a:pt x="47654" y="28350"/>
                  </a:lnTo>
                  <a:lnTo>
                    <a:pt x="47921" y="28576"/>
                  </a:lnTo>
                  <a:lnTo>
                    <a:pt x="48167" y="28802"/>
                  </a:lnTo>
                  <a:lnTo>
                    <a:pt x="48372" y="29068"/>
                  </a:lnTo>
                  <a:lnTo>
                    <a:pt x="48557" y="29356"/>
                  </a:lnTo>
                  <a:lnTo>
                    <a:pt x="48700" y="29643"/>
                  </a:lnTo>
                  <a:lnTo>
                    <a:pt x="48844" y="29971"/>
                  </a:lnTo>
                  <a:lnTo>
                    <a:pt x="48926" y="30299"/>
                  </a:lnTo>
                  <a:lnTo>
                    <a:pt x="49008" y="30628"/>
                  </a:lnTo>
                  <a:lnTo>
                    <a:pt x="49070" y="30956"/>
                  </a:lnTo>
                  <a:lnTo>
                    <a:pt x="49111" y="31263"/>
                  </a:lnTo>
                  <a:lnTo>
                    <a:pt x="49152" y="31592"/>
                  </a:lnTo>
                  <a:lnTo>
                    <a:pt x="49172" y="31899"/>
                  </a:lnTo>
                  <a:lnTo>
                    <a:pt x="49193" y="32228"/>
                  </a:lnTo>
                  <a:lnTo>
                    <a:pt x="49172" y="32535"/>
                  </a:lnTo>
                  <a:lnTo>
                    <a:pt x="49172" y="32864"/>
                  </a:lnTo>
                  <a:lnTo>
                    <a:pt x="49090" y="33479"/>
                  </a:lnTo>
                  <a:lnTo>
                    <a:pt x="48988" y="34115"/>
                  </a:lnTo>
                  <a:lnTo>
                    <a:pt x="48823" y="34730"/>
                  </a:lnTo>
                  <a:lnTo>
                    <a:pt x="48618" y="35346"/>
                  </a:lnTo>
                  <a:lnTo>
                    <a:pt x="48495" y="35777"/>
                  </a:lnTo>
                  <a:lnTo>
                    <a:pt x="48270" y="35961"/>
                  </a:lnTo>
                  <a:lnTo>
                    <a:pt x="48167" y="36043"/>
                  </a:lnTo>
                  <a:lnTo>
                    <a:pt x="48044" y="36105"/>
                  </a:lnTo>
                  <a:lnTo>
                    <a:pt x="46690" y="36700"/>
                  </a:lnTo>
                  <a:lnTo>
                    <a:pt x="46034" y="36966"/>
                  </a:lnTo>
                  <a:lnTo>
                    <a:pt x="45336" y="37233"/>
                  </a:lnTo>
                  <a:lnTo>
                    <a:pt x="44351" y="37561"/>
                  </a:lnTo>
                  <a:lnTo>
                    <a:pt x="43346" y="37869"/>
                  </a:lnTo>
                  <a:lnTo>
                    <a:pt x="42341" y="38115"/>
                  </a:lnTo>
                  <a:lnTo>
                    <a:pt x="41315" y="38341"/>
                  </a:lnTo>
                  <a:lnTo>
                    <a:pt x="40310" y="38546"/>
                  </a:lnTo>
                  <a:lnTo>
                    <a:pt x="39284" y="38731"/>
                  </a:lnTo>
                  <a:lnTo>
                    <a:pt x="37233" y="39079"/>
                  </a:lnTo>
                  <a:lnTo>
                    <a:pt x="36659" y="39161"/>
                  </a:lnTo>
                  <a:lnTo>
                    <a:pt x="36084" y="39223"/>
                  </a:lnTo>
                  <a:lnTo>
                    <a:pt x="35510" y="39264"/>
                  </a:lnTo>
                  <a:lnTo>
                    <a:pt x="34956" y="39325"/>
                  </a:lnTo>
                  <a:lnTo>
                    <a:pt x="33951" y="39449"/>
                  </a:lnTo>
                  <a:lnTo>
                    <a:pt x="32946" y="39551"/>
                  </a:lnTo>
                  <a:lnTo>
                    <a:pt x="31940" y="39633"/>
                  </a:lnTo>
                  <a:lnTo>
                    <a:pt x="30935" y="39695"/>
                  </a:lnTo>
                  <a:lnTo>
                    <a:pt x="29828" y="39756"/>
                  </a:lnTo>
                  <a:lnTo>
                    <a:pt x="29294" y="39777"/>
                  </a:lnTo>
                  <a:lnTo>
                    <a:pt x="28740" y="39777"/>
                  </a:lnTo>
                  <a:lnTo>
                    <a:pt x="27612" y="39715"/>
                  </a:lnTo>
                  <a:lnTo>
                    <a:pt x="26504" y="39633"/>
                  </a:lnTo>
                  <a:lnTo>
                    <a:pt x="25376" y="39551"/>
                  </a:lnTo>
                  <a:lnTo>
                    <a:pt x="24268" y="39428"/>
                  </a:lnTo>
                  <a:lnTo>
                    <a:pt x="23673" y="39366"/>
                  </a:lnTo>
                  <a:lnTo>
                    <a:pt x="23078" y="39325"/>
                  </a:lnTo>
                  <a:lnTo>
                    <a:pt x="22484" y="39264"/>
                  </a:lnTo>
                  <a:lnTo>
                    <a:pt x="21889" y="39202"/>
                  </a:lnTo>
                  <a:lnTo>
                    <a:pt x="20494" y="38977"/>
                  </a:lnTo>
                  <a:lnTo>
                    <a:pt x="19099" y="38731"/>
                  </a:lnTo>
                  <a:lnTo>
                    <a:pt x="17704" y="38443"/>
                  </a:lnTo>
                  <a:lnTo>
                    <a:pt x="16309" y="38177"/>
                  </a:lnTo>
                  <a:lnTo>
                    <a:pt x="15406" y="37972"/>
                  </a:lnTo>
                  <a:lnTo>
                    <a:pt x="14524" y="37725"/>
                  </a:lnTo>
                  <a:lnTo>
                    <a:pt x="13663" y="37438"/>
                  </a:lnTo>
                  <a:lnTo>
                    <a:pt x="12801" y="37130"/>
                  </a:lnTo>
                  <a:lnTo>
                    <a:pt x="11939" y="36802"/>
                  </a:lnTo>
                  <a:lnTo>
                    <a:pt x="11098" y="36433"/>
                  </a:lnTo>
                  <a:lnTo>
                    <a:pt x="10278" y="36043"/>
                  </a:lnTo>
                  <a:lnTo>
                    <a:pt x="9457" y="35633"/>
                  </a:lnTo>
                  <a:lnTo>
                    <a:pt x="9006" y="35407"/>
                  </a:lnTo>
                  <a:lnTo>
                    <a:pt x="8575" y="35141"/>
                  </a:lnTo>
                  <a:lnTo>
                    <a:pt x="8370" y="34997"/>
                  </a:lnTo>
                  <a:lnTo>
                    <a:pt x="8185" y="34853"/>
                  </a:lnTo>
                  <a:lnTo>
                    <a:pt x="8001" y="34669"/>
                  </a:lnTo>
                  <a:lnTo>
                    <a:pt x="7837" y="34484"/>
                  </a:lnTo>
                  <a:lnTo>
                    <a:pt x="8247" y="32084"/>
                  </a:lnTo>
                  <a:lnTo>
                    <a:pt x="8534" y="32002"/>
                  </a:lnTo>
                  <a:lnTo>
                    <a:pt x="8821" y="31920"/>
                  </a:lnTo>
                  <a:lnTo>
                    <a:pt x="8862" y="31899"/>
                  </a:lnTo>
                  <a:lnTo>
                    <a:pt x="8903" y="31858"/>
                  </a:lnTo>
                  <a:lnTo>
                    <a:pt x="8903" y="31797"/>
                  </a:lnTo>
                  <a:lnTo>
                    <a:pt x="8903" y="31715"/>
                  </a:lnTo>
                  <a:lnTo>
                    <a:pt x="8821" y="31571"/>
                  </a:lnTo>
                  <a:lnTo>
                    <a:pt x="8739" y="31469"/>
                  </a:lnTo>
                  <a:lnTo>
                    <a:pt x="8616" y="31387"/>
                  </a:lnTo>
                  <a:lnTo>
                    <a:pt x="8452" y="31346"/>
                  </a:lnTo>
                  <a:lnTo>
                    <a:pt x="8616" y="30792"/>
                  </a:lnTo>
                  <a:lnTo>
                    <a:pt x="8821" y="30258"/>
                  </a:lnTo>
                  <a:lnTo>
                    <a:pt x="9047" y="29745"/>
                  </a:lnTo>
                  <a:lnTo>
                    <a:pt x="9293" y="29233"/>
                  </a:lnTo>
                  <a:lnTo>
                    <a:pt x="9580" y="28740"/>
                  </a:lnTo>
                  <a:lnTo>
                    <a:pt x="9888" y="28268"/>
                  </a:lnTo>
                  <a:lnTo>
                    <a:pt x="10237" y="27797"/>
                  </a:lnTo>
                  <a:lnTo>
                    <a:pt x="10585" y="27345"/>
                  </a:lnTo>
                  <a:lnTo>
                    <a:pt x="10811" y="27079"/>
                  </a:lnTo>
                  <a:lnTo>
                    <a:pt x="11057" y="26832"/>
                  </a:lnTo>
                  <a:lnTo>
                    <a:pt x="11303" y="26607"/>
                  </a:lnTo>
                  <a:lnTo>
                    <a:pt x="11570" y="26381"/>
                  </a:lnTo>
                  <a:lnTo>
                    <a:pt x="11837" y="26176"/>
                  </a:lnTo>
                  <a:lnTo>
                    <a:pt x="12124" y="25971"/>
                  </a:lnTo>
                  <a:lnTo>
                    <a:pt x="12411" y="25786"/>
                  </a:lnTo>
                  <a:lnTo>
                    <a:pt x="12719" y="25622"/>
                  </a:lnTo>
                  <a:lnTo>
                    <a:pt x="13088" y="25417"/>
                  </a:lnTo>
                  <a:lnTo>
                    <a:pt x="13293" y="25335"/>
                  </a:lnTo>
                  <a:lnTo>
                    <a:pt x="13498" y="25253"/>
                  </a:lnTo>
                  <a:lnTo>
                    <a:pt x="13704" y="25191"/>
                  </a:lnTo>
                  <a:lnTo>
                    <a:pt x="13909" y="25150"/>
                  </a:lnTo>
                  <a:lnTo>
                    <a:pt x="14134" y="25109"/>
                  </a:lnTo>
                  <a:lnTo>
                    <a:pt x="14360" y="25109"/>
                  </a:lnTo>
                  <a:lnTo>
                    <a:pt x="14463" y="25089"/>
                  </a:lnTo>
                  <a:lnTo>
                    <a:pt x="14545" y="25048"/>
                  </a:lnTo>
                  <a:lnTo>
                    <a:pt x="14627" y="24986"/>
                  </a:lnTo>
                  <a:lnTo>
                    <a:pt x="14668" y="24904"/>
                  </a:lnTo>
                  <a:lnTo>
                    <a:pt x="14688" y="24822"/>
                  </a:lnTo>
                  <a:lnTo>
                    <a:pt x="14668" y="24720"/>
                  </a:lnTo>
                  <a:lnTo>
                    <a:pt x="14647" y="24617"/>
                  </a:lnTo>
                  <a:lnTo>
                    <a:pt x="14565" y="24514"/>
                  </a:lnTo>
                  <a:lnTo>
                    <a:pt x="14360" y="24268"/>
                  </a:lnTo>
                  <a:lnTo>
                    <a:pt x="14155" y="24002"/>
                  </a:lnTo>
                  <a:lnTo>
                    <a:pt x="13970" y="23755"/>
                  </a:lnTo>
                  <a:lnTo>
                    <a:pt x="13827" y="23489"/>
                  </a:lnTo>
                  <a:lnTo>
                    <a:pt x="13683" y="23201"/>
                  </a:lnTo>
                  <a:lnTo>
                    <a:pt x="13581" y="22935"/>
                  </a:lnTo>
                  <a:lnTo>
                    <a:pt x="13478" y="22648"/>
                  </a:lnTo>
                  <a:lnTo>
                    <a:pt x="13416" y="22360"/>
                  </a:lnTo>
                  <a:lnTo>
                    <a:pt x="13355" y="22073"/>
                  </a:lnTo>
                  <a:lnTo>
                    <a:pt x="13314" y="21766"/>
                  </a:lnTo>
                  <a:lnTo>
                    <a:pt x="13293" y="21478"/>
                  </a:lnTo>
                  <a:lnTo>
                    <a:pt x="13293" y="21171"/>
                  </a:lnTo>
                  <a:lnTo>
                    <a:pt x="13314" y="20863"/>
                  </a:lnTo>
                  <a:lnTo>
                    <a:pt x="13334" y="20555"/>
                  </a:lnTo>
                  <a:lnTo>
                    <a:pt x="13375" y="20227"/>
                  </a:lnTo>
                  <a:lnTo>
                    <a:pt x="13437" y="19919"/>
                  </a:lnTo>
                  <a:lnTo>
                    <a:pt x="13539" y="19447"/>
                  </a:lnTo>
                  <a:lnTo>
                    <a:pt x="13683" y="18976"/>
                  </a:lnTo>
                  <a:lnTo>
                    <a:pt x="13847" y="18524"/>
                  </a:lnTo>
                  <a:lnTo>
                    <a:pt x="14032" y="18094"/>
                  </a:lnTo>
                  <a:lnTo>
                    <a:pt x="14257" y="17663"/>
                  </a:lnTo>
                  <a:lnTo>
                    <a:pt x="14524" y="17273"/>
                  </a:lnTo>
                  <a:lnTo>
                    <a:pt x="14811" y="16883"/>
                  </a:lnTo>
                  <a:lnTo>
                    <a:pt x="15119" y="16514"/>
                  </a:lnTo>
                  <a:lnTo>
                    <a:pt x="15591" y="16022"/>
                  </a:lnTo>
                  <a:lnTo>
                    <a:pt x="16083" y="15570"/>
                  </a:lnTo>
                  <a:lnTo>
                    <a:pt x="16596" y="15181"/>
                  </a:lnTo>
                  <a:lnTo>
                    <a:pt x="16883" y="14996"/>
                  </a:lnTo>
                  <a:lnTo>
                    <a:pt x="17150" y="14811"/>
                  </a:lnTo>
                  <a:lnTo>
                    <a:pt x="17437" y="14647"/>
                  </a:lnTo>
                  <a:lnTo>
                    <a:pt x="17724" y="14504"/>
                  </a:lnTo>
                  <a:lnTo>
                    <a:pt x="18012" y="14360"/>
                  </a:lnTo>
                  <a:lnTo>
                    <a:pt x="18319" y="14216"/>
                  </a:lnTo>
                  <a:lnTo>
                    <a:pt x="18627" y="14114"/>
                  </a:lnTo>
                  <a:lnTo>
                    <a:pt x="18955" y="13991"/>
                  </a:lnTo>
                  <a:lnTo>
                    <a:pt x="19283" y="13909"/>
                  </a:lnTo>
                  <a:lnTo>
                    <a:pt x="19612" y="13827"/>
                  </a:lnTo>
                  <a:lnTo>
                    <a:pt x="19878" y="13765"/>
                  </a:lnTo>
                  <a:lnTo>
                    <a:pt x="20124" y="13745"/>
                  </a:lnTo>
                  <a:lnTo>
                    <a:pt x="20371" y="13745"/>
                  </a:lnTo>
                  <a:lnTo>
                    <a:pt x="20596" y="13765"/>
                  </a:lnTo>
                  <a:lnTo>
                    <a:pt x="20822" y="13827"/>
                  </a:lnTo>
                  <a:lnTo>
                    <a:pt x="21027" y="13950"/>
                  </a:lnTo>
                  <a:lnTo>
                    <a:pt x="21130" y="14032"/>
                  </a:lnTo>
                  <a:lnTo>
                    <a:pt x="21232" y="14114"/>
                  </a:lnTo>
                  <a:lnTo>
                    <a:pt x="21314" y="14216"/>
                  </a:lnTo>
                  <a:lnTo>
                    <a:pt x="21417" y="14339"/>
                  </a:lnTo>
                  <a:lnTo>
                    <a:pt x="21458" y="14380"/>
                  </a:lnTo>
                  <a:lnTo>
                    <a:pt x="21519" y="14422"/>
                  </a:lnTo>
                  <a:lnTo>
                    <a:pt x="21581" y="14442"/>
                  </a:lnTo>
                  <a:lnTo>
                    <a:pt x="21642" y="14442"/>
                  </a:lnTo>
                  <a:lnTo>
                    <a:pt x="21725" y="14401"/>
                  </a:lnTo>
                  <a:lnTo>
                    <a:pt x="21766" y="14339"/>
                  </a:lnTo>
                  <a:lnTo>
                    <a:pt x="21807" y="14257"/>
                  </a:lnTo>
                  <a:lnTo>
                    <a:pt x="21848" y="14155"/>
                  </a:lnTo>
                  <a:lnTo>
                    <a:pt x="21848" y="14011"/>
                  </a:lnTo>
                  <a:lnTo>
                    <a:pt x="21827" y="13888"/>
                  </a:lnTo>
                  <a:lnTo>
                    <a:pt x="21786" y="13765"/>
                  </a:lnTo>
                  <a:lnTo>
                    <a:pt x="21725" y="13642"/>
                  </a:lnTo>
                  <a:lnTo>
                    <a:pt x="21663" y="13478"/>
                  </a:lnTo>
                  <a:lnTo>
                    <a:pt x="21601" y="13293"/>
                  </a:lnTo>
                  <a:lnTo>
                    <a:pt x="21560" y="13129"/>
                  </a:lnTo>
                  <a:lnTo>
                    <a:pt x="21519" y="12965"/>
                  </a:lnTo>
                  <a:lnTo>
                    <a:pt x="21478" y="12657"/>
                  </a:lnTo>
                  <a:lnTo>
                    <a:pt x="21499" y="12329"/>
                  </a:lnTo>
                  <a:lnTo>
                    <a:pt x="21560" y="12021"/>
                  </a:lnTo>
                  <a:lnTo>
                    <a:pt x="21642" y="11693"/>
                  </a:lnTo>
                  <a:lnTo>
                    <a:pt x="21786" y="11385"/>
                  </a:lnTo>
                  <a:lnTo>
                    <a:pt x="21930" y="11098"/>
                  </a:lnTo>
                  <a:lnTo>
                    <a:pt x="22114" y="10791"/>
                  </a:lnTo>
                  <a:lnTo>
                    <a:pt x="22319" y="10483"/>
                  </a:lnTo>
                  <a:lnTo>
                    <a:pt x="22525" y="10216"/>
                  </a:lnTo>
                  <a:lnTo>
                    <a:pt x="22750" y="9949"/>
                  </a:lnTo>
                  <a:lnTo>
                    <a:pt x="23017" y="9683"/>
                  </a:lnTo>
                  <a:lnTo>
                    <a:pt x="23284" y="9457"/>
                  </a:lnTo>
                  <a:lnTo>
                    <a:pt x="23550" y="9252"/>
                  </a:lnTo>
                  <a:lnTo>
                    <a:pt x="23858" y="9047"/>
                  </a:lnTo>
                  <a:lnTo>
                    <a:pt x="24412" y="8739"/>
                  </a:lnTo>
                  <a:lnTo>
                    <a:pt x="24966" y="8472"/>
                  </a:lnTo>
                  <a:lnTo>
                    <a:pt x="25520" y="8226"/>
                  </a:lnTo>
                  <a:lnTo>
                    <a:pt x="26094" y="8001"/>
                  </a:lnTo>
                  <a:lnTo>
                    <a:pt x="26935" y="7652"/>
                  </a:lnTo>
                  <a:lnTo>
                    <a:pt x="27776" y="7283"/>
                  </a:lnTo>
                  <a:lnTo>
                    <a:pt x="28597" y="6872"/>
                  </a:lnTo>
                  <a:lnTo>
                    <a:pt x="29007" y="6647"/>
                  </a:lnTo>
                  <a:lnTo>
                    <a:pt x="29397" y="6421"/>
                  </a:lnTo>
                  <a:lnTo>
                    <a:pt x="29787" y="6154"/>
                  </a:lnTo>
                  <a:lnTo>
                    <a:pt x="30135" y="5888"/>
                  </a:lnTo>
                  <a:lnTo>
                    <a:pt x="30484" y="5580"/>
                  </a:lnTo>
                  <a:lnTo>
                    <a:pt x="30812" y="5252"/>
                  </a:lnTo>
                  <a:lnTo>
                    <a:pt x="30956" y="5067"/>
                  </a:lnTo>
                  <a:lnTo>
                    <a:pt x="31079" y="4883"/>
                  </a:lnTo>
                  <a:lnTo>
                    <a:pt x="31202" y="4677"/>
                  </a:lnTo>
                  <a:lnTo>
                    <a:pt x="31305" y="4493"/>
                  </a:lnTo>
                  <a:lnTo>
                    <a:pt x="31407" y="4288"/>
                  </a:lnTo>
                  <a:lnTo>
                    <a:pt x="31489" y="4062"/>
                  </a:lnTo>
                  <a:lnTo>
                    <a:pt x="31551" y="3836"/>
                  </a:lnTo>
                  <a:lnTo>
                    <a:pt x="31592" y="3611"/>
                  </a:lnTo>
                  <a:lnTo>
                    <a:pt x="31633" y="3282"/>
                  </a:lnTo>
                  <a:lnTo>
                    <a:pt x="31653" y="2954"/>
                  </a:lnTo>
                  <a:lnTo>
                    <a:pt x="31612" y="2647"/>
                  </a:lnTo>
                  <a:lnTo>
                    <a:pt x="31551" y="2359"/>
                  </a:lnTo>
                  <a:lnTo>
                    <a:pt x="31489" y="2216"/>
                  </a:lnTo>
                  <a:lnTo>
                    <a:pt x="31428" y="2072"/>
                  </a:lnTo>
                  <a:lnTo>
                    <a:pt x="31346" y="1949"/>
                  </a:lnTo>
                  <a:lnTo>
                    <a:pt x="31264" y="1805"/>
                  </a:lnTo>
                  <a:lnTo>
                    <a:pt x="31161" y="1682"/>
                  </a:lnTo>
                  <a:lnTo>
                    <a:pt x="31038" y="1580"/>
                  </a:lnTo>
                  <a:lnTo>
                    <a:pt x="30915" y="1457"/>
                  </a:lnTo>
                  <a:lnTo>
                    <a:pt x="30771" y="1354"/>
                  </a:lnTo>
                  <a:lnTo>
                    <a:pt x="30710" y="1293"/>
                  </a:lnTo>
                  <a:lnTo>
                    <a:pt x="30628" y="1252"/>
                  </a:lnTo>
                  <a:lnTo>
                    <a:pt x="30587" y="1170"/>
                  </a:lnTo>
                  <a:lnTo>
                    <a:pt x="30546" y="1067"/>
                  </a:lnTo>
                  <a:lnTo>
                    <a:pt x="30771" y="964"/>
                  </a:lnTo>
                  <a:lnTo>
                    <a:pt x="30997" y="903"/>
                  </a:lnTo>
                  <a:lnTo>
                    <a:pt x="31243" y="862"/>
                  </a:lnTo>
                  <a:lnTo>
                    <a:pt x="31469" y="821"/>
                  </a:lnTo>
                  <a:lnTo>
                    <a:pt x="31940" y="800"/>
                  </a:lnTo>
                  <a:lnTo>
                    <a:pt x="32433" y="759"/>
                  </a:lnTo>
                  <a:lnTo>
                    <a:pt x="32720" y="739"/>
                  </a:lnTo>
                  <a:close/>
                  <a:moveTo>
                    <a:pt x="7857" y="35612"/>
                  </a:moveTo>
                  <a:lnTo>
                    <a:pt x="7960" y="35633"/>
                  </a:lnTo>
                  <a:lnTo>
                    <a:pt x="8083" y="35653"/>
                  </a:lnTo>
                  <a:lnTo>
                    <a:pt x="8185" y="35694"/>
                  </a:lnTo>
                  <a:lnTo>
                    <a:pt x="9293" y="36330"/>
                  </a:lnTo>
                  <a:lnTo>
                    <a:pt x="10339" y="36884"/>
                  </a:lnTo>
                  <a:lnTo>
                    <a:pt x="11386" y="37397"/>
                  </a:lnTo>
                  <a:lnTo>
                    <a:pt x="12452" y="37869"/>
                  </a:lnTo>
                  <a:lnTo>
                    <a:pt x="13539" y="38279"/>
                  </a:lnTo>
                  <a:lnTo>
                    <a:pt x="14627" y="38669"/>
                  </a:lnTo>
                  <a:lnTo>
                    <a:pt x="15755" y="39018"/>
                  </a:lnTo>
                  <a:lnTo>
                    <a:pt x="16883" y="39325"/>
                  </a:lnTo>
                  <a:lnTo>
                    <a:pt x="18032" y="39572"/>
                  </a:lnTo>
                  <a:lnTo>
                    <a:pt x="19078" y="39777"/>
                  </a:lnTo>
                  <a:lnTo>
                    <a:pt x="20124" y="39982"/>
                  </a:lnTo>
                  <a:lnTo>
                    <a:pt x="21191" y="40146"/>
                  </a:lnTo>
                  <a:lnTo>
                    <a:pt x="22258" y="40310"/>
                  </a:lnTo>
                  <a:lnTo>
                    <a:pt x="23714" y="40474"/>
                  </a:lnTo>
                  <a:lnTo>
                    <a:pt x="25171" y="40597"/>
                  </a:lnTo>
                  <a:lnTo>
                    <a:pt x="26627" y="40700"/>
                  </a:lnTo>
                  <a:lnTo>
                    <a:pt x="27366" y="40720"/>
                  </a:lnTo>
                  <a:lnTo>
                    <a:pt x="28104" y="40741"/>
                  </a:lnTo>
                  <a:lnTo>
                    <a:pt x="29622" y="40741"/>
                  </a:lnTo>
                  <a:lnTo>
                    <a:pt x="31120" y="40720"/>
                  </a:lnTo>
                  <a:lnTo>
                    <a:pt x="32638" y="40638"/>
                  </a:lnTo>
                  <a:lnTo>
                    <a:pt x="33397" y="40597"/>
                  </a:lnTo>
                  <a:lnTo>
                    <a:pt x="34135" y="40536"/>
                  </a:lnTo>
                  <a:lnTo>
                    <a:pt x="35489" y="40372"/>
                  </a:lnTo>
                  <a:lnTo>
                    <a:pt x="36823" y="40208"/>
                  </a:lnTo>
                  <a:lnTo>
                    <a:pt x="38156" y="39982"/>
                  </a:lnTo>
                  <a:lnTo>
                    <a:pt x="39490" y="39736"/>
                  </a:lnTo>
                  <a:lnTo>
                    <a:pt x="40967" y="39408"/>
                  </a:lnTo>
                  <a:lnTo>
                    <a:pt x="42423" y="39059"/>
                  </a:lnTo>
                  <a:lnTo>
                    <a:pt x="43182" y="38854"/>
                  </a:lnTo>
                  <a:lnTo>
                    <a:pt x="43921" y="38628"/>
                  </a:lnTo>
                  <a:lnTo>
                    <a:pt x="44659" y="38361"/>
                  </a:lnTo>
                  <a:lnTo>
                    <a:pt x="45377" y="38095"/>
                  </a:lnTo>
                  <a:lnTo>
                    <a:pt x="46095" y="37787"/>
                  </a:lnTo>
                  <a:lnTo>
                    <a:pt x="46813" y="37459"/>
                  </a:lnTo>
                  <a:lnTo>
                    <a:pt x="48208" y="36802"/>
                  </a:lnTo>
                  <a:lnTo>
                    <a:pt x="48618" y="36597"/>
                  </a:lnTo>
                  <a:lnTo>
                    <a:pt x="48823" y="36515"/>
                  </a:lnTo>
                  <a:lnTo>
                    <a:pt x="49049" y="36454"/>
                  </a:lnTo>
                  <a:lnTo>
                    <a:pt x="49213" y="36515"/>
                  </a:lnTo>
                  <a:lnTo>
                    <a:pt x="49377" y="36556"/>
                  </a:lnTo>
                  <a:lnTo>
                    <a:pt x="49521" y="36638"/>
                  </a:lnTo>
                  <a:lnTo>
                    <a:pt x="49644" y="36720"/>
                  </a:lnTo>
                  <a:lnTo>
                    <a:pt x="49747" y="36802"/>
                  </a:lnTo>
                  <a:lnTo>
                    <a:pt x="49870" y="36905"/>
                  </a:lnTo>
                  <a:lnTo>
                    <a:pt x="49952" y="37007"/>
                  </a:lnTo>
                  <a:lnTo>
                    <a:pt x="50034" y="37110"/>
                  </a:lnTo>
                  <a:lnTo>
                    <a:pt x="50116" y="37233"/>
                  </a:lnTo>
                  <a:lnTo>
                    <a:pt x="50177" y="37377"/>
                  </a:lnTo>
                  <a:lnTo>
                    <a:pt x="50259" y="37664"/>
                  </a:lnTo>
                  <a:lnTo>
                    <a:pt x="50321" y="37992"/>
                  </a:lnTo>
                  <a:lnTo>
                    <a:pt x="50341" y="38320"/>
                  </a:lnTo>
                  <a:lnTo>
                    <a:pt x="50321" y="38464"/>
                  </a:lnTo>
                  <a:lnTo>
                    <a:pt x="50259" y="38587"/>
                  </a:lnTo>
                  <a:lnTo>
                    <a:pt x="50177" y="38669"/>
                  </a:lnTo>
                  <a:lnTo>
                    <a:pt x="50054" y="38731"/>
                  </a:lnTo>
                  <a:lnTo>
                    <a:pt x="48988" y="39182"/>
                  </a:lnTo>
                  <a:lnTo>
                    <a:pt x="47941" y="39613"/>
                  </a:lnTo>
                  <a:lnTo>
                    <a:pt x="46752" y="40064"/>
                  </a:lnTo>
                  <a:lnTo>
                    <a:pt x="45541" y="40495"/>
                  </a:lnTo>
                  <a:lnTo>
                    <a:pt x="44331" y="40864"/>
                  </a:lnTo>
                  <a:lnTo>
                    <a:pt x="43121" y="41213"/>
                  </a:lnTo>
                  <a:lnTo>
                    <a:pt x="41890" y="41520"/>
                  </a:lnTo>
                  <a:lnTo>
                    <a:pt x="40638" y="41787"/>
                  </a:lnTo>
                  <a:lnTo>
                    <a:pt x="39387" y="42033"/>
                  </a:lnTo>
                  <a:lnTo>
                    <a:pt x="38136" y="42238"/>
                  </a:lnTo>
                  <a:lnTo>
                    <a:pt x="36433" y="42464"/>
                  </a:lnTo>
                  <a:lnTo>
                    <a:pt x="34730" y="42669"/>
                  </a:lnTo>
                  <a:lnTo>
                    <a:pt x="31305" y="42997"/>
                  </a:lnTo>
                  <a:lnTo>
                    <a:pt x="30525" y="43059"/>
                  </a:lnTo>
                  <a:lnTo>
                    <a:pt x="29766" y="43080"/>
                  </a:lnTo>
                  <a:lnTo>
                    <a:pt x="28986" y="43080"/>
                  </a:lnTo>
                  <a:lnTo>
                    <a:pt x="28227" y="43059"/>
                  </a:lnTo>
                  <a:lnTo>
                    <a:pt x="27468" y="43018"/>
                  </a:lnTo>
                  <a:lnTo>
                    <a:pt x="26689" y="42956"/>
                  </a:lnTo>
                  <a:lnTo>
                    <a:pt x="25171" y="42833"/>
                  </a:lnTo>
                  <a:lnTo>
                    <a:pt x="23920" y="42710"/>
                  </a:lnTo>
                  <a:lnTo>
                    <a:pt x="22668" y="42567"/>
                  </a:lnTo>
                  <a:lnTo>
                    <a:pt x="21417" y="42403"/>
                  </a:lnTo>
                  <a:lnTo>
                    <a:pt x="20165" y="42218"/>
                  </a:lnTo>
                  <a:lnTo>
                    <a:pt x="18873" y="42013"/>
                  </a:lnTo>
                  <a:lnTo>
                    <a:pt x="17601" y="41767"/>
                  </a:lnTo>
                  <a:lnTo>
                    <a:pt x="16350" y="41479"/>
                  </a:lnTo>
                  <a:lnTo>
                    <a:pt x="15099" y="41172"/>
                  </a:lnTo>
                  <a:lnTo>
                    <a:pt x="13847" y="40802"/>
                  </a:lnTo>
                  <a:lnTo>
                    <a:pt x="12616" y="40413"/>
                  </a:lnTo>
                  <a:lnTo>
                    <a:pt x="11406" y="39982"/>
                  </a:lnTo>
                  <a:lnTo>
                    <a:pt x="10196" y="39510"/>
                  </a:lnTo>
                  <a:lnTo>
                    <a:pt x="9314" y="39141"/>
                  </a:lnTo>
                  <a:lnTo>
                    <a:pt x="8862" y="38936"/>
                  </a:lnTo>
                  <a:lnTo>
                    <a:pt x="8432" y="38772"/>
                  </a:lnTo>
                  <a:lnTo>
                    <a:pt x="8226" y="38669"/>
                  </a:lnTo>
                  <a:lnTo>
                    <a:pt x="8144" y="38628"/>
                  </a:lnTo>
                  <a:lnTo>
                    <a:pt x="8083" y="38546"/>
                  </a:lnTo>
                  <a:lnTo>
                    <a:pt x="8021" y="38484"/>
                  </a:lnTo>
                  <a:lnTo>
                    <a:pt x="7980" y="38402"/>
                  </a:lnTo>
                  <a:lnTo>
                    <a:pt x="7960" y="38300"/>
                  </a:lnTo>
                  <a:lnTo>
                    <a:pt x="7939" y="38197"/>
                  </a:lnTo>
                  <a:lnTo>
                    <a:pt x="7775" y="36905"/>
                  </a:lnTo>
                  <a:lnTo>
                    <a:pt x="7734" y="36269"/>
                  </a:lnTo>
                  <a:lnTo>
                    <a:pt x="7734" y="35961"/>
                  </a:lnTo>
                  <a:lnTo>
                    <a:pt x="7755" y="35633"/>
                  </a:lnTo>
                  <a:lnTo>
                    <a:pt x="7857" y="35612"/>
                  </a:lnTo>
                  <a:close/>
                  <a:moveTo>
                    <a:pt x="50239" y="39305"/>
                  </a:moveTo>
                  <a:lnTo>
                    <a:pt x="50300" y="39387"/>
                  </a:lnTo>
                  <a:lnTo>
                    <a:pt x="50341" y="39449"/>
                  </a:lnTo>
                  <a:lnTo>
                    <a:pt x="50341" y="39531"/>
                  </a:lnTo>
                  <a:lnTo>
                    <a:pt x="50362" y="39613"/>
                  </a:lnTo>
                  <a:lnTo>
                    <a:pt x="50341" y="39777"/>
                  </a:lnTo>
                  <a:lnTo>
                    <a:pt x="50321" y="39920"/>
                  </a:lnTo>
                  <a:lnTo>
                    <a:pt x="50300" y="40228"/>
                  </a:lnTo>
                  <a:lnTo>
                    <a:pt x="50280" y="40556"/>
                  </a:lnTo>
                  <a:lnTo>
                    <a:pt x="49357" y="49049"/>
                  </a:lnTo>
                  <a:lnTo>
                    <a:pt x="48352" y="58075"/>
                  </a:lnTo>
                  <a:lnTo>
                    <a:pt x="48044" y="60988"/>
                  </a:lnTo>
                  <a:lnTo>
                    <a:pt x="47736" y="63901"/>
                  </a:lnTo>
                  <a:lnTo>
                    <a:pt x="47080" y="69748"/>
                  </a:lnTo>
                  <a:lnTo>
                    <a:pt x="46649" y="73748"/>
                  </a:lnTo>
                  <a:lnTo>
                    <a:pt x="45992" y="79676"/>
                  </a:lnTo>
                  <a:lnTo>
                    <a:pt x="45541" y="83964"/>
                  </a:lnTo>
                  <a:lnTo>
                    <a:pt x="45192" y="87061"/>
                  </a:lnTo>
                  <a:lnTo>
                    <a:pt x="44864" y="90180"/>
                  </a:lnTo>
                  <a:lnTo>
                    <a:pt x="44618" y="92641"/>
                  </a:lnTo>
                  <a:lnTo>
                    <a:pt x="44515" y="93872"/>
                  </a:lnTo>
                  <a:lnTo>
                    <a:pt x="44433" y="95103"/>
                  </a:lnTo>
                  <a:lnTo>
                    <a:pt x="44413" y="95452"/>
                  </a:lnTo>
                  <a:lnTo>
                    <a:pt x="44351" y="95759"/>
                  </a:lnTo>
                  <a:lnTo>
                    <a:pt x="44249" y="96047"/>
                  </a:lnTo>
                  <a:lnTo>
                    <a:pt x="44105" y="96313"/>
                  </a:lnTo>
                  <a:lnTo>
                    <a:pt x="43941" y="96559"/>
                  </a:lnTo>
                  <a:lnTo>
                    <a:pt x="43736" y="96785"/>
                  </a:lnTo>
                  <a:lnTo>
                    <a:pt x="43469" y="96970"/>
                  </a:lnTo>
                  <a:lnTo>
                    <a:pt x="43182" y="97154"/>
                  </a:lnTo>
                  <a:lnTo>
                    <a:pt x="42710" y="97380"/>
                  </a:lnTo>
                  <a:lnTo>
                    <a:pt x="42238" y="97606"/>
                  </a:lnTo>
                  <a:lnTo>
                    <a:pt x="41767" y="97790"/>
                  </a:lnTo>
                  <a:lnTo>
                    <a:pt x="41295" y="97975"/>
                  </a:lnTo>
                  <a:lnTo>
                    <a:pt x="40802" y="98159"/>
                  </a:lnTo>
                  <a:lnTo>
                    <a:pt x="40310" y="98324"/>
                  </a:lnTo>
                  <a:lnTo>
                    <a:pt x="39325" y="98611"/>
                  </a:lnTo>
                  <a:lnTo>
                    <a:pt x="38361" y="98857"/>
                  </a:lnTo>
                  <a:lnTo>
                    <a:pt x="37377" y="99062"/>
                  </a:lnTo>
                  <a:lnTo>
                    <a:pt x="36412" y="99267"/>
                  </a:lnTo>
                  <a:lnTo>
                    <a:pt x="35428" y="99431"/>
                  </a:lnTo>
                  <a:lnTo>
                    <a:pt x="34443" y="99575"/>
                  </a:lnTo>
                  <a:lnTo>
                    <a:pt x="33458" y="99698"/>
                  </a:lnTo>
                  <a:lnTo>
                    <a:pt x="32453" y="99801"/>
                  </a:lnTo>
                  <a:lnTo>
                    <a:pt x="31469" y="99903"/>
                  </a:lnTo>
                  <a:lnTo>
                    <a:pt x="30710" y="99965"/>
                  </a:lnTo>
                  <a:lnTo>
                    <a:pt x="29951" y="100026"/>
                  </a:lnTo>
                  <a:lnTo>
                    <a:pt x="29212" y="100047"/>
                  </a:lnTo>
                  <a:lnTo>
                    <a:pt x="28822" y="100047"/>
                  </a:lnTo>
                  <a:lnTo>
                    <a:pt x="28453" y="100026"/>
                  </a:lnTo>
                  <a:lnTo>
                    <a:pt x="26668" y="99883"/>
                  </a:lnTo>
                  <a:lnTo>
                    <a:pt x="24884" y="99698"/>
                  </a:lnTo>
                  <a:lnTo>
                    <a:pt x="24145" y="99595"/>
                  </a:lnTo>
                  <a:lnTo>
                    <a:pt x="23407" y="99493"/>
                  </a:lnTo>
                  <a:lnTo>
                    <a:pt x="22668" y="99390"/>
                  </a:lnTo>
                  <a:lnTo>
                    <a:pt x="21930" y="99247"/>
                  </a:lnTo>
                  <a:lnTo>
                    <a:pt x="21212" y="99103"/>
                  </a:lnTo>
                  <a:lnTo>
                    <a:pt x="20473" y="98960"/>
                  </a:lnTo>
                  <a:lnTo>
                    <a:pt x="19755" y="98775"/>
                  </a:lnTo>
                  <a:lnTo>
                    <a:pt x="19037" y="98590"/>
                  </a:lnTo>
                  <a:lnTo>
                    <a:pt x="18278" y="98385"/>
                  </a:lnTo>
                  <a:lnTo>
                    <a:pt x="17540" y="98139"/>
                  </a:lnTo>
                  <a:lnTo>
                    <a:pt x="16801" y="97893"/>
                  </a:lnTo>
                  <a:lnTo>
                    <a:pt x="16452" y="97729"/>
                  </a:lnTo>
                  <a:lnTo>
                    <a:pt x="16083" y="97585"/>
                  </a:lnTo>
                  <a:lnTo>
                    <a:pt x="15755" y="97421"/>
                  </a:lnTo>
                  <a:lnTo>
                    <a:pt x="15427" y="97257"/>
                  </a:lnTo>
                  <a:lnTo>
                    <a:pt x="15016" y="97031"/>
                  </a:lnTo>
                  <a:lnTo>
                    <a:pt x="14688" y="96826"/>
                  </a:lnTo>
                  <a:lnTo>
                    <a:pt x="14565" y="96723"/>
                  </a:lnTo>
                  <a:lnTo>
                    <a:pt x="14442" y="96621"/>
                  </a:lnTo>
                  <a:lnTo>
                    <a:pt x="14360" y="96498"/>
                  </a:lnTo>
                  <a:lnTo>
                    <a:pt x="14278" y="96395"/>
                  </a:lnTo>
                  <a:lnTo>
                    <a:pt x="14196" y="96272"/>
                  </a:lnTo>
                  <a:lnTo>
                    <a:pt x="14155" y="96129"/>
                  </a:lnTo>
                  <a:lnTo>
                    <a:pt x="14093" y="95985"/>
                  </a:lnTo>
                  <a:lnTo>
                    <a:pt x="14073" y="95821"/>
                  </a:lnTo>
                  <a:lnTo>
                    <a:pt x="14011" y="95452"/>
                  </a:lnTo>
                  <a:lnTo>
                    <a:pt x="13970" y="94980"/>
                  </a:lnTo>
                  <a:lnTo>
                    <a:pt x="13745" y="92518"/>
                  </a:lnTo>
                  <a:lnTo>
                    <a:pt x="13519" y="90036"/>
                  </a:lnTo>
                  <a:lnTo>
                    <a:pt x="13273" y="87615"/>
                  </a:lnTo>
                  <a:lnTo>
                    <a:pt x="13006" y="85215"/>
                  </a:lnTo>
                  <a:lnTo>
                    <a:pt x="12391" y="79656"/>
                  </a:lnTo>
                  <a:lnTo>
                    <a:pt x="11755" y="73727"/>
                  </a:lnTo>
                  <a:lnTo>
                    <a:pt x="11119" y="67963"/>
                  </a:lnTo>
                  <a:lnTo>
                    <a:pt x="10462" y="61870"/>
                  </a:lnTo>
                  <a:lnTo>
                    <a:pt x="9826" y="56024"/>
                  </a:lnTo>
                  <a:lnTo>
                    <a:pt x="9191" y="50280"/>
                  </a:lnTo>
                  <a:lnTo>
                    <a:pt x="8534" y="44269"/>
                  </a:lnTo>
                  <a:lnTo>
                    <a:pt x="8308" y="42300"/>
                  </a:lnTo>
                  <a:lnTo>
                    <a:pt x="8103" y="40331"/>
                  </a:lnTo>
                  <a:lnTo>
                    <a:pt x="8083" y="40084"/>
                  </a:lnTo>
                  <a:lnTo>
                    <a:pt x="8083" y="39838"/>
                  </a:lnTo>
                  <a:lnTo>
                    <a:pt x="8103" y="39366"/>
                  </a:lnTo>
                  <a:lnTo>
                    <a:pt x="8206" y="39346"/>
                  </a:lnTo>
                  <a:lnTo>
                    <a:pt x="8308" y="39366"/>
                  </a:lnTo>
                  <a:lnTo>
                    <a:pt x="8390" y="39408"/>
                  </a:lnTo>
                  <a:lnTo>
                    <a:pt x="8452" y="39449"/>
                  </a:lnTo>
                  <a:lnTo>
                    <a:pt x="9396" y="39941"/>
                  </a:lnTo>
                  <a:lnTo>
                    <a:pt x="10339" y="40392"/>
                  </a:lnTo>
                  <a:lnTo>
                    <a:pt x="11303" y="40823"/>
                  </a:lnTo>
                  <a:lnTo>
                    <a:pt x="12288" y="41192"/>
                  </a:lnTo>
                  <a:lnTo>
                    <a:pt x="13273" y="41541"/>
                  </a:lnTo>
                  <a:lnTo>
                    <a:pt x="14278" y="41849"/>
                  </a:lnTo>
                  <a:lnTo>
                    <a:pt x="15304" y="42136"/>
                  </a:lnTo>
                  <a:lnTo>
                    <a:pt x="16329" y="42403"/>
                  </a:lnTo>
                  <a:lnTo>
                    <a:pt x="17499" y="42669"/>
                  </a:lnTo>
                  <a:lnTo>
                    <a:pt x="18688" y="42915"/>
                  </a:lnTo>
                  <a:lnTo>
                    <a:pt x="19858" y="43121"/>
                  </a:lnTo>
                  <a:lnTo>
                    <a:pt x="21048" y="43305"/>
                  </a:lnTo>
                  <a:lnTo>
                    <a:pt x="22237" y="43469"/>
                  </a:lnTo>
                  <a:lnTo>
                    <a:pt x="23448" y="43592"/>
                  </a:lnTo>
                  <a:lnTo>
                    <a:pt x="24638" y="43715"/>
                  </a:lnTo>
                  <a:lnTo>
                    <a:pt x="25848" y="43818"/>
                  </a:lnTo>
                  <a:lnTo>
                    <a:pt x="26791" y="43880"/>
                  </a:lnTo>
                  <a:lnTo>
                    <a:pt x="27735" y="43921"/>
                  </a:lnTo>
                  <a:lnTo>
                    <a:pt x="28699" y="43941"/>
                  </a:lnTo>
                  <a:lnTo>
                    <a:pt x="29643" y="43941"/>
                  </a:lnTo>
                  <a:lnTo>
                    <a:pt x="30587" y="43921"/>
                  </a:lnTo>
                  <a:lnTo>
                    <a:pt x="31551" y="43880"/>
                  </a:lnTo>
                  <a:lnTo>
                    <a:pt x="32494" y="43818"/>
                  </a:lnTo>
                  <a:lnTo>
                    <a:pt x="33438" y="43736"/>
                  </a:lnTo>
                  <a:lnTo>
                    <a:pt x="34423" y="43654"/>
                  </a:lnTo>
                  <a:lnTo>
                    <a:pt x="35407" y="43531"/>
                  </a:lnTo>
                  <a:lnTo>
                    <a:pt x="36392" y="43428"/>
                  </a:lnTo>
                  <a:lnTo>
                    <a:pt x="37356" y="43285"/>
                  </a:lnTo>
                  <a:lnTo>
                    <a:pt x="38341" y="43141"/>
                  </a:lnTo>
                  <a:lnTo>
                    <a:pt x="39305" y="42977"/>
                  </a:lnTo>
                  <a:lnTo>
                    <a:pt x="40269" y="42792"/>
                  </a:lnTo>
                  <a:lnTo>
                    <a:pt x="41254" y="42608"/>
                  </a:lnTo>
                  <a:lnTo>
                    <a:pt x="42218" y="42382"/>
                  </a:lnTo>
                  <a:lnTo>
                    <a:pt x="43182" y="42136"/>
                  </a:lnTo>
                  <a:lnTo>
                    <a:pt x="44146" y="41849"/>
                  </a:lnTo>
                  <a:lnTo>
                    <a:pt x="45090" y="41561"/>
                  </a:lnTo>
                  <a:lnTo>
                    <a:pt x="46034" y="41213"/>
                  </a:lnTo>
                  <a:lnTo>
                    <a:pt x="46957" y="40864"/>
                  </a:lnTo>
                  <a:lnTo>
                    <a:pt x="47880" y="40474"/>
                  </a:lnTo>
                  <a:lnTo>
                    <a:pt x="48782" y="40064"/>
                  </a:lnTo>
                  <a:lnTo>
                    <a:pt x="49500" y="39695"/>
                  </a:lnTo>
                  <a:lnTo>
                    <a:pt x="50239" y="39305"/>
                  </a:lnTo>
                  <a:close/>
                  <a:moveTo>
                    <a:pt x="50793" y="31920"/>
                  </a:moveTo>
                  <a:lnTo>
                    <a:pt x="51244" y="31940"/>
                  </a:lnTo>
                  <a:lnTo>
                    <a:pt x="51470" y="31961"/>
                  </a:lnTo>
                  <a:lnTo>
                    <a:pt x="51695" y="31981"/>
                  </a:lnTo>
                  <a:lnTo>
                    <a:pt x="51921" y="32043"/>
                  </a:lnTo>
                  <a:lnTo>
                    <a:pt x="52147" y="32105"/>
                  </a:lnTo>
                  <a:lnTo>
                    <a:pt x="52352" y="32166"/>
                  </a:lnTo>
                  <a:lnTo>
                    <a:pt x="52516" y="32248"/>
                  </a:lnTo>
                  <a:lnTo>
                    <a:pt x="52639" y="32330"/>
                  </a:lnTo>
                  <a:lnTo>
                    <a:pt x="52742" y="32433"/>
                  </a:lnTo>
                  <a:lnTo>
                    <a:pt x="52803" y="32556"/>
                  </a:lnTo>
                  <a:lnTo>
                    <a:pt x="52844" y="32699"/>
                  </a:lnTo>
                  <a:lnTo>
                    <a:pt x="52885" y="32864"/>
                  </a:lnTo>
                  <a:lnTo>
                    <a:pt x="52885" y="33089"/>
                  </a:lnTo>
                  <a:lnTo>
                    <a:pt x="52865" y="33725"/>
                  </a:lnTo>
                  <a:lnTo>
                    <a:pt x="52824" y="34361"/>
                  </a:lnTo>
                  <a:lnTo>
                    <a:pt x="52331" y="39018"/>
                  </a:lnTo>
                  <a:lnTo>
                    <a:pt x="51859" y="43387"/>
                  </a:lnTo>
                  <a:lnTo>
                    <a:pt x="51408" y="47408"/>
                  </a:lnTo>
                  <a:lnTo>
                    <a:pt x="50752" y="53336"/>
                  </a:lnTo>
                  <a:lnTo>
                    <a:pt x="50341" y="57173"/>
                  </a:lnTo>
                  <a:lnTo>
                    <a:pt x="49808" y="61809"/>
                  </a:lnTo>
                  <a:lnTo>
                    <a:pt x="49418" y="65542"/>
                  </a:lnTo>
                  <a:lnTo>
                    <a:pt x="48885" y="70384"/>
                  </a:lnTo>
                  <a:lnTo>
                    <a:pt x="48475" y="74404"/>
                  </a:lnTo>
                  <a:lnTo>
                    <a:pt x="47982" y="78876"/>
                  </a:lnTo>
                  <a:lnTo>
                    <a:pt x="47552" y="83246"/>
                  </a:lnTo>
                  <a:lnTo>
                    <a:pt x="47121" y="87533"/>
                  </a:lnTo>
                  <a:lnTo>
                    <a:pt x="46977" y="89092"/>
                  </a:lnTo>
                  <a:lnTo>
                    <a:pt x="46813" y="90651"/>
                  </a:lnTo>
                  <a:lnTo>
                    <a:pt x="46546" y="93749"/>
                  </a:lnTo>
                  <a:lnTo>
                    <a:pt x="46280" y="96867"/>
                  </a:lnTo>
                  <a:lnTo>
                    <a:pt x="46218" y="97236"/>
                  </a:lnTo>
                  <a:lnTo>
                    <a:pt x="46116" y="97585"/>
                  </a:lnTo>
                  <a:lnTo>
                    <a:pt x="45972" y="97913"/>
                  </a:lnTo>
                  <a:lnTo>
                    <a:pt x="45808" y="98221"/>
                  </a:lnTo>
                  <a:lnTo>
                    <a:pt x="45582" y="98508"/>
                  </a:lnTo>
                  <a:lnTo>
                    <a:pt x="45316" y="98754"/>
                  </a:lnTo>
                  <a:lnTo>
                    <a:pt x="45028" y="99001"/>
                  </a:lnTo>
                  <a:lnTo>
                    <a:pt x="44721" y="99206"/>
                  </a:lnTo>
                  <a:lnTo>
                    <a:pt x="44351" y="99390"/>
                  </a:lnTo>
                  <a:lnTo>
                    <a:pt x="43982" y="99575"/>
                  </a:lnTo>
                  <a:lnTo>
                    <a:pt x="43592" y="99739"/>
                  </a:lnTo>
                  <a:lnTo>
                    <a:pt x="43203" y="99883"/>
                  </a:lnTo>
                  <a:lnTo>
                    <a:pt x="42423" y="100149"/>
                  </a:lnTo>
                  <a:lnTo>
                    <a:pt x="41644" y="100375"/>
                  </a:lnTo>
                  <a:lnTo>
                    <a:pt x="40823" y="100601"/>
                  </a:lnTo>
                  <a:lnTo>
                    <a:pt x="40002" y="100806"/>
                  </a:lnTo>
                  <a:lnTo>
                    <a:pt x="39161" y="100990"/>
                  </a:lnTo>
                  <a:lnTo>
                    <a:pt x="38341" y="101175"/>
                  </a:lnTo>
                  <a:lnTo>
                    <a:pt x="37520" y="101339"/>
                  </a:lnTo>
                  <a:lnTo>
                    <a:pt x="36679" y="101503"/>
                  </a:lnTo>
                  <a:lnTo>
                    <a:pt x="35838" y="101647"/>
                  </a:lnTo>
                  <a:lnTo>
                    <a:pt x="34997" y="101749"/>
                  </a:lnTo>
                  <a:lnTo>
                    <a:pt x="33130" y="102016"/>
                  </a:lnTo>
                  <a:lnTo>
                    <a:pt x="32207" y="102119"/>
                  </a:lnTo>
                  <a:lnTo>
                    <a:pt x="31264" y="102201"/>
                  </a:lnTo>
                  <a:lnTo>
                    <a:pt x="30689" y="102242"/>
                  </a:lnTo>
                  <a:lnTo>
                    <a:pt x="30115" y="102283"/>
                  </a:lnTo>
                  <a:lnTo>
                    <a:pt x="29520" y="102303"/>
                  </a:lnTo>
                  <a:lnTo>
                    <a:pt x="28945" y="102303"/>
                  </a:lnTo>
                  <a:lnTo>
                    <a:pt x="28351" y="102283"/>
                  </a:lnTo>
                  <a:lnTo>
                    <a:pt x="27776" y="102262"/>
                  </a:lnTo>
                  <a:lnTo>
                    <a:pt x="27181" y="102221"/>
                  </a:lnTo>
                  <a:lnTo>
                    <a:pt x="26607" y="102160"/>
                  </a:lnTo>
                  <a:lnTo>
                    <a:pt x="24371" y="101893"/>
                  </a:lnTo>
                  <a:lnTo>
                    <a:pt x="23263" y="101749"/>
                  </a:lnTo>
                  <a:lnTo>
                    <a:pt x="22155" y="101565"/>
                  </a:lnTo>
                  <a:lnTo>
                    <a:pt x="21191" y="101401"/>
                  </a:lnTo>
                  <a:lnTo>
                    <a:pt x="20248" y="101237"/>
                  </a:lnTo>
                  <a:lnTo>
                    <a:pt x="19304" y="101031"/>
                  </a:lnTo>
                  <a:lnTo>
                    <a:pt x="18381" y="100806"/>
                  </a:lnTo>
                  <a:lnTo>
                    <a:pt x="17437" y="100560"/>
                  </a:lnTo>
                  <a:lnTo>
                    <a:pt x="16514" y="100293"/>
                  </a:lnTo>
                  <a:lnTo>
                    <a:pt x="15611" y="100006"/>
                  </a:lnTo>
                  <a:lnTo>
                    <a:pt x="14709" y="99677"/>
                  </a:lnTo>
                  <a:lnTo>
                    <a:pt x="14155" y="99431"/>
                  </a:lnTo>
                  <a:lnTo>
                    <a:pt x="13888" y="99308"/>
                  </a:lnTo>
                  <a:lnTo>
                    <a:pt x="13622" y="99165"/>
                  </a:lnTo>
                  <a:lnTo>
                    <a:pt x="13314" y="98960"/>
                  </a:lnTo>
                  <a:lnTo>
                    <a:pt x="13027" y="98713"/>
                  </a:lnTo>
                  <a:lnTo>
                    <a:pt x="12780" y="98447"/>
                  </a:lnTo>
                  <a:lnTo>
                    <a:pt x="12555" y="98180"/>
                  </a:lnTo>
                  <a:lnTo>
                    <a:pt x="12391" y="97872"/>
                  </a:lnTo>
                  <a:lnTo>
                    <a:pt x="12247" y="97524"/>
                  </a:lnTo>
                  <a:lnTo>
                    <a:pt x="12165" y="97175"/>
                  </a:lnTo>
                  <a:lnTo>
                    <a:pt x="12104" y="96785"/>
                  </a:lnTo>
                  <a:lnTo>
                    <a:pt x="11919" y="94508"/>
                  </a:lnTo>
                  <a:lnTo>
                    <a:pt x="11734" y="92210"/>
                  </a:lnTo>
                  <a:lnTo>
                    <a:pt x="11509" y="89892"/>
                  </a:lnTo>
                  <a:lnTo>
                    <a:pt x="11283" y="87554"/>
                  </a:lnTo>
                  <a:lnTo>
                    <a:pt x="11016" y="84723"/>
                  </a:lnTo>
                  <a:lnTo>
                    <a:pt x="10585" y="80620"/>
                  </a:lnTo>
                  <a:lnTo>
                    <a:pt x="10093" y="76066"/>
                  </a:lnTo>
                  <a:lnTo>
                    <a:pt x="9601" y="71512"/>
                  </a:lnTo>
                  <a:lnTo>
                    <a:pt x="9191" y="67573"/>
                  </a:lnTo>
                  <a:lnTo>
                    <a:pt x="8678" y="62937"/>
                  </a:lnTo>
                  <a:lnTo>
                    <a:pt x="8267" y="59019"/>
                  </a:lnTo>
                  <a:lnTo>
                    <a:pt x="7775" y="54731"/>
                  </a:lnTo>
                  <a:lnTo>
                    <a:pt x="7344" y="50813"/>
                  </a:lnTo>
                  <a:lnTo>
                    <a:pt x="6667" y="44700"/>
                  </a:lnTo>
                  <a:lnTo>
                    <a:pt x="6237" y="40495"/>
                  </a:lnTo>
                  <a:lnTo>
                    <a:pt x="5765" y="36207"/>
                  </a:lnTo>
                  <a:lnTo>
                    <a:pt x="5519" y="33664"/>
                  </a:lnTo>
                  <a:lnTo>
                    <a:pt x="5498" y="33294"/>
                  </a:lnTo>
                  <a:lnTo>
                    <a:pt x="5498" y="32925"/>
                  </a:lnTo>
                  <a:lnTo>
                    <a:pt x="5519" y="32782"/>
                  </a:lnTo>
                  <a:lnTo>
                    <a:pt x="5539" y="32658"/>
                  </a:lnTo>
                  <a:lnTo>
                    <a:pt x="5580" y="32535"/>
                  </a:lnTo>
                  <a:lnTo>
                    <a:pt x="5642" y="32433"/>
                  </a:lnTo>
                  <a:lnTo>
                    <a:pt x="5724" y="32351"/>
                  </a:lnTo>
                  <a:lnTo>
                    <a:pt x="5826" y="32269"/>
                  </a:lnTo>
                  <a:lnTo>
                    <a:pt x="5929" y="32207"/>
                  </a:lnTo>
                  <a:lnTo>
                    <a:pt x="6052" y="32166"/>
                  </a:lnTo>
                  <a:lnTo>
                    <a:pt x="6319" y="32084"/>
                  </a:lnTo>
                  <a:lnTo>
                    <a:pt x="6585" y="32002"/>
                  </a:lnTo>
                  <a:lnTo>
                    <a:pt x="6852" y="31961"/>
                  </a:lnTo>
                  <a:lnTo>
                    <a:pt x="7119" y="31961"/>
                  </a:lnTo>
                  <a:lnTo>
                    <a:pt x="6893" y="33705"/>
                  </a:lnTo>
                  <a:lnTo>
                    <a:pt x="6462" y="33582"/>
                  </a:lnTo>
                  <a:lnTo>
                    <a:pt x="6298" y="33582"/>
                  </a:lnTo>
                  <a:lnTo>
                    <a:pt x="6216" y="33623"/>
                  </a:lnTo>
                  <a:lnTo>
                    <a:pt x="6154" y="33684"/>
                  </a:lnTo>
                  <a:lnTo>
                    <a:pt x="6093" y="33807"/>
                  </a:lnTo>
                  <a:lnTo>
                    <a:pt x="6072" y="33910"/>
                  </a:lnTo>
                  <a:lnTo>
                    <a:pt x="6093" y="34012"/>
                  </a:lnTo>
                  <a:lnTo>
                    <a:pt x="6154" y="34115"/>
                  </a:lnTo>
                  <a:lnTo>
                    <a:pt x="6462" y="34484"/>
                  </a:lnTo>
                  <a:lnTo>
                    <a:pt x="6811" y="34853"/>
                  </a:lnTo>
                  <a:lnTo>
                    <a:pt x="6749" y="35736"/>
                  </a:lnTo>
                  <a:lnTo>
                    <a:pt x="6729" y="36166"/>
                  </a:lnTo>
                  <a:lnTo>
                    <a:pt x="6749" y="36597"/>
                  </a:lnTo>
                  <a:lnTo>
                    <a:pt x="6770" y="37028"/>
                  </a:lnTo>
                  <a:lnTo>
                    <a:pt x="6811" y="37459"/>
                  </a:lnTo>
                  <a:lnTo>
                    <a:pt x="6852" y="37910"/>
                  </a:lnTo>
                  <a:lnTo>
                    <a:pt x="6955" y="38341"/>
                  </a:lnTo>
                  <a:lnTo>
                    <a:pt x="7098" y="39059"/>
                  </a:lnTo>
                  <a:lnTo>
                    <a:pt x="7221" y="39777"/>
                  </a:lnTo>
                  <a:lnTo>
                    <a:pt x="7324" y="40495"/>
                  </a:lnTo>
                  <a:lnTo>
                    <a:pt x="7406" y="41233"/>
                  </a:lnTo>
                  <a:lnTo>
                    <a:pt x="7734" y="44249"/>
                  </a:lnTo>
                  <a:lnTo>
                    <a:pt x="8062" y="47244"/>
                  </a:lnTo>
                  <a:lnTo>
                    <a:pt x="8678" y="53193"/>
                  </a:lnTo>
                  <a:lnTo>
                    <a:pt x="9355" y="59388"/>
                  </a:lnTo>
                  <a:lnTo>
                    <a:pt x="10175" y="66958"/>
                  </a:lnTo>
                  <a:lnTo>
                    <a:pt x="10975" y="74445"/>
                  </a:lnTo>
                  <a:lnTo>
                    <a:pt x="11611" y="80374"/>
                  </a:lnTo>
                  <a:lnTo>
                    <a:pt x="12657" y="89769"/>
                  </a:lnTo>
                  <a:lnTo>
                    <a:pt x="12945" y="92272"/>
                  </a:lnTo>
                  <a:lnTo>
                    <a:pt x="13252" y="94775"/>
                  </a:lnTo>
                  <a:lnTo>
                    <a:pt x="13314" y="95226"/>
                  </a:lnTo>
                  <a:lnTo>
                    <a:pt x="13396" y="95677"/>
                  </a:lnTo>
                  <a:lnTo>
                    <a:pt x="13581" y="96580"/>
                  </a:lnTo>
                  <a:lnTo>
                    <a:pt x="13622" y="96703"/>
                  </a:lnTo>
                  <a:lnTo>
                    <a:pt x="13663" y="96826"/>
                  </a:lnTo>
                  <a:lnTo>
                    <a:pt x="13724" y="96949"/>
                  </a:lnTo>
                  <a:lnTo>
                    <a:pt x="13827" y="97052"/>
                  </a:lnTo>
                  <a:lnTo>
                    <a:pt x="14360" y="97483"/>
                  </a:lnTo>
                  <a:lnTo>
                    <a:pt x="14893" y="97913"/>
                  </a:lnTo>
                  <a:lnTo>
                    <a:pt x="15181" y="98098"/>
                  </a:lnTo>
                  <a:lnTo>
                    <a:pt x="15468" y="98283"/>
                  </a:lnTo>
                  <a:lnTo>
                    <a:pt x="15776" y="98447"/>
                  </a:lnTo>
                  <a:lnTo>
                    <a:pt x="16083" y="98590"/>
                  </a:lnTo>
                  <a:lnTo>
                    <a:pt x="16883" y="98898"/>
                  </a:lnTo>
                  <a:lnTo>
                    <a:pt x="17683" y="99185"/>
                  </a:lnTo>
                  <a:lnTo>
                    <a:pt x="18483" y="99431"/>
                  </a:lnTo>
                  <a:lnTo>
                    <a:pt x="19304" y="99636"/>
                  </a:lnTo>
                  <a:lnTo>
                    <a:pt x="20412" y="99903"/>
                  </a:lnTo>
                  <a:lnTo>
                    <a:pt x="21499" y="100149"/>
                  </a:lnTo>
                  <a:lnTo>
                    <a:pt x="22607" y="100354"/>
                  </a:lnTo>
                  <a:lnTo>
                    <a:pt x="23714" y="100519"/>
                  </a:lnTo>
                  <a:lnTo>
                    <a:pt x="24822" y="100662"/>
                  </a:lnTo>
                  <a:lnTo>
                    <a:pt x="25950" y="100765"/>
                  </a:lnTo>
                  <a:lnTo>
                    <a:pt x="27058" y="100826"/>
                  </a:lnTo>
                  <a:lnTo>
                    <a:pt x="28186" y="100847"/>
                  </a:lnTo>
                  <a:lnTo>
                    <a:pt x="30484" y="100847"/>
                  </a:lnTo>
                  <a:lnTo>
                    <a:pt x="31633" y="100806"/>
                  </a:lnTo>
                  <a:lnTo>
                    <a:pt x="32207" y="100785"/>
                  </a:lnTo>
                  <a:lnTo>
                    <a:pt x="32782" y="100744"/>
                  </a:lnTo>
                  <a:lnTo>
                    <a:pt x="33828" y="100621"/>
                  </a:lnTo>
                  <a:lnTo>
                    <a:pt x="34853" y="100498"/>
                  </a:lnTo>
                  <a:lnTo>
                    <a:pt x="35879" y="100334"/>
                  </a:lnTo>
                  <a:lnTo>
                    <a:pt x="36905" y="100149"/>
                  </a:lnTo>
                  <a:lnTo>
                    <a:pt x="37931" y="99924"/>
                  </a:lnTo>
                  <a:lnTo>
                    <a:pt x="38936" y="99677"/>
                  </a:lnTo>
                  <a:lnTo>
                    <a:pt x="39941" y="99411"/>
                  </a:lnTo>
                  <a:lnTo>
                    <a:pt x="40946" y="99103"/>
                  </a:lnTo>
                  <a:lnTo>
                    <a:pt x="41418" y="98939"/>
                  </a:lnTo>
                  <a:lnTo>
                    <a:pt x="41869" y="98775"/>
                  </a:lnTo>
                  <a:lnTo>
                    <a:pt x="42321" y="98570"/>
                  </a:lnTo>
                  <a:lnTo>
                    <a:pt x="42772" y="98365"/>
                  </a:lnTo>
                  <a:lnTo>
                    <a:pt x="43182" y="98118"/>
                  </a:lnTo>
                  <a:lnTo>
                    <a:pt x="43592" y="97852"/>
                  </a:lnTo>
                  <a:lnTo>
                    <a:pt x="43982" y="97544"/>
                  </a:lnTo>
                  <a:lnTo>
                    <a:pt x="44372" y="97216"/>
                  </a:lnTo>
                  <a:lnTo>
                    <a:pt x="44515" y="97031"/>
                  </a:lnTo>
                  <a:lnTo>
                    <a:pt x="44659" y="96867"/>
                  </a:lnTo>
                  <a:lnTo>
                    <a:pt x="44782" y="96682"/>
                  </a:lnTo>
                  <a:lnTo>
                    <a:pt x="44803" y="96580"/>
                  </a:lnTo>
                  <a:lnTo>
                    <a:pt x="44844" y="96477"/>
                  </a:lnTo>
                  <a:lnTo>
                    <a:pt x="45028" y="95431"/>
                  </a:lnTo>
                  <a:lnTo>
                    <a:pt x="45110" y="94918"/>
                  </a:lnTo>
                  <a:lnTo>
                    <a:pt x="45192" y="94385"/>
                  </a:lnTo>
                  <a:lnTo>
                    <a:pt x="45500" y="91923"/>
                  </a:lnTo>
                  <a:lnTo>
                    <a:pt x="45767" y="89482"/>
                  </a:lnTo>
                  <a:lnTo>
                    <a:pt x="46464" y="83184"/>
                  </a:lnTo>
                  <a:lnTo>
                    <a:pt x="47264" y="75799"/>
                  </a:lnTo>
                  <a:lnTo>
                    <a:pt x="47941" y="69501"/>
                  </a:lnTo>
                  <a:lnTo>
                    <a:pt x="48536" y="63922"/>
                  </a:lnTo>
                  <a:lnTo>
                    <a:pt x="48864" y="61009"/>
                  </a:lnTo>
                  <a:lnTo>
                    <a:pt x="49193" y="58096"/>
                  </a:lnTo>
                  <a:lnTo>
                    <a:pt x="49500" y="55080"/>
                  </a:lnTo>
                  <a:lnTo>
                    <a:pt x="49808" y="52065"/>
                  </a:lnTo>
                  <a:lnTo>
                    <a:pt x="50341" y="47059"/>
                  </a:lnTo>
                  <a:lnTo>
                    <a:pt x="50895" y="42033"/>
                  </a:lnTo>
                  <a:lnTo>
                    <a:pt x="51121" y="40023"/>
                  </a:lnTo>
                  <a:lnTo>
                    <a:pt x="51244" y="39038"/>
                  </a:lnTo>
                  <a:lnTo>
                    <a:pt x="51326" y="38546"/>
                  </a:lnTo>
                  <a:lnTo>
                    <a:pt x="51429" y="38033"/>
                  </a:lnTo>
                  <a:lnTo>
                    <a:pt x="51470" y="37766"/>
                  </a:lnTo>
                  <a:lnTo>
                    <a:pt x="51490" y="37479"/>
                  </a:lnTo>
                  <a:lnTo>
                    <a:pt x="51470" y="37213"/>
                  </a:lnTo>
                  <a:lnTo>
                    <a:pt x="51408" y="36946"/>
                  </a:lnTo>
                  <a:lnTo>
                    <a:pt x="51326" y="36700"/>
                  </a:lnTo>
                  <a:lnTo>
                    <a:pt x="51203" y="36454"/>
                  </a:lnTo>
                  <a:lnTo>
                    <a:pt x="51059" y="36228"/>
                  </a:lnTo>
                  <a:lnTo>
                    <a:pt x="50875" y="36002"/>
                  </a:lnTo>
                  <a:lnTo>
                    <a:pt x="50506" y="35592"/>
                  </a:lnTo>
                  <a:lnTo>
                    <a:pt x="51141" y="35100"/>
                  </a:lnTo>
                  <a:lnTo>
                    <a:pt x="51798" y="34587"/>
                  </a:lnTo>
                  <a:lnTo>
                    <a:pt x="51921" y="34464"/>
                  </a:lnTo>
                  <a:lnTo>
                    <a:pt x="52044" y="34320"/>
                  </a:lnTo>
                  <a:lnTo>
                    <a:pt x="52270" y="34053"/>
                  </a:lnTo>
                  <a:lnTo>
                    <a:pt x="52311" y="33992"/>
                  </a:lnTo>
                  <a:lnTo>
                    <a:pt x="52331" y="33930"/>
                  </a:lnTo>
                  <a:lnTo>
                    <a:pt x="52311" y="33828"/>
                  </a:lnTo>
                  <a:lnTo>
                    <a:pt x="52270" y="33725"/>
                  </a:lnTo>
                  <a:lnTo>
                    <a:pt x="52188" y="33643"/>
                  </a:lnTo>
                  <a:lnTo>
                    <a:pt x="52126" y="33582"/>
                  </a:lnTo>
                  <a:lnTo>
                    <a:pt x="52044" y="33561"/>
                  </a:lnTo>
                  <a:lnTo>
                    <a:pt x="51942" y="33582"/>
                  </a:lnTo>
                  <a:lnTo>
                    <a:pt x="51859" y="33623"/>
                  </a:lnTo>
                  <a:lnTo>
                    <a:pt x="51572" y="33828"/>
                  </a:lnTo>
                  <a:lnTo>
                    <a:pt x="49952" y="35038"/>
                  </a:lnTo>
                  <a:lnTo>
                    <a:pt x="49890" y="34894"/>
                  </a:lnTo>
                  <a:lnTo>
                    <a:pt x="49870" y="34751"/>
                  </a:lnTo>
                  <a:lnTo>
                    <a:pt x="49890" y="34587"/>
                  </a:lnTo>
                  <a:lnTo>
                    <a:pt x="49911" y="34423"/>
                  </a:lnTo>
                  <a:lnTo>
                    <a:pt x="50013" y="34135"/>
                  </a:lnTo>
                  <a:lnTo>
                    <a:pt x="50075" y="33828"/>
                  </a:lnTo>
                  <a:lnTo>
                    <a:pt x="50198" y="33212"/>
                  </a:lnTo>
                  <a:lnTo>
                    <a:pt x="50280" y="32576"/>
                  </a:lnTo>
                  <a:lnTo>
                    <a:pt x="50321" y="31940"/>
                  </a:lnTo>
                  <a:lnTo>
                    <a:pt x="50793" y="31920"/>
                  </a:lnTo>
                  <a:close/>
                  <a:moveTo>
                    <a:pt x="32741" y="0"/>
                  </a:moveTo>
                  <a:lnTo>
                    <a:pt x="32269" y="21"/>
                  </a:lnTo>
                  <a:lnTo>
                    <a:pt x="31797" y="82"/>
                  </a:lnTo>
                  <a:lnTo>
                    <a:pt x="31305" y="144"/>
                  </a:lnTo>
                  <a:lnTo>
                    <a:pt x="30874" y="246"/>
                  </a:lnTo>
                  <a:lnTo>
                    <a:pt x="30422" y="369"/>
                  </a:lnTo>
                  <a:lnTo>
                    <a:pt x="29992" y="534"/>
                  </a:lnTo>
                  <a:lnTo>
                    <a:pt x="29581" y="739"/>
                  </a:lnTo>
                  <a:lnTo>
                    <a:pt x="29438" y="821"/>
                  </a:lnTo>
                  <a:lnTo>
                    <a:pt x="29315" y="903"/>
                  </a:lnTo>
                  <a:lnTo>
                    <a:pt x="29274" y="964"/>
                  </a:lnTo>
                  <a:lnTo>
                    <a:pt x="29253" y="1046"/>
                  </a:lnTo>
                  <a:lnTo>
                    <a:pt x="29233" y="1128"/>
                  </a:lnTo>
                  <a:lnTo>
                    <a:pt x="29253" y="1211"/>
                  </a:lnTo>
                  <a:lnTo>
                    <a:pt x="29274" y="1293"/>
                  </a:lnTo>
                  <a:lnTo>
                    <a:pt x="29315" y="1354"/>
                  </a:lnTo>
                  <a:lnTo>
                    <a:pt x="29356" y="1395"/>
                  </a:lnTo>
                  <a:lnTo>
                    <a:pt x="29417" y="1416"/>
                  </a:lnTo>
                  <a:lnTo>
                    <a:pt x="29540" y="1457"/>
                  </a:lnTo>
                  <a:lnTo>
                    <a:pt x="29684" y="1498"/>
                  </a:lnTo>
                  <a:lnTo>
                    <a:pt x="29848" y="1559"/>
                  </a:lnTo>
                  <a:lnTo>
                    <a:pt x="29992" y="1641"/>
                  </a:lnTo>
                  <a:lnTo>
                    <a:pt x="30135" y="1723"/>
                  </a:lnTo>
                  <a:lnTo>
                    <a:pt x="30258" y="1805"/>
                  </a:lnTo>
                  <a:lnTo>
                    <a:pt x="30381" y="1908"/>
                  </a:lnTo>
                  <a:lnTo>
                    <a:pt x="30484" y="2031"/>
                  </a:lnTo>
                  <a:lnTo>
                    <a:pt x="30566" y="2154"/>
                  </a:lnTo>
                  <a:lnTo>
                    <a:pt x="30628" y="2277"/>
                  </a:lnTo>
                  <a:lnTo>
                    <a:pt x="30689" y="2400"/>
                  </a:lnTo>
                  <a:lnTo>
                    <a:pt x="30751" y="2544"/>
                  </a:lnTo>
                  <a:lnTo>
                    <a:pt x="30771" y="2688"/>
                  </a:lnTo>
                  <a:lnTo>
                    <a:pt x="30792" y="2852"/>
                  </a:lnTo>
                  <a:lnTo>
                    <a:pt x="30812" y="3016"/>
                  </a:lnTo>
                  <a:lnTo>
                    <a:pt x="30792" y="3180"/>
                  </a:lnTo>
                  <a:lnTo>
                    <a:pt x="30771" y="3344"/>
                  </a:lnTo>
                  <a:lnTo>
                    <a:pt x="30730" y="3529"/>
                  </a:lnTo>
                  <a:lnTo>
                    <a:pt x="30648" y="3795"/>
                  </a:lnTo>
                  <a:lnTo>
                    <a:pt x="30546" y="4062"/>
                  </a:lnTo>
                  <a:lnTo>
                    <a:pt x="30422" y="4329"/>
                  </a:lnTo>
                  <a:lnTo>
                    <a:pt x="30258" y="4554"/>
                  </a:lnTo>
                  <a:lnTo>
                    <a:pt x="30094" y="4780"/>
                  </a:lnTo>
                  <a:lnTo>
                    <a:pt x="29910" y="4985"/>
                  </a:lnTo>
                  <a:lnTo>
                    <a:pt x="29704" y="5190"/>
                  </a:lnTo>
                  <a:lnTo>
                    <a:pt x="29479" y="5375"/>
                  </a:lnTo>
                  <a:lnTo>
                    <a:pt x="29212" y="5580"/>
                  </a:lnTo>
                  <a:lnTo>
                    <a:pt x="28925" y="5765"/>
                  </a:lnTo>
                  <a:lnTo>
                    <a:pt x="28351" y="6113"/>
                  </a:lnTo>
                  <a:lnTo>
                    <a:pt x="27776" y="6401"/>
                  </a:lnTo>
                  <a:lnTo>
                    <a:pt x="27161" y="6688"/>
                  </a:lnTo>
                  <a:lnTo>
                    <a:pt x="26504" y="6995"/>
                  </a:lnTo>
                  <a:lnTo>
                    <a:pt x="25827" y="7283"/>
                  </a:lnTo>
                  <a:lnTo>
                    <a:pt x="24473" y="7837"/>
                  </a:lnTo>
                  <a:lnTo>
                    <a:pt x="24002" y="8042"/>
                  </a:lnTo>
                  <a:lnTo>
                    <a:pt x="23550" y="8267"/>
                  </a:lnTo>
                  <a:lnTo>
                    <a:pt x="23140" y="8534"/>
                  </a:lnTo>
                  <a:lnTo>
                    <a:pt x="22935" y="8678"/>
                  </a:lnTo>
                  <a:lnTo>
                    <a:pt x="22730" y="8842"/>
                  </a:lnTo>
                  <a:lnTo>
                    <a:pt x="22299" y="9231"/>
                  </a:lnTo>
                  <a:lnTo>
                    <a:pt x="21889" y="9642"/>
                  </a:lnTo>
                  <a:lnTo>
                    <a:pt x="21704" y="9847"/>
                  </a:lnTo>
                  <a:lnTo>
                    <a:pt x="21519" y="10073"/>
                  </a:lnTo>
                  <a:lnTo>
                    <a:pt x="21355" y="10298"/>
                  </a:lnTo>
                  <a:lnTo>
                    <a:pt x="21212" y="10544"/>
                  </a:lnTo>
                  <a:lnTo>
                    <a:pt x="21068" y="10770"/>
                  </a:lnTo>
                  <a:lnTo>
                    <a:pt x="20945" y="11037"/>
                  </a:lnTo>
                  <a:lnTo>
                    <a:pt x="20842" y="11283"/>
                  </a:lnTo>
                  <a:lnTo>
                    <a:pt x="20760" y="11550"/>
                  </a:lnTo>
                  <a:lnTo>
                    <a:pt x="20678" y="11837"/>
                  </a:lnTo>
                  <a:lnTo>
                    <a:pt x="20617" y="12124"/>
                  </a:lnTo>
                  <a:lnTo>
                    <a:pt x="20576" y="12411"/>
                  </a:lnTo>
                  <a:lnTo>
                    <a:pt x="20555" y="12719"/>
                  </a:lnTo>
                  <a:lnTo>
                    <a:pt x="20555" y="12780"/>
                  </a:lnTo>
                  <a:lnTo>
                    <a:pt x="20535" y="12842"/>
                  </a:lnTo>
                  <a:lnTo>
                    <a:pt x="20473" y="12965"/>
                  </a:lnTo>
                  <a:lnTo>
                    <a:pt x="20104" y="12903"/>
                  </a:lnTo>
                  <a:lnTo>
                    <a:pt x="19755" y="12883"/>
                  </a:lnTo>
                  <a:lnTo>
                    <a:pt x="19468" y="12862"/>
                  </a:lnTo>
                  <a:lnTo>
                    <a:pt x="19181" y="12883"/>
                  </a:lnTo>
                  <a:lnTo>
                    <a:pt x="18894" y="12945"/>
                  </a:lnTo>
                  <a:lnTo>
                    <a:pt x="18586" y="13006"/>
                  </a:lnTo>
                  <a:lnTo>
                    <a:pt x="18258" y="13109"/>
                  </a:lnTo>
                  <a:lnTo>
                    <a:pt x="17868" y="13252"/>
                  </a:lnTo>
                  <a:lnTo>
                    <a:pt x="17232" y="13539"/>
                  </a:lnTo>
                  <a:lnTo>
                    <a:pt x="16617" y="13847"/>
                  </a:lnTo>
                  <a:lnTo>
                    <a:pt x="16329" y="14011"/>
                  </a:lnTo>
                  <a:lnTo>
                    <a:pt x="16042" y="14196"/>
                  </a:lnTo>
                  <a:lnTo>
                    <a:pt x="15755" y="14380"/>
                  </a:lnTo>
                  <a:lnTo>
                    <a:pt x="15488" y="14586"/>
                  </a:lnTo>
                  <a:lnTo>
                    <a:pt x="15222" y="14791"/>
                  </a:lnTo>
                  <a:lnTo>
                    <a:pt x="14955" y="15016"/>
                  </a:lnTo>
                  <a:lnTo>
                    <a:pt x="14709" y="15242"/>
                  </a:lnTo>
                  <a:lnTo>
                    <a:pt x="14463" y="15488"/>
                  </a:lnTo>
                  <a:lnTo>
                    <a:pt x="14237" y="15734"/>
                  </a:lnTo>
                  <a:lnTo>
                    <a:pt x="14011" y="16001"/>
                  </a:lnTo>
                  <a:lnTo>
                    <a:pt x="13806" y="16288"/>
                  </a:lnTo>
                  <a:lnTo>
                    <a:pt x="13581" y="16555"/>
                  </a:lnTo>
                  <a:lnTo>
                    <a:pt x="13457" y="16740"/>
                  </a:lnTo>
                  <a:lnTo>
                    <a:pt x="13314" y="16904"/>
                  </a:lnTo>
                  <a:lnTo>
                    <a:pt x="13232" y="16842"/>
                  </a:lnTo>
                  <a:lnTo>
                    <a:pt x="13150" y="16760"/>
                  </a:lnTo>
                  <a:lnTo>
                    <a:pt x="13109" y="16678"/>
                  </a:lnTo>
                  <a:lnTo>
                    <a:pt x="13068" y="16596"/>
                  </a:lnTo>
                  <a:lnTo>
                    <a:pt x="13006" y="16432"/>
                  </a:lnTo>
                  <a:lnTo>
                    <a:pt x="12945" y="16247"/>
                  </a:lnTo>
                  <a:lnTo>
                    <a:pt x="10565" y="10093"/>
                  </a:lnTo>
                  <a:lnTo>
                    <a:pt x="9601" y="7672"/>
                  </a:lnTo>
                  <a:lnTo>
                    <a:pt x="8637" y="5252"/>
                  </a:lnTo>
                  <a:lnTo>
                    <a:pt x="7673" y="2831"/>
                  </a:lnTo>
                  <a:lnTo>
                    <a:pt x="7201" y="1600"/>
                  </a:lnTo>
                  <a:lnTo>
                    <a:pt x="6749" y="369"/>
                  </a:lnTo>
                  <a:lnTo>
                    <a:pt x="6729" y="287"/>
                  </a:lnTo>
                  <a:lnTo>
                    <a:pt x="6667" y="205"/>
                  </a:lnTo>
                  <a:lnTo>
                    <a:pt x="6606" y="144"/>
                  </a:lnTo>
                  <a:lnTo>
                    <a:pt x="6544" y="82"/>
                  </a:lnTo>
                  <a:lnTo>
                    <a:pt x="6462" y="62"/>
                  </a:lnTo>
                  <a:lnTo>
                    <a:pt x="6360" y="62"/>
                  </a:lnTo>
                  <a:lnTo>
                    <a:pt x="5601" y="349"/>
                  </a:lnTo>
                  <a:lnTo>
                    <a:pt x="5211" y="493"/>
                  </a:lnTo>
                  <a:lnTo>
                    <a:pt x="4821" y="657"/>
                  </a:lnTo>
                  <a:lnTo>
                    <a:pt x="3283" y="1375"/>
                  </a:lnTo>
                  <a:lnTo>
                    <a:pt x="1765" y="2113"/>
                  </a:lnTo>
                  <a:lnTo>
                    <a:pt x="1416" y="2318"/>
                  </a:lnTo>
                  <a:lnTo>
                    <a:pt x="1047" y="2523"/>
                  </a:lnTo>
                  <a:lnTo>
                    <a:pt x="370" y="2975"/>
                  </a:lnTo>
                  <a:lnTo>
                    <a:pt x="226" y="3077"/>
                  </a:lnTo>
                  <a:lnTo>
                    <a:pt x="123" y="3200"/>
                  </a:lnTo>
                  <a:lnTo>
                    <a:pt x="62" y="3303"/>
                  </a:lnTo>
                  <a:lnTo>
                    <a:pt x="0" y="3426"/>
                  </a:lnTo>
                  <a:lnTo>
                    <a:pt x="0" y="3549"/>
                  </a:lnTo>
                  <a:lnTo>
                    <a:pt x="0" y="3693"/>
                  </a:lnTo>
                  <a:lnTo>
                    <a:pt x="41" y="3836"/>
                  </a:lnTo>
                  <a:lnTo>
                    <a:pt x="103" y="4000"/>
                  </a:lnTo>
                  <a:lnTo>
                    <a:pt x="575" y="5149"/>
                  </a:lnTo>
                  <a:lnTo>
                    <a:pt x="1047" y="6298"/>
                  </a:lnTo>
                  <a:lnTo>
                    <a:pt x="3057" y="11385"/>
                  </a:lnTo>
                  <a:lnTo>
                    <a:pt x="5047" y="16473"/>
                  </a:lnTo>
                  <a:lnTo>
                    <a:pt x="6072" y="19017"/>
                  </a:lnTo>
                  <a:lnTo>
                    <a:pt x="7098" y="21560"/>
                  </a:lnTo>
                  <a:lnTo>
                    <a:pt x="8165" y="24084"/>
                  </a:lnTo>
                  <a:lnTo>
                    <a:pt x="9232" y="26607"/>
                  </a:lnTo>
                  <a:lnTo>
                    <a:pt x="9273" y="26730"/>
                  </a:lnTo>
                  <a:lnTo>
                    <a:pt x="9314" y="26832"/>
                  </a:lnTo>
                  <a:lnTo>
                    <a:pt x="9314" y="26935"/>
                  </a:lnTo>
                  <a:lnTo>
                    <a:pt x="9314" y="27038"/>
                  </a:lnTo>
                  <a:lnTo>
                    <a:pt x="9293" y="27140"/>
                  </a:lnTo>
                  <a:lnTo>
                    <a:pt x="9252" y="27243"/>
                  </a:lnTo>
                  <a:lnTo>
                    <a:pt x="9129" y="27448"/>
                  </a:lnTo>
                  <a:lnTo>
                    <a:pt x="8862" y="27838"/>
                  </a:lnTo>
                  <a:lnTo>
                    <a:pt x="8616" y="28227"/>
                  </a:lnTo>
                  <a:lnTo>
                    <a:pt x="8370" y="28638"/>
                  </a:lnTo>
                  <a:lnTo>
                    <a:pt x="8165" y="29048"/>
                  </a:lnTo>
                  <a:lnTo>
                    <a:pt x="7960" y="29458"/>
                  </a:lnTo>
                  <a:lnTo>
                    <a:pt x="7775" y="29889"/>
                  </a:lnTo>
                  <a:lnTo>
                    <a:pt x="7611" y="30340"/>
                  </a:lnTo>
                  <a:lnTo>
                    <a:pt x="7467" y="30792"/>
                  </a:lnTo>
                  <a:lnTo>
                    <a:pt x="7426" y="30915"/>
                  </a:lnTo>
                  <a:lnTo>
                    <a:pt x="7365" y="31038"/>
                  </a:lnTo>
                  <a:lnTo>
                    <a:pt x="7283" y="31140"/>
                  </a:lnTo>
                  <a:lnTo>
                    <a:pt x="7221" y="31181"/>
                  </a:lnTo>
                  <a:lnTo>
                    <a:pt x="7160" y="31222"/>
                  </a:lnTo>
                  <a:lnTo>
                    <a:pt x="6975" y="31202"/>
                  </a:lnTo>
                  <a:lnTo>
                    <a:pt x="6811" y="31222"/>
                  </a:lnTo>
                  <a:lnTo>
                    <a:pt x="6442" y="31284"/>
                  </a:lnTo>
                  <a:lnTo>
                    <a:pt x="6196" y="31346"/>
                  </a:lnTo>
                  <a:lnTo>
                    <a:pt x="5970" y="31428"/>
                  </a:lnTo>
                  <a:lnTo>
                    <a:pt x="5765" y="31510"/>
                  </a:lnTo>
                  <a:lnTo>
                    <a:pt x="5560" y="31612"/>
                  </a:lnTo>
                  <a:lnTo>
                    <a:pt x="5395" y="31735"/>
                  </a:lnTo>
                  <a:lnTo>
                    <a:pt x="5231" y="31858"/>
                  </a:lnTo>
                  <a:lnTo>
                    <a:pt x="5088" y="32002"/>
                  </a:lnTo>
                  <a:lnTo>
                    <a:pt x="4965" y="32166"/>
                  </a:lnTo>
                  <a:lnTo>
                    <a:pt x="4862" y="32330"/>
                  </a:lnTo>
                  <a:lnTo>
                    <a:pt x="4760" y="32515"/>
                  </a:lnTo>
                  <a:lnTo>
                    <a:pt x="4698" y="32720"/>
                  </a:lnTo>
                  <a:lnTo>
                    <a:pt x="4636" y="32925"/>
                  </a:lnTo>
                  <a:lnTo>
                    <a:pt x="4616" y="33151"/>
                  </a:lnTo>
                  <a:lnTo>
                    <a:pt x="4595" y="33397"/>
                  </a:lnTo>
                  <a:lnTo>
                    <a:pt x="4595" y="33643"/>
                  </a:lnTo>
                  <a:lnTo>
                    <a:pt x="4616" y="33910"/>
                  </a:lnTo>
                  <a:lnTo>
                    <a:pt x="5190" y="39100"/>
                  </a:lnTo>
                  <a:lnTo>
                    <a:pt x="5888" y="45664"/>
                  </a:lnTo>
                  <a:lnTo>
                    <a:pt x="6319" y="49972"/>
                  </a:lnTo>
                  <a:lnTo>
                    <a:pt x="6770" y="54260"/>
                  </a:lnTo>
                  <a:lnTo>
                    <a:pt x="7098" y="57542"/>
                  </a:lnTo>
                  <a:lnTo>
                    <a:pt x="7406" y="60824"/>
                  </a:lnTo>
                  <a:lnTo>
                    <a:pt x="7816" y="64763"/>
                  </a:lnTo>
                  <a:lnTo>
                    <a:pt x="8247" y="68681"/>
                  </a:lnTo>
                  <a:lnTo>
                    <a:pt x="8883" y="74794"/>
                  </a:lnTo>
                  <a:lnTo>
                    <a:pt x="9724" y="82733"/>
                  </a:lnTo>
                  <a:lnTo>
                    <a:pt x="10032" y="85564"/>
                  </a:lnTo>
                  <a:lnTo>
                    <a:pt x="10360" y="88395"/>
                  </a:lnTo>
                  <a:lnTo>
                    <a:pt x="10852" y="92210"/>
                  </a:lnTo>
                  <a:lnTo>
                    <a:pt x="11344" y="96026"/>
                  </a:lnTo>
                  <a:lnTo>
                    <a:pt x="11427" y="96806"/>
                  </a:lnTo>
                  <a:lnTo>
                    <a:pt x="11447" y="97195"/>
                  </a:lnTo>
                  <a:lnTo>
                    <a:pt x="11509" y="97585"/>
                  </a:lnTo>
                  <a:lnTo>
                    <a:pt x="11550" y="97831"/>
                  </a:lnTo>
                  <a:lnTo>
                    <a:pt x="11611" y="98057"/>
                  </a:lnTo>
                  <a:lnTo>
                    <a:pt x="11673" y="98283"/>
                  </a:lnTo>
                  <a:lnTo>
                    <a:pt x="11755" y="98488"/>
                  </a:lnTo>
                  <a:lnTo>
                    <a:pt x="11857" y="98693"/>
                  </a:lnTo>
                  <a:lnTo>
                    <a:pt x="11960" y="98898"/>
                  </a:lnTo>
                  <a:lnTo>
                    <a:pt x="12083" y="99083"/>
                  </a:lnTo>
                  <a:lnTo>
                    <a:pt x="12206" y="99267"/>
                  </a:lnTo>
                  <a:lnTo>
                    <a:pt x="12350" y="99431"/>
                  </a:lnTo>
                  <a:lnTo>
                    <a:pt x="12493" y="99595"/>
                  </a:lnTo>
                  <a:lnTo>
                    <a:pt x="12657" y="99739"/>
                  </a:lnTo>
                  <a:lnTo>
                    <a:pt x="12842" y="99883"/>
                  </a:lnTo>
                  <a:lnTo>
                    <a:pt x="13211" y="100149"/>
                  </a:lnTo>
                  <a:lnTo>
                    <a:pt x="13622" y="100395"/>
                  </a:lnTo>
                  <a:lnTo>
                    <a:pt x="14401" y="100765"/>
                  </a:lnTo>
                  <a:lnTo>
                    <a:pt x="15201" y="101113"/>
                  </a:lnTo>
                  <a:lnTo>
                    <a:pt x="16022" y="101421"/>
                  </a:lnTo>
                  <a:lnTo>
                    <a:pt x="16842" y="101688"/>
                  </a:lnTo>
                  <a:lnTo>
                    <a:pt x="17581" y="101914"/>
                  </a:lnTo>
                  <a:lnTo>
                    <a:pt x="18299" y="102119"/>
                  </a:lnTo>
                  <a:lnTo>
                    <a:pt x="19037" y="102283"/>
                  </a:lnTo>
                  <a:lnTo>
                    <a:pt x="19776" y="102447"/>
                  </a:lnTo>
                  <a:lnTo>
                    <a:pt x="20514" y="102590"/>
                  </a:lnTo>
                  <a:lnTo>
                    <a:pt x="21273" y="102734"/>
                  </a:lnTo>
                  <a:lnTo>
                    <a:pt x="22750" y="102960"/>
                  </a:lnTo>
                  <a:lnTo>
                    <a:pt x="23858" y="103103"/>
                  </a:lnTo>
                  <a:lnTo>
                    <a:pt x="24945" y="103226"/>
                  </a:lnTo>
                  <a:lnTo>
                    <a:pt x="26032" y="103329"/>
                  </a:lnTo>
                  <a:lnTo>
                    <a:pt x="26586" y="103349"/>
                  </a:lnTo>
                  <a:lnTo>
                    <a:pt x="27140" y="103349"/>
                  </a:lnTo>
                  <a:lnTo>
                    <a:pt x="29151" y="103370"/>
                  </a:lnTo>
                  <a:lnTo>
                    <a:pt x="31181" y="103349"/>
                  </a:lnTo>
                  <a:lnTo>
                    <a:pt x="32002" y="103329"/>
                  </a:lnTo>
                  <a:lnTo>
                    <a:pt x="32823" y="103267"/>
                  </a:lnTo>
                  <a:lnTo>
                    <a:pt x="33623" y="103206"/>
                  </a:lnTo>
                  <a:lnTo>
                    <a:pt x="34402" y="103124"/>
                  </a:lnTo>
                  <a:lnTo>
                    <a:pt x="35182" y="103021"/>
                  </a:lnTo>
                  <a:lnTo>
                    <a:pt x="35961" y="102919"/>
                  </a:lnTo>
                  <a:lnTo>
                    <a:pt x="36741" y="102796"/>
                  </a:lnTo>
                  <a:lnTo>
                    <a:pt x="37520" y="102652"/>
                  </a:lnTo>
                  <a:lnTo>
                    <a:pt x="39079" y="102344"/>
                  </a:lnTo>
                  <a:lnTo>
                    <a:pt x="39777" y="102180"/>
                  </a:lnTo>
                  <a:lnTo>
                    <a:pt x="40474" y="101996"/>
                  </a:lnTo>
                  <a:lnTo>
                    <a:pt x="41172" y="101811"/>
                  </a:lnTo>
                  <a:lnTo>
                    <a:pt x="41869" y="101585"/>
                  </a:lnTo>
                  <a:lnTo>
                    <a:pt x="42546" y="101339"/>
                  </a:lnTo>
                  <a:lnTo>
                    <a:pt x="43223" y="101093"/>
                  </a:lnTo>
                  <a:lnTo>
                    <a:pt x="43880" y="100806"/>
                  </a:lnTo>
                  <a:lnTo>
                    <a:pt x="44536" y="100519"/>
                  </a:lnTo>
                  <a:lnTo>
                    <a:pt x="44823" y="100375"/>
                  </a:lnTo>
                  <a:lnTo>
                    <a:pt x="45069" y="100231"/>
                  </a:lnTo>
                  <a:lnTo>
                    <a:pt x="45316" y="100067"/>
                  </a:lnTo>
                  <a:lnTo>
                    <a:pt x="45541" y="99903"/>
                  </a:lnTo>
                  <a:lnTo>
                    <a:pt x="45746" y="99719"/>
                  </a:lnTo>
                  <a:lnTo>
                    <a:pt x="45951" y="99534"/>
                  </a:lnTo>
                  <a:lnTo>
                    <a:pt x="46116" y="99329"/>
                  </a:lnTo>
                  <a:lnTo>
                    <a:pt x="46280" y="99124"/>
                  </a:lnTo>
                  <a:lnTo>
                    <a:pt x="46423" y="98898"/>
                  </a:lnTo>
                  <a:lnTo>
                    <a:pt x="46546" y="98652"/>
                  </a:lnTo>
                  <a:lnTo>
                    <a:pt x="46669" y="98406"/>
                  </a:lnTo>
                  <a:lnTo>
                    <a:pt x="46752" y="98159"/>
                  </a:lnTo>
                  <a:lnTo>
                    <a:pt x="46834" y="97893"/>
                  </a:lnTo>
                  <a:lnTo>
                    <a:pt x="46895" y="97606"/>
                  </a:lnTo>
                  <a:lnTo>
                    <a:pt x="46957" y="97318"/>
                  </a:lnTo>
                  <a:lnTo>
                    <a:pt x="46977" y="97031"/>
                  </a:lnTo>
                  <a:lnTo>
                    <a:pt x="47080" y="95985"/>
                  </a:lnTo>
                  <a:lnTo>
                    <a:pt x="47203" y="94980"/>
                  </a:lnTo>
                  <a:lnTo>
                    <a:pt x="47346" y="93954"/>
                  </a:lnTo>
                  <a:lnTo>
                    <a:pt x="47490" y="92928"/>
                  </a:lnTo>
                  <a:lnTo>
                    <a:pt x="47900" y="89462"/>
                  </a:lnTo>
                  <a:lnTo>
                    <a:pt x="48290" y="85995"/>
                  </a:lnTo>
                  <a:lnTo>
                    <a:pt x="48598" y="83225"/>
                  </a:lnTo>
                  <a:lnTo>
                    <a:pt x="48905" y="80435"/>
                  </a:lnTo>
                  <a:lnTo>
                    <a:pt x="49562" y="74404"/>
                  </a:lnTo>
                  <a:lnTo>
                    <a:pt x="50177" y="68394"/>
                  </a:lnTo>
                  <a:lnTo>
                    <a:pt x="50854" y="61911"/>
                  </a:lnTo>
                  <a:lnTo>
                    <a:pt x="51326" y="57337"/>
                  </a:lnTo>
                  <a:lnTo>
                    <a:pt x="51942" y="51224"/>
                  </a:lnTo>
                  <a:lnTo>
                    <a:pt x="52393" y="46649"/>
                  </a:lnTo>
                  <a:lnTo>
                    <a:pt x="53070" y="40269"/>
                  </a:lnTo>
                  <a:lnTo>
                    <a:pt x="53542" y="35982"/>
                  </a:lnTo>
                  <a:lnTo>
                    <a:pt x="53685" y="34792"/>
                  </a:lnTo>
                  <a:lnTo>
                    <a:pt x="53747" y="34197"/>
                  </a:lnTo>
                  <a:lnTo>
                    <a:pt x="53788" y="33602"/>
                  </a:lnTo>
                  <a:lnTo>
                    <a:pt x="53788" y="33397"/>
                  </a:lnTo>
                  <a:lnTo>
                    <a:pt x="53788" y="33171"/>
                  </a:lnTo>
                  <a:lnTo>
                    <a:pt x="53767" y="32966"/>
                  </a:lnTo>
                  <a:lnTo>
                    <a:pt x="53726" y="32782"/>
                  </a:lnTo>
                  <a:lnTo>
                    <a:pt x="53665" y="32597"/>
                  </a:lnTo>
                  <a:lnTo>
                    <a:pt x="53603" y="32433"/>
                  </a:lnTo>
                  <a:lnTo>
                    <a:pt x="53521" y="32269"/>
                  </a:lnTo>
                  <a:lnTo>
                    <a:pt x="53419" y="32125"/>
                  </a:lnTo>
                  <a:lnTo>
                    <a:pt x="53295" y="32002"/>
                  </a:lnTo>
                  <a:lnTo>
                    <a:pt x="53172" y="31879"/>
                  </a:lnTo>
                  <a:lnTo>
                    <a:pt x="53049" y="31756"/>
                  </a:lnTo>
                  <a:lnTo>
                    <a:pt x="52906" y="31653"/>
                  </a:lnTo>
                  <a:lnTo>
                    <a:pt x="52742" y="31571"/>
                  </a:lnTo>
                  <a:lnTo>
                    <a:pt x="52577" y="31489"/>
                  </a:lnTo>
                  <a:lnTo>
                    <a:pt x="52393" y="31407"/>
                  </a:lnTo>
                  <a:lnTo>
                    <a:pt x="52208" y="31346"/>
                  </a:lnTo>
                  <a:lnTo>
                    <a:pt x="51736" y="31243"/>
                  </a:lnTo>
                  <a:lnTo>
                    <a:pt x="51490" y="31202"/>
                  </a:lnTo>
                  <a:lnTo>
                    <a:pt x="51244" y="31181"/>
                  </a:lnTo>
                  <a:lnTo>
                    <a:pt x="51018" y="31181"/>
                  </a:lnTo>
                  <a:lnTo>
                    <a:pt x="50772" y="31202"/>
                  </a:lnTo>
                  <a:lnTo>
                    <a:pt x="50547" y="31222"/>
                  </a:lnTo>
                  <a:lnTo>
                    <a:pt x="50300" y="31284"/>
                  </a:lnTo>
                  <a:lnTo>
                    <a:pt x="50218" y="31120"/>
                  </a:lnTo>
                  <a:lnTo>
                    <a:pt x="50177" y="30935"/>
                  </a:lnTo>
                  <a:lnTo>
                    <a:pt x="50095" y="30587"/>
                  </a:lnTo>
                  <a:lnTo>
                    <a:pt x="50034" y="30217"/>
                  </a:lnTo>
                  <a:lnTo>
                    <a:pt x="50013" y="30033"/>
                  </a:lnTo>
                  <a:lnTo>
                    <a:pt x="49972" y="29869"/>
                  </a:lnTo>
                  <a:lnTo>
                    <a:pt x="49849" y="29499"/>
                  </a:lnTo>
                  <a:lnTo>
                    <a:pt x="49706" y="29171"/>
                  </a:lnTo>
                  <a:lnTo>
                    <a:pt x="49521" y="28843"/>
                  </a:lnTo>
                  <a:lnTo>
                    <a:pt x="49336" y="28556"/>
                  </a:lnTo>
                  <a:lnTo>
                    <a:pt x="49090" y="28289"/>
                  </a:lnTo>
                  <a:lnTo>
                    <a:pt x="48844" y="28043"/>
                  </a:lnTo>
                  <a:lnTo>
                    <a:pt x="48557" y="27817"/>
                  </a:lnTo>
                  <a:lnTo>
                    <a:pt x="48229" y="27612"/>
                  </a:lnTo>
                  <a:lnTo>
                    <a:pt x="47326" y="27140"/>
                  </a:lnTo>
                  <a:lnTo>
                    <a:pt x="47203" y="27079"/>
                  </a:lnTo>
                  <a:lnTo>
                    <a:pt x="47100" y="27017"/>
                  </a:lnTo>
                  <a:lnTo>
                    <a:pt x="47039" y="26956"/>
                  </a:lnTo>
                  <a:lnTo>
                    <a:pt x="47018" y="26915"/>
                  </a:lnTo>
                  <a:lnTo>
                    <a:pt x="47018" y="26832"/>
                  </a:lnTo>
                  <a:lnTo>
                    <a:pt x="47018" y="26771"/>
                  </a:lnTo>
                  <a:lnTo>
                    <a:pt x="47100" y="26607"/>
                  </a:lnTo>
                  <a:lnTo>
                    <a:pt x="47203" y="26463"/>
                  </a:lnTo>
                  <a:lnTo>
                    <a:pt x="47490" y="26073"/>
                  </a:lnTo>
                  <a:lnTo>
                    <a:pt x="47736" y="25684"/>
                  </a:lnTo>
                  <a:lnTo>
                    <a:pt x="47982" y="25273"/>
                  </a:lnTo>
                  <a:lnTo>
                    <a:pt x="48187" y="24843"/>
                  </a:lnTo>
                  <a:lnTo>
                    <a:pt x="48372" y="24412"/>
                  </a:lnTo>
                  <a:lnTo>
                    <a:pt x="48536" y="23981"/>
                  </a:lnTo>
                  <a:lnTo>
                    <a:pt x="48680" y="23530"/>
                  </a:lnTo>
                  <a:lnTo>
                    <a:pt x="48823" y="23078"/>
                  </a:lnTo>
                  <a:lnTo>
                    <a:pt x="48926" y="22627"/>
                  </a:lnTo>
                  <a:lnTo>
                    <a:pt x="49029" y="22155"/>
                  </a:lnTo>
                  <a:lnTo>
                    <a:pt x="49090" y="21704"/>
                  </a:lnTo>
                  <a:lnTo>
                    <a:pt x="49131" y="21232"/>
                  </a:lnTo>
                  <a:lnTo>
                    <a:pt x="49152" y="20781"/>
                  </a:lnTo>
                  <a:lnTo>
                    <a:pt x="49152" y="20330"/>
                  </a:lnTo>
                  <a:lnTo>
                    <a:pt x="49111" y="19899"/>
                  </a:lnTo>
                  <a:lnTo>
                    <a:pt x="49049" y="19468"/>
                  </a:lnTo>
                  <a:lnTo>
                    <a:pt x="48967" y="19017"/>
                  </a:lnTo>
                  <a:lnTo>
                    <a:pt x="48864" y="18606"/>
                  </a:lnTo>
                  <a:lnTo>
                    <a:pt x="48721" y="18176"/>
                  </a:lnTo>
                  <a:lnTo>
                    <a:pt x="48557" y="17765"/>
                  </a:lnTo>
                  <a:lnTo>
                    <a:pt x="48352" y="17335"/>
                  </a:lnTo>
                  <a:lnTo>
                    <a:pt x="48126" y="16945"/>
                  </a:lnTo>
                  <a:lnTo>
                    <a:pt x="47880" y="16534"/>
                  </a:lnTo>
                  <a:lnTo>
                    <a:pt x="47593" y="16145"/>
                  </a:lnTo>
                  <a:lnTo>
                    <a:pt x="47346" y="15837"/>
                  </a:lnTo>
                  <a:lnTo>
                    <a:pt x="47100" y="15570"/>
                  </a:lnTo>
                  <a:lnTo>
                    <a:pt x="46854" y="15304"/>
                  </a:lnTo>
                  <a:lnTo>
                    <a:pt x="46587" y="15057"/>
                  </a:lnTo>
                  <a:lnTo>
                    <a:pt x="46300" y="14811"/>
                  </a:lnTo>
                  <a:lnTo>
                    <a:pt x="46013" y="14586"/>
                  </a:lnTo>
                  <a:lnTo>
                    <a:pt x="45726" y="14401"/>
                  </a:lnTo>
                  <a:lnTo>
                    <a:pt x="45418" y="14196"/>
                  </a:lnTo>
                  <a:lnTo>
                    <a:pt x="45110" y="14032"/>
                  </a:lnTo>
                  <a:lnTo>
                    <a:pt x="44782" y="13868"/>
                  </a:lnTo>
                  <a:lnTo>
                    <a:pt x="44454" y="13745"/>
                  </a:lnTo>
                  <a:lnTo>
                    <a:pt x="44105" y="13621"/>
                  </a:lnTo>
                  <a:lnTo>
                    <a:pt x="43756" y="13498"/>
                  </a:lnTo>
                  <a:lnTo>
                    <a:pt x="43408" y="13416"/>
                  </a:lnTo>
                  <a:lnTo>
                    <a:pt x="43038" y="13334"/>
                  </a:lnTo>
                  <a:lnTo>
                    <a:pt x="42649" y="13293"/>
                  </a:lnTo>
                  <a:lnTo>
                    <a:pt x="42279" y="13232"/>
                  </a:lnTo>
                  <a:lnTo>
                    <a:pt x="42074" y="13170"/>
                  </a:lnTo>
                  <a:lnTo>
                    <a:pt x="41890" y="13088"/>
                  </a:lnTo>
                  <a:lnTo>
                    <a:pt x="42115" y="12391"/>
                  </a:lnTo>
                  <a:lnTo>
                    <a:pt x="42279" y="11673"/>
                  </a:lnTo>
                  <a:lnTo>
                    <a:pt x="42423" y="10975"/>
                  </a:lnTo>
                  <a:lnTo>
                    <a:pt x="42526" y="10278"/>
                  </a:lnTo>
                  <a:lnTo>
                    <a:pt x="42567" y="9888"/>
                  </a:lnTo>
                  <a:lnTo>
                    <a:pt x="42587" y="9498"/>
                  </a:lnTo>
                  <a:lnTo>
                    <a:pt x="42608" y="9129"/>
                  </a:lnTo>
                  <a:lnTo>
                    <a:pt x="42587" y="8739"/>
                  </a:lnTo>
                  <a:lnTo>
                    <a:pt x="42587" y="8370"/>
                  </a:lnTo>
                  <a:lnTo>
                    <a:pt x="42546" y="8001"/>
                  </a:lnTo>
                  <a:lnTo>
                    <a:pt x="42485" y="7631"/>
                  </a:lnTo>
                  <a:lnTo>
                    <a:pt x="42403" y="7283"/>
                  </a:lnTo>
                  <a:lnTo>
                    <a:pt x="42321" y="6913"/>
                  </a:lnTo>
                  <a:lnTo>
                    <a:pt x="42218" y="6565"/>
                  </a:lnTo>
                  <a:lnTo>
                    <a:pt x="42074" y="6216"/>
                  </a:lnTo>
                  <a:lnTo>
                    <a:pt x="41931" y="5888"/>
                  </a:lnTo>
                  <a:lnTo>
                    <a:pt x="41767" y="5539"/>
                  </a:lnTo>
                  <a:lnTo>
                    <a:pt x="41561" y="5211"/>
                  </a:lnTo>
                  <a:lnTo>
                    <a:pt x="41356" y="4883"/>
                  </a:lnTo>
                  <a:lnTo>
                    <a:pt x="41131" y="4554"/>
                  </a:lnTo>
                  <a:lnTo>
                    <a:pt x="40823" y="4165"/>
                  </a:lnTo>
                  <a:lnTo>
                    <a:pt x="40495" y="3795"/>
                  </a:lnTo>
                  <a:lnTo>
                    <a:pt x="40167" y="3426"/>
                  </a:lnTo>
                  <a:lnTo>
                    <a:pt x="39818" y="3077"/>
                  </a:lnTo>
                  <a:lnTo>
                    <a:pt x="39469" y="2749"/>
                  </a:lnTo>
                  <a:lnTo>
                    <a:pt x="39100" y="2421"/>
                  </a:lnTo>
                  <a:lnTo>
                    <a:pt x="38710" y="2113"/>
                  </a:lnTo>
                  <a:lnTo>
                    <a:pt x="38320" y="1826"/>
                  </a:lnTo>
                  <a:lnTo>
                    <a:pt x="37910" y="1559"/>
                  </a:lnTo>
                  <a:lnTo>
                    <a:pt x="37500" y="1313"/>
                  </a:lnTo>
                  <a:lnTo>
                    <a:pt x="37110" y="1067"/>
                  </a:lnTo>
                  <a:lnTo>
                    <a:pt x="36679" y="862"/>
                  </a:lnTo>
                  <a:lnTo>
                    <a:pt x="36269" y="677"/>
                  </a:lnTo>
                  <a:lnTo>
                    <a:pt x="35838" y="513"/>
                  </a:lnTo>
                  <a:lnTo>
                    <a:pt x="35428" y="369"/>
                  </a:lnTo>
                  <a:lnTo>
                    <a:pt x="34997" y="246"/>
                  </a:lnTo>
                  <a:lnTo>
                    <a:pt x="34546" y="144"/>
                  </a:lnTo>
                  <a:lnTo>
                    <a:pt x="34094" y="62"/>
                  </a:lnTo>
                  <a:lnTo>
                    <a:pt x="33664" y="21"/>
                  </a:lnTo>
                  <a:lnTo>
                    <a:pt x="33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5993410" y="2634335"/>
              <a:ext cx="582917" cy="297244"/>
            </a:xfrm>
            <a:custGeom>
              <a:rect b="b" l="l" r="r" t="t"/>
              <a:pathLst>
                <a:path extrusionOk="0" h="14258" w="27961">
                  <a:moveTo>
                    <a:pt x="575" y="1"/>
                  </a:moveTo>
                  <a:lnTo>
                    <a:pt x="349" y="21"/>
                  </a:lnTo>
                  <a:lnTo>
                    <a:pt x="144" y="83"/>
                  </a:lnTo>
                  <a:lnTo>
                    <a:pt x="103" y="103"/>
                  </a:lnTo>
                  <a:lnTo>
                    <a:pt x="62" y="144"/>
                  </a:lnTo>
                  <a:lnTo>
                    <a:pt x="21" y="206"/>
                  </a:lnTo>
                  <a:lnTo>
                    <a:pt x="0" y="247"/>
                  </a:lnTo>
                  <a:lnTo>
                    <a:pt x="0" y="288"/>
                  </a:lnTo>
                  <a:lnTo>
                    <a:pt x="41" y="329"/>
                  </a:lnTo>
                  <a:lnTo>
                    <a:pt x="82" y="349"/>
                  </a:lnTo>
                  <a:lnTo>
                    <a:pt x="205" y="349"/>
                  </a:lnTo>
                  <a:lnTo>
                    <a:pt x="308" y="390"/>
                  </a:lnTo>
                  <a:lnTo>
                    <a:pt x="410" y="411"/>
                  </a:lnTo>
                  <a:lnTo>
                    <a:pt x="513" y="472"/>
                  </a:lnTo>
                  <a:lnTo>
                    <a:pt x="575" y="514"/>
                  </a:lnTo>
                  <a:lnTo>
                    <a:pt x="657" y="575"/>
                  </a:lnTo>
                  <a:lnTo>
                    <a:pt x="759" y="719"/>
                  </a:lnTo>
                  <a:lnTo>
                    <a:pt x="821" y="883"/>
                  </a:lnTo>
                  <a:lnTo>
                    <a:pt x="862" y="1067"/>
                  </a:lnTo>
                  <a:lnTo>
                    <a:pt x="882" y="1252"/>
                  </a:lnTo>
                  <a:lnTo>
                    <a:pt x="903" y="1457"/>
                  </a:lnTo>
                  <a:lnTo>
                    <a:pt x="882" y="2278"/>
                  </a:lnTo>
                  <a:lnTo>
                    <a:pt x="862" y="2688"/>
                  </a:lnTo>
                  <a:lnTo>
                    <a:pt x="821" y="3098"/>
                  </a:lnTo>
                  <a:lnTo>
                    <a:pt x="739" y="3693"/>
                  </a:lnTo>
                  <a:lnTo>
                    <a:pt x="636" y="4288"/>
                  </a:lnTo>
                  <a:lnTo>
                    <a:pt x="534" y="4862"/>
                  </a:lnTo>
                  <a:lnTo>
                    <a:pt x="451" y="5457"/>
                  </a:lnTo>
                  <a:lnTo>
                    <a:pt x="349" y="6463"/>
                  </a:lnTo>
                  <a:lnTo>
                    <a:pt x="287" y="6955"/>
                  </a:lnTo>
                  <a:lnTo>
                    <a:pt x="267" y="7468"/>
                  </a:lnTo>
                  <a:lnTo>
                    <a:pt x="246" y="7960"/>
                  </a:lnTo>
                  <a:lnTo>
                    <a:pt x="267" y="8473"/>
                  </a:lnTo>
                  <a:lnTo>
                    <a:pt x="287" y="8965"/>
                  </a:lnTo>
                  <a:lnTo>
                    <a:pt x="328" y="9478"/>
                  </a:lnTo>
                  <a:lnTo>
                    <a:pt x="390" y="9847"/>
                  </a:lnTo>
                  <a:lnTo>
                    <a:pt x="472" y="10237"/>
                  </a:lnTo>
                  <a:lnTo>
                    <a:pt x="575" y="10586"/>
                  </a:lnTo>
                  <a:lnTo>
                    <a:pt x="698" y="10935"/>
                  </a:lnTo>
                  <a:lnTo>
                    <a:pt x="841" y="11283"/>
                  </a:lnTo>
                  <a:lnTo>
                    <a:pt x="1005" y="11612"/>
                  </a:lnTo>
                  <a:lnTo>
                    <a:pt x="1190" y="11940"/>
                  </a:lnTo>
                  <a:lnTo>
                    <a:pt x="1416" y="12268"/>
                  </a:lnTo>
                  <a:lnTo>
                    <a:pt x="1621" y="12514"/>
                  </a:lnTo>
                  <a:lnTo>
                    <a:pt x="1723" y="12637"/>
                  </a:lnTo>
                  <a:lnTo>
                    <a:pt x="1846" y="12740"/>
                  </a:lnTo>
                  <a:lnTo>
                    <a:pt x="1969" y="12842"/>
                  </a:lnTo>
                  <a:lnTo>
                    <a:pt x="2113" y="12924"/>
                  </a:lnTo>
                  <a:lnTo>
                    <a:pt x="2257" y="12986"/>
                  </a:lnTo>
                  <a:lnTo>
                    <a:pt x="2421" y="13007"/>
                  </a:lnTo>
                  <a:lnTo>
                    <a:pt x="2811" y="13068"/>
                  </a:lnTo>
                  <a:lnTo>
                    <a:pt x="3180" y="13089"/>
                  </a:lnTo>
                  <a:lnTo>
                    <a:pt x="3549" y="13089"/>
                  </a:lnTo>
                  <a:lnTo>
                    <a:pt x="3918" y="13048"/>
                  </a:lnTo>
                  <a:lnTo>
                    <a:pt x="4267" y="12965"/>
                  </a:lnTo>
                  <a:lnTo>
                    <a:pt x="4616" y="12842"/>
                  </a:lnTo>
                  <a:lnTo>
                    <a:pt x="4800" y="12760"/>
                  </a:lnTo>
                  <a:lnTo>
                    <a:pt x="4965" y="12658"/>
                  </a:lnTo>
                  <a:lnTo>
                    <a:pt x="5129" y="12555"/>
                  </a:lnTo>
                  <a:lnTo>
                    <a:pt x="5293" y="12432"/>
                  </a:lnTo>
                  <a:lnTo>
                    <a:pt x="5580" y="12186"/>
                  </a:lnTo>
                  <a:lnTo>
                    <a:pt x="5867" y="11940"/>
                  </a:lnTo>
                  <a:lnTo>
                    <a:pt x="6400" y="11427"/>
                  </a:lnTo>
                  <a:lnTo>
                    <a:pt x="6913" y="10853"/>
                  </a:lnTo>
                  <a:lnTo>
                    <a:pt x="7406" y="10278"/>
                  </a:lnTo>
                  <a:lnTo>
                    <a:pt x="8083" y="9417"/>
                  </a:lnTo>
                  <a:lnTo>
                    <a:pt x="8760" y="8555"/>
                  </a:lnTo>
                  <a:lnTo>
                    <a:pt x="8965" y="8309"/>
                  </a:lnTo>
                  <a:lnTo>
                    <a:pt x="9170" y="8104"/>
                  </a:lnTo>
                  <a:lnTo>
                    <a:pt x="9396" y="7919"/>
                  </a:lnTo>
                  <a:lnTo>
                    <a:pt x="9642" y="7755"/>
                  </a:lnTo>
                  <a:lnTo>
                    <a:pt x="9888" y="7591"/>
                  </a:lnTo>
                  <a:lnTo>
                    <a:pt x="10134" y="7447"/>
                  </a:lnTo>
                  <a:lnTo>
                    <a:pt x="10401" y="7324"/>
                  </a:lnTo>
                  <a:lnTo>
                    <a:pt x="10688" y="7201"/>
                  </a:lnTo>
                  <a:lnTo>
                    <a:pt x="10873" y="7140"/>
                  </a:lnTo>
                  <a:lnTo>
                    <a:pt x="11037" y="7119"/>
                  </a:lnTo>
                  <a:lnTo>
                    <a:pt x="11201" y="7098"/>
                  </a:lnTo>
                  <a:lnTo>
                    <a:pt x="11365" y="7119"/>
                  </a:lnTo>
                  <a:lnTo>
                    <a:pt x="11508" y="7160"/>
                  </a:lnTo>
                  <a:lnTo>
                    <a:pt x="11673" y="7222"/>
                  </a:lnTo>
                  <a:lnTo>
                    <a:pt x="11816" y="7304"/>
                  </a:lnTo>
                  <a:lnTo>
                    <a:pt x="11960" y="7406"/>
                  </a:lnTo>
                  <a:lnTo>
                    <a:pt x="12144" y="7550"/>
                  </a:lnTo>
                  <a:lnTo>
                    <a:pt x="12308" y="7714"/>
                  </a:lnTo>
                  <a:lnTo>
                    <a:pt x="12452" y="7878"/>
                  </a:lnTo>
                  <a:lnTo>
                    <a:pt x="12596" y="8063"/>
                  </a:lnTo>
                  <a:lnTo>
                    <a:pt x="12719" y="8247"/>
                  </a:lnTo>
                  <a:lnTo>
                    <a:pt x="12842" y="8452"/>
                  </a:lnTo>
                  <a:lnTo>
                    <a:pt x="13047" y="8863"/>
                  </a:lnTo>
                  <a:lnTo>
                    <a:pt x="14155" y="11386"/>
                  </a:lnTo>
                  <a:lnTo>
                    <a:pt x="14380" y="11878"/>
                  </a:lnTo>
                  <a:lnTo>
                    <a:pt x="14647" y="12350"/>
                  </a:lnTo>
                  <a:lnTo>
                    <a:pt x="14791" y="12596"/>
                  </a:lnTo>
                  <a:lnTo>
                    <a:pt x="14934" y="12822"/>
                  </a:lnTo>
                  <a:lnTo>
                    <a:pt x="15098" y="13048"/>
                  </a:lnTo>
                  <a:lnTo>
                    <a:pt x="15283" y="13253"/>
                  </a:lnTo>
                  <a:lnTo>
                    <a:pt x="15550" y="13519"/>
                  </a:lnTo>
                  <a:lnTo>
                    <a:pt x="15857" y="13745"/>
                  </a:lnTo>
                  <a:lnTo>
                    <a:pt x="16145" y="13930"/>
                  </a:lnTo>
                  <a:lnTo>
                    <a:pt x="16473" y="14073"/>
                  </a:lnTo>
                  <a:lnTo>
                    <a:pt x="16801" y="14176"/>
                  </a:lnTo>
                  <a:lnTo>
                    <a:pt x="17150" y="14237"/>
                  </a:lnTo>
                  <a:lnTo>
                    <a:pt x="17519" y="14258"/>
                  </a:lnTo>
                  <a:lnTo>
                    <a:pt x="17909" y="14237"/>
                  </a:lnTo>
                  <a:lnTo>
                    <a:pt x="18299" y="14176"/>
                  </a:lnTo>
                  <a:lnTo>
                    <a:pt x="18668" y="14073"/>
                  </a:lnTo>
                  <a:lnTo>
                    <a:pt x="19017" y="13950"/>
                  </a:lnTo>
                  <a:lnTo>
                    <a:pt x="19345" y="13786"/>
                  </a:lnTo>
                  <a:lnTo>
                    <a:pt x="19673" y="13601"/>
                  </a:lnTo>
                  <a:lnTo>
                    <a:pt x="19981" y="13396"/>
                  </a:lnTo>
                  <a:lnTo>
                    <a:pt x="20268" y="13150"/>
                  </a:lnTo>
                  <a:lnTo>
                    <a:pt x="20555" y="12904"/>
                  </a:lnTo>
                  <a:lnTo>
                    <a:pt x="20801" y="12658"/>
                  </a:lnTo>
                  <a:lnTo>
                    <a:pt x="21027" y="12412"/>
                  </a:lnTo>
                  <a:lnTo>
                    <a:pt x="21253" y="12145"/>
                  </a:lnTo>
                  <a:lnTo>
                    <a:pt x="21458" y="11858"/>
                  </a:lnTo>
                  <a:lnTo>
                    <a:pt x="21642" y="11571"/>
                  </a:lnTo>
                  <a:lnTo>
                    <a:pt x="21827" y="11283"/>
                  </a:lnTo>
                  <a:lnTo>
                    <a:pt x="21991" y="10976"/>
                  </a:lnTo>
                  <a:lnTo>
                    <a:pt x="22155" y="10668"/>
                  </a:lnTo>
                  <a:lnTo>
                    <a:pt x="22463" y="10053"/>
                  </a:lnTo>
                  <a:lnTo>
                    <a:pt x="22771" y="9458"/>
                  </a:lnTo>
                  <a:lnTo>
                    <a:pt x="22996" y="9109"/>
                  </a:lnTo>
                  <a:lnTo>
                    <a:pt x="23222" y="8781"/>
                  </a:lnTo>
                  <a:lnTo>
                    <a:pt x="23468" y="8452"/>
                  </a:lnTo>
                  <a:lnTo>
                    <a:pt x="23735" y="8165"/>
                  </a:lnTo>
                  <a:lnTo>
                    <a:pt x="24001" y="7878"/>
                  </a:lnTo>
                  <a:lnTo>
                    <a:pt x="24289" y="7591"/>
                  </a:lnTo>
                  <a:lnTo>
                    <a:pt x="24904" y="7078"/>
                  </a:lnTo>
                  <a:lnTo>
                    <a:pt x="25027" y="6975"/>
                  </a:lnTo>
                  <a:lnTo>
                    <a:pt x="25150" y="6893"/>
                  </a:lnTo>
                  <a:lnTo>
                    <a:pt x="25273" y="6832"/>
                  </a:lnTo>
                  <a:lnTo>
                    <a:pt x="25417" y="6791"/>
                  </a:lnTo>
                  <a:lnTo>
                    <a:pt x="25540" y="6750"/>
                  </a:lnTo>
                  <a:lnTo>
                    <a:pt x="25684" y="6729"/>
                  </a:lnTo>
                  <a:lnTo>
                    <a:pt x="25848" y="6729"/>
                  </a:lnTo>
                  <a:lnTo>
                    <a:pt x="26012" y="6750"/>
                  </a:lnTo>
                  <a:lnTo>
                    <a:pt x="26278" y="6811"/>
                  </a:lnTo>
                  <a:lnTo>
                    <a:pt x="26545" y="6832"/>
                  </a:lnTo>
                  <a:lnTo>
                    <a:pt x="27099" y="6893"/>
                  </a:lnTo>
                  <a:lnTo>
                    <a:pt x="27284" y="6914"/>
                  </a:lnTo>
                  <a:lnTo>
                    <a:pt x="27468" y="6893"/>
                  </a:lnTo>
                  <a:lnTo>
                    <a:pt x="27632" y="6873"/>
                  </a:lnTo>
                  <a:lnTo>
                    <a:pt x="27796" y="6791"/>
                  </a:lnTo>
                  <a:lnTo>
                    <a:pt x="27858" y="6750"/>
                  </a:lnTo>
                  <a:lnTo>
                    <a:pt x="27899" y="6709"/>
                  </a:lnTo>
                  <a:lnTo>
                    <a:pt x="27961" y="6586"/>
                  </a:lnTo>
                  <a:lnTo>
                    <a:pt x="27961" y="6504"/>
                  </a:lnTo>
                  <a:lnTo>
                    <a:pt x="27940" y="6442"/>
                  </a:lnTo>
                  <a:lnTo>
                    <a:pt x="27899" y="6381"/>
                  </a:lnTo>
                  <a:lnTo>
                    <a:pt x="27838" y="6360"/>
                  </a:lnTo>
                  <a:lnTo>
                    <a:pt x="27099" y="6114"/>
                  </a:lnTo>
                  <a:lnTo>
                    <a:pt x="26730" y="5991"/>
                  </a:lnTo>
                  <a:lnTo>
                    <a:pt x="26361" y="5909"/>
                  </a:lnTo>
                  <a:lnTo>
                    <a:pt x="25991" y="5847"/>
                  </a:lnTo>
                  <a:lnTo>
                    <a:pt x="25643" y="5827"/>
                  </a:lnTo>
                  <a:lnTo>
                    <a:pt x="25314" y="5868"/>
                  </a:lnTo>
                  <a:lnTo>
                    <a:pt x="24966" y="5929"/>
                  </a:lnTo>
                  <a:lnTo>
                    <a:pt x="24658" y="6032"/>
                  </a:lnTo>
                  <a:lnTo>
                    <a:pt x="24330" y="6196"/>
                  </a:lnTo>
                  <a:lnTo>
                    <a:pt x="24042" y="6381"/>
                  </a:lnTo>
                  <a:lnTo>
                    <a:pt x="23735" y="6627"/>
                  </a:lnTo>
                  <a:lnTo>
                    <a:pt x="23386" y="6975"/>
                  </a:lnTo>
                  <a:lnTo>
                    <a:pt x="23058" y="7304"/>
                  </a:lnTo>
                  <a:lnTo>
                    <a:pt x="22730" y="7673"/>
                  </a:lnTo>
                  <a:lnTo>
                    <a:pt x="22422" y="8022"/>
                  </a:lnTo>
                  <a:lnTo>
                    <a:pt x="22135" y="8411"/>
                  </a:lnTo>
                  <a:lnTo>
                    <a:pt x="21847" y="8801"/>
                  </a:lnTo>
                  <a:lnTo>
                    <a:pt x="21601" y="9211"/>
                  </a:lnTo>
                  <a:lnTo>
                    <a:pt x="21355" y="9622"/>
                  </a:lnTo>
                  <a:lnTo>
                    <a:pt x="21027" y="10237"/>
                  </a:lnTo>
                  <a:lnTo>
                    <a:pt x="20863" y="10545"/>
                  </a:lnTo>
                  <a:lnTo>
                    <a:pt x="20678" y="10832"/>
                  </a:lnTo>
                  <a:lnTo>
                    <a:pt x="20473" y="11140"/>
                  </a:lnTo>
                  <a:lnTo>
                    <a:pt x="20247" y="11427"/>
                  </a:lnTo>
                  <a:lnTo>
                    <a:pt x="20001" y="11694"/>
                  </a:lnTo>
                  <a:lnTo>
                    <a:pt x="19755" y="11960"/>
                  </a:lnTo>
                  <a:lnTo>
                    <a:pt x="19488" y="12206"/>
                  </a:lnTo>
                  <a:lnTo>
                    <a:pt x="19201" y="12453"/>
                  </a:lnTo>
                  <a:lnTo>
                    <a:pt x="18914" y="12658"/>
                  </a:lnTo>
                  <a:lnTo>
                    <a:pt x="18606" y="12863"/>
                  </a:lnTo>
                  <a:lnTo>
                    <a:pt x="18381" y="12986"/>
                  </a:lnTo>
                  <a:lnTo>
                    <a:pt x="18155" y="13068"/>
                  </a:lnTo>
                  <a:lnTo>
                    <a:pt x="17929" y="13130"/>
                  </a:lnTo>
                  <a:lnTo>
                    <a:pt x="17704" y="13130"/>
                  </a:lnTo>
                  <a:lnTo>
                    <a:pt x="17478" y="13109"/>
                  </a:lnTo>
                  <a:lnTo>
                    <a:pt x="17252" y="13048"/>
                  </a:lnTo>
                  <a:lnTo>
                    <a:pt x="17027" y="12945"/>
                  </a:lnTo>
                  <a:lnTo>
                    <a:pt x="16801" y="12822"/>
                  </a:lnTo>
                  <a:lnTo>
                    <a:pt x="16637" y="12699"/>
                  </a:lnTo>
                  <a:lnTo>
                    <a:pt x="16473" y="12555"/>
                  </a:lnTo>
                  <a:lnTo>
                    <a:pt x="16329" y="12412"/>
                  </a:lnTo>
                  <a:lnTo>
                    <a:pt x="16206" y="12247"/>
                  </a:lnTo>
                  <a:lnTo>
                    <a:pt x="16083" y="12083"/>
                  </a:lnTo>
                  <a:lnTo>
                    <a:pt x="15980" y="11919"/>
                  </a:lnTo>
                  <a:lnTo>
                    <a:pt x="15775" y="11550"/>
                  </a:lnTo>
                  <a:lnTo>
                    <a:pt x="15201" y="10196"/>
                  </a:lnTo>
                  <a:lnTo>
                    <a:pt x="14586" y="8822"/>
                  </a:lnTo>
                  <a:lnTo>
                    <a:pt x="14278" y="8145"/>
                  </a:lnTo>
                  <a:lnTo>
                    <a:pt x="14093" y="7796"/>
                  </a:lnTo>
                  <a:lnTo>
                    <a:pt x="13909" y="7468"/>
                  </a:lnTo>
                  <a:lnTo>
                    <a:pt x="13744" y="7222"/>
                  </a:lnTo>
                  <a:lnTo>
                    <a:pt x="13560" y="6975"/>
                  </a:lnTo>
                  <a:lnTo>
                    <a:pt x="13355" y="6770"/>
                  </a:lnTo>
                  <a:lnTo>
                    <a:pt x="13150" y="6606"/>
                  </a:lnTo>
                  <a:lnTo>
                    <a:pt x="12924" y="6442"/>
                  </a:lnTo>
                  <a:lnTo>
                    <a:pt x="12698" y="6298"/>
                  </a:lnTo>
                  <a:lnTo>
                    <a:pt x="12452" y="6196"/>
                  </a:lnTo>
                  <a:lnTo>
                    <a:pt x="12185" y="6114"/>
                  </a:lnTo>
                  <a:lnTo>
                    <a:pt x="11939" y="6052"/>
                  </a:lnTo>
                  <a:lnTo>
                    <a:pt x="11673" y="6011"/>
                  </a:lnTo>
                  <a:lnTo>
                    <a:pt x="11406" y="5991"/>
                  </a:lnTo>
                  <a:lnTo>
                    <a:pt x="11139" y="5991"/>
                  </a:lnTo>
                  <a:lnTo>
                    <a:pt x="10873" y="6011"/>
                  </a:lnTo>
                  <a:lnTo>
                    <a:pt x="10606" y="6073"/>
                  </a:lnTo>
                  <a:lnTo>
                    <a:pt x="10339" y="6134"/>
                  </a:lnTo>
                  <a:lnTo>
                    <a:pt x="10093" y="6216"/>
                  </a:lnTo>
                  <a:lnTo>
                    <a:pt x="9867" y="6319"/>
                  </a:lnTo>
                  <a:lnTo>
                    <a:pt x="9642" y="6401"/>
                  </a:lnTo>
                  <a:lnTo>
                    <a:pt x="9437" y="6524"/>
                  </a:lnTo>
                  <a:lnTo>
                    <a:pt x="9231" y="6647"/>
                  </a:lnTo>
                  <a:lnTo>
                    <a:pt x="8842" y="6914"/>
                  </a:lnTo>
                  <a:lnTo>
                    <a:pt x="8472" y="7242"/>
                  </a:lnTo>
                  <a:lnTo>
                    <a:pt x="8062" y="7652"/>
                  </a:lnTo>
                  <a:lnTo>
                    <a:pt x="7693" y="8083"/>
                  </a:lnTo>
                  <a:lnTo>
                    <a:pt x="7344" y="8534"/>
                  </a:lnTo>
                  <a:lnTo>
                    <a:pt x="7016" y="9006"/>
                  </a:lnTo>
                  <a:lnTo>
                    <a:pt x="6544" y="9622"/>
                  </a:lnTo>
                  <a:lnTo>
                    <a:pt x="6052" y="10237"/>
                  </a:lnTo>
                  <a:lnTo>
                    <a:pt x="5785" y="10524"/>
                  </a:lnTo>
                  <a:lnTo>
                    <a:pt x="5518" y="10812"/>
                  </a:lnTo>
                  <a:lnTo>
                    <a:pt x="5252" y="11078"/>
                  </a:lnTo>
                  <a:lnTo>
                    <a:pt x="4965" y="11345"/>
                  </a:lnTo>
                  <a:lnTo>
                    <a:pt x="4698" y="11550"/>
                  </a:lnTo>
                  <a:lnTo>
                    <a:pt x="4411" y="11755"/>
                  </a:lnTo>
                  <a:lnTo>
                    <a:pt x="4103" y="11919"/>
                  </a:lnTo>
                  <a:lnTo>
                    <a:pt x="3816" y="12083"/>
                  </a:lnTo>
                  <a:lnTo>
                    <a:pt x="3672" y="12124"/>
                  </a:lnTo>
                  <a:lnTo>
                    <a:pt x="3549" y="12165"/>
                  </a:lnTo>
                  <a:lnTo>
                    <a:pt x="3303" y="12165"/>
                  </a:lnTo>
                  <a:lnTo>
                    <a:pt x="3200" y="12145"/>
                  </a:lnTo>
                  <a:lnTo>
                    <a:pt x="3077" y="12104"/>
                  </a:lnTo>
                  <a:lnTo>
                    <a:pt x="2975" y="12042"/>
                  </a:lnTo>
                  <a:lnTo>
                    <a:pt x="2872" y="11960"/>
                  </a:lnTo>
                  <a:lnTo>
                    <a:pt x="2749" y="11858"/>
                  </a:lnTo>
                  <a:lnTo>
                    <a:pt x="2626" y="11755"/>
                  </a:lnTo>
                  <a:lnTo>
                    <a:pt x="2421" y="11509"/>
                  </a:lnTo>
                  <a:lnTo>
                    <a:pt x="2257" y="11263"/>
                  </a:lnTo>
                  <a:lnTo>
                    <a:pt x="2093" y="10996"/>
                  </a:lnTo>
                  <a:lnTo>
                    <a:pt x="1969" y="10729"/>
                  </a:lnTo>
                  <a:lnTo>
                    <a:pt x="1867" y="10463"/>
                  </a:lnTo>
                  <a:lnTo>
                    <a:pt x="1785" y="10176"/>
                  </a:lnTo>
                  <a:lnTo>
                    <a:pt x="1723" y="9888"/>
                  </a:lnTo>
                  <a:lnTo>
                    <a:pt x="1662" y="9601"/>
                  </a:lnTo>
                  <a:lnTo>
                    <a:pt x="1621" y="9293"/>
                  </a:lnTo>
                  <a:lnTo>
                    <a:pt x="1580" y="8801"/>
                  </a:lnTo>
                  <a:lnTo>
                    <a:pt x="1559" y="8309"/>
                  </a:lnTo>
                  <a:lnTo>
                    <a:pt x="1559" y="7816"/>
                  </a:lnTo>
                  <a:lnTo>
                    <a:pt x="1580" y="7324"/>
                  </a:lnTo>
                  <a:lnTo>
                    <a:pt x="1621" y="6832"/>
                  </a:lnTo>
                  <a:lnTo>
                    <a:pt x="1662" y="6339"/>
                  </a:lnTo>
                  <a:lnTo>
                    <a:pt x="1785" y="5375"/>
                  </a:lnTo>
                  <a:lnTo>
                    <a:pt x="1867" y="4739"/>
                  </a:lnTo>
                  <a:lnTo>
                    <a:pt x="1969" y="4083"/>
                  </a:lnTo>
                  <a:lnTo>
                    <a:pt x="2031" y="3426"/>
                  </a:lnTo>
                  <a:lnTo>
                    <a:pt x="2052" y="3098"/>
                  </a:lnTo>
                  <a:lnTo>
                    <a:pt x="2052" y="2750"/>
                  </a:lnTo>
                  <a:lnTo>
                    <a:pt x="2052" y="2073"/>
                  </a:lnTo>
                  <a:lnTo>
                    <a:pt x="2011" y="1621"/>
                  </a:lnTo>
                  <a:lnTo>
                    <a:pt x="1969" y="1355"/>
                  </a:lnTo>
                  <a:lnTo>
                    <a:pt x="1887" y="1088"/>
                  </a:lnTo>
                  <a:lnTo>
                    <a:pt x="1785" y="842"/>
                  </a:lnTo>
                  <a:lnTo>
                    <a:pt x="1662" y="596"/>
                  </a:lnTo>
                  <a:lnTo>
                    <a:pt x="1518" y="411"/>
                  </a:lnTo>
                  <a:lnTo>
                    <a:pt x="1375" y="267"/>
                  </a:lnTo>
                  <a:lnTo>
                    <a:pt x="1190" y="165"/>
                  </a:lnTo>
                  <a:lnTo>
                    <a:pt x="1005" y="83"/>
                  </a:lnTo>
                  <a:lnTo>
                    <a:pt x="780" y="21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5904016" y="3228802"/>
              <a:ext cx="690699" cy="394310"/>
            </a:xfrm>
            <a:custGeom>
              <a:rect b="b" l="l" r="r" t="t"/>
              <a:pathLst>
                <a:path extrusionOk="0" h="18914" w="33131">
                  <a:moveTo>
                    <a:pt x="27777" y="0"/>
                  </a:moveTo>
                  <a:lnTo>
                    <a:pt x="27469" y="21"/>
                  </a:lnTo>
                  <a:lnTo>
                    <a:pt x="27161" y="62"/>
                  </a:lnTo>
                  <a:lnTo>
                    <a:pt x="27018" y="103"/>
                  </a:lnTo>
                  <a:lnTo>
                    <a:pt x="26874" y="164"/>
                  </a:lnTo>
                  <a:lnTo>
                    <a:pt x="26730" y="226"/>
                  </a:lnTo>
                  <a:lnTo>
                    <a:pt x="26587" y="308"/>
                  </a:lnTo>
                  <a:lnTo>
                    <a:pt x="26443" y="390"/>
                  </a:lnTo>
                  <a:lnTo>
                    <a:pt x="26300" y="513"/>
                  </a:lnTo>
                  <a:lnTo>
                    <a:pt x="26094" y="677"/>
                  </a:lnTo>
                  <a:lnTo>
                    <a:pt x="25930" y="862"/>
                  </a:lnTo>
                  <a:lnTo>
                    <a:pt x="25766" y="1046"/>
                  </a:lnTo>
                  <a:lnTo>
                    <a:pt x="25602" y="1251"/>
                  </a:lnTo>
                  <a:lnTo>
                    <a:pt x="25458" y="1457"/>
                  </a:lnTo>
                  <a:lnTo>
                    <a:pt x="25335" y="1662"/>
                  </a:lnTo>
                  <a:lnTo>
                    <a:pt x="25212" y="1887"/>
                  </a:lnTo>
                  <a:lnTo>
                    <a:pt x="25110" y="2113"/>
                  </a:lnTo>
                  <a:lnTo>
                    <a:pt x="24925" y="2564"/>
                  </a:lnTo>
                  <a:lnTo>
                    <a:pt x="24741" y="3016"/>
                  </a:lnTo>
                  <a:lnTo>
                    <a:pt x="24597" y="3467"/>
                  </a:lnTo>
                  <a:lnTo>
                    <a:pt x="24433" y="3918"/>
                  </a:lnTo>
                  <a:lnTo>
                    <a:pt x="24166" y="4841"/>
                  </a:lnTo>
                  <a:lnTo>
                    <a:pt x="23920" y="5785"/>
                  </a:lnTo>
                  <a:lnTo>
                    <a:pt x="23489" y="7467"/>
                  </a:lnTo>
                  <a:lnTo>
                    <a:pt x="23038" y="9149"/>
                  </a:lnTo>
                  <a:lnTo>
                    <a:pt x="22566" y="10831"/>
                  </a:lnTo>
                  <a:lnTo>
                    <a:pt x="22074" y="12493"/>
                  </a:lnTo>
                  <a:lnTo>
                    <a:pt x="21787" y="13314"/>
                  </a:lnTo>
                  <a:lnTo>
                    <a:pt x="21458" y="14134"/>
                  </a:lnTo>
                  <a:lnTo>
                    <a:pt x="21294" y="14524"/>
                  </a:lnTo>
                  <a:lnTo>
                    <a:pt x="21110" y="14914"/>
                  </a:lnTo>
                  <a:lnTo>
                    <a:pt x="20904" y="15303"/>
                  </a:lnTo>
                  <a:lnTo>
                    <a:pt x="20679" y="15673"/>
                  </a:lnTo>
                  <a:lnTo>
                    <a:pt x="20453" y="16001"/>
                  </a:lnTo>
                  <a:lnTo>
                    <a:pt x="20227" y="16309"/>
                  </a:lnTo>
                  <a:lnTo>
                    <a:pt x="20002" y="16575"/>
                  </a:lnTo>
                  <a:lnTo>
                    <a:pt x="19735" y="16842"/>
                  </a:lnTo>
                  <a:lnTo>
                    <a:pt x="19448" y="17088"/>
                  </a:lnTo>
                  <a:lnTo>
                    <a:pt x="19140" y="17314"/>
                  </a:lnTo>
                  <a:lnTo>
                    <a:pt x="18812" y="17498"/>
                  </a:lnTo>
                  <a:lnTo>
                    <a:pt x="18463" y="17663"/>
                  </a:lnTo>
                  <a:lnTo>
                    <a:pt x="18340" y="17704"/>
                  </a:lnTo>
                  <a:lnTo>
                    <a:pt x="18217" y="17745"/>
                  </a:lnTo>
                  <a:lnTo>
                    <a:pt x="18094" y="17765"/>
                  </a:lnTo>
                  <a:lnTo>
                    <a:pt x="17848" y="17765"/>
                  </a:lnTo>
                  <a:lnTo>
                    <a:pt x="17725" y="17724"/>
                  </a:lnTo>
                  <a:lnTo>
                    <a:pt x="17499" y="17663"/>
                  </a:lnTo>
                  <a:lnTo>
                    <a:pt x="17335" y="17581"/>
                  </a:lnTo>
                  <a:lnTo>
                    <a:pt x="17171" y="17478"/>
                  </a:lnTo>
                  <a:lnTo>
                    <a:pt x="16904" y="17232"/>
                  </a:lnTo>
                  <a:lnTo>
                    <a:pt x="16638" y="16945"/>
                  </a:lnTo>
                  <a:lnTo>
                    <a:pt x="16391" y="16657"/>
                  </a:lnTo>
                  <a:lnTo>
                    <a:pt x="16186" y="16350"/>
                  </a:lnTo>
                  <a:lnTo>
                    <a:pt x="16022" y="16021"/>
                  </a:lnTo>
                  <a:lnTo>
                    <a:pt x="15858" y="15673"/>
                  </a:lnTo>
                  <a:lnTo>
                    <a:pt x="15735" y="15324"/>
                  </a:lnTo>
                  <a:lnTo>
                    <a:pt x="15612" y="14955"/>
                  </a:lnTo>
                  <a:lnTo>
                    <a:pt x="15509" y="14585"/>
                  </a:lnTo>
                  <a:lnTo>
                    <a:pt x="15366" y="13991"/>
                  </a:lnTo>
                  <a:lnTo>
                    <a:pt x="15243" y="13396"/>
                  </a:lnTo>
                  <a:lnTo>
                    <a:pt x="15119" y="12780"/>
                  </a:lnTo>
                  <a:lnTo>
                    <a:pt x="15037" y="12165"/>
                  </a:lnTo>
                  <a:lnTo>
                    <a:pt x="14873" y="10934"/>
                  </a:lnTo>
                  <a:lnTo>
                    <a:pt x="14750" y="9703"/>
                  </a:lnTo>
                  <a:lnTo>
                    <a:pt x="14627" y="8452"/>
                  </a:lnTo>
                  <a:lnTo>
                    <a:pt x="14545" y="7200"/>
                  </a:lnTo>
                  <a:lnTo>
                    <a:pt x="14484" y="6565"/>
                  </a:lnTo>
                  <a:lnTo>
                    <a:pt x="14422" y="5949"/>
                  </a:lnTo>
                  <a:lnTo>
                    <a:pt x="14340" y="5313"/>
                  </a:lnTo>
                  <a:lnTo>
                    <a:pt x="14237" y="4698"/>
                  </a:lnTo>
                  <a:lnTo>
                    <a:pt x="14094" y="4021"/>
                  </a:lnTo>
                  <a:lnTo>
                    <a:pt x="13991" y="3693"/>
                  </a:lnTo>
                  <a:lnTo>
                    <a:pt x="13889" y="3364"/>
                  </a:lnTo>
                  <a:lnTo>
                    <a:pt x="13766" y="3057"/>
                  </a:lnTo>
                  <a:lnTo>
                    <a:pt x="13642" y="2728"/>
                  </a:lnTo>
                  <a:lnTo>
                    <a:pt x="13499" y="2421"/>
                  </a:lnTo>
                  <a:lnTo>
                    <a:pt x="13335" y="2113"/>
                  </a:lnTo>
                  <a:lnTo>
                    <a:pt x="13109" y="1723"/>
                  </a:lnTo>
                  <a:lnTo>
                    <a:pt x="12986" y="1539"/>
                  </a:lnTo>
                  <a:lnTo>
                    <a:pt x="12842" y="1374"/>
                  </a:lnTo>
                  <a:lnTo>
                    <a:pt x="12719" y="1231"/>
                  </a:lnTo>
                  <a:lnTo>
                    <a:pt x="12576" y="1087"/>
                  </a:lnTo>
                  <a:lnTo>
                    <a:pt x="12412" y="964"/>
                  </a:lnTo>
                  <a:lnTo>
                    <a:pt x="12248" y="841"/>
                  </a:lnTo>
                  <a:lnTo>
                    <a:pt x="12083" y="739"/>
                  </a:lnTo>
                  <a:lnTo>
                    <a:pt x="11919" y="657"/>
                  </a:lnTo>
                  <a:lnTo>
                    <a:pt x="11735" y="595"/>
                  </a:lnTo>
                  <a:lnTo>
                    <a:pt x="11530" y="533"/>
                  </a:lnTo>
                  <a:lnTo>
                    <a:pt x="11345" y="492"/>
                  </a:lnTo>
                  <a:lnTo>
                    <a:pt x="11140" y="472"/>
                  </a:lnTo>
                  <a:lnTo>
                    <a:pt x="10278" y="472"/>
                  </a:lnTo>
                  <a:lnTo>
                    <a:pt x="10094" y="492"/>
                  </a:lnTo>
                  <a:lnTo>
                    <a:pt x="9909" y="513"/>
                  </a:lnTo>
                  <a:lnTo>
                    <a:pt x="9540" y="595"/>
                  </a:lnTo>
                  <a:lnTo>
                    <a:pt x="9211" y="739"/>
                  </a:lnTo>
                  <a:lnTo>
                    <a:pt x="8719" y="985"/>
                  </a:lnTo>
                  <a:lnTo>
                    <a:pt x="8268" y="1251"/>
                  </a:lnTo>
                  <a:lnTo>
                    <a:pt x="7858" y="1559"/>
                  </a:lnTo>
                  <a:lnTo>
                    <a:pt x="7447" y="1908"/>
                  </a:lnTo>
                  <a:lnTo>
                    <a:pt x="7078" y="2257"/>
                  </a:lnTo>
                  <a:lnTo>
                    <a:pt x="6729" y="2646"/>
                  </a:lnTo>
                  <a:lnTo>
                    <a:pt x="6401" y="3057"/>
                  </a:lnTo>
                  <a:lnTo>
                    <a:pt x="6073" y="3487"/>
                  </a:lnTo>
                  <a:lnTo>
                    <a:pt x="5724" y="4041"/>
                  </a:lnTo>
                  <a:lnTo>
                    <a:pt x="5396" y="4575"/>
                  </a:lnTo>
                  <a:lnTo>
                    <a:pt x="5068" y="5129"/>
                  </a:lnTo>
                  <a:lnTo>
                    <a:pt x="4739" y="5682"/>
                  </a:lnTo>
                  <a:lnTo>
                    <a:pt x="4145" y="6831"/>
                  </a:lnTo>
                  <a:lnTo>
                    <a:pt x="3591" y="7980"/>
                  </a:lnTo>
                  <a:lnTo>
                    <a:pt x="3324" y="8513"/>
                  </a:lnTo>
                  <a:lnTo>
                    <a:pt x="3057" y="9047"/>
                  </a:lnTo>
                  <a:lnTo>
                    <a:pt x="2770" y="9580"/>
                  </a:lnTo>
                  <a:lnTo>
                    <a:pt x="2627" y="9826"/>
                  </a:lnTo>
                  <a:lnTo>
                    <a:pt x="2462" y="10072"/>
                  </a:lnTo>
                  <a:lnTo>
                    <a:pt x="2216" y="10380"/>
                  </a:lnTo>
                  <a:lnTo>
                    <a:pt x="1991" y="10688"/>
                  </a:lnTo>
                  <a:lnTo>
                    <a:pt x="1744" y="10955"/>
                  </a:lnTo>
                  <a:lnTo>
                    <a:pt x="1457" y="11201"/>
                  </a:lnTo>
                  <a:lnTo>
                    <a:pt x="1170" y="11406"/>
                  </a:lnTo>
                  <a:lnTo>
                    <a:pt x="1006" y="11508"/>
                  </a:lnTo>
                  <a:lnTo>
                    <a:pt x="842" y="11570"/>
                  </a:lnTo>
                  <a:lnTo>
                    <a:pt x="657" y="11652"/>
                  </a:lnTo>
                  <a:lnTo>
                    <a:pt x="473" y="11693"/>
                  </a:lnTo>
                  <a:lnTo>
                    <a:pt x="288" y="11734"/>
                  </a:lnTo>
                  <a:lnTo>
                    <a:pt x="83" y="11755"/>
                  </a:lnTo>
                  <a:lnTo>
                    <a:pt x="42" y="11775"/>
                  </a:lnTo>
                  <a:lnTo>
                    <a:pt x="21" y="11816"/>
                  </a:lnTo>
                  <a:lnTo>
                    <a:pt x="1" y="11857"/>
                  </a:lnTo>
                  <a:lnTo>
                    <a:pt x="1" y="11898"/>
                  </a:lnTo>
                  <a:lnTo>
                    <a:pt x="21" y="11980"/>
                  </a:lnTo>
                  <a:lnTo>
                    <a:pt x="62" y="12001"/>
                  </a:lnTo>
                  <a:lnTo>
                    <a:pt x="83" y="12042"/>
                  </a:lnTo>
                  <a:lnTo>
                    <a:pt x="185" y="12083"/>
                  </a:lnTo>
                  <a:lnTo>
                    <a:pt x="288" y="12103"/>
                  </a:lnTo>
                  <a:lnTo>
                    <a:pt x="493" y="12124"/>
                  </a:lnTo>
                  <a:lnTo>
                    <a:pt x="698" y="12103"/>
                  </a:lnTo>
                  <a:lnTo>
                    <a:pt x="903" y="12062"/>
                  </a:lnTo>
                  <a:lnTo>
                    <a:pt x="1129" y="12001"/>
                  </a:lnTo>
                  <a:lnTo>
                    <a:pt x="1355" y="11939"/>
                  </a:lnTo>
                  <a:lnTo>
                    <a:pt x="1580" y="11837"/>
                  </a:lnTo>
                  <a:lnTo>
                    <a:pt x="1785" y="11734"/>
                  </a:lnTo>
                  <a:lnTo>
                    <a:pt x="2011" y="11631"/>
                  </a:lnTo>
                  <a:lnTo>
                    <a:pt x="2196" y="11488"/>
                  </a:lnTo>
                  <a:lnTo>
                    <a:pt x="2401" y="11344"/>
                  </a:lnTo>
                  <a:lnTo>
                    <a:pt x="2585" y="11180"/>
                  </a:lnTo>
                  <a:lnTo>
                    <a:pt x="2955" y="10790"/>
                  </a:lnTo>
                  <a:lnTo>
                    <a:pt x="3324" y="10380"/>
                  </a:lnTo>
                  <a:lnTo>
                    <a:pt x="3652" y="9929"/>
                  </a:lnTo>
                  <a:lnTo>
                    <a:pt x="3939" y="9457"/>
                  </a:lnTo>
                  <a:lnTo>
                    <a:pt x="5211" y="7139"/>
                  </a:lnTo>
                  <a:lnTo>
                    <a:pt x="5704" y="6257"/>
                  </a:lnTo>
                  <a:lnTo>
                    <a:pt x="6216" y="5395"/>
                  </a:lnTo>
                  <a:lnTo>
                    <a:pt x="6770" y="4554"/>
                  </a:lnTo>
                  <a:lnTo>
                    <a:pt x="7078" y="4123"/>
                  </a:lnTo>
                  <a:lnTo>
                    <a:pt x="7365" y="3734"/>
                  </a:lnTo>
                  <a:lnTo>
                    <a:pt x="7611" y="3446"/>
                  </a:lnTo>
                  <a:lnTo>
                    <a:pt x="7858" y="3159"/>
                  </a:lnTo>
                  <a:lnTo>
                    <a:pt x="8124" y="2913"/>
                  </a:lnTo>
                  <a:lnTo>
                    <a:pt x="8391" y="2667"/>
                  </a:lnTo>
                  <a:lnTo>
                    <a:pt x="8678" y="2441"/>
                  </a:lnTo>
                  <a:lnTo>
                    <a:pt x="8965" y="2216"/>
                  </a:lnTo>
                  <a:lnTo>
                    <a:pt x="9273" y="2010"/>
                  </a:lnTo>
                  <a:lnTo>
                    <a:pt x="9581" y="1826"/>
                  </a:lnTo>
                  <a:lnTo>
                    <a:pt x="9888" y="1682"/>
                  </a:lnTo>
                  <a:lnTo>
                    <a:pt x="10032" y="1621"/>
                  </a:lnTo>
                  <a:lnTo>
                    <a:pt x="10176" y="1580"/>
                  </a:lnTo>
                  <a:lnTo>
                    <a:pt x="10319" y="1559"/>
                  </a:lnTo>
                  <a:lnTo>
                    <a:pt x="10442" y="1539"/>
                  </a:lnTo>
                  <a:lnTo>
                    <a:pt x="10586" y="1539"/>
                  </a:lnTo>
                  <a:lnTo>
                    <a:pt x="10709" y="1559"/>
                  </a:lnTo>
                  <a:lnTo>
                    <a:pt x="10853" y="1600"/>
                  </a:lnTo>
                  <a:lnTo>
                    <a:pt x="10976" y="1641"/>
                  </a:lnTo>
                  <a:lnTo>
                    <a:pt x="11099" y="1703"/>
                  </a:lnTo>
                  <a:lnTo>
                    <a:pt x="11222" y="1764"/>
                  </a:lnTo>
                  <a:lnTo>
                    <a:pt x="11345" y="1867"/>
                  </a:lnTo>
                  <a:lnTo>
                    <a:pt x="11447" y="1969"/>
                  </a:lnTo>
                  <a:lnTo>
                    <a:pt x="11694" y="2216"/>
                  </a:lnTo>
                  <a:lnTo>
                    <a:pt x="11796" y="2359"/>
                  </a:lnTo>
                  <a:lnTo>
                    <a:pt x="11899" y="2503"/>
                  </a:lnTo>
                  <a:lnTo>
                    <a:pt x="12083" y="2810"/>
                  </a:lnTo>
                  <a:lnTo>
                    <a:pt x="12207" y="3036"/>
                  </a:lnTo>
                  <a:lnTo>
                    <a:pt x="12309" y="3282"/>
                  </a:lnTo>
                  <a:lnTo>
                    <a:pt x="12473" y="3754"/>
                  </a:lnTo>
                  <a:lnTo>
                    <a:pt x="12617" y="4226"/>
                  </a:lnTo>
                  <a:lnTo>
                    <a:pt x="12719" y="4718"/>
                  </a:lnTo>
                  <a:lnTo>
                    <a:pt x="12801" y="5190"/>
                  </a:lnTo>
                  <a:lnTo>
                    <a:pt x="12883" y="5682"/>
                  </a:lnTo>
                  <a:lnTo>
                    <a:pt x="12986" y="6626"/>
                  </a:lnTo>
                  <a:lnTo>
                    <a:pt x="13068" y="7590"/>
                  </a:lnTo>
                  <a:lnTo>
                    <a:pt x="13130" y="8554"/>
                  </a:lnTo>
                  <a:lnTo>
                    <a:pt x="13253" y="9888"/>
                  </a:lnTo>
                  <a:lnTo>
                    <a:pt x="13396" y="11201"/>
                  </a:lnTo>
                  <a:lnTo>
                    <a:pt x="13478" y="11857"/>
                  </a:lnTo>
                  <a:lnTo>
                    <a:pt x="13581" y="12514"/>
                  </a:lnTo>
                  <a:lnTo>
                    <a:pt x="13704" y="13170"/>
                  </a:lnTo>
                  <a:lnTo>
                    <a:pt x="13827" y="13826"/>
                  </a:lnTo>
                  <a:lnTo>
                    <a:pt x="13971" y="14421"/>
                  </a:lnTo>
                  <a:lnTo>
                    <a:pt x="14114" y="15037"/>
                  </a:lnTo>
                  <a:lnTo>
                    <a:pt x="14319" y="15611"/>
                  </a:lnTo>
                  <a:lnTo>
                    <a:pt x="14545" y="16186"/>
                  </a:lnTo>
                  <a:lnTo>
                    <a:pt x="14709" y="16555"/>
                  </a:lnTo>
                  <a:lnTo>
                    <a:pt x="14914" y="16904"/>
                  </a:lnTo>
                  <a:lnTo>
                    <a:pt x="15119" y="17252"/>
                  </a:lnTo>
                  <a:lnTo>
                    <a:pt x="15366" y="17560"/>
                  </a:lnTo>
                  <a:lnTo>
                    <a:pt x="15612" y="17868"/>
                  </a:lnTo>
                  <a:lnTo>
                    <a:pt x="15899" y="18134"/>
                  </a:lnTo>
                  <a:lnTo>
                    <a:pt x="16207" y="18401"/>
                  </a:lnTo>
                  <a:lnTo>
                    <a:pt x="16555" y="18627"/>
                  </a:lnTo>
                  <a:lnTo>
                    <a:pt x="16822" y="18770"/>
                  </a:lnTo>
                  <a:lnTo>
                    <a:pt x="17089" y="18852"/>
                  </a:lnTo>
                  <a:lnTo>
                    <a:pt x="17232" y="18893"/>
                  </a:lnTo>
                  <a:lnTo>
                    <a:pt x="17376" y="18914"/>
                  </a:lnTo>
                  <a:lnTo>
                    <a:pt x="17540" y="18914"/>
                  </a:lnTo>
                  <a:lnTo>
                    <a:pt x="17684" y="18893"/>
                  </a:lnTo>
                  <a:lnTo>
                    <a:pt x="17971" y="18852"/>
                  </a:lnTo>
                  <a:lnTo>
                    <a:pt x="18258" y="18791"/>
                  </a:lnTo>
                  <a:lnTo>
                    <a:pt x="18525" y="18729"/>
                  </a:lnTo>
                  <a:lnTo>
                    <a:pt x="18791" y="18647"/>
                  </a:lnTo>
                  <a:lnTo>
                    <a:pt x="19058" y="18545"/>
                  </a:lnTo>
                  <a:lnTo>
                    <a:pt x="19325" y="18422"/>
                  </a:lnTo>
                  <a:lnTo>
                    <a:pt x="19571" y="18298"/>
                  </a:lnTo>
                  <a:lnTo>
                    <a:pt x="19817" y="18155"/>
                  </a:lnTo>
                  <a:lnTo>
                    <a:pt x="20166" y="17929"/>
                  </a:lnTo>
                  <a:lnTo>
                    <a:pt x="20474" y="17704"/>
                  </a:lnTo>
                  <a:lnTo>
                    <a:pt x="20781" y="17437"/>
                  </a:lnTo>
                  <a:lnTo>
                    <a:pt x="21048" y="17150"/>
                  </a:lnTo>
                  <a:lnTo>
                    <a:pt x="21315" y="16842"/>
                  </a:lnTo>
                  <a:lnTo>
                    <a:pt x="21540" y="16514"/>
                  </a:lnTo>
                  <a:lnTo>
                    <a:pt x="21766" y="16186"/>
                  </a:lnTo>
                  <a:lnTo>
                    <a:pt x="21971" y="15837"/>
                  </a:lnTo>
                  <a:lnTo>
                    <a:pt x="22176" y="15406"/>
                  </a:lnTo>
                  <a:lnTo>
                    <a:pt x="22381" y="14996"/>
                  </a:lnTo>
                  <a:lnTo>
                    <a:pt x="22587" y="14565"/>
                  </a:lnTo>
                  <a:lnTo>
                    <a:pt x="22751" y="14114"/>
                  </a:lnTo>
                  <a:lnTo>
                    <a:pt x="22935" y="13683"/>
                  </a:lnTo>
                  <a:lnTo>
                    <a:pt x="23079" y="13252"/>
                  </a:lnTo>
                  <a:lnTo>
                    <a:pt x="23366" y="12349"/>
                  </a:lnTo>
                  <a:lnTo>
                    <a:pt x="24105" y="9642"/>
                  </a:lnTo>
                  <a:lnTo>
                    <a:pt x="24823" y="6954"/>
                  </a:lnTo>
                  <a:lnTo>
                    <a:pt x="25274" y="5170"/>
                  </a:lnTo>
                  <a:lnTo>
                    <a:pt x="25520" y="4287"/>
                  </a:lnTo>
                  <a:lnTo>
                    <a:pt x="25807" y="3405"/>
                  </a:lnTo>
                  <a:lnTo>
                    <a:pt x="25930" y="3016"/>
                  </a:lnTo>
                  <a:lnTo>
                    <a:pt x="26094" y="2646"/>
                  </a:lnTo>
                  <a:lnTo>
                    <a:pt x="26259" y="2277"/>
                  </a:lnTo>
                  <a:lnTo>
                    <a:pt x="26484" y="1908"/>
                  </a:lnTo>
                  <a:lnTo>
                    <a:pt x="26669" y="1621"/>
                  </a:lnTo>
                  <a:lnTo>
                    <a:pt x="26915" y="1374"/>
                  </a:lnTo>
                  <a:lnTo>
                    <a:pt x="27038" y="1272"/>
                  </a:lnTo>
                  <a:lnTo>
                    <a:pt x="27182" y="1169"/>
                  </a:lnTo>
                  <a:lnTo>
                    <a:pt x="27325" y="1067"/>
                  </a:lnTo>
                  <a:lnTo>
                    <a:pt x="27469" y="1005"/>
                  </a:lnTo>
                  <a:lnTo>
                    <a:pt x="27612" y="944"/>
                  </a:lnTo>
                  <a:lnTo>
                    <a:pt x="27736" y="964"/>
                  </a:lnTo>
                  <a:lnTo>
                    <a:pt x="27859" y="985"/>
                  </a:lnTo>
                  <a:lnTo>
                    <a:pt x="27982" y="1067"/>
                  </a:lnTo>
                  <a:lnTo>
                    <a:pt x="28084" y="1149"/>
                  </a:lnTo>
                  <a:lnTo>
                    <a:pt x="28166" y="1251"/>
                  </a:lnTo>
                  <a:lnTo>
                    <a:pt x="28248" y="1354"/>
                  </a:lnTo>
                  <a:lnTo>
                    <a:pt x="28310" y="1457"/>
                  </a:lnTo>
                  <a:lnTo>
                    <a:pt x="28413" y="1682"/>
                  </a:lnTo>
                  <a:lnTo>
                    <a:pt x="28495" y="1928"/>
                  </a:lnTo>
                  <a:lnTo>
                    <a:pt x="28618" y="2482"/>
                  </a:lnTo>
                  <a:lnTo>
                    <a:pt x="28720" y="3036"/>
                  </a:lnTo>
                  <a:lnTo>
                    <a:pt x="28884" y="4185"/>
                  </a:lnTo>
                  <a:lnTo>
                    <a:pt x="29007" y="5293"/>
                  </a:lnTo>
                  <a:lnTo>
                    <a:pt x="29130" y="6421"/>
                  </a:lnTo>
                  <a:lnTo>
                    <a:pt x="29254" y="7529"/>
                  </a:lnTo>
                  <a:lnTo>
                    <a:pt x="29418" y="8636"/>
                  </a:lnTo>
                  <a:lnTo>
                    <a:pt x="29541" y="9272"/>
                  </a:lnTo>
                  <a:lnTo>
                    <a:pt x="29684" y="9888"/>
                  </a:lnTo>
                  <a:lnTo>
                    <a:pt x="29869" y="10483"/>
                  </a:lnTo>
                  <a:lnTo>
                    <a:pt x="30074" y="11078"/>
                  </a:lnTo>
                  <a:lnTo>
                    <a:pt x="30197" y="11344"/>
                  </a:lnTo>
                  <a:lnTo>
                    <a:pt x="30341" y="11631"/>
                  </a:lnTo>
                  <a:lnTo>
                    <a:pt x="30484" y="11898"/>
                  </a:lnTo>
                  <a:lnTo>
                    <a:pt x="30649" y="12165"/>
                  </a:lnTo>
                  <a:lnTo>
                    <a:pt x="30813" y="12432"/>
                  </a:lnTo>
                  <a:lnTo>
                    <a:pt x="30997" y="12698"/>
                  </a:lnTo>
                  <a:lnTo>
                    <a:pt x="31202" y="12944"/>
                  </a:lnTo>
                  <a:lnTo>
                    <a:pt x="31408" y="13191"/>
                  </a:lnTo>
                  <a:lnTo>
                    <a:pt x="31613" y="13416"/>
                  </a:lnTo>
                  <a:lnTo>
                    <a:pt x="31797" y="13662"/>
                  </a:lnTo>
                  <a:lnTo>
                    <a:pt x="32167" y="14114"/>
                  </a:lnTo>
                  <a:lnTo>
                    <a:pt x="32290" y="14278"/>
                  </a:lnTo>
                  <a:lnTo>
                    <a:pt x="32454" y="14421"/>
                  </a:lnTo>
                  <a:lnTo>
                    <a:pt x="32618" y="14544"/>
                  </a:lnTo>
                  <a:lnTo>
                    <a:pt x="32802" y="14627"/>
                  </a:lnTo>
                  <a:lnTo>
                    <a:pt x="32926" y="14627"/>
                  </a:lnTo>
                  <a:lnTo>
                    <a:pt x="32987" y="14585"/>
                  </a:lnTo>
                  <a:lnTo>
                    <a:pt x="33049" y="14565"/>
                  </a:lnTo>
                  <a:lnTo>
                    <a:pt x="33090" y="14503"/>
                  </a:lnTo>
                  <a:lnTo>
                    <a:pt x="33110" y="14442"/>
                  </a:lnTo>
                  <a:lnTo>
                    <a:pt x="33131" y="14380"/>
                  </a:lnTo>
                  <a:lnTo>
                    <a:pt x="33131" y="14319"/>
                  </a:lnTo>
                  <a:lnTo>
                    <a:pt x="33110" y="14257"/>
                  </a:lnTo>
                  <a:lnTo>
                    <a:pt x="33049" y="14175"/>
                  </a:lnTo>
                  <a:lnTo>
                    <a:pt x="32946" y="14011"/>
                  </a:lnTo>
                  <a:lnTo>
                    <a:pt x="31654" y="12021"/>
                  </a:lnTo>
                  <a:lnTo>
                    <a:pt x="31490" y="11734"/>
                  </a:lnTo>
                  <a:lnTo>
                    <a:pt x="31325" y="11467"/>
                  </a:lnTo>
                  <a:lnTo>
                    <a:pt x="31202" y="11160"/>
                  </a:lnTo>
                  <a:lnTo>
                    <a:pt x="31079" y="10872"/>
                  </a:lnTo>
                  <a:lnTo>
                    <a:pt x="30977" y="10565"/>
                  </a:lnTo>
                  <a:lnTo>
                    <a:pt x="30874" y="10257"/>
                  </a:lnTo>
                  <a:lnTo>
                    <a:pt x="30813" y="9949"/>
                  </a:lnTo>
                  <a:lnTo>
                    <a:pt x="30751" y="9621"/>
                  </a:lnTo>
                  <a:lnTo>
                    <a:pt x="30649" y="8903"/>
                  </a:lnTo>
                  <a:lnTo>
                    <a:pt x="30546" y="8185"/>
                  </a:lnTo>
                  <a:lnTo>
                    <a:pt x="30382" y="6729"/>
                  </a:lnTo>
                  <a:lnTo>
                    <a:pt x="30197" y="4800"/>
                  </a:lnTo>
                  <a:lnTo>
                    <a:pt x="29972" y="2893"/>
                  </a:lnTo>
                  <a:lnTo>
                    <a:pt x="29910" y="2400"/>
                  </a:lnTo>
                  <a:lnTo>
                    <a:pt x="29787" y="1908"/>
                  </a:lnTo>
                  <a:lnTo>
                    <a:pt x="29643" y="1416"/>
                  </a:lnTo>
                  <a:lnTo>
                    <a:pt x="29541" y="1190"/>
                  </a:lnTo>
                  <a:lnTo>
                    <a:pt x="29438" y="964"/>
                  </a:lnTo>
                  <a:lnTo>
                    <a:pt x="29295" y="698"/>
                  </a:lnTo>
                  <a:lnTo>
                    <a:pt x="29151" y="472"/>
                  </a:lnTo>
                  <a:lnTo>
                    <a:pt x="29048" y="369"/>
                  </a:lnTo>
                  <a:lnTo>
                    <a:pt x="28946" y="287"/>
                  </a:lnTo>
                  <a:lnTo>
                    <a:pt x="28843" y="226"/>
                  </a:lnTo>
                  <a:lnTo>
                    <a:pt x="28720" y="164"/>
                  </a:lnTo>
                  <a:lnTo>
                    <a:pt x="28392" y="82"/>
                  </a:lnTo>
                  <a:lnTo>
                    <a:pt x="28084" y="41"/>
                  </a:lnTo>
                  <a:lnTo>
                    <a:pt x="277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36"/>
          <p:cNvGrpSpPr/>
          <p:nvPr/>
        </p:nvGrpSpPr>
        <p:grpSpPr>
          <a:xfrm>
            <a:off x="6259968" y="4426372"/>
            <a:ext cx="727970" cy="717138"/>
            <a:chOff x="1266525" y="3290075"/>
            <a:chExt cx="1422650" cy="1544225"/>
          </a:xfrm>
        </p:grpSpPr>
        <p:sp>
          <p:nvSpPr>
            <p:cNvPr id="1674" name="Google Shape;1674;p36"/>
            <p:cNvSpPr/>
            <p:nvPr/>
          </p:nvSpPr>
          <p:spPr>
            <a:xfrm>
              <a:off x="1341400" y="3534200"/>
              <a:ext cx="935975" cy="1148800"/>
            </a:xfrm>
            <a:custGeom>
              <a:rect b="b" l="l" r="r" t="t"/>
              <a:pathLst>
                <a:path extrusionOk="0" h="45952" w="37439">
                  <a:moveTo>
                    <a:pt x="370" y="0"/>
                  </a:moveTo>
                  <a:lnTo>
                    <a:pt x="287" y="21"/>
                  </a:lnTo>
                  <a:lnTo>
                    <a:pt x="226" y="41"/>
                  </a:lnTo>
                  <a:lnTo>
                    <a:pt x="164" y="82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41" y="205"/>
                  </a:lnTo>
                  <a:lnTo>
                    <a:pt x="21" y="246"/>
                  </a:lnTo>
                  <a:lnTo>
                    <a:pt x="0" y="287"/>
                  </a:lnTo>
                  <a:lnTo>
                    <a:pt x="21" y="328"/>
                  </a:lnTo>
                  <a:lnTo>
                    <a:pt x="41" y="369"/>
                  </a:lnTo>
                  <a:lnTo>
                    <a:pt x="103" y="472"/>
                  </a:lnTo>
                  <a:lnTo>
                    <a:pt x="103" y="451"/>
                  </a:lnTo>
                  <a:lnTo>
                    <a:pt x="164" y="616"/>
                  </a:lnTo>
                  <a:lnTo>
                    <a:pt x="185" y="780"/>
                  </a:lnTo>
                  <a:lnTo>
                    <a:pt x="185" y="944"/>
                  </a:lnTo>
                  <a:lnTo>
                    <a:pt x="185" y="1108"/>
                  </a:lnTo>
                  <a:lnTo>
                    <a:pt x="164" y="1272"/>
                  </a:lnTo>
                  <a:lnTo>
                    <a:pt x="185" y="1436"/>
                  </a:lnTo>
                  <a:lnTo>
                    <a:pt x="205" y="1600"/>
                  </a:lnTo>
                  <a:lnTo>
                    <a:pt x="267" y="1764"/>
                  </a:lnTo>
                  <a:lnTo>
                    <a:pt x="287" y="1826"/>
                  </a:lnTo>
                  <a:lnTo>
                    <a:pt x="308" y="1908"/>
                  </a:lnTo>
                  <a:lnTo>
                    <a:pt x="308" y="1990"/>
                  </a:lnTo>
                  <a:lnTo>
                    <a:pt x="287" y="2072"/>
                  </a:lnTo>
                  <a:lnTo>
                    <a:pt x="349" y="2236"/>
                  </a:lnTo>
                  <a:lnTo>
                    <a:pt x="370" y="2400"/>
                  </a:lnTo>
                  <a:lnTo>
                    <a:pt x="370" y="2564"/>
                  </a:lnTo>
                  <a:lnTo>
                    <a:pt x="370" y="2749"/>
                  </a:lnTo>
                  <a:lnTo>
                    <a:pt x="349" y="2913"/>
                  </a:lnTo>
                  <a:lnTo>
                    <a:pt x="370" y="3077"/>
                  </a:lnTo>
                  <a:lnTo>
                    <a:pt x="390" y="3241"/>
                  </a:lnTo>
                  <a:lnTo>
                    <a:pt x="431" y="3405"/>
                  </a:lnTo>
                  <a:lnTo>
                    <a:pt x="472" y="3488"/>
                  </a:lnTo>
                  <a:lnTo>
                    <a:pt x="493" y="3570"/>
                  </a:lnTo>
                  <a:lnTo>
                    <a:pt x="493" y="3652"/>
                  </a:lnTo>
                  <a:lnTo>
                    <a:pt x="472" y="3734"/>
                  </a:lnTo>
                  <a:lnTo>
                    <a:pt x="534" y="3877"/>
                  </a:lnTo>
                  <a:lnTo>
                    <a:pt x="554" y="4021"/>
                  </a:lnTo>
                  <a:lnTo>
                    <a:pt x="554" y="4164"/>
                  </a:lnTo>
                  <a:lnTo>
                    <a:pt x="554" y="4308"/>
                  </a:lnTo>
                  <a:lnTo>
                    <a:pt x="534" y="4452"/>
                  </a:lnTo>
                  <a:lnTo>
                    <a:pt x="554" y="4595"/>
                  </a:lnTo>
                  <a:lnTo>
                    <a:pt x="575" y="4739"/>
                  </a:lnTo>
                  <a:lnTo>
                    <a:pt x="636" y="4882"/>
                  </a:lnTo>
                  <a:lnTo>
                    <a:pt x="677" y="5006"/>
                  </a:lnTo>
                  <a:lnTo>
                    <a:pt x="698" y="5129"/>
                  </a:lnTo>
                  <a:lnTo>
                    <a:pt x="698" y="5252"/>
                  </a:lnTo>
                  <a:lnTo>
                    <a:pt x="657" y="5375"/>
                  </a:lnTo>
                  <a:lnTo>
                    <a:pt x="698" y="5477"/>
                  </a:lnTo>
                  <a:lnTo>
                    <a:pt x="718" y="5559"/>
                  </a:lnTo>
                  <a:lnTo>
                    <a:pt x="718" y="5765"/>
                  </a:lnTo>
                  <a:lnTo>
                    <a:pt x="739" y="5970"/>
                  </a:lnTo>
                  <a:lnTo>
                    <a:pt x="759" y="6072"/>
                  </a:lnTo>
                  <a:lnTo>
                    <a:pt x="821" y="6175"/>
                  </a:lnTo>
                  <a:lnTo>
                    <a:pt x="841" y="6195"/>
                  </a:lnTo>
                  <a:lnTo>
                    <a:pt x="862" y="6236"/>
                  </a:lnTo>
                  <a:lnTo>
                    <a:pt x="841" y="6277"/>
                  </a:lnTo>
                  <a:lnTo>
                    <a:pt x="841" y="6318"/>
                  </a:lnTo>
                  <a:lnTo>
                    <a:pt x="882" y="6421"/>
                  </a:lnTo>
                  <a:lnTo>
                    <a:pt x="903" y="6544"/>
                  </a:lnTo>
                  <a:lnTo>
                    <a:pt x="923" y="6667"/>
                  </a:lnTo>
                  <a:lnTo>
                    <a:pt x="923" y="6790"/>
                  </a:lnTo>
                  <a:lnTo>
                    <a:pt x="903" y="6913"/>
                  </a:lnTo>
                  <a:lnTo>
                    <a:pt x="923" y="7036"/>
                  </a:lnTo>
                  <a:lnTo>
                    <a:pt x="944" y="7160"/>
                  </a:lnTo>
                  <a:lnTo>
                    <a:pt x="1005" y="7262"/>
                  </a:lnTo>
                  <a:lnTo>
                    <a:pt x="1026" y="7344"/>
                  </a:lnTo>
                  <a:lnTo>
                    <a:pt x="1046" y="7426"/>
                  </a:lnTo>
                  <a:lnTo>
                    <a:pt x="1046" y="7508"/>
                  </a:lnTo>
                  <a:lnTo>
                    <a:pt x="1026" y="7590"/>
                  </a:lnTo>
                  <a:lnTo>
                    <a:pt x="1067" y="7713"/>
                  </a:lnTo>
                  <a:lnTo>
                    <a:pt x="1088" y="7836"/>
                  </a:lnTo>
                  <a:lnTo>
                    <a:pt x="1108" y="7960"/>
                  </a:lnTo>
                  <a:lnTo>
                    <a:pt x="1088" y="8083"/>
                  </a:lnTo>
                  <a:lnTo>
                    <a:pt x="1088" y="8206"/>
                  </a:lnTo>
                  <a:lnTo>
                    <a:pt x="1108" y="8329"/>
                  </a:lnTo>
                  <a:lnTo>
                    <a:pt x="1129" y="8452"/>
                  </a:lnTo>
                  <a:lnTo>
                    <a:pt x="1190" y="8554"/>
                  </a:lnTo>
                  <a:lnTo>
                    <a:pt x="1231" y="8616"/>
                  </a:lnTo>
                  <a:lnTo>
                    <a:pt x="1211" y="8657"/>
                  </a:lnTo>
                  <a:lnTo>
                    <a:pt x="1252" y="8760"/>
                  </a:lnTo>
                  <a:lnTo>
                    <a:pt x="1272" y="8862"/>
                  </a:lnTo>
                  <a:lnTo>
                    <a:pt x="1272" y="9067"/>
                  </a:lnTo>
                  <a:lnTo>
                    <a:pt x="1272" y="9170"/>
                  </a:lnTo>
                  <a:lnTo>
                    <a:pt x="1293" y="9293"/>
                  </a:lnTo>
                  <a:lnTo>
                    <a:pt x="1313" y="9375"/>
                  </a:lnTo>
                  <a:lnTo>
                    <a:pt x="1375" y="9478"/>
                  </a:lnTo>
                  <a:lnTo>
                    <a:pt x="1395" y="9498"/>
                  </a:lnTo>
                  <a:lnTo>
                    <a:pt x="1416" y="9539"/>
                  </a:lnTo>
                  <a:lnTo>
                    <a:pt x="1416" y="9560"/>
                  </a:lnTo>
                  <a:lnTo>
                    <a:pt x="1395" y="9601"/>
                  </a:lnTo>
                  <a:lnTo>
                    <a:pt x="1436" y="9703"/>
                  </a:lnTo>
                  <a:lnTo>
                    <a:pt x="1457" y="9785"/>
                  </a:lnTo>
                  <a:lnTo>
                    <a:pt x="1457" y="9990"/>
                  </a:lnTo>
                  <a:lnTo>
                    <a:pt x="1477" y="10196"/>
                  </a:lnTo>
                  <a:lnTo>
                    <a:pt x="1498" y="10298"/>
                  </a:lnTo>
                  <a:lnTo>
                    <a:pt x="1559" y="10401"/>
                  </a:lnTo>
                  <a:lnTo>
                    <a:pt x="1580" y="10421"/>
                  </a:lnTo>
                  <a:lnTo>
                    <a:pt x="1600" y="10462"/>
                  </a:lnTo>
                  <a:lnTo>
                    <a:pt x="1580" y="10503"/>
                  </a:lnTo>
                  <a:lnTo>
                    <a:pt x="1559" y="10544"/>
                  </a:lnTo>
                  <a:lnTo>
                    <a:pt x="1621" y="10626"/>
                  </a:lnTo>
                  <a:lnTo>
                    <a:pt x="1641" y="10729"/>
                  </a:lnTo>
                  <a:lnTo>
                    <a:pt x="1641" y="10934"/>
                  </a:lnTo>
                  <a:lnTo>
                    <a:pt x="1662" y="11119"/>
                  </a:lnTo>
                  <a:lnTo>
                    <a:pt x="1682" y="11221"/>
                  </a:lnTo>
                  <a:lnTo>
                    <a:pt x="1744" y="11303"/>
                  </a:lnTo>
                  <a:lnTo>
                    <a:pt x="1764" y="11632"/>
                  </a:lnTo>
                  <a:lnTo>
                    <a:pt x="1785" y="11714"/>
                  </a:lnTo>
                  <a:lnTo>
                    <a:pt x="1806" y="11775"/>
                  </a:lnTo>
                  <a:lnTo>
                    <a:pt x="1826" y="11939"/>
                  </a:lnTo>
                  <a:lnTo>
                    <a:pt x="1847" y="12083"/>
                  </a:lnTo>
                  <a:lnTo>
                    <a:pt x="1867" y="12165"/>
                  </a:lnTo>
                  <a:lnTo>
                    <a:pt x="1908" y="12226"/>
                  </a:lnTo>
                  <a:lnTo>
                    <a:pt x="1949" y="12268"/>
                  </a:lnTo>
                  <a:lnTo>
                    <a:pt x="1949" y="12288"/>
                  </a:lnTo>
                  <a:lnTo>
                    <a:pt x="1949" y="12329"/>
                  </a:lnTo>
                  <a:lnTo>
                    <a:pt x="1949" y="12370"/>
                  </a:lnTo>
                  <a:lnTo>
                    <a:pt x="1990" y="12452"/>
                  </a:lnTo>
                  <a:lnTo>
                    <a:pt x="2011" y="12555"/>
                  </a:lnTo>
                  <a:lnTo>
                    <a:pt x="2011" y="12760"/>
                  </a:lnTo>
                  <a:lnTo>
                    <a:pt x="2011" y="12862"/>
                  </a:lnTo>
                  <a:lnTo>
                    <a:pt x="2031" y="12965"/>
                  </a:lnTo>
                  <a:lnTo>
                    <a:pt x="2052" y="13047"/>
                  </a:lnTo>
                  <a:lnTo>
                    <a:pt x="2113" y="13150"/>
                  </a:lnTo>
                  <a:lnTo>
                    <a:pt x="2113" y="13129"/>
                  </a:lnTo>
                  <a:lnTo>
                    <a:pt x="2175" y="13232"/>
                  </a:lnTo>
                  <a:lnTo>
                    <a:pt x="2195" y="13314"/>
                  </a:lnTo>
                  <a:lnTo>
                    <a:pt x="2195" y="13519"/>
                  </a:lnTo>
                  <a:lnTo>
                    <a:pt x="2216" y="13703"/>
                  </a:lnTo>
                  <a:lnTo>
                    <a:pt x="2236" y="13806"/>
                  </a:lnTo>
                  <a:lnTo>
                    <a:pt x="2277" y="13888"/>
                  </a:lnTo>
                  <a:lnTo>
                    <a:pt x="2318" y="13909"/>
                  </a:lnTo>
                  <a:lnTo>
                    <a:pt x="2318" y="13950"/>
                  </a:lnTo>
                  <a:lnTo>
                    <a:pt x="2318" y="13970"/>
                  </a:lnTo>
                  <a:lnTo>
                    <a:pt x="2318" y="14011"/>
                  </a:lnTo>
                  <a:lnTo>
                    <a:pt x="2339" y="14093"/>
                  </a:lnTo>
                  <a:lnTo>
                    <a:pt x="2359" y="14155"/>
                  </a:lnTo>
                  <a:lnTo>
                    <a:pt x="2380" y="14319"/>
                  </a:lnTo>
                  <a:lnTo>
                    <a:pt x="2400" y="14462"/>
                  </a:lnTo>
                  <a:lnTo>
                    <a:pt x="2421" y="14545"/>
                  </a:lnTo>
                  <a:lnTo>
                    <a:pt x="2462" y="14606"/>
                  </a:lnTo>
                  <a:lnTo>
                    <a:pt x="2482" y="14647"/>
                  </a:lnTo>
                  <a:lnTo>
                    <a:pt x="2503" y="14688"/>
                  </a:lnTo>
                  <a:lnTo>
                    <a:pt x="2503" y="14729"/>
                  </a:lnTo>
                  <a:lnTo>
                    <a:pt x="2482" y="14770"/>
                  </a:lnTo>
                  <a:lnTo>
                    <a:pt x="2544" y="14852"/>
                  </a:lnTo>
                  <a:lnTo>
                    <a:pt x="2565" y="14955"/>
                  </a:lnTo>
                  <a:lnTo>
                    <a:pt x="2565" y="15160"/>
                  </a:lnTo>
                  <a:lnTo>
                    <a:pt x="2565" y="15263"/>
                  </a:lnTo>
                  <a:lnTo>
                    <a:pt x="2585" y="15345"/>
                  </a:lnTo>
                  <a:lnTo>
                    <a:pt x="2606" y="15447"/>
                  </a:lnTo>
                  <a:lnTo>
                    <a:pt x="2667" y="15529"/>
                  </a:lnTo>
                  <a:lnTo>
                    <a:pt x="2688" y="15570"/>
                  </a:lnTo>
                  <a:lnTo>
                    <a:pt x="2688" y="15611"/>
                  </a:lnTo>
                  <a:lnTo>
                    <a:pt x="2688" y="15632"/>
                  </a:lnTo>
                  <a:lnTo>
                    <a:pt x="2667" y="15673"/>
                  </a:lnTo>
                  <a:lnTo>
                    <a:pt x="2708" y="15755"/>
                  </a:lnTo>
                  <a:lnTo>
                    <a:pt x="2729" y="15816"/>
                  </a:lnTo>
                  <a:lnTo>
                    <a:pt x="2749" y="15981"/>
                  </a:lnTo>
                  <a:lnTo>
                    <a:pt x="2770" y="16124"/>
                  </a:lnTo>
                  <a:lnTo>
                    <a:pt x="2790" y="16206"/>
                  </a:lnTo>
                  <a:lnTo>
                    <a:pt x="2831" y="16268"/>
                  </a:lnTo>
                  <a:lnTo>
                    <a:pt x="2893" y="16350"/>
                  </a:lnTo>
                  <a:lnTo>
                    <a:pt x="2934" y="16452"/>
                  </a:lnTo>
                  <a:lnTo>
                    <a:pt x="2934" y="16534"/>
                  </a:lnTo>
                  <a:lnTo>
                    <a:pt x="2934" y="16637"/>
                  </a:lnTo>
                  <a:lnTo>
                    <a:pt x="2934" y="16740"/>
                  </a:lnTo>
                  <a:lnTo>
                    <a:pt x="2954" y="16842"/>
                  </a:lnTo>
                  <a:lnTo>
                    <a:pt x="2975" y="16924"/>
                  </a:lnTo>
                  <a:lnTo>
                    <a:pt x="3036" y="17006"/>
                  </a:lnTo>
                  <a:lnTo>
                    <a:pt x="3036" y="16986"/>
                  </a:lnTo>
                  <a:lnTo>
                    <a:pt x="3098" y="17109"/>
                  </a:lnTo>
                  <a:lnTo>
                    <a:pt x="3118" y="17211"/>
                  </a:lnTo>
                  <a:lnTo>
                    <a:pt x="3118" y="17334"/>
                  </a:lnTo>
                  <a:lnTo>
                    <a:pt x="3118" y="17458"/>
                  </a:lnTo>
                  <a:lnTo>
                    <a:pt x="3118" y="17581"/>
                  </a:lnTo>
                  <a:lnTo>
                    <a:pt x="3118" y="17704"/>
                  </a:lnTo>
                  <a:lnTo>
                    <a:pt x="3159" y="17806"/>
                  </a:lnTo>
                  <a:lnTo>
                    <a:pt x="3241" y="17909"/>
                  </a:lnTo>
                  <a:lnTo>
                    <a:pt x="3241" y="17909"/>
                  </a:lnTo>
                  <a:lnTo>
                    <a:pt x="3221" y="17888"/>
                  </a:lnTo>
                  <a:lnTo>
                    <a:pt x="3221" y="17888"/>
                  </a:lnTo>
                  <a:lnTo>
                    <a:pt x="3262" y="17970"/>
                  </a:lnTo>
                  <a:lnTo>
                    <a:pt x="3283" y="18032"/>
                  </a:lnTo>
                  <a:lnTo>
                    <a:pt x="3303" y="18196"/>
                  </a:lnTo>
                  <a:lnTo>
                    <a:pt x="3324" y="18340"/>
                  </a:lnTo>
                  <a:lnTo>
                    <a:pt x="3344" y="18422"/>
                  </a:lnTo>
                  <a:lnTo>
                    <a:pt x="3406" y="18483"/>
                  </a:lnTo>
                  <a:lnTo>
                    <a:pt x="3426" y="18504"/>
                  </a:lnTo>
                  <a:lnTo>
                    <a:pt x="3426" y="18545"/>
                  </a:lnTo>
                  <a:lnTo>
                    <a:pt x="3426" y="18565"/>
                  </a:lnTo>
                  <a:lnTo>
                    <a:pt x="3406" y="18606"/>
                  </a:lnTo>
                  <a:lnTo>
                    <a:pt x="3447" y="18709"/>
                  </a:lnTo>
                  <a:lnTo>
                    <a:pt x="3488" y="18811"/>
                  </a:lnTo>
                  <a:lnTo>
                    <a:pt x="3508" y="18935"/>
                  </a:lnTo>
                  <a:lnTo>
                    <a:pt x="3590" y="19037"/>
                  </a:lnTo>
                  <a:lnTo>
                    <a:pt x="3611" y="19058"/>
                  </a:lnTo>
                  <a:lnTo>
                    <a:pt x="3611" y="19078"/>
                  </a:lnTo>
                  <a:lnTo>
                    <a:pt x="3611" y="19099"/>
                  </a:lnTo>
                  <a:lnTo>
                    <a:pt x="3590" y="19140"/>
                  </a:lnTo>
                  <a:lnTo>
                    <a:pt x="3631" y="19242"/>
                  </a:lnTo>
                  <a:lnTo>
                    <a:pt x="3652" y="19324"/>
                  </a:lnTo>
                  <a:lnTo>
                    <a:pt x="3672" y="19550"/>
                  </a:lnTo>
                  <a:lnTo>
                    <a:pt x="3672" y="19653"/>
                  </a:lnTo>
                  <a:lnTo>
                    <a:pt x="3672" y="19755"/>
                  </a:lnTo>
                  <a:lnTo>
                    <a:pt x="3713" y="19858"/>
                  </a:lnTo>
                  <a:lnTo>
                    <a:pt x="3775" y="19919"/>
                  </a:lnTo>
                  <a:lnTo>
                    <a:pt x="3816" y="19981"/>
                  </a:lnTo>
                  <a:lnTo>
                    <a:pt x="3836" y="20063"/>
                  </a:lnTo>
                  <a:lnTo>
                    <a:pt x="3857" y="20206"/>
                  </a:lnTo>
                  <a:lnTo>
                    <a:pt x="3877" y="20371"/>
                  </a:lnTo>
                  <a:lnTo>
                    <a:pt x="3898" y="20432"/>
                  </a:lnTo>
                  <a:lnTo>
                    <a:pt x="3939" y="20494"/>
                  </a:lnTo>
                  <a:lnTo>
                    <a:pt x="3980" y="20535"/>
                  </a:lnTo>
                  <a:lnTo>
                    <a:pt x="3980" y="20555"/>
                  </a:lnTo>
                  <a:lnTo>
                    <a:pt x="3980" y="20596"/>
                  </a:lnTo>
                  <a:lnTo>
                    <a:pt x="3959" y="20617"/>
                  </a:lnTo>
                  <a:lnTo>
                    <a:pt x="4000" y="20699"/>
                  </a:lnTo>
                  <a:lnTo>
                    <a:pt x="4021" y="20781"/>
                  </a:lnTo>
                  <a:lnTo>
                    <a:pt x="4042" y="20924"/>
                  </a:lnTo>
                  <a:lnTo>
                    <a:pt x="4062" y="21089"/>
                  </a:lnTo>
                  <a:lnTo>
                    <a:pt x="4083" y="21171"/>
                  </a:lnTo>
                  <a:lnTo>
                    <a:pt x="4144" y="21232"/>
                  </a:lnTo>
                  <a:lnTo>
                    <a:pt x="4165" y="21253"/>
                  </a:lnTo>
                  <a:lnTo>
                    <a:pt x="4165" y="21294"/>
                  </a:lnTo>
                  <a:lnTo>
                    <a:pt x="4165" y="21314"/>
                  </a:lnTo>
                  <a:lnTo>
                    <a:pt x="4144" y="21355"/>
                  </a:lnTo>
                  <a:lnTo>
                    <a:pt x="4185" y="21417"/>
                  </a:lnTo>
                  <a:lnTo>
                    <a:pt x="4206" y="21499"/>
                  </a:lnTo>
                  <a:lnTo>
                    <a:pt x="4206" y="21663"/>
                  </a:lnTo>
                  <a:lnTo>
                    <a:pt x="4247" y="21827"/>
                  </a:lnTo>
                  <a:lnTo>
                    <a:pt x="4267" y="21889"/>
                  </a:lnTo>
                  <a:lnTo>
                    <a:pt x="4308" y="21971"/>
                  </a:lnTo>
                  <a:lnTo>
                    <a:pt x="4329" y="21991"/>
                  </a:lnTo>
                  <a:lnTo>
                    <a:pt x="4349" y="22032"/>
                  </a:lnTo>
                  <a:lnTo>
                    <a:pt x="4349" y="22073"/>
                  </a:lnTo>
                  <a:lnTo>
                    <a:pt x="4329" y="22114"/>
                  </a:lnTo>
                  <a:lnTo>
                    <a:pt x="4370" y="22196"/>
                  </a:lnTo>
                  <a:lnTo>
                    <a:pt x="4390" y="22299"/>
                  </a:lnTo>
                  <a:lnTo>
                    <a:pt x="4411" y="22504"/>
                  </a:lnTo>
                  <a:lnTo>
                    <a:pt x="4411" y="22709"/>
                  </a:lnTo>
                  <a:lnTo>
                    <a:pt x="4431" y="22791"/>
                  </a:lnTo>
                  <a:lnTo>
                    <a:pt x="4493" y="22894"/>
                  </a:lnTo>
                  <a:lnTo>
                    <a:pt x="4534" y="22935"/>
                  </a:lnTo>
                  <a:lnTo>
                    <a:pt x="4513" y="22996"/>
                  </a:lnTo>
                  <a:lnTo>
                    <a:pt x="4554" y="23099"/>
                  </a:lnTo>
                  <a:lnTo>
                    <a:pt x="4575" y="23222"/>
                  </a:lnTo>
                  <a:lnTo>
                    <a:pt x="4616" y="23325"/>
                  </a:lnTo>
                  <a:lnTo>
                    <a:pt x="4677" y="23427"/>
                  </a:lnTo>
                  <a:lnTo>
                    <a:pt x="4718" y="23468"/>
                  </a:lnTo>
                  <a:lnTo>
                    <a:pt x="4718" y="23489"/>
                  </a:lnTo>
                  <a:lnTo>
                    <a:pt x="4718" y="23509"/>
                  </a:lnTo>
                  <a:lnTo>
                    <a:pt x="4698" y="23550"/>
                  </a:lnTo>
                  <a:lnTo>
                    <a:pt x="4739" y="23612"/>
                  </a:lnTo>
                  <a:lnTo>
                    <a:pt x="4760" y="23694"/>
                  </a:lnTo>
                  <a:lnTo>
                    <a:pt x="4760" y="23858"/>
                  </a:lnTo>
                  <a:lnTo>
                    <a:pt x="4780" y="24022"/>
                  </a:lnTo>
                  <a:lnTo>
                    <a:pt x="4821" y="24104"/>
                  </a:lnTo>
                  <a:lnTo>
                    <a:pt x="4862" y="24166"/>
                  </a:lnTo>
                  <a:lnTo>
                    <a:pt x="4903" y="24248"/>
                  </a:lnTo>
                  <a:lnTo>
                    <a:pt x="4924" y="24309"/>
                  </a:lnTo>
                  <a:lnTo>
                    <a:pt x="4903" y="24391"/>
                  </a:lnTo>
                  <a:lnTo>
                    <a:pt x="4883" y="24453"/>
                  </a:lnTo>
                  <a:lnTo>
                    <a:pt x="4924" y="24576"/>
                  </a:lnTo>
                  <a:lnTo>
                    <a:pt x="4944" y="24699"/>
                  </a:lnTo>
                  <a:lnTo>
                    <a:pt x="4985" y="24802"/>
                  </a:lnTo>
                  <a:lnTo>
                    <a:pt x="5047" y="24904"/>
                  </a:lnTo>
                  <a:lnTo>
                    <a:pt x="5067" y="24945"/>
                  </a:lnTo>
                  <a:lnTo>
                    <a:pt x="5088" y="24966"/>
                  </a:lnTo>
                  <a:lnTo>
                    <a:pt x="5088" y="25007"/>
                  </a:lnTo>
                  <a:lnTo>
                    <a:pt x="5067" y="25027"/>
                  </a:lnTo>
                  <a:lnTo>
                    <a:pt x="5108" y="25109"/>
                  </a:lnTo>
                  <a:lnTo>
                    <a:pt x="5129" y="25171"/>
                  </a:lnTo>
                  <a:lnTo>
                    <a:pt x="5129" y="25335"/>
                  </a:lnTo>
                  <a:lnTo>
                    <a:pt x="5149" y="25417"/>
                  </a:lnTo>
                  <a:lnTo>
                    <a:pt x="5170" y="25499"/>
                  </a:lnTo>
                  <a:lnTo>
                    <a:pt x="5211" y="25561"/>
                  </a:lnTo>
                  <a:lnTo>
                    <a:pt x="5272" y="25622"/>
                  </a:lnTo>
                  <a:lnTo>
                    <a:pt x="5252" y="25602"/>
                  </a:lnTo>
                  <a:lnTo>
                    <a:pt x="5252" y="25602"/>
                  </a:lnTo>
                  <a:lnTo>
                    <a:pt x="5293" y="25684"/>
                  </a:lnTo>
                  <a:lnTo>
                    <a:pt x="5313" y="25745"/>
                  </a:lnTo>
                  <a:lnTo>
                    <a:pt x="5313" y="25909"/>
                  </a:lnTo>
                  <a:lnTo>
                    <a:pt x="5334" y="26053"/>
                  </a:lnTo>
                  <a:lnTo>
                    <a:pt x="5375" y="26135"/>
                  </a:lnTo>
                  <a:lnTo>
                    <a:pt x="5416" y="26196"/>
                  </a:lnTo>
                  <a:lnTo>
                    <a:pt x="5477" y="26279"/>
                  </a:lnTo>
                  <a:lnTo>
                    <a:pt x="5498" y="26361"/>
                  </a:lnTo>
                  <a:lnTo>
                    <a:pt x="5519" y="26463"/>
                  </a:lnTo>
                  <a:lnTo>
                    <a:pt x="5498" y="26566"/>
                  </a:lnTo>
                  <a:lnTo>
                    <a:pt x="5498" y="26648"/>
                  </a:lnTo>
                  <a:lnTo>
                    <a:pt x="5519" y="26750"/>
                  </a:lnTo>
                  <a:lnTo>
                    <a:pt x="5560" y="26832"/>
                  </a:lnTo>
                  <a:lnTo>
                    <a:pt x="5621" y="26914"/>
                  </a:lnTo>
                  <a:lnTo>
                    <a:pt x="5621" y="26894"/>
                  </a:lnTo>
                  <a:lnTo>
                    <a:pt x="5662" y="26997"/>
                  </a:lnTo>
                  <a:lnTo>
                    <a:pt x="5683" y="27099"/>
                  </a:lnTo>
                  <a:lnTo>
                    <a:pt x="5724" y="27202"/>
                  </a:lnTo>
                  <a:lnTo>
                    <a:pt x="5785" y="27284"/>
                  </a:lnTo>
                  <a:lnTo>
                    <a:pt x="5806" y="27325"/>
                  </a:lnTo>
                  <a:lnTo>
                    <a:pt x="5826" y="27345"/>
                  </a:lnTo>
                  <a:lnTo>
                    <a:pt x="5826" y="27366"/>
                  </a:lnTo>
                  <a:lnTo>
                    <a:pt x="5806" y="27407"/>
                  </a:lnTo>
                  <a:lnTo>
                    <a:pt x="5847" y="27489"/>
                  </a:lnTo>
                  <a:lnTo>
                    <a:pt x="5847" y="27550"/>
                  </a:lnTo>
                  <a:lnTo>
                    <a:pt x="5867" y="27715"/>
                  </a:lnTo>
                  <a:lnTo>
                    <a:pt x="5867" y="27797"/>
                  </a:lnTo>
                  <a:lnTo>
                    <a:pt x="5888" y="27879"/>
                  </a:lnTo>
                  <a:lnTo>
                    <a:pt x="5929" y="27961"/>
                  </a:lnTo>
                  <a:lnTo>
                    <a:pt x="5990" y="28022"/>
                  </a:lnTo>
                  <a:lnTo>
                    <a:pt x="5990" y="28002"/>
                  </a:lnTo>
                  <a:lnTo>
                    <a:pt x="6031" y="28063"/>
                  </a:lnTo>
                  <a:lnTo>
                    <a:pt x="6052" y="28145"/>
                  </a:lnTo>
                  <a:lnTo>
                    <a:pt x="6052" y="28289"/>
                  </a:lnTo>
                  <a:lnTo>
                    <a:pt x="6072" y="28453"/>
                  </a:lnTo>
                  <a:lnTo>
                    <a:pt x="6113" y="28515"/>
                  </a:lnTo>
                  <a:lnTo>
                    <a:pt x="6154" y="28576"/>
                  </a:lnTo>
                  <a:lnTo>
                    <a:pt x="6175" y="28597"/>
                  </a:lnTo>
                  <a:lnTo>
                    <a:pt x="6195" y="28638"/>
                  </a:lnTo>
                  <a:lnTo>
                    <a:pt x="6195" y="28658"/>
                  </a:lnTo>
                  <a:lnTo>
                    <a:pt x="6175" y="28679"/>
                  </a:lnTo>
                  <a:lnTo>
                    <a:pt x="6216" y="28802"/>
                  </a:lnTo>
                  <a:lnTo>
                    <a:pt x="6237" y="28925"/>
                  </a:lnTo>
                  <a:lnTo>
                    <a:pt x="6278" y="29027"/>
                  </a:lnTo>
                  <a:lnTo>
                    <a:pt x="6339" y="29130"/>
                  </a:lnTo>
                  <a:lnTo>
                    <a:pt x="6380" y="29171"/>
                  </a:lnTo>
                  <a:lnTo>
                    <a:pt x="6360" y="29233"/>
                  </a:lnTo>
                  <a:lnTo>
                    <a:pt x="6380" y="29315"/>
                  </a:lnTo>
                  <a:lnTo>
                    <a:pt x="6401" y="29376"/>
                  </a:lnTo>
                  <a:lnTo>
                    <a:pt x="6421" y="29561"/>
                  </a:lnTo>
                  <a:lnTo>
                    <a:pt x="6421" y="29643"/>
                  </a:lnTo>
                  <a:lnTo>
                    <a:pt x="6442" y="29725"/>
                  </a:lnTo>
                  <a:lnTo>
                    <a:pt x="6483" y="29786"/>
                  </a:lnTo>
                  <a:lnTo>
                    <a:pt x="6547" y="29835"/>
                  </a:lnTo>
                  <a:lnTo>
                    <a:pt x="6547" y="29835"/>
                  </a:lnTo>
                  <a:lnTo>
                    <a:pt x="6585" y="29930"/>
                  </a:lnTo>
                  <a:lnTo>
                    <a:pt x="6606" y="30033"/>
                  </a:lnTo>
                  <a:lnTo>
                    <a:pt x="6647" y="30135"/>
                  </a:lnTo>
                  <a:lnTo>
                    <a:pt x="6688" y="30176"/>
                  </a:lnTo>
                  <a:lnTo>
                    <a:pt x="6729" y="30217"/>
                  </a:lnTo>
                  <a:lnTo>
                    <a:pt x="6708" y="30217"/>
                  </a:lnTo>
                  <a:lnTo>
                    <a:pt x="6749" y="30279"/>
                  </a:lnTo>
                  <a:lnTo>
                    <a:pt x="6770" y="30340"/>
                  </a:lnTo>
                  <a:lnTo>
                    <a:pt x="6790" y="30504"/>
                  </a:lnTo>
                  <a:lnTo>
                    <a:pt x="6790" y="30586"/>
                  </a:lnTo>
                  <a:lnTo>
                    <a:pt x="6811" y="30648"/>
                  </a:lnTo>
                  <a:lnTo>
                    <a:pt x="6852" y="30710"/>
                  </a:lnTo>
                  <a:lnTo>
                    <a:pt x="6913" y="30771"/>
                  </a:lnTo>
                  <a:lnTo>
                    <a:pt x="6893" y="30771"/>
                  </a:lnTo>
                  <a:lnTo>
                    <a:pt x="6934" y="30833"/>
                  </a:lnTo>
                  <a:lnTo>
                    <a:pt x="6955" y="30894"/>
                  </a:lnTo>
                  <a:lnTo>
                    <a:pt x="6975" y="31058"/>
                  </a:lnTo>
                  <a:lnTo>
                    <a:pt x="6975" y="31120"/>
                  </a:lnTo>
                  <a:lnTo>
                    <a:pt x="6996" y="31202"/>
                  </a:lnTo>
                  <a:lnTo>
                    <a:pt x="7037" y="31263"/>
                  </a:lnTo>
                  <a:lnTo>
                    <a:pt x="7098" y="31325"/>
                  </a:lnTo>
                  <a:lnTo>
                    <a:pt x="7098" y="31304"/>
                  </a:lnTo>
                  <a:lnTo>
                    <a:pt x="7139" y="31407"/>
                  </a:lnTo>
                  <a:lnTo>
                    <a:pt x="7160" y="31510"/>
                  </a:lnTo>
                  <a:lnTo>
                    <a:pt x="7201" y="31612"/>
                  </a:lnTo>
                  <a:lnTo>
                    <a:pt x="7262" y="31694"/>
                  </a:lnTo>
                  <a:lnTo>
                    <a:pt x="7303" y="31776"/>
                  </a:lnTo>
                  <a:lnTo>
                    <a:pt x="7344" y="31879"/>
                  </a:lnTo>
                  <a:lnTo>
                    <a:pt x="7365" y="31981"/>
                  </a:lnTo>
                  <a:lnTo>
                    <a:pt x="7426" y="32063"/>
                  </a:lnTo>
                  <a:lnTo>
                    <a:pt x="7426" y="32084"/>
                  </a:lnTo>
                  <a:lnTo>
                    <a:pt x="7488" y="32146"/>
                  </a:lnTo>
                  <a:lnTo>
                    <a:pt x="7508" y="32207"/>
                  </a:lnTo>
                  <a:lnTo>
                    <a:pt x="7529" y="32351"/>
                  </a:lnTo>
                  <a:lnTo>
                    <a:pt x="7549" y="32494"/>
                  </a:lnTo>
                  <a:lnTo>
                    <a:pt x="7570" y="32556"/>
                  </a:lnTo>
                  <a:lnTo>
                    <a:pt x="7631" y="32617"/>
                  </a:lnTo>
                  <a:lnTo>
                    <a:pt x="7631" y="32597"/>
                  </a:lnTo>
                  <a:lnTo>
                    <a:pt x="7672" y="32699"/>
                  </a:lnTo>
                  <a:lnTo>
                    <a:pt x="7714" y="32802"/>
                  </a:lnTo>
                  <a:lnTo>
                    <a:pt x="7734" y="32905"/>
                  </a:lnTo>
                  <a:lnTo>
                    <a:pt x="7796" y="32987"/>
                  </a:lnTo>
                  <a:lnTo>
                    <a:pt x="7857" y="33048"/>
                  </a:lnTo>
                  <a:lnTo>
                    <a:pt x="7878" y="33110"/>
                  </a:lnTo>
                  <a:lnTo>
                    <a:pt x="7898" y="33274"/>
                  </a:lnTo>
                  <a:lnTo>
                    <a:pt x="7898" y="33335"/>
                  </a:lnTo>
                  <a:lnTo>
                    <a:pt x="7919" y="33417"/>
                  </a:lnTo>
                  <a:lnTo>
                    <a:pt x="7960" y="33479"/>
                  </a:lnTo>
                  <a:lnTo>
                    <a:pt x="8004" y="33509"/>
                  </a:lnTo>
                  <a:lnTo>
                    <a:pt x="8004" y="33509"/>
                  </a:lnTo>
                  <a:lnTo>
                    <a:pt x="8042" y="33602"/>
                  </a:lnTo>
                  <a:lnTo>
                    <a:pt x="8083" y="33705"/>
                  </a:lnTo>
                  <a:lnTo>
                    <a:pt x="8103" y="33807"/>
                  </a:lnTo>
                  <a:lnTo>
                    <a:pt x="8185" y="33910"/>
                  </a:lnTo>
                  <a:lnTo>
                    <a:pt x="8165" y="33889"/>
                  </a:lnTo>
                  <a:lnTo>
                    <a:pt x="8165" y="33889"/>
                  </a:lnTo>
                  <a:lnTo>
                    <a:pt x="8226" y="33992"/>
                  </a:lnTo>
                  <a:lnTo>
                    <a:pt x="8267" y="34094"/>
                  </a:lnTo>
                  <a:lnTo>
                    <a:pt x="8288" y="34176"/>
                  </a:lnTo>
                  <a:lnTo>
                    <a:pt x="8349" y="34279"/>
                  </a:lnTo>
                  <a:lnTo>
                    <a:pt x="8390" y="34320"/>
                  </a:lnTo>
                  <a:lnTo>
                    <a:pt x="8411" y="34361"/>
                  </a:lnTo>
                  <a:lnTo>
                    <a:pt x="8452" y="34464"/>
                  </a:lnTo>
                  <a:lnTo>
                    <a:pt x="8473" y="34546"/>
                  </a:lnTo>
                  <a:lnTo>
                    <a:pt x="8534" y="34648"/>
                  </a:lnTo>
                  <a:lnTo>
                    <a:pt x="8555" y="34648"/>
                  </a:lnTo>
                  <a:lnTo>
                    <a:pt x="8575" y="34689"/>
                  </a:lnTo>
                  <a:lnTo>
                    <a:pt x="8575" y="34710"/>
                  </a:lnTo>
                  <a:lnTo>
                    <a:pt x="8555" y="34730"/>
                  </a:lnTo>
                  <a:lnTo>
                    <a:pt x="8596" y="34853"/>
                  </a:lnTo>
                  <a:lnTo>
                    <a:pt x="8616" y="34976"/>
                  </a:lnTo>
                  <a:lnTo>
                    <a:pt x="8678" y="35079"/>
                  </a:lnTo>
                  <a:lnTo>
                    <a:pt x="8719" y="35141"/>
                  </a:lnTo>
                  <a:lnTo>
                    <a:pt x="8760" y="35182"/>
                  </a:lnTo>
                  <a:lnTo>
                    <a:pt x="8760" y="35161"/>
                  </a:lnTo>
                  <a:lnTo>
                    <a:pt x="8780" y="35264"/>
                  </a:lnTo>
                  <a:lnTo>
                    <a:pt x="8821" y="35366"/>
                  </a:lnTo>
                  <a:lnTo>
                    <a:pt x="8842" y="35469"/>
                  </a:lnTo>
                  <a:lnTo>
                    <a:pt x="8883" y="35510"/>
                  </a:lnTo>
                  <a:lnTo>
                    <a:pt x="8924" y="35551"/>
                  </a:lnTo>
                  <a:lnTo>
                    <a:pt x="8965" y="35633"/>
                  </a:lnTo>
                  <a:lnTo>
                    <a:pt x="9006" y="35735"/>
                  </a:lnTo>
                  <a:lnTo>
                    <a:pt x="9026" y="35838"/>
                  </a:lnTo>
                  <a:lnTo>
                    <a:pt x="9067" y="35879"/>
                  </a:lnTo>
                  <a:lnTo>
                    <a:pt x="9088" y="35920"/>
                  </a:lnTo>
                  <a:lnTo>
                    <a:pt x="9149" y="36002"/>
                  </a:lnTo>
                  <a:lnTo>
                    <a:pt x="9191" y="36105"/>
                  </a:lnTo>
                  <a:lnTo>
                    <a:pt x="9211" y="36207"/>
                  </a:lnTo>
                  <a:lnTo>
                    <a:pt x="9252" y="36248"/>
                  </a:lnTo>
                  <a:lnTo>
                    <a:pt x="9293" y="36289"/>
                  </a:lnTo>
                  <a:lnTo>
                    <a:pt x="9273" y="36289"/>
                  </a:lnTo>
                  <a:lnTo>
                    <a:pt x="9334" y="36371"/>
                  </a:lnTo>
                  <a:lnTo>
                    <a:pt x="9375" y="36474"/>
                  </a:lnTo>
                  <a:lnTo>
                    <a:pt x="9416" y="36577"/>
                  </a:lnTo>
                  <a:lnTo>
                    <a:pt x="9437" y="36618"/>
                  </a:lnTo>
                  <a:lnTo>
                    <a:pt x="9498" y="36638"/>
                  </a:lnTo>
                  <a:lnTo>
                    <a:pt x="9478" y="36638"/>
                  </a:lnTo>
                  <a:lnTo>
                    <a:pt x="9519" y="36741"/>
                  </a:lnTo>
                  <a:lnTo>
                    <a:pt x="9539" y="36843"/>
                  </a:lnTo>
                  <a:lnTo>
                    <a:pt x="9580" y="36946"/>
                  </a:lnTo>
                  <a:lnTo>
                    <a:pt x="9642" y="37028"/>
                  </a:lnTo>
                  <a:lnTo>
                    <a:pt x="9642" y="37007"/>
                  </a:lnTo>
                  <a:lnTo>
                    <a:pt x="9826" y="37295"/>
                  </a:lnTo>
                  <a:lnTo>
                    <a:pt x="9909" y="37438"/>
                  </a:lnTo>
                  <a:lnTo>
                    <a:pt x="10011" y="37582"/>
                  </a:lnTo>
                  <a:lnTo>
                    <a:pt x="10073" y="37664"/>
                  </a:lnTo>
                  <a:lnTo>
                    <a:pt x="10093" y="37766"/>
                  </a:lnTo>
                  <a:lnTo>
                    <a:pt x="10134" y="37869"/>
                  </a:lnTo>
                  <a:lnTo>
                    <a:pt x="10175" y="37910"/>
                  </a:lnTo>
                  <a:lnTo>
                    <a:pt x="10216" y="37930"/>
                  </a:lnTo>
                  <a:lnTo>
                    <a:pt x="10196" y="37930"/>
                  </a:lnTo>
                  <a:lnTo>
                    <a:pt x="10257" y="38013"/>
                  </a:lnTo>
                  <a:lnTo>
                    <a:pt x="10278" y="38115"/>
                  </a:lnTo>
                  <a:lnTo>
                    <a:pt x="10319" y="38218"/>
                  </a:lnTo>
                  <a:lnTo>
                    <a:pt x="10360" y="38320"/>
                  </a:lnTo>
                  <a:lnTo>
                    <a:pt x="10401" y="38361"/>
                  </a:lnTo>
                  <a:lnTo>
                    <a:pt x="10401" y="38402"/>
                  </a:lnTo>
                  <a:lnTo>
                    <a:pt x="10421" y="38484"/>
                  </a:lnTo>
                  <a:lnTo>
                    <a:pt x="10462" y="38566"/>
                  </a:lnTo>
                  <a:lnTo>
                    <a:pt x="10503" y="38628"/>
                  </a:lnTo>
                  <a:lnTo>
                    <a:pt x="10585" y="38669"/>
                  </a:lnTo>
                  <a:lnTo>
                    <a:pt x="10585" y="38648"/>
                  </a:lnTo>
                  <a:lnTo>
                    <a:pt x="10626" y="38751"/>
                  </a:lnTo>
                  <a:lnTo>
                    <a:pt x="10647" y="38854"/>
                  </a:lnTo>
                  <a:lnTo>
                    <a:pt x="10709" y="38956"/>
                  </a:lnTo>
                  <a:lnTo>
                    <a:pt x="10750" y="38997"/>
                  </a:lnTo>
                  <a:lnTo>
                    <a:pt x="10773" y="39009"/>
                  </a:lnTo>
                  <a:lnTo>
                    <a:pt x="10773" y="39009"/>
                  </a:lnTo>
                  <a:lnTo>
                    <a:pt x="10791" y="39079"/>
                  </a:lnTo>
                  <a:lnTo>
                    <a:pt x="10832" y="39141"/>
                  </a:lnTo>
                  <a:lnTo>
                    <a:pt x="10893" y="39182"/>
                  </a:lnTo>
                  <a:lnTo>
                    <a:pt x="10934" y="39223"/>
                  </a:lnTo>
                  <a:lnTo>
                    <a:pt x="10996" y="39305"/>
                  </a:lnTo>
                  <a:lnTo>
                    <a:pt x="11016" y="39407"/>
                  </a:lnTo>
                  <a:lnTo>
                    <a:pt x="11057" y="39510"/>
                  </a:lnTo>
                  <a:lnTo>
                    <a:pt x="11098" y="39551"/>
                  </a:lnTo>
                  <a:lnTo>
                    <a:pt x="11139" y="39592"/>
                  </a:lnTo>
                  <a:lnTo>
                    <a:pt x="11119" y="39572"/>
                  </a:lnTo>
                  <a:lnTo>
                    <a:pt x="11283" y="39879"/>
                  </a:lnTo>
                  <a:lnTo>
                    <a:pt x="11488" y="40146"/>
                  </a:lnTo>
                  <a:lnTo>
                    <a:pt x="11652" y="40433"/>
                  </a:lnTo>
                  <a:lnTo>
                    <a:pt x="11837" y="40700"/>
                  </a:lnTo>
                  <a:lnTo>
                    <a:pt x="11878" y="40741"/>
                  </a:lnTo>
                  <a:lnTo>
                    <a:pt x="11898" y="40782"/>
                  </a:lnTo>
                  <a:lnTo>
                    <a:pt x="11939" y="40884"/>
                  </a:lnTo>
                  <a:lnTo>
                    <a:pt x="11980" y="40987"/>
                  </a:lnTo>
                  <a:lnTo>
                    <a:pt x="12021" y="41028"/>
                  </a:lnTo>
                  <a:lnTo>
                    <a:pt x="12068" y="41043"/>
                  </a:lnTo>
                  <a:lnTo>
                    <a:pt x="12068" y="41043"/>
                  </a:lnTo>
                  <a:lnTo>
                    <a:pt x="12083" y="41090"/>
                  </a:lnTo>
                  <a:lnTo>
                    <a:pt x="12124" y="41151"/>
                  </a:lnTo>
                  <a:lnTo>
                    <a:pt x="12227" y="41254"/>
                  </a:lnTo>
                  <a:lnTo>
                    <a:pt x="12227" y="41233"/>
                  </a:lnTo>
                  <a:lnTo>
                    <a:pt x="12309" y="41336"/>
                  </a:lnTo>
                  <a:lnTo>
                    <a:pt x="12391" y="41438"/>
                  </a:lnTo>
                  <a:lnTo>
                    <a:pt x="12575" y="41623"/>
                  </a:lnTo>
                  <a:lnTo>
                    <a:pt x="12719" y="41808"/>
                  </a:lnTo>
                  <a:lnTo>
                    <a:pt x="12863" y="41992"/>
                  </a:lnTo>
                  <a:lnTo>
                    <a:pt x="13006" y="42177"/>
                  </a:lnTo>
                  <a:lnTo>
                    <a:pt x="13152" y="42304"/>
                  </a:lnTo>
                  <a:lnTo>
                    <a:pt x="13152" y="42304"/>
                  </a:lnTo>
                  <a:lnTo>
                    <a:pt x="13191" y="42382"/>
                  </a:lnTo>
                  <a:lnTo>
                    <a:pt x="13232" y="42444"/>
                  </a:lnTo>
                  <a:lnTo>
                    <a:pt x="13273" y="42485"/>
                  </a:lnTo>
                  <a:lnTo>
                    <a:pt x="13338" y="42517"/>
                  </a:lnTo>
                  <a:lnTo>
                    <a:pt x="13338" y="42517"/>
                  </a:lnTo>
                  <a:lnTo>
                    <a:pt x="13355" y="42567"/>
                  </a:lnTo>
                  <a:lnTo>
                    <a:pt x="13416" y="42628"/>
                  </a:lnTo>
                  <a:lnTo>
                    <a:pt x="13457" y="42669"/>
                  </a:lnTo>
                  <a:lnTo>
                    <a:pt x="13519" y="42710"/>
                  </a:lnTo>
                  <a:lnTo>
                    <a:pt x="13519" y="42690"/>
                  </a:lnTo>
                  <a:lnTo>
                    <a:pt x="13539" y="42751"/>
                  </a:lnTo>
                  <a:lnTo>
                    <a:pt x="13580" y="42813"/>
                  </a:lnTo>
                  <a:lnTo>
                    <a:pt x="13704" y="42895"/>
                  </a:lnTo>
                  <a:lnTo>
                    <a:pt x="13683" y="42895"/>
                  </a:lnTo>
                  <a:lnTo>
                    <a:pt x="13786" y="42997"/>
                  </a:lnTo>
                  <a:lnTo>
                    <a:pt x="13827" y="43038"/>
                  </a:lnTo>
                  <a:lnTo>
                    <a:pt x="13888" y="43079"/>
                  </a:lnTo>
                  <a:lnTo>
                    <a:pt x="13888" y="43059"/>
                  </a:lnTo>
                  <a:lnTo>
                    <a:pt x="13909" y="43120"/>
                  </a:lnTo>
                  <a:lnTo>
                    <a:pt x="13950" y="43182"/>
                  </a:lnTo>
                  <a:lnTo>
                    <a:pt x="14011" y="43223"/>
                  </a:lnTo>
                  <a:lnTo>
                    <a:pt x="14093" y="43244"/>
                  </a:lnTo>
                  <a:lnTo>
                    <a:pt x="14073" y="43244"/>
                  </a:lnTo>
                  <a:lnTo>
                    <a:pt x="14093" y="43305"/>
                  </a:lnTo>
                  <a:lnTo>
                    <a:pt x="14134" y="43367"/>
                  </a:lnTo>
                  <a:lnTo>
                    <a:pt x="14196" y="43408"/>
                  </a:lnTo>
                  <a:lnTo>
                    <a:pt x="14272" y="43427"/>
                  </a:lnTo>
                  <a:lnTo>
                    <a:pt x="14272" y="43427"/>
                  </a:lnTo>
                  <a:lnTo>
                    <a:pt x="14319" y="43490"/>
                  </a:lnTo>
                  <a:lnTo>
                    <a:pt x="14360" y="43551"/>
                  </a:lnTo>
                  <a:lnTo>
                    <a:pt x="14504" y="43633"/>
                  </a:lnTo>
                  <a:lnTo>
                    <a:pt x="14811" y="43797"/>
                  </a:lnTo>
                  <a:lnTo>
                    <a:pt x="14791" y="43797"/>
                  </a:lnTo>
                  <a:lnTo>
                    <a:pt x="14832" y="43838"/>
                  </a:lnTo>
                  <a:lnTo>
                    <a:pt x="14873" y="43880"/>
                  </a:lnTo>
                  <a:lnTo>
                    <a:pt x="14955" y="43921"/>
                  </a:lnTo>
                  <a:lnTo>
                    <a:pt x="15057" y="43941"/>
                  </a:lnTo>
                  <a:lnTo>
                    <a:pt x="15099" y="43962"/>
                  </a:lnTo>
                  <a:lnTo>
                    <a:pt x="15140" y="44003"/>
                  </a:lnTo>
                  <a:lnTo>
                    <a:pt x="15160" y="44003"/>
                  </a:lnTo>
                  <a:lnTo>
                    <a:pt x="15242" y="44105"/>
                  </a:lnTo>
                  <a:lnTo>
                    <a:pt x="15304" y="44146"/>
                  </a:lnTo>
                  <a:lnTo>
                    <a:pt x="15374" y="44164"/>
                  </a:lnTo>
                  <a:lnTo>
                    <a:pt x="15386" y="44187"/>
                  </a:lnTo>
                  <a:lnTo>
                    <a:pt x="15427" y="44228"/>
                  </a:lnTo>
                  <a:lnTo>
                    <a:pt x="15529" y="44290"/>
                  </a:lnTo>
                  <a:lnTo>
                    <a:pt x="15632" y="44310"/>
                  </a:lnTo>
                  <a:lnTo>
                    <a:pt x="15734" y="44351"/>
                  </a:lnTo>
                  <a:lnTo>
                    <a:pt x="15714" y="44351"/>
                  </a:lnTo>
                  <a:lnTo>
                    <a:pt x="15755" y="44392"/>
                  </a:lnTo>
                  <a:lnTo>
                    <a:pt x="15796" y="44433"/>
                  </a:lnTo>
                  <a:lnTo>
                    <a:pt x="15899" y="44474"/>
                  </a:lnTo>
                  <a:lnTo>
                    <a:pt x="16001" y="44495"/>
                  </a:lnTo>
                  <a:lnTo>
                    <a:pt x="16083" y="44536"/>
                  </a:lnTo>
                  <a:lnTo>
                    <a:pt x="16124" y="44577"/>
                  </a:lnTo>
                  <a:lnTo>
                    <a:pt x="16165" y="44618"/>
                  </a:lnTo>
                  <a:lnTo>
                    <a:pt x="16247" y="44659"/>
                  </a:lnTo>
                  <a:lnTo>
                    <a:pt x="16350" y="44680"/>
                  </a:lnTo>
                  <a:lnTo>
                    <a:pt x="16452" y="44721"/>
                  </a:lnTo>
                  <a:lnTo>
                    <a:pt x="16473" y="44762"/>
                  </a:lnTo>
                  <a:lnTo>
                    <a:pt x="16535" y="44803"/>
                  </a:lnTo>
                  <a:lnTo>
                    <a:pt x="16637" y="44844"/>
                  </a:lnTo>
                  <a:lnTo>
                    <a:pt x="16740" y="44864"/>
                  </a:lnTo>
                  <a:lnTo>
                    <a:pt x="16842" y="44885"/>
                  </a:lnTo>
                  <a:lnTo>
                    <a:pt x="16822" y="44885"/>
                  </a:lnTo>
                  <a:lnTo>
                    <a:pt x="16863" y="44946"/>
                  </a:lnTo>
                  <a:lnTo>
                    <a:pt x="16924" y="44987"/>
                  </a:lnTo>
                  <a:lnTo>
                    <a:pt x="17006" y="45008"/>
                  </a:lnTo>
                  <a:lnTo>
                    <a:pt x="17088" y="45028"/>
                  </a:lnTo>
                  <a:lnTo>
                    <a:pt x="17232" y="45028"/>
                  </a:lnTo>
                  <a:lnTo>
                    <a:pt x="17314" y="45049"/>
                  </a:lnTo>
                  <a:lnTo>
                    <a:pt x="17376" y="45090"/>
                  </a:lnTo>
                  <a:lnTo>
                    <a:pt x="17355" y="45090"/>
                  </a:lnTo>
                  <a:lnTo>
                    <a:pt x="17417" y="45151"/>
                  </a:lnTo>
                  <a:lnTo>
                    <a:pt x="17478" y="45172"/>
                  </a:lnTo>
                  <a:lnTo>
                    <a:pt x="17642" y="45192"/>
                  </a:lnTo>
                  <a:lnTo>
                    <a:pt x="17786" y="45213"/>
                  </a:lnTo>
                  <a:lnTo>
                    <a:pt x="17847" y="45233"/>
                  </a:lnTo>
                  <a:lnTo>
                    <a:pt x="17909" y="45295"/>
                  </a:lnTo>
                  <a:lnTo>
                    <a:pt x="17970" y="45336"/>
                  </a:lnTo>
                  <a:lnTo>
                    <a:pt x="18032" y="45357"/>
                  </a:lnTo>
                  <a:lnTo>
                    <a:pt x="18196" y="45377"/>
                  </a:lnTo>
                  <a:lnTo>
                    <a:pt x="18340" y="45398"/>
                  </a:lnTo>
                  <a:lnTo>
                    <a:pt x="18401" y="45418"/>
                  </a:lnTo>
                  <a:lnTo>
                    <a:pt x="18483" y="45459"/>
                  </a:lnTo>
                  <a:lnTo>
                    <a:pt x="18463" y="45459"/>
                  </a:lnTo>
                  <a:lnTo>
                    <a:pt x="18565" y="45521"/>
                  </a:lnTo>
                  <a:lnTo>
                    <a:pt x="18668" y="45562"/>
                  </a:lnTo>
                  <a:lnTo>
                    <a:pt x="18791" y="45582"/>
                  </a:lnTo>
                  <a:lnTo>
                    <a:pt x="18914" y="45562"/>
                  </a:lnTo>
                  <a:lnTo>
                    <a:pt x="19160" y="45562"/>
                  </a:lnTo>
                  <a:lnTo>
                    <a:pt x="19263" y="45603"/>
                  </a:lnTo>
                  <a:lnTo>
                    <a:pt x="19365" y="45664"/>
                  </a:lnTo>
                  <a:lnTo>
                    <a:pt x="19386" y="45664"/>
                  </a:lnTo>
                  <a:lnTo>
                    <a:pt x="19489" y="45726"/>
                  </a:lnTo>
                  <a:lnTo>
                    <a:pt x="19612" y="45746"/>
                  </a:lnTo>
                  <a:lnTo>
                    <a:pt x="20083" y="45746"/>
                  </a:lnTo>
                  <a:lnTo>
                    <a:pt x="20206" y="45767"/>
                  </a:lnTo>
                  <a:lnTo>
                    <a:pt x="20309" y="45828"/>
                  </a:lnTo>
                  <a:lnTo>
                    <a:pt x="20555" y="45890"/>
                  </a:lnTo>
                  <a:lnTo>
                    <a:pt x="20801" y="45931"/>
                  </a:lnTo>
                  <a:lnTo>
                    <a:pt x="21048" y="45951"/>
                  </a:lnTo>
                  <a:lnTo>
                    <a:pt x="21560" y="45951"/>
                  </a:lnTo>
                  <a:lnTo>
                    <a:pt x="21807" y="45931"/>
                  </a:lnTo>
                  <a:lnTo>
                    <a:pt x="22053" y="45890"/>
                  </a:lnTo>
                  <a:lnTo>
                    <a:pt x="22299" y="45828"/>
                  </a:lnTo>
                  <a:lnTo>
                    <a:pt x="22422" y="45767"/>
                  </a:lnTo>
                  <a:lnTo>
                    <a:pt x="22566" y="45746"/>
                  </a:lnTo>
                  <a:lnTo>
                    <a:pt x="22853" y="45746"/>
                  </a:lnTo>
                  <a:lnTo>
                    <a:pt x="22996" y="45767"/>
                  </a:lnTo>
                  <a:lnTo>
                    <a:pt x="23140" y="45746"/>
                  </a:lnTo>
                  <a:lnTo>
                    <a:pt x="23284" y="45705"/>
                  </a:lnTo>
                  <a:lnTo>
                    <a:pt x="23407" y="45623"/>
                  </a:lnTo>
                  <a:lnTo>
                    <a:pt x="23386" y="45644"/>
                  </a:lnTo>
                  <a:lnTo>
                    <a:pt x="23386" y="45644"/>
                  </a:lnTo>
                  <a:lnTo>
                    <a:pt x="23489" y="45603"/>
                  </a:lnTo>
                  <a:lnTo>
                    <a:pt x="23571" y="45582"/>
                  </a:lnTo>
                  <a:lnTo>
                    <a:pt x="23776" y="45562"/>
                  </a:lnTo>
                  <a:lnTo>
                    <a:pt x="23961" y="45562"/>
                  </a:lnTo>
                  <a:lnTo>
                    <a:pt x="24063" y="45521"/>
                  </a:lnTo>
                  <a:lnTo>
                    <a:pt x="24145" y="45459"/>
                  </a:lnTo>
                  <a:lnTo>
                    <a:pt x="24145" y="45480"/>
                  </a:lnTo>
                  <a:lnTo>
                    <a:pt x="24412" y="45398"/>
                  </a:lnTo>
                  <a:lnTo>
                    <a:pt x="24699" y="45315"/>
                  </a:lnTo>
                  <a:lnTo>
                    <a:pt x="24986" y="45233"/>
                  </a:lnTo>
                  <a:lnTo>
                    <a:pt x="25109" y="45172"/>
                  </a:lnTo>
                  <a:lnTo>
                    <a:pt x="25253" y="45110"/>
                  </a:lnTo>
                  <a:lnTo>
                    <a:pt x="25314" y="45049"/>
                  </a:lnTo>
                  <a:lnTo>
                    <a:pt x="25376" y="45028"/>
                  </a:lnTo>
                  <a:lnTo>
                    <a:pt x="25520" y="45008"/>
                  </a:lnTo>
                  <a:lnTo>
                    <a:pt x="25602" y="45008"/>
                  </a:lnTo>
                  <a:lnTo>
                    <a:pt x="25663" y="44987"/>
                  </a:lnTo>
                  <a:lnTo>
                    <a:pt x="25745" y="44967"/>
                  </a:lnTo>
                  <a:lnTo>
                    <a:pt x="25786" y="44905"/>
                  </a:lnTo>
                  <a:lnTo>
                    <a:pt x="25868" y="44864"/>
                  </a:lnTo>
                  <a:lnTo>
                    <a:pt x="25971" y="44844"/>
                  </a:lnTo>
                  <a:lnTo>
                    <a:pt x="26073" y="44803"/>
                  </a:lnTo>
                  <a:lnTo>
                    <a:pt x="26156" y="44741"/>
                  </a:lnTo>
                  <a:lnTo>
                    <a:pt x="26176" y="44741"/>
                  </a:lnTo>
                  <a:lnTo>
                    <a:pt x="26238" y="44700"/>
                  </a:lnTo>
                  <a:lnTo>
                    <a:pt x="26299" y="44659"/>
                  </a:lnTo>
                  <a:lnTo>
                    <a:pt x="26443" y="44618"/>
                  </a:lnTo>
                  <a:lnTo>
                    <a:pt x="26566" y="44577"/>
                  </a:lnTo>
                  <a:lnTo>
                    <a:pt x="26607" y="44536"/>
                  </a:lnTo>
                  <a:lnTo>
                    <a:pt x="26668" y="44474"/>
                  </a:lnTo>
                  <a:lnTo>
                    <a:pt x="26709" y="44392"/>
                  </a:lnTo>
                  <a:lnTo>
                    <a:pt x="26771" y="44331"/>
                  </a:lnTo>
                  <a:lnTo>
                    <a:pt x="26915" y="44228"/>
                  </a:lnTo>
                  <a:lnTo>
                    <a:pt x="27058" y="44146"/>
                  </a:lnTo>
                  <a:lnTo>
                    <a:pt x="27222" y="44044"/>
                  </a:lnTo>
                  <a:lnTo>
                    <a:pt x="27571" y="43756"/>
                  </a:lnTo>
                  <a:lnTo>
                    <a:pt x="27899" y="43449"/>
                  </a:lnTo>
                  <a:lnTo>
                    <a:pt x="28740" y="42382"/>
                  </a:lnTo>
                  <a:lnTo>
                    <a:pt x="29151" y="41828"/>
                  </a:lnTo>
                  <a:lnTo>
                    <a:pt x="29540" y="41274"/>
                  </a:lnTo>
                  <a:lnTo>
                    <a:pt x="29910" y="40720"/>
                  </a:lnTo>
                  <a:lnTo>
                    <a:pt x="30279" y="40166"/>
                  </a:lnTo>
                  <a:lnTo>
                    <a:pt x="30628" y="39592"/>
                  </a:lnTo>
                  <a:lnTo>
                    <a:pt x="30956" y="38997"/>
                  </a:lnTo>
                  <a:lnTo>
                    <a:pt x="31243" y="38402"/>
                  </a:lnTo>
                  <a:lnTo>
                    <a:pt x="31530" y="37807"/>
                  </a:lnTo>
                  <a:lnTo>
                    <a:pt x="31797" y="37192"/>
                  </a:lnTo>
                  <a:lnTo>
                    <a:pt x="32023" y="36556"/>
                  </a:lnTo>
                  <a:lnTo>
                    <a:pt x="32248" y="35920"/>
                  </a:lnTo>
                  <a:lnTo>
                    <a:pt x="32433" y="35264"/>
                  </a:lnTo>
                  <a:lnTo>
                    <a:pt x="32576" y="34587"/>
                  </a:lnTo>
                  <a:lnTo>
                    <a:pt x="32699" y="33910"/>
                  </a:lnTo>
                  <a:lnTo>
                    <a:pt x="32782" y="33397"/>
                  </a:lnTo>
                  <a:lnTo>
                    <a:pt x="32823" y="32884"/>
                  </a:lnTo>
                  <a:lnTo>
                    <a:pt x="32905" y="31858"/>
                  </a:lnTo>
                  <a:lnTo>
                    <a:pt x="32987" y="29807"/>
                  </a:lnTo>
                  <a:lnTo>
                    <a:pt x="33048" y="28945"/>
                  </a:lnTo>
                  <a:lnTo>
                    <a:pt x="33171" y="28084"/>
                  </a:lnTo>
                  <a:lnTo>
                    <a:pt x="33233" y="27673"/>
                  </a:lnTo>
                  <a:lnTo>
                    <a:pt x="33335" y="27263"/>
                  </a:lnTo>
                  <a:lnTo>
                    <a:pt x="33417" y="26853"/>
                  </a:lnTo>
                  <a:lnTo>
                    <a:pt x="33541" y="26443"/>
                  </a:lnTo>
                  <a:lnTo>
                    <a:pt x="33664" y="26053"/>
                  </a:lnTo>
                  <a:lnTo>
                    <a:pt x="33807" y="25643"/>
                  </a:lnTo>
                  <a:lnTo>
                    <a:pt x="33951" y="25253"/>
                  </a:lnTo>
                  <a:lnTo>
                    <a:pt x="34115" y="24884"/>
                  </a:lnTo>
                  <a:lnTo>
                    <a:pt x="34300" y="24494"/>
                  </a:lnTo>
                  <a:lnTo>
                    <a:pt x="34484" y="24125"/>
                  </a:lnTo>
                  <a:lnTo>
                    <a:pt x="34689" y="23735"/>
                  </a:lnTo>
                  <a:lnTo>
                    <a:pt x="34915" y="23366"/>
                  </a:lnTo>
                  <a:lnTo>
                    <a:pt x="35120" y="23017"/>
                  </a:lnTo>
                  <a:lnTo>
                    <a:pt x="35305" y="22668"/>
                  </a:lnTo>
                  <a:lnTo>
                    <a:pt x="35489" y="22319"/>
                  </a:lnTo>
                  <a:lnTo>
                    <a:pt x="35633" y="21950"/>
                  </a:lnTo>
                  <a:lnTo>
                    <a:pt x="35777" y="21601"/>
                  </a:lnTo>
                  <a:lnTo>
                    <a:pt x="35879" y="21232"/>
                  </a:lnTo>
                  <a:lnTo>
                    <a:pt x="35961" y="20883"/>
                  </a:lnTo>
                  <a:lnTo>
                    <a:pt x="36023" y="20514"/>
                  </a:lnTo>
                  <a:lnTo>
                    <a:pt x="36064" y="20145"/>
                  </a:lnTo>
                  <a:lnTo>
                    <a:pt x="36084" y="19776"/>
                  </a:lnTo>
                  <a:lnTo>
                    <a:pt x="36064" y="19406"/>
                  </a:lnTo>
                  <a:lnTo>
                    <a:pt x="36023" y="19017"/>
                  </a:lnTo>
                  <a:lnTo>
                    <a:pt x="35961" y="18647"/>
                  </a:lnTo>
                  <a:lnTo>
                    <a:pt x="35859" y="18258"/>
                  </a:lnTo>
                  <a:lnTo>
                    <a:pt x="35736" y="17868"/>
                  </a:lnTo>
                  <a:lnTo>
                    <a:pt x="35571" y="17478"/>
                  </a:lnTo>
                  <a:lnTo>
                    <a:pt x="35469" y="17211"/>
                  </a:lnTo>
                  <a:lnTo>
                    <a:pt x="35387" y="16945"/>
                  </a:lnTo>
                  <a:lnTo>
                    <a:pt x="35325" y="16678"/>
                  </a:lnTo>
                  <a:lnTo>
                    <a:pt x="35264" y="16411"/>
                  </a:lnTo>
                  <a:lnTo>
                    <a:pt x="35223" y="16124"/>
                  </a:lnTo>
                  <a:lnTo>
                    <a:pt x="35202" y="15857"/>
                  </a:lnTo>
                  <a:lnTo>
                    <a:pt x="35202" y="15591"/>
                  </a:lnTo>
                  <a:lnTo>
                    <a:pt x="35202" y="15324"/>
                  </a:lnTo>
                  <a:lnTo>
                    <a:pt x="35223" y="15057"/>
                  </a:lnTo>
                  <a:lnTo>
                    <a:pt x="35264" y="14791"/>
                  </a:lnTo>
                  <a:lnTo>
                    <a:pt x="35366" y="14237"/>
                  </a:lnTo>
                  <a:lnTo>
                    <a:pt x="35530" y="13703"/>
                  </a:lnTo>
                  <a:lnTo>
                    <a:pt x="35715" y="13170"/>
                  </a:lnTo>
                  <a:lnTo>
                    <a:pt x="35941" y="12616"/>
                  </a:lnTo>
                  <a:lnTo>
                    <a:pt x="36187" y="12083"/>
                  </a:lnTo>
                  <a:lnTo>
                    <a:pt x="36433" y="11529"/>
                  </a:lnTo>
                  <a:lnTo>
                    <a:pt x="36700" y="10996"/>
                  </a:lnTo>
                  <a:lnTo>
                    <a:pt x="36843" y="10708"/>
                  </a:lnTo>
                  <a:lnTo>
                    <a:pt x="36946" y="10421"/>
                  </a:lnTo>
                  <a:lnTo>
                    <a:pt x="37048" y="10114"/>
                  </a:lnTo>
                  <a:lnTo>
                    <a:pt x="37110" y="9806"/>
                  </a:lnTo>
                  <a:lnTo>
                    <a:pt x="37151" y="9498"/>
                  </a:lnTo>
                  <a:lnTo>
                    <a:pt x="37171" y="9170"/>
                  </a:lnTo>
                  <a:lnTo>
                    <a:pt x="37151" y="8862"/>
                  </a:lnTo>
                  <a:lnTo>
                    <a:pt x="37130" y="8513"/>
                  </a:lnTo>
                  <a:lnTo>
                    <a:pt x="37028" y="7939"/>
                  </a:lnTo>
                  <a:lnTo>
                    <a:pt x="36925" y="7344"/>
                  </a:lnTo>
                  <a:lnTo>
                    <a:pt x="36802" y="6770"/>
                  </a:lnTo>
                  <a:lnTo>
                    <a:pt x="36659" y="6195"/>
                  </a:lnTo>
                  <a:lnTo>
                    <a:pt x="36556" y="5744"/>
                  </a:lnTo>
                  <a:lnTo>
                    <a:pt x="36495" y="5313"/>
                  </a:lnTo>
                  <a:lnTo>
                    <a:pt x="36474" y="4882"/>
                  </a:lnTo>
                  <a:lnTo>
                    <a:pt x="36515" y="4472"/>
                  </a:lnTo>
                  <a:lnTo>
                    <a:pt x="36536" y="4267"/>
                  </a:lnTo>
                  <a:lnTo>
                    <a:pt x="36577" y="4062"/>
                  </a:lnTo>
                  <a:lnTo>
                    <a:pt x="36638" y="3857"/>
                  </a:lnTo>
                  <a:lnTo>
                    <a:pt x="36720" y="3652"/>
                  </a:lnTo>
                  <a:lnTo>
                    <a:pt x="36802" y="3447"/>
                  </a:lnTo>
                  <a:lnTo>
                    <a:pt x="36884" y="3241"/>
                  </a:lnTo>
                  <a:lnTo>
                    <a:pt x="37007" y="3057"/>
                  </a:lnTo>
                  <a:lnTo>
                    <a:pt x="37130" y="2852"/>
                  </a:lnTo>
                  <a:lnTo>
                    <a:pt x="37254" y="2667"/>
                  </a:lnTo>
                  <a:lnTo>
                    <a:pt x="37356" y="2462"/>
                  </a:lnTo>
                  <a:lnTo>
                    <a:pt x="37397" y="2359"/>
                  </a:lnTo>
                  <a:lnTo>
                    <a:pt x="37418" y="2236"/>
                  </a:lnTo>
                  <a:lnTo>
                    <a:pt x="37438" y="2134"/>
                  </a:lnTo>
                  <a:lnTo>
                    <a:pt x="37418" y="2011"/>
                  </a:lnTo>
                  <a:lnTo>
                    <a:pt x="37377" y="1949"/>
                  </a:lnTo>
                  <a:lnTo>
                    <a:pt x="37336" y="1908"/>
                  </a:lnTo>
                  <a:lnTo>
                    <a:pt x="37274" y="1908"/>
                  </a:lnTo>
                  <a:lnTo>
                    <a:pt x="37192" y="1928"/>
                  </a:lnTo>
                  <a:lnTo>
                    <a:pt x="36905" y="1970"/>
                  </a:lnTo>
                  <a:lnTo>
                    <a:pt x="36679" y="2031"/>
                  </a:lnTo>
                  <a:lnTo>
                    <a:pt x="36577" y="2052"/>
                  </a:lnTo>
                  <a:lnTo>
                    <a:pt x="36454" y="2093"/>
                  </a:lnTo>
                  <a:lnTo>
                    <a:pt x="36146" y="2154"/>
                  </a:lnTo>
                  <a:lnTo>
                    <a:pt x="36043" y="2195"/>
                  </a:lnTo>
                  <a:lnTo>
                    <a:pt x="35941" y="2216"/>
                  </a:lnTo>
                  <a:lnTo>
                    <a:pt x="35756" y="2216"/>
                  </a:lnTo>
                  <a:lnTo>
                    <a:pt x="35551" y="2236"/>
                  </a:lnTo>
                  <a:lnTo>
                    <a:pt x="35448" y="2257"/>
                  </a:lnTo>
                  <a:lnTo>
                    <a:pt x="35366" y="2298"/>
                  </a:lnTo>
                  <a:lnTo>
                    <a:pt x="35284" y="2339"/>
                  </a:lnTo>
                  <a:lnTo>
                    <a:pt x="35202" y="2359"/>
                  </a:lnTo>
                  <a:lnTo>
                    <a:pt x="35141" y="2359"/>
                  </a:lnTo>
                  <a:lnTo>
                    <a:pt x="35059" y="2339"/>
                  </a:lnTo>
                  <a:lnTo>
                    <a:pt x="34956" y="2380"/>
                  </a:lnTo>
                  <a:lnTo>
                    <a:pt x="34853" y="2400"/>
                  </a:lnTo>
                  <a:lnTo>
                    <a:pt x="34648" y="2400"/>
                  </a:lnTo>
                  <a:lnTo>
                    <a:pt x="34443" y="2421"/>
                  </a:lnTo>
                  <a:lnTo>
                    <a:pt x="34361" y="2441"/>
                  </a:lnTo>
                  <a:lnTo>
                    <a:pt x="34259" y="2462"/>
                  </a:lnTo>
                  <a:lnTo>
                    <a:pt x="33766" y="2523"/>
                  </a:lnTo>
                  <a:lnTo>
                    <a:pt x="33643" y="2564"/>
                  </a:lnTo>
                  <a:lnTo>
                    <a:pt x="33520" y="2585"/>
                  </a:lnTo>
                  <a:lnTo>
                    <a:pt x="33028" y="2585"/>
                  </a:lnTo>
                  <a:lnTo>
                    <a:pt x="32905" y="2626"/>
                  </a:lnTo>
                  <a:lnTo>
                    <a:pt x="32782" y="2667"/>
                  </a:lnTo>
                  <a:lnTo>
                    <a:pt x="32474" y="2708"/>
                  </a:lnTo>
                  <a:lnTo>
                    <a:pt x="32412" y="2729"/>
                  </a:lnTo>
                  <a:lnTo>
                    <a:pt x="32330" y="2749"/>
                  </a:lnTo>
                  <a:lnTo>
                    <a:pt x="32166" y="2770"/>
                  </a:lnTo>
                  <a:lnTo>
                    <a:pt x="32023" y="2790"/>
                  </a:lnTo>
                  <a:lnTo>
                    <a:pt x="31940" y="2811"/>
                  </a:lnTo>
                  <a:lnTo>
                    <a:pt x="31858" y="2852"/>
                  </a:lnTo>
                  <a:lnTo>
                    <a:pt x="31694" y="2893"/>
                  </a:lnTo>
                  <a:lnTo>
                    <a:pt x="31530" y="2934"/>
                  </a:lnTo>
                  <a:lnTo>
                    <a:pt x="31366" y="2934"/>
                  </a:lnTo>
                  <a:lnTo>
                    <a:pt x="31284" y="2913"/>
                  </a:lnTo>
                  <a:lnTo>
                    <a:pt x="31202" y="2893"/>
                  </a:lnTo>
                  <a:lnTo>
                    <a:pt x="31079" y="2934"/>
                  </a:lnTo>
                  <a:lnTo>
                    <a:pt x="30956" y="2954"/>
                  </a:lnTo>
                  <a:lnTo>
                    <a:pt x="30463" y="2954"/>
                  </a:lnTo>
                  <a:lnTo>
                    <a:pt x="30340" y="2995"/>
                  </a:lnTo>
                  <a:lnTo>
                    <a:pt x="30217" y="3036"/>
                  </a:lnTo>
                  <a:lnTo>
                    <a:pt x="30135" y="3077"/>
                  </a:lnTo>
                  <a:lnTo>
                    <a:pt x="30053" y="3098"/>
                  </a:lnTo>
                  <a:lnTo>
                    <a:pt x="29971" y="3098"/>
                  </a:lnTo>
                  <a:lnTo>
                    <a:pt x="29889" y="3057"/>
                  </a:lnTo>
                  <a:lnTo>
                    <a:pt x="29766" y="3118"/>
                  </a:lnTo>
                  <a:lnTo>
                    <a:pt x="29622" y="3139"/>
                  </a:lnTo>
                  <a:lnTo>
                    <a:pt x="29027" y="3139"/>
                  </a:lnTo>
                  <a:lnTo>
                    <a:pt x="28884" y="3159"/>
                  </a:lnTo>
                  <a:lnTo>
                    <a:pt x="28740" y="3200"/>
                  </a:lnTo>
                  <a:lnTo>
                    <a:pt x="27715" y="3262"/>
                  </a:lnTo>
                  <a:lnTo>
                    <a:pt x="27263" y="3303"/>
                  </a:lnTo>
                  <a:lnTo>
                    <a:pt x="26791" y="3323"/>
                  </a:lnTo>
                  <a:lnTo>
                    <a:pt x="26320" y="3344"/>
                  </a:lnTo>
                  <a:lnTo>
                    <a:pt x="25848" y="3323"/>
                  </a:lnTo>
                  <a:lnTo>
                    <a:pt x="24904" y="3323"/>
                  </a:lnTo>
                  <a:lnTo>
                    <a:pt x="24432" y="3344"/>
                  </a:lnTo>
                  <a:lnTo>
                    <a:pt x="23961" y="3385"/>
                  </a:lnTo>
                  <a:lnTo>
                    <a:pt x="22627" y="3426"/>
                  </a:lnTo>
                  <a:lnTo>
                    <a:pt x="21294" y="3447"/>
                  </a:lnTo>
                  <a:lnTo>
                    <a:pt x="19960" y="3426"/>
                  </a:lnTo>
                  <a:lnTo>
                    <a:pt x="18627" y="3385"/>
                  </a:lnTo>
                  <a:lnTo>
                    <a:pt x="18278" y="3323"/>
                  </a:lnTo>
                  <a:lnTo>
                    <a:pt x="17909" y="3303"/>
                  </a:lnTo>
                  <a:lnTo>
                    <a:pt x="17540" y="3323"/>
                  </a:lnTo>
                  <a:lnTo>
                    <a:pt x="17170" y="3385"/>
                  </a:lnTo>
                  <a:lnTo>
                    <a:pt x="16986" y="3385"/>
                  </a:lnTo>
                  <a:lnTo>
                    <a:pt x="16719" y="3344"/>
                  </a:lnTo>
                  <a:lnTo>
                    <a:pt x="16473" y="3323"/>
                  </a:lnTo>
                  <a:lnTo>
                    <a:pt x="15940" y="3323"/>
                  </a:lnTo>
                  <a:lnTo>
                    <a:pt x="15693" y="3344"/>
                  </a:lnTo>
                  <a:lnTo>
                    <a:pt x="15427" y="3323"/>
                  </a:lnTo>
                  <a:lnTo>
                    <a:pt x="15160" y="3303"/>
                  </a:lnTo>
                  <a:lnTo>
                    <a:pt x="14914" y="3241"/>
                  </a:lnTo>
                  <a:lnTo>
                    <a:pt x="14729" y="3282"/>
                  </a:lnTo>
                  <a:lnTo>
                    <a:pt x="14565" y="3262"/>
                  </a:lnTo>
                  <a:lnTo>
                    <a:pt x="14401" y="3241"/>
                  </a:lnTo>
                  <a:lnTo>
                    <a:pt x="14216" y="3200"/>
                  </a:lnTo>
                  <a:lnTo>
                    <a:pt x="14175" y="3180"/>
                  </a:lnTo>
                  <a:lnTo>
                    <a:pt x="14093" y="3180"/>
                  </a:lnTo>
                  <a:lnTo>
                    <a:pt x="14052" y="3200"/>
                  </a:lnTo>
                  <a:lnTo>
                    <a:pt x="13847" y="3200"/>
                  </a:lnTo>
                  <a:lnTo>
                    <a:pt x="13745" y="3159"/>
                  </a:lnTo>
                  <a:lnTo>
                    <a:pt x="13622" y="3139"/>
                  </a:lnTo>
                  <a:lnTo>
                    <a:pt x="13109" y="3139"/>
                  </a:lnTo>
                  <a:lnTo>
                    <a:pt x="12986" y="3118"/>
                  </a:lnTo>
                  <a:lnTo>
                    <a:pt x="12863" y="3077"/>
                  </a:lnTo>
                  <a:lnTo>
                    <a:pt x="12698" y="3098"/>
                  </a:lnTo>
                  <a:lnTo>
                    <a:pt x="12534" y="3098"/>
                  </a:lnTo>
                  <a:lnTo>
                    <a:pt x="12370" y="3057"/>
                  </a:lnTo>
                  <a:lnTo>
                    <a:pt x="12206" y="3016"/>
                  </a:lnTo>
                  <a:lnTo>
                    <a:pt x="12083" y="2975"/>
                  </a:lnTo>
                  <a:lnTo>
                    <a:pt x="11960" y="2954"/>
                  </a:lnTo>
                  <a:lnTo>
                    <a:pt x="11468" y="2954"/>
                  </a:lnTo>
                  <a:lnTo>
                    <a:pt x="11344" y="2934"/>
                  </a:lnTo>
                  <a:lnTo>
                    <a:pt x="11221" y="2893"/>
                  </a:lnTo>
                  <a:lnTo>
                    <a:pt x="11098" y="2913"/>
                  </a:lnTo>
                  <a:lnTo>
                    <a:pt x="10975" y="2913"/>
                  </a:lnTo>
                  <a:lnTo>
                    <a:pt x="10852" y="2872"/>
                  </a:lnTo>
                  <a:lnTo>
                    <a:pt x="10729" y="2831"/>
                  </a:lnTo>
                  <a:lnTo>
                    <a:pt x="10668" y="2811"/>
                  </a:lnTo>
                  <a:lnTo>
                    <a:pt x="10585" y="2790"/>
                  </a:lnTo>
                  <a:lnTo>
                    <a:pt x="10421" y="2770"/>
                  </a:lnTo>
                  <a:lnTo>
                    <a:pt x="10257" y="2749"/>
                  </a:lnTo>
                  <a:lnTo>
                    <a:pt x="10175" y="2729"/>
                  </a:lnTo>
                  <a:lnTo>
                    <a:pt x="10114" y="2708"/>
                  </a:lnTo>
                  <a:lnTo>
                    <a:pt x="9826" y="2667"/>
                  </a:lnTo>
                  <a:lnTo>
                    <a:pt x="9703" y="2605"/>
                  </a:lnTo>
                  <a:lnTo>
                    <a:pt x="9580" y="2585"/>
                  </a:lnTo>
                  <a:lnTo>
                    <a:pt x="9088" y="2585"/>
                  </a:lnTo>
                  <a:lnTo>
                    <a:pt x="8965" y="2564"/>
                  </a:lnTo>
                  <a:lnTo>
                    <a:pt x="8862" y="2523"/>
                  </a:lnTo>
                  <a:lnTo>
                    <a:pt x="8349" y="2462"/>
                  </a:lnTo>
                  <a:lnTo>
                    <a:pt x="8247" y="2421"/>
                  </a:lnTo>
                  <a:lnTo>
                    <a:pt x="8144" y="2421"/>
                  </a:lnTo>
                  <a:lnTo>
                    <a:pt x="7960" y="2400"/>
                  </a:lnTo>
                  <a:lnTo>
                    <a:pt x="7755" y="2400"/>
                  </a:lnTo>
                  <a:lnTo>
                    <a:pt x="7652" y="2380"/>
                  </a:lnTo>
                  <a:lnTo>
                    <a:pt x="7570" y="2339"/>
                  </a:lnTo>
                  <a:lnTo>
                    <a:pt x="7242" y="2298"/>
                  </a:lnTo>
                  <a:lnTo>
                    <a:pt x="7098" y="2236"/>
                  </a:lnTo>
                  <a:lnTo>
                    <a:pt x="6955" y="2216"/>
                  </a:lnTo>
                  <a:lnTo>
                    <a:pt x="6647" y="2236"/>
                  </a:lnTo>
                  <a:lnTo>
                    <a:pt x="6565" y="2277"/>
                  </a:lnTo>
                  <a:lnTo>
                    <a:pt x="6524" y="2339"/>
                  </a:lnTo>
                  <a:lnTo>
                    <a:pt x="6483" y="2380"/>
                  </a:lnTo>
                  <a:lnTo>
                    <a:pt x="6462" y="2441"/>
                  </a:lnTo>
                  <a:lnTo>
                    <a:pt x="6442" y="2585"/>
                  </a:lnTo>
                  <a:lnTo>
                    <a:pt x="6462" y="2708"/>
                  </a:lnTo>
                  <a:lnTo>
                    <a:pt x="6544" y="3098"/>
                  </a:lnTo>
                  <a:lnTo>
                    <a:pt x="6626" y="3488"/>
                  </a:lnTo>
                  <a:lnTo>
                    <a:pt x="6729" y="4267"/>
                  </a:lnTo>
                  <a:lnTo>
                    <a:pt x="6790" y="5067"/>
                  </a:lnTo>
                  <a:lnTo>
                    <a:pt x="6831" y="5847"/>
                  </a:lnTo>
                  <a:lnTo>
                    <a:pt x="6913" y="7426"/>
                  </a:lnTo>
                  <a:lnTo>
                    <a:pt x="6955" y="8206"/>
                  </a:lnTo>
                  <a:lnTo>
                    <a:pt x="7037" y="9006"/>
                  </a:lnTo>
                  <a:lnTo>
                    <a:pt x="7180" y="10155"/>
                  </a:lnTo>
                  <a:lnTo>
                    <a:pt x="7344" y="11324"/>
                  </a:lnTo>
                  <a:lnTo>
                    <a:pt x="7693" y="13642"/>
                  </a:lnTo>
                  <a:lnTo>
                    <a:pt x="8083" y="15940"/>
                  </a:lnTo>
                  <a:lnTo>
                    <a:pt x="8534" y="18237"/>
                  </a:lnTo>
                  <a:lnTo>
                    <a:pt x="9026" y="20514"/>
                  </a:lnTo>
                  <a:lnTo>
                    <a:pt x="9560" y="22791"/>
                  </a:lnTo>
                  <a:lnTo>
                    <a:pt x="10134" y="25068"/>
                  </a:lnTo>
                  <a:lnTo>
                    <a:pt x="10729" y="27325"/>
                  </a:lnTo>
                  <a:lnTo>
                    <a:pt x="11180" y="28904"/>
                  </a:lnTo>
                  <a:lnTo>
                    <a:pt x="11652" y="30484"/>
                  </a:lnTo>
                  <a:lnTo>
                    <a:pt x="12083" y="32084"/>
                  </a:lnTo>
                  <a:lnTo>
                    <a:pt x="12288" y="32884"/>
                  </a:lnTo>
                  <a:lnTo>
                    <a:pt x="12473" y="33684"/>
                  </a:lnTo>
                  <a:lnTo>
                    <a:pt x="12555" y="34053"/>
                  </a:lnTo>
                  <a:lnTo>
                    <a:pt x="12616" y="34402"/>
                  </a:lnTo>
                  <a:lnTo>
                    <a:pt x="12657" y="34771"/>
                  </a:lnTo>
                  <a:lnTo>
                    <a:pt x="12678" y="35141"/>
                  </a:lnTo>
                  <a:lnTo>
                    <a:pt x="12657" y="35469"/>
                  </a:lnTo>
                  <a:lnTo>
                    <a:pt x="12616" y="35633"/>
                  </a:lnTo>
                  <a:lnTo>
                    <a:pt x="12575" y="35776"/>
                  </a:lnTo>
                  <a:lnTo>
                    <a:pt x="12514" y="35920"/>
                  </a:lnTo>
                  <a:lnTo>
                    <a:pt x="12432" y="36043"/>
                  </a:lnTo>
                  <a:lnTo>
                    <a:pt x="12309" y="36146"/>
                  </a:lnTo>
                  <a:lnTo>
                    <a:pt x="12165" y="36248"/>
                  </a:lnTo>
                  <a:lnTo>
                    <a:pt x="12001" y="36310"/>
                  </a:lnTo>
                  <a:lnTo>
                    <a:pt x="11837" y="36330"/>
                  </a:lnTo>
                  <a:lnTo>
                    <a:pt x="11673" y="36310"/>
                  </a:lnTo>
                  <a:lnTo>
                    <a:pt x="11529" y="36269"/>
                  </a:lnTo>
                  <a:lnTo>
                    <a:pt x="11406" y="36207"/>
                  </a:lnTo>
                  <a:lnTo>
                    <a:pt x="11262" y="36105"/>
                  </a:lnTo>
                  <a:lnTo>
                    <a:pt x="11016" y="35900"/>
                  </a:lnTo>
                  <a:lnTo>
                    <a:pt x="10791" y="35694"/>
                  </a:lnTo>
                  <a:lnTo>
                    <a:pt x="10565" y="35469"/>
                  </a:lnTo>
                  <a:lnTo>
                    <a:pt x="10360" y="35243"/>
                  </a:lnTo>
                  <a:lnTo>
                    <a:pt x="10175" y="34997"/>
                  </a:lnTo>
                  <a:lnTo>
                    <a:pt x="9806" y="34505"/>
                  </a:lnTo>
                  <a:lnTo>
                    <a:pt x="9498" y="33971"/>
                  </a:lnTo>
                  <a:lnTo>
                    <a:pt x="9232" y="33479"/>
                  </a:lnTo>
                  <a:lnTo>
                    <a:pt x="8985" y="32987"/>
                  </a:lnTo>
                  <a:lnTo>
                    <a:pt x="8739" y="32494"/>
                  </a:lnTo>
                  <a:lnTo>
                    <a:pt x="8514" y="32002"/>
                  </a:lnTo>
                  <a:lnTo>
                    <a:pt x="8103" y="30997"/>
                  </a:lnTo>
                  <a:lnTo>
                    <a:pt x="7714" y="29992"/>
                  </a:lnTo>
                  <a:lnTo>
                    <a:pt x="7344" y="28966"/>
                  </a:lnTo>
                  <a:lnTo>
                    <a:pt x="7016" y="27920"/>
                  </a:lnTo>
                  <a:lnTo>
                    <a:pt x="6360" y="25848"/>
                  </a:lnTo>
                  <a:lnTo>
                    <a:pt x="5847" y="24145"/>
                  </a:lnTo>
                  <a:lnTo>
                    <a:pt x="5375" y="22442"/>
                  </a:lnTo>
                  <a:lnTo>
                    <a:pt x="4924" y="20719"/>
                  </a:lnTo>
                  <a:lnTo>
                    <a:pt x="4534" y="18996"/>
                  </a:lnTo>
                  <a:lnTo>
                    <a:pt x="4144" y="17252"/>
                  </a:lnTo>
                  <a:lnTo>
                    <a:pt x="3795" y="15509"/>
                  </a:lnTo>
                  <a:lnTo>
                    <a:pt x="3118" y="12021"/>
                  </a:lnTo>
                  <a:lnTo>
                    <a:pt x="2585" y="9231"/>
                  </a:lnTo>
                  <a:lnTo>
                    <a:pt x="2318" y="7836"/>
                  </a:lnTo>
                  <a:lnTo>
                    <a:pt x="2072" y="6442"/>
                  </a:lnTo>
                  <a:lnTo>
                    <a:pt x="1867" y="5047"/>
                  </a:lnTo>
                  <a:lnTo>
                    <a:pt x="1682" y="3631"/>
                  </a:lnTo>
                  <a:lnTo>
                    <a:pt x="1621" y="2934"/>
                  </a:lnTo>
                  <a:lnTo>
                    <a:pt x="1559" y="2216"/>
                  </a:lnTo>
                  <a:lnTo>
                    <a:pt x="1518" y="1518"/>
                  </a:lnTo>
                  <a:lnTo>
                    <a:pt x="1498" y="800"/>
                  </a:lnTo>
                  <a:lnTo>
                    <a:pt x="1436" y="698"/>
                  </a:lnTo>
                  <a:lnTo>
                    <a:pt x="1375" y="595"/>
                  </a:lnTo>
                  <a:lnTo>
                    <a:pt x="1272" y="534"/>
                  </a:lnTo>
                  <a:lnTo>
                    <a:pt x="1170" y="492"/>
                  </a:lnTo>
                  <a:lnTo>
                    <a:pt x="1149" y="451"/>
                  </a:lnTo>
                  <a:lnTo>
                    <a:pt x="1108" y="431"/>
                  </a:lnTo>
                  <a:lnTo>
                    <a:pt x="1005" y="390"/>
                  </a:lnTo>
                  <a:lnTo>
                    <a:pt x="903" y="349"/>
                  </a:lnTo>
                  <a:lnTo>
                    <a:pt x="862" y="328"/>
                  </a:lnTo>
                  <a:lnTo>
                    <a:pt x="821" y="287"/>
                  </a:lnTo>
                  <a:lnTo>
                    <a:pt x="718" y="205"/>
                  </a:lnTo>
                  <a:lnTo>
                    <a:pt x="657" y="164"/>
                  </a:lnTo>
                  <a:lnTo>
                    <a:pt x="602" y="146"/>
                  </a:lnTo>
                  <a:lnTo>
                    <a:pt x="602" y="146"/>
                  </a:lnTo>
                  <a:lnTo>
                    <a:pt x="554" y="82"/>
                  </a:lnTo>
                  <a:lnTo>
                    <a:pt x="493" y="41"/>
                  </a:lnTo>
                  <a:lnTo>
                    <a:pt x="431" y="2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1371150" y="3549575"/>
              <a:ext cx="293875" cy="901625"/>
            </a:xfrm>
            <a:custGeom>
              <a:rect b="b" l="l" r="r" t="t"/>
              <a:pathLst>
                <a:path extrusionOk="0" h="36065" w="11755">
                  <a:moveTo>
                    <a:pt x="267" y="1"/>
                  </a:moveTo>
                  <a:lnTo>
                    <a:pt x="226" y="21"/>
                  </a:lnTo>
                  <a:lnTo>
                    <a:pt x="185" y="83"/>
                  </a:lnTo>
                  <a:lnTo>
                    <a:pt x="185" y="226"/>
                  </a:lnTo>
                  <a:lnTo>
                    <a:pt x="144" y="370"/>
                  </a:lnTo>
                  <a:lnTo>
                    <a:pt x="62" y="657"/>
                  </a:lnTo>
                  <a:lnTo>
                    <a:pt x="41" y="801"/>
                  </a:lnTo>
                  <a:lnTo>
                    <a:pt x="0" y="944"/>
                  </a:lnTo>
                  <a:lnTo>
                    <a:pt x="0" y="1088"/>
                  </a:lnTo>
                  <a:lnTo>
                    <a:pt x="21" y="1252"/>
                  </a:lnTo>
                  <a:lnTo>
                    <a:pt x="62" y="1498"/>
                  </a:lnTo>
                  <a:lnTo>
                    <a:pt x="103" y="1744"/>
                  </a:lnTo>
                  <a:lnTo>
                    <a:pt x="123" y="2237"/>
                  </a:lnTo>
                  <a:lnTo>
                    <a:pt x="164" y="2749"/>
                  </a:lnTo>
                  <a:lnTo>
                    <a:pt x="185" y="2996"/>
                  </a:lnTo>
                  <a:lnTo>
                    <a:pt x="226" y="3242"/>
                  </a:lnTo>
                  <a:lnTo>
                    <a:pt x="369" y="4124"/>
                  </a:lnTo>
                  <a:lnTo>
                    <a:pt x="513" y="5006"/>
                  </a:lnTo>
                  <a:lnTo>
                    <a:pt x="780" y="6750"/>
                  </a:lnTo>
                  <a:lnTo>
                    <a:pt x="944" y="7796"/>
                  </a:lnTo>
                  <a:lnTo>
                    <a:pt x="1149" y="8822"/>
                  </a:lnTo>
                  <a:lnTo>
                    <a:pt x="1559" y="10873"/>
                  </a:lnTo>
                  <a:lnTo>
                    <a:pt x="2216" y="14196"/>
                  </a:lnTo>
                  <a:lnTo>
                    <a:pt x="2626" y="16248"/>
                  </a:lnTo>
                  <a:lnTo>
                    <a:pt x="2831" y="17273"/>
                  </a:lnTo>
                  <a:lnTo>
                    <a:pt x="3057" y="18299"/>
                  </a:lnTo>
                  <a:lnTo>
                    <a:pt x="3426" y="19858"/>
                  </a:lnTo>
                  <a:lnTo>
                    <a:pt x="3816" y="21417"/>
                  </a:lnTo>
                  <a:lnTo>
                    <a:pt x="4246" y="22956"/>
                  </a:lnTo>
                  <a:lnTo>
                    <a:pt x="4677" y="24494"/>
                  </a:lnTo>
                  <a:lnTo>
                    <a:pt x="4780" y="24863"/>
                  </a:lnTo>
                  <a:lnTo>
                    <a:pt x="4882" y="25253"/>
                  </a:lnTo>
                  <a:lnTo>
                    <a:pt x="4985" y="25623"/>
                  </a:lnTo>
                  <a:lnTo>
                    <a:pt x="5088" y="25992"/>
                  </a:lnTo>
                  <a:lnTo>
                    <a:pt x="5723" y="27756"/>
                  </a:lnTo>
                  <a:lnTo>
                    <a:pt x="6380" y="29520"/>
                  </a:lnTo>
                  <a:lnTo>
                    <a:pt x="6729" y="30525"/>
                  </a:lnTo>
                  <a:lnTo>
                    <a:pt x="7118" y="31531"/>
                  </a:lnTo>
                  <a:lnTo>
                    <a:pt x="7324" y="32023"/>
                  </a:lnTo>
                  <a:lnTo>
                    <a:pt x="7549" y="32515"/>
                  </a:lnTo>
                  <a:lnTo>
                    <a:pt x="7795" y="32987"/>
                  </a:lnTo>
                  <a:lnTo>
                    <a:pt x="8062" y="33459"/>
                  </a:lnTo>
                  <a:lnTo>
                    <a:pt x="8431" y="34033"/>
                  </a:lnTo>
                  <a:lnTo>
                    <a:pt x="8801" y="34567"/>
                  </a:lnTo>
                  <a:lnTo>
                    <a:pt x="9006" y="34833"/>
                  </a:lnTo>
                  <a:lnTo>
                    <a:pt x="9231" y="35079"/>
                  </a:lnTo>
                  <a:lnTo>
                    <a:pt x="9457" y="35326"/>
                  </a:lnTo>
                  <a:lnTo>
                    <a:pt x="9683" y="35551"/>
                  </a:lnTo>
                  <a:lnTo>
                    <a:pt x="9867" y="35695"/>
                  </a:lnTo>
                  <a:lnTo>
                    <a:pt x="10052" y="35838"/>
                  </a:lnTo>
                  <a:lnTo>
                    <a:pt x="10319" y="35962"/>
                  </a:lnTo>
                  <a:lnTo>
                    <a:pt x="10442" y="36023"/>
                  </a:lnTo>
                  <a:lnTo>
                    <a:pt x="10565" y="36044"/>
                  </a:lnTo>
                  <a:lnTo>
                    <a:pt x="10667" y="36064"/>
                  </a:lnTo>
                  <a:lnTo>
                    <a:pt x="10790" y="36064"/>
                  </a:lnTo>
                  <a:lnTo>
                    <a:pt x="10893" y="36044"/>
                  </a:lnTo>
                  <a:lnTo>
                    <a:pt x="11016" y="36023"/>
                  </a:lnTo>
                  <a:lnTo>
                    <a:pt x="11098" y="35982"/>
                  </a:lnTo>
                  <a:lnTo>
                    <a:pt x="11201" y="35921"/>
                  </a:lnTo>
                  <a:lnTo>
                    <a:pt x="11303" y="35859"/>
                  </a:lnTo>
                  <a:lnTo>
                    <a:pt x="11385" y="35777"/>
                  </a:lnTo>
                  <a:lnTo>
                    <a:pt x="11467" y="35674"/>
                  </a:lnTo>
                  <a:lnTo>
                    <a:pt x="11529" y="35551"/>
                  </a:lnTo>
                  <a:lnTo>
                    <a:pt x="11652" y="35285"/>
                  </a:lnTo>
                  <a:lnTo>
                    <a:pt x="11714" y="35120"/>
                  </a:lnTo>
                  <a:lnTo>
                    <a:pt x="11755" y="34936"/>
                  </a:lnTo>
                  <a:lnTo>
                    <a:pt x="11755" y="34341"/>
                  </a:lnTo>
                  <a:lnTo>
                    <a:pt x="11734" y="34054"/>
                  </a:lnTo>
                  <a:lnTo>
                    <a:pt x="11693" y="33746"/>
                  </a:lnTo>
                  <a:lnTo>
                    <a:pt x="11488" y="32782"/>
                  </a:lnTo>
                  <a:lnTo>
                    <a:pt x="11242" y="31797"/>
                  </a:lnTo>
                  <a:lnTo>
                    <a:pt x="10975" y="30833"/>
                  </a:lnTo>
                  <a:lnTo>
                    <a:pt x="10688" y="29869"/>
                  </a:lnTo>
                  <a:lnTo>
                    <a:pt x="9949" y="27305"/>
                  </a:lnTo>
                  <a:lnTo>
                    <a:pt x="9601" y="26033"/>
                  </a:lnTo>
                  <a:lnTo>
                    <a:pt x="9252" y="24761"/>
                  </a:lnTo>
                  <a:lnTo>
                    <a:pt x="8821" y="23079"/>
                  </a:lnTo>
                  <a:lnTo>
                    <a:pt x="8431" y="21376"/>
                  </a:lnTo>
                  <a:lnTo>
                    <a:pt x="8062" y="19694"/>
                  </a:lnTo>
                  <a:lnTo>
                    <a:pt x="7693" y="17991"/>
                  </a:lnTo>
                  <a:lnTo>
                    <a:pt x="7283" y="15981"/>
                  </a:lnTo>
                  <a:lnTo>
                    <a:pt x="7098" y="14976"/>
                  </a:lnTo>
                  <a:lnTo>
                    <a:pt x="6913" y="13950"/>
                  </a:lnTo>
                  <a:lnTo>
                    <a:pt x="6667" y="12391"/>
                  </a:lnTo>
                  <a:lnTo>
                    <a:pt x="6421" y="10811"/>
                  </a:lnTo>
                  <a:lnTo>
                    <a:pt x="6359" y="10319"/>
                  </a:lnTo>
                  <a:lnTo>
                    <a:pt x="6298" y="9847"/>
                  </a:lnTo>
                  <a:lnTo>
                    <a:pt x="6195" y="8904"/>
                  </a:lnTo>
                  <a:lnTo>
                    <a:pt x="6093" y="7981"/>
                  </a:lnTo>
                  <a:lnTo>
                    <a:pt x="5990" y="7037"/>
                  </a:lnTo>
                  <a:lnTo>
                    <a:pt x="5908" y="6114"/>
                  </a:lnTo>
                  <a:lnTo>
                    <a:pt x="5888" y="5642"/>
                  </a:lnTo>
                  <a:lnTo>
                    <a:pt x="5867" y="5170"/>
                  </a:lnTo>
                  <a:lnTo>
                    <a:pt x="5867" y="4698"/>
                  </a:lnTo>
                  <a:lnTo>
                    <a:pt x="5847" y="4206"/>
                  </a:lnTo>
                  <a:lnTo>
                    <a:pt x="5806" y="3734"/>
                  </a:lnTo>
                  <a:lnTo>
                    <a:pt x="5744" y="3262"/>
                  </a:lnTo>
                  <a:lnTo>
                    <a:pt x="5621" y="2626"/>
                  </a:lnTo>
                  <a:lnTo>
                    <a:pt x="5559" y="2319"/>
                  </a:lnTo>
                  <a:lnTo>
                    <a:pt x="5477" y="2011"/>
                  </a:lnTo>
                  <a:lnTo>
                    <a:pt x="5457" y="1929"/>
                  </a:lnTo>
                  <a:lnTo>
                    <a:pt x="5457" y="1826"/>
                  </a:lnTo>
                  <a:lnTo>
                    <a:pt x="5477" y="1744"/>
                  </a:lnTo>
                  <a:lnTo>
                    <a:pt x="5518" y="1683"/>
                  </a:lnTo>
                  <a:lnTo>
                    <a:pt x="5539" y="1621"/>
                  </a:lnTo>
                  <a:lnTo>
                    <a:pt x="5539" y="1580"/>
                  </a:lnTo>
                  <a:lnTo>
                    <a:pt x="5518" y="1560"/>
                  </a:lnTo>
                  <a:lnTo>
                    <a:pt x="5457" y="1539"/>
                  </a:lnTo>
                  <a:lnTo>
                    <a:pt x="5129" y="1498"/>
                  </a:lnTo>
                  <a:lnTo>
                    <a:pt x="5067" y="1457"/>
                  </a:lnTo>
                  <a:lnTo>
                    <a:pt x="4985" y="1437"/>
                  </a:lnTo>
                  <a:lnTo>
                    <a:pt x="4841" y="1416"/>
                  </a:lnTo>
                  <a:lnTo>
                    <a:pt x="4677" y="1396"/>
                  </a:lnTo>
                  <a:lnTo>
                    <a:pt x="4595" y="1375"/>
                  </a:lnTo>
                  <a:lnTo>
                    <a:pt x="4534" y="1355"/>
                  </a:lnTo>
                  <a:lnTo>
                    <a:pt x="4472" y="1355"/>
                  </a:lnTo>
                  <a:lnTo>
                    <a:pt x="4411" y="1334"/>
                  </a:lnTo>
                  <a:lnTo>
                    <a:pt x="4329" y="1272"/>
                  </a:lnTo>
                  <a:lnTo>
                    <a:pt x="4267" y="1252"/>
                  </a:lnTo>
                  <a:lnTo>
                    <a:pt x="4103" y="1231"/>
                  </a:lnTo>
                  <a:lnTo>
                    <a:pt x="3939" y="1211"/>
                  </a:lnTo>
                  <a:lnTo>
                    <a:pt x="3857" y="1211"/>
                  </a:lnTo>
                  <a:lnTo>
                    <a:pt x="3795" y="1170"/>
                  </a:lnTo>
                  <a:lnTo>
                    <a:pt x="3487" y="1129"/>
                  </a:lnTo>
                  <a:lnTo>
                    <a:pt x="3385" y="1067"/>
                  </a:lnTo>
                  <a:lnTo>
                    <a:pt x="3262" y="1047"/>
                  </a:lnTo>
                  <a:lnTo>
                    <a:pt x="3036" y="985"/>
                  </a:lnTo>
                  <a:lnTo>
                    <a:pt x="2749" y="944"/>
                  </a:lnTo>
                  <a:lnTo>
                    <a:pt x="2646" y="883"/>
                  </a:lnTo>
                  <a:lnTo>
                    <a:pt x="2544" y="862"/>
                  </a:lnTo>
                  <a:lnTo>
                    <a:pt x="2441" y="842"/>
                  </a:lnTo>
                  <a:lnTo>
                    <a:pt x="2339" y="801"/>
                  </a:lnTo>
                  <a:lnTo>
                    <a:pt x="2277" y="801"/>
                  </a:lnTo>
                  <a:lnTo>
                    <a:pt x="2195" y="760"/>
                  </a:lnTo>
                  <a:lnTo>
                    <a:pt x="2093" y="719"/>
                  </a:lnTo>
                  <a:lnTo>
                    <a:pt x="1990" y="678"/>
                  </a:lnTo>
                  <a:lnTo>
                    <a:pt x="1887" y="657"/>
                  </a:lnTo>
                  <a:lnTo>
                    <a:pt x="1785" y="616"/>
                  </a:lnTo>
                  <a:lnTo>
                    <a:pt x="1703" y="616"/>
                  </a:lnTo>
                  <a:lnTo>
                    <a:pt x="1641" y="575"/>
                  </a:lnTo>
                  <a:lnTo>
                    <a:pt x="1559" y="534"/>
                  </a:lnTo>
                  <a:lnTo>
                    <a:pt x="1436" y="493"/>
                  </a:lnTo>
                  <a:lnTo>
                    <a:pt x="1333" y="472"/>
                  </a:lnTo>
                  <a:lnTo>
                    <a:pt x="1231" y="431"/>
                  </a:lnTo>
                  <a:lnTo>
                    <a:pt x="1149" y="431"/>
                  </a:lnTo>
                  <a:lnTo>
                    <a:pt x="1087" y="390"/>
                  </a:lnTo>
                  <a:lnTo>
                    <a:pt x="1005" y="349"/>
                  </a:lnTo>
                  <a:lnTo>
                    <a:pt x="903" y="308"/>
                  </a:lnTo>
                  <a:lnTo>
                    <a:pt x="800" y="288"/>
                  </a:lnTo>
                  <a:lnTo>
                    <a:pt x="718" y="247"/>
                  </a:lnTo>
                  <a:lnTo>
                    <a:pt x="616" y="226"/>
                  </a:lnTo>
                  <a:lnTo>
                    <a:pt x="533" y="185"/>
                  </a:lnTo>
                  <a:lnTo>
                    <a:pt x="451" y="124"/>
                  </a:lnTo>
                  <a:lnTo>
                    <a:pt x="349" y="42"/>
                  </a:lnTo>
                  <a:lnTo>
                    <a:pt x="369" y="62"/>
                  </a:lnTo>
                  <a:lnTo>
                    <a:pt x="308" y="21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032200" y="3539325"/>
              <a:ext cx="369800" cy="1088275"/>
            </a:xfrm>
            <a:custGeom>
              <a:rect b="b" l="l" r="r" t="t"/>
              <a:pathLst>
                <a:path extrusionOk="0" h="43531" w="14792">
                  <a:moveTo>
                    <a:pt x="14360" y="0"/>
                  </a:moveTo>
                  <a:lnTo>
                    <a:pt x="14258" y="21"/>
                  </a:lnTo>
                  <a:lnTo>
                    <a:pt x="14217" y="62"/>
                  </a:lnTo>
                  <a:lnTo>
                    <a:pt x="14155" y="103"/>
                  </a:lnTo>
                  <a:lnTo>
                    <a:pt x="14176" y="103"/>
                  </a:lnTo>
                  <a:lnTo>
                    <a:pt x="13971" y="246"/>
                  </a:lnTo>
                  <a:lnTo>
                    <a:pt x="13929" y="308"/>
                  </a:lnTo>
                  <a:lnTo>
                    <a:pt x="13868" y="287"/>
                  </a:lnTo>
                  <a:lnTo>
                    <a:pt x="13786" y="308"/>
                  </a:lnTo>
                  <a:lnTo>
                    <a:pt x="13724" y="349"/>
                  </a:lnTo>
                  <a:lnTo>
                    <a:pt x="13601" y="431"/>
                  </a:lnTo>
                  <a:lnTo>
                    <a:pt x="13581" y="472"/>
                  </a:lnTo>
                  <a:lnTo>
                    <a:pt x="13560" y="493"/>
                  </a:lnTo>
                  <a:lnTo>
                    <a:pt x="13519" y="493"/>
                  </a:lnTo>
                  <a:lnTo>
                    <a:pt x="13478" y="472"/>
                  </a:lnTo>
                  <a:lnTo>
                    <a:pt x="13417" y="493"/>
                  </a:lnTo>
                  <a:lnTo>
                    <a:pt x="13355" y="534"/>
                  </a:lnTo>
                  <a:lnTo>
                    <a:pt x="13232" y="616"/>
                  </a:lnTo>
                  <a:lnTo>
                    <a:pt x="13211" y="657"/>
                  </a:lnTo>
                  <a:lnTo>
                    <a:pt x="13170" y="657"/>
                  </a:lnTo>
                  <a:lnTo>
                    <a:pt x="13150" y="677"/>
                  </a:lnTo>
                  <a:lnTo>
                    <a:pt x="13109" y="657"/>
                  </a:lnTo>
                  <a:lnTo>
                    <a:pt x="13047" y="677"/>
                  </a:lnTo>
                  <a:lnTo>
                    <a:pt x="12986" y="718"/>
                  </a:lnTo>
                  <a:lnTo>
                    <a:pt x="12863" y="780"/>
                  </a:lnTo>
                  <a:lnTo>
                    <a:pt x="12699" y="841"/>
                  </a:lnTo>
                  <a:lnTo>
                    <a:pt x="12617" y="882"/>
                  </a:lnTo>
                  <a:lnTo>
                    <a:pt x="12514" y="903"/>
                  </a:lnTo>
                  <a:lnTo>
                    <a:pt x="12411" y="944"/>
                  </a:lnTo>
                  <a:lnTo>
                    <a:pt x="12309" y="985"/>
                  </a:lnTo>
                  <a:lnTo>
                    <a:pt x="12145" y="1005"/>
                  </a:lnTo>
                  <a:lnTo>
                    <a:pt x="12063" y="1067"/>
                  </a:lnTo>
                  <a:lnTo>
                    <a:pt x="11960" y="1088"/>
                  </a:lnTo>
                  <a:lnTo>
                    <a:pt x="11858" y="1129"/>
                  </a:lnTo>
                  <a:lnTo>
                    <a:pt x="11776" y="1149"/>
                  </a:lnTo>
                  <a:lnTo>
                    <a:pt x="11570" y="1190"/>
                  </a:lnTo>
                  <a:lnTo>
                    <a:pt x="11529" y="1252"/>
                  </a:lnTo>
                  <a:lnTo>
                    <a:pt x="11447" y="1272"/>
                  </a:lnTo>
                  <a:lnTo>
                    <a:pt x="11304" y="1293"/>
                  </a:lnTo>
                  <a:lnTo>
                    <a:pt x="11160" y="1293"/>
                  </a:lnTo>
                  <a:lnTo>
                    <a:pt x="11099" y="1313"/>
                  </a:lnTo>
                  <a:lnTo>
                    <a:pt x="11037" y="1375"/>
                  </a:lnTo>
                  <a:lnTo>
                    <a:pt x="10996" y="1395"/>
                  </a:lnTo>
                  <a:lnTo>
                    <a:pt x="10975" y="1416"/>
                  </a:lnTo>
                  <a:lnTo>
                    <a:pt x="10934" y="1416"/>
                  </a:lnTo>
                  <a:lnTo>
                    <a:pt x="10893" y="1395"/>
                  </a:lnTo>
                  <a:lnTo>
                    <a:pt x="10832" y="1436"/>
                  </a:lnTo>
                  <a:lnTo>
                    <a:pt x="10750" y="1457"/>
                  </a:lnTo>
                  <a:lnTo>
                    <a:pt x="10606" y="1457"/>
                  </a:lnTo>
                  <a:lnTo>
                    <a:pt x="10442" y="1477"/>
                  </a:lnTo>
                  <a:lnTo>
                    <a:pt x="10360" y="1498"/>
                  </a:lnTo>
                  <a:lnTo>
                    <a:pt x="10299" y="1539"/>
                  </a:lnTo>
                  <a:lnTo>
                    <a:pt x="10257" y="1580"/>
                  </a:lnTo>
                  <a:lnTo>
                    <a:pt x="10237" y="1600"/>
                  </a:lnTo>
                  <a:lnTo>
                    <a:pt x="10196" y="1600"/>
                  </a:lnTo>
                  <a:lnTo>
                    <a:pt x="10155" y="1580"/>
                  </a:lnTo>
                  <a:lnTo>
                    <a:pt x="10114" y="1600"/>
                  </a:lnTo>
                  <a:lnTo>
                    <a:pt x="10052" y="1621"/>
                  </a:lnTo>
                  <a:lnTo>
                    <a:pt x="9950" y="1641"/>
                  </a:lnTo>
                  <a:lnTo>
                    <a:pt x="9847" y="1682"/>
                  </a:lnTo>
                  <a:lnTo>
                    <a:pt x="9806" y="1723"/>
                  </a:lnTo>
                  <a:lnTo>
                    <a:pt x="9765" y="1765"/>
                  </a:lnTo>
                  <a:lnTo>
                    <a:pt x="9519" y="2154"/>
                  </a:lnTo>
                  <a:lnTo>
                    <a:pt x="9273" y="2544"/>
                  </a:lnTo>
                  <a:lnTo>
                    <a:pt x="9047" y="2934"/>
                  </a:lnTo>
                  <a:lnTo>
                    <a:pt x="8924" y="3139"/>
                  </a:lnTo>
                  <a:lnTo>
                    <a:pt x="8842" y="3344"/>
                  </a:lnTo>
                  <a:lnTo>
                    <a:pt x="8698" y="3734"/>
                  </a:lnTo>
                  <a:lnTo>
                    <a:pt x="8637" y="3918"/>
                  </a:lnTo>
                  <a:lnTo>
                    <a:pt x="8596" y="4124"/>
                  </a:lnTo>
                  <a:lnTo>
                    <a:pt x="8575" y="4329"/>
                  </a:lnTo>
                  <a:lnTo>
                    <a:pt x="8575" y="4513"/>
                  </a:lnTo>
                  <a:lnTo>
                    <a:pt x="8575" y="4719"/>
                  </a:lnTo>
                  <a:lnTo>
                    <a:pt x="8596" y="4944"/>
                  </a:lnTo>
                  <a:lnTo>
                    <a:pt x="8698" y="5662"/>
                  </a:lnTo>
                  <a:lnTo>
                    <a:pt x="8780" y="6031"/>
                  </a:lnTo>
                  <a:lnTo>
                    <a:pt x="8883" y="6380"/>
                  </a:lnTo>
                  <a:lnTo>
                    <a:pt x="8986" y="6688"/>
                  </a:lnTo>
                  <a:lnTo>
                    <a:pt x="9047" y="7016"/>
                  </a:lnTo>
                  <a:lnTo>
                    <a:pt x="9109" y="7344"/>
                  </a:lnTo>
                  <a:lnTo>
                    <a:pt x="9150" y="7673"/>
                  </a:lnTo>
                  <a:lnTo>
                    <a:pt x="9232" y="8329"/>
                  </a:lnTo>
                  <a:lnTo>
                    <a:pt x="9273" y="8657"/>
                  </a:lnTo>
                  <a:lnTo>
                    <a:pt x="9334" y="8985"/>
                  </a:lnTo>
                  <a:lnTo>
                    <a:pt x="9355" y="9088"/>
                  </a:lnTo>
                  <a:lnTo>
                    <a:pt x="9334" y="9191"/>
                  </a:lnTo>
                  <a:lnTo>
                    <a:pt x="9293" y="9437"/>
                  </a:lnTo>
                  <a:lnTo>
                    <a:pt x="9211" y="9765"/>
                  </a:lnTo>
                  <a:lnTo>
                    <a:pt x="9109" y="10093"/>
                  </a:lnTo>
                  <a:lnTo>
                    <a:pt x="8986" y="10401"/>
                  </a:lnTo>
                  <a:lnTo>
                    <a:pt x="8842" y="10709"/>
                  </a:lnTo>
                  <a:lnTo>
                    <a:pt x="8575" y="11221"/>
                  </a:lnTo>
                  <a:lnTo>
                    <a:pt x="8329" y="11734"/>
                  </a:lnTo>
                  <a:lnTo>
                    <a:pt x="7878" y="12801"/>
                  </a:lnTo>
                  <a:lnTo>
                    <a:pt x="7673" y="13355"/>
                  </a:lnTo>
                  <a:lnTo>
                    <a:pt x="7509" y="13929"/>
                  </a:lnTo>
                  <a:lnTo>
                    <a:pt x="7447" y="14196"/>
                  </a:lnTo>
                  <a:lnTo>
                    <a:pt x="7406" y="14483"/>
                  </a:lnTo>
                  <a:lnTo>
                    <a:pt x="7365" y="14770"/>
                  </a:lnTo>
                  <a:lnTo>
                    <a:pt x="7345" y="15058"/>
                  </a:lnTo>
                  <a:lnTo>
                    <a:pt x="7345" y="15345"/>
                  </a:lnTo>
                  <a:lnTo>
                    <a:pt x="7345" y="15632"/>
                  </a:lnTo>
                  <a:lnTo>
                    <a:pt x="7365" y="15919"/>
                  </a:lnTo>
                  <a:lnTo>
                    <a:pt x="7406" y="16206"/>
                  </a:lnTo>
                  <a:lnTo>
                    <a:pt x="7447" y="16494"/>
                  </a:lnTo>
                  <a:lnTo>
                    <a:pt x="7509" y="16781"/>
                  </a:lnTo>
                  <a:lnTo>
                    <a:pt x="7591" y="17068"/>
                  </a:lnTo>
                  <a:lnTo>
                    <a:pt x="7693" y="17355"/>
                  </a:lnTo>
                  <a:lnTo>
                    <a:pt x="7816" y="17724"/>
                  </a:lnTo>
                  <a:lnTo>
                    <a:pt x="7919" y="18094"/>
                  </a:lnTo>
                  <a:lnTo>
                    <a:pt x="8124" y="18832"/>
                  </a:lnTo>
                  <a:lnTo>
                    <a:pt x="8227" y="19181"/>
                  </a:lnTo>
                  <a:lnTo>
                    <a:pt x="8268" y="19509"/>
                  </a:lnTo>
                  <a:lnTo>
                    <a:pt x="8288" y="19837"/>
                  </a:lnTo>
                  <a:lnTo>
                    <a:pt x="8268" y="20145"/>
                  </a:lnTo>
                  <a:lnTo>
                    <a:pt x="8227" y="20473"/>
                  </a:lnTo>
                  <a:lnTo>
                    <a:pt x="8145" y="20801"/>
                  </a:lnTo>
                  <a:lnTo>
                    <a:pt x="8042" y="21109"/>
                  </a:lnTo>
                  <a:lnTo>
                    <a:pt x="7898" y="21417"/>
                  </a:lnTo>
                  <a:lnTo>
                    <a:pt x="7550" y="22114"/>
                  </a:lnTo>
                  <a:lnTo>
                    <a:pt x="7386" y="22463"/>
                  </a:lnTo>
                  <a:lnTo>
                    <a:pt x="7180" y="22812"/>
                  </a:lnTo>
                  <a:lnTo>
                    <a:pt x="6852" y="23366"/>
                  </a:lnTo>
                  <a:lnTo>
                    <a:pt x="6565" y="23920"/>
                  </a:lnTo>
                  <a:lnTo>
                    <a:pt x="6298" y="24514"/>
                  </a:lnTo>
                  <a:lnTo>
                    <a:pt x="6052" y="25089"/>
                  </a:lnTo>
                  <a:lnTo>
                    <a:pt x="5847" y="25622"/>
                  </a:lnTo>
                  <a:lnTo>
                    <a:pt x="5662" y="26156"/>
                  </a:lnTo>
                  <a:lnTo>
                    <a:pt x="5498" y="26689"/>
                  </a:lnTo>
                  <a:lnTo>
                    <a:pt x="5375" y="27222"/>
                  </a:lnTo>
                  <a:lnTo>
                    <a:pt x="5273" y="27776"/>
                  </a:lnTo>
                  <a:lnTo>
                    <a:pt x="5211" y="28330"/>
                  </a:lnTo>
                  <a:lnTo>
                    <a:pt x="5150" y="28884"/>
                  </a:lnTo>
                  <a:lnTo>
                    <a:pt x="5150" y="29458"/>
                  </a:lnTo>
                  <a:lnTo>
                    <a:pt x="5129" y="29869"/>
                  </a:lnTo>
                  <a:lnTo>
                    <a:pt x="5129" y="30074"/>
                  </a:lnTo>
                  <a:lnTo>
                    <a:pt x="5088" y="30279"/>
                  </a:lnTo>
                  <a:lnTo>
                    <a:pt x="5026" y="30546"/>
                  </a:lnTo>
                  <a:lnTo>
                    <a:pt x="4985" y="30812"/>
                  </a:lnTo>
                  <a:lnTo>
                    <a:pt x="4985" y="31366"/>
                  </a:lnTo>
                  <a:lnTo>
                    <a:pt x="4965" y="31961"/>
                  </a:lnTo>
                  <a:lnTo>
                    <a:pt x="4924" y="32556"/>
                  </a:lnTo>
                  <a:lnTo>
                    <a:pt x="4883" y="33130"/>
                  </a:lnTo>
                  <a:lnTo>
                    <a:pt x="4821" y="33725"/>
                  </a:lnTo>
                  <a:lnTo>
                    <a:pt x="4719" y="34382"/>
                  </a:lnTo>
                  <a:lnTo>
                    <a:pt x="4575" y="35038"/>
                  </a:lnTo>
                  <a:lnTo>
                    <a:pt x="4411" y="35654"/>
                  </a:lnTo>
                  <a:lnTo>
                    <a:pt x="4206" y="36269"/>
                  </a:lnTo>
                  <a:lnTo>
                    <a:pt x="3960" y="36884"/>
                  </a:lnTo>
                  <a:lnTo>
                    <a:pt x="3693" y="37479"/>
                  </a:lnTo>
                  <a:lnTo>
                    <a:pt x="3426" y="38054"/>
                  </a:lnTo>
                  <a:lnTo>
                    <a:pt x="3119" y="38628"/>
                  </a:lnTo>
                  <a:lnTo>
                    <a:pt x="2790" y="39243"/>
                  </a:lnTo>
                  <a:lnTo>
                    <a:pt x="2421" y="39838"/>
                  </a:lnTo>
                  <a:lnTo>
                    <a:pt x="2052" y="40433"/>
                  </a:lnTo>
                  <a:lnTo>
                    <a:pt x="1683" y="41028"/>
                  </a:lnTo>
                  <a:lnTo>
                    <a:pt x="1293" y="41603"/>
                  </a:lnTo>
                  <a:lnTo>
                    <a:pt x="883" y="42156"/>
                  </a:lnTo>
                  <a:lnTo>
                    <a:pt x="452" y="42710"/>
                  </a:lnTo>
                  <a:lnTo>
                    <a:pt x="1" y="43264"/>
                  </a:lnTo>
                  <a:lnTo>
                    <a:pt x="1" y="43367"/>
                  </a:lnTo>
                  <a:lnTo>
                    <a:pt x="1" y="43408"/>
                  </a:lnTo>
                  <a:lnTo>
                    <a:pt x="21" y="43449"/>
                  </a:lnTo>
                  <a:lnTo>
                    <a:pt x="103" y="43490"/>
                  </a:lnTo>
                  <a:lnTo>
                    <a:pt x="185" y="43531"/>
                  </a:lnTo>
                  <a:lnTo>
                    <a:pt x="288" y="43531"/>
                  </a:lnTo>
                  <a:lnTo>
                    <a:pt x="390" y="43510"/>
                  </a:lnTo>
                  <a:lnTo>
                    <a:pt x="472" y="43469"/>
                  </a:lnTo>
                  <a:lnTo>
                    <a:pt x="493" y="43428"/>
                  </a:lnTo>
                  <a:lnTo>
                    <a:pt x="513" y="43387"/>
                  </a:lnTo>
                  <a:lnTo>
                    <a:pt x="513" y="43408"/>
                  </a:lnTo>
                  <a:lnTo>
                    <a:pt x="575" y="43387"/>
                  </a:lnTo>
                  <a:lnTo>
                    <a:pt x="636" y="43346"/>
                  </a:lnTo>
                  <a:lnTo>
                    <a:pt x="698" y="43285"/>
                  </a:lnTo>
                  <a:lnTo>
                    <a:pt x="719" y="43223"/>
                  </a:lnTo>
                  <a:lnTo>
                    <a:pt x="842" y="43182"/>
                  </a:lnTo>
                  <a:lnTo>
                    <a:pt x="944" y="43100"/>
                  </a:lnTo>
                  <a:lnTo>
                    <a:pt x="1047" y="43018"/>
                  </a:lnTo>
                  <a:lnTo>
                    <a:pt x="1149" y="42936"/>
                  </a:lnTo>
                  <a:lnTo>
                    <a:pt x="1313" y="42731"/>
                  </a:lnTo>
                  <a:lnTo>
                    <a:pt x="1478" y="42526"/>
                  </a:lnTo>
                  <a:lnTo>
                    <a:pt x="1662" y="42321"/>
                  </a:lnTo>
                  <a:lnTo>
                    <a:pt x="1744" y="42239"/>
                  </a:lnTo>
                  <a:lnTo>
                    <a:pt x="1826" y="42136"/>
                  </a:lnTo>
                  <a:lnTo>
                    <a:pt x="1929" y="42054"/>
                  </a:lnTo>
                  <a:lnTo>
                    <a:pt x="1970" y="41992"/>
                  </a:lnTo>
                  <a:lnTo>
                    <a:pt x="2001" y="41946"/>
                  </a:lnTo>
                  <a:lnTo>
                    <a:pt x="2001" y="41946"/>
                  </a:lnTo>
                  <a:lnTo>
                    <a:pt x="2072" y="41910"/>
                  </a:lnTo>
                  <a:lnTo>
                    <a:pt x="2113" y="41869"/>
                  </a:lnTo>
                  <a:lnTo>
                    <a:pt x="2154" y="41808"/>
                  </a:lnTo>
                  <a:lnTo>
                    <a:pt x="2175" y="41746"/>
                  </a:lnTo>
                  <a:lnTo>
                    <a:pt x="2237" y="41726"/>
                  </a:lnTo>
                  <a:lnTo>
                    <a:pt x="2298" y="41685"/>
                  </a:lnTo>
                  <a:lnTo>
                    <a:pt x="2339" y="41623"/>
                  </a:lnTo>
                  <a:lnTo>
                    <a:pt x="2358" y="41547"/>
                  </a:lnTo>
                  <a:lnTo>
                    <a:pt x="2358" y="41547"/>
                  </a:lnTo>
                  <a:lnTo>
                    <a:pt x="2524" y="41418"/>
                  </a:lnTo>
                  <a:lnTo>
                    <a:pt x="2667" y="41233"/>
                  </a:lnTo>
                  <a:lnTo>
                    <a:pt x="2934" y="40864"/>
                  </a:lnTo>
                  <a:lnTo>
                    <a:pt x="3037" y="40762"/>
                  </a:lnTo>
                  <a:lnTo>
                    <a:pt x="3078" y="40700"/>
                  </a:lnTo>
                  <a:lnTo>
                    <a:pt x="3095" y="40647"/>
                  </a:lnTo>
                  <a:lnTo>
                    <a:pt x="3095" y="40647"/>
                  </a:lnTo>
                  <a:lnTo>
                    <a:pt x="3139" y="40618"/>
                  </a:lnTo>
                  <a:lnTo>
                    <a:pt x="3180" y="40597"/>
                  </a:lnTo>
                  <a:lnTo>
                    <a:pt x="3221" y="40495"/>
                  </a:lnTo>
                  <a:lnTo>
                    <a:pt x="3242" y="40392"/>
                  </a:lnTo>
                  <a:lnTo>
                    <a:pt x="3283" y="40351"/>
                  </a:lnTo>
                  <a:lnTo>
                    <a:pt x="3303" y="40310"/>
                  </a:lnTo>
                  <a:lnTo>
                    <a:pt x="3508" y="40044"/>
                  </a:lnTo>
                  <a:lnTo>
                    <a:pt x="3590" y="39879"/>
                  </a:lnTo>
                  <a:lnTo>
                    <a:pt x="3652" y="39736"/>
                  </a:lnTo>
                  <a:lnTo>
                    <a:pt x="3652" y="39756"/>
                  </a:lnTo>
                  <a:lnTo>
                    <a:pt x="3693" y="39715"/>
                  </a:lnTo>
                  <a:lnTo>
                    <a:pt x="3734" y="39674"/>
                  </a:lnTo>
                  <a:lnTo>
                    <a:pt x="3775" y="39572"/>
                  </a:lnTo>
                  <a:lnTo>
                    <a:pt x="3796" y="39490"/>
                  </a:lnTo>
                  <a:lnTo>
                    <a:pt x="3837" y="39428"/>
                  </a:lnTo>
                  <a:lnTo>
                    <a:pt x="3857" y="39408"/>
                  </a:lnTo>
                  <a:lnTo>
                    <a:pt x="3878" y="39387"/>
                  </a:lnTo>
                  <a:lnTo>
                    <a:pt x="3960" y="39285"/>
                  </a:lnTo>
                  <a:lnTo>
                    <a:pt x="4001" y="39243"/>
                  </a:lnTo>
                  <a:lnTo>
                    <a:pt x="4018" y="39176"/>
                  </a:lnTo>
                  <a:lnTo>
                    <a:pt x="4018" y="39176"/>
                  </a:lnTo>
                  <a:lnTo>
                    <a:pt x="4062" y="39161"/>
                  </a:lnTo>
                  <a:lnTo>
                    <a:pt x="4083" y="39120"/>
                  </a:lnTo>
                  <a:lnTo>
                    <a:pt x="4144" y="39018"/>
                  </a:lnTo>
                  <a:lnTo>
                    <a:pt x="4165" y="38915"/>
                  </a:lnTo>
                  <a:lnTo>
                    <a:pt x="4226" y="38833"/>
                  </a:lnTo>
                  <a:lnTo>
                    <a:pt x="4206" y="38833"/>
                  </a:lnTo>
                  <a:lnTo>
                    <a:pt x="4247" y="38792"/>
                  </a:lnTo>
                  <a:lnTo>
                    <a:pt x="4288" y="38751"/>
                  </a:lnTo>
                  <a:lnTo>
                    <a:pt x="4329" y="38669"/>
                  </a:lnTo>
                  <a:lnTo>
                    <a:pt x="4349" y="38567"/>
                  </a:lnTo>
                  <a:lnTo>
                    <a:pt x="4370" y="38526"/>
                  </a:lnTo>
                  <a:lnTo>
                    <a:pt x="4411" y="38484"/>
                  </a:lnTo>
                  <a:lnTo>
                    <a:pt x="4514" y="38382"/>
                  </a:lnTo>
                  <a:lnTo>
                    <a:pt x="4555" y="38320"/>
                  </a:lnTo>
                  <a:lnTo>
                    <a:pt x="4575" y="38259"/>
                  </a:lnTo>
                  <a:lnTo>
                    <a:pt x="4575" y="38279"/>
                  </a:lnTo>
                  <a:lnTo>
                    <a:pt x="4616" y="38238"/>
                  </a:lnTo>
                  <a:lnTo>
                    <a:pt x="4657" y="38197"/>
                  </a:lnTo>
                  <a:lnTo>
                    <a:pt x="4698" y="38095"/>
                  </a:lnTo>
                  <a:lnTo>
                    <a:pt x="4739" y="37890"/>
                  </a:lnTo>
                  <a:lnTo>
                    <a:pt x="4719" y="37890"/>
                  </a:lnTo>
                  <a:lnTo>
                    <a:pt x="4780" y="37869"/>
                  </a:lnTo>
                  <a:lnTo>
                    <a:pt x="4821" y="37828"/>
                  </a:lnTo>
                  <a:lnTo>
                    <a:pt x="4883" y="37725"/>
                  </a:lnTo>
                  <a:lnTo>
                    <a:pt x="4903" y="37623"/>
                  </a:lnTo>
                  <a:lnTo>
                    <a:pt x="4924" y="37520"/>
                  </a:lnTo>
                  <a:lnTo>
                    <a:pt x="4924" y="37541"/>
                  </a:lnTo>
                  <a:lnTo>
                    <a:pt x="4965" y="37500"/>
                  </a:lnTo>
                  <a:lnTo>
                    <a:pt x="5006" y="37459"/>
                  </a:lnTo>
                  <a:lnTo>
                    <a:pt x="5047" y="37377"/>
                  </a:lnTo>
                  <a:lnTo>
                    <a:pt x="5088" y="37274"/>
                  </a:lnTo>
                  <a:lnTo>
                    <a:pt x="5129" y="37172"/>
                  </a:lnTo>
                  <a:lnTo>
                    <a:pt x="5191" y="37131"/>
                  </a:lnTo>
                  <a:lnTo>
                    <a:pt x="5252" y="37090"/>
                  </a:lnTo>
                  <a:lnTo>
                    <a:pt x="5273" y="37028"/>
                  </a:lnTo>
                  <a:lnTo>
                    <a:pt x="5291" y="36973"/>
                  </a:lnTo>
                  <a:lnTo>
                    <a:pt x="5291" y="36973"/>
                  </a:lnTo>
                  <a:lnTo>
                    <a:pt x="5355" y="36925"/>
                  </a:lnTo>
                  <a:lnTo>
                    <a:pt x="5396" y="36884"/>
                  </a:lnTo>
                  <a:lnTo>
                    <a:pt x="5416" y="36802"/>
                  </a:lnTo>
                  <a:lnTo>
                    <a:pt x="5416" y="36741"/>
                  </a:lnTo>
                  <a:lnTo>
                    <a:pt x="5437" y="36577"/>
                  </a:lnTo>
                  <a:lnTo>
                    <a:pt x="5457" y="36515"/>
                  </a:lnTo>
                  <a:lnTo>
                    <a:pt x="5519" y="36454"/>
                  </a:lnTo>
                  <a:lnTo>
                    <a:pt x="5621" y="36351"/>
                  </a:lnTo>
                  <a:lnTo>
                    <a:pt x="5642" y="36289"/>
                  </a:lnTo>
                  <a:lnTo>
                    <a:pt x="5673" y="36243"/>
                  </a:lnTo>
                  <a:lnTo>
                    <a:pt x="5703" y="36228"/>
                  </a:lnTo>
                  <a:lnTo>
                    <a:pt x="5744" y="36187"/>
                  </a:lnTo>
                  <a:lnTo>
                    <a:pt x="5785" y="36084"/>
                  </a:lnTo>
                  <a:lnTo>
                    <a:pt x="5826" y="35982"/>
                  </a:lnTo>
                  <a:lnTo>
                    <a:pt x="5864" y="35889"/>
                  </a:lnTo>
                  <a:lnTo>
                    <a:pt x="5864" y="35889"/>
                  </a:lnTo>
                  <a:lnTo>
                    <a:pt x="5909" y="35859"/>
                  </a:lnTo>
                  <a:lnTo>
                    <a:pt x="5929" y="35818"/>
                  </a:lnTo>
                  <a:lnTo>
                    <a:pt x="5970" y="35715"/>
                  </a:lnTo>
                  <a:lnTo>
                    <a:pt x="6011" y="35613"/>
                  </a:lnTo>
                  <a:lnTo>
                    <a:pt x="6032" y="35510"/>
                  </a:lnTo>
                  <a:lnTo>
                    <a:pt x="6032" y="35530"/>
                  </a:lnTo>
                  <a:lnTo>
                    <a:pt x="6073" y="35489"/>
                  </a:lnTo>
                  <a:lnTo>
                    <a:pt x="6114" y="35428"/>
                  </a:lnTo>
                  <a:lnTo>
                    <a:pt x="6175" y="35325"/>
                  </a:lnTo>
                  <a:lnTo>
                    <a:pt x="6196" y="35223"/>
                  </a:lnTo>
                  <a:lnTo>
                    <a:pt x="6237" y="35100"/>
                  </a:lnTo>
                  <a:lnTo>
                    <a:pt x="6216" y="35059"/>
                  </a:lnTo>
                  <a:lnTo>
                    <a:pt x="6216" y="35038"/>
                  </a:lnTo>
                  <a:lnTo>
                    <a:pt x="6237" y="35018"/>
                  </a:lnTo>
                  <a:lnTo>
                    <a:pt x="6257" y="34977"/>
                  </a:lnTo>
                  <a:lnTo>
                    <a:pt x="6319" y="34895"/>
                  </a:lnTo>
                  <a:lnTo>
                    <a:pt x="6339" y="34792"/>
                  </a:lnTo>
                  <a:lnTo>
                    <a:pt x="6380" y="34689"/>
                  </a:lnTo>
                  <a:lnTo>
                    <a:pt x="6421" y="34607"/>
                  </a:lnTo>
                  <a:lnTo>
                    <a:pt x="6462" y="34566"/>
                  </a:lnTo>
                  <a:lnTo>
                    <a:pt x="6483" y="34525"/>
                  </a:lnTo>
                  <a:lnTo>
                    <a:pt x="6524" y="34423"/>
                  </a:lnTo>
                  <a:lnTo>
                    <a:pt x="6565" y="34320"/>
                  </a:lnTo>
                  <a:lnTo>
                    <a:pt x="6606" y="34238"/>
                  </a:lnTo>
                  <a:lnTo>
                    <a:pt x="6647" y="34197"/>
                  </a:lnTo>
                  <a:lnTo>
                    <a:pt x="6668" y="34156"/>
                  </a:lnTo>
                  <a:lnTo>
                    <a:pt x="6709" y="34053"/>
                  </a:lnTo>
                  <a:lnTo>
                    <a:pt x="6750" y="33951"/>
                  </a:lnTo>
                  <a:lnTo>
                    <a:pt x="6791" y="33869"/>
                  </a:lnTo>
                  <a:lnTo>
                    <a:pt x="6770" y="33869"/>
                  </a:lnTo>
                  <a:lnTo>
                    <a:pt x="6832" y="33828"/>
                  </a:lnTo>
                  <a:lnTo>
                    <a:pt x="6873" y="33766"/>
                  </a:lnTo>
                  <a:lnTo>
                    <a:pt x="6893" y="33684"/>
                  </a:lnTo>
                  <a:lnTo>
                    <a:pt x="6893" y="33602"/>
                  </a:lnTo>
                  <a:lnTo>
                    <a:pt x="6914" y="33459"/>
                  </a:lnTo>
                  <a:lnTo>
                    <a:pt x="6934" y="33397"/>
                  </a:lnTo>
                  <a:lnTo>
                    <a:pt x="6996" y="33335"/>
                  </a:lnTo>
                  <a:lnTo>
                    <a:pt x="7057" y="33253"/>
                  </a:lnTo>
                  <a:lnTo>
                    <a:pt x="7078" y="33151"/>
                  </a:lnTo>
                  <a:lnTo>
                    <a:pt x="7119" y="33048"/>
                  </a:lnTo>
                  <a:lnTo>
                    <a:pt x="7160" y="32946"/>
                  </a:lnTo>
                  <a:lnTo>
                    <a:pt x="7160" y="32966"/>
                  </a:lnTo>
                  <a:lnTo>
                    <a:pt x="7201" y="32925"/>
                  </a:lnTo>
                  <a:lnTo>
                    <a:pt x="7221" y="32884"/>
                  </a:lnTo>
                  <a:lnTo>
                    <a:pt x="7262" y="32782"/>
                  </a:lnTo>
                  <a:lnTo>
                    <a:pt x="7283" y="32679"/>
                  </a:lnTo>
                  <a:lnTo>
                    <a:pt x="7324" y="32576"/>
                  </a:lnTo>
                  <a:lnTo>
                    <a:pt x="7324" y="32597"/>
                  </a:lnTo>
                  <a:lnTo>
                    <a:pt x="7386" y="32535"/>
                  </a:lnTo>
                  <a:lnTo>
                    <a:pt x="7427" y="32474"/>
                  </a:lnTo>
                  <a:lnTo>
                    <a:pt x="7447" y="32392"/>
                  </a:lnTo>
                  <a:lnTo>
                    <a:pt x="7447" y="32310"/>
                  </a:lnTo>
                  <a:lnTo>
                    <a:pt x="7468" y="32166"/>
                  </a:lnTo>
                  <a:lnTo>
                    <a:pt x="7488" y="32084"/>
                  </a:lnTo>
                  <a:lnTo>
                    <a:pt x="7529" y="32023"/>
                  </a:lnTo>
                  <a:lnTo>
                    <a:pt x="7529" y="32043"/>
                  </a:lnTo>
                  <a:lnTo>
                    <a:pt x="7570" y="32002"/>
                  </a:lnTo>
                  <a:lnTo>
                    <a:pt x="7591" y="31961"/>
                  </a:lnTo>
                  <a:lnTo>
                    <a:pt x="7632" y="31858"/>
                  </a:lnTo>
                  <a:lnTo>
                    <a:pt x="7652" y="31756"/>
                  </a:lnTo>
                  <a:lnTo>
                    <a:pt x="7714" y="31674"/>
                  </a:lnTo>
                  <a:lnTo>
                    <a:pt x="7775" y="31571"/>
                  </a:lnTo>
                  <a:lnTo>
                    <a:pt x="7816" y="31469"/>
                  </a:lnTo>
                  <a:lnTo>
                    <a:pt x="7878" y="31243"/>
                  </a:lnTo>
                  <a:lnTo>
                    <a:pt x="7857" y="31202"/>
                  </a:lnTo>
                  <a:lnTo>
                    <a:pt x="7878" y="31161"/>
                  </a:lnTo>
                  <a:lnTo>
                    <a:pt x="7878" y="31140"/>
                  </a:lnTo>
                  <a:lnTo>
                    <a:pt x="7919" y="31120"/>
                  </a:lnTo>
                  <a:lnTo>
                    <a:pt x="7980" y="31017"/>
                  </a:lnTo>
                  <a:lnTo>
                    <a:pt x="8001" y="30915"/>
                  </a:lnTo>
                  <a:lnTo>
                    <a:pt x="8021" y="30812"/>
                  </a:lnTo>
                  <a:lnTo>
                    <a:pt x="8062" y="30710"/>
                  </a:lnTo>
                  <a:lnTo>
                    <a:pt x="8062" y="30669"/>
                  </a:lnTo>
                  <a:lnTo>
                    <a:pt x="8062" y="30628"/>
                  </a:lnTo>
                  <a:lnTo>
                    <a:pt x="8062" y="30607"/>
                  </a:lnTo>
                  <a:lnTo>
                    <a:pt x="8104" y="30566"/>
                  </a:lnTo>
                  <a:lnTo>
                    <a:pt x="8165" y="30484"/>
                  </a:lnTo>
                  <a:lnTo>
                    <a:pt x="8186" y="30381"/>
                  </a:lnTo>
                  <a:lnTo>
                    <a:pt x="8206" y="30279"/>
                  </a:lnTo>
                  <a:lnTo>
                    <a:pt x="8268" y="30197"/>
                  </a:lnTo>
                  <a:lnTo>
                    <a:pt x="8247" y="30197"/>
                  </a:lnTo>
                  <a:lnTo>
                    <a:pt x="8370" y="29971"/>
                  </a:lnTo>
                  <a:lnTo>
                    <a:pt x="8473" y="29725"/>
                  </a:lnTo>
                  <a:lnTo>
                    <a:pt x="8616" y="29233"/>
                  </a:lnTo>
                  <a:lnTo>
                    <a:pt x="8596" y="29192"/>
                  </a:lnTo>
                  <a:lnTo>
                    <a:pt x="8596" y="29171"/>
                  </a:lnTo>
                  <a:lnTo>
                    <a:pt x="8616" y="29130"/>
                  </a:lnTo>
                  <a:lnTo>
                    <a:pt x="8657" y="29110"/>
                  </a:lnTo>
                  <a:lnTo>
                    <a:pt x="8698" y="29007"/>
                  </a:lnTo>
                  <a:lnTo>
                    <a:pt x="8739" y="28884"/>
                  </a:lnTo>
                  <a:lnTo>
                    <a:pt x="8801" y="28658"/>
                  </a:lnTo>
                  <a:lnTo>
                    <a:pt x="8780" y="28597"/>
                  </a:lnTo>
                  <a:lnTo>
                    <a:pt x="8822" y="28556"/>
                  </a:lnTo>
                  <a:lnTo>
                    <a:pt x="8863" y="28494"/>
                  </a:lnTo>
                  <a:lnTo>
                    <a:pt x="8904" y="28412"/>
                  </a:lnTo>
                  <a:lnTo>
                    <a:pt x="8924" y="28269"/>
                  </a:lnTo>
                  <a:lnTo>
                    <a:pt x="8924" y="28104"/>
                  </a:lnTo>
                  <a:lnTo>
                    <a:pt x="8945" y="28022"/>
                  </a:lnTo>
                  <a:lnTo>
                    <a:pt x="8986" y="27961"/>
                  </a:lnTo>
                  <a:lnTo>
                    <a:pt x="8986" y="27920"/>
                  </a:lnTo>
                  <a:lnTo>
                    <a:pt x="8986" y="27879"/>
                  </a:lnTo>
                  <a:lnTo>
                    <a:pt x="8986" y="27858"/>
                  </a:lnTo>
                  <a:lnTo>
                    <a:pt x="9027" y="27817"/>
                  </a:lnTo>
                  <a:lnTo>
                    <a:pt x="9068" y="27735"/>
                  </a:lnTo>
                  <a:lnTo>
                    <a:pt x="9109" y="27633"/>
                  </a:lnTo>
                  <a:lnTo>
                    <a:pt x="9129" y="27530"/>
                  </a:lnTo>
                  <a:lnTo>
                    <a:pt x="9170" y="27427"/>
                  </a:lnTo>
                  <a:lnTo>
                    <a:pt x="9211" y="27386"/>
                  </a:lnTo>
                  <a:lnTo>
                    <a:pt x="9252" y="27304"/>
                  </a:lnTo>
                  <a:lnTo>
                    <a:pt x="9273" y="27222"/>
                  </a:lnTo>
                  <a:lnTo>
                    <a:pt x="9293" y="27140"/>
                  </a:lnTo>
                  <a:lnTo>
                    <a:pt x="9293" y="26976"/>
                  </a:lnTo>
                  <a:lnTo>
                    <a:pt x="9314" y="26894"/>
                  </a:lnTo>
                  <a:lnTo>
                    <a:pt x="9355" y="26833"/>
                  </a:lnTo>
                  <a:lnTo>
                    <a:pt x="9334" y="26771"/>
                  </a:lnTo>
                  <a:lnTo>
                    <a:pt x="9396" y="26709"/>
                  </a:lnTo>
                  <a:lnTo>
                    <a:pt x="9437" y="26648"/>
                  </a:lnTo>
                  <a:lnTo>
                    <a:pt x="9457" y="26586"/>
                  </a:lnTo>
                  <a:lnTo>
                    <a:pt x="9457" y="26443"/>
                  </a:lnTo>
                  <a:lnTo>
                    <a:pt x="9478" y="26299"/>
                  </a:lnTo>
                  <a:lnTo>
                    <a:pt x="9498" y="26217"/>
                  </a:lnTo>
                  <a:lnTo>
                    <a:pt x="9560" y="26176"/>
                  </a:lnTo>
                  <a:lnTo>
                    <a:pt x="9601" y="26115"/>
                  </a:lnTo>
                  <a:lnTo>
                    <a:pt x="9622" y="26033"/>
                  </a:lnTo>
                  <a:lnTo>
                    <a:pt x="9642" y="25889"/>
                  </a:lnTo>
                  <a:lnTo>
                    <a:pt x="9663" y="25725"/>
                  </a:lnTo>
                  <a:lnTo>
                    <a:pt x="9683" y="25663"/>
                  </a:lnTo>
                  <a:lnTo>
                    <a:pt x="9724" y="25602"/>
                  </a:lnTo>
                  <a:lnTo>
                    <a:pt x="9786" y="25540"/>
                  </a:lnTo>
                  <a:lnTo>
                    <a:pt x="9806" y="25479"/>
                  </a:lnTo>
                  <a:lnTo>
                    <a:pt x="9827" y="25397"/>
                  </a:lnTo>
                  <a:lnTo>
                    <a:pt x="9847" y="25315"/>
                  </a:lnTo>
                  <a:lnTo>
                    <a:pt x="9847" y="25150"/>
                  </a:lnTo>
                  <a:lnTo>
                    <a:pt x="9868" y="25089"/>
                  </a:lnTo>
                  <a:lnTo>
                    <a:pt x="9909" y="25007"/>
                  </a:lnTo>
                  <a:lnTo>
                    <a:pt x="9888" y="24986"/>
                  </a:lnTo>
                  <a:lnTo>
                    <a:pt x="9888" y="24945"/>
                  </a:lnTo>
                  <a:lnTo>
                    <a:pt x="9909" y="24904"/>
                  </a:lnTo>
                  <a:lnTo>
                    <a:pt x="9929" y="24884"/>
                  </a:lnTo>
                  <a:lnTo>
                    <a:pt x="9991" y="24781"/>
                  </a:lnTo>
                  <a:lnTo>
                    <a:pt x="10032" y="24658"/>
                  </a:lnTo>
                  <a:lnTo>
                    <a:pt x="10073" y="24432"/>
                  </a:lnTo>
                  <a:lnTo>
                    <a:pt x="10052" y="24371"/>
                  </a:lnTo>
                  <a:lnTo>
                    <a:pt x="10114" y="24330"/>
                  </a:lnTo>
                  <a:lnTo>
                    <a:pt x="10155" y="24248"/>
                  </a:lnTo>
                  <a:lnTo>
                    <a:pt x="10196" y="24145"/>
                  </a:lnTo>
                  <a:lnTo>
                    <a:pt x="10196" y="24043"/>
                  </a:lnTo>
                  <a:lnTo>
                    <a:pt x="10196" y="23940"/>
                  </a:lnTo>
                  <a:lnTo>
                    <a:pt x="10216" y="23735"/>
                  </a:lnTo>
                  <a:lnTo>
                    <a:pt x="10237" y="23653"/>
                  </a:lnTo>
                  <a:lnTo>
                    <a:pt x="10278" y="23550"/>
                  </a:lnTo>
                  <a:lnTo>
                    <a:pt x="10257" y="23509"/>
                  </a:lnTo>
                  <a:lnTo>
                    <a:pt x="10257" y="23489"/>
                  </a:lnTo>
                  <a:lnTo>
                    <a:pt x="10278" y="23448"/>
                  </a:lnTo>
                  <a:lnTo>
                    <a:pt x="10299" y="23407"/>
                  </a:lnTo>
                  <a:lnTo>
                    <a:pt x="10360" y="23325"/>
                  </a:lnTo>
                  <a:lnTo>
                    <a:pt x="10381" y="23222"/>
                  </a:lnTo>
                  <a:lnTo>
                    <a:pt x="10422" y="23120"/>
                  </a:lnTo>
                  <a:lnTo>
                    <a:pt x="10442" y="23017"/>
                  </a:lnTo>
                  <a:lnTo>
                    <a:pt x="10442" y="23037"/>
                  </a:lnTo>
                  <a:lnTo>
                    <a:pt x="10524" y="22935"/>
                  </a:lnTo>
                  <a:lnTo>
                    <a:pt x="10565" y="22832"/>
                  </a:lnTo>
                  <a:lnTo>
                    <a:pt x="10565" y="22709"/>
                  </a:lnTo>
                  <a:lnTo>
                    <a:pt x="10565" y="22586"/>
                  </a:lnTo>
                  <a:lnTo>
                    <a:pt x="10565" y="22463"/>
                  </a:lnTo>
                  <a:lnTo>
                    <a:pt x="10565" y="22340"/>
                  </a:lnTo>
                  <a:lnTo>
                    <a:pt x="10586" y="22237"/>
                  </a:lnTo>
                  <a:lnTo>
                    <a:pt x="10647" y="22114"/>
                  </a:lnTo>
                  <a:lnTo>
                    <a:pt x="10647" y="22135"/>
                  </a:lnTo>
                  <a:lnTo>
                    <a:pt x="10709" y="22053"/>
                  </a:lnTo>
                  <a:lnTo>
                    <a:pt x="10729" y="21971"/>
                  </a:lnTo>
                  <a:lnTo>
                    <a:pt x="10750" y="21807"/>
                  </a:lnTo>
                  <a:lnTo>
                    <a:pt x="10770" y="21643"/>
                  </a:lnTo>
                  <a:lnTo>
                    <a:pt x="10791" y="21560"/>
                  </a:lnTo>
                  <a:lnTo>
                    <a:pt x="10811" y="21499"/>
                  </a:lnTo>
                  <a:lnTo>
                    <a:pt x="10791" y="21417"/>
                  </a:lnTo>
                  <a:lnTo>
                    <a:pt x="10791" y="21335"/>
                  </a:lnTo>
                  <a:lnTo>
                    <a:pt x="10811" y="21273"/>
                  </a:lnTo>
                  <a:lnTo>
                    <a:pt x="10852" y="21212"/>
                  </a:lnTo>
                  <a:lnTo>
                    <a:pt x="10914" y="21109"/>
                  </a:lnTo>
                  <a:lnTo>
                    <a:pt x="10955" y="20986"/>
                  </a:lnTo>
                  <a:lnTo>
                    <a:pt x="10996" y="20760"/>
                  </a:lnTo>
                  <a:lnTo>
                    <a:pt x="10975" y="20678"/>
                  </a:lnTo>
                  <a:lnTo>
                    <a:pt x="10975" y="20617"/>
                  </a:lnTo>
                  <a:lnTo>
                    <a:pt x="10996" y="20535"/>
                  </a:lnTo>
                  <a:lnTo>
                    <a:pt x="11037" y="20473"/>
                  </a:lnTo>
                  <a:lnTo>
                    <a:pt x="11078" y="20412"/>
                  </a:lnTo>
                  <a:lnTo>
                    <a:pt x="11099" y="20330"/>
                  </a:lnTo>
                  <a:lnTo>
                    <a:pt x="11119" y="20186"/>
                  </a:lnTo>
                  <a:lnTo>
                    <a:pt x="11140" y="20042"/>
                  </a:lnTo>
                  <a:lnTo>
                    <a:pt x="11160" y="19960"/>
                  </a:lnTo>
                  <a:lnTo>
                    <a:pt x="11181" y="19899"/>
                  </a:lnTo>
                  <a:lnTo>
                    <a:pt x="11181" y="19919"/>
                  </a:lnTo>
                  <a:lnTo>
                    <a:pt x="11263" y="19837"/>
                  </a:lnTo>
                  <a:lnTo>
                    <a:pt x="11283" y="19735"/>
                  </a:lnTo>
                  <a:lnTo>
                    <a:pt x="11304" y="19632"/>
                  </a:lnTo>
                  <a:lnTo>
                    <a:pt x="11304" y="19530"/>
                  </a:lnTo>
                  <a:lnTo>
                    <a:pt x="11304" y="19324"/>
                  </a:lnTo>
                  <a:lnTo>
                    <a:pt x="11324" y="19222"/>
                  </a:lnTo>
                  <a:lnTo>
                    <a:pt x="11386" y="19140"/>
                  </a:lnTo>
                  <a:lnTo>
                    <a:pt x="11365" y="19099"/>
                  </a:lnTo>
                  <a:lnTo>
                    <a:pt x="11365" y="19058"/>
                  </a:lnTo>
                  <a:lnTo>
                    <a:pt x="11365" y="19037"/>
                  </a:lnTo>
                  <a:lnTo>
                    <a:pt x="11406" y="18996"/>
                  </a:lnTo>
                  <a:lnTo>
                    <a:pt x="11591" y="18504"/>
                  </a:lnTo>
                  <a:lnTo>
                    <a:pt x="11673" y="18258"/>
                  </a:lnTo>
                  <a:lnTo>
                    <a:pt x="11734" y="17991"/>
                  </a:lnTo>
                  <a:lnTo>
                    <a:pt x="11693" y="17929"/>
                  </a:lnTo>
                  <a:lnTo>
                    <a:pt x="11693" y="17847"/>
                  </a:lnTo>
                  <a:lnTo>
                    <a:pt x="11714" y="17786"/>
                  </a:lnTo>
                  <a:lnTo>
                    <a:pt x="11776" y="17724"/>
                  </a:lnTo>
                  <a:lnTo>
                    <a:pt x="11817" y="17642"/>
                  </a:lnTo>
                  <a:lnTo>
                    <a:pt x="11837" y="17540"/>
                  </a:lnTo>
                  <a:lnTo>
                    <a:pt x="11858" y="17355"/>
                  </a:lnTo>
                  <a:lnTo>
                    <a:pt x="11858" y="17253"/>
                  </a:lnTo>
                  <a:lnTo>
                    <a:pt x="11858" y="17150"/>
                  </a:lnTo>
                  <a:lnTo>
                    <a:pt x="11878" y="17068"/>
                  </a:lnTo>
                  <a:lnTo>
                    <a:pt x="11940" y="16986"/>
                  </a:lnTo>
                  <a:lnTo>
                    <a:pt x="12001" y="16904"/>
                  </a:lnTo>
                  <a:lnTo>
                    <a:pt x="12022" y="16842"/>
                  </a:lnTo>
                  <a:lnTo>
                    <a:pt x="12042" y="16678"/>
                  </a:lnTo>
                  <a:lnTo>
                    <a:pt x="12063" y="16514"/>
                  </a:lnTo>
                  <a:lnTo>
                    <a:pt x="12083" y="16432"/>
                  </a:lnTo>
                  <a:lnTo>
                    <a:pt x="12104" y="16350"/>
                  </a:lnTo>
                  <a:lnTo>
                    <a:pt x="12083" y="16288"/>
                  </a:lnTo>
                  <a:lnTo>
                    <a:pt x="12124" y="16247"/>
                  </a:lnTo>
                  <a:lnTo>
                    <a:pt x="12186" y="16145"/>
                  </a:lnTo>
                  <a:lnTo>
                    <a:pt x="12227" y="16042"/>
                  </a:lnTo>
                  <a:lnTo>
                    <a:pt x="12247" y="15919"/>
                  </a:lnTo>
                  <a:lnTo>
                    <a:pt x="12288" y="15817"/>
                  </a:lnTo>
                  <a:lnTo>
                    <a:pt x="12268" y="15755"/>
                  </a:lnTo>
                  <a:lnTo>
                    <a:pt x="12309" y="15693"/>
                  </a:lnTo>
                  <a:lnTo>
                    <a:pt x="12370" y="15611"/>
                  </a:lnTo>
                  <a:lnTo>
                    <a:pt x="12391" y="15509"/>
                  </a:lnTo>
                  <a:lnTo>
                    <a:pt x="12411" y="15406"/>
                  </a:lnTo>
                  <a:lnTo>
                    <a:pt x="12411" y="15304"/>
                  </a:lnTo>
                  <a:lnTo>
                    <a:pt x="12411" y="15099"/>
                  </a:lnTo>
                  <a:lnTo>
                    <a:pt x="12432" y="14996"/>
                  </a:lnTo>
                  <a:lnTo>
                    <a:pt x="12473" y="14914"/>
                  </a:lnTo>
                  <a:lnTo>
                    <a:pt x="12452" y="14873"/>
                  </a:lnTo>
                  <a:lnTo>
                    <a:pt x="12452" y="14832"/>
                  </a:lnTo>
                  <a:lnTo>
                    <a:pt x="12473" y="14811"/>
                  </a:lnTo>
                  <a:lnTo>
                    <a:pt x="12493" y="14791"/>
                  </a:lnTo>
                  <a:lnTo>
                    <a:pt x="12555" y="14688"/>
                  </a:lnTo>
                  <a:lnTo>
                    <a:pt x="12576" y="14606"/>
                  </a:lnTo>
                  <a:lnTo>
                    <a:pt x="12596" y="14504"/>
                  </a:lnTo>
                  <a:lnTo>
                    <a:pt x="12596" y="14401"/>
                  </a:lnTo>
                  <a:lnTo>
                    <a:pt x="12596" y="14196"/>
                  </a:lnTo>
                  <a:lnTo>
                    <a:pt x="12617" y="14093"/>
                  </a:lnTo>
                  <a:lnTo>
                    <a:pt x="12658" y="14011"/>
                  </a:lnTo>
                  <a:lnTo>
                    <a:pt x="12658" y="13970"/>
                  </a:lnTo>
                  <a:lnTo>
                    <a:pt x="12637" y="13929"/>
                  </a:lnTo>
                  <a:lnTo>
                    <a:pt x="12658" y="13888"/>
                  </a:lnTo>
                  <a:lnTo>
                    <a:pt x="12699" y="13868"/>
                  </a:lnTo>
                  <a:lnTo>
                    <a:pt x="12740" y="13765"/>
                  </a:lnTo>
                  <a:lnTo>
                    <a:pt x="12760" y="13683"/>
                  </a:lnTo>
                  <a:lnTo>
                    <a:pt x="12760" y="13478"/>
                  </a:lnTo>
                  <a:lnTo>
                    <a:pt x="12781" y="13293"/>
                  </a:lnTo>
                  <a:lnTo>
                    <a:pt x="12801" y="13191"/>
                  </a:lnTo>
                  <a:lnTo>
                    <a:pt x="12863" y="13109"/>
                  </a:lnTo>
                  <a:lnTo>
                    <a:pt x="12842" y="13129"/>
                  </a:lnTo>
                  <a:lnTo>
                    <a:pt x="12842" y="13129"/>
                  </a:lnTo>
                  <a:lnTo>
                    <a:pt x="12904" y="13027"/>
                  </a:lnTo>
                  <a:lnTo>
                    <a:pt x="12945" y="12945"/>
                  </a:lnTo>
                  <a:lnTo>
                    <a:pt x="12965" y="12842"/>
                  </a:lnTo>
                  <a:lnTo>
                    <a:pt x="12965" y="12739"/>
                  </a:lnTo>
                  <a:lnTo>
                    <a:pt x="12965" y="12534"/>
                  </a:lnTo>
                  <a:lnTo>
                    <a:pt x="12986" y="12432"/>
                  </a:lnTo>
                  <a:lnTo>
                    <a:pt x="13027" y="12350"/>
                  </a:lnTo>
                  <a:lnTo>
                    <a:pt x="13006" y="12309"/>
                  </a:lnTo>
                  <a:lnTo>
                    <a:pt x="13006" y="12268"/>
                  </a:lnTo>
                  <a:lnTo>
                    <a:pt x="13027" y="12247"/>
                  </a:lnTo>
                  <a:lnTo>
                    <a:pt x="13068" y="12206"/>
                  </a:lnTo>
                  <a:lnTo>
                    <a:pt x="13109" y="12145"/>
                  </a:lnTo>
                  <a:lnTo>
                    <a:pt x="13129" y="12083"/>
                  </a:lnTo>
                  <a:lnTo>
                    <a:pt x="13129" y="11919"/>
                  </a:lnTo>
                  <a:lnTo>
                    <a:pt x="13150" y="11775"/>
                  </a:lnTo>
                  <a:lnTo>
                    <a:pt x="13170" y="11714"/>
                  </a:lnTo>
                  <a:lnTo>
                    <a:pt x="13232" y="11652"/>
                  </a:lnTo>
                  <a:lnTo>
                    <a:pt x="13294" y="11529"/>
                  </a:lnTo>
                  <a:lnTo>
                    <a:pt x="13314" y="11386"/>
                  </a:lnTo>
                  <a:lnTo>
                    <a:pt x="13335" y="11242"/>
                  </a:lnTo>
                  <a:lnTo>
                    <a:pt x="13314" y="11098"/>
                  </a:lnTo>
                  <a:lnTo>
                    <a:pt x="13314" y="10955"/>
                  </a:lnTo>
                  <a:lnTo>
                    <a:pt x="13314" y="10811"/>
                  </a:lnTo>
                  <a:lnTo>
                    <a:pt x="13355" y="10688"/>
                  </a:lnTo>
                  <a:lnTo>
                    <a:pt x="13417" y="10544"/>
                  </a:lnTo>
                  <a:lnTo>
                    <a:pt x="13458" y="10462"/>
                  </a:lnTo>
                  <a:lnTo>
                    <a:pt x="13499" y="10360"/>
                  </a:lnTo>
                  <a:lnTo>
                    <a:pt x="13499" y="10257"/>
                  </a:lnTo>
                  <a:lnTo>
                    <a:pt x="13499" y="10155"/>
                  </a:lnTo>
                  <a:lnTo>
                    <a:pt x="13519" y="9970"/>
                  </a:lnTo>
                  <a:lnTo>
                    <a:pt x="13540" y="9868"/>
                  </a:lnTo>
                  <a:lnTo>
                    <a:pt x="13581" y="9765"/>
                  </a:lnTo>
                  <a:lnTo>
                    <a:pt x="13560" y="9683"/>
                  </a:lnTo>
                  <a:lnTo>
                    <a:pt x="13560" y="9601"/>
                  </a:lnTo>
                  <a:lnTo>
                    <a:pt x="13581" y="9539"/>
                  </a:lnTo>
                  <a:lnTo>
                    <a:pt x="13601" y="9457"/>
                  </a:lnTo>
                  <a:lnTo>
                    <a:pt x="13663" y="9355"/>
                  </a:lnTo>
                  <a:lnTo>
                    <a:pt x="13683" y="9273"/>
                  </a:lnTo>
                  <a:lnTo>
                    <a:pt x="13683" y="9067"/>
                  </a:lnTo>
                  <a:lnTo>
                    <a:pt x="13704" y="8862"/>
                  </a:lnTo>
                  <a:lnTo>
                    <a:pt x="13724" y="8760"/>
                  </a:lnTo>
                  <a:lnTo>
                    <a:pt x="13765" y="8678"/>
                  </a:lnTo>
                  <a:lnTo>
                    <a:pt x="13745" y="8637"/>
                  </a:lnTo>
                  <a:lnTo>
                    <a:pt x="13745" y="8596"/>
                  </a:lnTo>
                  <a:lnTo>
                    <a:pt x="13765" y="8575"/>
                  </a:lnTo>
                  <a:lnTo>
                    <a:pt x="13786" y="8534"/>
                  </a:lnTo>
                  <a:lnTo>
                    <a:pt x="13847" y="8452"/>
                  </a:lnTo>
                  <a:lnTo>
                    <a:pt x="13868" y="8349"/>
                  </a:lnTo>
                  <a:lnTo>
                    <a:pt x="13868" y="8165"/>
                  </a:lnTo>
                  <a:lnTo>
                    <a:pt x="13888" y="7960"/>
                  </a:lnTo>
                  <a:lnTo>
                    <a:pt x="13909" y="7878"/>
                  </a:lnTo>
                  <a:lnTo>
                    <a:pt x="13950" y="7775"/>
                  </a:lnTo>
                  <a:lnTo>
                    <a:pt x="13950" y="7796"/>
                  </a:lnTo>
                  <a:lnTo>
                    <a:pt x="14012" y="7631"/>
                  </a:lnTo>
                  <a:lnTo>
                    <a:pt x="14053" y="7467"/>
                  </a:lnTo>
                  <a:lnTo>
                    <a:pt x="14073" y="7283"/>
                  </a:lnTo>
                  <a:lnTo>
                    <a:pt x="14053" y="7119"/>
                  </a:lnTo>
                  <a:lnTo>
                    <a:pt x="14053" y="6955"/>
                  </a:lnTo>
                  <a:lnTo>
                    <a:pt x="14053" y="6770"/>
                  </a:lnTo>
                  <a:lnTo>
                    <a:pt x="14073" y="6606"/>
                  </a:lnTo>
                  <a:lnTo>
                    <a:pt x="14135" y="6442"/>
                  </a:lnTo>
                  <a:lnTo>
                    <a:pt x="14094" y="6380"/>
                  </a:lnTo>
                  <a:lnTo>
                    <a:pt x="14155" y="6339"/>
                  </a:lnTo>
                  <a:lnTo>
                    <a:pt x="14217" y="6196"/>
                  </a:lnTo>
                  <a:lnTo>
                    <a:pt x="14237" y="6072"/>
                  </a:lnTo>
                  <a:lnTo>
                    <a:pt x="14237" y="5929"/>
                  </a:lnTo>
                  <a:lnTo>
                    <a:pt x="14237" y="5785"/>
                  </a:lnTo>
                  <a:lnTo>
                    <a:pt x="14237" y="5642"/>
                  </a:lnTo>
                  <a:lnTo>
                    <a:pt x="14237" y="5498"/>
                  </a:lnTo>
                  <a:lnTo>
                    <a:pt x="14258" y="5354"/>
                  </a:lnTo>
                  <a:lnTo>
                    <a:pt x="14340" y="5231"/>
                  </a:lnTo>
                  <a:lnTo>
                    <a:pt x="14401" y="5067"/>
                  </a:lnTo>
                  <a:lnTo>
                    <a:pt x="14422" y="4903"/>
                  </a:lnTo>
                  <a:lnTo>
                    <a:pt x="14422" y="4719"/>
                  </a:lnTo>
                  <a:lnTo>
                    <a:pt x="14422" y="4554"/>
                  </a:lnTo>
                  <a:lnTo>
                    <a:pt x="14422" y="4370"/>
                  </a:lnTo>
                  <a:lnTo>
                    <a:pt x="14422" y="4206"/>
                  </a:lnTo>
                  <a:lnTo>
                    <a:pt x="14442" y="4042"/>
                  </a:lnTo>
                  <a:lnTo>
                    <a:pt x="14504" y="3857"/>
                  </a:lnTo>
                  <a:lnTo>
                    <a:pt x="14463" y="3816"/>
                  </a:lnTo>
                  <a:lnTo>
                    <a:pt x="14504" y="3754"/>
                  </a:lnTo>
                  <a:lnTo>
                    <a:pt x="14586" y="3570"/>
                  </a:lnTo>
                  <a:lnTo>
                    <a:pt x="14606" y="3385"/>
                  </a:lnTo>
                  <a:lnTo>
                    <a:pt x="14627" y="3200"/>
                  </a:lnTo>
                  <a:lnTo>
                    <a:pt x="14606" y="2995"/>
                  </a:lnTo>
                  <a:lnTo>
                    <a:pt x="14606" y="2811"/>
                  </a:lnTo>
                  <a:lnTo>
                    <a:pt x="14606" y="2626"/>
                  </a:lnTo>
                  <a:lnTo>
                    <a:pt x="14627" y="2421"/>
                  </a:lnTo>
                  <a:lnTo>
                    <a:pt x="14688" y="2236"/>
                  </a:lnTo>
                  <a:lnTo>
                    <a:pt x="14668" y="2154"/>
                  </a:lnTo>
                  <a:lnTo>
                    <a:pt x="14668" y="2072"/>
                  </a:lnTo>
                  <a:lnTo>
                    <a:pt x="14668" y="2011"/>
                  </a:lnTo>
                  <a:lnTo>
                    <a:pt x="14709" y="1929"/>
                  </a:lnTo>
                  <a:lnTo>
                    <a:pt x="14771" y="1765"/>
                  </a:lnTo>
                  <a:lnTo>
                    <a:pt x="14791" y="1621"/>
                  </a:lnTo>
                  <a:lnTo>
                    <a:pt x="14791" y="1457"/>
                  </a:lnTo>
                  <a:lnTo>
                    <a:pt x="14791" y="1313"/>
                  </a:lnTo>
                  <a:lnTo>
                    <a:pt x="14791" y="1005"/>
                  </a:lnTo>
                  <a:lnTo>
                    <a:pt x="14791" y="698"/>
                  </a:lnTo>
                  <a:lnTo>
                    <a:pt x="14791" y="595"/>
                  </a:lnTo>
                  <a:lnTo>
                    <a:pt x="14791" y="513"/>
                  </a:lnTo>
                  <a:lnTo>
                    <a:pt x="14791" y="329"/>
                  </a:lnTo>
                  <a:lnTo>
                    <a:pt x="14791" y="226"/>
                  </a:lnTo>
                  <a:lnTo>
                    <a:pt x="14750" y="144"/>
                  </a:lnTo>
                  <a:lnTo>
                    <a:pt x="14688" y="82"/>
                  </a:lnTo>
                  <a:lnTo>
                    <a:pt x="14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1375250" y="3369050"/>
              <a:ext cx="998025" cy="105675"/>
            </a:xfrm>
            <a:custGeom>
              <a:rect b="b" l="l" r="r" t="t"/>
              <a:pathLst>
                <a:path extrusionOk="0" h="4227" w="39921">
                  <a:moveTo>
                    <a:pt x="19940" y="1"/>
                  </a:moveTo>
                  <a:lnTo>
                    <a:pt x="19078" y="21"/>
                  </a:lnTo>
                  <a:lnTo>
                    <a:pt x="18217" y="83"/>
                  </a:lnTo>
                  <a:lnTo>
                    <a:pt x="16391" y="103"/>
                  </a:lnTo>
                  <a:lnTo>
                    <a:pt x="16206" y="165"/>
                  </a:lnTo>
                  <a:lnTo>
                    <a:pt x="16022" y="206"/>
                  </a:lnTo>
                  <a:lnTo>
                    <a:pt x="15652" y="206"/>
                  </a:lnTo>
                  <a:lnTo>
                    <a:pt x="15468" y="185"/>
                  </a:lnTo>
                  <a:lnTo>
                    <a:pt x="15283" y="185"/>
                  </a:lnTo>
                  <a:lnTo>
                    <a:pt x="15098" y="206"/>
                  </a:lnTo>
                  <a:lnTo>
                    <a:pt x="14914" y="267"/>
                  </a:lnTo>
                  <a:lnTo>
                    <a:pt x="14175" y="288"/>
                  </a:lnTo>
                  <a:lnTo>
                    <a:pt x="14052" y="349"/>
                  </a:lnTo>
                  <a:lnTo>
                    <a:pt x="13909" y="370"/>
                  </a:lnTo>
                  <a:lnTo>
                    <a:pt x="13765" y="390"/>
                  </a:lnTo>
                  <a:lnTo>
                    <a:pt x="13621" y="390"/>
                  </a:lnTo>
                  <a:lnTo>
                    <a:pt x="13334" y="370"/>
                  </a:lnTo>
                  <a:lnTo>
                    <a:pt x="13211" y="390"/>
                  </a:lnTo>
                  <a:lnTo>
                    <a:pt x="13068" y="452"/>
                  </a:lnTo>
                  <a:lnTo>
                    <a:pt x="12350" y="472"/>
                  </a:lnTo>
                  <a:lnTo>
                    <a:pt x="12206" y="534"/>
                  </a:lnTo>
                  <a:lnTo>
                    <a:pt x="12083" y="555"/>
                  </a:lnTo>
                  <a:lnTo>
                    <a:pt x="11939" y="575"/>
                  </a:lnTo>
                  <a:lnTo>
                    <a:pt x="11796" y="575"/>
                  </a:lnTo>
                  <a:lnTo>
                    <a:pt x="11509" y="555"/>
                  </a:lnTo>
                  <a:lnTo>
                    <a:pt x="11365" y="575"/>
                  </a:lnTo>
                  <a:lnTo>
                    <a:pt x="11242" y="637"/>
                  </a:lnTo>
                  <a:lnTo>
                    <a:pt x="10688" y="657"/>
                  </a:lnTo>
                  <a:lnTo>
                    <a:pt x="10544" y="719"/>
                  </a:lnTo>
                  <a:lnTo>
                    <a:pt x="10421" y="739"/>
                  </a:lnTo>
                  <a:lnTo>
                    <a:pt x="10278" y="760"/>
                  </a:lnTo>
                  <a:lnTo>
                    <a:pt x="10134" y="760"/>
                  </a:lnTo>
                  <a:lnTo>
                    <a:pt x="9847" y="739"/>
                  </a:lnTo>
                  <a:lnTo>
                    <a:pt x="9724" y="760"/>
                  </a:lnTo>
                  <a:lnTo>
                    <a:pt x="9580" y="801"/>
                  </a:lnTo>
                  <a:lnTo>
                    <a:pt x="8513" y="842"/>
                  </a:lnTo>
                  <a:lnTo>
                    <a:pt x="8431" y="883"/>
                  </a:lnTo>
                  <a:lnTo>
                    <a:pt x="8370" y="903"/>
                  </a:lnTo>
                  <a:lnTo>
                    <a:pt x="8226" y="924"/>
                  </a:lnTo>
                  <a:lnTo>
                    <a:pt x="8062" y="944"/>
                  </a:lnTo>
                  <a:lnTo>
                    <a:pt x="8001" y="965"/>
                  </a:lnTo>
                  <a:lnTo>
                    <a:pt x="7919" y="985"/>
                  </a:lnTo>
                  <a:lnTo>
                    <a:pt x="7016" y="1026"/>
                  </a:lnTo>
                  <a:lnTo>
                    <a:pt x="6913" y="1088"/>
                  </a:lnTo>
                  <a:lnTo>
                    <a:pt x="6790" y="1108"/>
                  </a:lnTo>
                  <a:lnTo>
                    <a:pt x="6667" y="1129"/>
                  </a:lnTo>
                  <a:lnTo>
                    <a:pt x="6565" y="1108"/>
                  </a:lnTo>
                  <a:lnTo>
                    <a:pt x="6318" y="1108"/>
                  </a:lnTo>
                  <a:lnTo>
                    <a:pt x="6195" y="1129"/>
                  </a:lnTo>
                  <a:lnTo>
                    <a:pt x="6093" y="1170"/>
                  </a:lnTo>
                  <a:lnTo>
                    <a:pt x="5375" y="1211"/>
                  </a:lnTo>
                  <a:lnTo>
                    <a:pt x="5252" y="1273"/>
                  </a:lnTo>
                  <a:lnTo>
                    <a:pt x="5149" y="1293"/>
                  </a:lnTo>
                  <a:lnTo>
                    <a:pt x="4657" y="1293"/>
                  </a:lnTo>
                  <a:lnTo>
                    <a:pt x="4554" y="1314"/>
                  </a:lnTo>
                  <a:lnTo>
                    <a:pt x="4431" y="1375"/>
                  </a:lnTo>
                  <a:lnTo>
                    <a:pt x="4082" y="1396"/>
                  </a:lnTo>
                  <a:lnTo>
                    <a:pt x="3980" y="1457"/>
                  </a:lnTo>
                  <a:lnTo>
                    <a:pt x="3857" y="1478"/>
                  </a:lnTo>
                  <a:lnTo>
                    <a:pt x="3385" y="1478"/>
                  </a:lnTo>
                  <a:lnTo>
                    <a:pt x="3262" y="1498"/>
                  </a:lnTo>
                  <a:lnTo>
                    <a:pt x="3159" y="1560"/>
                  </a:lnTo>
                  <a:lnTo>
                    <a:pt x="2790" y="1580"/>
                  </a:lnTo>
                  <a:lnTo>
                    <a:pt x="2729" y="1621"/>
                  </a:lnTo>
                  <a:lnTo>
                    <a:pt x="2667" y="1642"/>
                  </a:lnTo>
                  <a:lnTo>
                    <a:pt x="2523" y="1662"/>
                  </a:lnTo>
                  <a:lnTo>
                    <a:pt x="2359" y="1683"/>
                  </a:lnTo>
                  <a:lnTo>
                    <a:pt x="2298" y="1703"/>
                  </a:lnTo>
                  <a:lnTo>
                    <a:pt x="2236" y="1724"/>
                  </a:lnTo>
                  <a:lnTo>
                    <a:pt x="1703" y="1765"/>
                  </a:lnTo>
                  <a:lnTo>
                    <a:pt x="1641" y="1806"/>
                  </a:lnTo>
                  <a:lnTo>
                    <a:pt x="1559" y="1826"/>
                  </a:lnTo>
                  <a:lnTo>
                    <a:pt x="1416" y="1847"/>
                  </a:lnTo>
                  <a:lnTo>
                    <a:pt x="1272" y="1867"/>
                  </a:lnTo>
                  <a:lnTo>
                    <a:pt x="1190" y="1888"/>
                  </a:lnTo>
                  <a:lnTo>
                    <a:pt x="1128" y="1929"/>
                  </a:lnTo>
                  <a:lnTo>
                    <a:pt x="800" y="1949"/>
                  </a:lnTo>
                  <a:lnTo>
                    <a:pt x="718" y="1991"/>
                  </a:lnTo>
                  <a:lnTo>
                    <a:pt x="657" y="2011"/>
                  </a:lnTo>
                  <a:lnTo>
                    <a:pt x="493" y="2032"/>
                  </a:lnTo>
                  <a:lnTo>
                    <a:pt x="349" y="2052"/>
                  </a:lnTo>
                  <a:lnTo>
                    <a:pt x="267" y="2073"/>
                  </a:lnTo>
                  <a:lnTo>
                    <a:pt x="205" y="2114"/>
                  </a:lnTo>
                  <a:lnTo>
                    <a:pt x="144" y="2134"/>
                  </a:lnTo>
                  <a:lnTo>
                    <a:pt x="82" y="2134"/>
                  </a:lnTo>
                  <a:lnTo>
                    <a:pt x="41" y="2155"/>
                  </a:lnTo>
                  <a:lnTo>
                    <a:pt x="0" y="2175"/>
                  </a:lnTo>
                  <a:lnTo>
                    <a:pt x="0" y="2196"/>
                  </a:lnTo>
                  <a:lnTo>
                    <a:pt x="0" y="2237"/>
                  </a:lnTo>
                  <a:lnTo>
                    <a:pt x="41" y="2298"/>
                  </a:lnTo>
                  <a:lnTo>
                    <a:pt x="21" y="2298"/>
                  </a:lnTo>
                  <a:lnTo>
                    <a:pt x="103" y="2401"/>
                  </a:lnTo>
                  <a:lnTo>
                    <a:pt x="205" y="2483"/>
                  </a:lnTo>
                  <a:lnTo>
                    <a:pt x="267" y="2524"/>
                  </a:lnTo>
                  <a:lnTo>
                    <a:pt x="349" y="2565"/>
                  </a:lnTo>
                  <a:lnTo>
                    <a:pt x="493" y="2585"/>
                  </a:lnTo>
                  <a:lnTo>
                    <a:pt x="657" y="2606"/>
                  </a:lnTo>
                  <a:lnTo>
                    <a:pt x="718" y="2626"/>
                  </a:lnTo>
                  <a:lnTo>
                    <a:pt x="800" y="2667"/>
                  </a:lnTo>
                  <a:lnTo>
                    <a:pt x="862" y="2667"/>
                  </a:lnTo>
                  <a:lnTo>
                    <a:pt x="944" y="2688"/>
                  </a:lnTo>
                  <a:lnTo>
                    <a:pt x="1005" y="2729"/>
                  </a:lnTo>
                  <a:lnTo>
                    <a:pt x="1067" y="2750"/>
                  </a:lnTo>
                  <a:lnTo>
                    <a:pt x="1211" y="2770"/>
                  </a:lnTo>
                  <a:lnTo>
                    <a:pt x="1354" y="2770"/>
                  </a:lnTo>
                  <a:lnTo>
                    <a:pt x="1436" y="2811"/>
                  </a:lnTo>
                  <a:lnTo>
                    <a:pt x="1498" y="2852"/>
                  </a:lnTo>
                  <a:lnTo>
                    <a:pt x="1580" y="2914"/>
                  </a:lnTo>
                  <a:lnTo>
                    <a:pt x="1662" y="2934"/>
                  </a:lnTo>
                  <a:lnTo>
                    <a:pt x="1764" y="2955"/>
                  </a:lnTo>
                  <a:lnTo>
                    <a:pt x="2072" y="2955"/>
                  </a:lnTo>
                  <a:lnTo>
                    <a:pt x="2175" y="2975"/>
                  </a:lnTo>
                  <a:lnTo>
                    <a:pt x="2257" y="3037"/>
                  </a:lnTo>
                  <a:lnTo>
                    <a:pt x="2585" y="3057"/>
                  </a:lnTo>
                  <a:lnTo>
                    <a:pt x="2667" y="3098"/>
                  </a:lnTo>
                  <a:lnTo>
                    <a:pt x="2729" y="3119"/>
                  </a:lnTo>
                  <a:lnTo>
                    <a:pt x="2893" y="3139"/>
                  </a:lnTo>
                  <a:lnTo>
                    <a:pt x="3036" y="3139"/>
                  </a:lnTo>
                  <a:lnTo>
                    <a:pt x="3098" y="3180"/>
                  </a:lnTo>
                  <a:lnTo>
                    <a:pt x="3159" y="3221"/>
                  </a:lnTo>
                  <a:lnTo>
                    <a:pt x="3693" y="3242"/>
                  </a:lnTo>
                  <a:lnTo>
                    <a:pt x="3775" y="3283"/>
                  </a:lnTo>
                  <a:lnTo>
                    <a:pt x="3836" y="3303"/>
                  </a:lnTo>
                  <a:lnTo>
                    <a:pt x="3980" y="3324"/>
                  </a:lnTo>
                  <a:lnTo>
                    <a:pt x="4123" y="3324"/>
                  </a:lnTo>
                  <a:lnTo>
                    <a:pt x="4206" y="3365"/>
                  </a:lnTo>
                  <a:lnTo>
                    <a:pt x="4267" y="3406"/>
                  </a:lnTo>
                  <a:lnTo>
                    <a:pt x="4616" y="3406"/>
                  </a:lnTo>
                  <a:lnTo>
                    <a:pt x="4698" y="3468"/>
                  </a:lnTo>
                  <a:lnTo>
                    <a:pt x="4780" y="3488"/>
                  </a:lnTo>
                  <a:lnTo>
                    <a:pt x="4883" y="3468"/>
                  </a:lnTo>
                  <a:lnTo>
                    <a:pt x="4965" y="3427"/>
                  </a:lnTo>
                  <a:lnTo>
                    <a:pt x="5170" y="3427"/>
                  </a:lnTo>
                  <a:lnTo>
                    <a:pt x="5293" y="3488"/>
                  </a:lnTo>
                  <a:lnTo>
                    <a:pt x="5765" y="3488"/>
                  </a:lnTo>
                  <a:lnTo>
                    <a:pt x="5888" y="3509"/>
                  </a:lnTo>
                  <a:lnTo>
                    <a:pt x="5990" y="3529"/>
                  </a:lnTo>
                  <a:lnTo>
                    <a:pt x="6113" y="3591"/>
                  </a:lnTo>
                  <a:lnTo>
                    <a:pt x="6811" y="3611"/>
                  </a:lnTo>
                  <a:lnTo>
                    <a:pt x="7057" y="3673"/>
                  </a:lnTo>
                  <a:lnTo>
                    <a:pt x="7283" y="3693"/>
                  </a:lnTo>
                  <a:lnTo>
                    <a:pt x="7508" y="3693"/>
                  </a:lnTo>
                  <a:lnTo>
                    <a:pt x="7754" y="3673"/>
                  </a:lnTo>
                  <a:lnTo>
                    <a:pt x="8226" y="3673"/>
                  </a:lnTo>
                  <a:lnTo>
                    <a:pt x="8452" y="3693"/>
                  </a:lnTo>
                  <a:lnTo>
                    <a:pt x="8678" y="3775"/>
                  </a:lnTo>
                  <a:lnTo>
                    <a:pt x="8739" y="3755"/>
                  </a:lnTo>
                  <a:lnTo>
                    <a:pt x="8801" y="3775"/>
                  </a:lnTo>
                  <a:lnTo>
                    <a:pt x="8862" y="3734"/>
                  </a:lnTo>
                  <a:lnTo>
                    <a:pt x="8924" y="3714"/>
                  </a:lnTo>
                  <a:lnTo>
                    <a:pt x="8985" y="3714"/>
                  </a:lnTo>
                  <a:lnTo>
                    <a:pt x="9047" y="3775"/>
                  </a:lnTo>
                  <a:lnTo>
                    <a:pt x="10319" y="3796"/>
                  </a:lnTo>
                  <a:lnTo>
                    <a:pt x="10606" y="3857"/>
                  </a:lnTo>
                  <a:lnTo>
                    <a:pt x="10914" y="3878"/>
                  </a:lnTo>
                  <a:lnTo>
                    <a:pt x="11221" y="3878"/>
                  </a:lnTo>
                  <a:lnTo>
                    <a:pt x="11509" y="3857"/>
                  </a:lnTo>
                  <a:lnTo>
                    <a:pt x="12124" y="3857"/>
                  </a:lnTo>
                  <a:lnTo>
                    <a:pt x="12411" y="3878"/>
                  </a:lnTo>
                  <a:lnTo>
                    <a:pt x="12719" y="3939"/>
                  </a:lnTo>
                  <a:lnTo>
                    <a:pt x="13437" y="3980"/>
                  </a:lnTo>
                  <a:lnTo>
                    <a:pt x="13847" y="4042"/>
                  </a:lnTo>
                  <a:lnTo>
                    <a:pt x="14257" y="4062"/>
                  </a:lnTo>
                  <a:lnTo>
                    <a:pt x="14688" y="4062"/>
                  </a:lnTo>
                  <a:lnTo>
                    <a:pt x="15098" y="4042"/>
                  </a:lnTo>
                  <a:lnTo>
                    <a:pt x="15940" y="4042"/>
                  </a:lnTo>
                  <a:lnTo>
                    <a:pt x="16350" y="4062"/>
                  </a:lnTo>
                  <a:lnTo>
                    <a:pt x="16760" y="4124"/>
                  </a:lnTo>
                  <a:lnTo>
                    <a:pt x="19858" y="4165"/>
                  </a:lnTo>
                  <a:lnTo>
                    <a:pt x="19960" y="4206"/>
                  </a:lnTo>
                  <a:lnTo>
                    <a:pt x="20042" y="4227"/>
                  </a:lnTo>
                  <a:lnTo>
                    <a:pt x="20124" y="4206"/>
                  </a:lnTo>
                  <a:lnTo>
                    <a:pt x="20206" y="4165"/>
                  </a:lnTo>
                  <a:lnTo>
                    <a:pt x="23140" y="4124"/>
                  </a:lnTo>
                  <a:lnTo>
                    <a:pt x="23550" y="4062"/>
                  </a:lnTo>
                  <a:lnTo>
                    <a:pt x="23960" y="4042"/>
                  </a:lnTo>
                  <a:lnTo>
                    <a:pt x="24802" y="4042"/>
                  </a:lnTo>
                  <a:lnTo>
                    <a:pt x="25212" y="4062"/>
                  </a:lnTo>
                  <a:lnTo>
                    <a:pt x="25622" y="4062"/>
                  </a:lnTo>
                  <a:lnTo>
                    <a:pt x="26053" y="4042"/>
                  </a:lnTo>
                  <a:lnTo>
                    <a:pt x="26463" y="3980"/>
                  </a:lnTo>
                  <a:lnTo>
                    <a:pt x="27181" y="3939"/>
                  </a:lnTo>
                  <a:lnTo>
                    <a:pt x="27468" y="3878"/>
                  </a:lnTo>
                  <a:lnTo>
                    <a:pt x="27776" y="3857"/>
                  </a:lnTo>
                  <a:lnTo>
                    <a:pt x="28371" y="3857"/>
                  </a:lnTo>
                  <a:lnTo>
                    <a:pt x="28679" y="3878"/>
                  </a:lnTo>
                  <a:lnTo>
                    <a:pt x="28986" y="3878"/>
                  </a:lnTo>
                  <a:lnTo>
                    <a:pt x="29274" y="3857"/>
                  </a:lnTo>
                  <a:lnTo>
                    <a:pt x="29581" y="3796"/>
                  </a:lnTo>
                  <a:lnTo>
                    <a:pt x="31038" y="3775"/>
                  </a:lnTo>
                  <a:lnTo>
                    <a:pt x="31099" y="3734"/>
                  </a:lnTo>
                  <a:lnTo>
                    <a:pt x="31161" y="3714"/>
                  </a:lnTo>
                  <a:lnTo>
                    <a:pt x="31202" y="3734"/>
                  </a:lnTo>
                  <a:lnTo>
                    <a:pt x="31263" y="3775"/>
                  </a:lnTo>
                  <a:lnTo>
                    <a:pt x="31325" y="3755"/>
                  </a:lnTo>
                  <a:lnTo>
                    <a:pt x="31407" y="3755"/>
                  </a:lnTo>
                  <a:lnTo>
                    <a:pt x="31612" y="3693"/>
                  </a:lnTo>
                  <a:lnTo>
                    <a:pt x="31817" y="3673"/>
                  </a:lnTo>
                  <a:lnTo>
                    <a:pt x="32228" y="3673"/>
                  </a:lnTo>
                  <a:lnTo>
                    <a:pt x="32453" y="3693"/>
                  </a:lnTo>
                  <a:lnTo>
                    <a:pt x="32658" y="3693"/>
                  </a:lnTo>
                  <a:lnTo>
                    <a:pt x="32863" y="3673"/>
                  </a:lnTo>
                  <a:lnTo>
                    <a:pt x="33069" y="3611"/>
                  </a:lnTo>
                  <a:lnTo>
                    <a:pt x="33787" y="3591"/>
                  </a:lnTo>
                  <a:lnTo>
                    <a:pt x="33971" y="3529"/>
                  </a:lnTo>
                  <a:lnTo>
                    <a:pt x="34156" y="3488"/>
                  </a:lnTo>
                  <a:lnTo>
                    <a:pt x="34525" y="3488"/>
                  </a:lnTo>
                  <a:lnTo>
                    <a:pt x="34730" y="3509"/>
                  </a:lnTo>
                  <a:lnTo>
                    <a:pt x="34915" y="3509"/>
                  </a:lnTo>
                  <a:lnTo>
                    <a:pt x="35100" y="3488"/>
                  </a:lnTo>
                  <a:lnTo>
                    <a:pt x="35284" y="3427"/>
                  </a:lnTo>
                  <a:lnTo>
                    <a:pt x="35633" y="3406"/>
                  </a:lnTo>
                  <a:lnTo>
                    <a:pt x="35694" y="3365"/>
                  </a:lnTo>
                  <a:lnTo>
                    <a:pt x="35776" y="3324"/>
                  </a:lnTo>
                  <a:lnTo>
                    <a:pt x="35920" y="3324"/>
                  </a:lnTo>
                  <a:lnTo>
                    <a:pt x="36064" y="3303"/>
                  </a:lnTo>
                  <a:lnTo>
                    <a:pt x="36125" y="3283"/>
                  </a:lnTo>
                  <a:lnTo>
                    <a:pt x="36187" y="3242"/>
                  </a:lnTo>
                  <a:lnTo>
                    <a:pt x="36741" y="3221"/>
                  </a:lnTo>
                  <a:lnTo>
                    <a:pt x="36802" y="3180"/>
                  </a:lnTo>
                  <a:lnTo>
                    <a:pt x="36864" y="3139"/>
                  </a:lnTo>
                  <a:lnTo>
                    <a:pt x="37007" y="3139"/>
                  </a:lnTo>
                  <a:lnTo>
                    <a:pt x="37171" y="3119"/>
                  </a:lnTo>
                  <a:lnTo>
                    <a:pt x="37233" y="3098"/>
                  </a:lnTo>
                  <a:lnTo>
                    <a:pt x="37294" y="3057"/>
                  </a:lnTo>
                  <a:lnTo>
                    <a:pt x="37643" y="3037"/>
                  </a:lnTo>
                  <a:lnTo>
                    <a:pt x="37705" y="2996"/>
                  </a:lnTo>
                  <a:lnTo>
                    <a:pt x="37787" y="2955"/>
                  </a:lnTo>
                  <a:lnTo>
                    <a:pt x="37930" y="2955"/>
                  </a:lnTo>
                  <a:lnTo>
                    <a:pt x="38074" y="2934"/>
                  </a:lnTo>
                  <a:lnTo>
                    <a:pt x="38156" y="2914"/>
                  </a:lnTo>
                  <a:lnTo>
                    <a:pt x="38218" y="2873"/>
                  </a:lnTo>
                  <a:lnTo>
                    <a:pt x="38566" y="2852"/>
                  </a:lnTo>
                  <a:lnTo>
                    <a:pt x="38648" y="2791"/>
                  </a:lnTo>
                  <a:lnTo>
                    <a:pt x="38751" y="2770"/>
                  </a:lnTo>
                  <a:lnTo>
                    <a:pt x="38854" y="2750"/>
                  </a:lnTo>
                  <a:lnTo>
                    <a:pt x="38956" y="2688"/>
                  </a:lnTo>
                  <a:lnTo>
                    <a:pt x="39038" y="2667"/>
                  </a:lnTo>
                  <a:lnTo>
                    <a:pt x="39120" y="2667"/>
                  </a:lnTo>
                  <a:lnTo>
                    <a:pt x="39182" y="2626"/>
                  </a:lnTo>
                  <a:lnTo>
                    <a:pt x="39264" y="2585"/>
                  </a:lnTo>
                  <a:lnTo>
                    <a:pt x="39407" y="2585"/>
                  </a:lnTo>
                  <a:lnTo>
                    <a:pt x="39551" y="2565"/>
                  </a:lnTo>
                  <a:lnTo>
                    <a:pt x="39633" y="2524"/>
                  </a:lnTo>
                  <a:lnTo>
                    <a:pt x="39695" y="2483"/>
                  </a:lnTo>
                  <a:lnTo>
                    <a:pt x="39818" y="2401"/>
                  </a:lnTo>
                  <a:lnTo>
                    <a:pt x="39879" y="2360"/>
                  </a:lnTo>
                  <a:lnTo>
                    <a:pt x="39920" y="2298"/>
                  </a:lnTo>
                  <a:lnTo>
                    <a:pt x="39920" y="2237"/>
                  </a:lnTo>
                  <a:lnTo>
                    <a:pt x="39900" y="2196"/>
                  </a:lnTo>
                  <a:lnTo>
                    <a:pt x="39879" y="2155"/>
                  </a:lnTo>
                  <a:lnTo>
                    <a:pt x="39838" y="2134"/>
                  </a:lnTo>
                  <a:lnTo>
                    <a:pt x="39756" y="2134"/>
                  </a:lnTo>
                  <a:lnTo>
                    <a:pt x="39695" y="2114"/>
                  </a:lnTo>
                  <a:lnTo>
                    <a:pt x="39633" y="2073"/>
                  </a:lnTo>
                  <a:lnTo>
                    <a:pt x="39551" y="2052"/>
                  </a:lnTo>
                  <a:lnTo>
                    <a:pt x="39407" y="2032"/>
                  </a:lnTo>
                  <a:lnTo>
                    <a:pt x="39243" y="2011"/>
                  </a:lnTo>
                  <a:lnTo>
                    <a:pt x="39182" y="1991"/>
                  </a:lnTo>
                  <a:lnTo>
                    <a:pt x="39120" y="1949"/>
                  </a:lnTo>
                  <a:lnTo>
                    <a:pt x="38771" y="1908"/>
                  </a:lnTo>
                  <a:lnTo>
                    <a:pt x="38710" y="1888"/>
                  </a:lnTo>
                  <a:lnTo>
                    <a:pt x="38628" y="1867"/>
                  </a:lnTo>
                  <a:lnTo>
                    <a:pt x="38484" y="1847"/>
                  </a:lnTo>
                  <a:lnTo>
                    <a:pt x="38341" y="1826"/>
                  </a:lnTo>
                  <a:lnTo>
                    <a:pt x="38279" y="1806"/>
                  </a:lnTo>
                  <a:lnTo>
                    <a:pt x="38197" y="1765"/>
                  </a:lnTo>
                  <a:lnTo>
                    <a:pt x="37848" y="1744"/>
                  </a:lnTo>
                  <a:lnTo>
                    <a:pt x="37787" y="1703"/>
                  </a:lnTo>
                  <a:lnTo>
                    <a:pt x="37705" y="1683"/>
                  </a:lnTo>
                  <a:lnTo>
                    <a:pt x="37561" y="1662"/>
                  </a:lnTo>
                  <a:lnTo>
                    <a:pt x="37418" y="1642"/>
                  </a:lnTo>
                  <a:lnTo>
                    <a:pt x="37336" y="1621"/>
                  </a:lnTo>
                  <a:lnTo>
                    <a:pt x="37274" y="1580"/>
                  </a:lnTo>
                  <a:lnTo>
                    <a:pt x="36741" y="1539"/>
                  </a:lnTo>
                  <a:lnTo>
                    <a:pt x="36659" y="1498"/>
                  </a:lnTo>
                  <a:lnTo>
                    <a:pt x="36556" y="1478"/>
                  </a:lnTo>
                  <a:lnTo>
                    <a:pt x="36166" y="1478"/>
                  </a:lnTo>
                  <a:lnTo>
                    <a:pt x="36084" y="1457"/>
                  </a:lnTo>
                  <a:lnTo>
                    <a:pt x="35982" y="1396"/>
                  </a:lnTo>
                  <a:lnTo>
                    <a:pt x="35469" y="1355"/>
                  </a:lnTo>
                  <a:lnTo>
                    <a:pt x="35346" y="1314"/>
                  </a:lnTo>
                  <a:lnTo>
                    <a:pt x="35243" y="1293"/>
                  </a:lnTo>
                  <a:lnTo>
                    <a:pt x="34751" y="1293"/>
                  </a:lnTo>
                  <a:lnTo>
                    <a:pt x="34648" y="1273"/>
                  </a:lnTo>
                  <a:lnTo>
                    <a:pt x="34525" y="1211"/>
                  </a:lnTo>
                  <a:lnTo>
                    <a:pt x="33807" y="1170"/>
                  </a:lnTo>
                  <a:lnTo>
                    <a:pt x="33725" y="1129"/>
                  </a:lnTo>
                  <a:lnTo>
                    <a:pt x="33623" y="1129"/>
                  </a:lnTo>
                  <a:lnTo>
                    <a:pt x="33417" y="1108"/>
                  </a:lnTo>
                  <a:lnTo>
                    <a:pt x="33233" y="1108"/>
                  </a:lnTo>
                  <a:lnTo>
                    <a:pt x="33130" y="1088"/>
                  </a:lnTo>
                  <a:lnTo>
                    <a:pt x="33048" y="1026"/>
                  </a:lnTo>
                  <a:lnTo>
                    <a:pt x="32166" y="1006"/>
                  </a:lnTo>
                  <a:lnTo>
                    <a:pt x="32063" y="965"/>
                  </a:lnTo>
                  <a:lnTo>
                    <a:pt x="31981" y="944"/>
                  </a:lnTo>
                  <a:lnTo>
                    <a:pt x="31776" y="924"/>
                  </a:lnTo>
                  <a:lnTo>
                    <a:pt x="31571" y="924"/>
                  </a:lnTo>
                  <a:lnTo>
                    <a:pt x="31489" y="903"/>
                  </a:lnTo>
                  <a:lnTo>
                    <a:pt x="31407" y="842"/>
                  </a:lnTo>
                  <a:lnTo>
                    <a:pt x="30504" y="821"/>
                  </a:lnTo>
                  <a:lnTo>
                    <a:pt x="30361" y="760"/>
                  </a:lnTo>
                  <a:lnTo>
                    <a:pt x="30217" y="739"/>
                  </a:lnTo>
                  <a:lnTo>
                    <a:pt x="29951" y="739"/>
                  </a:lnTo>
                  <a:lnTo>
                    <a:pt x="29807" y="760"/>
                  </a:lnTo>
                  <a:lnTo>
                    <a:pt x="29663" y="739"/>
                  </a:lnTo>
                  <a:lnTo>
                    <a:pt x="29520" y="719"/>
                  </a:lnTo>
                  <a:lnTo>
                    <a:pt x="29376" y="657"/>
                  </a:lnTo>
                  <a:lnTo>
                    <a:pt x="28658" y="637"/>
                  </a:lnTo>
                  <a:lnTo>
                    <a:pt x="28576" y="596"/>
                  </a:lnTo>
                  <a:lnTo>
                    <a:pt x="28474" y="575"/>
                  </a:lnTo>
                  <a:lnTo>
                    <a:pt x="28289" y="555"/>
                  </a:lnTo>
                  <a:lnTo>
                    <a:pt x="28084" y="555"/>
                  </a:lnTo>
                  <a:lnTo>
                    <a:pt x="28002" y="534"/>
                  </a:lnTo>
                  <a:lnTo>
                    <a:pt x="27899" y="472"/>
                  </a:lnTo>
                  <a:lnTo>
                    <a:pt x="27017" y="452"/>
                  </a:lnTo>
                  <a:lnTo>
                    <a:pt x="26873" y="390"/>
                  </a:lnTo>
                  <a:lnTo>
                    <a:pt x="26730" y="370"/>
                  </a:lnTo>
                  <a:lnTo>
                    <a:pt x="26586" y="370"/>
                  </a:lnTo>
                  <a:lnTo>
                    <a:pt x="26443" y="390"/>
                  </a:lnTo>
                  <a:lnTo>
                    <a:pt x="26155" y="390"/>
                  </a:lnTo>
                  <a:lnTo>
                    <a:pt x="26032" y="349"/>
                  </a:lnTo>
                  <a:lnTo>
                    <a:pt x="25889" y="288"/>
                  </a:lnTo>
                  <a:lnTo>
                    <a:pt x="24986" y="267"/>
                  </a:lnTo>
                  <a:lnTo>
                    <a:pt x="24822" y="206"/>
                  </a:lnTo>
                  <a:lnTo>
                    <a:pt x="24658" y="185"/>
                  </a:lnTo>
                  <a:lnTo>
                    <a:pt x="24330" y="206"/>
                  </a:lnTo>
                  <a:lnTo>
                    <a:pt x="24001" y="206"/>
                  </a:lnTo>
                  <a:lnTo>
                    <a:pt x="23837" y="165"/>
                  </a:lnTo>
                  <a:lnTo>
                    <a:pt x="23673" y="103"/>
                  </a:lnTo>
                  <a:lnTo>
                    <a:pt x="21683" y="83"/>
                  </a:lnTo>
                  <a:lnTo>
                    <a:pt x="20822" y="21"/>
                  </a:lnTo>
                  <a:lnTo>
                    <a:pt x="199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1339350" y="3439325"/>
              <a:ext cx="1071875" cy="166175"/>
            </a:xfrm>
            <a:custGeom>
              <a:rect b="b" l="l" r="r" t="t"/>
              <a:pathLst>
                <a:path extrusionOk="0" h="6647" w="42875">
                  <a:moveTo>
                    <a:pt x="677" y="0"/>
                  </a:moveTo>
                  <a:lnTo>
                    <a:pt x="616" y="21"/>
                  </a:lnTo>
                  <a:lnTo>
                    <a:pt x="534" y="62"/>
                  </a:lnTo>
                  <a:lnTo>
                    <a:pt x="554" y="41"/>
                  </a:lnTo>
                  <a:lnTo>
                    <a:pt x="513" y="82"/>
                  </a:lnTo>
                  <a:lnTo>
                    <a:pt x="472" y="123"/>
                  </a:lnTo>
                  <a:lnTo>
                    <a:pt x="452" y="226"/>
                  </a:lnTo>
                  <a:lnTo>
                    <a:pt x="411" y="328"/>
                  </a:lnTo>
                  <a:lnTo>
                    <a:pt x="390" y="369"/>
                  </a:lnTo>
                  <a:lnTo>
                    <a:pt x="349" y="410"/>
                  </a:lnTo>
                  <a:lnTo>
                    <a:pt x="246" y="513"/>
                  </a:lnTo>
                  <a:lnTo>
                    <a:pt x="185" y="636"/>
                  </a:lnTo>
                  <a:lnTo>
                    <a:pt x="185" y="718"/>
                  </a:lnTo>
                  <a:lnTo>
                    <a:pt x="144" y="780"/>
                  </a:lnTo>
                  <a:lnTo>
                    <a:pt x="103" y="862"/>
                  </a:lnTo>
                  <a:lnTo>
                    <a:pt x="82" y="923"/>
                  </a:lnTo>
                  <a:lnTo>
                    <a:pt x="82" y="1067"/>
                  </a:lnTo>
                  <a:lnTo>
                    <a:pt x="62" y="1210"/>
                  </a:lnTo>
                  <a:lnTo>
                    <a:pt x="41" y="1292"/>
                  </a:lnTo>
                  <a:lnTo>
                    <a:pt x="0" y="1354"/>
                  </a:lnTo>
                  <a:lnTo>
                    <a:pt x="0" y="1416"/>
                  </a:lnTo>
                  <a:lnTo>
                    <a:pt x="0" y="1498"/>
                  </a:lnTo>
                  <a:lnTo>
                    <a:pt x="41" y="1559"/>
                  </a:lnTo>
                  <a:lnTo>
                    <a:pt x="62" y="1621"/>
                  </a:lnTo>
                  <a:lnTo>
                    <a:pt x="82" y="1785"/>
                  </a:lnTo>
                  <a:lnTo>
                    <a:pt x="103" y="1928"/>
                  </a:lnTo>
                  <a:lnTo>
                    <a:pt x="123" y="2010"/>
                  </a:lnTo>
                  <a:lnTo>
                    <a:pt x="164" y="2072"/>
                  </a:lnTo>
                  <a:lnTo>
                    <a:pt x="185" y="2134"/>
                  </a:lnTo>
                  <a:lnTo>
                    <a:pt x="185" y="2216"/>
                  </a:lnTo>
                  <a:lnTo>
                    <a:pt x="226" y="2318"/>
                  </a:lnTo>
                  <a:lnTo>
                    <a:pt x="267" y="2421"/>
                  </a:lnTo>
                  <a:lnTo>
                    <a:pt x="287" y="2523"/>
                  </a:lnTo>
                  <a:lnTo>
                    <a:pt x="328" y="2564"/>
                  </a:lnTo>
                  <a:lnTo>
                    <a:pt x="369" y="2605"/>
                  </a:lnTo>
                  <a:lnTo>
                    <a:pt x="452" y="2708"/>
                  </a:lnTo>
                  <a:lnTo>
                    <a:pt x="554" y="2790"/>
                  </a:lnTo>
                  <a:lnTo>
                    <a:pt x="534" y="2790"/>
                  </a:lnTo>
                  <a:lnTo>
                    <a:pt x="636" y="2893"/>
                  </a:lnTo>
                  <a:lnTo>
                    <a:pt x="739" y="2975"/>
                  </a:lnTo>
                  <a:lnTo>
                    <a:pt x="718" y="2975"/>
                  </a:lnTo>
                  <a:lnTo>
                    <a:pt x="821" y="3077"/>
                  </a:lnTo>
                  <a:lnTo>
                    <a:pt x="923" y="3159"/>
                  </a:lnTo>
                  <a:lnTo>
                    <a:pt x="903" y="3159"/>
                  </a:lnTo>
                  <a:lnTo>
                    <a:pt x="1005" y="3262"/>
                  </a:lnTo>
                  <a:lnTo>
                    <a:pt x="1067" y="3303"/>
                  </a:lnTo>
                  <a:lnTo>
                    <a:pt x="1149" y="3344"/>
                  </a:lnTo>
                  <a:lnTo>
                    <a:pt x="1211" y="3344"/>
                  </a:lnTo>
                  <a:lnTo>
                    <a:pt x="1272" y="3364"/>
                  </a:lnTo>
                  <a:lnTo>
                    <a:pt x="1457" y="3528"/>
                  </a:lnTo>
                  <a:lnTo>
                    <a:pt x="1498" y="3570"/>
                  </a:lnTo>
                  <a:lnTo>
                    <a:pt x="1539" y="3590"/>
                  </a:lnTo>
                  <a:lnTo>
                    <a:pt x="1641" y="3631"/>
                  </a:lnTo>
                  <a:lnTo>
                    <a:pt x="1744" y="3652"/>
                  </a:lnTo>
                  <a:lnTo>
                    <a:pt x="1785" y="3672"/>
                  </a:lnTo>
                  <a:lnTo>
                    <a:pt x="1826" y="3713"/>
                  </a:lnTo>
                  <a:lnTo>
                    <a:pt x="2011" y="3754"/>
                  </a:lnTo>
                  <a:lnTo>
                    <a:pt x="2195" y="3898"/>
                  </a:lnTo>
                  <a:lnTo>
                    <a:pt x="2236" y="3939"/>
                  </a:lnTo>
                  <a:lnTo>
                    <a:pt x="2277" y="3959"/>
                  </a:lnTo>
                  <a:lnTo>
                    <a:pt x="2380" y="4000"/>
                  </a:lnTo>
                  <a:lnTo>
                    <a:pt x="2482" y="4021"/>
                  </a:lnTo>
                  <a:lnTo>
                    <a:pt x="2585" y="4082"/>
                  </a:lnTo>
                  <a:lnTo>
                    <a:pt x="2667" y="4082"/>
                  </a:lnTo>
                  <a:lnTo>
                    <a:pt x="2749" y="4103"/>
                  </a:lnTo>
                  <a:lnTo>
                    <a:pt x="2831" y="4144"/>
                  </a:lnTo>
                  <a:lnTo>
                    <a:pt x="2934" y="4185"/>
                  </a:lnTo>
                  <a:lnTo>
                    <a:pt x="3016" y="4205"/>
                  </a:lnTo>
                  <a:lnTo>
                    <a:pt x="3057" y="4226"/>
                  </a:lnTo>
                  <a:lnTo>
                    <a:pt x="3098" y="4267"/>
                  </a:lnTo>
                  <a:lnTo>
                    <a:pt x="3200" y="4329"/>
                  </a:lnTo>
                  <a:lnTo>
                    <a:pt x="3303" y="4370"/>
                  </a:lnTo>
                  <a:lnTo>
                    <a:pt x="3406" y="4390"/>
                  </a:lnTo>
                  <a:lnTo>
                    <a:pt x="3488" y="4452"/>
                  </a:lnTo>
                  <a:lnTo>
                    <a:pt x="3590" y="4452"/>
                  </a:lnTo>
                  <a:lnTo>
                    <a:pt x="3672" y="4472"/>
                  </a:lnTo>
                  <a:lnTo>
                    <a:pt x="3775" y="4554"/>
                  </a:lnTo>
                  <a:lnTo>
                    <a:pt x="3877" y="4616"/>
                  </a:lnTo>
                  <a:lnTo>
                    <a:pt x="4226" y="4657"/>
                  </a:lnTo>
                  <a:lnTo>
                    <a:pt x="4308" y="4698"/>
                  </a:lnTo>
                  <a:lnTo>
                    <a:pt x="4411" y="4739"/>
                  </a:lnTo>
                  <a:lnTo>
                    <a:pt x="4513" y="4759"/>
                  </a:lnTo>
                  <a:lnTo>
                    <a:pt x="4595" y="4821"/>
                  </a:lnTo>
                  <a:lnTo>
                    <a:pt x="4677" y="4821"/>
                  </a:lnTo>
                  <a:lnTo>
                    <a:pt x="4759" y="4841"/>
                  </a:lnTo>
                  <a:lnTo>
                    <a:pt x="4862" y="4882"/>
                  </a:lnTo>
                  <a:lnTo>
                    <a:pt x="4965" y="4923"/>
                  </a:lnTo>
                  <a:lnTo>
                    <a:pt x="5067" y="4944"/>
                  </a:lnTo>
                  <a:lnTo>
                    <a:pt x="5149" y="5005"/>
                  </a:lnTo>
                  <a:lnTo>
                    <a:pt x="5313" y="5005"/>
                  </a:lnTo>
                  <a:lnTo>
                    <a:pt x="5416" y="5067"/>
                  </a:lnTo>
                  <a:lnTo>
                    <a:pt x="5518" y="5108"/>
                  </a:lnTo>
                  <a:lnTo>
                    <a:pt x="5621" y="5129"/>
                  </a:lnTo>
                  <a:lnTo>
                    <a:pt x="5724" y="5170"/>
                  </a:lnTo>
                  <a:lnTo>
                    <a:pt x="6052" y="5211"/>
                  </a:lnTo>
                  <a:lnTo>
                    <a:pt x="6154" y="5252"/>
                  </a:lnTo>
                  <a:lnTo>
                    <a:pt x="6236" y="5293"/>
                  </a:lnTo>
                  <a:lnTo>
                    <a:pt x="6339" y="5313"/>
                  </a:lnTo>
                  <a:lnTo>
                    <a:pt x="6442" y="5354"/>
                  </a:lnTo>
                  <a:lnTo>
                    <a:pt x="6790" y="5395"/>
                  </a:lnTo>
                  <a:lnTo>
                    <a:pt x="6872" y="5436"/>
                  </a:lnTo>
                  <a:lnTo>
                    <a:pt x="6975" y="5457"/>
                  </a:lnTo>
                  <a:lnTo>
                    <a:pt x="7262" y="5457"/>
                  </a:lnTo>
                  <a:lnTo>
                    <a:pt x="7365" y="5477"/>
                  </a:lnTo>
                  <a:lnTo>
                    <a:pt x="7447" y="5498"/>
                  </a:lnTo>
                  <a:lnTo>
                    <a:pt x="7529" y="5559"/>
                  </a:lnTo>
                  <a:lnTo>
                    <a:pt x="7898" y="5580"/>
                  </a:lnTo>
                  <a:lnTo>
                    <a:pt x="7980" y="5621"/>
                  </a:lnTo>
                  <a:lnTo>
                    <a:pt x="8083" y="5662"/>
                  </a:lnTo>
                  <a:lnTo>
                    <a:pt x="8185" y="5682"/>
                  </a:lnTo>
                  <a:lnTo>
                    <a:pt x="8288" y="5723"/>
                  </a:lnTo>
                  <a:lnTo>
                    <a:pt x="8616" y="5765"/>
                  </a:lnTo>
                  <a:lnTo>
                    <a:pt x="8719" y="5806"/>
                  </a:lnTo>
                  <a:lnTo>
                    <a:pt x="8801" y="5826"/>
                  </a:lnTo>
                  <a:lnTo>
                    <a:pt x="9006" y="5826"/>
                  </a:lnTo>
                  <a:lnTo>
                    <a:pt x="9190" y="5847"/>
                  </a:lnTo>
                  <a:lnTo>
                    <a:pt x="9293" y="5867"/>
                  </a:lnTo>
                  <a:lnTo>
                    <a:pt x="9375" y="5908"/>
                  </a:lnTo>
                  <a:lnTo>
                    <a:pt x="9908" y="5949"/>
                  </a:lnTo>
                  <a:lnTo>
                    <a:pt x="10011" y="5990"/>
                  </a:lnTo>
                  <a:lnTo>
                    <a:pt x="10093" y="6011"/>
                  </a:lnTo>
                  <a:lnTo>
                    <a:pt x="10298" y="6011"/>
                  </a:lnTo>
                  <a:lnTo>
                    <a:pt x="10483" y="6031"/>
                  </a:lnTo>
                  <a:lnTo>
                    <a:pt x="10585" y="6052"/>
                  </a:lnTo>
                  <a:lnTo>
                    <a:pt x="10667" y="6093"/>
                  </a:lnTo>
                  <a:lnTo>
                    <a:pt x="11201" y="6134"/>
                  </a:lnTo>
                  <a:lnTo>
                    <a:pt x="11344" y="6175"/>
                  </a:lnTo>
                  <a:lnTo>
                    <a:pt x="11468" y="6195"/>
                  </a:lnTo>
                  <a:lnTo>
                    <a:pt x="12042" y="6195"/>
                  </a:lnTo>
                  <a:lnTo>
                    <a:pt x="12185" y="6216"/>
                  </a:lnTo>
                  <a:lnTo>
                    <a:pt x="12309" y="6277"/>
                  </a:lnTo>
                  <a:lnTo>
                    <a:pt x="13027" y="6318"/>
                  </a:lnTo>
                  <a:lnTo>
                    <a:pt x="13232" y="6359"/>
                  </a:lnTo>
                  <a:lnTo>
                    <a:pt x="13457" y="6380"/>
                  </a:lnTo>
                  <a:lnTo>
                    <a:pt x="13868" y="6380"/>
                  </a:lnTo>
                  <a:lnTo>
                    <a:pt x="14073" y="6359"/>
                  </a:lnTo>
                  <a:lnTo>
                    <a:pt x="14278" y="6380"/>
                  </a:lnTo>
                  <a:lnTo>
                    <a:pt x="14483" y="6400"/>
                  </a:lnTo>
                  <a:lnTo>
                    <a:pt x="14688" y="6462"/>
                  </a:lnTo>
                  <a:lnTo>
                    <a:pt x="16165" y="6503"/>
                  </a:lnTo>
                  <a:lnTo>
                    <a:pt x="16452" y="6544"/>
                  </a:lnTo>
                  <a:lnTo>
                    <a:pt x="16760" y="6565"/>
                  </a:lnTo>
                  <a:lnTo>
                    <a:pt x="17355" y="6565"/>
                  </a:lnTo>
                  <a:lnTo>
                    <a:pt x="17663" y="6544"/>
                  </a:lnTo>
                  <a:lnTo>
                    <a:pt x="17970" y="6565"/>
                  </a:lnTo>
                  <a:lnTo>
                    <a:pt x="18258" y="6585"/>
                  </a:lnTo>
                  <a:lnTo>
                    <a:pt x="18565" y="6647"/>
                  </a:lnTo>
                  <a:lnTo>
                    <a:pt x="23468" y="6647"/>
                  </a:lnTo>
                  <a:lnTo>
                    <a:pt x="23530" y="6606"/>
                  </a:lnTo>
                  <a:lnTo>
                    <a:pt x="23591" y="6585"/>
                  </a:lnTo>
                  <a:lnTo>
                    <a:pt x="23632" y="6606"/>
                  </a:lnTo>
                  <a:lnTo>
                    <a:pt x="23694" y="6647"/>
                  </a:lnTo>
                  <a:lnTo>
                    <a:pt x="24207" y="6647"/>
                  </a:lnTo>
                  <a:lnTo>
                    <a:pt x="24535" y="6585"/>
                  </a:lnTo>
                  <a:lnTo>
                    <a:pt x="24843" y="6565"/>
                  </a:lnTo>
                  <a:lnTo>
                    <a:pt x="25171" y="6544"/>
                  </a:lnTo>
                  <a:lnTo>
                    <a:pt x="25499" y="6565"/>
                  </a:lnTo>
                  <a:lnTo>
                    <a:pt x="26155" y="6565"/>
                  </a:lnTo>
                  <a:lnTo>
                    <a:pt x="26484" y="6544"/>
                  </a:lnTo>
                  <a:lnTo>
                    <a:pt x="26791" y="6503"/>
                  </a:lnTo>
                  <a:lnTo>
                    <a:pt x="28248" y="6462"/>
                  </a:lnTo>
                  <a:lnTo>
                    <a:pt x="28433" y="6400"/>
                  </a:lnTo>
                  <a:lnTo>
                    <a:pt x="28617" y="6380"/>
                  </a:lnTo>
                  <a:lnTo>
                    <a:pt x="29356" y="6380"/>
                  </a:lnTo>
                  <a:lnTo>
                    <a:pt x="29540" y="6359"/>
                  </a:lnTo>
                  <a:lnTo>
                    <a:pt x="29725" y="6318"/>
                  </a:lnTo>
                  <a:lnTo>
                    <a:pt x="30463" y="6277"/>
                  </a:lnTo>
                  <a:lnTo>
                    <a:pt x="30628" y="6216"/>
                  </a:lnTo>
                  <a:lnTo>
                    <a:pt x="30771" y="6195"/>
                  </a:lnTo>
                  <a:lnTo>
                    <a:pt x="31428" y="6195"/>
                  </a:lnTo>
                  <a:lnTo>
                    <a:pt x="31592" y="6175"/>
                  </a:lnTo>
                  <a:lnTo>
                    <a:pt x="31756" y="6134"/>
                  </a:lnTo>
                  <a:lnTo>
                    <a:pt x="32105" y="6093"/>
                  </a:lnTo>
                  <a:lnTo>
                    <a:pt x="32187" y="6052"/>
                  </a:lnTo>
                  <a:lnTo>
                    <a:pt x="32289" y="6031"/>
                  </a:lnTo>
                  <a:lnTo>
                    <a:pt x="32474" y="6011"/>
                  </a:lnTo>
                  <a:lnTo>
                    <a:pt x="32679" y="6011"/>
                  </a:lnTo>
                  <a:lnTo>
                    <a:pt x="32761" y="5990"/>
                  </a:lnTo>
                  <a:lnTo>
                    <a:pt x="32864" y="5949"/>
                  </a:lnTo>
                  <a:lnTo>
                    <a:pt x="33397" y="5908"/>
                  </a:lnTo>
                  <a:lnTo>
                    <a:pt x="33479" y="5867"/>
                  </a:lnTo>
                  <a:lnTo>
                    <a:pt x="33582" y="5847"/>
                  </a:lnTo>
                  <a:lnTo>
                    <a:pt x="33664" y="5826"/>
                  </a:lnTo>
                  <a:lnTo>
                    <a:pt x="33951" y="5826"/>
                  </a:lnTo>
                  <a:lnTo>
                    <a:pt x="34053" y="5806"/>
                  </a:lnTo>
                  <a:lnTo>
                    <a:pt x="34135" y="5765"/>
                  </a:lnTo>
                  <a:lnTo>
                    <a:pt x="34505" y="5723"/>
                  </a:lnTo>
                  <a:lnTo>
                    <a:pt x="34566" y="5682"/>
                  </a:lnTo>
                  <a:lnTo>
                    <a:pt x="34628" y="5662"/>
                  </a:lnTo>
                  <a:lnTo>
                    <a:pt x="34771" y="5641"/>
                  </a:lnTo>
                  <a:lnTo>
                    <a:pt x="34935" y="5641"/>
                  </a:lnTo>
                  <a:lnTo>
                    <a:pt x="34997" y="5600"/>
                  </a:lnTo>
                  <a:lnTo>
                    <a:pt x="35059" y="5559"/>
                  </a:lnTo>
                  <a:lnTo>
                    <a:pt x="35407" y="5539"/>
                  </a:lnTo>
                  <a:lnTo>
                    <a:pt x="35469" y="5498"/>
                  </a:lnTo>
                  <a:lnTo>
                    <a:pt x="35551" y="5477"/>
                  </a:lnTo>
                  <a:lnTo>
                    <a:pt x="35694" y="5457"/>
                  </a:lnTo>
                  <a:lnTo>
                    <a:pt x="35838" y="5457"/>
                  </a:lnTo>
                  <a:lnTo>
                    <a:pt x="35920" y="5436"/>
                  </a:lnTo>
                  <a:lnTo>
                    <a:pt x="35982" y="5395"/>
                  </a:lnTo>
                  <a:lnTo>
                    <a:pt x="36494" y="5354"/>
                  </a:lnTo>
                  <a:lnTo>
                    <a:pt x="36597" y="5293"/>
                  </a:lnTo>
                  <a:lnTo>
                    <a:pt x="36720" y="5211"/>
                  </a:lnTo>
                  <a:lnTo>
                    <a:pt x="37069" y="5170"/>
                  </a:lnTo>
                  <a:lnTo>
                    <a:pt x="37151" y="5129"/>
                  </a:lnTo>
                  <a:lnTo>
                    <a:pt x="37253" y="5108"/>
                  </a:lnTo>
                  <a:lnTo>
                    <a:pt x="37356" y="5067"/>
                  </a:lnTo>
                  <a:lnTo>
                    <a:pt x="37459" y="5026"/>
                  </a:lnTo>
                  <a:lnTo>
                    <a:pt x="37541" y="5005"/>
                  </a:lnTo>
                  <a:lnTo>
                    <a:pt x="37623" y="5005"/>
                  </a:lnTo>
                  <a:lnTo>
                    <a:pt x="37705" y="4944"/>
                  </a:lnTo>
                  <a:lnTo>
                    <a:pt x="37807" y="4923"/>
                  </a:lnTo>
                  <a:lnTo>
                    <a:pt x="37910" y="4882"/>
                  </a:lnTo>
                  <a:lnTo>
                    <a:pt x="37992" y="4862"/>
                  </a:lnTo>
                  <a:lnTo>
                    <a:pt x="38341" y="4800"/>
                  </a:lnTo>
                  <a:lnTo>
                    <a:pt x="38443" y="4759"/>
                  </a:lnTo>
                  <a:lnTo>
                    <a:pt x="38546" y="4739"/>
                  </a:lnTo>
                  <a:lnTo>
                    <a:pt x="38648" y="4698"/>
                  </a:lnTo>
                  <a:lnTo>
                    <a:pt x="38751" y="4636"/>
                  </a:lnTo>
                  <a:lnTo>
                    <a:pt x="38813" y="4616"/>
                  </a:lnTo>
                  <a:lnTo>
                    <a:pt x="38895" y="4616"/>
                  </a:lnTo>
                  <a:lnTo>
                    <a:pt x="38997" y="4575"/>
                  </a:lnTo>
                  <a:lnTo>
                    <a:pt x="39100" y="4554"/>
                  </a:lnTo>
                  <a:lnTo>
                    <a:pt x="39202" y="4513"/>
                  </a:lnTo>
                  <a:lnTo>
                    <a:pt x="39284" y="4452"/>
                  </a:lnTo>
                  <a:lnTo>
                    <a:pt x="39325" y="4411"/>
                  </a:lnTo>
                  <a:lnTo>
                    <a:pt x="39366" y="4390"/>
                  </a:lnTo>
                  <a:lnTo>
                    <a:pt x="39469" y="4370"/>
                  </a:lnTo>
                  <a:lnTo>
                    <a:pt x="39572" y="4329"/>
                  </a:lnTo>
                  <a:lnTo>
                    <a:pt x="39654" y="4287"/>
                  </a:lnTo>
                  <a:lnTo>
                    <a:pt x="39736" y="4267"/>
                  </a:lnTo>
                  <a:lnTo>
                    <a:pt x="39797" y="4267"/>
                  </a:lnTo>
                  <a:lnTo>
                    <a:pt x="39920" y="4185"/>
                  </a:lnTo>
                  <a:lnTo>
                    <a:pt x="40023" y="4123"/>
                  </a:lnTo>
                  <a:lnTo>
                    <a:pt x="40207" y="4082"/>
                  </a:lnTo>
                  <a:lnTo>
                    <a:pt x="40290" y="4021"/>
                  </a:lnTo>
                  <a:lnTo>
                    <a:pt x="40392" y="4000"/>
                  </a:lnTo>
                  <a:lnTo>
                    <a:pt x="40495" y="3959"/>
                  </a:lnTo>
                  <a:lnTo>
                    <a:pt x="40577" y="3898"/>
                  </a:lnTo>
                  <a:lnTo>
                    <a:pt x="40618" y="3877"/>
                  </a:lnTo>
                  <a:lnTo>
                    <a:pt x="40659" y="3836"/>
                  </a:lnTo>
                  <a:lnTo>
                    <a:pt x="40761" y="3816"/>
                  </a:lnTo>
                  <a:lnTo>
                    <a:pt x="40864" y="3775"/>
                  </a:lnTo>
                  <a:lnTo>
                    <a:pt x="40946" y="3734"/>
                  </a:lnTo>
                  <a:lnTo>
                    <a:pt x="41008" y="3713"/>
                  </a:lnTo>
                  <a:lnTo>
                    <a:pt x="41090" y="3713"/>
                  </a:lnTo>
                  <a:lnTo>
                    <a:pt x="41213" y="3631"/>
                  </a:lnTo>
                  <a:lnTo>
                    <a:pt x="41315" y="3549"/>
                  </a:lnTo>
                  <a:lnTo>
                    <a:pt x="41315" y="3528"/>
                  </a:lnTo>
                  <a:lnTo>
                    <a:pt x="41356" y="3508"/>
                  </a:lnTo>
                  <a:lnTo>
                    <a:pt x="41397" y="3467"/>
                  </a:lnTo>
                  <a:lnTo>
                    <a:pt x="41500" y="3446"/>
                  </a:lnTo>
                  <a:lnTo>
                    <a:pt x="41602" y="3405"/>
                  </a:lnTo>
                  <a:lnTo>
                    <a:pt x="41643" y="3385"/>
                  </a:lnTo>
                  <a:lnTo>
                    <a:pt x="41685" y="3344"/>
                  </a:lnTo>
                  <a:lnTo>
                    <a:pt x="41664" y="3344"/>
                  </a:lnTo>
                  <a:lnTo>
                    <a:pt x="41767" y="3262"/>
                  </a:lnTo>
                  <a:lnTo>
                    <a:pt x="41869" y="3159"/>
                  </a:lnTo>
                  <a:lnTo>
                    <a:pt x="42054" y="2995"/>
                  </a:lnTo>
                  <a:lnTo>
                    <a:pt x="42238" y="2810"/>
                  </a:lnTo>
                  <a:lnTo>
                    <a:pt x="42423" y="2605"/>
                  </a:lnTo>
                  <a:lnTo>
                    <a:pt x="42402" y="2605"/>
                  </a:lnTo>
                  <a:lnTo>
                    <a:pt x="42505" y="2503"/>
                  </a:lnTo>
                  <a:lnTo>
                    <a:pt x="42587" y="2380"/>
                  </a:lnTo>
                  <a:lnTo>
                    <a:pt x="42587" y="2318"/>
                  </a:lnTo>
                  <a:lnTo>
                    <a:pt x="42608" y="2257"/>
                  </a:lnTo>
                  <a:lnTo>
                    <a:pt x="42649" y="2195"/>
                  </a:lnTo>
                  <a:lnTo>
                    <a:pt x="42669" y="2113"/>
                  </a:lnTo>
                  <a:lnTo>
                    <a:pt x="42690" y="1969"/>
                  </a:lnTo>
                  <a:lnTo>
                    <a:pt x="42710" y="1826"/>
                  </a:lnTo>
                  <a:lnTo>
                    <a:pt x="42731" y="1764"/>
                  </a:lnTo>
                  <a:lnTo>
                    <a:pt x="42772" y="1703"/>
                  </a:lnTo>
                  <a:lnTo>
                    <a:pt x="42854" y="1518"/>
                  </a:lnTo>
                  <a:lnTo>
                    <a:pt x="42874" y="1416"/>
                  </a:lnTo>
                  <a:lnTo>
                    <a:pt x="42874" y="1333"/>
                  </a:lnTo>
                  <a:lnTo>
                    <a:pt x="42874" y="1231"/>
                  </a:lnTo>
                  <a:lnTo>
                    <a:pt x="42854" y="1149"/>
                  </a:lnTo>
                  <a:lnTo>
                    <a:pt x="42833" y="1067"/>
                  </a:lnTo>
                  <a:lnTo>
                    <a:pt x="42772" y="964"/>
                  </a:lnTo>
                  <a:lnTo>
                    <a:pt x="42731" y="882"/>
                  </a:lnTo>
                  <a:lnTo>
                    <a:pt x="42690" y="780"/>
                  </a:lnTo>
                  <a:lnTo>
                    <a:pt x="42649" y="677"/>
                  </a:lnTo>
                  <a:lnTo>
                    <a:pt x="42587" y="595"/>
                  </a:lnTo>
                  <a:lnTo>
                    <a:pt x="42608" y="595"/>
                  </a:lnTo>
                  <a:lnTo>
                    <a:pt x="42546" y="513"/>
                  </a:lnTo>
                  <a:lnTo>
                    <a:pt x="42505" y="410"/>
                  </a:lnTo>
                  <a:lnTo>
                    <a:pt x="42464" y="308"/>
                  </a:lnTo>
                  <a:lnTo>
                    <a:pt x="42402" y="246"/>
                  </a:lnTo>
                  <a:lnTo>
                    <a:pt x="42320" y="144"/>
                  </a:lnTo>
                  <a:lnTo>
                    <a:pt x="42238" y="41"/>
                  </a:lnTo>
                  <a:lnTo>
                    <a:pt x="42156" y="0"/>
                  </a:lnTo>
                  <a:lnTo>
                    <a:pt x="42095" y="0"/>
                  </a:lnTo>
                  <a:lnTo>
                    <a:pt x="42033" y="21"/>
                  </a:lnTo>
                  <a:lnTo>
                    <a:pt x="41972" y="82"/>
                  </a:lnTo>
                  <a:lnTo>
                    <a:pt x="41377" y="554"/>
                  </a:lnTo>
                  <a:lnTo>
                    <a:pt x="41069" y="780"/>
                  </a:lnTo>
                  <a:lnTo>
                    <a:pt x="40761" y="985"/>
                  </a:lnTo>
                  <a:lnTo>
                    <a:pt x="40433" y="1169"/>
                  </a:lnTo>
                  <a:lnTo>
                    <a:pt x="40105" y="1354"/>
                  </a:lnTo>
                  <a:lnTo>
                    <a:pt x="39756" y="1518"/>
                  </a:lnTo>
                  <a:lnTo>
                    <a:pt x="39407" y="1662"/>
                  </a:lnTo>
                  <a:lnTo>
                    <a:pt x="38341" y="2051"/>
                  </a:lnTo>
                  <a:lnTo>
                    <a:pt x="37274" y="2400"/>
                  </a:lnTo>
                  <a:lnTo>
                    <a:pt x="36187" y="2708"/>
                  </a:lnTo>
                  <a:lnTo>
                    <a:pt x="35100" y="2975"/>
                  </a:lnTo>
                  <a:lnTo>
                    <a:pt x="34012" y="3221"/>
                  </a:lnTo>
                  <a:lnTo>
                    <a:pt x="32925" y="3426"/>
                  </a:lnTo>
                  <a:lnTo>
                    <a:pt x="31838" y="3590"/>
                  </a:lnTo>
                  <a:lnTo>
                    <a:pt x="30730" y="3734"/>
                  </a:lnTo>
                  <a:lnTo>
                    <a:pt x="29622" y="3857"/>
                  </a:lnTo>
                  <a:lnTo>
                    <a:pt x="28515" y="3959"/>
                  </a:lnTo>
                  <a:lnTo>
                    <a:pt x="27407" y="4041"/>
                  </a:lnTo>
                  <a:lnTo>
                    <a:pt x="26299" y="4082"/>
                  </a:lnTo>
                  <a:lnTo>
                    <a:pt x="25171" y="4123"/>
                  </a:lnTo>
                  <a:lnTo>
                    <a:pt x="22935" y="4123"/>
                  </a:lnTo>
                  <a:lnTo>
                    <a:pt x="21827" y="4103"/>
                  </a:lnTo>
                  <a:lnTo>
                    <a:pt x="19919" y="4062"/>
                  </a:lnTo>
                  <a:lnTo>
                    <a:pt x="18011" y="4000"/>
                  </a:lnTo>
                  <a:lnTo>
                    <a:pt x="17068" y="3939"/>
                  </a:lnTo>
                  <a:lnTo>
                    <a:pt x="16124" y="3857"/>
                  </a:lnTo>
                  <a:lnTo>
                    <a:pt x="15181" y="3775"/>
                  </a:lnTo>
                  <a:lnTo>
                    <a:pt x="14237" y="3652"/>
                  </a:lnTo>
                  <a:lnTo>
                    <a:pt x="12760" y="3446"/>
                  </a:lnTo>
                  <a:lnTo>
                    <a:pt x="11303" y="3241"/>
                  </a:lnTo>
                  <a:lnTo>
                    <a:pt x="9847" y="3016"/>
                  </a:lnTo>
                  <a:lnTo>
                    <a:pt x="8390" y="2749"/>
                  </a:lnTo>
                  <a:lnTo>
                    <a:pt x="7672" y="2605"/>
                  </a:lnTo>
                  <a:lnTo>
                    <a:pt x="6954" y="2441"/>
                  </a:lnTo>
                  <a:lnTo>
                    <a:pt x="6236" y="2257"/>
                  </a:lnTo>
                  <a:lnTo>
                    <a:pt x="5518" y="2072"/>
                  </a:lnTo>
                  <a:lnTo>
                    <a:pt x="4800" y="1867"/>
                  </a:lnTo>
                  <a:lnTo>
                    <a:pt x="4103" y="1641"/>
                  </a:lnTo>
                  <a:lnTo>
                    <a:pt x="3406" y="1395"/>
                  </a:lnTo>
                  <a:lnTo>
                    <a:pt x="2708" y="1128"/>
                  </a:lnTo>
                  <a:lnTo>
                    <a:pt x="2195" y="944"/>
                  </a:lnTo>
                  <a:lnTo>
                    <a:pt x="1929" y="841"/>
                  </a:lnTo>
                  <a:lnTo>
                    <a:pt x="1682" y="718"/>
                  </a:lnTo>
                  <a:lnTo>
                    <a:pt x="1457" y="595"/>
                  </a:lnTo>
                  <a:lnTo>
                    <a:pt x="1211" y="451"/>
                  </a:lnTo>
                  <a:lnTo>
                    <a:pt x="1005" y="267"/>
                  </a:lnTo>
                  <a:lnTo>
                    <a:pt x="800" y="62"/>
                  </a:lnTo>
                  <a:lnTo>
                    <a:pt x="739" y="2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1357300" y="3438800"/>
              <a:ext cx="1032900" cy="111325"/>
            </a:xfrm>
            <a:custGeom>
              <a:rect b="b" l="l" r="r" t="t"/>
              <a:pathLst>
                <a:path extrusionOk="0" h="4453" w="41316">
                  <a:moveTo>
                    <a:pt x="185" y="1"/>
                  </a:moveTo>
                  <a:lnTo>
                    <a:pt x="103" y="21"/>
                  </a:lnTo>
                  <a:lnTo>
                    <a:pt x="0" y="83"/>
                  </a:lnTo>
                  <a:lnTo>
                    <a:pt x="0" y="185"/>
                  </a:lnTo>
                  <a:lnTo>
                    <a:pt x="0" y="288"/>
                  </a:lnTo>
                  <a:lnTo>
                    <a:pt x="21" y="390"/>
                  </a:lnTo>
                  <a:lnTo>
                    <a:pt x="62" y="472"/>
                  </a:lnTo>
                  <a:lnTo>
                    <a:pt x="123" y="534"/>
                  </a:lnTo>
                  <a:lnTo>
                    <a:pt x="205" y="616"/>
                  </a:lnTo>
                  <a:lnTo>
                    <a:pt x="390" y="719"/>
                  </a:lnTo>
                  <a:lnTo>
                    <a:pt x="862" y="965"/>
                  </a:lnTo>
                  <a:lnTo>
                    <a:pt x="1354" y="1190"/>
                  </a:lnTo>
                  <a:lnTo>
                    <a:pt x="1846" y="1396"/>
                  </a:lnTo>
                  <a:lnTo>
                    <a:pt x="2359" y="1601"/>
                  </a:lnTo>
                  <a:lnTo>
                    <a:pt x="2852" y="1785"/>
                  </a:lnTo>
                  <a:lnTo>
                    <a:pt x="3364" y="1949"/>
                  </a:lnTo>
                  <a:lnTo>
                    <a:pt x="4390" y="2257"/>
                  </a:lnTo>
                  <a:lnTo>
                    <a:pt x="5559" y="2565"/>
                  </a:lnTo>
                  <a:lnTo>
                    <a:pt x="6749" y="2852"/>
                  </a:lnTo>
                  <a:lnTo>
                    <a:pt x="7939" y="3098"/>
                  </a:lnTo>
                  <a:lnTo>
                    <a:pt x="9129" y="3324"/>
                  </a:lnTo>
                  <a:lnTo>
                    <a:pt x="9867" y="3426"/>
                  </a:lnTo>
                  <a:lnTo>
                    <a:pt x="10606" y="3529"/>
                  </a:lnTo>
                  <a:lnTo>
                    <a:pt x="12103" y="3755"/>
                  </a:lnTo>
                  <a:lnTo>
                    <a:pt x="12596" y="3816"/>
                  </a:lnTo>
                  <a:lnTo>
                    <a:pt x="13088" y="3878"/>
                  </a:lnTo>
                  <a:lnTo>
                    <a:pt x="14093" y="3960"/>
                  </a:lnTo>
                  <a:lnTo>
                    <a:pt x="15057" y="4083"/>
                  </a:lnTo>
                  <a:lnTo>
                    <a:pt x="16001" y="4185"/>
                  </a:lnTo>
                  <a:lnTo>
                    <a:pt x="16965" y="4267"/>
                  </a:lnTo>
                  <a:lnTo>
                    <a:pt x="17437" y="4288"/>
                  </a:lnTo>
                  <a:lnTo>
                    <a:pt x="17909" y="4288"/>
                  </a:lnTo>
                  <a:lnTo>
                    <a:pt x="19119" y="4267"/>
                  </a:lnTo>
                  <a:lnTo>
                    <a:pt x="19714" y="4288"/>
                  </a:lnTo>
                  <a:lnTo>
                    <a:pt x="20309" y="4329"/>
                  </a:lnTo>
                  <a:lnTo>
                    <a:pt x="20740" y="4370"/>
                  </a:lnTo>
                  <a:lnTo>
                    <a:pt x="21191" y="4411"/>
                  </a:lnTo>
                  <a:lnTo>
                    <a:pt x="22073" y="4452"/>
                  </a:lnTo>
                  <a:lnTo>
                    <a:pt x="22955" y="4452"/>
                  </a:lnTo>
                  <a:lnTo>
                    <a:pt x="23858" y="4432"/>
                  </a:lnTo>
                  <a:lnTo>
                    <a:pt x="24289" y="4391"/>
                  </a:lnTo>
                  <a:lnTo>
                    <a:pt x="24719" y="4350"/>
                  </a:lnTo>
                  <a:lnTo>
                    <a:pt x="25130" y="4288"/>
                  </a:lnTo>
                  <a:lnTo>
                    <a:pt x="25581" y="4288"/>
                  </a:lnTo>
                  <a:lnTo>
                    <a:pt x="26012" y="4308"/>
                  </a:lnTo>
                  <a:lnTo>
                    <a:pt x="26443" y="4308"/>
                  </a:lnTo>
                  <a:lnTo>
                    <a:pt x="27325" y="4288"/>
                  </a:lnTo>
                  <a:lnTo>
                    <a:pt x="27735" y="4288"/>
                  </a:lnTo>
                  <a:lnTo>
                    <a:pt x="27858" y="4247"/>
                  </a:lnTo>
                  <a:lnTo>
                    <a:pt x="28186" y="4185"/>
                  </a:lnTo>
                  <a:lnTo>
                    <a:pt x="28515" y="4124"/>
                  </a:lnTo>
                  <a:lnTo>
                    <a:pt x="28843" y="4103"/>
                  </a:lnTo>
                  <a:lnTo>
                    <a:pt x="29171" y="4083"/>
                  </a:lnTo>
                  <a:lnTo>
                    <a:pt x="29827" y="4042"/>
                  </a:lnTo>
                  <a:lnTo>
                    <a:pt x="30156" y="4001"/>
                  </a:lnTo>
                  <a:lnTo>
                    <a:pt x="30484" y="3960"/>
                  </a:lnTo>
                  <a:lnTo>
                    <a:pt x="31017" y="3857"/>
                  </a:lnTo>
                  <a:lnTo>
                    <a:pt x="31530" y="3796"/>
                  </a:lnTo>
                  <a:lnTo>
                    <a:pt x="32043" y="3714"/>
                  </a:lnTo>
                  <a:lnTo>
                    <a:pt x="32556" y="3632"/>
                  </a:lnTo>
                  <a:lnTo>
                    <a:pt x="33643" y="3426"/>
                  </a:lnTo>
                  <a:lnTo>
                    <a:pt x="34710" y="3180"/>
                  </a:lnTo>
                  <a:lnTo>
                    <a:pt x="35776" y="2914"/>
                  </a:lnTo>
                  <a:lnTo>
                    <a:pt x="36823" y="2626"/>
                  </a:lnTo>
                  <a:lnTo>
                    <a:pt x="37356" y="2462"/>
                  </a:lnTo>
                  <a:lnTo>
                    <a:pt x="37869" y="2298"/>
                  </a:lnTo>
                  <a:lnTo>
                    <a:pt x="38402" y="2093"/>
                  </a:lnTo>
                  <a:lnTo>
                    <a:pt x="38895" y="1888"/>
                  </a:lnTo>
                  <a:lnTo>
                    <a:pt x="39387" y="1662"/>
                  </a:lnTo>
                  <a:lnTo>
                    <a:pt x="39879" y="1416"/>
                  </a:lnTo>
                  <a:lnTo>
                    <a:pt x="40351" y="1129"/>
                  </a:lnTo>
                  <a:lnTo>
                    <a:pt x="40802" y="801"/>
                  </a:lnTo>
                  <a:lnTo>
                    <a:pt x="40987" y="657"/>
                  </a:lnTo>
                  <a:lnTo>
                    <a:pt x="41151" y="513"/>
                  </a:lnTo>
                  <a:lnTo>
                    <a:pt x="41213" y="411"/>
                  </a:lnTo>
                  <a:lnTo>
                    <a:pt x="41274" y="329"/>
                  </a:lnTo>
                  <a:lnTo>
                    <a:pt x="41295" y="206"/>
                  </a:lnTo>
                  <a:lnTo>
                    <a:pt x="41315" y="83"/>
                  </a:lnTo>
                  <a:lnTo>
                    <a:pt x="41295" y="42"/>
                  </a:lnTo>
                  <a:lnTo>
                    <a:pt x="41254" y="1"/>
                  </a:lnTo>
                  <a:lnTo>
                    <a:pt x="41213" y="21"/>
                  </a:lnTo>
                  <a:lnTo>
                    <a:pt x="41151" y="42"/>
                  </a:lnTo>
                  <a:lnTo>
                    <a:pt x="41090" y="83"/>
                  </a:lnTo>
                  <a:lnTo>
                    <a:pt x="41028" y="83"/>
                  </a:lnTo>
                  <a:lnTo>
                    <a:pt x="40967" y="103"/>
                  </a:lnTo>
                  <a:lnTo>
                    <a:pt x="40905" y="144"/>
                  </a:lnTo>
                  <a:lnTo>
                    <a:pt x="40782" y="226"/>
                  </a:lnTo>
                  <a:lnTo>
                    <a:pt x="40720" y="267"/>
                  </a:lnTo>
                  <a:lnTo>
                    <a:pt x="40659" y="267"/>
                  </a:lnTo>
                  <a:lnTo>
                    <a:pt x="40597" y="288"/>
                  </a:lnTo>
                  <a:lnTo>
                    <a:pt x="40536" y="329"/>
                  </a:lnTo>
                  <a:lnTo>
                    <a:pt x="40413" y="411"/>
                  </a:lnTo>
                  <a:lnTo>
                    <a:pt x="40351" y="452"/>
                  </a:lnTo>
                  <a:lnTo>
                    <a:pt x="40249" y="452"/>
                  </a:lnTo>
                  <a:lnTo>
                    <a:pt x="40166" y="493"/>
                  </a:lnTo>
                  <a:lnTo>
                    <a:pt x="40064" y="513"/>
                  </a:lnTo>
                  <a:lnTo>
                    <a:pt x="39961" y="554"/>
                  </a:lnTo>
                  <a:lnTo>
                    <a:pt x="39859" y="595"/>
                  </a:lnTo>
                  <a:lnTo>
                    <a:pt x="39777" y="616"/>
                  </a:lnTo>
                  <a:lnTo>
                    <a:pt x="39695" y="616"/>
                  </a:lnTo>
                  <a:lnTo>
                    <a:pt x="39633" y="678"/>
                  </a:lnTo>
                  <a:lnTo>
                    <a:pt x="39572" y="698"/>
                  </a:lnTo>
                  <a:lnTo>
                    <a:pt x="39407" y="719"/>
                  </a:lnTo>
                  <a:lnTo>
                    <a:pt x="39264" y="739"/>
                  </a:lnTo>
                  <a:lnTo>
                    <a:pt x="39182" y="760"/>
                  </a:lnTo>
                  <a:lnTo>
                    <a:pt x="39120" y="801"/>
                  </a:lnTo>
                  <a:lnTo>
                    <a:pt x="39141" y="801"/>
                  </a:lnTo>
                  <a:lnTo>
                    <a:pt x="39079" y="862"/>
                  </a:lnTo>
                  <a:lnTo>
                    <a:pt x="38997" y="883"/>
                  </a:lnTo>
                  <a:lnTo>
                    <a:pt x="38854" y="903"/>
                  </a:lnTo>
                  <a:lnTo>
                    <a:pt x="38710" y="903"/>
                  </a:lnTo>
                  <a:lnTo>
                    <a:pt x="38648" y="924"/>
                  </a:lnTo>
                  <a:lnTo>
                    <a:pt x="38587" y="985"/>
                  </a:lnTo>
                  <a:lnTo>
                    <a:pt x="38525" y="1006"/>
                  </a:lnTo>
                  <a:lnTo>
                    <a:pt x="38464" y="1006"/>
                  </a:lnTo>
                  <a:lnTo>
                    <a:pt x="38341" y="1047"/>
                  </a:lnTo>
                  <a:lnTo>
                    <a:pt x="38238" y="1067"/>
                  </a:lnTo>
                  <a:lnTo>
                    <a:pt x="38136" y="1108"/>
                  </a:lnTo>
                  <a:lnTo>
                    <a:pt x="38033" y="1149"/>
                  </a:lnTo>
                  <a:lnTo>
                    <a:pt x="37705" y="1190"/>
                  </a:lnTo>
                  <a:lnTo>
                    <a:pt x="37643" y="1231"/>
                  </a:lnTo>
                  <a:lnTo>
                    <a:pt x="37561" y="1252"/>
                  </a:lnTo>
                  <a:lnTo>
                    <a:pt x="37397" y="1252"/>
                  </a:lnTo>
                  <a:lnTo>
                    <a:pt x="37253" y="1272"/>
                  </a:lnTo>
                  <a:lnTo>
                    <a:pt x="37171" y="1313"/>
                  </a:lnTo>
                  <a:lnTo>
                    <a:pt x="37110" y="1354"/>
                  </a:lnTo>
                  <a:lnTo>
                    <a:pt x="37028" y="1375"/>
                  </a:lnTo>
                  <a:lnTo>
                    <a:pt x="36966" y="1375"/>
                  </a:lnTo>
                  <a:lnTo>
                    <a:pt x="36864" y="1416"/>
                  </a:lnTo>
                  <a:lnTo>
                    <a:pt x="36782" y="1437"/>
                  </a:lnTo>
                  <a:lnTo>
                    <a:pt x="36577" y="1437"/>
                  </a:lnTo>
                  <a:lnTo>
                    <a:pt x="36371" y="1457"/>
                  </a:lnTo>
                  <a:lnTo>
                    <a:pt x="36289" y="1478"/>
                  </a:lnTo>
                  <a:lnTo>
                    <a:pt x="36187" y="1519"/>
                  </a:lnTo>
                  <a:lnTo>
                    <a:pt x="36105" y="1560"/>
                  </a:lnTo>
                  <a:lnTo>
                    <a:pt x="36023" y="1539"/>
                  </a:lnTo>
                  <a:lnTo>
                    <a:pt x="35900" y="1601"/>
                  </a:lnTo>
                  <a:lnTo>
                    <a:pt x="35756" y="1642"/>
                  </a:lnTo>
                  <a:lnTo>
                    <a:pt x="35469" y="1642"/>
                  </a:lnTo>
                  <a:lnTo>
                    <a:pt x="35325" y="1621"/>
                  </a:lnTo>
                  <a:lnTo>
                    <a:pt x="35182" y="1621"/>
                  </a:lnTo>
                  <a:lnTo>
                    <a:pt x="35038" y="1642"/>
                  </a:lnTo>
                  <a:lnTo>
                    <a:pt x="34915" y="1703"/>
                  </a:lnTo>
                  <a:lnTo>
                    <a:pt x="34587" y="1744"/>
                  </a:lnTo>
                  <a:lnTo>
                    <a:pt x="34484" y="1785"/>
                  </a:lnTo>
                  <a:lnTo>
                    <a:pt x="34402" y="1806"/>
                  </a:lnTo>
                  <a:lnTo>
                    <a:pt x="34197" y="1806"/>
                  </a:lnTo>
                  <a:lnTo>
                    <a:pt x="33992" y="1826"/>
                  </a:lnTo>
                  <a:lnTo>
                    <a:pt x="33910" y="1847"/>
                  </a:lnTo>
                  <a:lnTo>
                    <a:pt x="33807" y="1867"/>
                  </a:lnTo>
                  <a:lnTo>
                    <a:pt x="33643" y="1908"/>
                  </a:lnTo>
                  <a:lnTo>
                    <a:pt x="33458" y="1929"/>
                  </a:lnTo>
                  <a:lnTo>
                    <a:pt x="33274" y="1929"/>
                  </a:lnTo>
                  <a:lnTo>
                    <a:pt x="33110" y="1908"/>
                  </a:lnTo>
                  <a:lnTo>
                    <a:pt x="33028" y="1949"/>
                  </a:lnTo>
                  <a:lnTo>
                    <a:pt x="32966" y="1970"/>
                  </a:lnTo>
                  <a:lnTo>
                    <a:pt x="32905" y="1949"/>
                  </a:lnTo>
                  <a:lnTo>
                    <a:pt x="32822" y="1929"/>
                  </a:lnTo>
                  <a:lnTo>
                    <a:pt x="32761" y="1929"/>
                  </a:lnTo>
                  <a:lnTo>
                    <a:pt x="32658" y="1970"/>
                  </a:lnTo>
                  <a:lnTo>
                    <a:pt x="32535" y="1990"/>
                  </a:lnTo>
                  <a:lnTo>
                    <a:pt x="32022" y="1990"/>
                  </a:lnTo>
                  <a:lnTo>
                    <a:pt x="31899" y="2011"/>
                  </a:lnTo>
                  <a:lnTo>
                    <a:pt x="31797" y="2052"/>
                  </a:lnTo>
                  <a:lnTo>
                    <a:pt x="31571" y="2093"/>
                  </a:lnTo>
                  <a:lnTo>
                    <a:pt x="31345" y="2134"/>
                  </a:lnTo>
                  <a:lnTo>
                    <a:pt x="31120" y="2134"/>
                  </a:lnTo>
                  <a:lnTo>
                    <a:pt x="30915" y="2093"/>
                  </a:lnTo>
                  <a:lnTo>
                    <a:pt x="30607" y="2155"/>
                  </a:lnTo>
                  <a:lnTo>
                    <a:pt x="30299" y="2196"/>
                  </a:lnTo>
                  <a:lnTo>
                    <a:pt x="29992" y="2196"/>
                  </a:lnTo>
                  <a:lnTo>
                    <a:pt x="29704" y="2175"/>
                  </a:lnTo>
                  <a:lnTo>
                    <a:pt x="29089" y="2175"/>
                  </a:lnTo>
                  <a:lnTo>
                    <a:pt x="28781" y="2196"/>
                  </a:lnTo>
                  <a:lnTo>
                    <a:pt x="28474" y="2237"/>
                  </a:lnTo>
                  <a:lnTo>
                    <a:pt x="27694" y="2278"/>
                  </a:lnTo>
                  <a:lnTo>
                    <a:pt x="26914" y="2298"/>
                  </a:lnTo>
                  <a:lnTo>
                    <a:pt x="25355" y="2298"/>
                  </a:lnTo>
                  <a:lnTo>
                    <a:pt x="23796" y="2278"/>
                  </a:lnTo>
                  <a:lnTo>
                    <a:pt x="22217" y="2237"/>
                  </a:lnTo>
                  <a:lnTo>
                    <a:pt x="22135" y="2196"/>
                  </a:lnTo>
                  <a:lnTo>
                    <a:pt x="21950" y="2196"/>
                  </a:lnTo>
                  <a:lnTo>
                    <a:pt x="21868" y="2237"/>
                  </a:lnTo>
                  <a:lnTo>
                    <a:pt x="21478" y="2237"/>
                  </a:lnTo>
                  <a:lnTo>
                    <a:pt x="21068" y="2196"/>
                  </a:lnTo>
                  <a:lnTo>
                    <a:pt x="20658" y="2175"/>
                  </a:lnTo>
                  <a:lnTo>
                    <a:pt x="20247" y="2196"/>
                  </a:lnTo>
                  <a:lnTo>
                    <a:pt x="19858" y="2237"/>
                  </a:lnTo>
                  <a:lnTo>
                    <a:pt x="19468" y="2237"/>
                  </a:lnTo>
                  <a:lnTo>
                    <a:pt x="19427" y="2216"/>
                  </a:lnTo>
                  <a:lnTo>
                    <a:pt x="19345" y="2216"/>
                  </a:lnTo>
                  <a:lnTo>
                    <a:pt x="19283" y="2237"/>
                  </a:lnTo>
                  <a:lnTo>
                    <a:pt x="19078" y="2257"/>
                  </a:lnTo>
                  <a:lnTo>
                    <a:pt x="18853" y="2278"/>
                  </a:lnTo>
                  <a:lnTo>
                    <a:pt x="16801" y="2298"/>
                  </a:lnTo>
                  <a:lnTo>
                    <a:pt x="14380" y="2298"/>
                  </a:lnTo>
                  <a:lnTo>
                    <a:pt x="13991" y="2278"/>
                  </a:lnTo>
                  <a:lnTo>
                    <a:pt x="13211" y="2237"/>
                  </a:lnTo>
                  <a:lnTo>
                    <a:pt x="12862" y="2196"/>
                  </a:lnTo>
                  <a:lnTo>
                    <a:pt x="12514" y="2175"/>
                  </a:lnTo>
                  <a:lnTo>
                    <a:pt x="11816" y="2175"/>
                  </a:lnTo>
                  <a:lnTo>
                    <a:pt x="11467" y="2196"/>
                  </a:lnTo>
                  <a:lnTo>
                    <a:pt x="11119" y="2196"/>
                  </a:lnTo>
                  <a:lnTo>
                    <a:pt x="10791" y="2155"/>
                  </a:lnTo>
                  <a:lnTo>
                    <a:pt x="10442" y="2093"/>
                  </a:lnTo>
                  <a:lnTo>
                    <a:pt x="10257" y="2114"/>
                  </a:lnTo>
                  <a:lnTo>
                    <a:pt x="10073" y="2114"/>
                  </a:lnTo>
                  <a:lnTo>
                    <a:pt x="9908" y="2093"/>
                  </a:lnTo>
                  <a:lnTo>
                    <a:pt x="9724" y="2052"/>
                  </a:lnTo>
                  <a:lnTo>
                    <a:pt x="9580" y="2011"/>
                  </a:lnTo>
                  <a:lnTo>
                    <a:pt x="9437" y="1990"/>
                  </a:lnTo>
                  <a:lnTo>
                    <a:pt x="8842" y="1990"/>
                  </a:lnTo>
                  <a:lnTo>
                    <a:pt x="8698" y="1970"/>
                  </a:lnTo>
                  <a:lnTo>
                    <a:pt x="8555" y="1929"/>
                  </a:lnTo>
                  <a:lnTo>
                    <a:pt x="8513" y="1929"/>
                  </a:lnTo>
                  <a:lnTo>
                    <a:pt x="8431" y="1949"/>
                  </a:lnTo>
                  <a:lnTo>
                    <a:pt x="8370" y="1970"/>
                  </a:lnTo>
                  <a:lnTo>
                    <a:pt x="8308" y="1949"/>
                  </a:lnTo>
                  <a:lnTo>
                    <a:pt x="8226" y="1908"/>
                  </a:lnTo>
                  <a:lnTo>
                    <a:pt x="7529" y="1867"/>
                  </a:lnTo>
                  <a:lnTo>
                    <a:pt x="7426" y="1826"/>
                  </a:lnTo>
                  <a:lnTo>
                    <a:pt x="7344" y="1826"/>
                  </a:lnTo>
                  <a:lnTo>
                    <a:pt x="7139" y="1806"/>
                  </a:lnTo>
                  <a:lnTo>
                    <a:pt x="6954" y="1806"/>
                  </a:lnTo>
                  <a:lnTo>
                    <a:pt x="6852" y="1785"/>
                  </a:lnTo>
                  <a:lnTo>
                    <a:pt x="6770" y="1724"/>
                  </a:lnTo>
                  <a:lnTo>
                    <a:pt x="6421" y="1703"/>
                  </a:lnTo>
                  <a:lnTo>
                    <a:pt x="6319" y="1662"/>
                  </a:lnTo>
                  <a:lnTo>
                    <a:pt x="6195" y="1642"/>
                  </a:lnTo>
                  <a:lnTo>
                    <a:pt x="5949" y="1621"/>
                  </a:lnTo>
                  <a:lnTo>
                    <a:pt x="5703" y="1621"/>
                  </a:lnTo>
                  <a:lnTo>
                    <a:pt x="5580" y="1601"/>
                  </a:lnTo>
                  <a:lnTo>
                    <a:pt x="5457" y="1560"/>
                  </a:lnTo>
                  <a:lnTo>
                    <a:pt x="4944" y="1519"/>
                  </a:lnTo>
                  <a:lnTo>
                    <a:pt x="4883" y="1478"/>
                  </a:lnTo>
                  <a:lnTo>
                    <a:pt x="4800" y="1457"/>
                  </a:lnTo>
                  <a:lnTo>
                    <a:pt x="4657" y="1437"/>
                  </a:lnTo>
                  <a:lnTo>
                    <a:pt x="4513" y="1437"/>
                  </a:lnTo>
                  <a:lnTo>
                    <a:pt x="4431" y="1396"/>
                  </a:lnTo>
                  <a:lnTo>
                    <a:pt x="4370" y="1375"/>
                  </a:lnTo>
                  <a:lnTo>
                    <a:pt x="4288" y="1375"/>
                  </a:lnTo>
                  <a:lnTo>
                    <a:pt x="4226" y="1334"/>
                  </a:lnTo>
                  <a:lnTo>
                    <a:pt x="4165" y="1293"/>
                  </a:lnTo>
                  <a:lnTo>
                    <a:pt x="4082" y="1272"/>
                  </a:lnTo>
                  <a:lnTo>
                    <a:pt x="3939" y="1252"/>
                  </a:lnTo>
                  <a:lnTo>
                    <a:pt x="3775" y="1252"/>
                  </a:lnTo>
                  <a:lnTo>
                    <a:pt x="3713" y="1231"/>
                  </a:lnTo>
                  <a:lnTo>
                    <a:pt x="3652" y="1170"/>
                  </a:lnTo>
                  <a:lnTo>
                    <a:pt x="3303" y="1149"/>
                  </a:lnTo>
                  <a:lnTo>
                    <a:pt x="3200" y="1108"/>
                  </a:lnTo>
                  <a:lnTo>
                    <a:pt x="3098" y="1067"/>
                  </a:lnTo>
                  <a:lnTo>
                    <a:pt x="2995" y="1047"/>
                  </a:lnTo>
                  <a:lnTo>
                    <a:pt x="2893" y="1006"/>
                  </a:lnTo>
                  <a:lnTo>
                    <a:pt x="2811" y="1006"/>
                  </a:lnTo>
                  <a:lnTo>
                    <a:pt x="2749" y="965"/>
                  </a:lnTo>
                  <a:lnTo>
                    <a:pt x="2647" y="924"/>
                  </a:lnTo>
                  <a:lnTo>
                    <a:pt x="2544" y="883"/>
                  </a:lnTo>
                  <a:lnTo>
                    <a:pt x="2421" y="862"/>
                  </a:lnTo>
                  <a:lnTo>
                    <a:pt x="2318" y="821"/>
                  </a:lnTo>
                  <a:lnTo>
                    <a:pt x="2257" y="821"/>
                  </a:lnTo>
                  <a:lnTo>
                    <a:pt x="2195" y="801"/>
                  </a:lnTo>
                  <a:lnTo>
                    <a:pt x="2093" y="739"/>
                  </a:lnTo>
                  <a:lnTo>
                    <a:pt x="1990" y="698"/>
                  </a:lnTo>
                  <a:lnTo>
                    <a:pt x="1887" y="678"/>
                  </a:lnTo>
                  <a:lnTo>
                    <a:pt x="1764" y="637"/>
                  </a:lnTo>
                  <a:lnTo>
                    <a:pt x="1703" y="657"/>
                  </a:lnTo>
                  <a:lnTo>
                    <a:pt x="1662" y="616"/>
                  </a:lnTo>
                  <a:lnTo>
                    <a:pt x="1559" y="554"/>
                  </a:lnTo>
                  <a:lnTo>
                    <a:pt x="1436" y="513"/>
                  </a:lnTo>
                  <a:lnTo>
                    <a:pt x="1334" y="493"/>
                  </a:lnTo>
                  <a:lnTo>
                    <a:pt x="1211" y="452"/>
                  </a:lnTo>
                  <a:lnTo>
                    <a:pt x="1149" y="472"/>
                  </a:lnTo>
                  <a:lnTo>
                    <a:pt x="1108" y="431"/>
                  </a:lnTo>
                  <a:lnTo>
                    <a:pt x="1005" y="370"/>
                  </a:lnTo>
                  <a:lnTo>
                    <a:pt x="923" y="349"/>
                  </a:lnTo>
                  <a:lnTo>
                    <a:pt x="800" y="308"/>
                  </a:lnTo>
                  <a:lnTo>
                    <a:pt x="718" y="267"/>
                  </a:lnTo>
                  <a:lnTo>
                    <a:pt x="677" y="206"/>
                  </a:lnTo>
                  <a:lnTo>
                    <a:pt x="595" y="165"/>
                  </a:lnTo>
                  <a:lnTo>
                    <a:pt x="534" y="165"/>
                  </a:lnTo>
                  <a:lnTo>
                    <a:pt x="472" y="144"/>
                  </a:lnTo>
                  <a:lnTo>
                    <a:pt x="349" y="83"/>
                  </a:lnTo>
                  <a:lnTo>
                    <a:pt x="369" y="83"/>
                  </a:lnTo>
                  <a:lnTo>
                    <a:pt x="267" y="2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269125" y="3768575"/>
              <a:ext cx="330825" cy="628775"/>
            </a:xfrm>
            <a:custGeom>
              <a:rect b="b" l="l" r="r" t="t"/>
              <a:pathLst>
                <a:path extrusionOk="0" h="25151" w="13233">
                  <a:moveTo>
                    <a:pt x="7201" y="0"/>
                  </a:moveTo>
                  <a:lnTo>
                    <a:pt x="7119" y="21"/>
                  </a:lnTo>
                  <a:lnTo>
                    <a:pt x="7037" y="21"/>
                  </a:lnTo>
                  <a:lnTo>
                    <a:pt x="6955" y="62"/>
                  </a:lnTo>
                  <a:lnTo>
                    <a:pt x="6873" y="123"/>
                  </a:lnTo>
                  <a:lnTo>
                    <a:pt x="6853" y="144"/>
                  </a:lnTo>
                  <a:lnTo>
                    <a:pt x="6832" y="185"/>
                  </a:lnTo>
                  <a:lnTo>
                    <a:pt x="6791" y="287"/>
                  </a:lnTo>
                  <a:lnTo>
                    <a:pt x="6750" y="390"/>
                  </a:lnTo>
                  <a:lnTo>
                    <a:pt x="6730" y="431"/>
                  </a:lnTo>
                  <a:lnTo>
                    <a:pt x="6688" y="472"/>
                  </a:lnTo>
                  <a:lnTo>
                    <a:pt x="6668" y="492"/>
                  </a:lnTo>
                  <a:lnTo>
                    <a:pt x="6647" y="533"/>
                  </a:lnTo>
                  <a:lnTo>
                    <a:pt x="6647" y="595"/>
                  </a:lnTo>
                  <a:lnTo>
                    <a:pt x="6688" y="656"/>
                  </a:lnTo>
                  <a:lnTo>
                    <a:pt x="6709" y="718"/>
                  </a:lnTo>
                  <a:lnTo>
                    <a:pt x="6709" y="780"/>
                  </a:lnTo>
                  <a:lnTo>
                    <a:pt x="6730" y="841"/>
                  </a:lnTo>
                  <a:lnTo>
                    <a:pt x="6771" y="882"/>
                  </a:lnTo>
                  <a:lnTo>
                    <a:pt x="6873" y="923"/>
                  </a:lnTo>
                  <a:lnTo>
                    <a:pt x="6976" y="964"/>
                  </a:lnTo>
                  <a:lnTo>
                    <a:pt x="7078" y="1005"/>
                  </a:lnTo>
                  <a:lnTo>
                    <a:pt x="7058" y="1005"/>
                  </a:lnTo>
                  <a:lnTo>
                    <a:pt x="7181" y="1046"/>
                  </a:lnTo>
                  <a:lnTo>
                    <a:pt x="7304" y="1087"/>
                  </a:lnTo>
                  <a:lnTo>
                    <a:pt x="7550" y="1149"/>
                  </a:lnTo>
                  <a:lnTo>
                    <a:pt x="7776" y="1231"/>
                  </a:lnTo>
                  <a:lnTo>
                    <a:pt x="7899" y="1292"/>
                  </a:lnTo>
                  <a:lnTo>
                    <a:pt x="8001" y="1374"/>
                  </a:lnTo>
                  <a:lnTo>
                    <a:pt x="7981" y="1374"/>
                  </a:lnTo>
                  <a:lnTo>
                    <a:pt x="8042" y="1436"/>
                  </a:lnTo>
                  <a:lnTo>
                    <a:pt x="8104" y="1457"/>
                  </a:lnTo>
                  <a:lnTo>
                    <a:pt x="8248" y="1477"/>
                  </a:lnTo>
                  <a:lnTo>
                    <a:pt x="8412" y="1498"/>
                  </a:lnTo>
                  <a:lnTo>
                    <a:pt x="8473" y="1518"/>
                  </a:lnTo>
                  <a:lnTo>
                    <a:pt x="8535" y="1580"/>
                  </a:lnTo>
                  <a:lnTo>
                    <a:pt x="8719" y="1744"/>
                  </a:lnTo>
                  <a:lnTo>
                    <a:pt x="8760" y="1785"/>
                  </a:lnTo>
                  <a:lnTo>
                    <a:pt x="8801" y="1805"/>
                  </a:lnTo>
                  <a:lnTo>
                    <a:pt x="8904" y="1846"/>
                  </a:lnTo>
                  <a:lnTo>
                    <a:pt x="9007" y="1867"/>
                  </a:lnTo>
                  <a:lnTo>
                    <a:pt x="9089" y="1928"/>
                  </a:lnTo>
                  <a:lnTo>
                    <a:pt x="9171" y="2031"/>
                  </a:lnTo>
                  <a:lnTo>
                    <a:pt x="9273" y="2113"/>
                  </a:lnTo>
                  <a:lnTo>
                    <a:pt x="9355" y="2216"/>
                  </a:lnTo>
                  <a:lnTo>
                    <a:pt x="9458" y="2298"/>
                  </a:lnTo>
                  <a:lnTo>
                    <a:pt x="9540" y="2400"/>
                  </a:lnTo>
                  <a:lnTo>
                    <a:pt x="9642" y="2482"/>
                  </a:lnTo>
                  <a:lnTo>
                    <a:pt x="9725" y="2585"/>
                  </a:lnTo>
                  <a:lnTo>
                    <a:pt x="9827" y="2667"/>
                  </a:lnTo>
                  <a:lnTo>
                    <a:pt x="9909" y="2769"/>
                  </a:lnTo>
                  <a:lnTo>
                    <a:pt x="10012" y="2851"/>
                  </a:lnTo>
                  <a:lnTo>
                    <a:pt x="10094" y="2995"/>
                  </a:lnTo>
                  <a:lnTo>
                    <a:pt x="10196" y="3139"/>
                  </a:lnTo>
                  <a:lnTo>
                    <a:pt x="10278" y="3262"/>
                  </a:lnTo>
                  <a:lnTo>
                    <a:pt x="10381" y="3405"/>
                  </a:lnTo>
                  <a:lnTo>
                    <a:pt x="10545" y="3590"/>
                  </a:lnTo>
                  <a:lnTo>
                    <a:pt x="10545" y="3610"/>
                  </a:lnTo>
                  <a:lnTo>
                    <a:pt x="10586" y="3631"/>
                  </a:lnTo>
                  <a:lnTo>
                    <a:pt x="10607" y="3672"/>
                  </a:lnTo>
                  <a:lnTo>
                    <a:pt x="10648" y="3775"/>
                  </a:lnTo>
                  <a:lnTo>
                    <a:pt x="10668" y="3877"/>
                  </a:lnTo>
                  <a:lnTo>
                    <a:pt x="10730" y="3959"/>
                  </a:lnTo>
                  <a:lnTo>
                    <a:pt x="10771" y="4000"/>
                  </a:lnTo>
                  <a:lnTo>
                    <a:pt x="10791" y="4041"/>
                  </a:lnTo>
                  <a:lnTo>
                    <a:pt x="10832" y="4144"/>
                  </a:lnTo>
                  <a:lnTo>
                    <a:pt x="10853" y="4226"/>
                  </a:lnTo>
                  <a:lnTo>
                    <a:pt x="10914" y="4328"/>
                  </a:lnTo>
                  <a:lnTo>
                    <a:pt x="10935" y="4411"/>
                  </a:lnTo>
                  <a:lnTo>
                    <a:pt x="10935" y="4493"/>
                  </a:lnTo>
                  <a:lnTo>
                    <a:pt x="10976" y="4575"/>
                  </a:lnTo>
                  <a:lnTo>
                    <a:pt x="11017" y="4677"/>
                  </a:lnTo>
                  <a:lnTo>
                    <a:pt x="11037" y="4780"/>
                  </a:lnTo>
                  <a:lnTo>
                    <a:pt x="11099" y="4882"/>
                  </a:lnTo>
                  <a:lnTo>
                    <a:pt x="11119" y="4944"/>
                  </a:lnTo>
                  <a:lnTo>
                    <a:pt x="11119" y="5026"/>
                  </a:lnTo>
                  <a:lnTo>
                    <a:pt x="11161" y="5108"/>
                  </a:lnTo>
                  <a:lnTo>
                    <a:pt x="11181" y="5170"/>
                  </a:lnTo>
                  <a:lnTo>
                    <a:pt x="11202" y="5334"/>
                  </a:lnTo>
                  <a:lnTo>
                    <a:pt x="11222" y="5477"/>
                  </a:lnTo>
                  <a:lnTo>
                    <a:pt x="11243" y="5539"/>
                  </a:lnTo>
                  <a:lnTo>
                    <a:pt x="11284" y="5621"/>
                  </a:lnTo>
                  <a:lnTo>
                    <a:pt x="11304" y="5703"/>
                  </a:lnTo>
                  <a:lnTo>
                    <a:pt x="11284" y="5785"/>
                  </a:lnTo>
                  <a:lnTo>
                    <a:pt x="11345" y="5929"/>
                  </a:lnTo>
                  <a:lnTo>
                    <a:pt x="11386" y="6093"/>
                  </a:lnTo>
                  <a:lnTo>
                    <a:pt x="11386" y="6257"/>
                  </a:lnTo>
                  <a:lnTo>
                    <a:pt x="11386" y="6421"/>
                  </a:lnTo>
                  <a:lnTo>
                    <a:pt x="11366" y="6749"/>
                  </a:lnTo>
                  <a:lnTo>
                    <a:pt x="11366" y="6913"/>
                  </a:lnTo>
                  <a:lnTo>
                    <a:pt x="11386" y="7077"/>
                  </a:lnTo>
                  <a:lnTo>
                    <a:pt x="11386" y="7365"/>
                  </a:lnTo>
                  <a:lnTo>
                    <a:pt x="11366" y="7611"/>
                  </a:lnTo>
                  <a:lnTo>
                    <a:pt x="11366" y="7857"/>
                  </a:lnTo>
                  <a:lnTo>
                    <a:pt x="11386" y="8329"/>
                  </a:lnTo>
                  <a:lnTo>
                    <a:pt x="11386" y="8575"/>
                  </a:lnTo>
                  <a:lnTo>
                    <a:pt x="11386" y="8821"/>
                  </a:lnTo>
                  <a:lnTo>
                    <a:pt x="11345" y="9047"/>
                  </a:lnTo>
                  <a:lnTo>
                    <a:pt x="11284" y="9293"/>
                  </a:lnTo>
                  <a:lnTo>
                    <a:pt x="11222" y="9395"/>
                  </a:lnTo>
                  <a:lnTo>
                    <a:pt x="11202" y="9498"/>
                  </a:lnTo>
                  <a:lnTo>
                    <a:pt x="11202" y="9621"/>
                  </a:lnTo>
                  <a:lnTo>
                    <a:pt x="11202" y="9744"/>
                  </a:lnTo>
                  <a:lnTo>
                    <a:pt x="11202" y="9867"/>
                  </a:lnTo>
                  <a:lnTo>
                    <a:pt x="11202" y="9990"/>
                  </a:lnTo>
                  <a:lnTo>
                    <a:pt x="11161" y="10093"/>
                  </a:lnTo>
                  <a:lnTo>
                    <a:pt x="11099" y="10195"/>
                  </a:lnTo>
                  <a:lnTo>
                    <a:pt x="11058" y="10298"/>
                  </a:lnTo>
                  <a:lnTo>
                    <a:pt x="11017" y="10380"/>
                  </a:lnTo>
                  <a:lnTo>
                    <a:pt x="11017" y="10483"/>
                  </a:lnTo>
                  <a:lnTo>
                    <a:pt x="11017" y="10565"/>
                  </a:lnTo>
                  <a:lnTo>
                    <a:pt x="11017" y="10667"/>
                  </a:lnTo>
                  <a:lnTo>
                    <a:pt x="11017" y="10770"/>
                  </a:lnTo>
                  <a:lnTo>
                    <a:pt x="10976" y="10852"/>
                  </a:lnTo>
                  <a:lnTo>
                    <a:pt x="10914" y="10934"/>
                  </a:lnTo>
                  <a:lnTo>
                    <a:pt x="10873" y="10996"/>
                  </a:lnTo>
                  <a:lnTo>
                    <a:pt x="10853" y="11078"/>
                  </a:lnTo>
                  <a:lnTo>
                    <a:pt x="10832" y="11221"/>
                  </a:lnTo>
                  <a:lnTo>
                    <a:pt x="10812" y="11365"/>
                  </a:lnTo>
                  <a:lnTo>
                    <a:pt x="10791" y="11426"/>
                  </a:lnTo>
                  <a:lnTo>
                    <a:pt x="10730" y="11488"/>
                  </a:lnTo>
                  <a:lnTo>
                    <a:pt x="10750" y="11488"/>
                  </a:lnTo>
                  <a:lnTo>
                    <a:pt x="10689" y="11549"/>
                  </a:lnTo>
                  <a:lnTo>
                    <a:pt x="10668" y="11611"/>
                  </a:lnTo>
                  <a:lnTo>
                    <a:pt x="10648" y="11775"/>
                  </a:lnTo>
                  <a:lnTo>
                    <a:pt x="10627" y="11919"/>
                  </a:lnTo>
                  <a:lnTo>
                    <a:pt x="10607" y="11980"/>
                  </a:lnTo>
                  <a:lnTo>
                    <a:pt x="10566" y="12042"/>
                  </a:lnTo>
                  <a:lnTo>
                    <a:pt x="10504" y="12124"/>
                  </a:lnTo>
                  <a:lnTo>
                    <a:pt x="10463" y="12226"/>
                  </a:lnTo>
                  <a:lnTo>
                    <a:pt x="10463" y="12411"/>
                  </a:lnTo>
                  <a:lnTo>
                    <a:pt x="10422" y="12514"/>
                  </a:lnTo>
                  <a:lnTo>
                    <a:pt x="10360" y="12596"/>
                  </a:lnTo>
                  <a:lnTo>
                    <a:pt x="10319" y="12678"/>
                  </a:lnTo>
                  <a:lnTo>
                    <a:pt x="10278" y="12780"/>
                  </a:lnTo>
                  <a:lnTo>
                    <a:pt x="10237" y="12883"/>
                  </a:lnTo>
                  <a:lnTo>
                    <a:pt x="10196" y="12965"/>
                  </a:lnTo>
                  <a:lnTo>
                    <a:pt x="10155" y="13006"/>
                  </a:lnTo>
                  <a:lnTo>
                    <a:pt x="10135" y="13047"/>
                  </a:lnTo>
                  <a:lnTo>
                    <a:pt x="10094" y="13149"/>
                  </a:lnTo>
                  <a:lnTo>
                    <a:pt x="10073" y="13252"/>
                  </a:lnTo>
                  <a:lnTo>
                    <a:pt x="10012" y="13334"/>
                  </a:lnTo>
                  <a:lnTo>
                    <a:pt x="9971" y="13396"/>
                  </a:lnTo>
                  <a:lnTo>
                    <a:pt x="9930" y="13457"/>
                  </a:lnTo>
                  <a:lnTo>
                    <a:pt x="9909" y="13601"/>
                  </a:lnTo>
                  <a:lnTo>
                    <a:pt x="9889" y="13744"/>
                  </a:lnTo>
                  <a:lnTo>
                    <a:pt x="9868" y="13826"/>
                  </a:lnTo>
                  <a:lnTo>
                    <a:pt x="9807" y="13867"/>
                  </a:lnTo>
                  <a:lnTo>
                    <a:pt x="9766" y="13970"/>
                  </a:lnTo>
                  <a:lnTo>
                    <a:pt x="9725" y="14052"/>
                  </a:lnTo>
                  <a:lnTo>
                    <a:pt x="9704" y="14155"/>
                  </a:lnTo>
                  <a:lnTo>
                    <a:pt x="9663" y="14196"/>
                  </a:lnTo>
                  <a:lnTo>
                    <a:pt x="9622" y="14237"/>
                  </a:lnTo>
                  <a:lnTo>
                    <a:pt x="9540" y="14360"/>
                  </a:lnTo>
                  <a:lnTo>
                    <a:pt x="9458" y="14462"/>
                  </a:lnTo>
                  <a:lnTo>
                    <a:pt x="9458" y="14544"/>
                  </a:lnTo>
                  <a:lnTo>
                    <a:pt x="9437" y="14606"/>
                  </a:lnTo>
                  <a:lnTo>
                    <a:pt x="9355" y="14709"/>
                  </a:lnTo>
                  <a:lnTo>
                    <a:pt x="9273" y="14811"/>
                  </a:lnTo>
                  <a:lnTo>
                    <a:pt x="9294" y="14811"/>
                  </a:lnTo>
                  <a:lnTo>
                    <a:pt x="9212" y="14893"/>
                  </a:lnTo>
                  <a:lnTo>
                    <a:pt x="9171" y="14975"/>
                  </a:lnTo>
                  <a:lnTo>
                    <a:pt x="9150" y="15078"/>
                  </a:lnTo>
                  <a:lnTo>
                    <a:pt x="9089" y="15180"/>
                  </a:lnTo>
                  <a:lnTo>
                    <a:pt x="9089" y="15160"/>
                  </a:lnTo>
                  <a:lnTo>
                    <a:pt x="9048" y="15201"/>
                  </a:lnTo>
                  <a:lnTo>
                    <a:pt x="9027" y="15242"/>
                  </a:lnTo>
                  <a:lnTo>
                    <a:pt x="8986" y="15344"/>
                  </a:lnTo>
                  <a:lnTo>
                    <a:pt x="8966" y="15447"/>
                  </a:lnTo>
                  <a:lnTo>
                    <a:pt x="8904" y="15529"/>
                  </a:lnTo>
                  <a:lnTo>
                    <a:pt x="8863" y="15570"/>
                  </a:lnTo>
                  <a:lnTo>
                    <a:pt x="8842" y="15611"/>
                  </a:lnTo>
                  <a:lnTo>
                    <a:pt x="8801" y="15714"/>
                  </a:lnTo>
                  <a:lnTo>
                    <a:pt x="8781" y="15816"/>
                  </a:lnTo>
                  <a:lnTo>
                    <a:pt x="8760" y="15857"/>
                  </a:lnTo>
                  <a:lnTo>
                    <a:pt x="8719" y="15898"/>
                  </a:lnTo>
                  <a:lnTo>
                    <a:pt x="8617" y="16001"/>
                  </a:lnTo>
                  <a:lnTo>
                    <a:pt x="8535" y="16103"/>
                  </a:lnTo>
                  <a:lnTo>
                    <a:pt x="8514" y="16124"/>
                  </a:lnTo>
                  <a:lnTo>
                    <a:pt x="8473" y="16165"/>
                  </a:lnTo>
                  <a:lnTo>
                    <a:pt x="8453" y="16268"/>
                  </a:lnTo>
                  <a:lnTo>
                    <a:pt x="8412" y="16370"/>
                  </a:lnTo>
                  <a:lnTo>
                    <a:pt x="8391" y="16411"/>
                  </a:lnTo>
                  <a:lnTo>
                    <a:pt x="8350" y="16452"/>
                  </a:lnTo>
                  <a:lnTo>
                    <a:pt x="8248" y="16534"/>
                  </a:lnTo>
                  <a:lnTo>
                    <a:pt x="8165" y="16637"/>
                  </a:lnTo>
                  <a:lnTo>
                    <a:pt x="8145" y="16678"/>
                  </a:lnTo>
                  <a:lnTo>
                    <a:pt x="8104" y="16719"/>
                  </a:lnTo>
                  <a:lnTo>
                    <a:pt x="8083" y="16821"/>
                  </a:lnTo>
                  <a:lnTo>
                    <a:pt x="8042" y="16904"/>
                  </a:lnTo>
                  <a:lnTo>
                    <a:pt x="8022" y="16945"/>
                  </a:lnTo>
                  <a:lnTo>
                    <a:pt x="7981" y="16986"/>
                  </a:lnTo>
                  <a:lnTo>
                    <a:pt x="7960" y="17006"/>
                  </a:lnTo>
                  <a:lnTo>
                    <a:pt x="7796" y="17191"/>
                  </a:lnTo>
                  <a:lnTo>
                    <a:pt x="7714" y="17273"/>
                  </a:lnTo>
                  <a:lnTo>
                    <a:pt x="7612" y="17375"/>
                  </a:lnTo>
                  <a:lnTo>
                    <a:pt x="7632" y="17375"/>
                  </a:lnTo>
                  <a:lnTo>
                    <a:pt x="7591" y="17416"/>
                  </a:lnTo>
                  <a:lnTo>
                    <a:pt x="7571" y="17457"/>
                  </a:lnTo>
                  <a:lnTo>
                    <a:pt x="7530" y="17539"/>
                  </a:lnTo>
                  <a:lnTo>
                    <a:pt x="7489" y="17642"/>
                  </a:lnTo>
                  <a:lnTo>
                    <a:pt x="7468" y="17683"/>
                  </a:lnTo>
                  <a:lnTo>
                    <a:pt x="7427" y="17724"/>
                  </a:lnTo>
                  <a:lnTo>
                    <a:pt x="7242" y="17929"/>
                  </a:lnTo>
                  <a:lnTo>
                    <a:pt x="7160" y="18011"/>
                  </a:lnTo>
                  <a:lnTo>
                    <a:pt x="7058" y="18114"/>
                  </a:lnTo>
                  <a:lnTo>
                    <a:pt x="7078" y="18114"/>
                  </a:lnTo>
                  <a:lnTo>
                    <a:pt x="6976" y="18196"/>
                  </a:lnTo>
                  <a:lnTo>
                    <a:pt x="6894" y="18298"/>
                  </a:lnTo>
                  <a:lnTo>
                    <a:pt x="6791" y="18381"/>
                  </a:lnTo>
                  <a:lnTo>
                    <a:pt x="6709" y="18483"/>
                  </a:lnTo>
                  <a:lnTo>
                    <a:pt x="6668" y="18504"/>
                  </a:lnTo>
                  <a:lnTo>
                    <a:pt x="6647" y="18565"/>
                  </a:lnTo>
                  <a:lnTo>
                    <a:pt x="6606" y="18647"/>
                  </a:lnTo>
                  <a:lnTo>
                    <a:pt x="6565" y="18750"/>
                  </a:lnTo>
                  <a:lnTo>
                    <a:pt x="6545" y="18791"/>
                  </a:lnTo>
                  <a:lnTo>
                    <a:pt x="6504" y="18832"/>
                  </a:lnTo>
                  <a:lnTo>
                    <a:pt x="6319" y="19016"/>
                  </a:lnTo>
                  <a:lnTo>
                    <a:pt x="6155" y="19201"/>
                  </a:lnTo>
                  <a:lnTo>
                    <a:pt x="6053" y="19304"/>
                  </a:lnTo>
                  <a:lnTo>
                    <a:pt x="5971" y="19406"/>
                  </a:lnTo>
                  <a:lnTo>
                    <a:pt x="5971" y="19386"/>
                  </a:lnTo>
                  <a:lnTo>
                    <a:pt x="5868" y="19488"/>
                  </a:lnTo>
                  <a:lnTo>
                    <a:pt x="5786" y="19570"/>
                  </a:lnTo>
                  <a:lnTo>
                    <a:pt x="5601" y="19755"/>
                  </a:lnTo>
                  <a:lnTo>
                    <a:pt x="5417" y="19940"/>
                  </a:lnTo>
                  <a:lnTo>
                    <a:pt x="5396" y="19940"/>
                  </a:lnTo>
                  <a:lnTo>
                    <a:pt x="5232" y="20124"/>
                  </a:lnTo>
                  <a:lnTo>
                    <a:pt x="5047" y="20309"/>
                  </a:lnTo>
                  <a:lnTo>
                    <a:pt x="4863" y="20473"/>
                  </a:lnTo>
                  <a:lnTo>
                    <a:pt x="4842" y="20493"/>
                  </a:lnTo>
                  <a:lnTo>
                    <a:pt x="4760" y="20576"/>
                  </a:lnTo>
                  <a:lnTo>
                    <a:pt x="4678" y="20658"/>
                  </a:lnTo>
                  <a:lnTo>
                    <a:pt x="4658" y="20678"/>
                  </a:lnTo>
                  <a:lnTo>
                    <a:pt x="4576" y="20760"/>
                  </a:lnTo>
                  <a:lnTo>
                    <a:pt x="4494" y="20842"/>
                  </a:lnTo>
                  <a:lnTo>
                    <a:pt x="4473" y="20863"/>
                  </a:lnTo>
                  <a:lnTo>
                    <a:pt x="4391" y="20945"/>
                  </a:lnTo>
                  <a:lnTo>
                    <a:pt x="4309" y="21027"/>
                  </a:lnTo>
                  <a:lnTo>
                    <a:pt x="4247" y="21047"/>
                  </a:lnTo>
                  <a:lnTo>
                    <a:pt x="4165" y="21047"/>
                  </a:lnTo>
                  <a:lnTo>
                    <a:pt x="4042" y="21129"/>
                  </a:lnTo>
                  <a:lnTo>
                    <a:pt x="3940" y="21232"/>
                  </a:lnTo>
                  <a:lnTo>
                    <a:pt x="3960" y="21232"/>
                  </a:lnTo>
                  <a:lnTo>
                    <a:pt x="3858" y="21314"/>
                  </a:lnTo>
                  <a:lnTo>
                    <a:pt x="3755" y="21417"/>
                  </a:lnTo>
                  <a:lnTo>
                    <a:pt x="3776" y="21417"/>
                  </a:lnTo>
                  <a:lnTo>
                    <a:pt x="3673" y="21499"/>
                  </a:lnTo>
                  <a:lnTo>
                    <a:pt x="3570" y="21601"/>
                  </a:lnTo>
                  <a:lnTo>
                    <a:pt x="3591" y="21601"/>
                  </a:lnTo>
                  <a:lnTo>
                    <a:pt x="3529" y="21683"/>
                  </a:lnTo>
                  <a:lnTo>
                    <a:pt x="3468" y="21745"/>
                  </a:lnTo>
                  <a:lnTo>
                    <a:pt x="3406" y="21786"/>
                  </a:lnTo>
                  <a:lnTo>
                    <a:pt x="3324" y="21827"/>
                  </a:lnTo>
                  <a:lnTo>
                    <a:pt x="3181" y="21888"/>
                  </a:lnTo>
                  <a:lnTo>
                    <a:pt x="3016" y="21970"/>
                  </a:lnTo>
                  <a:lnTo>
                    <a:pt x="3037" y="21970"/>
                  </a:lnTo>
                  <a:lnTo>
                    <a:pt x="2832" y="22135"/>
                  </a:lnTo>
                  <a:lnTo>
                    <a:pt x="2647" y="22319"/>
                  </a:lnTo>
                  <a:lnTo>
                    <a:pt x="2586" y="22340"/>
                  </a:lnTo>
                  <a:lnTo>
                    <a:pt x="2504" y="22340"/>
                  </a:lnTo>
                  <a:lnTo>
                    <a:pt x="2381" y="22422"/>
                  </a:lnTo>
                  <a:lnTo>
                    <a:pt x="2299" y="22504"/>
                  </a:lnTo>
                  <a:lnTo>
                    <a:pt x="2299" y="22504"/>
                  </a:lnTo>
                  <a:lnTo>
                    <a:pt x="2155" y="22606"/>
                  </a:lnTo>
                  <a:lnTo>
                    <a:pt x="2011" y="22688"/>
                  </a:lnTo>
                  <a:lnTo>
                    <a:pt x="1868" y="22791"/>
                  </a:lnTo>
                  <a:lnTo>
                    <a:pt x="1745" y="22894"/>
                  </a:lnTo>
                  <a:lnTo>
                    <a:pt x="1642" y="22976"/>
                  </a:lnTo>
                  <a:lnTo>
                    <a:pt x="1560" y="23058"/>
                  </a:lnTo>
                  <a:lnTo>
                    <a:pt x="1539" y="23058"/>
                  </a:lnTo>
                  <a:lnTo>
                    <a:pt x="1457" y="23140"/>
                  </a:lnTo>
                  <a:lnTo>
                    <a:pt x="1375" y="23222"/>
                  </a:lnTo>
                  <a:lnTo>
                    <a:pt x="1293" y="23242"/>
                  </a:lnTo>
                  <a:lnTo>
                    <a:pt x="1211" y="23263"/>
                  </a:lnTo>
                  <a:lnTo>
                    <a:pt x="1109" y="23304"/>
                  </a:lnTo>
                  <a:lnTo>
                    <a:pt x="1006" y="23345"/>
                  </a:lnTo>
                  <a:lnTo>
                    <a:pt x="904" y="23365"/>
                  </a:lnTo>
                  <a:lnTo>
                    <a:pt x="863" y="23406"/>
                  </a:lnTo>
                  <a:lnTo>
                    <a:pt x="822" y="23447"/>
                  </a:lnTo>
                  <a:lnTo>
                    <a:pt x="822" y="23427"/>
                  </a:lnTo>
                  <a:lnTo>
                    <a:pt x="719" y="23530"/>
                  </a:lnTo>
                  <a:lnTo>
                    <a:pt x="637" y="23612"/>
                  </a:lnTo>
                  <a:lnTo>
                    <a:pt x="534" y="23714"/>
                  </a:lnTo>
                  <a:lnTo>
                    <a:pt x="452" y="23817"/>
                  </a:lnTo>
                  <a:lnTo>
                    <a:pt x="452" y="23899"/>
                  </a:lnTo>
                  <a:lnTo>
                    <a:pt x="432" y="23981"/>
                  </a:lnTo>
                  <a:lnTo>
                    <a:pt x="268" y="24186"/>
                  </a:lnTo>
                  <a:lnTo>
                    <a:pt x="268" y="24268"/>
                  </a:lnTo>
                  <a:lnTo>
                    <a:pt x="247" y="24350"/>
                  </a:lnTo>
                  <a:lnTo>
                    <a:pt x="165" y="24453"/>
                  </a:lnTo>
                  <a:lnTo>
                    <a:pt x="104" y="24576"/>
                  </a:lnTo>
                  <a:lnTo>
                    <a:pt x="104" y="24637"/>
                  </a:lnTo>
                  <a:lnTo>
                    <a:pt x="83" y="24719"/>
                  </a:lnTo>
                  <a:lnTo>
                    <a:pt x="21" y="24801"/>
                  </a:lnTo>
                  <a:lnTo>
                    <a:pt x="1" y="24904"/>
                  </a:lnTo>
                  <a:lnTo>
                    <a:pt x="21" y="24986"/>
                  </a:lnTo>
                  <a:lnTo>
                    <a:pt x="104" y="25068"/>
                  </a:lnTo>
                  <a:lnTo>
                    <a:pt x="83" y="25068"/>
                  </a:lnTo>
                  <a:lnTo>
                    <a:pt x="186" y="25130"/>
                  </a:lnTo>
                  <a:lnTo>
                    <a:pt x="268" y="25150"/>
                  </a:lnTo>
                  <a:lnTo>
                    <a:pt x="350" y="25130"/>
                  </a:lnTo>
                  <a:lnTo>
                    <a:pt x="432" y="25068"/>
                  </a:lnTo>
                  <a:lnTo>
                    <a:pt x="493" y="25027"/>
                  </a:lnTo>
                  <a:lnTo>
                    <a:pt x="575" y="25007"/>
                  </a:lnTo>
                  <a:lnTo>
                    <a:pt x="719" y="24986"/>
                  </a:lnTo>
                  <a:lnTo>
                    <a:pt x="863" y="24966"/>
                  </a:lnTo>
                  <a:lnTo>
                    <a:pt x="945" y="24945"/>
                  </a:lnTo>
                  <a:lnTo>
                    <a:pt x="986" y="24883"/>
                  </a:lnTo>
                  <a:lnTo>
                    <a:pt x="1027" y="24801"/>
                  </a:lnTo>
                  <a:lnTo>
                    <a:pt x="1088" y="24760"/>
                  </a:lnTo>
                  <a:lnTo>
                    <a:pt x="1232" y="24658"/>
                  </a:lnTo>
                  <a:lnTo>
                    <a:pt x="1396" y="24596"/>
                  </a:lnTo>
                  <a:lnTo>
                    <a:pt x="1560" y="24535"/>
                  </a:lnTo>
                  <a:lnTo>
                    <a:pt x="1581" y="24494"/>
                  </a:lnTo>
                  <a:lnTo>
                    <a:pt x="1642" y="24473"/>
                  </a:lnTo>
                  <a:lnTo>
                    <a:pt x="1724" y="24432"/>
                  </a:lnTo>
                  <a:lnTo>
                    <a:pt x="1827" y="24412"/>
                  </a:lnTo>
                  <a:lnTo>
                    <a:pt x="1868" y="24371"/>
                  </a:lnTo>
                  <a:lnTo>
                    <a:pt x="1909" y="24330"/>
                  </a:lnTo>
                  <a:lnTo>
                    <a:pt x="1909" y="24350"/>
                  </a:lnTo>
                  <a:lnTo>
                    <a:pt x="1991" y="24289"/>
                  </a:lnTo>
                  <a:lnTo>
                    <a:pt x="2093" y="24248"/>
                  </a:lnTo>
                  <a:lnTo>
                    <a:pt x="2196" y="24227"/>
                  </a:lnTo>
                  <a:lnTo>
                    <a:pt x="2237" y="24186"/>
                  </a:lnTo>
                  <a:lnTo>
                    <a:pt x="2278" y="24145"/>
                  </a:lnTo>
                  <a:lnTo>
                    <a:pt x="2278" y="24165"/>
                  </a:lnTo>
                  <a:lnTo>
                    <a:pt x="2360" y="24104"/>
                  </a:lnTo>
                  <a:lnTo>
                    <a:pt x="2463" y="24063"/>
                  </a:lnTo>
                  <a:lnTo>
                    <a:pt x="2565" y="24042"/>
                  </a:lnTo>
                  <a:lnTo>
                    <a:pt x="2606" y="24001"/>
                  </a:lnTo>
                  <a:lnTo>
                    <a:pt x="2647" y="23960"/>
                  </a:lnTo>
                  <a:lnTo>
                    <a:pt x="2647" y="23981"/>
                  </a:lnTo>
                  <a:lnTo>
                    <a:pt x="2729" y="23899"/>
                  </a:lnTo>
                  <a:lnTo>
                    <a:pt x="2811" y="23858"/>
                  </a:lnTo>
                  <a:lnTo>
                    <a:pt x="2996" y="23776"/>
                  </a:lnTo>
                  <a:lnTo>
                    <a:pt x="3201" y="23694"/>
                  </a:lnTo>
                  <a:lnTo>
                    <a:pt x="3386" y="23591"/>
                  </a:lnTo>
                  <a:lnTo>
                    <a:pt x="3365" y="23612"/>
                  </a:lnTo>
                  <a:lnTo>
                    <a:pt x="3365" y="23612"/>
                  </a:lnTo>
                  <a:lnTo>
                    <a:pt x="3468" y="23530"/>
                  </a:lnTo>
                  <a:lnTo>
                    <a:pt x="3570" y="23427"/>
                  </a:lnTo>
                  <a:lnTo>
                    <a:pt x="3755" y="23263"/>
                  </a:lnTo>
                  <a:lnTo>
                    <a:pt x="3817" y="23242"/>
                  </a:lnTo>
                  <a:lnTo>
                    <a:pt x="3899" y="23222"/>
                  </a:lnTo>
                  <a:lnTo>
                    <a:pt x="4022" y="23160"/>
                  </a:lnTo>
                  <a:lnTo>
                    <a:pt x="4124" y="23058"/>
                  </a:lnTo>
                  <a:lnTo>
                    <a:pt x="4309" y="22873"/>
                  </a:lnTo>
                  <a:lnTo>
                    <a:pt x="4494" y="22688"/>
                  </a:lnTo>
                  <a:lnTo>
                    <a:pt x="4678" y="22524"/>
                  </a:lnTo>
                  <a:lnTo>
                    <a:pt x="4678" y="22504"/>
                  </a:lnTo>
                  <a:lnTo>
                    <a:pt x="4719" y="22483"/>
                  </a:lnTo>
                  <a:lnTo>
                    <a:pt x="4760" y="22442"/>
                  </a:lnTo>
                  <a:lnTo>
                    <a:pt x="4863" y="22422"/>
                  </a:lnTo>
                  <a:lnTo>
                    <a:pt x="4965" y="22381"/>
                  </a:lnTo>
                  <a:lnTo>
                    <a:pt x="5006" y="22360"/>
                  </a:lnTo>
                  <a:lnTo>
                    <a:pt x="5027" y="22319"/>
                  </a:lnTo>
                  <a:lnTo>
                    <a:pt x="5232" y="22196"/>
                  </a:lnTo>
                  <a:lnTo>
                    <a:pt x="5417" y="22053"/>
                  </a:lnTo>
                  <a:lnTo>
                    <a:pt x="5765" y="21765"/>
                  </a:lnTo>
                  <a:lnTo>
                    <a:pt x="5868" y="21683"/>
                  </a:lnTo>
                  <a:lnTo>
                    <a:pt x="5950" y="21581"/>
                  </a:lnTo>
                  <a:lnTo>
                    <a:pt x="6053" y="21499"/>
                  </a:lnTo>
                  <a:lnTo>
                    <a:pt x="6135" y="21396"/>
                  </a:lnTo>
                  <a:lnTo>
                    <a:pt x="6237" y="21314"/>
                  </a:lnTo>
                  <a:lnTo>
                    <a:pt x="6319" y="21211"/>
                  </a:lnTo>
                  <a:lnTo>
                    <a:pt x="6545" y="21068"/>
                  </a:lnTo>
                  <a:lnTo>
                    <a:pt x="6730" y="20904"/>
                  </a:lnTo>
                  <a:lnTo>
                    <a:pt x="6914" y="20699"/>
                  </a:lnTo>
                  <a:lnTo>
                    <a:pt x="7058" y="20493"/>
                  </a:lnTo>
                  <a:lnTo>
                    <a:pt x="7160" y="20391"/>
                  </a:lnTo>
                  <a:lnTo>
                    <a:pt x="7242" y="20288"/>
                  </a:lnTo>
                  <a:lnTo>
                    <a:pt x="7242" y="20309"/>
                  </a:lnTo>
                  <a:lnTo>
                    <a:pt x="7345" y="20206"/>
                  </a:lnTo>
                  <a:lnTo>
                    <a:pt x="7427" y="20104"/>
                  </a:lnTo>
                  <a:lnTo>
                    <a:pt x="7427" y="20124"/>
                  </a:lnTo>
                  <a:lnTo>
                    <a:pt x="7509" y="20022"/>
                  </a:lnTo>
                  <a:lnTo>
                    <a:pt x="7612" y="19940"/>
                  </a:lnTo>
                  <a:lnTo>
                    <a:pt x="7694" y="19837"/>
                  </a:lnTo>
                  <a:lnTo>
                    <a:pt x="7776" y="19755"/>
                  </a:lnTo>
                  <a:lnTo>
                    <a:pt x="7878" y="19652"/>
                  </a:lnTo>
                  <a:lnTo>
                    <a:pt x="7960" y="19570"/>
                  </a:lnTo>
                  <a:lnTo>
                    <a:pt x="8063" y="19488"/>
                  </a:lnTo>
                  <a:lnTo>
                    <a:pt x="8165" y="19365"/>
                  </a:lnTo>
                  <a:lnTo>
                    <a:pt x="8165" y="19365"/>
                  </a:lnTo>
                  <a:lnTo>
                    <a:pt x="8145" y="19386"/>
                  </a:lnTo>
                  <a:lnTo>
                    <a:pt x="8186" y="19345"/>
                  </a:lnTo>
                  <a:lnTo>
                    <a:pt x="8207" y="19304"/>
                  </a:lnTo>
                  <a:lnTo>
                    <a:pt x="8248" y="19201"/>
                  </a:lnTo>
                  <a:lnTo>
                    <a:pt x="8289" y="19119"/>
                  </a:lnTo>
                  <a:lnTo>
                    <a:pt x="8309" y="19057"/>
                  </a:lnTo>
                  <a:lnTo>
                    <a:pt x="8350" y="19037"/>
                  </a:lnTo>
                  <a:lnTo>
                    <a:pt x="8350" y="19016"/>
                  </a:lnTo>
                  <a:lnTo>
                    <a:pt x="8535" y="18832"/>
                  </a:lnTo>
                  <a:lnTo>
                    <a:pt x="8617" y="18750"/>
                  </a:lnTo>
                  <a:lnTo>
                    <a:pt x="8719" y="18647"/>
                  </a:lnTo>
                  <a:lnTo>
                    <a:pt x="8699" y="18647"/>
                  </a:lnTo>
                  <a:lnTo>
                    <a:pt x="8801" y="18565"/>
                  </a:lnTo>
                  <a:lnTo>
                    <a:pt x="8883" y="18463"/>
                  </a:lnTo>
                  <a:lnTo>
                    <a:pt x="8986" y="18340"/>
                  </a:lnTo>
                  <a:lnTo>
                    <a:pt x="9089" y="18196"/>
                  </a:lnTo>
                  <a:lnTo>
                    <a:pt x="9171" y="18052"/>
                  </a:lnTo>
                  <a:lnTo>
                    <a:pt x="9253" y="17909"/>
                  </a:lnTo>
                  <a:lnTo>
                    <a:pt x="9355" y="17827"/>
                  </a:lnTo>
                  <a:lnTo>
                    <a:pt x="9437" y="17724"/>
                  </a:lnTo>
                  <a:lnTo>
                    <a:pt x="9478" y="17683"/>
                  </a:lnTo>
                  <a:lnTo>
                    <a:pt x="9499" y="17642"/>
                  </a:lnTo>
                  <a:lnTo>
                    <a:pt x="9540" y="17560"/>
                  </a:lnTo>
                  <a:lnTo>
                    <a:pt x="9581" y="17457"/>
                  </a:lnTo>
                  <a:lnTo>
                    <a:pt x="9601" y="17416"/>
                  </a:lnTo>
                  <a:lnTo>
                    <a:pt x="9642" y="17375"/>
                  </a:lnTo>
                  <a:lnTo>
                    <a:pt x="9725" y="17273"/>
                  </a:lnTo>
                  <a:lnTo>
                    <a:pt x="9807" y="17170"/>
                  </a:lnTo>
                  <a:lnTo>
                    <a:pt x="9848" y="17150"/>
                  </a:lnTo>
                  <a:lnTo>
                    <a:pt x="9868" y="17109"/>
                  </a:lnTo>
                  <a:lnTo>
                    <a:pt x="9909" y="17006"/>
                  </a:lnTo>
                  <a:lnTo>
                    <a:pt x="9930" y="16904"/>
                  </a:lnTo>
                  <a:lnTo>
                    <a:pt x="9971" y="16863"/>
                  </a:lnTo>
                  <a:lnTo>
                    <a:pt x="10012" y="16821"/>
                  </a:lnTo>
                  <a:lnTo>
                    <a:pt x="10094" y="16719"/>
                  </a:lnTo>
                  <a:lnTo>
                    <a:pt x="10176" y="16596"/>
                  </a:lnTo>
                  <a:lnTo>
                    <a:pt x="10176" y="16514"/>
                  </a:lnTo>
                  <a:lnTo>
                    <a:pt x="10196" y="16452"/>
                  </a:lnTo>
                  <a:lnTo>
                    <a:pt x="10360" y="16268"/>
                  </a:lnTo>
                  <a:lnTo>
                    <a:pt x="10463" y="16165"/>
                  </a:lnTo>
                  <a:lnTo>
                    <a:pt x="10545" y="16062"/>
                  </a:lnTo>
                  <a:lnTo>
                    <a:pt x="10525" y="16083"/>
                  </a:lnTo>
                  <a:lnTo>
                    <a:pt x="10566" y="16042"/>
                  </a:lnTo>
                  <a:lnTo>
                    <a:pt x="10607" y="16001"/>
                  </a:lnTo>
                  <a:lnTo>
                    <a:pt x="10648" y="15898"/>
                  </a:lnTo>
                  <a:lnTo>
                    <a:pt x="10668" y="15796"/>
                  </a:lnTo>
                  <a:lnTo>
                    <a:pt x="10730" y="15693"/>
                  </a:lnTo>
                  <a:lnTo>
                    <a:pt x="10730" y="15714"/>
                  </a:lnTo>
                  <a:lnTo>
                    <a:pt x="10771" y="15673"/>
                  </a:lnTo>
                  <a:lnTo>
                    <a:pt x="10791" y="15632"/>
                  </a:lnTo>
                  <a:lnTo>
                    <a:pt x="10832" y="15529"/>
                  </a:lnTo>
                  <a:lnTo>
                    <a:pt x="10853" y="15427"/>
                  </a:lnTo>
                  <a:lnTo>
                    <a:pt x="10873" y="15386"/>
                  </a:lnTo>
                  <a:lnTo>
                    <a:pt x="10914" y="15344"/>
                  </a:lnTo>
                  <a:lnTo>
                    <a:pt x="10955" y="15303"/>
                  </a:lnTo>
                  <a:lnTo>
                    <a:pt x="10976" y="15262"/>
                  </a:lnTo>
                  <a:lnTo>
                    <a:pt x="11017" y="15160"/>
                  </a:lnTo>
                  <a:lnTo>
                    <a:pt x="11037" y="15057"/>
                  </a:lnTo>
                  <a:lnTo>
                    <a:pt x="11058" y="15016"/>
                  </a:lnTo>
                  <a:lnTo>
                    <a:pt x="11099" y="14975"/>
                  </a:lnTo>
                  <a:lnTo>
                    <a:pt x="11161" y="14893"/>
                  </a:lnTo>
                  <a:lnTo>
                    <a:pt x="11202" y="14791"/>
                  </a:lnTo>
                  <a:lnTo>
                    <a:pt x="11222" y="14688"/>
                  </a:lnTo>
                  <a:lnTo>
                    <a:pt x="11243" y="14647"/>
                  </a:lnTo>
                  <a:lnTo>
                    <a:pt x="11284" y="14606"/>
                  </a:lnTo>
                  <a:lnTo>
                    <a:pt x="11345" y="14524"/>
                  </a:lnTo>
                  <a:lnTo>
                    <a:pt x="11366" y="14421"/>
                  </a:lnTo>
                  <a:lnTo>
                    <a:pt x="11407" y="14339"/>
                  </a:lnTo>
                  <a:lnTo>
                    <a:pt x="11427" y="14278"/>
                  </a:lnTo>
                  <a:lnTo>
                    <a:pt x="11468" y="14257"/>
                  </a:lnTo>
                  <a:lnTo>
                    <a:pt x="11468" y="14237"/>
                  </a:lnTo>
                  <a:lnTo>
                    <a:pt x="11530" y="14155"/>
                  </a:lnTo>
                  <a:lnTo>
                    <a:pt x="11550" y="14052"/>
                  </a:lnTo>
                  <a:lnTo>
                    <a:pt x="11591" y="13970"/>
                  </a:lnTo>
                  <a:lnTo>
                    <a:pt x="11612" y="13929"/>
                  </a:lnTo>
                  <a:lnTo>
                    <a:pt x="11653" y="13888"/>
                  </a:lnTo>
                  <a:lnTo>
                    <a:pt x="11653" y="13867"/>
                  </a:lnTo>
                  <a:lnTo>
                    <a:pt x="11714" y="13785"/>
                  </a:lnTo>
                  <a:lnTo>
                    <a:pt x="11735" y="13683"/>
                  </a:lnTo>
                  <a:lnTo>
                    <a:pt x="11776" y="13601"/>
                  </a:lnTo>
                  <a:lnTo>
                    <a:pt x="11837" y="13498"/>
                  </a:lnTo>
                  <a:lnTo>
                    <a:pt x="11899" y="13416"/>
                  </a:lnTo>
                  <a:lnTo>
                    <a:pt x="11920" y="13314"/>
                  </a:lnTo>
                  <a:lnTo>
                    <a:pt x="11961" y="13211"/>
                  </a:lnTo>
                  <a:lnTo>
                    <a:pt x="12002" y="13108"/>
                  </a:lnTo>
                  <a:lnTo>
                    <a:pt x="12022" y="13026"/>
                  </a:lnTo>
                  <a:lnTo>
                    <a:pt x="12043" y="12944"/>
                  </a:lnTo>
                  <a:lnTo>
                    <a:pt x="12084" y="12862"/>
                  </a:lnTo>
                  <a:lnTo>
                    <a:pt x="12104" y="12760"/>
                  </a:lnTo>
                  <a:lnTo>
                    <a:pt x="12145" y="12678"/>
                  </a:lnTo>
                  <a:lnTo>
                    <a:pt x="12207" y="12596"/>
                  </a:lnTo>
                  <a:lnTo>
                    <a:pt x="12248" y="12534"/>
                  </a:lnTo>
                  <a:lnTo>
                    <a:pt x="12268" y="12473"/>
                  </a:lnTo>
                  <a:lnTo>
                    <a:pt x="12289" y="12308"/>
                  </a:lnTo>
                  <a:lnTo>
                    <a:pt x="12309" y="12165"/>
                  </a:lnTo>
                  <a:lnTo>
                    <a:pt x="12330" y="12103"/>
                  </a:lnTo>
                  <a:lnTo>
                    <a:pt x="12391" y="12042"/>
                  </a:lnTo>
                  <a:lnTo>
                    <a:pt x="12453" y="11939"/>
                  </a:lnTo>
                  <a:lnTo>
                    <a:pt x="12473" y="11837"/>
                  </a:lnTo>
                  <a:lnTo>
                    <a:pt x="12514" y="11734"/>
                  </a:lnTo>
                  <a:lnTo>
                    <a:pt x="12555" y="11631"/>
                  </a:lnTo>
                  <a:lnTo>
                    <a:pt x="12555" y="11570"/>
                  </a:lnTo>
                  <a:lnTo>
                    <a:pt x="12576" y="11488"/>
                  </a:lnTo>
                  <a:lnTo>
                    <a:pt x="12617" y="11426"/>
                  </a:lnTo>
                  <a:lnTo>
                    <a:pt x="12638" y="11365"/>
                  </a:lnTo>
                  <a:lnTo>
                    <a:pt x="12658" y="11201"/>
                  </a:lnTo>
                  <a:lnTo>
                    <a:pt x="12679" y="11057"/>
                  </a:lnTo>
                  <a:lnTo>
                    <a:pt x="12699" y="10975"/>
                  </a:lnTo>
                  <a:lnTo>
                    <a:pt x="12740" y="10913"/>
                  </a:lnTo>
                  <a:lnTo>
                    <a:pt x="12740" y="10831"/>
                  </a:lnTo>
                  <a:lnTo>
                    <a:pt x="12761" y="10749"/>
                  </a:lnTo>
                  <a:lnTo>
                    <a:pt x="12802" y="10688"/>
                  </a:lnTo>
                  <a:lnTo>
                    <a:pt x="12822" y="10626"/>
                  </a:lnTo>
                  <a:lnTo>
                    <a:pt x="12843" y="10462"/>
                  </a:lnTo>
                  <a:lnTo>
                    <a:pt x="12863" y="10319"/>
                  </a:lnTo>
                  <a:lnTo>
                    <a:pt x="12884" y="10237"/>
                  </a:lnTo>
                  <a:lnTo>
                    <a:pt x="12925" y="10175"/>
                  </a:lnTo>
                  <a:lnTo>
                    <a:pt x="12945" y="9826"/>
                  </a:lnTo>
                  <a:lnTo>
                    <a:pt x="12986" y="9765"/>
                  </a:lnTo>
                  <a:lnTo>
                    <a:pt x="13007" y="9703"/>
                  </a:lnTo>
                  <a:lnTo>
                    <a:pt x="13027" y="9539"/>
                  </a:lnTo>
                  <a:lnTo>
                    <a:pt x="13048" y="9395"/>
                  </a:lnTo>
                  <a:lnTo>
                    <a:pt x="13068" y="9313"/>
                  </a:lnTo>
                  <a:lnTo>
                    <a:pt x="13109" y="9252"/>
                  </a:lnTo>
                  <a:lnTo>
                    <a:pt x="13109" y="9170"/>
                  </a:lnTo>
                  <a:lnTo>
                    <a:pt x="13130" y="9108"/>
                  </a:lnTo>
                  <a:lnTo>
                    <a:pt x="13171" y="8698"/>
                  </a:lnTo>
                  <a:lnTo>
                    <a:pt x="13212" y="8267"/>
                  </a:lnTo>
                  <a:lnTo>
                    <a:pt x="13232" y="7857"/>
                  </a:lnTo>
                  <a:lnTo>
                    <a:pt x="13232" y="7447"/>
                  </a:lnTo>
                  <a:lnTo>
                    <a:pt x="13232" y="7036"/>
                  </a:lnTo>
                  <a:lnTo>
                    <a:pt x="13212" y="6626"/>
                  </a:lnTo>
                  <a:lnTo>
                    <a:pt x="13171" y="6195"/>
                  </a:lnTo>
                  <a:lnTo>
                    <a:pt x="13109" y="5785"/>
                  </a:lnTo>
                  <a:lnTo>
                    <a:pt x="13109" y="5723"/>
                  </a:lnTo>
                  <a:lnTo>
                    <a:pt x="13109" y="5641"/>
                  </a:lnTo>
                  <a:lnTo>
                    <a:pt x="13068" y="5559"/>
                  </a:lnTo>
                  <a:lnTo>
                    <a:pt x="13027" y="5457"/>
                  </a:lnTo>
                  <a:lnTo>
                    <a:pt x="13027" y="5252"/>
                  </a:lnTo>
                  <a:lnTo>
                    <a:pt x="13027" y="5149"/>
                  </a:lnTo>
                  <a:lnTo>
                    <a:pt x="13027" y="5067"/>
                  </a:lnTo>
                  <a:lnTo>
                    <a:pt x="12986" y="4964"/>
                  </a:lnTo>
                  <a:lnTo>
                    <a:pt x="12945" y="4882"/>
                  </a:lnTo>
                  <a:lnTo>
                    <a:pt x="12884" y="4821"/>
                  </a:lnTo>
                  <a:lnTo>
                    <a:pt x="12863" y="4759"/>
                  </a:lnTo>
                  <a:lnTo>
                    <a:pt x="12843" y="4595"/>
                  </a:lnTo>
                  <a:lnTo>
                    <a:pt x="12822" y="4452"/>
                  </a:lnTo>
                  <a:lnTo>
                    <a:pt x="12802" y="4390"/>
                  </a:lnTo>
                  <a:lnTo>
                    <a:pt x="12761" y="4328"/>
                  </a:lnTo>
                  <a:lnTo>
                    <a:pt x="12699" y="4246"/>
                  </a:lnTo>
                  <a:lnTo>
                    <a:pt x="12679" y="4144"/>
                  </a:lnTo>
                  <a:lnTo>
                    <a:pt x="12658" y="3959"/>
                  </a:lnTo>
                  <a:lnTo>
                    <a:pt x="12617" y="3857"/>
                  </a:lnTo>
                  <a:lnTo>
                    <a:pt x="12555" y="3775"/>
                  </a:lnTo>
                  <a:lnTo>
                    <a:pt x="12576" y="3775"/>
                  </a:lnTo>
                  <a:lnTo>
                    <a:pt x="12514" y="3693"/>
                  </a:lnTo>
                  <a:lnTo>
                    <a:pt x="12473" y="3590"/>
                  </a:lnTo>
                  <a:lnTo>
                    <a:pt x="12453" y="3487"/>
                  </a:lnTo>
                  <a:lnTo>
                    <a:pt x="12391" y="3405"/>
                  </a:lnTo>
                  <a:lnTo>
                    <a:pt x="12350" y="3364"/>
                  </a:lnTo>
                  <a:lnTo>
                    <a:pt x="12330" y="3323"/>
                  </a:lnTo>
                  <a:lnTo>
                    <a:pt x="12289" y="3221"/>
                  </a:lnTo>
                  <a:lnTo>
                    <a:pt x="12248" y="3118"/>
                  </a:lnTo>
                  <a:lnTo>
                    <a:pt x="12227" y="3077"/>
                  </a:lnTo>
                  <a:lnTo>
                    <a:pt x="12207" y="3057"/>
                  </a:lnTo>
                  <a:lnTo>
                    <a:pt x="12125" y="2954"/>
                  </a:lnTo>
                  <a:lnTo>
                    <a:pt x="12043" y="2851"/>
                  </a:lnTo>
                  <a:lnTo>
                    <a:pt x="12022" y="2851"/>
                  </a:lnTo>
                  <a:lnTo>
                    <a:pt x="11981" y="2810"/>
                  </a:lnTo>
                  <a:lnTo>
                    <a:pt x="11961" y="2769"/>
                  </a:lnTo>
                  <a:lnTo>
                    <a:pt x="11920" y="2667"/>
                  </a:lnTo>
                  <a:lnTo>
                    <a:pt x="11899" y="2564"/>
                  </a:lnTo>
                  <a:lnTo>
                    <a:pt x="11858" y="2523"/>
                  </a:lnTo>
                  <a:lnTo>
                    <a:pt x="11837" y="2482"/>
                  </a:lnTo>
                  <a:lnTo>
                    <a:pt x="11837" y="2503"/>
                  </a:lnTo>
                  <a:lnTo>
                    <a:pt x="11673" y="2298"/>
                  </a:lnTo>
                  <a:lnTo>
                    <a:pt x="11653" y="2298"/>
                  </a:lnTo>
                  <a:lnTo>
                    <a:pt x="11366" y="1949"/>
                  </a:lnTo>
                  <a:lnTo>
                    <a:pt x="11222" y="1785"/>
                  </a:lnTo>
                  <a:lnTo>
                    <a:pt x="11058" y="1621"/>
                  </a:lnTo>
                  <a:lnTo>
                    <a:pt x="10976" y="1539"/>
                  </a:lnTo>
                  <a:lnTo>
                    <a:pt x="10812" y="1395"/>
                  </a:lnTo>
                  <a:lnTo>
                    <a:pt x="10730" y="1313"/>
                  </a:lnTo>
                  <a:lnTo>
                    <a:pt x="10545" y="1210"/>
                  </a:lnTo>
                  <a:lnTo>
                    <a:pt x="10443" y="1108"/>
                  </a:lnTo>
                  <a:lnTo>
                    <a:pt x="10340" y="1026"/>
                  </a:lnTo>
                  <a:lnTo>
                    <a:pt x="10258" y="1026"/>
                  </a:lnTo>
                  <a:lnTo>
                    <a:pt x="10176" y="1005"/>
                  </a:lnTo>
                  <a:lnTo>
                    <a:pt x="10094" y="923"/>
                  </a:lnTo>
                  <a:lnTo>
                    <a:pt x="9991" y="841"/>
                  </a:lnTo>
                  <a:lnTo>
                    <a:pt x="9991" y="862"/>
                  </a:lnTo>
                  <a:lnTo>
                    <a:pt x="9950" y="821"/>
                  </a:lnTo>
                  <a:lnTo>
                    <a:pt x="9909" y="780"/>
                  </a:lnTo>
                  <a:lnTo>
                    <a:pt x="9807" y="739"/>
                  </a:lnTo>
                  <a:lnTo>
                    <a:pt x="9725" y="718"/>
                  </a:lnTo>
                  <a:lnTo>
                    <a:pt x="9663" y="698"/>
                  </a:lnTo>
                  <a:lnTo>
                    <a:pt x="9622" y="656"/>
                  </a:lnTo>
                  <a:lnTo>
                    <a:pt x="9560" y="615"/>
                  </a:lnTo>
                  <a:lnTo>
                    <a:pt x="9499" y="574"/>
                  </a:lnTo>
                  <a:lnTo>
                    <a:pt x="9355" y="554"/>
                  </a:lnTo>
                  <a:lnTo>
                    <a:pt x="9212" y="554"/>
                  </a:lnTo>
                  <a:lnTo>
                    <a:pt x="9130" y="513"/>
                  </a:lnTo>
                  <a:lnTo>
                    <a:pt x="9068" y="472"/>
                  </a:lnTo>
                  <a:lnTo>
                    <a:pt x="9089" y="472"/>
                  </a:lnTo>
                  <a:lnTo>
                    <a:pt x="9048" y="431"/>
                  </a:lnTo>
                  <a:lnTo>
                    <a:pt x="8986" y="410"/>
                  </a:lnTo>
                  <a:lnTo>
                    <a:pt x="8883" y="369"/>
                  </a:lnTo>
                  <a:lnTo>
                    <a:pt x="8801" y="349"/>
                  </a:lnTo>
                  <a:lnTo>
                    <a:pt x="8699" y="287"/>
                  </a:lnTo>
                  <a:lnTo>
                    <a:pt x="8617" y="287"/>
                  </a:lnTo>
                  <a:lnTo>
                    <a:pt x="8535" y="267"/>
                  </a:lnTo>
                  <a:lnTo>
                    <a:pt x="8432" y="226"/>
                  </a:lnTo>
                  <a:lnTo>
                    <a:pt x="8350" y="205"/>
                  </a:lnTo>
                  <a:lnTo>
                    <a:pt x="8063" y="205"/>
                  </a:lnTo>
                  <a:lnTo>
                    <a:pt x="7960" y="185"/>
                  </a:lnTo>
                  <a:lnTo>
                    <a:pt x="7878" y="164"/>
                  </a:lnTo>
                  <a:lnTo>
                    <a:pt x="7796" y="103"/>
                  </a:lnTo>
                  <a:lnTo>
                    <a:pt x="7735" y="62"/>
                  </a:lnTo>
                  <a:lnTo>
                    <a:pt x="7673" y="41"/>
                  </a:lnTo>
                  <a:lnTo>
                    <a:pt x="7612" y="21"/>
                  </a:lnTo>
                  <a:lnTo>
                    <a:pt x="7365" y="21"/>
                  </a:lnTo>
                  <a:lnTo>
                    <a:pt x="7201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1895775" y="4648100"/>
              <a:ext cx="214400" cy="143100"/>
            </a:xfrm>
            <a:custGeom>
              <a:rect b="b" l="l" r="r" t="t"/>
              <a:pathLst>
                <a:path extrusionOk="0" h="5724" w="8576">
                  <a:moveTo>
                    <a:pt x="8371" y="0"/>
                  </a:moveTo>
                  <a:lnTo>
                    <a:pt x="8329" y="21"/>
                  </a:lnTo>
                  <a:lnTo>
                    <a:pt x="8268" y="21"/>
                  </a:lnTo>
                  <a:lnTo>
                    <a:pt x="8145" y="103"/>
                  </a:lnTo>
                  <a:lnTo>
                    <a:pt x="8042" y="206"/>
                  </a:lnTo>
                  <a:lnTo>
                    <a:pt x="7940" y="288"/>
                  </a:lnTo>
                  <a:lnTo>
                    <a:pt x="7858" y="370"/>
                  </a:lnTo>
                  <a:lnTo>
                    <a:pt x="7673" y="554"/>
                  </a:lnTo>
                  <a:lnTo>
                    <a:pt x="7653" y="554"/>
                  </a:lnTo>
                  <a:lnTo>
                    <a:pt x="7570" y="636"/>
                  </a:lnTo>
                  <a:lnTo>
                    <a:pt x="7488" y="718"/>
                  </a:lnTo>
                  <a:lnTo>
                    <a:pt x="7427" y="739"/>
                  </a:lnTo>
                  <a:lnTo>
                    <a:pt x="7345" y="759"/>
                  </a:lnTo>
                  <a:lnTo>
                    <a:pt x="7222" y="821"/>
                  </a:lnTo>
                  <a:lnTo>
                    <a:pt x="7119" y="924"/>
                  </a:lnTo>
                  <a:lnTo>
                    <a:pt x="6935" y="1088"/>
                  </a:lnTo>
                  <a:lnTo>
                    <a:pt x="6873" y="1108"/>
                  </a:lnTo>
                  <a:lnTo>
                    <a:pt x="6791" y="1108"/>
                  </a:lnTo>
                  <a:lnTo>
                    <a:pt x="6668" y="1190"/>
                  </a:lnTo>
                  <a:lnTo>
                    <a:pt x="6565" y="1293"/>
                  </a:lnTo>
                  <a:lnTo>
                    <a:pt x="6524" y="1334"/>
                  </a:lnTo>
                  <a:lnTo>
                    <a:pt x="6483" y="1354"/>
                  </a:lnTo>
                  <a:lnTo>
                    <a:pt x="6381" y="1375"/>
                  </a:lnTo>
                  <a:lnTo>
                    <a:pt x="6278" y="1416"/>
                  </a:lnTo>
                  <a:lnTo>
                    <a:pt x="6237" y="1436"/>
                  </a:lnTo>
                  <a:lnTo>
                    <a:pt x="6196" y="1477"/>
                  </a:lnTo>
                  <a:lnTo>
                    <a:pt x="6114" y="1539"/>
                  </a:lnTo>
                  <a:lnTo>
                    <a:pt x="6011" y="1560"/>
                  </a:lnTo>
                  <a:lnTo>
                    <a:pt x="5909" y="1601"/>
                  </a:lnTo>
                  <a:lnTo>
                    <a:pt x="5868" y="1621"/>
                  </a:lnTo>
                  <a:lnTo>
                    <a:pt x="5827" y="1662"/>
                  </a:lnTo>
                  <a:lnTo>
                    <a:pt x="5745" y="1724"/>
                  </a:lnTo>
                  <a:lnTo>
                    <a:pt x="5642" y="1744"/>
                  </a:lnTo>
                  <a:lnTo>
                    <a:pt x="5560" y="1785"/>
                  </a:lnTo>
                  <a:lnTo>
                    <a:pt x="5499" y="1806"/>
                  </a:lnTo>
                  <a:lnTo>
                    <a:pt x="5458" y="1847"/>
                  </a:lnTo>
                  <a:lnTo>
                    <a:pt x="5478" y="1847"/>
                  </a:lnTo>
                  <a:lnTo>
                    <a:pt x="5375" y="1908"/>
                  </a:lnTo>
                  <a:lnTo>
                    <a:pt x="5293" y="1929"/>
                  </a:lnTo>
                  <a:lnTo>
                    <a:pt x="5191" y="1970"/>
                  </a:lnTo>
                  <a:lnTo>
                    <a:pt x="5088" y="2031"/>
                  </a:lnTo>
                  <a:lnTo>
                    <a:pt x="5109" y="2031"/>
                  </a:lnTo>
                  <a:lnTo>
                    <a:pt x="5068" y="2052"/>
                  </a:lnTo>
                  <a:lnTo>
                    <a:pt x="5006" y="2093"/>
                  </a:lnTo>
                  <a:lnTo>
                    <a:pt x="4924" y="2113"/>
                  </a:lnTo>
                  <a:lnTo>
                    <a:pt x="4822" y="2154"/>
                  </a:lnTo>
                  <a:lnTo>
                    <a:pt x="4781" y="2175"/>
                  </a:lnTo>
                  <a:lnTo>
                    <a:pt x="4740" y="2195"/>
                  </a:lnTo>
                  <a:lnTo>
                    <a:pt x="4657" y="2216"/>
                  </a:lnTo>
                  <a:lnTo>
                    <a:pt x="4596" y="2216"/>
                  </a:lnTo>
                  <a:lnTo>
                    <a:pt x="4473" y="2298"/>
                  </a:lnTo>
                  <a:lnTo>
                    <a:pt x="4370" y="2380"/>
                  </a:lnTo>
                  <a:lnTo>
                    <a:pt x="4288" y="2401"/>
                  </a:lnTo>
                  <a:lnTo>
                    <a:pt x="4206" y="2401"/>
                  </a:lnTo>
                  <a:lnTo>
                    <a:pt x="4104" y="2462"/>
                  </a:lnTo>
                  <a:lnTo>
                    <a:pt x="4001" y="2483"/>
                  </a:lnTo>
                  <a:lnTo>
                    <a:pt x="3898" y="2524"/>
                  </a:lnTo>
                  <a:lnTo>
                    <a:pt x="3816" y="2585"/>
                  </a:lnTo>
                  <a:lnTo>
                    <a:pt x="3734" y="2626"/>
                  </a:lnTo>
                  <a:lnTo>
                    <a:pt x="3632" y="2667"/>
                  </a:lnTo>
                  <a:lnTo>
                    <a:pt x="3550" y="2688"/>
                  </a:lnTo>
                  <a:lnTo>
                    <a:pt x="3447" y="2729"/>
                  </a:lnTo>
                  <a:lnTo>
                    <a:pt x="3263" y="2770"/>
                  </a:lnTo>
                  <a:lnTo>
                    <a:pt x="3201" y="2811"/>
                  </a:lnTo>
                  <a:lnTo>
                    <a:pt x="3139" y="2831"/>
                  </a:lnTo>
                  <a:lnTo>
                    <a:pt x="2996" y="2852"/>
                  </a:lnTo>
                  <a:lnTo>
                    <a:pt x="2852" y="2872"/>
                  </a:lnTo>
                  <a:lnTo>
                    <a:pt x="2770" y="2893"/>
                  </a:lnTo>
                  <a:lnTo>
                    <a:pt x="2709" y="2934"/>
                  </a:lnTo>
                  <a:lnTo>
                    <a:pt x="2627" y="2954"/>
                  </a:lnTo>
                  <a:lnTo>
                    <a:pt x="2545" y="2954"/>
                  </a:lnTo>
                  <a:lnTo>
                    <a:pt x="2483" y="2996"/>
                  </a:lnTo>
                  <a:lnTo>
                    <a:pt x="2421" y="3016"/>
                  </a:lnTo>
                  <a:lnTo>
                    <a:pt x="2257" y="3037"/>
                  </a:lnTo>
                  <a:lnTo>
                    <a:pt x="2114" y="3057"/>
                  </a:lnTo>
                  <a:lnTo>
                    <a:pt x="2052" y="3078"/>
                  </a:lnTo>
                  <a:lnTo>
                    <a:pt x="1970" y="3119"/>
                  </a:lnTo>
                  <a:lnTo>
                    <a:pt x="1457" y="3139"/>
                  </a:lnTo>
                  <a:lnTo>
                    <a:pt x="1314" y="3201"/>
                  </a:lnTo>
                  <a:lnTo>
                    <a:pt x="1170" y="3221"/>
                  </a:lnTo>
                  <a:lnTo>
                    <a:pt x="596" y="3221"/>
                  </a:lnTo>
                  <a:lnTo>
                    <a:pt x="473" y="3242"/>
                  </a:lnTo>
                  <a:lnTo>
                    <a:pt x="329" y="3283"/>
                  </a:lnTo>
                  <a:lnTo>
                    <a:pt x="1" y="3324"/>
                  </a:lnTo>
                  <a:lnTo>
                    <a:pt x="1" y="3406"/>
                  </a:lnTo>
                  <a:lnTo>
                    <a:pt x="1" y="3467"/>
                  </a:lnTo>
                  <a:lnTo>
                    <a:pt x="1" y="3529"/>
                  </a:lnTo>
                  <a:lnTo>
                    <a:pt x="42" y="3549"/>
                  </a:lnTo>
                  <a:lnTo>
                    <a:pt x="62" y="3570"/>
                  </a:lnTo>
                  <a:lnTo>
                    <a:pt x="103" y="3590"/>
                  </a:lnTo>
                  <a:lnTo>
                    <a:pt x="391" y="3590"/>
                  </a:lnTo>
                  <a:lnTo>
                    <a:pt x="473" y="3611"/>
                  </a:lnTo>
                  <a:lnTo>
                    <a:pt x="493" y="3631"/>
                  </a:lnTo>
                  <a:lnTo>
                    <a:pt x="514" y="3672"/>
                  </a:lnTo>
                  <a:lnTo>
                    <a:pt x="596" y="3734"/>
                  </a:lnTo>
                  <a:lnTo>
                    <a:pt x="678" y="3755"/>
                  </a:lnTo>
                  <a:lnTo>
                    <a:pt x="780" y="3775"/>
                  </a:lnTo>
                  <a:lnTo>
                    <a:pt x="1068" y="3775"/>
                  </a:lnTo>
                  <a:lnTo>
                    <a:pt x="1170" y="3796"/>
                  </a:lnTo>
                  <a:lnTo>
                    <a:pt x="1252" y="3857"/>
                  </a:lnTo>
                  <a:lnTo>
                    <a:pt x="1334" y="3919"/>
                  </a:lnTo>
                  <a:lnTo>
                    <a:pt x="1416" y="3939"/>
                  </a:lnTo>
                  <a:lnTo>
                    <a:pt x="1519" y="3960"/>
                  </a:lnTo>
                  <a:lnTo>
                    <a:pt x="1601" y="3960"/>
                  </a:lnTo>
                  <a:lnTo>
                    <a:pt x="1703" y="3939"/>
                  </a:lnTo>
                  <a:lnTo>
                    <a:pt x="1806" y="3960"/>
                  </a:lnTo>
                  <a:lnTo>
                    <a:pt x="1888" y="3980"/>
                  </a:lnTo>
                  <a:lnTo>
                    <a:pt x="1970" y="4042"/>
                  </a:lnTo>
                  <a:lnTo>
                    <a:pt x="2032" y="4083"/>
                  </a:lnTo>
                  <a:lnTo>
                    <a:pt x="2114" y="4124"/>
                  </a:lnTo>
                  <a:lnTo>
                    <a:pt x="2257" y="4124"/>
                  </a:lnTo>
                  <a:lnTo>
                    <a:pt x="2401" y="4144"/>
                  </a:lnTo>
                  <a:lnTo>
                    <a:pt x="2483" y="4165"/>
                  </a:lnTo>
                  <a:lnTo>
                    <a:pt x="2530" y="4212"/>
                  </a:lnTo>
                  <a:lnTo>
                    <a:pt x="2586" y="4267"/>
                  </a:lnTo>
                  <a:lnTo>
                    <a:pt x="2647" y="4308"/>
                  </a:lnTo>
                  <a:lnTo>
                    <a:pt x="2811" y="4308"/>
                  </a:lnTo>
                  <a:lnTo>
                    <a:pt x="2955" y="4329"/>
                  </a:lnTo>
                  <a:lnTo>
                    <a:pt x="3016" y="4349"/>
                  </a:lnTo>
                  <a:lnTo>
                    <a:pt x="3078" y="4411"/>
                  </a:lnTo>
                  <a:lnTo>
                    <a:pt x="3078" y="4390"/>
                  </a:lnTo>
                  <a:lnTo>
                    <a:pt x="3119" y="4431"/>
                  </a:lnTo>
                  <a:lnTo>
                    <a:pt x="3160" y="4473"/>
                  </a:lnTo>
                  <a:lnTo>
                    <a:pt x="3263" y="4493"/>
                  </a:lnTo>
                  <a:lnTo>
                    <a:pt x="3365" y="4534"/>
                  </a:lnTo>
                  <a:lnTo>
                    <a:pt x="3447" y="4596"/>
                  </a:lnTo>
                  <a:lnTo>
                    <a:pt x="3488" y="4616"/>
                  </a:lnTo>
                  <a:lnTo>
                    <a:pt x="3529" y="4657"/>
                  </a:lnTo>
                  <a:lnTo>
                    <a:pt x="3632" y="4678"/>
                  </a:lnTo>
                  <a:lnTo>
                    <a:pt x="3734" y="4719"/>
                  </a:lnTo>
                  <a:lnTo>
                    <a:pt x="3775" y="4739"/>
                  </a:lnTo>
                  <a:lnTo>
                    <a:pt x="3816" y="4780"/>
                  </a:lnTo>
                  <a:lnTo>
                    <a:pt x="3898" y="4862"/>
                  </a:lnTo>
                  <a:lnTo>
                    <a:pt x="4001" y="4965"/>
                  </a:lnTo>
                  <a:lnTo>
                    <a:pt x="4001" y="4944"/>
                  </a:lnTo>
                  <a:lnTo>
                    <a:pt x="4083" y="5047"/>
                  </a:lnTo>
                  <a:lnTo>
                    <a:pt x="4186" y="5149"/>
                  </a:lnTo>
                  <a:lnTo>
                    <a:pt x="4206" y="5190"/>
                  </a:lnTo>
                  <a:lnTo>
                    <a:pt x="4247" y="5232"/>
                  </a:lnTo>
                  <a:lnTo>
                    <a:pt x="4268" y="5334"/>
                  </a:lnTo>
                  <a:lnTo>
                    <a:pt x="4309" y="5437"/>
                  </a:lnTo>
                  <a:lnTo>
                    <a:pt x="4329" y="5478"/>
                  </a:lnTo>
                  <a:lnTo>
                    <a:pt x="4370" y="5519"/>
                  </a:lnTo>
                  <a:lnTo>
                    <a:pt x="4370" y="5498"/>
                  </a:lnTo>
                  <a:lnTo>
                    <a:pt x="4432" y="5601"/>
                  </a:lnTo>
                  <a:lnTo>
                    <a:pt x="4493" y="5683"/>
                  </a:lnTo>
                  <a:lnTo>
                    <a:pt x="4534" y="5724"/>
                  </a:lnTo>
                  <a:lnTo>
                    <a:pt x="4657" y="5724"/>
                  </a:lnTo>
                  <a:lnTo>
                    <a:pt x="4719" y="5683"/>
                  </a:lnTo>
                  <a:lnTo>
                    <a:pt x="4801" y="5642"/>
                  </a:lnTo>
                  <a:lnTo>
                    <a:pt x="4904" y="5601"/>
                  </a:lnTo>
                  <a:lnTo>
                    <a:pt x="5293" y="5601"/>
                  </a:lnTo>
                  <a:lnTo>
                    <a:pt x="5375" y="5560"/>
                  </a:lnTo>
                  <a:lnTo>
                    <a:pt x="5458" y="5498"/>
                  </a:lnTo>
                  <a:lnTo>
                    <a:pt x="5519" y="5457"/>
                  </a:lnTo>
                  <a:lnTo>
                    <a:pt x="5581" y="5437"/>
                  </a:lnTo>
                  <a:lnTo>
                    <a:pt x="5745" y="5416"/>
                  </a:lnTo>
                  <a:lnTo>
                    <a:pt x="5888" y="5396"/>
                  </a:lnTo>
                  <a:lnTo>
                    <a:pt x="5950" y="5375"/>
                  </a:lnTo>
                  <a:lnTo>
                    <a:pt x="6011" y="5334"/>
                  </a:lnTo>
                  <a:lnTo>
                    <a:pt x="6073" y="5273"/>
                  </a:lnTo>
                  <a:lnTo>
                    <a:pt x="6134" y="5252"/>
                  </a:lnTo>
                  <a:lnTo>
                    <a:pt x="6278" y="5232"/>
                  </a:lnTo>
                  <a:lnTo>
                    <a:pt x="6442" y="5211"/>
                  </a:lnTo>
                  <a:lnTo>
                    <a:pt x="6504" y="5190"/>
                  </a:lnTo>
                  <a:lnTo>
                    <a:pt x="6565" y="5149"/>
                  </a:lnTo>
                  <a:lnTo>
                    <a:pt x="6627" y="5088"/>
                  </a:lnTo>
                  <a:lnTo>
                    <a:pt x="6688" y="5067"/>
                  </a:lnTo>
                  <a:lnTo>
                    <a:pt x="6832" y="5047"/>
                  </a:lnTo>
                  <a:lnTo>
                    <a:pt x="6996" y="5026"/>
                  </a:lnTo>
                  <a:lnTo>
                    <a:pt x="7058" y="5006"/>
                  </a:lnTo>
                  <a:lnTo>
                    <a:pt x="7119" y="4944"/>
                  </a:lnTo>
                  <a:lnTo>
                    <a:pt x="7099" y="4944"/>
                  </a:lnTo>
                  <a:lnTo>
                    <a:pt x="7201" y="4903"/>
                  </a:lnTo>
                  <a:lnTo>
                    <a:pt x="7304" y="4862"/>
                  </a:lnTo>
                  <a:lnTo>
                    <a:pt x="7386" y="4842"/>
                  </a:lnTo>
                  <a:lnTo>
                    <a:pt x="7488" y="4780"/>
                  </a:lnTo>
                  <a:lnTo>
                    <a:pt x="7570" y="4760"/>
                  </a:lnTo>
                  <a:lnTo>
                    <a:pt x="7632" y="4760"/>
                  </a:lnTo>
                  <a:lnTo>
                    <a:pt x="7735" y="4719"/>
                  </a:lnTo>
                  <a:lnTo>
                    <a:pt x="7837" y="4678"/>
                  </a:lnTo>
                  <a:lnTo>
                    <a:pt x="7940" y="4657"/>
                  </a:lnTo>
                  <a:lnTo>
                    <a:pt x="7981" y="4616"/>
                  </a:lnTo>
                  <a:lnTo>
                    <a:pt x="8022" y="4575"/>
                  </a:lnTo>
                  <a:lnTo>
                    <a:pt x="8022" y="4596"/>
                  </a:lnTo>
                  <a:lnTo>
                    <a:pt x="8063" y="4555"/>
                  </a:lnTo>
                  <a:lnTo>
                    <a:pt x="8083" y="4514"/>
                  </a:lnTo>
                  <a:lnTo>
                    <a:pt x="8124" y="4411"/>
                  </a:lnTo>
                  <a:lnTo>
                    <a:pt x="8165" y="4308"/>
                  </a:lnTo>
                  <a:lnTo>
                    <a:pt x="8206" y="4206"/>
                  </a:lnTo>
                  <a:lnTo>
                    <a:pt x="8206" y="4124"/>
                  </a:lnTo>
                  <a:lnTo>
                    <a:pt x="8227" y="4042"/>
                  </a:lnTo>
                  <a:lnTo>
                    <a:pt x="8288" y="3939"/>
                  </a:lnTo>
                  <a:lnTo>
                    <a:pt x="8309" y="3816"/>
                  </a:lnTo>
                  <a:lnTo>
                    <a:pt x="8309" y="3693"/>
                  </a:lnTo>
                  <a:lnTo>
                    <a:pt x="8309" y="3570"/>
                  </a:lnTo>
                  <a:lnTo>
                    <a:pt x="8309" y="3447"/>
                  </a:lnTo>
                  <a:lnTo>
                    <a:pt x="8309" y="3324"/>
                  </a:lnTo>
                  <a:lnTo>
                    <a:pt x="8329" y="3221"/>
                  </a:lnTo>
                  <a:lnTo>
                    <a:pt x="8391" y="3098"/>
                  </a:lnTo>
                  <a:lnTo>
                    <a:pt x="8391" y="3016"/>
                  </a:lnTo>
                  <a:lnTo>
                    <a:pt x="8391" y="2954"/>
                  </a:lnTo>
                  <a:lnTo>
                    <a:pt x="8432" y="2790"/>
                  </a:lnTo>
                  <a:lnTo>
                    <a:pt x="8473" y="2626"/>
                  </a:lnTo>
                  <a:lnTo>
                    <a:pt x="8494" y="2298"/>
                  </a:lnTo>
                  <a:lnTo>
                    <a:pt x="8514" y="1970"/>
                  </a:lnTo>
                  <a:lnTo>
                    <a:pt x="8494" y="1642"/>
                  </a:lnTo>
                  <a:lnTo>
                    <a:pt x="8473" y="1334"/>
                  </a:lnTo>
                  <a:lnTo>
                    <a:pt x="8473" y="1006"/>
                  </a:lnTo>
                  <a:lnTo>
                    <a:pt x="8514" y="677"/>
                  </a:lnTo>
                  <a:lnTo>
                    <a:pt x="8535" y="513"/>
                  </a:lnTo>
                  <a:lnTo>
                    <a:pt x="8576" y="349"/>
                  </a:lnTo>
                  <a:lnTo>
                    <a:pt x="8576" y="288"/>
                  </a:lnTo>
                  <a:lnTo>
                    <a:pt x="8576" y="206"/>
                  </a:lnTo>
                  <a:lnTo>
                    <a:pt x="8494" y="103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393250" y="3534700"/>
              <a:ext cx="12850" cy="21575"/>
            </a:xfrm>
            <a:custGeom>
              <a:rect b="b" l="l" r="r" t="t"/>
              <a:pathLst>
                <a:path extrusionOk="0" h="863" w="514">
                  <a:moveTo>
                    <a:pt x="267" y="1"/>
                  </a:moveTo>
                  <a:lnTo>
                    <a:pt x="164" y="21"/>
                  </a:lnTo>
                  <a:lnTo>
                    <a:pt x="82" y="62"/>
                  </a:lnTo>
                  <a:lnTo>
                    <a:pt x="41" y="83"/>
                  </a:lnTo>
                  <a:lnTo>
                    <a:pt x="21" y="103"/>
                  </a:lnTo>
                  <a:lnTo>
                    <a:pt x="0" y="144"/>
                  </a:lnTo>
                  <a:lnTo>
                    <a:pt x="0" y="185"/>
                  </a:lnTo>
                  <a:lnTo>
                    <a:pt x="21" y="226"/>
                  </a:lnTo>
                  <a:lnTo>
                    <a:pt x="103" y="288"/>
                  </a:lnTo>
                  <a:lnTo>
                    <a:pt x="164" y="349"/>
                  </a:lnTo>
                  <a:lnTo>
                    <a:pt x="205" y="431"/>
                  </a:lnTo>
                  <a:lnTo>
                    <a:pt x="226" y="514"/>
                  </a:lnTo>
                  <a:lnTo>
                    <a:pt x="246" y="698"/>
                  </a:lnTo>
                  <a:lnTo>
                    <a:pt x="288" y="862"/>
                  </a:lnTo>
                  <a:lnTo>
                    <a:pt x="411" y="780"/>
                  </a:lnTo>
                  <a:lnTo>
                    <a:pt x="472" y="452"/>
                  </a:lnTo>
                  <a:lnTo>
                    <a:pt x="513" y="349"/>
                  </a:lnTo>
                  <a:lnTo>
                    <a:pt x="513" y="267"/>
                  </a:lnTo>
                  <a:lnTo>
                    <a:pt x="493" y="185"/>
                  </a:lnTo>
                  <a:lnTo>
                    <a:pt x="452" y="83"/>
                  </a:lnTo>
                  <a:lnTo>
                    <a:pt x="349" y="21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7E48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017850" y="4620925"/>
              <a:ext cx="20025" cy="15400"/>
            </a:xfrm>
            <a:custGeom>
              <a:rect b="b" l="l" r="r" t="t"/>
              <a:pathLst>
                <a:path extrusionOk="0" h="616" w="801">
                  <a:moveTo>
                    <a:pt x="575" y="0"/>
                  </a:moveTo>
                  <a:lnTo>
                    <a:pt x="410" y="103"/>
                  </a:lnTo>
                  <a:lnTo>
                    <a:pt x="246" y="226"/>
                  </a:lnTo>
                  <a:lnTo>
                    <a:pt x="123" y="369"/>
                  </a:lnTo>
                  <a:lnTo>
                    <a:pt x="0" y="534"/>
                  </a:lnTo>
                  <a:lnTo>
                    <a:pt x="62" y="595"/>
                  </a:lnTo>
                  <a:lnTo>
                    <a:pt x="123" y="616"/>
                  </a:lnTo>
                  <a:lnTo>
                    <a:pt x="185" y="595"/>
                  </a:lnTo>
                  <a:lnTo>
                    <a:pt x="267" y="554"/>
                  </a:lnTo>
                  <a:lnTo>
                    <a:pt x="533" y="493"/>
                  </a:lnTo>
                  <a:lnTo>
                    <a:pt x="575" y="431"/>
                  </a:lnTo>
                  <a:lnTo>
                    <a:pt x="636" y="390"/>
                  </a:lnTo>
                  <a:lnTo>
                    <a:pt x="698" y="369"/>
                  </a:lnTo>
                  <a:lnTo>
                    <a:pt x="759" y="349"/>
                  </a:lnTo>
                  <a:lnTo>
                    <a:pt x="800" y="205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724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005025" y="4634250"/>
              <a:ext cx="19500" cy="11825"/>
            </a:xfrm>
            <a:custGeom>
              <a:rect b="b" l="l" r="r" t="t"/>
              <a:pathLst>
                <a:path extrusionOk="0" h="473" w="780">
                  <a:moveTo>
                    <a:pt x="513" y="1"/>
                  </a:moveTo>
                  <a:lnTo>
                    <a:pt x="411" y="21"/>
                  </a:lnTo>
                  <a:lnTo>
                    <a:pt x="329" y="42"/>
                  </a:lnTo>
                  <a:lnTo>
                    <a:pt x="246" y="83"/>
                  </a:lnTo>
                  <a:lnTo>
                    <a:pt x="164" y="124"/>
                  </a:lnTo>
                  <a:lnTo>
                    <a:pt x="103" y="206"/>
                  </a:lnTo>
                  <a:lnTo>
                    <a:pt x="62" y="267"/>
                  </a:lnTo>
                  <a:lnTo>
                    <a:pt x="21" y="370"/>
                  </a:lnTo>
                  <a:lnTo>
                    <a:pt x="0" y="472"/>
                  </a:lnTo>
                  <a:lnTo>
                    <a:pt x="349" y="370"/>
                  </a:lnTo>
                  <a:lnTo>
                    <a:pt x="431" y="288"/>
                  </a:lnTo>
                  <a:lnTo>
                    <a:pt x="513" y="226"/>
                  </a:lnTo>
                  <a:lnTo>
                    <a:pt x="616" y="185"/>
                  </a:lnTo>
                  <a:lnTo>
                    <a:pt x="718" y="185"/>
                  </a:lnTo>
                  <a:lnTo>
                    <a:pt x="780" y="21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784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1266525" y="3290075"/>
              <a:ext cx="1422650" cy="1544225"/>
            </a:xfrm>
            <a:custGeom>
              <a:rect b="b" l="l" r="r" t="t"/>
              <a:pathLst>
                <a:path extrusionOk="0" h="61769" w="56906">
                  <a:moveTo>
                    <a:pt x="46875" y="20699"/>
                  </a:moveTo>
                  <a:lnTo>
                    <a:pt x="47141" y="20761"/>
                  </a:lnTo>
                  <a:lnTo>
                    <a:pt x="47387" y="20843"/>
                  </a:lnTo>
                  <a:lnTo>
                    <a:pt x="47839" y="21048"/>
                  </a:lnTo>
                  <a:lnTo>
                    <a:pt x="48146" y="21171"/>
                  </a:lnTo>
                  <a:lnTo>
                    <a:pt x="48290" y="21273"/>
                  </a:lnTo>
                  <a:lnTo>
                    <a:pt x="48434" y="21376"/>
                  </a:lnTo>
                  <a:lnTo>
                    <a:pt x="48516" y="21458"/>
                  </a:lnTo>
                  <a:lnTo>
                    <a:pt x="48639" y="21540"/>
                  </a:lnTo>
                  <a:lnTo>
                    <a:pt x="48844" y="21704"/>
                  </a:lnTo>
                  <a:lnTo>
                    <a:pt x="49213" y="22033"/>
                  </a:lnTo>
                  <a:lnTo>
                    <a:pt x="49521" y="22402"/>
                  </a:lnTo>
                  <a:lnTo>
                    <a:pt x="49808" y="22792"/>
                  </a:lnTo>
                  <a:lnTo>
                    <a:pt x="50054" y="23202"/>
                  </a:lnTo>
                  <a:lnTo>
                    <a:pt x="50239" y="23571"/>
                  </a:lnTo>
                  <a:lnTo>
                    <a:pt x="50382" y="23961"/>
                  </a:lnTo>
                  <a:lnTo>
                    <a:pt x="50506" y="24330"/>
                  </a:lnTo>
                  <a:lnTo>
                    <a:pt x="50608" y="24720"/>
                  </a:lnTo>
                  <a:lnTo>
                    <a:pt x="50670" y="25130"/>
                  </a:lnTo>
                  <a:lnTo>
                    <a:pt x="50731" y="25520"/>
                  </a:lnTo>
                  <a:lnTo>
                    <a:pt x="50752" y="25930"/>
                  </a:lnTo>
                  <a:lnTo>
                    <a:pt x="50752" y="26340"/>
                  </a:lnTo>
                  <a:lnTo>
                    <a:pt x="50752" y="26730"/>
                  </a:lnTo>
                  <a:lnTo>
                    <a:pt x="50731" y="27140"/>
                  </a:lnTo>
                  <a:lnTo>
                    <a:pt x="50670" y="27920"/>
                  </a:lnTo>
                  <a:lnTo>
                    <a:pt x="50547" y="28700"/>
                  </a:lnTo>
                  <a:lnTo>
                    <a:pt x="50403" y="29479"/>
                  </a:lnTo>
                  <a:lnTo>
                    <a:pt x="50300" y="29930"/>
                  </a:lnTo>
                  <a:lnTo>
                    <a:pt x="50177" y="30361"/>
                  </a:lnTo>
                  <a:lnTo>
                    <a:pt x="50034" y="30812"/>
                  </a:lnTo>
                  <a:lnTo>
                    <a:pt x="49870" y="31243"/>
                  </a:lnTo>
                  <a:lnTo>
                    <a:pt x="49541" y="32084"/>
                  </a:lnTo>
                  <a:lnTo>
                    <a:pt x="49172" y="32925"/>
                  </a:lnTo>
                  <a:lnTo>
                    <a:pt x="48864" y="33582"/>
                  </a:lnTo>
                  <a:lnTo>
                    <a:pt x="48516" y="34218"/>
                  </a:lnTo>
                  <a:lnTo>
                    <a:pt x="48126" y="34854"/>
                  </a:lnTo>
                  <a:lnTo>
                    <a:pt x="47757" y="35469"/>
                  </a:lnTo>
                  <a:lnTo>
                    <a:pt x="47346" y="36085"/>
                  </a:lnTo>
                  <a:lnTo>
                    <a:pt x="46916" y="36700"/>
                  </a:lnTo>
                  <a:lnTo>
                    <a:pt x="46649" y="37069"/>
                  </a:lnTo>
                  <a:lnTo>
                    <a:pt x="46362" y="37418"/>
                  </a:lnTo>
                  <a:lnTo>
                    <a:pt x="46095" y="37746"/>
                  </a:lnTo>
                  <a:lnTo>
                    <a:pt x="45828" y="38054"/>
                  </a:lnTo>
                  <a:lnTo>
                    <a:pt x="45233" y="38710"/>
                  </a:lnTo>
                  <a:lnTo>
                    <a:pt x="44926" y="39018"/>
                  </a:lnTo>
                  <a:lnTo>
                    <a:pt x="44598" y="39305"/>
                  </a:lnTo>
                  <a:lnTo>
                    <a:pt x="44392" y="39490"/>
                  </a:lnTo>
                  <a:lnTo>
                    <a:pt x="44187" y="39675"/>
                  </a:lnTo>
                  <a:lnTo>
                    <a:pt x="43982" y="39859"/>
                  </a:lnTo>
                  <a:lnTo>
                    <a:pt x="43880" y="39941"/>
                  </a:lnTo>
                  <a:lnTo>
                    <a:pt x="43756" y="40003"/>
                  </a:lnTo>
                  <a:lnTo>
                    <a:pt x="43715" y="40023"/>
                  </a:lnTo>
                  <a:lnTo>
                    <a:pt x="43695" y="40044"/>
                  </a:lnTo>
                  <a:lnTo>
                    <a:pt x="43674" y="40126"/>
                  </a:lnTo>
                  <a:lnTo>
                    <a:pt x="43633" y="40187"/>
                  </a:lnTo>
                  <a:lnTo>
                    <a:pt x="43613" y="40228"/>
                  </a:lnTo>
                  <a:lnTo>
                    <a:pt x="43490" y="40249"/>
                  </a:lnTo>
                  <a:lnTo>
                    <a:pt x="43387" y="40290"/>
                  </a:lnTo>
                  <a:lnTo>
                    <a:pt x="43305" y="40351"/>
                  </a:lnTo>
                  <a:lnTo>
                    <a:pt x="43203" y="40413"/>
                  </a:lnTo>
                  <a:lnTo>
                    <a:pt x="43038" y="40557"/>
                  </a:lnTo>
                  <a:lnTo>
                    <a:pt x="42854" y="40700"/>
                  </a:lnTo>
                  <a:lnTo>
                    <a:pt x="42361" y="41008"/>
                  </a:lnTo>
                  <a:lnTo>
                    <a:pt x="41869" y="41336"/>
                  </a:lnTo>
                  <a:lnTo>
                    <a:pt x="41664" y="41459"/>
                  </a:lnTo>
                  <a:lnTo>
                    <a:pt x="41479" y="41562"/>
                  </a:lnTo>
                  <a:lnTo>
                    <a:pt x="41274" y="41705"/>
                  </a:lnTo>
                  <a:lnTo>
                    <a:pt x="41192" y="41787"/>
                  </a:lnTo>
                  <a:lnTo>
                    <a:pt x="41110" y="41890"/>
                  </a:lnTo>
                  <a:lnTo>
                    <a:pt x="41110" y="41787"/>
                  </a:lnTo>
                  <a:lnTo>
                    <a:pt x="41131" y="41685"/>
                  </a:lnTo>
                  <a:lnTo>
                    <a:pt x="41172" y="41521"/>
                  </a:lnTo>
                  <a:lnTo>
                    <a:pt x="41315" y="41213"/>
                  </a:lnTo>
                  <a:lnTo>
                    <a:pt x="41561" y="40516"/>
                  </a:lnTo>
                  <a:lnTo>
                    <a:pt x="41808" y="39798"/>
                  </a:lnTo>
                  <a:lnTo>
                    <a:pt x="42095" y="39039"/>
                  </a:lnTo>
                  <a:lnTo>
                    <a:pt x="42361" y="38259"/>
                  </a:lnTo>
                  <a:lnTo>
                    <a:pt x="42649" y="37397"/>
                  </a:lnTo>
                  <a:lnTo>
                    <a:pt x="42915" y="36536"/>
                  </a:lnTo>
                  <a:lnTo>
                    <a:pt x="43449" y="34813"/>
                  </a:lnTo>
                  <a:lnTo>
                    <a:pt x="43715" y="33869"/>
                  </a:lnTo>
                  <a:lnTo>
                    <a:pt x="43982" y="32925"/>
                  </a:lnTo>
                  <a:lnTo>
                    <a:pt x="44310" y="31613"/>
                  </a:lnTo>
                  <a:lnTo>
                    <a:pt x="44639" y="30279"/>
                  </a:lnTo>
                  <a:lnTo>
                    <a:pt x="45131" y="28310"/>
                  </a:lnTo>
                  <a:lnTo>
                    <a:pt x="45521" y="26648"/>
                  </a:lnTo>
                  <a:lnTo>
                    <a:pt x="45685" y="25807"/>
                  </a:lnTo>
                  <a:lnTo>
                    <a:pt x="45869" y="24945"/>
                  </a:lnTo>
                  <a:lnTo>
                    <a:pt x="46075" y="23817"/>
                  </a:lnTo>
                  <a:lnTo>
                    <a:pt x="46300" y="22668"/>
                  </a:lnTo>
                  <a:lnTo>
                    <a:pt x="46464" y="21766"/>
                  </a:lnTo>
                  <a:lnTo>
                    <a:pt x="46628" y="20843"/>
                  </a:lnTo>
                  <a:lnTo>
                    <a:pt x="46649" y="20761"/>
                  </a:lnTo>
                  <a:lnTo>
                    <a:pt x="46710" y="20699"/>
                  </a:lnTo>
                  <a:close/>
                  <a:moveTo>
                    <a:pt x="47675" y="17089"/>
                  </a:moveTo>
                  <a:lnTo>
                    <a:pt x="47941" y="17109"/>
                  </a:lnTo>
                  <a:lnTo>
                    <a:pt x="48495" y="17150"/>
                  </a:lnTo>
                  <a:lnTo>
                    <a:pt x="48864" y="17171"/>
                  </a:lnTo>
                  <a:lnTo>
                    <a:pt x="49213" y="17191"/>
                  </a:lnTo>
                  <a:lnTo>
                    <a:pt x="49582" y="17253"/>
                  </a:lnTo>
                  <a:lnTo>
                    <a:pt x="49931" y="17314"/>
                  </a:lnTo>
                  <a:lnTo>
                    <a:pt x="50280" y="17417"/>
                  </a:lnTo>
                  <a:lnTo>
                    <a:pt x="50629" y="17519"/>
                  </a:lnTo>
                  <a:lnTo>
                    <a:pt x="50977" y="17643"/>
                  </a:lnTo>
                  <a:lnTo>
                    <a:pt x="51326" y="17786"/>
                  </a:lnTo>
                  <a:lnTo>
                    <a:pt x="51839" y="18032"/>
                  </a:lnTo>
                  <a:lnTo>
                    <a:pt x="52311" y="18299"/>
                  </a:lnTo>
                  <a:lnTo>
                    <a:pt x="52783" y="18607"/>
                  </a:lnTo>
                  <a:lnTo>
                    <a:pt x="53213" y="18955"/>
                  </a:lnTo>
                  <a:lnTo>
                    <a:pt x="53624" y="19325"/>
                  </a:lnTo>
                  <a:lnTo>
                    <a:pt x="53808" y="19530"/>
                  </a:lnTo>
                  <a:lnTo>
                    <a:pt x="53993" y="19735"/>
                  </a:lnTo>
                  <a:lnTo>
                    <a:pt x="54177" y="19961"/>
                  </a:lnTo>
                  <a:lnTo>
                    <a:pt x="54342" y="20186"/>
                  </a:lnTo>
                  <a:lnTo>
                    <a:pt x="54506" y="20432"/>
                  </a:lnTo>
                  <a:lnTo>
                    <a:pt x="54649" y="20679"/>
                  </a:lnTo>
                  <a:lnTo>
                    <a:pt x="54772" y="20904"/>
                  </a:lnTo>
                  <a:lnTo>
                    <a:pt x="54875" y="21150"/>
                  </a:lnTo>
                  <a:lnTo>
                    <a:pt x="55060" y="21643"/>
                  </a:lnTo>
                  <a:lnTo>
                    <a:pt x="55224" y="22135"/>
                  </a:lnTo>
                  <a:lnTo>
                    <a:pt x="55347" y="22648"/>
                  </a:lnTo>
                  <a:lnTo>
                    <a:pt x="55449" y="23120"/>
                  </a:lnTo>
                  <a:lnTo>
                    <a:pt x="55531" y="23592"/>
                  </a:lnTo>
                  <a:lnTo>
                    <a:pt x="55593" y="24104"/>
                  </a:lnTo>
                  <a:lnTo>
                    <a:pt x="55613" y="24638"/>
                  </a:lnTo>
                  <a:lnTo>
                    <a:pt x="55654" y="24945"/>
                  </a:lnTo>
                  <a:lnTo>
                    <a:pt x="55675" y="25294"/>
                  </a:lnTo>
                  <a:lnTo>
                    <a:pt x="55654" y="26012"/>
                  </a:lnTo>
                  <a:lnTo>
                    <a:pt x="55613" y="26771"/>
                  </a:lnTo>
                  <a:lnTo>
                    <a:pt x="55531" y="27510"/>
                  </a:lnTo>
                  <a:lnTo>
                    <a:pt x="55449" y="28023"/>
                  </a:lnTo>
                  <a:lnTo>
                    <a:pt x="55367" y="28535"/>
                  </a:lnTo>
                  <a:lnTo>
                    <a:pt x="55265" y="29048"/>
                  </a:lnTo>
                  <a:lnTo>
                    <a:pt x="55162" y="29561"/>
                  </a:lnTo>
                  <a:lnTo>
                    <a:pt x="55019" y="30033"/>
                  </a:lnTo>
                  <a:lnTo>
                    <a:pt x="54895" y="30505"/>
                  </a:lnTo>
                  <a:lnTo>
                    <a:pt x="54588" y="31448"/>
                  </a:lnTo>
                  <a:lnTo>
                    <a:pt x="54403" y="32002"/>
                  </a:lnTo>
                  <a:lnTo>
                    <a:pt x="54198" y="32536"/>
                  </a:lnTo>
                  <a:lnTo>
                    <a:pt x="53767" y="33602"/>
                  </a:lnTo>
                  <a:lnTo>
                    <a:pt x="53583" y="33992"/>
                  </a:lnTo>
                  <a:lnTo>
                    <a:pt x="53377" y="34382"/>
                  </a:lnTo>
                  <a:lnTo>
                    <a:pt x="52967" y="35141"/>
                  </a:lnTo>
                  <a:lnTo>
                    <a:pt x="52721" y="35613"/>
                  </a:lnTo>
                  <a:lnTo>
                    <a:pt x="52434" y="36064"/>
                  </a:lnTo>
                  <a:lnTo>
                    <a:pt x="52167" y="36536"/>
                  </a:lnTo>
                  <a:lnTo>
                    <a:pt x="51859" y="36987"/>
                  </a:lnTo>
                  <a:lnTo>
                    <a:pt x="51429" y="37644"/>
                  </a:lnTo>
                  <a:lnTo>
                    <a:pt x="51203" y="37972"/>
                  </a:lnTo>
                  <a:lnTo>
                    <a:pt x="50977" y="38300"/>
                  </a:lnTo>
                  <a:lnTo>
                    <a:pt x="50690" y="38649"/>
                  </a:lnTo>
                  <a:lnTo>
                    <a:pt x="50403" y="38998"/>
                  </a:lnTo>
                  <a:lnTo>
                    <a:pt x="50116" y="39326"/>
                  </a:lnTo>
                  <a:lnTo>
                    <a:pt x="49829" y="39675"/>
                  </a:lnTo>
                  <a:lnTo>
                    <a:pt x="49685" y="39859"/>
                  </a:lnTo>
                  <a:lnTo>
                    <a:pt x="49603" y="39962"/>
                  </a:lnTo>
                  <a:lnTo>
                    <a:pt x="49562" y="40064"/>
                  </a:lnTo>
                  <a:lnTo>
                    <a:pt x="49541" y="40126"/>
                  </a:lnTo>
                  <a:lnTo>
                    <a:pt x="49500" y="40146"/>
                  </a:lnTo>
                  <a:lnTo>
                    <a:pt x="49418" y="40187"/>
                  </a:lnTo>
                  <a:lnTo>
                    <a:pt x="49336" y="40228"/>
                  </a:lnTo>
                  <a:lnTo>
                    <a:pt x="49316" y="40269"/>
                  </a:lnTo>
                  <a:lnTo>
                    <a:pt x="49295" y="40290"/>
                  </a:lnTo>
                  <a:lnTo>
                    <a:pt x="49234" y="40413"/>
                  </a:lnTo>
                  <a:lnTo>
                    <a:pt x="49172" y="40495"/>
                  </a:lnTo>
                  <a:lnTo>
                    <a:pt x="49111" y="40577"/>
                  </a:lnTo>
                  <a:lnTo>
                    <a:pt x="49008" y="40639"/>
                  </a:lnTo>
                  <a:lnTo>
                    <a:pt x="48844" y="40782"/>
                  </a:lnTo>
                  <a:lnTo>
                    <a:pt x="48762" y="40864"/>
                  </a:lnTo>
                  <a:lnTo>
                    <a:pt x="48700" y="40967"/>
                  </a:lnTo>
                  <a:lnTo>
                    <a:pt x="48598" y="41110"/>
                  </a:lnTo>
                  <a:lnTo>
                    <a:pt x="48454" y="41234"/>
                  </a:lnTo>
                  <a:lnTo>
                    <a:pt x="48167" y="41480"/>
                  </a:lnTo>
                  <a:lnTo>
                    <a:pt x="48003" y="41603"/>
                  </a:lnTo>
                  <a:lnTo>
                    <a:pt x="47941" y="41664"/>
                  </a:lnTo>
                  <a:lnTo>
                    <a:pt x="47900" y="41767"/>
                  </a:lnTo>
                  <a:lnTo>
                    <a:pt x="47880" y="41808"/>
                  </a:lnTo>
                  <a:lnTo>
                    <a:pt x="47859" y="41828"/>
                  </a:lnTo>
                  <a:lnTo>
                    <a:pt x="47798" y="41849"/>
                  </a:lnTo>
                  <a:lnTo>
                    <a:pt x="47736" y="41869"/>
                  </a:lnTo>
                  <a:lnTo>
                    <a:pt x="47695" y="41869"/>
                  </a:lnTo>
                  <a:lnTo>
                    <a:pt x="47675" y="41890"/>
                  </a:lnTo>
                  <a:lnTo>
                    <a:pt x="47613" y="42013"/>
                  </a:lnTo>
                  <a:lnTo>
                    <a:pt x="47510" y="42095"/>
                  </a:lnTo>
                  <a:lnTo>
                    <a:pt x="47428" y="42177"/>
                  </a:lnTo>
                  <a:lnTo>
                    <a:pt x="47305" y="42239"/>
                  </a:lnTo>
                  <a:lnTo>
                    <a:pt x="47080" y="42382"/>
                  </a:lnTo>
                  <a:lnTo>
                    <a:pt x="46977" y="42464"/>
                  </a:lnTo>
                  <a:lnTo>
                    <a:pt x="46895" y="42567"/>
                  </a:lnTo>
                  <a:lnTo>
                    <a:pt x="46772" y="42711"/>
                  </a:lnTo>
                  <a:lnTo>
                    <a:pt x="46628" y="42854"/>
                  </a:lnTo>
                  <a:lnTo>
                    <a:pt x="46464" y="42957"/>
                  </a:lnTo>
                  <a:lnTo>
                    <a:pt x="46362" y="42998"/>
                  </a:lnTo>
                  <a:lnTo>
                    <a:pt x="46259" y="43039"/>
                  </a:lnTo>
                  <a:lnTo>
                    <a:pt x="46198" y="43080"/>
                  </a:lnTo>
                  <a:lnTo>
                    <a:pt x="46136" y="43121"/>
                  </a:lnTo>
                  <a:lnTo>
                    <a:pt x="46033" y="43244"/>
                  </a:lnTo>
                  <a:lnTo>
                    <a:pt x="45992" y="43285"/>
                  </a:lnTo>
                  <a:lnTo>
                    <a:pt x="45931" y="43326"/>
                  </a:lnTo>
                  <a:lnTo>
                    <a:pt x="45808" y="43388"/>
                  </a:lnTo>
                  <a:lnTo>
                    <a:pt x="45767" y="43429"/>
                  </a:lnTo>
                  <a:lnTo>
                    <a:pt x="45705" y="43470"/>
                  </a:lnTo>
                  <a:lnTo>
                    <a:pt x="45685" y="43531"/>
                  </a:lnTo>
                  <a:lnTo>
                    <a:pt x="45664" y="43613"/>
                  </a:lnTo>
                  <a:lnTo>
                    <a:pt x="45664" y="43654"/>
                  </a:lnTo>
                  <a:lnTo>
                    <a:pt x="45644" y="43675"/>
                  </a:lnTo>
                  <a:lnTo>
                    <a:pt x="45439" y="43675"/>
                  </a:lnTo>
                  <a:lnTo>
                    <a:pt x="45315" y="43695"/>
                  </a:lnTo>
                  <a:lnTo>
                    <a:pt x="45213" y="43736"/>
                  </a:lnTo>
                  <a:lnTo>
                    <a:pt x="45131" y="43798"/>
                  </a:lnTo>
                  <a:lnTo>
                    <a:pt x="44926" y="43941"/>
                  </a:lnTo>
                  <a:lnTo>
                    <a:pt x="44741" y="44064"/>
                  </a:lnTo>
                  <a:lnTo>
                    <a:pt x="44618" y="44126"/>
                  </a:lnTo>
                  <a:lnTo>
                    <a:pt x="44515" y="44208"/>
                  </a:lnTo>
                  <a:lnTo>
                    <a:pt x="44310" y="44393"/>
                  </a:lnTo>
                  <a:lnTo>
                    <a:pt x="44269" y="44434"/>
                  </a:lnTo>
                  <a:lnTo>
                    <a:pt x="44208" y="44475"/>
                  </a:lnTo>
                  <a:lnTo>
                    <a:pt x="44167" y="44475"/>
                  </a:lnTo>
                  <a:lnTo>
                    <a:pt x="44105" y="44454"/>
                  </a:lnTo>
                  <a:lnTo>
                    <a:pt x="44044" y="44454"/>
                  </a:lnTo>
                  <a:lnTo>
                    <a:pt x="43982" y="44475"/>
                  </a:lnTo>
                  <a:lnTo>
                    <a:pt x="43921" y="44495"/>
                  </a:lnTo>
                  <a:lnTo>
                    <a:pt x="43880" y="44536"/>
                  </a:lnTo>
                  <a:lnTo>
                    <a:pt x="43859" y="44598"/>
                  </a:lnTo>
                  <a:lnTo>
                    <a:pt x="43797" y="44618"/>
                  </a:lnTo>
                  <a:lnTo>
                    <a:pt x="43695" y="44659"/>
                  </a:lnTo>
                  <a:lnTo>
                    <a:pt x="43572" y="44680"/>
                  </a:lnTo>
                  <a:lnTo>
                    <a:pt x="43469" y="44721"/>
                  </a:lnTo>
                  <a:lnTo>
                    <a:pt x="43244" y="44824"/>
                  </a:lnTo>
                  <a:lnTo>
                    <a:pt x="43018" y="44926"/>
                  </a:lnTo>
                  <a:lnTo>
                    <a:pt x="42813" y="45029"/>
                  </a:lnTo>
                  <a:lnTo>
                    <a:pt x="42669" y="45090"/>
                  </a:lnTo>
                  <a:lnTo>
                    <a:pt x="42526" y="45152"/>
                  </a:lnTo>
                  <a:lnTo>
                    <a:pt x="42382" y="45213"/>
                  </a:lnTo>
                  <a:lnTo>
                    <a:pt x="42218" y="45254"/>
                  </a:lnTo>
                  <a:lnTo>
                    <a:pt x="42095" y="45295"/>
                  </a:lnTo>
                  <a:lnTo>
                    <a:pt x="41972" y="45357"/>
                  </a:lnTo>
                  <a:lnTo>
                    <a:pt x="41828" y="45418"/>
                  </a:lnTo>
                  <a:lnTo>
                    <a:pt x="41767" y="45439"/>
                  </a:lnTo>
                  <a:lnTo>
                    <a:pt x="41685" y="45439"/>
                  </a:lnTo>
                  <a:lnTo>
                    <a:pt x="41602" y="45459"/>
                  </a:lnTo>
                  <a:lnTo>
                    <a:pt x="41500" y="45480"/>
                  </a:lnTo>
                  <a:lnTo>
                    <a:pt x="41397" y="45500"/>
                  </a:lnTo>
                  <a:lnTo>
                    <a:pt x="41274" y="45541"/>
                  </a:lnTo>
                  <a:lnTo>
                    <a:pt x="41069" y="45624"/>
                  </a:lnTo>
                  <a:lnTo>
                    <a:pt x="40843" y="45685"/>
                  </a:lnTo>
                  <a:lnTo>
                    <a:pt x="40597" y="45726"/>
                  </a:lnTo>
                  <a:lnTo>
                    <a:pt x="40125" y="45808"/>
                  </a:lnTo>
                  <a:lnTo>
                    <a:pt x="39818" y="45849"/>
                  </a:lnTo>
                  <a:lnTo>
                    <a:pt x="39674" y="45870"/>
                  </a:lnTo>
                  <a:lnTo>
                    <a:pt x="39592" y="45911"/>
                  </a:lnTo>
                  <a:lnTo>
                    <a:pt x="39531" y="45952"/>
                  </a:lnTo>
                  <a:lnTo>
                    <a:pt x="39490" y="45972"/>
                  </a:lnTo>
                  <a:lnTo>
                    <a:pt x="39449" y="45993"/>
                  </a:lnTo>
                  <a:lnTo>
                    <a:pt x="39407" y="45972"/>
                  </a:lnTo>
                  <a:lnTo>
                    <a:pt x="39366" y="45952"/>
                  </a:lnTo>
                  <a:lnTo>
                    <a:pt x="39346" y="45911"/>
                  </a:lnTo>
                  <a:lnTo>
                    <a:pt x="39325" y="45870"/>
                  </a:lnTo>
                  <a:lnTo>
                    <a:pt x="39346" y="45829"/>
                  </a:lnTo>
                  <a:lnTo>
                    <a:pt x="39366" y="45767"/>
                  </a:lnTo>
                  <a:lnTo>
                    <a:pt x="39674" y="45131"/>
                  </a:lnTo>
                  <a:lnTo>
                    <a:pt x="39982" y="44475"/>
                  </a:lnTo>
                  <a:lnTo>
                    <a:pt x="40249" y="43798"/>
                  </a:lnTo>
                  <a:lnTo>
                    <a:pt x="40536" y="43141"/>
                  </a:lnTo>
                  <a:lnTo>
                    <a:pt x="40577" y="43059"/>
                  </a:lnTo>
                  <a:lnTo>
                    <a:pt x="40638" y="42998"/>
                  </a:lnTo>
                  <a:lnTo>
                    <a:pt x="40700" y="42957"/>
                  </a:lnTo>
                  <a:lnTo>
                    <a:pt x="40761" y="42936"/>
                  </a:lnTo>
                  <a:lnTo>
                    <a:pt x="41110" y="42813"/>
                  </a:lnTo>
                  <a:lnTo>
                    <a:pt x="41295" y="42752"/>
                  </a:lnTo>
                  <a:lnTo>
                    <a:pt x="41438" y="42670"/>
                  </a:lnTo>
                  <a:lnTo>
                    <a:pt x="41664" y="42567"/>
                  </a:lnTo>
                  <a:lnTo>
                    <a:pt x="41910" y="42485"/>
                  </a:lnTo>
                  <a:lnTo>
                    <a:pt x="42136" y="42382"/>
                  </a:lnTo>
                  <a:lnTo>
                    <a:pt x="42382" y="42280"/>
                  </a:lnTo>
                  <a:lnTo>
                    <a:pt x="42731" y="42075"/>
                  </a:lnTo>
                  <a:lnTo>
                    <a:pt x="43079" y="41869"/>
                  </a:lnTo>
                  <a:lnTo>
                    <a:pt x="43244" y="41767"/>
                  </a:lnTo>
                  <a:lnTo>
                    <a:pt x="43387" y="41664"/>
                  </a:lnTo>
                  <a:lnTo>
                    <a:pt x="43695" y="41439"/>
                  </a:lnTo>
                  <a:lnTo>
                    <a:pt x="44126" y="41110"/>
                  </a:lnTo>
                  <a:lnTo>
                    <a:pt x="44351" y="40946"/>
                  </a:lnTo>
                  <a:lnTo>
                    <a:pt x="44556" y="40762"/>
                  </a:lnTo>
                  <a:lnTo>
                    <a:pt x="44823" y="40516"/>
                  </a:lnTo>
                  <a:lnTo>
                    <a:pt x="45090" y="40290"/>
                  </a:lnTo>
                  <a:lnTo>
                    <a:pt x="45377" y="40023"/>
                  </a:lnTo>
                  <a:lnTo>
                    <a:pt x="45623" y="39757"/>
                  </a:lnTo>
                  <a:lnTo>
                    <a:pt x="45869" y="39510"/>
                  </a:lnTo>
                  <a:lnTo>
                    <a:pt x="46116" y="39285"/>
                  </a:lnTo>
                  <a:lnTo>
                    <a:pt x="46259" y="39141"/>
                  </a:lnTo>
                  <a:lnTo>
                    <a:pt x="46382" y="39018"/>
                  </a:lnTo>
                  <a:lnTo>
                    <a:pt x="46587" y="38710"/>
                  </a:lnTo>
                  <a:lnTo>
                    <a:pt x="46669" y="38608"/>
                  </a:lnTo>
                  <a:lnTo>
                    <a:pt x="46710" y="38567"/>
                  </a:lnTo>
                  <a:lnTo>
                    <a:pt x="46751" y="38526"/>
                  </a:lnTo>
                  <a:lnTo>
                    <a:pt x="46854" y="38464"/>
                  </a:lnTo>
                  <a:lnTo>
                    <a:pt x="46957" y="38403"/>
                  </a:lnTo>
                  <a:lnTo>
                    <a:pt x="47100" y="38218"/>
                  </a:lnTo>
                  <a:lnTo>
                    <a:pt x="47244" y="38033"/>
                  </a:lnTo>
                  <a:lnTo>
                    <a:pt x="47387" y="37849"/>
                  </a:lnTo>
                  <a:lnTo>
                    <a:pt x="47634" y="37521"/>
                  </a:lnTo>
                  <a:lnTo>
                    <a:pt x="47900" y="37192"/>
                  </a:lnTo>
                  <a:lnTo>
                    <a:pt x="48372" y="36515"/>
                  </a:lnTo>
                  <a:lnTo>
                    <a:pt x="48823" y="35818"/>
                  </a:lnTo>
                  <a:lnTo>
                    <a:pt x="49254" y="35100"/>
                  </a:lnTo>
                  <a:lnTo>
                    <a:pt x="49644" y="34361"/>
                  </a:lnTo>
                  <a:lnTo>
                    <a:pt x="50013" y="33602"/>
                  </a:lnTo>
                  <a:lnTo>
                    <a:pt x="50341" y="32843"/>
                  </a:lnTo>
                  <a:lnTo>
                    <a:pt x="50649" y="32064"/>
                  </a:lnTo>
                  <a:lnTo>
                    <a:pt x="50936" y="31264"/>
                  </a:lnTo>
                  <a:lnTo>
                    <a:pt x="51182" y="30464"/>
                  </a:lnTo>
                  <a:lnTo>
                    <a:pt x="51367" y="29807"/>
                  </a:lnTo>
                  <a:lnTo>
                    <a:pt x="51511" y="29151"/>
                  </a:lnTo>
                  <a:lnTo>
                    <a:pt x="51634" y="28474"/>
                  </a:lnTo>
                  <a:lnTo>
                    <a:pt x="51716" y="27797"/>
                  </a:lnTo>
                  <a:lnTo>
                    <a:pt x="51757" y="27182"/>
                  </a:lnTo>
                  <a:lnTo>
                    <a:pt x="51777" y="26566"/>
                  </a:lnTo>
                  <a:lnTo>
                    <a:pt x="51757" y="25951"/>
                  </a:lnTo>
                  <a:lnTo>
                    <a:pt x="51716" y="25335"/>
                  </a:lnTo>
                  <a:lnTo>
                    <a:pt x="51634" y="24843"/>
                  </a:lnTo>
                  <a:lnTo>
                    <a:pt x="51531" y="24330"/>
                  </a:lnTo>
                  <a:lnTo>
                    <a:pt x="51408" y="23838"/>
                  </a:lnTo>
                  <a:lnTo>
                    <a:pt x="51244" y="23366"/>
                  </a:lnTo>
                  <a:lnTo>
                    <a:pt x="51121" y="23017"/>
                  </a:lnTo>
                  <a:lnTo>
                    <a:pt x="50977" y="22689"/>
                  </a:lnTo>
                  <a:lnTo>
                    <a:pt x="50793" y="22361"/>
                  </a:lnTo>
                  <a:lnTo>
                    <a:pt x="50588" y="22053"/>
                  </a:lnTo>
                  <a:lnTo>
                    <a:pt x="50321" y="21704"/>
                  </a:lnTo>
                  <a:lnTo>
                    <a:pt x="50013" y="21376"/>
                  </a:lnTo>
                  <a:lnTo>
                    <a:pt x="49870" y="21212"/>
                  </a:lnTo>
                  <a:lnTo>
                    <a:pt x="49685" y="21068"/>
                  </a:lnTo>
                  <a:lnTo>
                    <a:pt x="49521" y="20925"/>
                  </a:lnTo>
                  <a:lnTo>
                    <a:pt x="49316" y="20802"/>
                  </a:lnTo>
                  <a:lnTo>
                    <a:pt x="48926" y="20597"/>
                  </a:lnTo>
                  <a:lnTo>
                    <a:pt x="48516" y="20391"/>
                  </a:lnTo>
                  <a:lnTo>
                    <a:pt x="48290" y="20309"/>
                  </a:lnTo>
                  <a:lnTo>
                    <a:pt x="48064" y="20248"/>
                  </a:lnTo>
                  <a:lnTo>
                    <a:pt x="47818" y="20207"/>
                  </a:lnTo>
                  <a:lnTo>
                    <a:pt x="47572" y="20145"/>
                  </a:lnTo>
                  <a:lnTo>
                    <a:pt x="47449" y="20125"/>
                  </a:lnTo>
                  <a:lnTo>
                    <a:pt x="46977" y="20125"/>
                  </a:lnTo>
                  <a:lnTo>
                    <a:pt x="46895" y="20104"/>
                  </a:lnTo>
                  <a:lnTo>
                    <a:pt x="46854" y="20063"/>
                  </a:lnTo>
                  <a:lnTo>
                    <a:pt x="46813" y="20022"/>
                  </a:lnTo>
                  <a:lnTo>
                    <a:pt x="46772" y="19981"/>
                  </a:lnTo>
                  <a:lnTo>
                    <a:pt x="46772" y="19899"/>
                  </a:lnTo>
                  <a:lnTo>
                    <a:pt x="46813" y="19735"/>
                  </a:lnTo>
                  <a:lnTo>
                    <a:pt x="46916" y="19325"/>
                  </a:lnTo>
                  <a:lnTo>
                    <a:pt x="46998" y="18914"/>
                  </a:lnTo>
                  <a:lnTo>
                    <a:pt x="47121" y="18073"/>
                  </a:lnTo>
                  <a:lnTo>
                    <a:pt x="47182" y="17663"/>
                  </a:lnTo>
                  <a:lnTo>
                    <a:pt x="47244" y="17232"/>
                  </a:lnTo>
                  <a:lnTo>
                    <a:pt x="47264" y="17191"/>
                  </a:lnTo>
                  <a:lnTo>
                    <a:pt x="47305" y="17150"/>
                  </a:lnTo>
                  <a:lnTo>
                    <a:pt x="47346" y="17130"/>
                  </a:lnTo>
                  <a:lnTo>
                    <a:pt x="47387" y="17130"/>
                  </a:lnTo>
                  <a:lnTo>
                    <a:pt x="47675" y="17089"/>
                  </a:lnTo>
                  <a:close/>
                  <a:moveTo>
                    <a:pt x="24330" y="1026"/>
                  </a:moveTo>
                  <a:lnTo>
                    <a:pt x="25191" y="1047"/>
                  </a:lnTo>
                  <a:lnTo>
                    <a:pt x="26032" y="1067"/>
                  </a:lnTo>
                  <a:lnTo>
                    <a:pt x="26873" y="1088"/>
                  </a:lnTo>
                  <a:lnTo>
                    <a:pt x="27653" y="1088"/>
                  </a:lnTo>
                  <a:lnTo>
                    <a:pt x="28412" y="1108"/>
                  </a:lnTo>
                  <a:lnTo>
                    <a:pt x="29951" y="1149"/>
                  </a:lnTo>
                  <a:lnTo>
                    <a:pt x="32022" y="1211"/>
                  </a:lnTo>
                  <a:lnTo>
                    <a:pt x="33048" y="1272"/>
                  </a:lnTo>
                  <a:lnTo>
                    <a:pt x="34094" y="1334"/>
                  </a:lnTo>
                  <a:lnTo>
                    <a:pt x="35223" y="1437"/>
                  </a:lnTo>
                  <a:lnTo>
                    <a:pt x="36351" y="1560"/>
                  </a:lnTo>
                  <a:lnTo>
                    <a:pt x="37479" y="1683"/>
                  </a:lnTo>
                  <a:lnTo>
                    <a:pt x="38607" y="1826"/>
                  </a:lnTo>
                  <a:lnTo>
                    <a:pt x="39654" y="1990"/>
                  </a:lnTo>
                  <a:lnTo>
                    <a:pt x="40700" y="2175"/>
                  </a:lnTo>
                  <a:lnTo>
                    <a:pt x="41746" y="2360"/>
                  </a:lnTo>
                  <a:lnTo>
                    <a:pt x="42772" y="2585"/>
                  </a:lnTo>
                  <a:lnTo>
                    <a:pt x="43797" y="2790"/>
                  </a:lnTo>
                  <a:lnTo>
                    <a:pt x="44803" y="3037"/>
                  </a:lnTo>
                  <a:lnTo>
                    <a:pt x="45295" y="3160"/>
                  </a:lnTo>
                  <a:lnTo>
                    <a:pt x="45787" y="3324"/>
                  </a:lnTo>
                  <a:lnTo>
                    <a:pt x="46280" y="3488"/>
                  </a:lnTo>
                  <a:lnTo>
                    <a:pt x="46751" y="3673"/>
                  </a:lnTo>
                  <a:lnTo>
                    <a:pt x="47018" y="3796"/>
                  </a:lnTo>
                  <a:lnTo>
                    <a:pt x="47285" y="3919"/>
                  </a:lnTo>
                  <a:lnTo>
                    <a:pt x="47469" y="4001"/>
                  </a:lnTo>
                  <a:lnTo>
                    <a:pt x="47510" y="4042"/>
                  </a:lnTo>
                  <a:lnTo>
                    <a:pt x="47552" y="4103"/>
                  </a:lnTo>
                  <a:lnTo>
                    <a:pt x="47572" y="4144"/>
                  </a:lnTo>
                  <a:lnTo>
                    <a:pt x="47552" y="4206"/>
                  </a:lnTo>
                  <a:lnTo>
                    <a:pt x="47490" y="4391"/>
                  </a:lnTo>
                  <a:lnTo>
                    <a:pt x="47428" y="4534"/>
                  </a:lnTo>
                  <a:lnTo>
                    <a:pt x="47428" y="4657"/>
                  </a:lnTo>
                  <a:lnTo>
                    <a:pt x="47428" y="4780"/>
                  </a:lnTo>
                  <a:lnTo>
                    <a:pt x="47449" y="4903"/>
                  </a:lnTo>
                  <a:lnTo>
                    <a:pt x="47490" y="5150"/>
                  </a:lnTo>
                  <a:lnTo>
                    <a:pt x="47490" y="5396"/>
                  </a:lnTo>
                  <a:lnTo>
                    <a:pt x="47469" y="5621"/>
                  </a:lnTo>
                  <a:lnTo>
                    <a:pt x="47428" y="5868"/>
                  </a:lnTo>
                  <a:lnTo>
                    <a:pt x="47346" y="6380"/>
                  </a:lnTo>
                  <a:lnTo>
                    <a:pt x="47285" y="6893"/>
                  </a:lnTo>
                  <a:lnTo>
                    <a:pt x="47203" y="7939"/>
                  </a:lnTo>
                  <a:lnTo>
                    <a:pt x="47080" y="9457"/>
                  </a:lnTo>
                  <a:lnTo>
                    <a:pt x="46998" y="10196"/>
                  </a:lnTo>
                  <a:lnTo>
                    <a:pt x="46895" y="10955"/>
                  </a:lnTo>
                  <a:lnTo>
                    <a:pt x="46854" y="11447"/>
                  </a:lnTo>
                  <a:lnTo>
                    <a:pt x="46813" y="11940"/>
                  </a:lnTo>
                  <a:lnTo>
                    <a:pt x="46751" y="12555"/>
                  </a:lnTo>
                  <a:lnTo>
                    <a:pt x="46649" y="13150"/>
                  </a:lnTo>
                  <a:lnTo>
                    <a:pt x="46567" y="13765"/>
                  </a:lnTo>
                  <a:lnTo>
                    <a:pt x="46505" y="14360"/>
                  </a:lnTo>
                  <a:lnTo>
                    <a:pt x="46464" y="14750"/>
                  </a:lnTo>
                  <a:lnTo>
                    <a:pt x="46403" y="15119"/>
                  </a:lnTo>
                  <a:lnTo>
                    <a:pt x="46259" y="15878"/>
                  </a:lnTo>
                  <a:lnTo>
                    <a:pt x="46116" y="16617"/>
                  </a:lnTo>
                  <a:lnTo>
                    <a:pt x="46054" y="17007"/>
                  </a:lnTo>
                  <a:lnTo>
                    <a:pt x="45992" y="17376"/>
                  </a:lnTo>
                  <a:lnTo>
                    <a:pt x="45931" y="17848"/>
                  </a:lnTo>
                  <a:lnTo>
                    <a:pt x="45828" y="18319"/>
                  </a:lnTo>
                  <a:lnTo>
                    <a:pt x="45746" y="18771"/>
                  </a:lnTo>
                  <a:lnTo>
                    <a:pt x="45664" y="19243"/>
                  </a:lnTo>
                  <a:lnTo>
                    <a:pt x="45295" y="21253"/>
                  </a:lnTo>
                  <a:lnTo>
                    <a:pt x="45069" y="22545"/>
                  </a:lnTo>
                  <a:lnTo>
                    <a:pt x="44803" y="23838"/>
                  </a:lnTo>
                  <a:lnTo>
                    <a:pt x="44454" y="25643"/>
                  </a:lnTo>
                  <a:lnTo>
                    <a:pt x="44105" y="27448"/>
                  </a:lnTo>
                  <a:lnTo>
                    <a:pt x="43982" y="28105"/>
                  </a:lnTo>
                  <a:lnTo>
                    <a:pt x="43818" y="28741"/>
                  </a:lnTo>
                  <a:lnTo>
                    <a:pt x="43510" y="30053"/>
                  </a:lnTo>
                  <a:lnTo>
                    <a:pt x="43264" y="31038"/>
                  </a:lnTo>
                  <a:lnTo>
                    <a:pt x="43018" y="32002"/>
                  </a:lnTo>
                  <a:lnTo>
                    <a:pt x="42464" y="33951"/>
                  </a:lnTo>
                  <a:lnTo>
                    <a:pt x="42177" y="34874"/>
                  </a:lnTo>
                  <a:lnTo>
                    <a:pt x="41910" y="35797"/>
                  </a:lnTo>
                  <a:lnTo>
                    <a:pt x="41767" y="36351"/>
                  </a:lnTo>
                  <a:lnTo>
                    <a:pt x="41582" y="36885"/>
                  </a:lnTo>
                  <a:lnTo>
                    <a:pt x="41397" y="37418"/>
                  </a:lnTo>
                  <a:lnTo>
                    <a:pt x="41213" y="37972"/>
                  </a:lnTo>
                  <a:lnTo>
                    <a:pt x="40987" y="38710"/>
                  </a:lnTo>
                  <a:lnTo>
                    <a:pt x="40720" y="39449"/>
                  </a:lnTo>
                  <a:lnTo>
                    <a:pt x="40454" y="40167"/>
                  </a:lnTo>
                  <a:lnTo>
                    <a:pt x="40187" y="40905"/>
                  </a:lnTo>
                  <a:lnTo>
                    <a:pt x="39982" y="41459"/>
                  </a:lnTo>
                  <a:lnTo>
                    <a:pt x="39777" y="41993"/>
                  </a:lnTo>
                  <a:lnTo>
                    <a:pt x="39325" y="43039"/>
                  </a:lnTo>
                  <a:lnTo>
                    <a:pt x="38874" y="44106"/>
                  </a:lnTo>
                  <a:lnTo>
                    <a:pt x="38423" y="45152"/>
                  </a:lnTo>
                  <a:lnTo>
                    <a:pt x="38156" y="45767"/>
                  </a:lnTo>
                  <a:lnTo>
                    <a:pt x="37848" y="46362"/>
                  </a:lnTo>
                  <a:lnTo>
                    <a:pt x="37561" y="46936"/>
                  </a:lnTo>
                  <a:lnTo>
                    <a:pt x="37274" y="47531"/>
                  </a:lnTo>
                  <a:lnTo>
                    <a:pt x="36905" y="48290"/>
                  </a:lnTo>
                  <a:lnTo>
                    <a:pt x="36495" y="49029"/>
                  </a:lnTo>
                  <a:lnTo>
                    <a:pt x="36084" y="49747"/>
                  </a:lnTo>
                  <a:lnTo>
                    <a:pt x="35653" y="50465"/>
                  </a:lnTo>
                  <a:lnTo>
                    <a:pt x="35387" y="50896"/>
                  </a:lnTo>
                  <a:lnTo>
                    <a:pt x="35079" y="51306"/>
                  </a:lnTo>
                  <a:lnTo>
                    <a:pt x="34792" y="51696"/>
                  </a:lnTo>
                  <a:lnTo>
                    <a:pt x="34464" y="52085"/>
                  </a:lnTo>
                  <a:lnTo>
                    <a:pt x="34135" y="52455"/>
                  </a:lnTo>
                  <a:lnTo>
                    <a:pt x="33787" y="52803"/>
                  </a:lnTo>
                  <a:lnTo>
                    <a:pt x="33438" y="53152"/>
                  </a:lnTo>
                  <a:lnTo>
                    <a:pt x="33069" y="53501"/>
                  </a:lnTo>
                  <a:lnTo>
                    <a:pt x="32617" y="53891"/>
                  </a:lnTo>
                  <a:lnTo>
                    <a:pt x="32146" y="54260"/>
                  </a:lnTo>
                  <a:lnTo>
                    <a:pt x="31674" y="54609"/>
                  </a:lnTo>
                  <a:lnTo>
                    <a:pt x="31181" y="54937"/>
                  </a:lnTo>
                  <a:lnTo>
                    <a:pt x="30648" y="55224"/>
                  </a:lnTo>
                  <a:lnTo>
                    <a:pt x="30135" y="55491"/>
                  </a:lnTo>
                  <a:lnTo>
                    <a:pt x="29602" y="55757"/>
                  </a:lnTo>
                  <a:lnTo>
                    <a:pt x="29048" y="56004"/>
                  </a:lnTo>
                  <a:lnTo>
                    <a:pt x="28330" y="56291"/>
                  </a:lnTo>
                  <a:lnTo>
                    <a:pt x="27591" y="56557"/>
                  </a:lnTo>
                  <a:lnTo>
                    <a:pt x="27181" y="56681"/>
                  </a:lnTo>
                  <a:lnTo>
                    <a:pt x="26750" y="56763"/>
                  </a:lnTo>
                  <a:lnTo>
                    <a:pt x="26340" y="56845"/>
                  </a:lnTo>
                  <a:lnTo>
                    <a:pt x="25909" y="56906"/>
                  </a:lnTo>
                  <a:lnTo>
                    <a:pt x="25212" y="56988"/>
                  </a:lnTo>
                  <a:lnTo>
                    <a:pt x="24514" y="57111"/>
                  </a:lnTo>
                  <a:lnTo>
                    <a:pt x="24289" y="57132"/>
                  </a:lnTo>
                  <a:lnTo>
                    <a:pt x="24063" y="57111"/>
                  </a:lnTo>
                  <a:lnTo>
                    <a:pt x="23612" y="57050"/>
                  </a:lnTo>
                  <a:lnTo>
                    <a:pt x="22566" y="56906"/>
                  </a:lnTo>
                  <a:lnTo>
                    <a:pt x="22053" y="56824"/>
                  </a:lnTo>
                  <a:lnTo>
                    <a:pt x="21560" y="56722"/>
                  </a:lnTo>
                  <a:lnTo>
                    <a:pt x="21048" y="56578"/>
                  </a:lnTo>
                  <a:lnTo>
                    <a:pt x="20535" y="56414"/>
                  </a:lnTo>
                  <a:lnTo>
                    <a:pt x="20042" y="56250"/>
                  </a:lnTo>
                  <a:lnTo>
                    <a:pt x="19550" y="56045"/>
                  </a:lnTo>
                  <a:lnTo>
                    <a:pt x="18791" y="55696"/>
                  </a:lnTo>
                  <a:lnTo>
                    <a:pt x="18052" y="55327"/>
                  </a:lnTo>
                  <a:lnTo>
                    <a:pt x="17663" y="55122"/>
                  </a:lnTo>
                  <a:lnTo>
                    <a:pt x="17293" y="54916"/>
                  </a:lnTo>
                  <a:lnTo>
                    <a:pt x="16924" y="54670"/>
                  </a:lnTo>
                  <a:lnTo>
                    <a:pt x="16555" y="54424"/>
                  </a:lnTo>
                  <a:lnTo>
                    <a:pt x="16001" y="53993"/>
                  </a:lnTo>
                  <a:lnTo>
                    <a:pt x="15468" y="53521"/>
                  </a:lnTo>
                  <a:lnTo>
                    <a:pt x="14955" y="53050"/>
                  </a:lnTo>
                  <a:lnTo>
                    <a:pt x="14442" y="52537"/>
                  </a:lnTo>
                  <a:lnTo>
                    <a:pt x="14114" y="52167"/>
                  </a:lnTo>
                  <a:lnTo>
                    <a:pt x="13786" y="51798"/>
                  </a:lnTo>
                  <a:lnTo>
                    <a:pt x="13478" y="51388"/>
                  </a:lnTo>
                  <a:lnTo>
                    <a:pt x="13191" y="50998"/>
                  </a:lnTo>
                  <a:lnTo>
                    <a:pt x="12801" y="50403"/>
                  </a:lnTo>
                  <a:lnTo>
                    <a:pt x="12432" y="49788"/>
                  </a:lnTo>
                  <a:lnTo>
                    <a:pt x="12062" y="49172"/>
                  </a:lnTo>
                  <a:lnTo>
                    <a:pt x="11734" y="48537"/>
                  </a:lnTo>
                  <a:lnTo>
                    <a:pt x="11016" y="47080"/>
                  </a:lnTo>
                  <a:lnTo>
                    <a:pt x="10298" y="45583"/>
                  </a:lnTo>
                  <a:lnTo>
                    <a:pt x="9991" y="44947"/>
                  </a:lnTo>
                  <a:lnTo>
                    <a:pt x="9703" y="44290"/>
                  </a:lnTo>
                  <a:lnTo>
                    <a:pt x="9149" y="42977"/>
                  </a:lnTo>
                  <a:lnTo>
                    <a:pt x="8842" y="42280"/>
                  </a:lnTo>
                  <a:lnTo>
                    <a:pt x="8575" y="41582"/>
                  </a:lnTo>
                  <a:lnTo>
                    <a:pt x="8329" y="40885"/>
                  </a:lnTo>
                  <a:lnTo>
                    <a:pt x="8062" y="40187"/>
                  </a:lnTo>
                  <a:lnTo>
                    <a:pt x="7837" y="39613"/>
                  </a:lnTo>
                  <a:lnTo>
                    <a:pt x="7713" y="39346"/>
                  </a:lnTo>
                  <a:lnTo>
                    <a:pt x="7631" y="39059"/>
                  </a:lnTo>
                  <a:lnTo>
                    <a:pt x="7344" y="38136"/>
                  </a:lnTo>
                  <a:lnTo>
                    <a:pt x="7037" y="37213"/>
                  </a:lnTo>
                  <a:lnTo>
                    <a:pt x="6647" y="36003"/>
                  </a:lnTo>
                  <a:lnTo>
                    <a:pt x="6278" y="34813"/>
                  </a:lnTo>
                  <a:lnTo>
                    <a:pt x="5888" y="33418"/>
                  </a:lnTo>
                  <a:lnTo>
                    <a:pt x="5518" y="32023"/>
                  </a:lnTo>
                  <a:lnTo>
                    <a:pt x="5313" y="31264"/>
                  </a:lnTo>
                  <a:lnTo>
                    <a:pt x="5108" y="30505"/>
                  </a:lnTo>
                  <a:lnTo>
                    <a:pt x="4924" y="29766"/>
                  </a:lnTo>
                  <a:lnTo>
                    <a:pt x="4759" y="29007"/>
                  </a:lnTo>
                  <a:lnTo>
                    <a:pt x="4513" y="27961"/>
                  </a:lnTo>
                  <a:lnTo>
                    <a:pt x="4288" y="26935"/>
                  </a:lnTo>
                  <a:lnTo>
                    <a:pt x="3918" y="24904"/>
                  </a:lnTo>
                  <a:lnTo>
                    <a:pt x="3529" y="22894"/>
                  </a:lnTo>
                  <a:lnTo>
                    <a:pt x="3200" y="21253"/>
                  </a:lnTo>
                  <a:lnTo>
                    <a:pt x="3098" y="20576"/>
                  </a:lnTo>
                  <a:lnTo>
                    <a:pt x="2975" y="19879"/>
                  </a:lnTo>
                  <a:lnTo>
                    <a:pt x="2523" y="17458"/>
                  </a:lnTo>
                  <a:lnTo>
                    <a:pt x="2175" y="15365"/>
                  </a:lnTo>
                  <a:lnTo>
                    <a:pt x="2134" y="15201"/>
                  </a:lnTo>
                  <a:lnTo>
                    <a:pt x="2093" y="15037"/>
                  </a:lnTo>
                  <a:lnTo>
                    <a:pt x="2052" y="14853"/>
                  </a:lnTo>
                  <a:lnTo>
                    <a:pt x="2052" y="14647"/>
                  </a:lnTo>
                  <a:lnTo>
                    <a:pt x="1888" y="13294"/>
                  </a:lnTo>
                  <a:lnTo>
                    <a:pt x="1785" y="12678"/>
                  </a:lnTo>
                  <a:lnTo>
                    <a:pt x="1744" y="12350"/>
                  </a:lnTo>
                  <a:lnTo>
                    <a:pt x="1703" y="12042"/>
                  </a:lnTo>
                  <a:lnTo>
                    <a:pt x="1580" y="10729"/>
                  </a:lnTo>
                  <a:lnTo>
                    <a:pt x="1436" y="9437"/>
                  </a:lnTo>
                  <a:lnTo>
                    <a:pt x="1375" y="9006"/>
                  </a:lnTo>
                  <a:lnTo>
                    <a:pt x="1354" y="8575"/>
                  </a:lnTo>
                  <a:lnTo>
                    <a:pt x="1293" y="7693"/>
                  </a:lnTo>
                  <a:lnTo>
                    <a:pt x="1170" y="6544"/>
                  </a:lnTo>
                  <a:lnTo>
                    <a:pt x="1108" y="5970"/>
                  </a:lnTo>
                  <a:lnTo>
                    <a:pt x="1026" y="5416"/>
                  </a:lnTo>
                  <a:lnTo>
                    <a:pt x="1026" y="5211"/>
                  </a:lnTo>
                  <a:lnTo>
                    <a:pt x="1026" y="5129"/>
                  </a:lnTo>
                  <a:lnTo>
                    <a:pt x="1046" y="5026"/>
                  </a:lnTo>
                  <a:lnTo>
                    <a:pt x="1087" y="4821"/>
                  </a:lnTo>
                  <a:lnTo>
                    <a:pt x="1108" y="4637"/>
                  </a:lnTo>
                  <a:lnTo>
                    <a:pt x="1067" y="4432"/>
                  </a:lnTo>
                  <a:lnTo>
                    <a:pt x="985" y="4267"/>
                  </a:lnTo>
                  <a:lnTo>
                    <a:pt x="944" y="4144"/>
                  </a:lnTo>
                  <a:lnTo>
                    <a:pt x="944" y="4103"/>
                  </a:lnTo>
                  <a:lnTo>
                    <a:pt x="964" y="4083"/>
                  </a:lnTo>
                  <a:lnTo>
                    <a:pt x="1026" y="4042"/>
                  </a:lnTo>
                  <a:lnTo>
                    <a:pt x="1087" y="3980"/>
                  </a:lnTo>
                  <a:lnTo>
                    <a:pt x="1375" y="3837"/>
                  </a:lnTo>
                  <a:lnTo>
                    <a:pt x="1641" y="3714"/>
                  </a:lnTo>
                  <a:lnTo>
                    <a:pt x="2216" y="3488"/>
                  </a:lnTo>
                  <a:lnTo>
                    <a:pt x="2811" y="3303"/>
                  </a:lnTo>
                  <a:lnTo>
                    <a:pt x="3385" y="3139"/>
                  </a:lnTo>
                  <a:lnTo>
                    <a:pt x="3980" y="2975"/>
                  </a:lnTo>
                  <a:lnTo>
                    <a:pt x="4575" y="2831"/>
                  </a:lnTo>
                  <a:lnTo>
                    <a:pt x="5765" y="2585"/>
                  </a:lnTo>
                  <a:lnTo>
                    <a:pt x="6975" y="2339"/>
                  </a:lnTo>
                  <a:lnTo>
                    <a:pt x="8103" y="2134"/>
                  </a:lnTo>
                  <a:lnTo>
                    <a:pt x="9232" y="1949"/>
                  </a:lnTo>
                  <a:lnTo>
                    <a:pt x="10360" y="1785"/>
                  </a:lnTo>
                  <a:lnTo>
                    <a:pt x="11488" y="1621"/>
                  </a:lnTo>
                  <a:lnTo>
                    <a:pt x="12042" y="1560"/>
                  </a:lnTo>
                  <a:lnTo>
                    <a:pt x="12596" y="1498"/>
                  </a:lnTo>
                  <a:lnTo>
                    <a:pt x="13704" y="1416"/>
                  </a:lnTo>
                  <a:lnTo>
                    <a:pt x="15078" y="1293"/>
                  </a:lnTo>
                  <a:lnTo>
                    <a:pt x="16452" y="1231"/>
                  </a:lnTo>
                  <a:lnTo>
                    <a:pt x="17232" y="1211"/>
                  </a:lnTo>
                  <a:lnTo>
                    <a:pt x="18011" y="1190"/>
                  </a:lnTo>
                  <a:lnTo>
                    <a:pt x="19509" y="1129"/>
                  </a:lnTo>
                  <a:lnTo>
                    <a:pt x="20247" y="1088"/>
                  </a:lnTo>
                  <a:lnTo>
                    <a:pt x="20986" y="1088"/>
                  </a:lnTo>
                  <a:lnTo>
                    <a:pt x="22237" y="1067"/>
                  </a:lnTo>
                  <a:lnTo>
                    <a:pt x="23489" y="1026"/>
                  </a:lnTo>
                  <a:close/>
                  <a:moveTo>
                    <a:pt x="33561" y="54445"/>
                  </a:moveTo>
                  <a:lnTo>
                    <a:pt x="33602" y="54506"/>
                  </a:lnTo>
                  <a:lnTo>
                    <a:pt x="33602" y="54568"/>
                  </a:lnTo>
                  <a:lnTo>
                    <a:pt x="33602" y="54691"/>
                  </a:lnTo>
                  <a:lnTo>
                    <a:pt x="33582" y="54814"/>
                  </a:lnTo>
                  <a:lnTo>
                    <a:pt x="33561" y="54937"/>
                  </a:lnTo>
                  <a:lnTo>
                    <a:pt x="33561" y="55368"/>
                  </a:lnTo>
                  <a:lnTo>
                    <a:pt x="33541" y="55819"/>
                  </a:lnTo>
                  <a:lnTo>
                    <a:pt x="33520" y="56250"/>
                  </a:lnTo>
                  <a:lnTo>
                    <a:pt x="33479" y="56681"/>
                  </a:lnTo>
                  <a:lnTo>
                    <a:pt x="33356" y="57645"/>
                  </a:lnTo>
                  <a:lnTo>
                    <a:pt x="33253" y="58588"/>
                  </a:lnTo>
                  <a:lnTo>
                    <a:pt x="33212" y="58711"/>
                  </a:lnTo>
                  <a:lnTo>
                    <a:pt x="33192" y="58794"/>
                  </a:lnTo>
                  <a:lnTo>
                    <a:pt x="33130" y="58876"/>
                  </a:lnTo>
                  <a:lnTo>
                    <a:pt x="33069" y="58937"/>
                  </a:lnTo>
                  <a:lnTo>
                    <a:pt x="32987" y="58999"/>
                  </a:lnTo>
                  <a:lnTo>
                    <a:pt x="32905" y="59040"/>
                  </a:lnTo>
                  <a:lnTo>
                    <a:pt x="32720" y="59101"/>
                  </a:lnTo>
                  <a:lnTo>
                    <a:pt x="32351" y="59224"/>
                  </a:lnTo>
                  <a:lnTo>
                    <a:pt x="31981" y="59368"/>
                  </a:lnTo>
                  <a:lnTo>
                    <a:pt x="31612" y="59511"/>
                  </a:lnTo>
                  <a:lnTo>
                    <a:pt x="31243" y="59635"/>
                  </a:lnTo>
                  <a:lnTo>
                    <a:pt x="30607" y="59840"/>
                  </a:lnTo>
                  <a:lnTo>
                    <a:pt x="29951" y="60004"/>
                  </a:lnTo>
                  <a:lnTo>
                    <a:pt x="29602" y="60065"/>
                  </a:lnTo>
                  <a:lnTo>
                    <a:pt x="29253" y="60127"/>
                  </a:lnTo>
                  <a:lnTo>
                    <a:pt x="28925" y="60188"/>
                  </a:lnTo>
                  <a:lnTo>
                    <a:pt x="28597" y="60271"/>
                  </a:lnTo>
                  <a:lnTo>
                    <a:pt x="28412" y="60291"/>
                  </a:lnTo>
                  <a:lnTo>
                    <a:pt x="28248" y="60312"/>
                  </a:lnTo>
                  <a:lnTo>
                    <a:pt x="28084" y="60312"/>
                  </a:lnTo>
                  <a:lnTo>
                    <a:pt x="27920" y="60332"/>
                  </a:lnTo>
                  <a:lnTo>
                    <a:pt x="27653" y="60394"/>
                  </a:lnTo>
                  <a:lnTo>
                    <a:pt x="27386" y="60476"/>
                  </a:lnTo>
                  <a:lnTo>
                    <a:pt x="27284" y="60517"/>
                  </a:lnTo>
                  <a:lnTo>
                    <a:pt x="27161" y="60537"/>
                  </a:lnTo>
                  <a:lnTo>
                    <a:pt x="26935" y="60558"/>
                  </a:lnTo>
                  <a:lnTo>
                    <a:pt x="26709" y="60578"/>
                  </a:lnTo>
                  <a:lnTo>
                    <a:pt x="26484" y="60599"/>
                  </a:lnTo>
                  <a:lnTo>
                    <a:pt x="26197" y="60640"/>
                  </a:lnTo>
                  <a:lnTo>
                    <a:pt x="25909" y="60681"/>
                  </a:lnTo>
                  <a:lnTo>
                    <a:pt x="25602" y="60701"/>
                  </a:lnTo>
                  <a:lnTo>
                    <a:pt x="25314" y="60763"/>
                  </a:lnTo>
                  <a:lnTo>
                    <a:pt x="25089" y="60783"/>
                  </a:lnTo>
                  <a:lnTo>
                    <a:pt x="24658" y="60783"/>
                  </a:lnTo>
                  <a:lnTo>
                    <a:pt x="24453" y="60804"/>
                  </a:lnTo>
                  <a:lnTo>
                    <a:pt x="23919" y="60804"/>
                  </a:lnTo>
                  <a:lnTo>
                    <a:pt x="23653" y="60783"/>
                  </a:lnTo>
                  <a:lnTo>
                    <a:pt x="23386" y="60804"/>
                  </a:lnTo>
                  <a:lnTo>
                    <a:pt x="23304" y="60804"/>
                  </a:lnTo>
                  <a:lnTo>
                    <a:pt x="23222" y="60783"/>
                  </a:lnTo>
                  <a:lnTo>
                    <a:pt x="23037" y="60742"/>
                  </a:lnTo>
                  <a:lnTo>
                    <a:pt x="22442" y="60660"/>
                  </a:lnTo>
                  <a:lnTo>
                    <a:pt x="22155" y="60619"/>
                  </a:lnTo>
                  <a:lnTo>
                    <a:pt x="21848" y="60599"/>
                  </a:lnTo>
                  <a:lnTo>
                    <a:pt x="21663" y="60599"/>
                  </a:lnTo>
                  <a:lnTo>
                    <a:pt x="21499" y="60558"/>
                  </a:lnTo>
                  <a:lnTo>
                    <a:pt x="21171" y="60476"/>
                  </a:lnTo>
                  <a:lnTo>
                    <a:pt x="20842" y="60373"/>
                  </a:lnTo>
                  <a:lnTo>
                    <a:pt x="20678" y="60332"/>
                  </a:lnTo>
                  <a:lnTo>
                    <a:pt x="20494" y="60312"/>
                  </a:lnTo>
                  <a:lnTo>
                    <a:pt x="20247" y="60291"/>
                  </a:lnTo>
                  <a:lnTo>
                    <a:pt x="20001" y="60291"/>
                  </a:lnTo>
                  <a:lnTo>
                    <a:pt x="19858" y="60271"/>
                  </a:lnTo>
                  <a:lnTo>
                    <a:pt x="19735" y="60229"/>
                  </a:lnTo>
                  <a:lnTo>
                    <a:pt x="19488" y="60168"/>
                  </a:lnTo>
                  <a:lnTo>
                    <a:pt x="19365" y="60127"/>
                  </a:lnTo>
                  <a:lnTo>
                    <a:pt x="19242" y="60106"/>
                  </a:lnTo>
                  <a:lnTo>
                    <a:pt x="18976" y="60106"/>
                  </a:lnTo>
                  <a:lnTo>
                    <a:pt x="18914" y="60127"/>
                  </a:lnTo>
                  <a:lnTo>
                    <a:pt x="18873" y="60106"/>
                  </a:lnTo>
                  <a:lnTo>
                    <a:pt x="18750" y="60065"/>
                  </a:lnTo>
                  <a:lnTo>
                    <a:pt x="18606" y="60004"/>
                  </a:lnTo>
                  <a:lnTo>
                    <a:pt x="18483" y="59963"/>
                  </a:lnTo>
                  <a:lnTo>
                    <a:pt x="18196" y="59922"/>
                  </a:lnTo>
                  <a:lnTo>
                    <a:pt x="17888" y="59840"/>
                  </a:lnTo>
                  <a:lnTo>
                    <a:pt x="17335" y="59655"/>
                  </a:lnTo>
                  <a:lnTo>
                    <a:pt x="17006" y="59553"/>
                  </a:lnTo>
                  <a:lnTo>
                    <a:pt x="16699" y="59450"/>
                  </a:lnTo>
                  <a:lnTo>
                    <a:pt x="16104" y="59204"/>
                  </a:lnTo>
                  <a:lnTo>
                    <a:pt x="15837" y="59101"/>
                  </a:lnTo>
                  <a:lnTo>
                    <a:pt x="15570" y="58999"/>
                  </a:lnTo>
                  <a:lnTo>
                    <a:pt x="15427" y="58917"/>
                  </a:lnTo>
                  <a:lnTo>
                    <a:pt x="15365" y="58835"/>
                  </a:lnTo>
                  <a:lnTo>
                    <a:pt x="15304" y="58711"/>
                  </a:lnTo>
                  <a:lnTo>
                    <a:pt x="15283" y="58609"/>
                  </a:lnTo>
                  <a:lnTo>
                    <a:pt x="15222" y="58301"/>
                  </a:lnTo>
                  <a:lnTo>
                    <a:pt x="15181" y="57973"/>
                  </a:lnTo>
                  <a:lnTo>
                    <a:pt x="15078" y="57050"/>
                  </a:lnTo>
                  <a:lnTo>
                    <a:pt x="14975" y="56106"/>
                  </a:lnTo>
                  <a:lnTo>
                    <a:pt x="14934" y="55347"/>
                  </a:lnTo>
                  <a:lnTo>
                    <a:pt x="14914" y="54568"/>
                  </a:lnTo>
                  <a:lnTo>
                    <a:pt x="14914" y="54506"/>
                  </a:lnTo>
                  <a:lnTo>
                    <a:pt x="14914" y="54465"/>
                  </a:lnTo>
                  <a:lnTo>
                    <a:pt x="14955" y="54445"/>
                  </a:lnTo>
                  <a:lnTo>
                    <a:pt x="15447" y="54855"/>
                  </a:lnTo>
                  <a:lnTo>
                    <a:pt x="15981" y="55224"/>
                  </a:lnTo>
                  <a:lnTo>
                    <a:pt x="16514" y="55573"/>
                  </a:lnTo>
                  <a:lnTo>
                    <a:pt x="17047" y="55901"/>
                  </a:lnTo>
                  <a:lnTo>
                    <a:pt x="17601" y="56209"/>
                  </a:lnTo>
                  <a:lnTo>
                    <a:pt x="18155" y="56496"/>
                  </a:lnTo>
                  <a:lnTo>
                    <a:pt x="18729" y="56742"/>
                  </a:lnTo>
                  <a:lnTo>
                    <a:pt x="19304" y="56968"/>
                  </a:lnTo>
                  <a:lnTo>
                    <a:pt x="19878" y="57173"/>
                  </a:lnTo>
                  <a:lnTo>
                    <a:pt x="20473" y="57358"/>
                  </a:lnTo>
                  <a:lnTo>
                    <a:pt x="21089" y="57501"/>
                  </a:lnTo>
                  <a:lnTo>
                    <a:pt x="21704" y="57624"/>
                  </a:lnTo>
                  <a:lnTo>
                    <a:pt x="22319" y="57727"/>
                  </a:lnTo>
                  <a:lnTo>
                    <a:pt x="22955" y="57788"/>
                  </a:lnTo>
                  <a:lnTo>
                    <a:pt x="23591" y="57829"/>
                  </a:lnTo>
                  <a:lnTo>
                    <a:pt x="24248" y="57850"/>
                  </a:lnTo>
                  <a:lnTo>
                    <a:pt x="24904" y="57829"/>
                  </a:lnTo>
                  <a:lnTo>
                    <a:pt x="25540" y="57788"/>
                  </a:lnTo>
                  <a:lnTo>
                    <a:pt x="26176" y="57727"/>
                  </a:lnTo>
                  <a:lnTo>
                    <a:pt x="26812" y="57624"/>
                  </a:lnTo>
                  <a:lnTo>
                    <a:pt x="27427" y="57501"/>
                  </a:lnTo>
                  <a:lnTo>
                    <a:pt x="28022" y="57358"/>
                  </a:lnTo>
                  <a:lnTo>
                    <a:pt x="28617" y="57173"/>
                  </a:lnTo>
                  <a:lnTo>
                    <a:pt x="29212" y="56988"/>
                  </a:lnTo>
                  <a:lnTo>
                    <a:pt x="29786" y="56742"/>
                  </a:lnTo>
                  <a:lnTo>
                    <a:pt x="30361" y="56496"/>
                  </a:lnTo>
                  <a:lnTo>
                    <a:pt x="30915" y="56209"/>
                  </a:lnTo>
                  <a:lnTo>
                    <a:pt x="31469" y="55922"/>
                  </a:lnTo>
                  <a:lnTo>
                    <a:pt x="32002" y="55573"/>
                  </a:lnTo>
                  <a:lnTo>
                    <a:pt x="32535" y="55224"/>
                  </a:lnTo>
                  <a:lnTo>
                    <a:pt x="33048" y="54855"/>
                  </a:lnTo>
                  <a:lnTo>
                    <a:pt x="33561" y="54445"/>
                  </a:lnTo>
                  <a:close/>
                  <a:moveTo>
                    <a:pt x="24063" y="1"/>
                  </a:moveTo>
                  <a:lnTo>
                    <a:pt x="23304" y="42"/>
                  </a:lnTo>
                  <a:lnTo>
                    <a:pt x="21027" y="42"/>
                  </a:lnTo>
                  <a:lnTo>
                    <a:pt x="20104" y="62"/>
                  </a:lnTo>
                  <a:lnTo>
                    <a:pt x="19181" y="83"/>
                  </a:lnTo>
                  <a:lnTo>
                    <a:pt x="18094" y="124"/>
                  </a:lnTo>
                  <a:lnTo>
                    <a:pt x="16986" y="144"/>
                  </a:lnTo>
                  <a:lnTo>
                    <a:pt x="15940" y="185"/>
                  </a:lnTo>
                  <a:lnTo>
                    <a:pt x="14893" y="267"/>
                  </a:lnTo>
                  <a:lnTo>
                    <a:pt x="13786" y="370"/>
                  </a:lnTo>
                  <a:lnTo>
                    <a:pt x="12678" y="472"/>
                  </a:lnTo>
                  <a:lnTo>
                    <a:pt x="11468" y="616"/>
                  </a:lnTo>
                  <a:lnTo>
                    <a:pt x="10278" y="801"/>
                  </a:lnTo>
                  <a:lnTo>
                    <a:pt x="9129" y="965"/>
                  </a:lnTo>
                  <a:lnTo>
                    <a:pt x="8555" y="1067"/>
                  </a:lnTo>
                  <a:lnTo>
                    <a:pt x="7980" y="1170"/>
                  </a:lnTo>
                  <a:lnTo>
                    <a:pt x="5826" y="1642"/>
                  </a:lnTo>
                  <a:lnTo>
                    <a:pt x="4801" y="1888"/>
                  </a:lnTo>
                  <a:lnTo>
                    <a:pt x="3754" y="2154"/>
                  </a:lnTo>
                  <a:lnTo>
                    <a:pt x="3036" y="2339"/>
                  </a:lnTo>
                  <a:lnTo>
                    <a:pt x="2359" y="2585"/>
                  </a:lnTo>
                  <a:lnTo>
                    <a:pt x="1662" y="2872"/>
                  </a:lnTo>
                  <a:lnTo>
                    <a:pt x="1005" y="3180"/>
                  </a:lnTo>
                  <a:lnTo>
                    <a:pt x="841" y="3262"/>
                  </a:lnTo>
                  <a:lnTo>
                    <a:pt x="677" y="3365"/>
                  </a:lnTo>
                  <a:lnTo>
                    <a:pt x="534" y="3467"/>
                  </a:lnTo>
                  <a:lnTo>
                    <a:pt x="411" y="3590"/>
                  </a:lnTo>
                  <a:lnTo>
                    <a:pt x="287" y="3734"/>
                  </a:lnTo>
                  <a:lnTo>
                    <a:pt x="205" y="3898"/>
                  </a:lnTo>
                  <a:lnTo>
                    <a:pt x="144" y="4083"/>
                  </a:lnTo>
                  <a:lnTo>
                    <a:pt x="103" y="4288"/>
                  </a:lnTo>
                  <a:lnTo>
                    <a:pt x="62" y="4596"/>
                  </a:lnTo>
                  <a:lnTo>
                    <a:pt x="21" y="4924"/>
                  </a:lnTo>
                  <a:lnTo>
                    <a:pt x="0" y="5232"/>
                  </a:lnTo>
                  <a:lnTo>
                    <a:pt x="0" y="5396"/>
                  </a:lnTo>
                  <a:lnTo>
                    <a:pt x="0" y="5560"/>
                  </a:lnTo>
                  <a:lnTo>
                    <a:pt x="21" y="5806"/>
                  </a:lnTo>
                  <a:lnTo>
                    <a:pt x="41" y="6073"/>
                  </a:lnTo>
                  <a:lnTo>
                    <a:pt x="41" y="6565"/>
                  </a:lnTo>
                  <a:lnTo>
                    <a:pt x="82" y="7016"/>
                  </a:lnTo>
                  <a:lnTo>
                    <a:pt x="123" y="7468"/>
                  </a:lnTo>
                  <a:lnTo>
                    <a:pt x="185" y="7919"/>
                  </a:lnTo>
                  <a:lnTo>
                    <a:pt x="246" y="8370"/>
                  </a:lnTo>
                  <a:lnTo>
                    <a:pt x="267" y="8739"/>
                  </a:lnTo>
                  <a:lnTo>
                    <a:pt x="267" y="9109"/>
                  </a:lnTo>
                  <a:lnTo>
                    <a:pt x="287" y="9478"/>
                  </a:lnTo>
                  <a:lnTo>
                    <a:pt x="308" y="9847"/>
                  </a:lnTo>
                  <a:lnTo>
                    <a:pt x="370" y="10442"/>
                  </a:lnTo>
                  <a:lnTo>
                    <a:pt x="431" y="11058"/>
                  </a:lnTo>
                  <a:lnTo>
                    <a:pt x="534" y="12268"/>
                  </a:lnTo>
                  <a:lnTo>
                    <a:pt x="575" y="12617"/>
                  </a:lnTo>
                  <a:lnTo>
                    <a:pt x="636" y="12965"/>
                  </a:lnTo>
                  <a:lnTo>
                    <a:pt x="698" y="13294"/>
                  </a:lnTo>
                  <a:lnTo>
                    <a:pt x="718" y="13642"/>
                  </a:lnTo>
                  <a:lnTo>
                    <a:pt x="759" y="13991"/>
                  </a:lnTo>
                  <a:lnTo>
                    <a:pt x="821" y="14319"/>
                  </a:lnTo>
                  <a:lnTo>
                    <a:pt x="862" y="14647"/>
                  </a:lnTo>
                  <a:lnTo>
                    <a:pt x="903" y="14996"/>
                  </a:lnTo>
                  <a:lnTo>
                    <a:pt x="944" y="15324"/>
                  </a:lnTo>
                  <a:lnTo>
                    <a:pt x="985" y="15653"/>
                  </a:lnTo>
                  <a:lnTo>
                    <a:pt x="1087" y="16289"/>
                  </a:lnTo>
                  <a:lnTo>
                    <a:pt x="1395" y="18196"/>
                  </a:lnTo>
                  <a:lnTo>
                    <a:pt x="1600" y="19448"/>
                  </a:lnTo>
                  <a:lnTo>
                    <a:pt x="1847" y="20679"/>
                  </a:lnTo>
                  <a:lnTo>
                    <a:pt x="2154" y="22299"/>
                  </a:lnTo>
                  <a:lnTo>
                    <a:pt x="2647" y="24925"/>
                  </a:lnTo>
                  <a:lnTo>
                    <a:pt x="2995" y="26628"/>
                  </a:lnTo>
                  <a:lnTo>
                    <a:pt x="3385" y="28310"/>
                  </a:lnTo>
                  <a:lnTo>
                    <a:pt x="3857" y="30279"/>
                  </a:lnTo>
                  <a:lnTo>
                    <a:pt x="4534" y="32925"/>
                  </a:lnTo>
                  <a:lnTo>
                    <a:pt x="4801" y="33849"/>
                  </a:lnTo>
                  <a:lnTo>
                    <a:pt x="5067" y="34772"/>
                  </a:lnTo>
                  <a:lnTo>
                    <a:pt x="5601" y="36515"/>
                  </a:lnTo>
                  <a:lnTo>
                    <a:pt x="5847" y="37377"/>
                  </a:lnTo>
                  <a:lnTo>
                    <a:pt x="6134" y="38239"/>
                  </a:lnTo>
                  <a:lnTo>
                    <a:pt x="6585" y="39531"/>
                  </a:lnTo>
                  <a:lnTo>
                    <a:pt x="7057" y="40782"/>
                  </a:lnTo>
                  <a:lnTo>
                    <a:pt x="7467" y="41890"/>
                  </a:lnTo>
                  <a:lnTo>
                    <a:pt x="7919" y="42977"/>
                  </a:lnTo>
                  <a:lnTo>
                    <a:pt x="8267" y="43818"/>
                  </a:lnTo>
                  <a:lnTo>
                    <a:pt x="8637" y="44659"/>
                  </a:lnTo>
                  <a:lnTo>
                    <a:pt x="9396" y="46321"/>
                  </a:lnTo>
                  <a:lnTo>
                    <a:pt x="9929" y="47429"/>
                  </a:lnTo>
                  <a:lnTo>
                    <a:pt x="10503" y="48537"/>
                  </a:lnTo>
                  <a:lnTo>
                    <a:pt x="10996" y="49460"/>
                  </a:lnTo>
                  <a:lnTo>
                    <a:pt x="11262" y="49931"/>
                  </a:lnTo>
                  <a:lnTo>
                    <a:pt x="11529" y="50383"/>
                  </a:lnTo>
                  <a:lnTo>
                    <a:pt x="12432" y="51737"/>
                  </a:lnTo>
                  <a:lnTo>
                    <a:pt x="12616" y="52003"/>
                  </a:lnTo>
                  <a:lnTo>
                    <a:pt x="12821" y="52250"/>
                  </a:lnTo>
                  <a:lnTo>
                    <a:pt x="13232" y="52742"/>
                  </a:lnTo>
                  <a:lnTo>
                    <a:pt x="13642" y="53193"/>
                  </a:lnTo>
                  <a:lnTo>
                    <a:pt x="13847" y="53398"/>
                  </a:lnTo>
                  <a:lnTo>
                    <a:pt x="14073" y="53583"/>
                  </a:lnTo>
                  <a:lnTo>
                    <a:pt x="14155" y="53665"/>
                  </a:lnTo>
                  <a:lnTo>
                    <a:pt x="14237" y="53768"/>
                  </a:lnTo>
                  <a:lnTo>
                    <a:pt x="14298" y="53870"/>
                  </a:lnTo>
                  <a:lnTo>
                    <a:pt x="14298" y="53952"/>
                  </a:lnTo>
                  <a:lnTo>
                    <a:pt x="14298" y="54014"/>
                  </a:lnTo>
                  <a:lnTo>
                    <a:pt x="14257" y="54896"/>
                  </a:lnTo>
                  <a:lnTo>
                    <a:pt x="14216" y="55757"/>
                  </a:lnTo>
                  <a:lnTo>
                    <a:pt x="14216" y="56188"/>
                  </a:lnTo>
                  <a:lnTo>
                    <a:pt x="14216" y="56640"/>
                  </a:lnTo>
                  <a:lnTo>
                    <a:pt x="14237" y="57070"/>
                  </a:lnTo>
                  <a:lnTo>
                    <a:pt x="14298" y="57501"/>
                  </a:lnTo>
                  <a:lnTo>
                    <a:pt x="14381" y="58301"/>
                  </a:lnTo>
                  <a:lnTo>
                    <a:pt x="14442" y="58711"/>
                  </a:lnTo>
                  <a:lnTo>
                    <a:pt x="14504" y="58896"/>
                  </a:lnTo>
                  <a:lnTo>
                    <a:pt x="14545" y="59101"/>
                  </a:lnTo>
                  <a:lnTo>
                    <a:pt x="14606" y="59245"/>
                  </a:lnTo>
                  <a:lnTo>
                    <a:pt x="14627" y="59306"/>
                  </a:lnTo>
                  <a:lnTo>
                    <a:pt x="14668" y="59327"/>
                  </a:lnTo>
                  <a:lnTo>
                    <a:pt x="14688" y="59347"/>
                  </a:lnTo>
                  <a:lnTo>
                    <a:pt x="14791" y="59347"/>
                  </a:lnTo>
                  <a:lnTo>
                    <a:pt x="14873" y="59388"/>
                  </a:lnTo>
                  <a:lnTo>
                    <a:pt x="15037" y="59491"/>
                  </a:lnTo>
                  <a:lnTo>
                    <a:pt x="15160" y="59594"/>
                  </a:lnTo>
                  <a:lnTo>
                    <a:pt x="15324" y="59696"/>
                  </a:lnTo>
                  <a:lnTo>
                    <a:pt x="15693" y="59901"/>
                  </a:lnTo>
                  <a:lnTo>
                    <a:pt x="15899" y="59983"/>
                  </a:lnTo>
                  <a:lnTo>
                    <a:pt x="16083" y="60065"/>
                  </a:lnTo>
                  <a:lnTo>
                    <a:pt x="16370" y="60209"/>
                  </a:lnTo>
                  <a:lnTo>
                    <a:pt x="16534" y="60271"/>
                  </a:lnTo>
                  <a:lnTo>
                    <a:pt x="16699" y="60291"/>
                  </a:lnTo>
                  <a:lnTo>
                    <a:pt x="16904" y="60332"/>
                  </a:lnTo>
                  <a:lnTo>
                    <a:pt x="17109" y="60394"/>
                  </a:lnTo>
                  <a:lnTo>
                    <a:pt x="17293" y="60476"/>
                  </a:lnTo>
                  <a:lnTo>
                    <a:pt x="17499" y="60537"/>
                  </a:lnTo>
                  <a:lnTo>
                    <a:pt x="17929" y="60660"/>
                  </a:lnTo>
                  <a:lnTo>
                    <a:pt x="18155" y="60742"/>
                  </a:lnTo>
                  <a:lnTo>
                    <a:pt x="18340" y="60824"/>
                  </a:lnTo>
                  <a:lnTo>
                    <a:pt x="18483" y="60906"/>
                  </a:lnTo>
                  <a:lnTo>
                    <a:pt x="18647" y="60968"/>
                  </a:lnTo>
                  <a:lnTo>
                    <a:pt x="18955" y="61071"/>
                  </a:lnTo>
                  <a:lnTo>
                    <a:pt x="19283" y="61153"/>
                  </a:lnTo>
                  <a:lnTo>
                    <a:pt x="19591" y="61235"/>
                  </a:lnTo>
                  <a:lnTo>
                    <a:pt x="19858" y="61296"/>
                  </a:lnTo>
                  <a:lnTo>
                    <a:pt x="20124" y="61337"/>
                  </a:lnTo>
                  <a:lnTo>
                    <a:pt x="20658" y="61419"/>
                  </a:lnTo>
                  <a:lnTo>
                    <a:pt x="21314" y="61542"/>
                  </a:lnTo>
                  <a:lnTo>
                    <a:pt x="21971" y="61624"/>
                  </a:lnTo>
                  <a:lnTo>
                    <a:pt x="23263" y="61748"/>
                  </a:lnTo>
                  <a:lnTo>
                    <a:pt x="23632" y="61748"/>
                  </a:lnTo>
                  <a:lnTo>
                    <a:pt x="24002" y="61727"/>
                  </a:lnTo>
                  <a:lnTo>
                    <a:pt x="24535" y="61727"/>
                  </a:lnTo>
                  <a:lnTo>
                    <a:pt x="24720" y="61748"/>
                  </a:lnTo>
                  <a:lnTo>
                    <a:pt x="24863" y="61768"/>
                  </a:lnTo>
                  <a:lnTo>
                    <a:pt x="24986" y="61768"/>
                  </a:lnTo>
                  <a:lnTo>
                    <a:pt x="25232" y="61748"/>
                  </a:lnTo>
                  <a:lnTo>
                    <a:pt x="25499" y="61706"/>
                  </a:lnTo>
                  <a:lnTo>
                    <a:pt x="25766" y="61706"/>
                  </a:lnTo>
                  <a:lnTo>
                    <a:pt x="25971" y="61686"/>
                  </a:lnTo>
                  <a:lnTo>
                    <a:pt x="26176" y="61665"/>
                  </a:lnTo>
                  <a:lnTo>
                    <a:pt x="26381" y="61624"/>
                  </a:lnTo>
                  <a:lnTo>
                    <a:pt x="26607" y="61604"/>
                  </a:lnTo>
                  <a:lnTo>
                    <a:pt x="27038" y="61563"/>
                  </a:lnTo>
                  <a:lnTo>
                    <a:pt x="27468" y="61481"/>
                  </a:lnTo>
                  <a:lnTo>
                    <a:pt x="27879" y="61399"/>
                  </a:lnTo>
                  <a:lnTo>
                    <a:pt x="28309" y="61317"/>
                  </a:lnTo>
                  <a:lnTo>
                    <a:pt x="28535" y="61276"/>
                  </a:lnTo>
                  <a:lnTo>
                    <a:pt x="28740" y="61235"/>
                  </a:lnTo>
                  <a:lnTo>
                    <a:pt x="28945" y="61194"/>
                  </a:lnTo>
                  <a:lnTo>
                    <a:pt x="29151" y="61153"/>
                  </a:lnTo>
                  <a:lnTo>
                    <a:pt x="29335" y="61132"/>
                  </a:lnTo>
                  <a:lnTo>
                    <a:pt x="29520" y="61071"/>
                  </a:lnTo>
                  <a:lnTo>
                    <a:pt x="29869" y="60927"/>
                  </a:lnTo>
                  <a:lnTo>
                    <a:pt x="30053" y="60865"/>
                  </a:lnTo>
                  <a:lnTo>
                    <a:pt x="30238" y="60804"/>
                  </a:lnTo>
                  <a:lnTo>
                    <a:pt x="30402" y="60763"/>
                  </a:lnTo>
                  <a:lnTo>
                    <a:pt x="30607" y="60742"/>
                  </a:lnTo>
                  <a:lnTo>
                    <a:pt x="30628" y="60742"/>
                  </a:lnTo>
                  <a:lnTo>
                    <a:pt x="30710" y="60660"/>
                  </a:lnTo>
                  <a:lnTo>
                    <a:pt x="30792" y="60599"/>
                  </a:lnTo>
                  <a:lnTo>
                    <a:pt x="30894" y="60578"/>
                  </a:lnTo>
                  <a:lnTo>
                    <a:pt x="31017" y="60558"/>
                  </a:lnTo>
                  <a:lnTo>
                    <a:pt x="31120" y="60537"/>
                  </a:lnTo>
                  <a:lnTo>
                    <a:pt x="31222" y="60517"/>
                  </a:lnTo>
                  <a:lnTo>
                    <a:pt x="31325" y="60455"/>
                  </a:lnTo>
                  <a:lnTo>
                    <a:pt x="31407" y="60394"/>
                  </a:lnTo>
                  <a:lnTo>
                    <a:pt x="31448" y="60373"/>
                  </a:lnTo>
                  <a:lnTo>
                    <a:pt x="31633" y="60373"/>
                  </a:lnTo>
                  <a:lnTo>
                    <a:pt x="31776" y="60353"/>
                  </a:lnTo>
                  <a:lnTo>
                    <a:pt x="32043" y="60229"/>
                  </a:lnTo>
                  <a:lnTo>
                    <a:pt x="32412" y="60086"/>
                  </a:lnTo>
                  <a:lnTo>
                    <a:pt x="32781" y="59901"/>
                  </a:lnTo>
                  <a:lnTo>
                    <a:pt x="33212" y="59655"/>
                  </a:lnTo>
                  <a:lnTo>
                    <a:pt x="33643" y="59409"/>
                  </a:lnTo>
                  <a:lnTo>
                    <a:pt x="33787" y="59327"/>
                  </a:lnTo>
                  <a:lnTo>
                    <a:pt x="33869" y="59224"/>
                  </a:lnTo>
                  <a:lnTo>
                    <a:pt x="33951" y="59122"/>
                  </a:lnTo>
                  <a:lnTo>
                    <a:pt x="33992" y="58978"/>
                  </a:lnTo>
                  <a:lnTo>
                    <a:pt x="34074" y="58670"/>
                  </a:lnTo>
                  <a:lnTo>
                    <a:pt x="34135" y="58342"/>
                  </a:lnTo>
                  <a:lnTo>
                    <a:pt x="34217" y="57706"/>
                  </a:lnTo>
                  <a:lnTo>
                    <a:pt x="34258" y="57050"/>
                  </a:lnTo>
                  <a:lnTo>
                    <a:pt x="34300" y="56393"/>
                  </a:lnTo>
                  <a:lnTo>
                    <a:pt x="34300" y="55881"/>
                  </a:lnTo>
                  <a:lnTo>
                    <a:pt x="34279" y="55347"/>
                  </a:lnTo>
                  <a:lnTo>
                    <a:pt x="34217" y="54219"/>
                  </a:lnTo>
                  <a:lnTo>
                    <a:pt x="34197" y="54075"/>
                  </a:lnTo>
                  <a:lnTo>
                    <a:pt x="34217" y="53911"/>
                  </a:lnTo>
                  <a:lnTo>
                    <a:pt x="34238" y="53829"/>
                  </a:lnTo>
                  <a:lnTo>
                    <a:pt x="34279" y="53747"/>
                  </a:lnTo>
                  <a:lnTo>
                    <a:pt x="34341" y="53686"/>
                  </a:lnTo>
                  <a:lnTo>
                    <a:pt x="34423" y="53624"/>
                  </a:lnTo>
                  <a:lnTo>
                    <a:pt x="34648" y="53419"/>
                  </a:lnTo>
                  <a:lnTo>
                    <a:pt x="34874" y="53193"/>
                  </a:lnTo>
                  <a:lnTo>
                    <a:pt x="35284" y="52721"/>
                  </a:lnTo>
                  <a:lnTo>
                    <a:pt x="35612" y="52352"/>
                  </a:lnTo>
                  <a:lnTo>
                    <a:pt x="35920" y="51983"/>
                  </a:lnTo>
                  <a:lnTo>
                    <a:pt x="36474" y="51183"/>
                  </a:lnTo>
                  <a:lnTo>
                    <a:pt x="36720" y="50773"/>
                  </a:lnTo>
                  <a:lnTo>
                    <a:pt x="36987" y="50362"/>
                  </a:lnTo>
                  <a:lnTo>
                    <a:pt x="37171" y="50055"/>
                  </a:lnTo>
                  <a:lnTo>
                    <a:pt x="37377" y="49726"/>
                  </a:lnTo>
                  <a:lnTo>
                    <a:pt x="37725" y="49070"/>
                  </a:lnTo>
                  <a:lnTo>
                    <a:pt x="38218" y="48147"/>
                  </a:lnTo>
                  <a:lnTo>
                    <a:pt x="38689" y="47224"/>
                  </a:lnTo>
                  <a:lnTo>
                    <a:pt x="38731" y="47162"/>
                  </a:lnTo>
                  <a:lnTo>
                    <a:pt x="38792" y="47101"/>
                  </a:lnTo>
                  <a:lnTo>
                    <a:pt x="38854" y="47060"/>
                  </a:lnTo>
                  <a:lnTo>
                    <a:pt x="38936" y="47039"/>
                  </a:lnTo>
                  <a:lnTo>
                    <a:pt x="38997" y="47018"/>
                  </a:lnTo>
                  <a:lnTo>
                    <a:pt x="39079" y="47018"/>
                  </a:lnTo>
                  <a:lnTo>
                    <a:pt x="39161" y="47039"/>
                  </a:lnTo>
                  <a:lnTo>
                    <a:pt x="39223" y="47060"/>
                  </a:lnTo>
                  <a:lnTo>
                    <a:pt x="39284" y="47080"/>
                  </a:lnTo>
                  <a:lnTo>
                    <a:pt x="39366" y="47080"/>
                  </a:lnTo>
                  <a:lnTo>
                    <a:pt x="39531" y="47060"/>
                  </a:lnTo>
                  <a:lnTo>
                    <a:pt x="39695" y="47039"/>
                  </a:lnTo>
                  <a:lnTo>
                    <a:pt x="39859" y="47018"/>
                  </a:lnTo>
                  <a:lnTo>
                    <a:pt x="40043" y="46998"/>
                  </a:lnTo>
                  <a:lnTo>
                    <a:pt x="40187" y="46957"/>
                  </a:lnTo>
                  <a:lnTo>
                    <a:pt x="40351" y="46936"/>
                  </a:lnTo>
                  <a:lnTo>
                    <a:pt x="40515" y="46875"/>
                  </a:lnTo>
                  <a:lnTo>
                    <a:pt x="40597" y="46834"/>
                  </a:lnTo>
                  <a:lnTo>
                    <a:pt x="40659" y="46793"/>
                  </a:lnTo>
                  <a:lnTo>
                    <a:pt x="40679" y="46772"/>
                  </a:lnTo>
                  <a:lnTo>
                    <a:pt x="40720" y="46772"/>
                  </a:lnTo>
                  <a:lnTo>
                    <a:pt x="40782" y="46793"/>
                  </a:lnTo>
                  <a:lnTo>
                    <a:pt x="40843" y="46834"/>
                  </a:lnTo>
                  <a:lnTo>
                    <a:pt x="40884" y="46834"/>
                  </a:lnTo>
                  <a:lnTo>
                    <a:pt x="40926" y="46813"/>
                  </a:lnTo>
                  <a:lnTo>
                    <a:pt x="41008" y="46752"/>
                  </a:lnTo>
                  <a:lnTo>
                    <a:pt x="41110" y="46711"/>
                  </a:lnTo>
                  <a:lnTo>
                    <a:pt x="41213" y="46670"/>
                  </a:lnTo>
                  <a:lnTo>
                    <a:pt x="41315" y="46649"/>
                  </a:lnTo>
                  <a:lnTo>
                    <a:pt x="41726" y="46608"/>
                  </a:lnTo>
                  <a:lnTo>
                    <a:pt x="41828" y="46588"/>
                  </a:lnTo>
                  <a:lnTo>
                    <a:pt x="41931" y="46547"/>
                  </a:lnTo>
                  <a:lnTo>
                    <a:pt x="42095" y="46465"/>
                  </a:lnTo>
                  <a:lnTo>
                    <a:pt x="42279" y="46403"/>
                  </a:lnTo>
                  <a:lnTo>
                    <a:pt x="42382" y="46383"/>
                  </a:lnTo>
                  <a:lnTo>
                    <a:pt x="42485" y="46383"/>
                  </a:lnTo>
                  <a:lnTo>
                    <a:pt x="42567" y="46280"/>
                  </a:lnTo>
                  <a:lnTo>
                    <a:pt x="42649" y="46198"/>
                  </a:lnTo>
                  <a:lnTo>
                    <a:pt x="42751" y="46157"/>
                  </a:lnTo>
                  <a:lnTo>
                    <a:pt x="42874" y="46116"/>
                  </a:lnTo>
                  <a:lnTo>
                    <a:pt x="43100" y="46054"/>
                  </a:lnTo>
                  <a:lnTo>
                    <a:pt x="43223" y="46013"/>
                  </a:lnTo>
                  <a:lnTo>
                    <a:pt x="43326" y="45972"/>
                  </a:lnTo>
                  <a:lnTo>
                    <a:pt x="43531" y="45870"/>
                  </a:lnTo>
                  <a:lnTo>
                    <a:pt x="43736" y="45767"/>
                  </a:lnTo>
                  <a:lnTo>
                    <a:pt x="44146" y="45603"/>
                  </a:lnTo>
                  <a:lnTo>
                    <a:pt x="44331" y="45500"/>
                  </a:lnTo>
                  <a:lnTo>
                    <a:pt x="44495" y="45398"/>
                  </a:lnTo>
                  <a:lnTo>
                    <a:pt x="44844" y="45193"/>
                  </a:lnTo>
                  <a:lnTo>
                    <a:pt x="45172" y="44988"/>
                  </a:lnTo>
                  <a:lnTo>
                    <a:pt x="45357" y="44885"/>
                  </a:lnTo>
                  <a:lnTo>
                    <a:pt x="45541" y="44803"/>
                  </a:lnTo>
                  <a:lnTo>
                    <a:pt x="45787" y="44680"/>
                  </a:lnTo>
                  <a:lnTo>
                    <a:pt x="46033" y="44516"/>
                  </a:lnTo>
                  <a:lnTo>
                    <a:pt x="46239" y="44331"/>
                  </a:lnTo>
                  <a:lnTo>
                    <a:pt x="46444" y="44126"/>
                  </a:lnTo>
                  <a:lnTo>
                    <a:pt x="46505" y="44085"/>
                  </a:lnTo>
                  <a:lnTo>
                    <a:pt x="46546" y="44064"/>
                  </a:lnTo>
                  <a:lnTo>
                    <a:pt x="46587" y="44044"/>
                  </a:lnTo>
                  <a:lnTo>
                    <a:pt x="46669" y="44023"/>
                  </a:lnTo>
                  <a:lnTo>
                    <a:pt x="46751" y="44003"/>
                  </a:lnTo>
                  <a:lnTo>
                    <a:pt x="46895" y="43900"/>
                  </a:lnTo>
                  <a:lnTo>
                    <a:pt x="47141" y="43695"/>
                  </a:lnTo>
                  <a:lnTo>
                    <a:pt x="47367" y="43490"/>
                  </a:lnTo>
                  <a:lnTo>
                    <a:pt x="47490" y="43388"/>
                  </a:lnTo>
                  <a:lnTo>
                    <a:pt x="47613" y="43326"/>
                  </a:lnTo>
                  <a:lnTo>
                    <a:pt x="47777" y="43244"/>
                  </a:lnTo>
                  <a:lnTo>
                    <a:pt x="47921" y="43141"/>
                  </a:lnTo>
                  <a:lnTo>
                    <a:pt x="48044" y="43018"/>
                  </a:lnTo>
                  <a:lnTo>
                    <a:pt x="48167" y="42895"/>
                  </a:lnTo>
                  <a:lnTo>
                    <a:pt x="48413" y="42649"/>
                  </a:lnTo>
                  <a:lnTo>
                    <a:pt x="48557" y="42526"/>
                  </a:lnTo>
                  <a:lnTo>
                    <a:pt x="48700" y="42423"/>
                  </a:lnTo>
                  <a:lnTo>
                    <a:pt x="48782" y="42341"/>
                  </a:lnTo>
                  <a:lnTo>
                    <a:pt x="48885" y="42259"/>
                  </a:lnTo>
                  <a:lnTo>
                    <a:pt x="48967" y="42157"/>
                  </a:lnTo>
                  <a:lnTo>
                    <a:pt x="49070" y="42075"/>
                  </a:lnTo>
                  <a:lnTo>
                    <a:pt x="49254" y="41931"/>
                  </a:lnTo>
                  <a:lnTo>
                    <a:pt x="49418" y="41767"/>
                  </a:lnTo>
                  <a:lnTo>
                    <a:pt x="49582" y="41603"/>
                  </a:lnTo>
                  <a:lnTo>
                    <a:pt x="49664" y="41521"/>
                  </a:lnTo>
                  <a:lnTo>
                    <a:pt x="49767" y="41459"/>
                  </a:lnTo>
                  <a:lnTo>
                    <a:pt x="49829" y="41398"/>
                  </a:lnTo>
                  <a:lnTo>
                    <a:pt x="49849" y="41336"/>
                  </a:lnTo>
                  <a:lnTo>
                    <a:pt x="49890" y="41254"/>
                  </a:lnTo>
                  <a:lnTo>
                    <a:pt x="49952" y="41193"/>
                  </a:lnTo>
                  <a:lnTo>
                    <a:pt x="50157" y="41008"/>
                  </a:lnTo>
                  <a:lnTo>
                    <a:pt x="50362" y="40803"/>
                  </a:lnTo>
                  <a:lnTo>
                    <a:pt x="50731" y="40392"/>
                  </a:lnTo>
                  <a:lnTo>
                    <a:pt x="51080" y="39982"/>
                  </a:lnTo>
                  <a:lnTo>
                    <a:pt x="51408" y="39572"/>
                  </a:lnTo>
                  <a:lnTo>
                    <a:pt x="52065" y="38710"/>
                  </a:lnTo>
                  <a:lnTo>
                    <a:pt x="52413" y="38280"/>
                  </a:lnTo>
                  <a:lnTo>
                    <a:pt x="52721" y="37808"/>
                  </a:lnTo>
                  <a:lnTo>
                    <a:pt x="53336" y="36885"/>
                  </a:lnTo>
                  <a:lnTo>
                    <a:pt x="53603" y="36454"/>
                  </a:lnTo>
                  <a:lnTo>
                    <a:pt x="53849" y="36023"/>
                  </a:lnTo>
                  <a:lnTo>
                    <a:pt x="54342" y="35120"/>
                  </a:lnTo>
                  <a:lnTo>
                    <a:pt x="54588" y="34608"/>
                  </a:lnTo>
                  <a:lnTo>
                    <a:pt x="54834" y="34095"/>
                  </a:lnTo>
                  <a:lnTo>
                    <a:pt x="55060" y="33582"/>
                  </a:lnTo>
                  <a:lnTo>
                    <a:pt x="55285" y="33069"/>
                  </a:lnTo>
                  <a:lnTo>
                    <a:pt x="55490" y="32536"/>
                  </a:lnTo>
                  <a:lnTo>
                    <a:pt x="55696" y="32002"/>
                  </a:lnTo>
                  <a:lnTo>
                    <a:pt x="55880" y="31469"/>
                  </a:lnTo>
                  <a:lnTo>
                    <a:pt x="56044" y="30936"/>
                  </a:lnTo>
                  <a:lnTo>
                    <a:pt x="56208" y="30361"/>
                  </a:lnTo>
                  <a:lnTo>
                    <a:pt x="56352" y="29766"/>
                  </a:lnTo>
                  <a:lnTo>
                    <a:pt x="56496" y="29192"/>
                  </a:lnTo>
                  <a:lnTo>
                    <a:pt x="56619" y="28597"/>
                  </a:lnTo>
                  <a:lnTo>
                    <a:pt x="56721" y="28002"/>
                  </a:lnTo>
                  <a:lnTo>
                    <a:pt x="56803" y="27407"/>
                  </a:lnTo>
                  <a:lnTo>
                    <a:pt x="56865" y="26812"/>
                  </a:lnTo>
                  <a:lnTo>
                    <a:pt x="56885" y="26197"/>
                  </a:lnTo>
                  <a:lnTo>
                    <a:pt x="56906" y="25684"/>
                  </a:lnTo>
                  <a:lnTo>
                    <a:pt x="56906" y="25151"/>
                  </a:lnTo>
                  <a:lnTo>
                    <a:pt x="56906" y="24638"/>
                  </a:lnTo>
                  <a:lnTo>
                    <a:pt x="56865" y="24104"/>
                  </a:lnTo>
                  <a:lnTo>
                    <a:pt x="56844" y="23879"/>
                  </a:lnTo>
                  <a:lnTo>
                    <a:pt x="56803" y="23633"/>
                  </a:lnTo>
                  <a:lnTo>
                    <a:pt x="56721" y="23161"/>
                  </a:lnTo>
                  <a:lnTo>
                    <a:pt x="56660" y="22750"/>
                  </a:lnTo>
                  <a:lnTo>
                    <a:pt x="56578" y="22340"/>
                  </a:lnTo>
                  <a:lnTo>
                    <a:pt x="56372" y="21663"/>
                  </a:lnTo>
                  <a:lnTo>
                    <a:pt x="56270" y="21335"/>
                  </a:lnTo>
                  <a:lnTo>
                    <a:pt x="56147" y="21027"/>
                  </a:lnTo>
                  <a:lnTo>
                    <a:pt x="55839" y="20330"/>
                  </a:lnTo>
                  <a:lnTo>
                    <a:pt x="55654" y="19981"/>
                  </a:lnTo>
                  <a:lnTo>
                    <a:pt x="55470" y="19653"/>
                  </a:lnTo>
                  <a:lnTo>
                    <a:pt x="55080" y="19078"/>
                  </a:lnTo>
                  <a:lnTo>
                    <a:pt x="54875" y="18812"/>
                  </a:lnTo>
                  <a:lnTo>
                    <a:pt x="54670" y="18566"/>
                  </a:lnTo>
                  <a:lnTo>
                    <a:pt x="54424" y="18299"/>
                  </a:lnTo>
                  <a:lnTo>
                    <a:pt x="54177" y="18053"/>
                  </a:lnTo>
                  <a:lnTo>
                    <a:pt x="54034" y="17950"/>
                  </a:lnTo>
                  <a:lnTo>
                    <a:pt x="53890" y="17827"/>
                  </a:lnTo>
                  <a:lnTo>
                    <a:pt x="53747" y="17725"/>
                  </a:lnTo>
                  <a:lnTo>
                    <a:pt x="53624" y="17601"/>
                  </a:lnTo>
                  <a:lnTo>
                    <a:pt x="53480" y="17478"/>
                  </a:lnTo>
                  <a:lnTo>
                    <a:pt x="53336" y="17376"/>
                  </a:lnTo>
                  <a:lnTo>
                    <a:pt x="53193" y="17294"/>
                  </a:lnTo>
                  <a:lnTo>
                    <a:pt x="53029" y="17212"/>
                  </a:lnTo>
                  <a:lnTo>
                    <a:pt x="52721" y="17048"/>
                  </a:lnTo>
                  <a:lnTo>
                    <a:pt x="52413" y="16884"/>
                  </a:lnTo>
                  <a:lnTo>
                    <a:pt x="52126" y="16740"/>
                  </a:lnTo>
                  <a:lnTo>
                    <a:pt x="51818" y="16617"/>
                  </a:lnTo>
                  <a:lnTo>
                    <a:pt x="51182" y="16412"/>
                  </a:lnTo>
                  <a:lnTo>
                    <a:pt x="50854" y="16309"/>
                  </a:lnTo>
                  <a:lnTo>
                    <a:pt x="50526" y="16248"/>
                  </a:lnTo>
                  <a:lnTo>
                    <a:pt x="50198" y="16166"/>
                  </a:lnTo>
                  <a:lnTo>
                    <a:pt x="49870" y="16124"/>
                  </a:lnTo>
                  <a:lnTo>
                    <a:pt x="49582" y="16083"/>
                  </a:lnTo>
                  <a:lnTo>
                    <a:pt x="49316" y="16063"/>
                  </a:lnTo>
                  <a:lnTo>
                    <a:pt x="48741" y="16063"/>
                  </a:lnTo>
                  <a:lnTo>
                    <a:pt x="48187" y="16124"/>
                  </a:lnTo>
                  <a:lnTo>
                    <a:pt x="47634" y="16227"/>
                  </a:lnTo>
                  <a:lnTo>
                    <a:pt x="47510" y="16227"/>
                  </a:lnTo>
                  <a:lnTo>
                    <a:pt x="47469" y="16207"/>
                  </a:lnTo>
                  <a:lnTo>
                    <a:pt x="47449" y="16186"/>
                  </a:lnTo>
                  <a:lnTo>
                    <a:pt x="47428" y="16104"/>
                  </a:lnTo>
                  <a:lnTo>
                    <a:pt x="47469" y="16022"/>
                  </a:lnTo>
                  <a:lnTo>
                    <a:pt x="47531" y="15837"/>
                  </a:lnTo>
                  <a:lnTo>
                    <a:pt x="47572" y="15653"/>
                  </a:lnTo>
                  <a:lnTo>
                    <a:pt x="47613" y="15283"/>
                  </a:lnTo>
                  <a:lnTo>
                    <a:pt x="47634" y="14914"/>
                  </a:lnTo>
                  <a:lnTo>
                    <a:pt x="47675" y="14545"/>
                  </a:lnTo>
                  <a:lnTo>
                    <a:pt x="47900" y="12986"/>
                  </a:lnTo>
                  <a:lnTo>
                    <a:pt x="48003" y="12206"/>
                  </a:lnTo>
                  <a:lnTo>
                    <a:pt x="48064" y="11427"/>
                  </a:lnTo>
                  <a:lnTo>
                    <a:pt x="48105" y="10852"/>
                  </a:lnTo>
                  <a:lnTo>
                    <a:pt x="48167" y="10257"/>
                  </a:lnTo>
                  <a:lnTo>
                    <a:pt x="48228" y="9683"/>
                  </a:lnTo>
                  <a:lnTo>
                    <a:pt x="48249" y="9109"/>
                  </a:lnTo>
                  <a:lnTo>
                    <a:pt x="48269" y="8575"/>
                  </a:lnTo>
                  <a:lnTo>
                    <a:pt x="48331" y="8063"/>
                  </a:lnTo>
                  <a:lnTo>
                    <a:pt x="48393" y="7529"/>
                  </a:lnTo>
                  <a:lnTo>
                    <a:pt x="48434" y="7016"/>
                  </a:lnTo>
                  <a:lnTo>
                    <a:pt x="48475" y="6503"/>
                  </a:lnTo>
                  <a:lnTo>
                    <a:pt x="48495" y="5970"/>
                  </a:lnTo>
                  <a:lnTo>
                    <a:pt x="48495" y="5457"/>
                  </a:lnTo>
                  <a:lnTo>
                    <a:pt x="48495" y="4944"/>
                  </a:lnTo>
                  <a:lnTo>
                    <a:pt x="48475" y="4801"/>
                  </a:lnTo>
                  <a:lnTo>
                    <a:pt x="48454" y="4678"/>
                  </a:lnTo>
                  <a:lnTo>
                    <a:pt x="48434" y="4555"/>
                  </a:lnTo>
                  <a:lnTo>
                    <a:pt x="48413" y="4432"/>
                  </a:lnTo>
                  <a:lnTo>
                    <a:pt x="48413" y="4267"/>
                  </a:lnTo>
                  <a:lnTo>
                    <a:pt x="48372" y="4144"/>
                  </a:lnTo>
                  <a:lnTo>
                    <a:pt x="48352" y="4001"/>
                  </a:lnTo>
                  <a:lnTo>
                    <a:pt x="48290" y="3878"/>
                  </a:lnTo>
                  <a:lnTo>
                    <a:pt x="48228" y="3775"/>
                  </a:lnTo>
                  <a:lnTo>
                    <a:pt x="48146" y="3652"/>
                  </a:lnTo>
                  <a:lnTo>
                    <a:pt x="48044" y="3549"/>
                  </a:lnTo>
                  <a:lnTo>
                    <a:pt x="47941" y="3467"/>
                  </a:lnTo>
                  <a:lnTo>
                    <a:pt x="47736" y="3324"/>
                  </a:lnTo>
                  <a:lnTo>
                    <a:pt x="47531" y="3201"/>
                  </a:lnTo>
                  <a:lnTo>
                    <a:pt x="47100" y="2975"/>
                  </a:lnTo>
                  <a:lnTo>
                    <a:pt x="46423" y="2688"/>
                  </a:lnTo>
                  <a:lnTo>
                    <a:pt x="45726" y="2442"/>
                  </a:lnTo>
                  <a:lnTo>
                    <a:pt x="45028" y="2216"/>
                  </a:lnTo>
                  <a:lnTo>
                    <a:pt x="44310" y="2011"/>
                  </a:lnTo>
                  <a:lnTo>
                    <a:pt x="43695" y="1867"/>
                  </a:lnTo>
                  <a:lnTo>
                    <a:pt x="43079" y="1724"/>
                  </a:lnTo>
                  <a:lnTo>
                    <a:pt x="42485" y="1580"/>
                  </a:lnTo>
                  <a:lnTo>
                    <a:pt x="41869" y="1457"/>
                  </a:lnTo>
                  <a:lnTo>
                    <a:pt x="41418" y="1354"/>
                  </a:lnTo>
                  <a:lnTo>
                    <a:pt x="40946" y="1252"/>
                  </a:lnTo>
                  <a:lnTo>
                    <a:pt x="40023" y="1088"/>
                  </a:lnTo>
                  <a:lnTo>
                    <a:pt x="38977" y="903"/>
                  </a:lnTo>
                  <a:lnTo>
                    <a:pt x="37930" y="739"/>
                  </a:lnTo>
                  <a:lnTo>
                    <a:pt x="36741" y="575"/>
                  </a:lnTo>
                  <a:lnTo>
                    <a:pt x="36146" y="513"/>
                  </a:lnTo>
                  <a:lnTo>
                    <a:pt x="35551" y="452"/>
                  </a:lnTo>
                  <a:lnTo>
                    <a:pt x="34976" y="411"/>
                  </a:lnTo>
                  <a:lnTo>
                    <a:pt x="34423" y="349"/>
                  </a:lnTo>
                  <a:lnTo>
                    <a:pt x="33848" y="288"/>
                  </a:lnTo>
                  <a:lnTo>
                    <a:pt x="33274" y="247"/>
                  </a:lnTo>
                  <a:lnTo>
                    <a:pt x="31899" y="165"/>
                  </a:lnTo>
                  <a:lnTo>
                    <a:pt x="30525" y="103"/>
                  </a:lnTo>
                  <a:lnTo>
                    <a:pt x="29212" y="83"/>
                  </a:lnTo>
                  <a:lnTo>
                    <a:pt x="27899" y="42"/>
                  </a:lnTo>
                  <a:lnTo>
                    <a:pt x="25581" y="42"/>
                  </a:lnTo>
                  <a:lnTo>
                    <a:pt x="24802" y="21"/>
                  </a:lnTo>
                  <a:lnTo>
                    <a:pt x="24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1290100" y="3315725"/>
              <a:ext cx="1165750" cy="1402650"/>
            </a:xfrm>
            <a:custGeom>
              <a:rect b="b" l="l" r="r" t="t"/>
              <a:pathLst>
                <a:path extrusionOk="0" h="56106" w="46630">
                  <a:moveTo>
                    <a:pt x="24228" y="1334"/>
                  </a:moveTo>
                  <a:lnTo>
                    <a:pt x="25910" y="1354"/>
                  </a:lnTo>
                  <a:lnTo>
                    <a:pt x="26648" y="1375"/>
                  </a:lnTo>
                  <a:lnTo>
                    <a:pt x="27366" y="1416"/>
                  </a:lnTo>
                  <a:lnTo>
                    <a:pt x="28454" y="1498"/>
                  </a:lnTo>
                  <a:lnTo>
                    <a:pt x="28987" y="1539"/>
                  </a:lnTo>
                  <a:lnTo>
                    <a:pt x="29541" y="1580"/>
                  </a:lnTo>
                  <a:lnTo>
                    <a:pt x="30361" y="1641"/>
                  </a:lnTo>
                  <a:lnTo>
                    <a:pt x="30772" y="1682"/>
                  </a:lnTo>
                  <a:lnTo>
                    <a:pt x="31182" y="1723"/>
                  </a:lnTo>
                  <a:lnTo>
                    <a:pt x="33746" y="2031"/>
                  </a:lnTo>
                  <a:lnTo>
                    <a:pt x="34772" y="2175"/>
                  </a:lnTo>
                  <a:lnTo>
                    <a:pt x="35798" y="2318"/>
                  </a:lnTo>
                  <a:lnTo>
                    <a:pt x="36762" y="2462"/>
                  </a:lnTo>
                  <a:lnTo>
                    <a:pt x="37726" y="2585"/>
                  </a:lnTo>
                  <a:lnTo>
                    <a:pt x="39203" y="2852"/>
                  </a:lnTo>
                  <a:lnTo>
                    <a:pt x="39941" y="2995"/>
                  </a:lnTo>
                  <a:lnTo>
                    <a:pt x="40680" y="3139"/>
                  </a:lnTo>
                  <a:lnTo>
                    <a:pt x="41439" y="3323"/>
                  </a:lnTo>
                  <a:lnTo>
                    <a:pt x="42198" y="3549"/>
                  </a:lnTo>
                  <a:lnTo>
                    <a:pt x="42957" y="3775"/>
                  </a:lnTo>
                  <a:lnTo>
                    <a:pt x="43716" y="3959"/>
                  </a:lnTo>
                  <a:lnTo>
                    <a:pt x="43819" y="4000"/>
                  </a:lnTo>
                  <a:lnTo>
                    <a:pt x="43860" y="4021"/>
                  </a:lnTo>
                  <a:lnTo>
                    <a:pt x="43880" y="4062"/>
                  </a:lnTo>
                  <a:lnTo>
                    <a:pt x="44003" y="4041"/>
                  </a:lnTo>
                  <a:lnTo>
                    <a:pt x="44085" y="4021"/>
                  </a:lnTo>
                  <a:lnTo>
                    <a:pt x="44270" y="3918"/>
                  </a:lnTo>
                  <a:lnTo>
                    <a:pt x="44414" y="3816"/>
                  </a:lnTo>
                  <a:lnTo>
                    <a:pt x="44578" y="3672"/>
                  </a:lnTo>
                  <a:lnTo>
                    <a:pt x="44639" y="3590"/>
                  </a:lnTo>
                  <a:lnTo>
                    <a:pt x="44701" y="3529"/>
                  </a:lnTo>
                  <a:lnTo>
                    <a:pt x="44742" y="3488"/>
                  </a:lnTo>
                  <a:lnTo>
                    <a:pt x="44803" y="3467"/>
                  </a:lnTo>
                  <a:lnTo>
                    <a:pt x="44865" y="3467"/>
                  </a:lnTo>
                  <a:lnTo>
                    <a:pt x="44906" y="3488"/>
                  </a:lnTo>
                  <a:lnTo>
                    <a:pt x="44967" y="3508"/>
                  </a:lnTo>
                  <a:lnTo>
                    <a:pt x="44988" y="3570"/>
                  </a:lnTo>
                  <a:lnTo>
                    <a:pt x="44988" y="3672"/>
                  </a:lnTo>
                  <a:lnTo>
                    <a:pt x="44988" y="3795"/>
                  </a:lnTo>
                  <a:lnTo>
                    <a:pt x="44967" y="3898"/>
                  </a:lnTo>
                  <a:lnTo>
                    <a:pt x="44926" y="4021"/>
                  </a:lnTo>
                  <a:lnTo>
                    <a:pt x="44865" y="4103"/>
                  </a:lnTo>
                  <a:lnTo>
                    <a:pt x="44762" y="4308"/>
                  </a:lnTo>
                  <a:lnTo>
                    <a:pt x="44619" y="4472"/>
                  </a:lnTo>
                  <a:lnTo>
                    <a:pt x="44824" y="4677"/>
                  </a:lnTo>
                  <a:lnTo>
                    <a:pt x="45008" y="4903"/>
                  </a:lnTo>
                  <a:lnTo>
                    <a:pt x="45152" y="5129"/>
                  </a:lnTo>
                  <a:lnTo>
                    <a:pt x="45255" y="5375"/>
                  </a:lnTo>
                  <a:lnTo>
                    <a:pt x="45337" y="5621"/>
                  </a:lnTo>
                  <a:lnTo>
                    <a:pt x="45398" y="5888"/>
                  </a:lnTo>
                  <a:lnTo>
                    <a:pt x="45419" y="6175"/>
                  </a:lnTo>
                  <a:lnTo>
                    <a:pt x="45419" y="6442"/>
                  </a:lnTo>
                  <a:lnTo>
                    <a:pt x="45419" y="6954"/>
                  </a:lnTo>
                  <a:lnTo>
                    <a:pt x="45398" y="7221"/>
                  </a:lnTo>
                  <a:lnTo>
                    <a:pt x="45357" y="7467"/>
                  </a:lnTo>
                  <a:lnTo>
                    <a:pt x="45439" y="7508"/>
                  </a:lnTo>
                  <a:lnTo>
                    <a:pt x="45480" y="7570"/>
                  </a:lnTo>
                  <a:lnTo>
                    <a:pt x="45501" y="7631"/>
                  </a:lnTo>
                  <a:lnTo>
                    <a:pt x="45501" y="7693"/>
                  </a:lnTo>
                  <a:lnTo>
                    <a:pt x="45480" y="7837"/>
                  </a:lnTo>
                  <a:lnTo>
                    <a:pt x="45480" y="7980"/>
                  </a:lnTo>
                  <a:lnTo>
                    <a:pt x="45480" y="8452"/>
                  </a:lnTo>
                  <a:lnTo>
                    <a:pt x="45480" y="8698"/>
                  </a:lnTo>
                  <a:lnTo>
                    <a:pt x="45439" y="8944"/>
                  </a:lnTo>
                  <a:lnTo>
                    <a:pt x="45398" y="9314"/>
                  </a:lnTo>
                  <a:lnTo>
                    <a:pt x="45378" y="9683"/>
                  </a:lnTo>
                  <a:lnTo>
                    <a:pt x="45357" y="10032"/>
                  </a:lnTo>
                  <a:lnTo>
                    <a:pt x="45337" y="10216"/>
                  </a:lnTo>
                  <a:lnTo>
                    <a:pt x="45296" y="10380"/>
                  </a:lnTo>
                  <a:lnTo>
                    <a:pt x="45255" y="10544"/>
                  </a:lnTo>
                  <a:lnTo>
                    <a:pt x="45234" y="10688"/>
                  </a:lnTo>
                  <a:lnTo>
                    <a:pt x="45214" y="10996"/>
                  </a:lnTo>
                  <a:lnTo>
                    <a:pt x="45214" y="11283"/>
                  </a:lnTo>
                  <a:lnTo>
                    <a:pt x="45193" y="11591"/>
                  </a:lnTo>
                  <a:lnTo>
                    <a:pt x="45132" y="11980"/>
                  </a:lnTo>
                  <a:lnTo>
                    <a:pt x="45090" y="12391"/>
                  </a:lnTo>
                  <a:lnTo>
                    <a:pt x="45049" y="12801"/>
                  </a:lnTo>
                  <a:lnTo>
                    <a:pt x="45008" y="13211"/>
                  </a:lnTo>
                  <a:lnTo>
                    <a:pt x="44824" y="14422"/>
                  </a:lnTo>
                  <a:lnTo>
                    <a:pt x="44742" y="15016"/>
                  </a:lnTo>
                  <a:lnTo>
                    <a:pt x="44660" y="15632"/>
                  </a:lnTo>
                  <a:lnTo>
                    <a:pt x="44598" y="16165"/>
                  </a:lnTo>
                  <a:lnTo>
                    <a:pt x="44516" y="16719"/>
                  </a:lnTo>
                  <a:lnTo>
                    <a:pt x="44331" y="17806"/>
                  </a:lnTo>
                  <a:lnTo>
                    <a:pt x="44188" y="18668"/>
                  </a:lnTo>
                  <a:lnTo>
                    <a:pt x="44106" y="19099"/>
                  </a:lnTo>
                  <a:lnTo>
                    <a:pt x="43983" y="19530"/>
                  </a:lnTo>
                  <a:lnTo>
                    <a:pt x="43921" y="19817"/>
                  </a:lnTo>
                  <a:lnTo>
                    <a:pt x="43860" y="20083"/>
                  </a:lnTo>
                  <a:lnTo>
                    <a:pt x="43757" y="20637"/>
                  </a:lnTo>
                  <a:lnTo>
                    <a:pt x="43696" y="21089"/>
                  </a:lnTo>
                  <a:lnTo>
                    <a:pt x="43655" y="21294"/>
                  </a:lnTo>
                  <a:lnTo>
                    <a:pt x="43593" y="21519"/>
                  </a:lnTo>
                  <a:lnTo>
                    <a:pt x="43511" y="21889"/>
                  </a:lnTo>
                  <a:lnTo>
                    <a:pt x="43429" y="22258"/>
                  </a:lnTo>
                  <a:lnTo>
                    <a:pt x="43244" y="23099"/>
                  </a:lnTo>
                  <a:lnTo>
                    <a:pt x="43039" y="23961"/>
                  </a:lnTo>
                  <a:lnTo>
                    <a:pt x="42752" y="25171"/>
                  </a:lnTo>
                  <a:lnTo>
                    <a:pt x="42588" y="25766"/>
                  </a:lnTo>
                  <a:lnTo>
                    <a:pt x="42424" y="26361"/>
                  </a:lnTo>
                  <a:lnTo>
                    <a:pt x="42321" y="26750"/>
                  </a:lnTo>
                  <a:lnTo>
                    <a:pt x="42219" y="27140"/>
                  </a:lnTo>
                  <a:lnTo>
                    <a:pt x="42136" y="27530"/>
                  </a:lnTo>
                  <a:lnTo>
                    <a:pt x="42034" y="27920"/>
                  </a:lnTo>
                  <a:lnTo>
                    <a:pt x="41890" y="28371"/>
                  </a:lnTo>
                  <a:lnTo>
                    <a:pt x="41829" y="28617"/>
                  </a:lnTo>
                  <a:lnTo>
                    <a:pt x="41747" y="28843"/>
                  </a:lnTo>
                  <a:lnTo>
                    <a:pt x="41706" y="28966"/>
                  </a:lnTo>
                  <a:lnTo>
                    <a:pt x="41665" y="29130"/>
                  </a:lnTo>
                  <a:lnTo>
                    <a:pt x="41603" y="29438"/>
                  </a:lnTo>
                  <a:lnTo>
                    <a:pt x="41521" y="29786"/>
                  </a:lnTo>
                  <a:lnTo>
                    <a:pt x="41439" y="30156"/>
                  </a:lnTo>
                  <a:lnTo>
                    <a:pt x="41213" y="31120"/>
                  </a:lnTo>
                  <a:lnTo>
                    <a:pt x="41090" y="31592"/>
                  </a:lnTo>
                  <a:lnTo>
                    <a:pt x="40947" y="32064"/>
                  </a:lnTo>
                  <a:lnTo>
                    <a:pt x="40844" y="32474"/>
                  </a:lnTo>
                  <a:lnTo>
                    <a:pt x="40742" y="32864"/>
                  </a:lnTo>
                  <a:lnTo>
                    <a:pt x="40516" y="33664"/>
                  </a:lnTo>
                  <a:lnTo>
                    <a:pt x="40372" y="34197"/>
                  </a:lnTo>
                  <a:lnTo>
                    <a:pt x="40290" y="34464"/>
                  </a:lnTo>
                  <a:lnTo>
                    <a:pt x="40249" y="34751"/>
                  </a:lnTo>
                  <a:lnTo>
                    <a:pt x="40208" y="34935"/>
                  </a:lnTo>
                  <a:lnTo>
                    <a:pt x="40147" y="35120"/>
                  </a:lnTo>
                  <a:lnTo>
                    <a:pt x="40003" y="35489"/>
                  </a:lnTo>
                  <a:lnTo>
                    <a:pt x="39921" y="35715"/>
                  </a:lnTo>
                  <a:lnTo>
                    <a:pt x="39880" y="35941"/>
                  </a:lnTo>
                  <a:lnTo>
                    <a:pt x="39757" y="36289"/>
                  </a:lnTo>
                  <a:lnTo>
                    <a:pt x="39634" y="36618"/>
                  </a:lnTo>
                  <a:lnTo>
                    <a:pt x="39490" y="37171"/>
                  </a:lnTo>
                  <a:lnTo>
                    <a:pt x="39326" y="37705"/>
                  </a:lnTo>
                  <a:lnTo>
                    <a:pt x="39244" y="38033"/>
                  </a:lnTo>
                  <a:lnTo>
                    <a:pt x="39121" y="38361"/>
                  </a:lnTo>
                  <a:lnTo>
                    <a:pt x="38875" y="38977"/>
                  </a:lnTo>
                  <a:lnTo>
                    <a:pt x="38690" y="39510"/>
                  </a:lnTo>
                  <a:lnTo>
                    <a:pt x="38588" y="39777"/>
                  </a:lnTo>
                  <a:lnTo>
                    <a:pt x="38526" y="40064"/>
                  </a:lnTo>
                  <a:lnTo>
                    <a:pt x="38444" y="40331"/>
                  </a:lnTo>
                  <a:lnTo>
                    <a:pt x="38341" y="40618"/>
                  </a:lnTo>
                  <a:lnTo>
                    <a:pt x="38218" y="40864"/>
                  </a:lnTo>
                  <a:lnTo>
                    <a:pt x="38095" y="41131"/>
                  </a:lnTo>
                  <a:lnTo>
                    <a:pt x="37993" y="41336"/>
                  </a:lnTo>
                  <a:lnTo>
                    <a:pt x="37890" y="41541"/>
                  </a:lnTo>
                  <a:lnTo>
                    <a:pt x="37808" y="41726"/>
                  </a:lnTo>
                  <a:lnTo>
                    <a:pt x="37685" y="41931"/>
                  </a:lnTo>
                  <a:lnTo>
                    <a:pt x="37603" y="42074"/>
                  </a:lnTo>
                  <a:lnTo>
                    <a:pt x="37541" y="42238"/>
                  </a:lnTo>
                  <a:lnTo>
                    <a:pt x="37439" y="42587"/>
                  </a:lnTo>
                  <a:lnTo>
                    <a:pt x="37336" y="42915"/>
                  </a:lnTo>
                  <a:lnTo>
                    <a:pt x="37193" y="43223"/>
                  </a:lnTo>
                  <a:lnTo>
                    <a:pt x="36864" y="43818"/>
                  </a:lnTo>
                  <a:lnTo>
                    <a:pt x="36557" y="44413"/>
                  </a:lnTo>
                  <a:lnTo>
                    <a:pt x="36249" y="45008"/>
                  </a:lnTo>
                  <a:lnTo>
                    <a:pt x="35900" y="45726"/>
                  </a:lnTo>
                  <a:lnTo>
                    <a:pt x="35695" y="46075"/>
                  </a:lnTo>
                  <a:lnTo>
                    <a:pt x="35490" y="46403"/>
                  </a:lnTo>
                  <a:lnTo>
                    <a:pt x="35387" y="46608"/>
                  </a:lnTo>
                  <a:lnTo>
                    <a:pt x="35285" y="46793"/>
                  </a:lnTo>
                  <a:lnTo>
                    <a:pt x="35182" y="46998"/>
                  </a:lnTo>
                  <a:lnTo>
                    <a:pt x="35080" y="47203"/>
                  </a:lnTo>
                  <a:lnTo>
                    <a:pt x="34854" y="47613"/>
                  </a:lnTo>
                  <a:lnTo>
                    <a:pt x="34628" y="48023"/>
                  </a:lnTo>
                  <a:lnTo>
                    <a:pt x="34382" y="48434"/>
                  </a:lnTo>
                  <a:lnTo>
                    <a:pt x="34116" y="48823"/>
                  </a:lnTo>
                  <a:lnTo>
                    <a:pt x="33910" y="49131"/>
                  </a:lnTo>
                  <a:lnTo>
                    <a:pt x="33808" y="49295"/>
                  </a:lnTo>
                  <a:lnTo>
                    <a:pt x="33726" y="49480"/>
                  </a:lnTo>
                  <a:lnTo>
                    <a:pt x="33623" y="49706"/>
                  </a:lnTo>
                  <a:lnTo>
                    <a:pt x="33480" y="49911"/>
                  </a:lnTo>
                  <a:lnTo>
                    <a:pt x="33315" y="50116"/>
                  </a:lnTo>
                  <a:lnTo>
                    <a:pt x="33151" y="50321"/>
                  </a:lnTo>
                  <a:lnTo>
                    <a:pt x="32536" y="51018"/>
                  </a:lnTo>
                  <a:lnTo>
                    <a:pt x="31921" y="51695"/>
                  </a:lnTo>
                  <a:lnTo>
                    <a:pt x="31449" y="52188"/>
                  </a:lnTo>
                  <a:lnTo>
                    <a:pt x="31203" y="52434"/>
                  </a:lnTo>
                  <a:lnTo>
                    <a:pt x="30936" y="52680"/>
                  </a:lnTo>
                  <a:lnTo>
                    <a:pt x="30710" y="52865"/>
                  </a:lnTo>
                  <a:lnTo>
                    <a:pt x="30464" y="53029"/>
                  </a:lnTo>
                  <a:lnTo>
                    <a:pt x="29992" y="53357"/>
                  </a:lnTo>
                  <a:lnTo>
                    <a:pt x="29685" y="53562"/>
                  </a:lnTo>
                  <a:lnTo>
                    <a:pt x="29356" y="53726"/>
                  </a:lnTo>
                  <a:lnTo>
                    <a:pt x="28884" y="53972"/>
                  </a:lnTo>
                  <a:lnTo>
                    <a:pt x="28392" y="54219"/>
                  </a:lnTo>
                  <a:lnTo>
                    <a:pt x="27879" y="54444"/>
                  </a:lnTo>
                  <a:lnTo>
                    <a:pt x="27366" y="54629"/>
                  </a:lnTo>
                  <a:lnTo>
                    <a:pt x="26874" y="54772"/>
                  </a:lnTo>
                  <a:lnTo>
                    <a:pt x="26382" y="54896"/>
                  </a:lnTo>
                  <a:lnTo>
                    <a:pt x="25397" y="55121"/>
                  </a:lnTo>
                  <a:lnTo>
                    <a:pt x="24966" y="55203"/>
                  </a:lnTo>
                  <a:lnTo>
                    <a:pt x="24556" y="55265"/>
                  </a:lnTo>
                  <a:lnTo>
                    <a:pt x="24125" y="55306"/>
                  </a:lnTo>
                  <a:lnTo>
                    <a:pt x="23715" y="55326"/>
                  </a:lnTo>
                  <a:lnTo>
                    <a:pt x="22874" y="55326"/>
                  </a:lnTo>
                  <a:lnTo>
                    <a:pt x="22443" y="55306"/>
                  </a:lnTo>
                  <a:lnTo>
                    <a:pt x="22033" y="55265"/>
                  </a:lnTo>
                  <a:lnTo>
                    <a:pt x="21602" y="55203"/>
                  </a:lnTo>
                  <a:lnTo>
                    <a:pt x="21192" y="55121"/>
                  </a:lnTo>
                  <a:lnTo>
                    <a:pt x="20351" y="54937"/>
                  </a:lnTo>
                  <a:lnTo>
                    <a:pt x="19899" y="54813"/>
                  </a:lnTo>
                  <a:lnTo>
                    <a:pt x="19469" y="54690"/>
                  </a:lnTo>
                  <a:lnTo>
                    <a:pt x="19038" y="54547"/>
                  </a:lnTo>
                  <a:lnTo>
                    <a:pt x="18607" y="54383"/>
                  </a:lnTo>
                  <a:lnTo>
                    <a:pt x="18176" y="54178"/>
                  </a:lnTo>
                  <a:lnTo>
                    <a:pt x="17766" y="53972"/>
                  </a:lnTo>
                  <a:lnTo>
                    <a:pt x="16966" y="53542"/>
                  </a:lnTo>
                  <a:lnTo>
                    <a:pt x="16699" y="53419"/>
                  </a:lnTo>
                  <a:lnTo>
                    <a:pt x="16453" y="53254"/>
                  </a:lnTo>
                  <a:lnTo>
                    <a:pt x="15981" y="52926"/>
                  </a:lnTo>
                  <a:lnTo>
                    <a:pt x="15715" y="52701"/>
                  </a:lnTo>
                  <a:lnTo>
                    <a:pt x="15427" y="52454"/>
                  </a:lnTo>
                  <a:lnTo>
                    <a:pt x="14915" y="51942"/>
                  </a:lnTo>
                  <a:lnTo>
                    <a:pt x="14422" y="51388"/>
                  </a:lnTo>
                  <a:lnTo>
                    <a:pt x="13930" y="50854"/>
                  </a:lnTo>
                  <a:lnTo>
                    <a:pt x="13643" y="50547"/>
                  </a:lnTo>
                  <a:lnTo>
                    <a:pt x="13376" y="50218"/>
                  </a:lnTo>
                  <a:lnTo>
                    <a:pt x="13130" y="49890"/>
                  </a:lnTo>
                  <a:lnTo>
                    <a:pt x="12925" y="49521"/>
                  </a:lnTo>
                  <a:lnTo>
                    <a:pt x="12720" y="49193"/>
                  </a:lnTo>
                  <a:lnTo>
                    <a:pt x="12514" y="48864"/>
                  </a:lnTo>
                  <a:lnTo>
                    <a:pt x="12309" y="48536"/>
                  </a:lnTo>
                  <a:lnTo>
                    <a:pt x="12104" y="48208"/>
                  </a:lnTo>
                  <a:lnTo>
                    <a:pt x="11755" y="47593"/>
                  </a:lnTo>
                  <a:lnTo>
                    <a:pt x="11489" y="47121"/>
                  </a:lnTo>
                  <a:lnTo>
                    <a:pt x="11243" y="46649"/>
                  </a:lnTo>
                  <a:lnTo>
                    <a:pt x="11099" y="46341"/>
                  </a:lnTo>
                  <a:lnTo>
                    <a:pt x="10914" y="46054"/>
                  </a:lnTo>
                  <a:lnTo>
                    <a:pt x="10750" y="45767"/>
                  </a:lnTo>
                  <a:lnTo>
                    <a:pt x="10586" y="45480"/>
                  </a:lnTo>
                  <a:lnTo>
                    <a:pt x="10319" y="44905"/>
                  </a:lnTo>
                  <a:lnTo>
                    <a:pt x="10032" y="44331"/>
                  </a:lnTo>
                  <a:lnTo>
                    <a:pt x="9683" y="43674"/>
                  </a:lnTo>
                  <a:lnTo>
                    <a:pt x="9499" y="43346"/>
                  </a:lnTo>
                  <a:lnTo>
                    <a:pt x="9355" y="43018"/>
                  </a:lnTo>
                  <a:lnTo>
                    <a:pt x="9150" y="42485"/>
                  </a:lnTo>
                  <a:lnTo>
                    <a:pt x="8945" y="41972"/>
                  </a:lnTo>
                  <a:lnTo>
                    <a:pt x="8883" y="41828"/>
                  </a:lnTo>
                  <a:lnTo>
                    <a:pt x="8822" y="41705"/>
                  </a:lnTo>
                  <a:lnTo>
                    <a:pt x="8678" y="41438"/>
                  </a:lnTo>
                  <a:lnTo>
                    <a:pt x="8391" y="40843"/>
                  </a:lnTo>
                  <a:lnTo>
                    <a:pt x="8268" y="40556"/>
                  </a:lnTo>
                  <a:lnTo>
                    <a:pt x="8165" y="40249"/>
                  </a:lnTo>
                  <a:lnTo>
                    <a:pt x="8063" y="39941"/>
                  </a:lnTo>
                  <a:lnTo>
                    <a:pt x="7960" y="39654"/>
                  </a:lnTo>
                  <a:lnTo>
                    <a:pt x="7858" y="39346"/>
                  </a:lnTo>
                  <a:lnTo>
                    <a:pt x="7776" y="39038"/>
                  </a:lnTo>
                  <a:lnTo>
                    <a:pt x="7755" y="38936"/>
                  </a:lnTo>
                  <a:lnTo>
                    <a:pt x="7714" y="38854"/>
                  </a:lnTo>
                  <a:lnTo>
                    <a:pt x="7612" y="38649"/>
                  </a:lnTo>
                  <a:lnTo>
                    <a:pt x="7529" y="38464"/>
                  </a:lnTo>
                  <a:lnTo>
                    <a:pt x="7447" y="38259"/>
                  </a:lnTo>
                  <a:lnTo>
                    <a:pt x="7324" y="37869"/>
                  </a:lnTo>
                  <a:lnTo>
                    <a:pt x="7222" y="37459"/>
                  </a:lnTo>
                  <a:lnTo>
                    <a:pt x="7099" y="37048"/>
                  </a:lnTo>
                  <a:lnTo>
                    <a:pt x="6894" y="36433"/>
                  </a:lnTo>
                  <a:lnTo>
                    <a:pt x="6791" y="36105"/>
                  </a:lnTo>
                  <a:lnTo>
                    <a:pt x="6688" y="35777"/>
                  </a:lnTo>
                  <a:lnTo>
                    <a:pt x="6606" y="35469"/>
                  </a:lnTo>
                  <a:lnTo>
                    <a:pt x="6483" y="35161"/>
                  </a:lnTo>
                  <a:lnTo>
                    <a:pt x="6401" y="34853"/>
                  </a:lnTo>
                  <a:lnTo>
                    <a:pt x="6360" y="34689"/>
                  </a:lnTo>
                  <a:lnTo>
                    <a:pt x="6340" y="34525"/>
                  </a:lnTo>
                  <a:lnTo>
                    <a:pt x="6319" y="34382"/>
                  </a:lnTo>
                  <a:lnTo>
                    <a:pt x="6258" y="34217"/>
                  </a:lnTo>
                  <a:lnTo>
                    <a:pt x="6217" y="34074"/>
                  </a:lnTo>
                  <a:lnTo>
                    <a:pt x="6155" y="33930"/>
                  </a:lnTo>
                  <a:lnTo>
                    <a:pt x="5950" y="33089"/>
                  </a:lnTo>
                  <a:lnTo>
                    <a:pt x="5745" y="32248"/>
                  </a:lnTo>
                  <a:lnTo>
                    <a:pt x="5540" y="31592"/>
                  </a:lnTo>
                  <a:lnTo>
                    <a:pt x="5458" y="31263"/>
                  </a:lnTo>
                  <a:lnTo>
                    <a:pt x="5396" y="30935"/>
                  </a:lnTo>
                  <a:lnTo>
                    <a:pt x="5314" y="30628"/>
                  </a:lnTo>
                  <a:lnTo>
                    <a:pt x="5252" y="30320"/>
                  </a:lnTo>
                  <a:lnTo>
                    <a:pt x="5088" y="29704"/>
                  </a:lnTo>
                  <a:lnTo>
                    <a:pt x="4924" y="28986"/>
                  </a:lnTo>
                  <a:lnTo>
                    <a:pt x="4822" y="28638"/>
                  </a:lnTo>
                  <a:lnTo>
                    <a:pt x="4699" y="28268"/>
                  </a:lnTo>
                  <a:lnTo>
                    <a:pt x="4514" y="27674"/>
                  </a:lnTo>
                  <a:lnTo>
                    <a:pt x="4432" y="27366"/>
                  </a:lnTo>
                  <a:lnTo>
                    <a:pt x="4370" y="27058"/>
                  </a:lnTo>
                  <a:lnTo>
                    <a:pt x="4288" y="26668"/>
                  </a:lnTo>
                  <a:lnTo>
                    <a:pt x="4186" y="26279"/>
                  </a:lnTo>
                  <a:lnTo>
                    <a:pt x="3940" y="25520"/>
                  </a:lnTo>
                  <a:lnTo>
                    <a:pt x="3816" y="24986"/>
                  </a:lnTo>
                  <a:lnTo>
                    <a:pt x="3714" y="24453"/>
                  </a:lnTo>
                  <a:lnTo>
                    <a:pt x="3570" y="23837"/>
                  </a:lnTo>
                  <a:lnTo>
                    <a:pt x="3427" y="23222"/>
                  </a:lnTo>
                  <a:lnTo>
                    <a:pt x="3263" y="22545"/>
                  </a:lnTo>
                  <a:lnTo>
                    <a:pt x="3201" y="22217"/>
                  </a:lnTo>
                  <a:lnTo>
                    <a:pt x="3140" y="21868"/>
                  </a:lnTo>
                  <a:lnTo>
                    <a:pt x="3119" y="21745"/>
                  </a:lnTo>
                  <a:lnTo>
                    <a:pt x="3078" y="21642"/>
                  </a:lnTo>
                  <a:lnTo>
                    <a:pt x="3037" y="21519"/>
                  </a:lnTo>
                  <a:lnTo>
                    <a:pt x="3016" y="21396"/>
                  </a:lnTo>
                  <a:lnTo>
                    <a:pt x="2852" y="20596"/>
                  </a:lnTo>
                  <a:lnTo>
                    <a:pt x="2688" y="19817"/>
                  </a:lnTo>
                  <a:lnTo>
                    <a:pt x="2442" y="18565"/>
                  </a:lnTo>
                  <a:lnTo>
                    <a:pt x="2319" y="17929"/>
                  </a:lnTo>
                  <a:lnTo>
                    <a:pt x="2216" y="17293"/>
                  </a:lnTo>
                  <a:lnTo>
                    <a:pt x="2093" y="16575"/>
                  </a:lnTo>
                  <a:lnTo>
                    <a:pt x="2032" y="16206"/>
                  </a:lnTo>
                  <a:lnTo>
                    <a:pt x="1991" y="15837"/>
                  </a:lnTo>
                  <a:lnTo>
                    <a:pt x="1888" y="15201"/>
                  </a:lnTo>
                  <a:lnTo>
                    <a:pt x="1806" y="14565"/>
                  </a:lnTo>
                  <a:lnTo>
                    <a:pt x="1724" y="13970"/>
                  </a:lnTo>
                  <a:lnTo>
                    <a:pt x="1642" y="13375"/>
                  </a:lnTo>
                  <a:lnTo>
                    <a:pt x="1580" y="12801"/>
                  </a:lnTo>
                  <a:lnTo>
                    <a:pt x="1519" y="12206"/>
                  </a:lnTo>
                  <a:lnTo>
                    <a:pt x="1498" y="11878"/>
                  </a:lnTo>
                  <a:lnTo>
                    <a:pt x="1457" y="11550"/>
                  </a:lnTo>
                  <a:lnTo>
                    <a:pt x="1416" y="11242"/>
                  </a:lnTo>
                  <a:lnTo>
                    <a:pt x="1416" y="10914"/>
                  </a:lnTo>
                  <a:lnTo>
                    <a:pt x="1416" y="10770"/>
                  </a:lnTo>
                  <a:lnTo>
                    <a:pt x="1396" y="10626"/>
                  </a:lnTo>
                  <a:lnTo>
                    <a:pt x="1334" y="10360"/>
                  </a:lnTo>
                  <a:lnTo>
                    <a:pt x="1273" y="10073"/>
                  </a:lnTo>
                  <a:lnTo>
                    <a:pt x="1252" y="9949"/>
                  </a:lnTo>
                  <a:lnTo>
                    <a:pt x="1252" y="9806"/>
                  </a:lnTo>
                  <a:lnTo>
                    <a:pt x="1252" y="9683"/>
                  </a:lnTo>
                  <a:lnTo>
                    <a:pt x="1252" y="9560"/>
                  </a:lnTo>
                  <a:lnTo>
                    <a:pt x="1252" y="9396"/>
                  </a:lnTo>
                  <a:lnTo>
                    <a:pt x="1252" y="9231"/>
                  </a:lnTo>
                  <a:lnTo>
                    <a:pt x="1170" y="8903"/>
                  </a:lnTo>
                  <a:lnTo>
                    <a:pt x="1150" y="8760"/>
                  </a:lnTo>
                  <a:lnTo>
                    <a:pt x="1150" y="8596"/>
                  </a:lnTo>
                  <a:lnTo>
                    <a:pt x="1150" y="8288"/>
                  </a:lnTo>
                  <a:lnTo>
                    <a:pt x="1150" y="7980"/>
                  </a:lnTo>
                  <a:lnTo>
                    <a:pt x="1150" y="7816"/>
                  </a:lnTo>
                  <a:lnTo>
                    <a:pt x="1129" y="7672"/>
                  </a:lnTo>
                  <a:lnTo>
                    <a:pt x="1129" y="7590"/>
                  </a:lnTo>
                  <a:lnTo>
                    <a:pt x="1170" y="7549"/>
                  </a:lnTo>
                  <a:lnTo>
                    <a:pt x="1211" y="7508"/>
                  </a:lnTo>
                  <a:lnTo>
                    <a:pt x="1273" y="7467"/>
                  </a:lnTo>
                  <a:lnTo>
                    <a:pt x="1232" y="7201"/>
                  </a:lnTo>
                  <a:lnTo>
                    <a:pt x="1211" y="6913"/>
                  </a:lnTo>
                  <a:lnTo>
                    <a:pt x="1211" y="6360"/>
                  </a:lnTo>
                  <a:lnTo>
                    <a:pt x="1211" y="6093"/>
                  </a:lnTo>
                  <a:lnTo>
                    <a:pt x="1252" y="5826"/>
                  </a:lnTo>
                  <a:lnTo>
                    <a:pt x="1293" y="5580"/>
                  </a:lnTo>
                  <a:lnTo>
                    <a:pt x="1375" y="5334"/>
                  </a:lnTo>
                  <a:lnTo>
                    <a:pt x="1498" y="5108"/>
                  </a:lnTo>
                  <a:lnTo>
                    <a:pt x="1621" y="4883"/>
                  </a:lnTo>
                  <a:lnTo>
                    <a:pt x="1806" y="4677"/>
                  </a:lnTo>
                  <a:lnTo>
                    <a:pt x="2011" y="4472"/>
                  </a:lnTo>
                  <a:lnTo>
                    <a:pt x="1868" y="4308"/>
                  </a:lnTo>
                  <a:lnTo>
                    <a:pt x="1765" y="4124"/>
                  </a:lnTo>
                  <a:lnTo>
                    <a:pt x="1704" y="4021"/>
                  </a:lnTo>
                  <a:lnTo>
                    <a:pt x="1663" y="3918"/>
                  </a:lnTo>
                  <a:lnTo>
                    <a:pt x="1642" y="3816"/>
                  </a:lnTo>
                  <a:lnTo>
                    <a:pt x="1642" y="3693"/>
                  </a:lnTo>
                  <a:lnTo>
                    <a:pt x="1642" y="3570"/>
                  </a:lnTo>
                  <a:lnTo>
                    <a:pt x="1663" y="3508"/>
                  </a:lnTo>
                  <a:lnTo>
                    <a:pt x="1704" y="3488"/>
                  </a:lnTo>
                  <a:lnTo>
                    <a:pt x="1786" y="3467"/>
                  </a:lnTo>
                  <a:lnTo>
                    <a:pt x="1868" y="3467"/>
                  </a:lnTo>
                  <a:lnTo>
                    <a:pt x="1929" y="3508"/>
                  </a:lnTo>
                  <a:lnTo>
                    <a:pt x="1970" y="3570"/>
                  </a:lnTo>
                  <a:lnTo>
                    <a:pt x="2032" y="3652"/>
                  </a:lnTo>
                  <a:lnTo>
                    <a:pt x="2114" y="3734"/>
                  </a:lnTo>
                  <a:lnTo>
                    <a:pt x="2278" y="3857"/>
                  </a:lnTo>
                  <a:lnTo>
                    <a:pt x="2442" y="3959"/>
                  </a:lnTo>
                  <a:lnTo>
                    <a:pt x="2606" y="4082"/>
                  </a:lnTo>
                  <a:lnTo>
                    <a:pt x="2668" y="4103"/>
                  </a:lnTo>
                  <a:lnTo>
                    <a:pt x="2729" y="4103"/>
                  </a:lnTo>
                  <a:lnTo>
                    <a:pt x="2750" y="4041"/>
                  </a:lnTo>
                  <a:lnTo>
                    <a:pt x="2791" y="4000"/>
                  </a:lnTo>
                  <a:lnTo>
                    <a:pt x="2893" y="3980"/>
                  </a:lnTo>
                  <a:lnTo>
                    <a:pt x="5704" y="3200"/>
                  </a:lnTo>
                  <a:lnTo>
                    <a:pt x="6217" y="3077"/>
                  </a:lnTo>
                  <a:lnTo>
                    <a:pt x="6729" y="2975"/>
                  </a:lnTo>
                  <a:lnTo>
                    <a:pt x="7242" y="2893"/>
                  </a:lnTo>
                  <a:lnTo>
                    <a:pt x="7755" y="2790"/>
                  </a:lnTo>
                  <a:lnTo>
                    <a:pt x="8330" y="2688"/>
                  </a:lnTo>
                  <a:lnTo>
                    <a:pt x="8904" y="2585"/>
                  </a:lnTo>
                  <a:lnTo>
                    <a:pt x="10053" y="2421"/>
                  </a:lnTo>
                  <a:lnTo>
                    <a:pt x="11304" y="2236"/>
                  </a:lnTo>
                  <a:lnTo>
                    <a:pt x="12576" y="2052"/>
                  </a:lnTo>
                  <a:lnTo>
                    <a:pt x="14114" y="1867"/>
                  </a:lnTo>
                  <a:lnTo>
                    <a:pt x="15653" y="1703"/>
                  </a:lnTo>
                  <a:lnTo>
                    <a:pt x="16925" y="1580"/>
                  </a:lnTo>
                  <a:lnTo>
                    <a:pt x="18217" y="1498"/>
                  </a:lnTo>
                  <a:lnTo>
                    <a:pt x="19099" y="1436"/>
                  </a:lnTo>
                  <a:lnTo>
                    <a:pt x="19961" y="1375"/>
                  </a:lnTo>
                  <a:lnTo>
                    <a:pt x="20905" y="1354"/>
                  </a:lnTo>
                  <a:lnTo>
                    <a:pt x="21828" y="1354"/>
                  </a:lnTo>
                  <a:lnTo>
                    <a:pt x="24228" y="1334"/>
                  </a:lnTo>
                  <a:close/>
                  <a:moveTo>
                    <a:pt x="22546" y="0"/>
                  </a:moveTo>
                  <a:lnTo>
                    <a:pt x="21294" y="41"/>
                  </a:lnTo>
                  <a:lnTo>
                    <a:pt x="20043" y="62"/>
                  </a:lnTo>
                  <a:lnTo>
                    <a:pt x="19304" y="62"/>
                  </a:lnTo>
                  <a:lnTo>
                    <a:pt x="18566" y="103"/>
                  </a:lnTo>
                  <a:lnTo>
                    <a:pt x="17068" y="164"/>
                  </a:lnTo>
                  <a:lnTo>
                    <a:pt x="16289" y="185"/>
                  </a:lnTo>
                  <a:lnTo>
                    <a:pt x="15509" y="205"/>
                  </a:lnTo>
                  <a:lnTo>
                    <a:pt x="14135" y="267"/>
                  </a:lnTo>
                  <a:lnTo>
                    <a:pt x="12761" y="390"/>
                  </a:lnTo>
                  <a:lnTo>
                    <a:pt x="11653" y="472"/>
                  </a:lnTo>
                  <a:lnTo>
                    <a:pt x="11099" y="534"/>
                  </a:lnTo>
                  <a:lnTo>
                    <a:pt x="10545" y="595"/>
                  </a:lnTo>
                  <a:lnTo>
                    <a:pt x="9417" y="759"/>
                  </a:lnTo>
                  <a:lnTo>
                    <a:pt x="8289" y="923"/>
                  </a:lnTo>
                  <a:lnTo>
                    <a:pt x="7160" y="1108"/>
                  </a:lnTo>
                  <a:lnTo>
                    <a:pt x="6032" y="1313"/>
                  </a:lnTo>
                  <a:lnTo>
                    <a:pt x="4822" y="1559"/>
                  </a:lnTo>
                  <a:lnTo>
                    <a:pt x="3632" y="1805"/>
                  </a:lnTo>
                  <a:lnTo>
                    <a:pt x="3037" y="1949"/>
                  </a:lnTo>
                  <a:lnTo>
                    <a:pt x="2442" y="2113"/>
                  </a:lnTo>
                  <a:lnTo>
                    <a:pt x="1868" y="2277"/>
                  </a:lnTo>
                  <a:lnTo>
                    <a:pt x="1273" y="2462"/>
                  </a:lnTo>
                  <a:lnTo>
                    <a:pt x="698" y="2688"/>
                  </a:lnTo>
                  <a:lnTo>
                    <a:pt x="432" y="2811"/>
                  </a:lnTo>
                  <a:lnTo>
                    <a:pt x="144" y="2954"/>
                  </a:lnTo>
                  <a:lnTo>
                    <a:pt x="83" y="3016"/>
                  </a:lnTo>
                  <a:lnTo>
                    <a:pt x="21" y="3057"/>
                  </a:lnTo>
                  <a:lnTo>
                    <a:pt x="1" y="3077"/>
                  </a:lnTo>
                  <a:lnTo>
                    <a:pt x="1" y="3118"/>
                  </a:lnTo>
                  <a:lnTo>
                    <a:pt x="42" y="3241"/>
                  </a:lnTo>
                  <a:lnTo>
                    <a:pt x="124" y="3406"/>
                  </a:lnTo>
                  <a:lnTo>
                    <a:pt x="165" y="3611"/>
                  </a:lnTo>
                  <a:lnTo>
                    <a:pt x="144" y="3795"/>
                  </a:lnTo>
                  <a:lnTo>
                    <a:pt x="103" y="4000"/>
                  </a:lnTo>
                  <a:lnTo>
                    <a:pt x="83" y="4103"/>
                  </a:lnTo>
                  <a:lnTo>
                    <a:pt x="83" y="4185"/>
                  </a:lnTo>
                  <a:lnTo>
                    <a:pt x="83" y="4390"/>
                  </a:lnTo>
                  <a:lnTo>
                    <a:pt x="165" y="4944"/>
                  </a:lnTo>
                  <a:lnTo>
                    <a:pt x="227" y="5518"/>
                  </a:lnTo>
                  <a:lnTo>
                    <a:pt x="350" y="6667"/>
                  </a:lnTo>
                  <a:lnTo>
                    <a:pt x="411" y="7549"/>
                  </a:lnTo>
                  <a:lnTo>
                    <a:pt x="432" y="7980"/>
                  </a:lnTo>
                  <a:lnTo>
                    <a:pt x="493" y="8411"/>
                  </a:lnTo>
                  <a:lnTo>
                    <a:pt x="637" y="9703"/>
                  </a:lnTo>
                  <a:lnTo>
                    <a:pt x="760" y="11016"/>
                  </a:lnTo>
                  <a:lnTo>
                    <a:pt x="801" y="11324"/>
                  </a:lnTo>
                  <a:lnTo>
                    <a:pt x="842" y="11652"/>
                  </a:lnTo>
                  <a:lnTo>
                    <a:pt x="945" y="12268"/>
                  </a:lnTo>
                  <a:lnTo>
                    <a:pt x="1109" y="13621"/>
                  </a:lnTo>
                  <a:lnTo>
                    <a:pt x="1109" y="13827"/>
                  </a:lnTo>
                  <a:lnTo>
                    <a:pt x="1150" y="14011"/>
                  </a:lnTo>
                  <a:lnTo>
                    <a:pt x="1191" y="14175"/>
                  </a:lnTo>
                  <a:lnTo>
                    <a:pt x="1232" y="14339"/>
                  </a:lnTo>
                  <a:lnTo>
                    <a:pt x="1580" y="16432"/>
                  </a:lnTo>
                  <a:lnTo>
                    <a:pt x="2032" y="18853"/>
                  </a:lnTo>
                  <a:lnTo>
                    <a:pt x="2155" y="19550"/>
                  </a:lnTo>
                  <a:lnTo>
                    <a:pt x="2257" y="20227"/>
                  </a:lnTo>
                  <a:lnTo>
                    <a:pt x="2586" y="21868"/>
                  </a:lnTo>
                  <a:lnTo>
                    <a:pt x="2975" y="23878"/>
                  </a:lnTo>
                  <a:lnTo>
                    <a:pt x="3345" y="25909"/>
                  </a:lnTo>
                  <a:lnTo>
                    <a:pt x="3570" y="26935"/>
                  </a:lnTo>
                  <a:lnTo>
                    <a:pt x="3816" y="27981"/>
                  </a:lnTo>
                  <a:lnTo>
                    <a:pt x="3981" y="28740"/>
                  </a:lnTo>
                  <a:lnTo>
                    <a:pt x="4165" y="29479"/>
                  </a:lnTo>
                  <a:lnTo>
                    <a:pt x="4370" y="30238"/>
                  </a:lnTo>
                  <a:lnTo>
                    <a:pt x="4575" y="30997"/>
                  </a:lnTo>
                  <a:lnTo>
                    <a:pt x="4945" y="32392"/>
                  </a:lnTo>
                  <a:lnTo>
                    <a:pt x="5335" y="33787"/>
                  </a:lnTo>
                  <a:lnTo>
                    <a:pt x="5704" y="34977"/>
                  </a:lnTo>
                  <a:lnTo>
                    <a:pt x="6094" y="36187"/>
                  </a:lnTo>
                  <a:lnTo>
                    <a:pt x="6401" y="37110"/>
                  </a:lnTo>
                  <a:lnTo>
                    <a:pt x="6688" y="38033"/>
                  </a:lnTo>
                  <a:lnTo>
                    <a:pt x="6770" y="38320"/>
                  </a:lnTo>
                  <a:lnTo>
                    <a:pt x="6894" y="38587"/>
                  </a:lnTo>
                  <a:lnTo>
                    <a:pt x="7119" y="39161"/>
                  </a:lnTo>
                  <a:lnTo>
                    <a:pt x="7386" y="39859"/>
                  </a:lnTo>
                  <a:lnTo>
                    <a:pt x="7632" y="40556"/>
                  </a:lnTo>
                  <a:lnTo>
                    <a:pt x="7899" y="41254"/>
                  </a:lnTo>
                  <a:lnTo>
                    <a:pt x="8206" y="41951"/>
                  </a:lnTo>
                  <a:lnTo>
                    <a:pt x="8760" y="43264"/>
                  </a:lnTo>
                  <a:lnTo>
                    <a:pt x="9048" y="43921"/>
                  </a:lnTo>
                  <a:lnTo>
                    <a:pt x="9355" y="44557"/>
                  </a:lnTo>
                  <a:lnTo>
                    <a:pt x="10073" y="46054"/>
                  </a:lnTo>
                  <a:lnTo>
                    <a:pt x="10791" y="47511"/>
                  </a:lnTo>
                  <a:lnTo>
                    <a:pt x="11119" y="48146"/>
                  </a:lnTo>
                  <a:lnTo>
                    <a:pt x="11489" y="48762"/>
                  </a:lnTo>
                  <a:lnTo>
                    <a:pt x="11858" y="49377"/>
                  </a:lnTo>
                  <a:lnTo>
                    <a:pt x="12248" y="49972"/>
                  </a:lnTo>
                  <a:lnTo>
                    <a:pt x="12535" y="50362"/>
                  </a:lnTo>
                  <a:lnTo>
                    <a:pt x="12843" y="50772"/>
                  </a:lnTo>
                  <a:lnTo>
                    <a:pt x="13171" y="51141"/>
                  </a:lnTo>
                  <a:lnTo>
                    <a:pt x="13499" y="51511"/>
                  </a:lnTo>
                  <a:lnTo>
                    <a:pt x="14012" y="52024"/>
                  </a:lnTo>
                  <a:lnTo>
                    <a:pt x="14525" y="52495"/>
                  </a:lnTo>
                  <a:lnTo>
                    <a:pt x="15058" y="52967"/>
                  </a:lnTo>
                  <a:lnTo>
                    <a:pt x="15612" y="53398"/>
                  </a:lnTo>
                  <a:lnTo>
                    <a:pt x="15981" y="53644"/>
                  </a:lnTo>
                  <a:lnTo>
                    <a:pt x="16350" y="53890"/>
                  </a:lnTo>
                  <a:lnTo>
                    <a:pt x="16720" y="54096"/>
                  </a:lnTo>
                  <a:lnTo>
                    <a:pt x="17109" y="54301"/>
                  </a:lnTo>
                  <a:lnTo>
                    <a:pt x="17848" y="54670"/>
                  </a:lnTo>
                  <a:lnTo>
                    <a:pt x="18607" y="55019"/>
                  </a:lnTo>
                  <a:lnTo>
                    <a:pt x="19099" y="55224"/>
                  </a:lnTo>
                  <a:lnTo>
                    <a:pt x="19592" y="55388"/>
                  </a:lnTo>
                  <a:lnTo>
                    <a:pt x="20105" y="55552"/>
                  </a:lnTo>
                  <a:lnTo>
                    <a:pt x="20617" y="55696"/>
                  </a:lnTo>
                  <a:lnTo>
                    <a:pt x="21110" y="55798"/>
                  </a:lnTo>
                  <a:lnTo>
                    <a:pt x="21623" y="55880"/>
                  </a:lnTo>
                  <a:lnTo>
                    <a:pt x="22669" y="56024"/>
                  </a:lnTo>
                  <a:lnTo>
                    <a:pt x="23120" y="56085"/>
                  </a:lnTo>
                  <a:lnTo>
                    <a:pt x="23346" y="56106"/>
                  </a:lnTo>
                  <a:lnTo>
                    <a:pt x="23571" y="56085"/>
                  </a:lnTo>
                  <a:lnTo>
                    <a:pt x="24269" y="55962"/>
                  </a:lnTo>
                  <a:lnTo>
                    <a:pt x="24966" y="55880"/>
                  </a:lnTo>
                  <a:lnTo>
                    <a:pt x="25397" y="55819"/>
                  </a:lnTo>
                  <a:lnTo>
                    <a:pt x="25807" y="55737"/>
                  </a:lnTo>
                  <a:lnTo>
                    <a:pt x="26238" y="55655"/>
                  </a:lnTo>
                  <a:lnTo>
                    <a:pt x="26648" y="55531"/>
                  </a:lnTo>
                  <a:lnTo>
                    <a:pt x="27387" y="55265"/>
                  </a:lnTo>
                  <a:lnTo>
                    <a:pt x="28105" y="54978"/>
                  </a:lnTo>
                  <a:lnTo>
                    <a:pt x="28659" y="54731"/>
                  </a:lnTo>
                  <a:lnTo>
                    <a:pt x="29192" y="54465"/>
                  </a:lnTo>
                  <a:lnTo>
                    <a:pt x="29705" y="54198"/>
                  </a:lnTo>
                  <a:lnTo>
                    <a:pt x="30238" y="53911"/>
                  </a:lnTo>
                  <a:lnTo>
                    <a:pt x="30731" y="53583"/>
                  </a:lnTo>
                  <a:lnTo>
                    <a:pt x="31203" y="53234"/>
                  </a:lnTo>
                  <a:lnTo>
                    <a:pt x="31674" y="52865"/>
                  </a:lnTo>
                  <a:lnTo>
                    <a:pt x="32126" y="52475"/>
                  </a:lnTo>
                  <a:lnTo>
                    <a:pt x="32495" y="52126"/>
                  </a:lnTo>
                  <a:lnTo>
                    <a:pt x="32844" y="51777"/>
                  </a:lnTo>
                  <a:lnTo>
                    <a:pt x="33192" y="51429"/>
                  </a:lnTo>
                  <a:lnTo>
                    <a:pt x="33521" y="51059"/>
                  </a:lnTo>
                  <a:lnTo>
                    <a:pt x="33849" y="50670"/>
                  </a:lnTo>
                  <a:lnTo>
                    <a:pt x="34136" y="50280"/>
                  </a:lnTo>
                  <a:lnTo>
                    <a:pt x="34444" y="49870"/>
                  </a:lnTo>
                  <a:lnTo>
                    <a:pt x="34710" y="49439"/>
                  </a:lnTo>
                  <a:lnTo>
                    <a:pt x="35141" y="48721"/>
                  </a:lnTo>
                  <a:lnTo>
                    <a:pt x="35552" y="48003"/>
                  </a:lnTo>
                  <a:lnTo>
                    <a:pt x="35962" y="47264"/>
                  </a:lnTo>
                  <a:lnTo>
                    <a:pt x="36331" y="46505"/>
                  </a:lnTo>
                  <a:lnTo>
                    <a:pt x="36618" y="45910"/>
                  </a:lnTo>
                  <a:lnTo>
                    <a:pt x="36905" y="45336"/>
                  </a:lnTo>
                  <a:lnTo>
                    <a:pt x="37213" y="44741"/>
                  </a:lnTo>
                  <a:lnTo>
                    <a:pt x="37480" y="44126"/>
                  </a:lnTo>
                  <a:lnTo>
                    <a:pt x="37931" y="43080"/>
                  </a:lnTo>
                  <a:lnTo>
                    <a:pt x="38382" y="42013"/>
                  </a:lnTo>
                  <a:lnTo>
                    <a:pt x="38834" y="40967"/>
                  </a:lnTo>
                  <a:lnTo>
                    <a:pt x="39039" y="40433"/>
                  </a:lnTo>
                  <a:lnTo>
                    <a:pt x="39244" y="39879"/>
                  </a:lnTo>
                  <a:lnTo>
                    <a:pt x="39511" y="39141"/>
                  </a:lnTo>
                  <a:lnTo>
                    <a:pt x="39777" y="38423"/>
                  </a:lnTo>
                  <a:lnTo>
                    <a:pt x="40044" y="37684"/>
                  </a:lnTo>
                  <a:lnTo>
                    <a:pt x="40270" y="36946"/>
                  </a:lnTo>
                  <a:lnTo>
                    <a:pt x="40454" y="36392"/>
                  </a:lnTo>
                  <a:lnTo>
                    <a:pt x="40639" y="35859"/>
                  </a:lnTo>
                  <a:lnTo>
                    <a:pt x="40824" y="35325"/>
                  </a:lnTo>
                  <a:lnTo>
                    <a:pt x="40967" y="34771"/>
                  </a:lnTo>
                  <a:lnTo>
                    <a:pt x="41234" y="33848"/>
                  </a:lnTo>
                  <a:lnTo>
                    <a:pt x="41521" y="32925"/>
                  </a:lnTo>
                  <a:lnTo>
                    <a:pt x="42075" y="30976"/>
                  </a:lnTo>
                  <a:lnTo>
                    <a:pt x="42321" y="30012"/>
                  </a:lnTo>
                  <a:lnTo>
                    <a:pt x="42567" y="29027"/>
                  </a:lnTo>
                  <a:lnTo>
                    <a:pt x="42875" y="27715"/>
                  </a:lnTo>
                  <a:lnTo>
                    <a:pt x="43039" y="27079"/>
                  </a:lnTo>
                  <a:lnTo>
                    <a:pt x="43162" y="26422"/>
                  </a:lnTo>
                  <a:lnTo>
                    <a:pt x="43511" y="24617"/>
                  </a:lnTo>
                  <a:lnTo>
                    <a:pt x="43860" y="22812"/>
                  </a:lnTo>
                  <a:lnTo>
                    <a:pt x="44126" y="21519"/>
                  </a:lnTo>
                  <a:lnTo>
                    <a:pt x="44352" y="20227"/>
                  </a:lnTo>
                  <a:lnTo>
                    <a:pt x="44721" y="18217"/>
                  </a:lnTo>
                  <a:lnTo>
                    <a:pt x="44803" y="17745"/>
                  </a:lnTo>
                  <a:lnTo>
                    <a:pt x="44885" y="17293"/>
                  </a:lnTo>
                  <a:lnTo>
                    <a:pt x="44988" y="16822"/>
                  </a:lnTo>
                  <a:lnTo>
                    <a:pt x="45049" y="16350"/>
                  </a:lnTo>
                  <a:lnTo>
                    <a:pt x="45111" y="15981"/>
                  </a:lnTo>
                  <a:lnTo>
                    <a:pt x="45173" y="15591"/>
                  </a:lnTo>
                  <a:lnTo>
                    <a:pt x="45316" y="14852"/>
                  </a:lnTo>
                  <a:lnTo>
                    <a:pt x="45460" y="14093"/>
                  </a:lnTo>
                  <a:lnTo>
                    <a:pt x="45521" y="13724"/>
                  </a:lnTo>
                  <a:lnTo>
                    <a:pt x="45562" y="13334"/>
                  </a:lnTo>
                  <a:lnTo>
                    <a:pt x="45624" y="12739"/>
                  </a:lnTo>
                  <a:lnTo>
                    <a:pt x="45706" y="12124"/>
                  </a:lnTo>
                  <a:lnTo>
                    <a:pt x="45808" y="11529"/>
                  </a:lnTo>
                  <a:lnTo>
                    <a:pt x="45870" y="10914"/>
                  </a:lnTo>
                  <a:lnTo>
                    <a:pt x="45911" y="10421"/>
                  </a:lnTo>
                  <a:lnTo>
                    <a:pt x="45952" y="9929"/>
                  </a:lnTo>
                  <a:lnTo>
                    <a:pt x="46055" y="9170"/>
                  </a:lnTo>
                  <a:lnTo>
                    <a:pt x="46137" y="8431"/>
                  </a:lnTo>
                  <a:lnTo>
                    <a:pt x="46260" y="6913"/>
                  </a:lnTo>
                  <a:lnTo>
                    <a:pt x="46342" y="5867"/>
                  </a:lnTo>
                  <a:lnTo>
                    <a:pt x="46403" y="5354"/>
                  </a:lnTo>
                  <a:lnTo>
                    <a:pt x="46485" y="4842"/>
                  </a:lnTo>
                  <a:lnTo>
                    <a:pt x="46526" y="4595"/>
                  </a:lnTo>
                  <a:lnTo>
                    <a:pt x="46547" y="4370"/>
                  </a:lnTo>
                  <a:lnTo>
                    <a:pt x="46547" y="4124"/>
                  </a:lnTo>
                  <a:lnTo>
                    <a:pt x="46506" y="3877"/>
                  </a:lnTo>
                  <a:lnTo>
                    <a:pt x="46485" y="3754"/>
                  </a:lnTo>
                  <a:lnTo>
                    <a:pt x="46485" y="3631"/>
                  </a:lnTo>
                  <a:lnTo>
                    <a:pt x="46485" y="3508"/>
                  </a:lnTo>
                  <a:lnTo>
                    <a:pt x="46547" y="3365"/>
                  </a:lnTo>
                  <a:lnTo>
                    <a:pt x="46609" y="3180"/>
                  </a:lnTo>
                  <a:lnTo>
                    <a:pt x="46629" y="3118"/>
                  </a:lnTo>
                  <a:lnTo>
                    <a:pt x="46609" y="3077"/>
                  </a:lnTo>
                  <a:lnTo>
                    <a:pt x="46567" y="3016"/>
                  </a:lnTo>
                  <a:lnTo>
                    <a:pt x="46526" y="2975"/>
                  </a:lnTo>
                  <a:lnTo>
                    <a:pt x="46342" y="2893"/>
                  </a:lnTo>
                  <a:lnTo>
                    <a:pt x="46075" y="2770"/>
                  </a:lnTo>
                  <a:lnTo>
                    <a:pt x="45808" y="2647"/>
                  </a:lnTo>
                  <a:lnTo>
                    <a:pt x="45337" y="2462"/>
                  </a:lnTo>
                  <a:lnTo>
                    <a:pt x="44844" y="2298"/>
                  </a:lnTo>
                  <a:lnTo>
                    <a:pt x="44352" y="2134"/>
                  </a:lnTo>
                  <a:lnTo>
                    <a:pt x="43860" y="2011"/>
                  </a:lnTo>
                  <a:lnTo>
                    <a:pt x="42854" y="1764"/>
                  </a:lnTo>
                  <a:lnTo>
                    <a:pt x="41829" y="1559"/>
                  </a:lnTo>
                  <a:lnTo>
                    <a:pt x="40803" y="1334"/>
                  </a:lnTo>
                  <a:lnTo>
                    <a:pt x="39757" y="1149"/>
                  </a:lnTo>
                  <a:lnTo>
                    <a:pt x="38711" y="964"/>
                  </a:lnTo>
                  <a:lnTo>
                    <a:pt x="37664" y="800"/>
                  </a:lnTo>
                  <a:lnTo>
                    <a:pt x="36536" y="657"/>
                  </a:lnTo>
                  <a:lnTo>
                    <a:pt x="35408" y="534"/>
                  </a:lnTo>
                  <a:lnTo>
                    <a:pt x="34280" y="411"/>
                  </a:lnTo>
                  <a:lnTo>
                    <a:pt x="33151" y="308"/>
                  </a:lnTo>
                  <a:lnTo>
                    <a:pt x="32105" y="246"/>
                  </a:lnTo>
                  <a:lnTo>
                    <a:pt x="31079" y="185"/>
                  </a:lnTo>
                  <a:lnTo>
                    <a:pt x="29008" y="123"/>
                  </a:lnTo>
                  <a:lnTo>
                    <a:pt x="27469" y="82"/>
                  </a:lnTo>
                  <a:lnTo>
                    <a:pt x="26710" y="62"/>
                  </a:lnTo>
                  <a:lnTo>
                    <a:pt x="25930" y="62"/>
                  </a:lnTo>
                  <a:lnTo>
                    <a:pt x="25089" y="41"/>
                  </a:lnTo>
                  <a:lnTo>
                    <a:pt x="24248" y="21"/>
                  </a:lnTo>
                  <a:lnTo>
                    <a:pt x="23387" y="0"/>
                  </a:lnTo>
                  <a:close/>
                </a:path>
              </a:pathLst>
            </a:custGeom>
            <a:solidFill>
              <a:srgbClr val="FC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318325" y="3502400"/>
              <a:ext cx="1109300" cy="1196500"/>
            </a:xfrm>
            <a:custGeom>
              <a:rect b="b" l="l" r="r" t="t"/>
              <a:pathLst>
                <a:path extrusionOk="0" h="47860" w="44372">
                  <a:moveTo>
                    <a:pt x="144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3"/>
                  </a:lnTo>
                  <a:lnTo>
                    <a:pt x="0" y="205"/>
                  </a:lnTo>
                  <a:lnTo>
                    <a:pt x="21" y="349"/>
                  </a:lnTo>
                  <a:lnTo>
                    <a:pt x="21" y="513"/>
                  </a:lnTo>
                  <a:lnTo>
                    <a:pt x="21" y="821"/>
                  </a:lnTo>
                  <a:lnTo>
                    <a:pt x="21" y="1129"/>
                  </a:lnTo>
                  <a:lnTo>
                    <a:pt x="21" y="1293"/>
                  </a:lnTo>
                  <a:lnTo>
                    <a:pt x="41" y="1436"/>
                  </a:lnTo>
                  <a:lnTo>
                    <a:pt x="123" y="1764"/>
                  </a:lnTo>
                  <a:lnTo>
                    <a:pt x="123" y="1929"/>
                  </a:lnTo>
                  <a:lnTo>
                    <a:pt x="123" y="2093"/>
                  </a:lnTo>
                  <a:lnTo>
                    <a:pt x="123" y="2216"/>
                  </a:lnTo>
                  <a:lnTo>
                    <a:pt x="123" y="2339"/>
                  </a:lnTo>
                  <a:lnTo>
                    <a:pt x="123" y="2482"/>
                  </a:lnTo>
                  <a:lnTo>
                    <a:pt x="144" y="2606"/>
                  </a:lnTo>
                  <a:lnTo>
                    <a:pt x="205" y="2893"/>
                  </a:lnTo>
                  <a:lnTo>
                    <a:pt x="267" y="3159"/>
                  </a:lnTo>
                  <a:lnTo>
                    <a:pt x="287" y="3303"/>
                  </a:lnTo>
                  <a:lnTo>
                    <a:pt x="287" y="3447"/>
                  </a:lnTo>
                  <a:lnTo>
                    <a:pt x="287" y="3775"/>
                  </a:lnTo>
                  <a:lnTo>
                    <a:pt x="328" y="4083"/>
                  </a:lnTo>
                  <a:lnTo>
                    <a:pt x="369" y="4411"/>
                  </a:lnTo>
                  <a:lnTo>
                    <a:pt x="390" y="4739"/>
                  </a:lnTo>
                  <a:lnTo>
                    <a:pt x="451" y="5334"/>
                  </a:lnTo>
                  <a:lnTo>
                    <a:pt x="513" y="5908"/>
                  </a:lnTo>
                  <a:lnTo>
                    <a:pt x="595" y="6503"/>
                  </a:lnTo>
                  <a:lnTo>
                    <a:pt x="677" y="7098"/>
                  </a:lnTo>
                  <a:lnTo>
                    <a:pt x="759" y="7734"/>
                  </a:lnTo>
                  <a:lnTo>
                    <a:pt x="862" y="8370"/>
                  </a:lnTo>
                  <a:lnTo>
                    <a:pt x="903" y="8739"/>
                  </a:lnTo>
                  <a:lnTo>
                    <a:pt x="964" y="9108"/>
                  </a:lnTo>
                  <a:lnTo>
                    <a:pt x="1087" y="9826"/>
                  </a:lnTo>
                  <a:lnTo>
                    <a:pt x="1190" y="10462"/>
                  </a:lnTo>
                  <a:lnTo>
                    <a:pt x="1313" y="11098"/>
                  </a:lnTo>
                  <a:lnTo>
                    <a:pt x="1559" y="12350"/>
                  </a:lnTo>
                  <a:lnTo>
                    <a:pt x="1723" y="13129"/>
                  </a:lnTo>
                  <a:lnTo>
                    <a:pt x="1887" y="13929"/>
                  </a:lnTo>
                  <a:lnTo>
                    <a:pt x="1908" y="14052"/>
                  </a:lnTo>
                  <a:lnTo>
                    <a:pt x="1949" y="14175"/>
                  </a:lnTo>
                  <a:lnTo>
                    <a:pt x="1990" y="14278"/>
                  </a:lnTo>
                  <a:lnTo>
                    <a:pt x="2011" y="14401"/>
                  </a:lnTo>
                  <a:lnTo>
                    <a:pt x="2072" y="14750"/>
                  </a:lnTo>
                  <a:lnTo>
                    <a:pt x="2134" y="15078"/>
                  </a:lnTo>
                  <a:lnTo>
                    <a:pt x="2298" y="15755"/>
                  </a:lnTo>
                  <a:lnTo>
                    <a:pt x="2441" y="16370"/>
                  </a:lnTo>
                  <a:lnTo>
                    <a:pt x="2585" y="16986"/>
                  </a:lnTo>
                  <a:lnTo>
                    <a:pt x="2687" y="17519"/>
                  </a:lnTo>
                  <a:lnTo>
                    <a:pt x="2811" y="18053"/>
                  </a:lnTo>
                  <a:lnTo>
                    <a:pt x="3057" y="18812"/>
                  </a:lnTo>
                  <a:lnTo>
                    <a:pt x="3159" y="19201"/>
                  </a:lnTo>
                  <a:lnTo>
                    <a:pt x="3241" y="19591"/>
                  </a:lnTo>
                  <a:lnTo>
                    <a:pt x="3303" y="19899"/>
                  </a:lnTo>
                  <a:lnTo>
                    <a:pt x="3385" y="20207"/>
                  </a:lnTo>
                  <a:lnTo>
                    <a:pt x="3570" y="20801"/>
                  </a:lnTo>
                  <a:lnTo>
                    <a:pt x="3693" y="21171"/>
                  </a:lnTo>
                  <a:lnTo>
                    <a:pt x="3795" y="21519"/>
                  </a:lnTo>
                  <a:lnTo>
                    <a:pt x="3959" y="22237"/>
                  </a:lnTo>
                  <a:lnTo>
                    <a:pt x="4123" y="22853"/>
                  </a:lnTo>
                  <a:lnTo>
                    <a:pt x="4185" y="23161"/>
                  </a:lnTo>
                  <a:lnTo>
                    <a:pt x="4267" y="23468"/>
                  </a:lnTo>
                  <a:lnTo>
                    <a:pt x="4329" y="23796"/>
                  </a:lnTo>
                  <a:lnTo>
                    <a:pt x="4411" y="24125"/>
                  </a:lnTo>
                  <a:lnTo>
                    <a:pt x="4616" y="24781"/>
                  </a:lnTo>
                  <a:lnTo>
                    <a:pt x="4821" y="25622"/>
                  </a:lnTo>
                  <a:lnTo>
                    <a:pt x="5026" y="26463"/>
                  </a:lnTo>
                  <a:lnTo>
                    <a:pt x="5088" y="26607"/>
                  </a:lnTo>
                  <a:lnTo>
                    <a:pt x="5129" y="26750"/>
                  </a:lnTo>
                  <a:lnTo>
                    <a:pt x="5190" y="26915"/>
                  </a:lnTo>
                  <a:lnTo>
                    <a:pt x="5211" y="27058"/>
                  </a:lnTo>
                  <a:lnTo>
                    <a:pt x="5231" y="27222"/>
                  </a:lnTo>
                  <a:lnTo>
                    <a:pt x="5272" y="27386"/>
                  </a:lnTo>
                  <a:lnTo>
                    <a:pt x="5354" y="27694"/>
                  </a:lnTo>
                  <a:lnTo>
                    <a:pt x="5477" y="28002"/>
                  </a:lnTo>
                  <a:lnTo>
                    <a:pt x="5559" y="28310"/>
                  </a:lnTo>
                  <a:lnTo>
                    <a:pt x="5662" y="28638"/>
                  </a:lnTo>
                  <a:lnTo>
                    <a:pt x="5765" y="28966"/>
                  </a:lnTo>
                  <a:lnTo>
                    <a:pt x="5970" y="29581"/>
                  </a:lnTo>
                  <a:lnTo>
                    <a:pt x="6093" y="29992"/>
                  </a:lnTo>
                  <a:lnTo>
                    <a:pt x="6195" y="30402"/>
                  </a:lnTo>
                  <a:lnTo>
                    <a:pt x="6318" y="30792"/>
                  </a:lnTo>
                  <a:lnTo>
                    <a:pt x="6400" y="30997"/>
                  </a:lnTo>
                  <a:lnTo>
                    <a:pt x="6483" y="31182"/>
                  </a:lnTo>
                  <a:lnTo>
                    <a:pt x="6585" y="31387"/>
                  </a:lnTo>
                  <a:lnTo>
                    <a:pt x="6626" y="31469"/>
                  </a:lnTo>
                  <a:lnTo>
                    <a:pt x="6647" y="31571"/>
                  </a:lnTo>
                  <a:lnTo>
                    <a:pt x="6729" y="31879"/>
                  </a:lnTo>
                  <a:lnTo>
                    <a:pt x="6831" y="32187"/>
                  </a:lnTo>
                  <a:lnTo>
                    <a:pt x="6934" y="32474"/>
                  </a:lnTo>
                  <a:lnTo>
                    <a:pt x="7036" y="32782"/>
                  </a:lnTo>
                  <a:lnTo>
                    <a:pt x="7139" y="33089"/>
                  </a:lnTo>
                  <a:lnTo>
                    <a:pt x="7262" y="33376"/>
                  </a:lnTo>
                  <a:lnTo>
                    <a:pt x="7549" y="33971"/>
                  </a:lnTo>
                  <a:lnTo>
                    <a:pt x="7693" y="34238"/>
                  </a:lnTo>
                  <a:lnTo>
                    <a:pt x="7754" y="34361"/>
                  </a:lnTo>
                  <a:lnTo>
                    <a:pt x="7816" y="34505"/>
                  </a:lnTo>
                  <a:lnTo>
                    <a:pt x="8021" y="35018"/>
                  </a:lnTo>
                  <a:lnTo>
                    <a:pt x="8226" y="35551"/>
                  </a:lnTo>
                  <a:lnTo>
                    <a:pt x="8370" y="35879"/>
                  </a:lnTo>
                  <a:lnTo>
                    <a:pt x="8554" y="36207"/>
                  </a:lnTo>
                  <a:lnTo>
                    <a:pt x="8903" y="36864"/>
                  </a:lnTo>
                  <a:lnTo>
                    <a:pt x="9190" y="37438"/>
                  </a:lnTo>
                  <a:lnTo>
                    <a:pt x="9457" y="38013"/>
                  </a:lnTo>
                  <a:lnTo>
                    <a:pt x="9621" y="38300"/>
                  </a:lnTo>
                  <a:lnTo>
                    <a:pt x="9785" y="38587"/>
                  </a:lnTo>
                  <a:lnTo>
                    <a:pt x="9970" y="38874"/>
                  </a:lnTo>
                  <a:lnTo>
                    <a:pt x="10114" y="39182"/>
                  </a:lnTo>
                  <a:lnTo>
                    <a:pt x="10360" y="39654"/>
                  </a:lnTo>
                  <a:lnTo>
                    <a:pt x="10626" y="40126"/>
                  </a:lnTo>
                  <a:lnTo>
                    <a:pt x="10975" y="40741"/>
                  </a:lnTo>
                  <a:lnTo>
                    <a:pt x="11180" y="41069"/>
                  </a:lnTo>
                  <a:lnTo>
                    <a:pt x="11385" y="41397"/>
                  </a:lnTo>
                  <a:lnTo>
                    <a:pt x="11591" y="41726"/>
                  </a:lnTo>
                  <a:lnTo>
                    <a:pt x="11796" y="42054"/>
                  </a:lnTo>
                  <a:lnTo>
                    <a:pt x="12001" y="42423"/>
                  </a:lnTo>
                  <a:lnTo>
                    <a:pt x="12247" y="42751"/>
                  </a:lnTo>
                  <a:lnTo>
                    <a:pt x="12514" y="43080"/>
                  </a:lnTo>
                  <a:lnTo>
                    <a:pt x="12801" y="43387"/>
                  </a:lnTo>
                  <a:lnTo>
                    <a:pt x="13293" y="43921"/>
                  </a:lnTo>
                  <a:lnTo>
                    <a:pt x="13786" y="44475"/>
                  </a:lnTo>
                  <a:lnTo>
                    <a:pt x="14298" y="44987"/>
                  </a:lnTo>
                  <a:lnTo>
                    <a:pt x="14586" y="45234"/>
                  </a:lnTo>
                  <a:lnTo>
                    <a:pt x="14852" y="45459"/>
                  </a:lnTo>
                  <a:lnTo>
                    <a:pt x="15324" y="45787"/>
                  </a:lnTo>
                  <a:lnTo>
                    <a:pt x="15570" y="45952"/>
                  </a:lnTo>
                  <a:lnTo>
                    <a:pt x="15837" y="46075"/>
                  </a:lnTo>
                  <a:lnTo>
                    <a:pt x="16637" y="46505"/>
                  </a:lnTo>
                  <a:lnTo>
                    <a:pt x="17047" y="46711"/>
                  </a:lnTo>
                  <a:lnTo>
                    <a:pt x="17478" y="46916"/>
                  </a:lnTo>
                  <a:lnTo>
                    <a:pt x="17909" y="47080"/>
                  </a:lnTo>
                  <a:lnTo>
                    <a:pt x="18340" y="47223"/>
                  </a:lnTo>
                  <a:lnTo>
                    <a:pt x="18770" y="47346"/>
                  </a:lnTo>
                  <a:lnTo>
                    <a:pt x="19222" y="47470"/>
                  </a:lnTo>
                  <a:lnTo>
                    <a:pt x="20063" y="47654"/>
                  </a:lnTo>
                  <a:lnTo>
                    <a:pt x="20473" y="47736"/>
                  </a:lnTo>
                  <a:lnTo>
                    <a:pt x="20904" y="47798"/>
                  </a:lnTo>
                  <a:lnTo>
                    <a:pt x="21314" y="47839"/>
                  </a:lnTo>
                  <a:lnTo>
                    <a:pt x="21745" y="47859"/>
                  </a:lnTo>
                  <a:lnTo>
                    <a:pt x="22586" y="47859"/>
                  </a:lnTo>
                  <a:lnTo>
                    <a:pt x="22996" y="47839"/>
                  </a:lnTo>
                  <a:lnTo>
                    <a:pt x="23427" y="47798"/>
                  </a:lnTo>
                  <a:lnTo>
                    <a:pt x="23837" y="47736"/>
                  </a:lnTo>
                  <a:lnTo>
                    <a:pt x="24268" y="47654"/>
                  </a:lnTo>
                  <a:lnTo>
                    <a:pt x="25253" y="47429"/>
                  </a:lnTo>
                  <a:lnTo>
                    <a:pt x="25745" y="47305"/>
                  </a:lnTo>
                  <a:lnTo>
                    <a:pt x="26237" y="47162"/>
                  </a:lnTo>
                  <a:lnTo>
                    <a:pt x="26750" y="46977"/>
                  </a:lnTo>
                  <a:lnTo>
                    <a:pt x="27263" y="46752"/>
                  </a:lnTo>
                  <a:lnTo>
                    <a:pt x="27755" y="46505"/>
                  </a:lnTo>
                  <a:lnTo>
                    <a:pt x="28227" y="46259"/>
                  </a:lnTo>
                  <a:lnTo>
                    <a:pt x="28556" y="46095"/>
                  </a:lnTo>
                  <a:lnTo>
                    <a:pt x="28863" y="45890"/>
                  </a:lnTo>
                  <a:lnTo>
                    <a:pt x="29335" y="45562"/>
                  </a:lnTo>
                  <a:lnTo>
                    <a:pt x="29581" y="45398"/>
                  </a:lnTo>
                  <a:lnTo>
                    <a:pt x="29807" y="45213"/>
                  </a:lnTo>
                  <a:lnTo>
                    <a:pt x="30074" y="44967"/>
                  </a:lnTo>
                  <a:lnTo>
                    <a:pt x="30320" y="44721"/>
                  </a:lnTo>
                  <a:lnTo>
                    <a:pt x="30792" y="44228"/>
                  </a:lnTo>
                  <a:lnTo>
                    <a:pt x="31407" y="43551"/>
                  </a:lnTo>
                  <a:lnTo>
                    <a:pt x="32022" y="42854"/>
                  </a:lnTo>
                  <a:lnTo>
                    <a:pt x="32186" y="42649"/>
                  </a:lnTo>
                  <a:lnTo>
                    <a:pt x="32351" y="42444"/>
                  </a:lnTo>
                  <a:lnTo>
                    <a:pt x="32494" y="42239"/>
                  </a:lnTo>
                  <a:lnTo>
                    <a:pt x="32597" y="42013"/>
                  </a:lnTo>
                  <a:lnTo>
                    <a:pt x="32679" y="41828"/>
                  </a:lnTo>
                  <a:lnTo>
                    <a:pt x="32781" y="41664"/>
                  </a:lnTo>
                  <a:lnTo>
                    <a:pt x="32987" y="41356"/>
                  </a:lnTo>
                  <a:lnTo>
                    <a:pt x="33253" y="40967"/>
                  </a:lnTo>
                  <a:lnTo>
                    <a:pt x="33499" y="40556"/>
                  </a:lnTo>
                  <a:lnTo>
                    <a:pt x="33725" y="40146"/>
                  </a:lnTo>
                  <a:lnTo>
                    <a:pt x="33951" y="39736"/>
                  </a:lnTo>
                  <a:lnTo>
                    <a:pt x="34053" y="39531"/>
                  </a:lnTo>
                  <a:lnTo>
                    <a:pt x="34156" y="39326"/>
                  </a:lnTo>
                  <a:lnTo>
                    <a:pt x="34258" y="39141"/>
                  </a:lnTo>
                  <a:lnTo>
                    <a:pt x="34361" y="38936"/>
                  </a:lnTo>
                  <a:lnTo>
                    <a:pt x="34566" y="38608"/>
                  </a:lnTo>
                  <a:lnTo>
                    <a:pt x="34771" y="38259"/>
                  </a:lnTo>
                  <a:lnTo>
                    <a:pt x="35120" y="37541"/>
                  </a:lnTo>
                  <a:lnTo>
                    <a:pt x="35428" y="36946"/>
                  </a:lnTo>
                  <a:lnTo>
                    <a:pt x="35735" y="36351"/>
                  </a:lnTo>
                  <a:lnTo>
                    <a:pt x="36064" y="35756"/>
                  </a:lnTo>
                  <a:lnTo>
                    <a:pt x="36207" y="35448"/>
                  </a:lnTo>
                  <a:lnTo>
                    <a:pt x="36310" y="35120"/>
                  </a:lnTo>
                  <a:lnTo>
                    <a:pt x="36412" y="34771"/>
                  </a:lnTo>
                  <a:lnTo>
                    <a:pt x="36474" y="34607"/>
                  </a:lnTo>
                  <a:lnTo>
                    <a:pt x="36556" y="34464"/>
                  </a:lnTo>
                  <a:lnTo>
                    <a:pt x="36679" y="34259"/>
                  </a:lnTo>
                  <a:lnTo>
                    <a:pt x="36761" y="34074"/>
                  </a:lnTo>
                  <a:lnTo>
                    <a:pt x="36864" y="33869"/>
                  </a:lnTo>
                  <a:lnTo>
                    <a:pt x="36966" y="33664"/>
                  </a:lnTo>
                  <a:lnTo>
                    <a:pt x="37089" y="33397"/>
                  </a:lnTo>
                  <a:lnTo>
                    <a:pt x="37212" y="33151"/>
                  </a:lnTo>
                  <a:lnTo>
                    <a:pt x="37315" y="32864"/>
                  </a:lnTo>
                  <a:lnTo>
                    <a:pt x="37397" y="32597"/>
                  </a:lnTo>
                  <a:lnTo>
                    <a:pt x="37459" y="32310"/>
                  </a:lnTo>
                  <a:lnTo>
                    <a:pt x="37561" y="32043"/>
                  </a:lnTo>
                  <a:lnTo>
                    <a:pt x="37746" y="31510"/>
                  </a:lnTo>
                  <a:lnTo>
                    <a:pt x="37992" y="30894"/>
                  </a:lnTo>
                  <a:lnTo>
                    <a:pt x="38115" y="30566"/>
                  </a:lnTo>
                  <a:lnTo>
                    <a:pt x="38197" y="30238"/>
                  </a:lnTo>
                  <a:lnTo>
                    <a:pt x="38361" y="29704"/>
                  </a:lnTo>
                  <a:lnTo>
                    <a:pt x="38505" y="29151"/>
                  </a:lnTo>
                  <a:lnTo>
                    <a:pt x="38628" y="28822"/>
                  </a:lnTo>
                  <a:lnTo>
                    <a:pt x="38751" y="28474"/>
                  </a:lnTo>
                  <a:lnTo>
                    <a:pt x="38792" y="28248"/>
                  </a:lnTo>
                  <a:lnTo>
                    <a:pt x="38874" y="28022"/>
                  </a:lnTo>
                  <a:lnTo>
                    <a:pt x="39018" y="27653"/>
                  </a:lnTo>
                  <a:lnTo>
                    <a:pt x="39079" y="27468"/>
                  </a:lnTo>
                  <a:lnTo>
                    <a:pt x="39120" y="27284"/>
                  </a:lnTo>
                  <a:lnTo>
                    <a:pt x="39161" y="26997"/>
                  </a:lnTo>
                  <a:lnTo>
                    <a:pt x="39243" y="26730"/>
                  </a:lnTo>
                  <a:lnTo>
                    <a:pt x="39387" y="26197"/>
                  </a:lnTo>
                  <a:lnTo>
                    <a:pt x="39613" y="25397"/>
                  </a:lnTo>
                  <a:lnTo>
                    <a:pt x="39715" y="25007"/>
                  </a:lnTo>
                  <a:lnTo>
                    <a:pt x="39818" y="24597"/>
                  </a:lnTo>
                  <a:lnTo>
                    <a:pt x="39961" y="24125"/>
                  </a:lnTo>
                  <a:lnTo>
                    <a:pt x="40084" y="23653"/>
                  </a:lnTo>
                  <a:lnTo>
                    <a:pt x="40310" y="22689"/>
                  </a:lnTo>
                  <a:lnTo>
                    <a:pt x="40392" y="22319"/>
                  </a:lnTo>
                  <a:lnTo>
                    <a:pt x="40474" y="21971"/>
                  </a:lnTo>
                  <a:lnTo>
                    <a:pt x="40536" y="21663"/>
                  </a:lnTo>
                  <a:lnTo>
                    <a:pt x="40577" y="21499"/>
                  </a:lnTo>
                  <a:lnTo>
                    <a:pt x="40618" y="21376"/>
                  </a:lnTo>
                  <a:lnTo>
                    <a:pt x="40700" y="21150"/>
                  </a:lnTo>
                  <a:lnTo>
                    <a:pt x="40761" y="20904"/>
                  </a:lnTo>
                  <a:lnTo>
                    <a:pt x="40905" y="20453"/>
                  </a:lnTo>
                  <a:lnTo>
                    <a:pt x="41007" y="20063"/>
                  </a:lnTo>
                  <a:lnTo>
                    <a:pt x="41090" y="19673"/>
                  </a:lnTo>
                  <a:lnTo>
                    <a:pt x="41192" y="19283"/>
                  </a:lnTo>
                  <a:lnTo>
                    <a:pt x="41295" y="18894"/>
                  </a:lnTo>
                  <a:lnTo>
                    <a:pt x="41459" y="18299"/>
                  </a:lnTo>
                  <a:lnTo>
                    <a:pt x="41623" y="17704"/>
                  </a:lnTo>
                  <a:lnTo>
                    <a:pt x="41910" y="16494"/>
                  </a:lnTo>
                  <a:lnTo>
                    <a:pt x="42115" y="15632"/>
                  </a:lnTo>
                  <a:lnTo>
                    <a:pt x="42300" y="14791"/>
                  </a:lnTo>
                  <a:lnTo>
                    <a:pt x="42382" y="14422"/>
                  </a:lnTo>
                  <a:lnTo>
                    <a:pt x="42464" y="14052"/>
                  </a:lnTo>
                  <a:lnTo>
                    <a:pt x="42526" y="13827"/>
                  </a:lnTo>
                  <a:lnTo>
                    <a:pt x="42567" y="13622"/>
                  </a:lnTo>
                  <a:lnTo>
                    <a:pt x="42628" y="13170"/>
                  </a:lnTo>
                  <a:lnTo>
                    <a:pt x="42731" y="12616"/>
                  </a:lnTo>
                  <a:lnTo>
                    <a:pt x="42792" y="12350"/>
                  </a:lnTo>
                  <a:lnTo>
                    <a:pt x="42854" y="12063"/>
                  </a:lnTo>
                  <a:lnTo>
                    <a:pt x="42977" y="11632"/>
                  </a:lnTo>
                  <a:lnTo>
                    <a:pt x="43059" y="11201"/>
                  </a:lnTo>
                  <a:lnTo>
                    <a:pt x="43202" y="10339"/>
                  </a:lnTo>
                  <a:lnTo>
                    <a:pt x="43387" y="9252"/>
                  </a:lnTo>
                  <a:lnTo>
                    <a:pt x="43469" y="8698"/>
                  </a:lnTo>
                  <a:lnTo>
                    <a:pt x="43531" y="8165"/>
                  </a:lnTo>
                  <a:lnTo>
                    <a:pt x="43613" y="7549"/>
                  </a:lnTo>
                  <a:lnTo>
                    <a:pt x="43695" y="6955"/>
                  </a:lnTo>
                  <a:lnTo>
                    <a:pt x="43879" y="5744"/>
                  </a:lnTo>
                  <a:lnTo>
                    <a:pt x="43920" y="5334"/>
                  </a:lnTo>
                  <a:lnTo>
                    <a:pt x="43961" y="4924"/>
                  </a:lnTo>
                  <a:lnTo>
                    <a:pt x="44003" y="4513"/>
                  </a:lnTo>
                  <a:lnTo>
                    <a:pt x="44064" y="4124"/>
                  </a:lnTo>
                  <a:lnTo>
                    <a:pt x="44085" y="3816"/>
                  </a:lnTo>
                  <a:lnTo>
                    <a:pt x="44085" y="3529"/>
                  </a:lnTo>
                  <a:lnTo>
                    <a:pt x="44105" y="3221"/>
                  </a:lnTo>
                  <a:lnTo>
                    <a:pt x="44126" y="3077"/>
                  </a:lnTo>
                  <a:lnTo>
                    <a:pt x="44167" y="2913"/>
                  </a:lnTo>
                  <a:lnTo>
                    <a:pt x="44208" y="2749"/>
                  </a:lnTo>
                  <a:lnTo>
                    <a:pt x="44228" y="2565"/>
                  </a:lnTo>
                  <a:lnTo>
                    <a:pt x="44249" y="2216"/>
                  </a:lnTo>
                  <a:lnTo>
                    <a:pt x="44269" y="1847"/>
                  </a:lnTo>
                  <a:lnTo>
                    <a:pt x="44310" y="1477"/>
                  </a:lnTo>
                  <a:lnTo>
                    <a:pt x="44351" y="1231"/>
                  </a:lnTo>
                  <a:lnTo>
                    <a:pt x="44351" y="985"/>
                  </a:lnTo>
                  <a:lnTo>
                    <a:pt x="44351" y="513"/>
                  </a:lnTo>
                  <a:lnTo>
                    <a:pt x="44351" y="370"/>
                  </a:lnTo>
                  <a:lnTo>
                    <a:pt x="44372" y="226"/>
                  </a:lnTo>
                  <a:lnTo>
                    <a:pt x="44372" y="164"/>
                  </a:lnTo>
                  <a:lnTo>
                    <a:pt x="44351" y="103"/>
                  </a:lnTo>
                  <a:lnTo>
                    <a:pt x="44310" y="41"/>
                  </a:lnTo>
                  <a:lnTo>
                    <a:pt x="44228" y="0"/>
                  </a:lnTo>
                  <a:lnTo>
                    <a:pt x="44167" y="164"/>
                  </a:lnTo>
                  <a:lnTo>
                    <a:pt x="44105" y="329"/>
                  </a:lnTo>
                  <a:lnTo>
                    <a:pt x="44044" y="493"/>
                  </a:lnTo>
                  <a:lnTo>
                    <a:pt x="43961" y="636"/>
                  </a:lnTo>
                  <a:lnTo>
                    <a:pt x="43859" y="780"/>
                  </a:lnTo>
                  <a:lnTo>
                    <a:pt x="43736" y="903"/>
                  </a:lnTo>
                  <a:lnTo>
                    <a:pt x="43490" y="1149"/>
                  </a:lnTo>
                  <a:lnTo>
                    <a:pt x="43408" y="1252"/>
                  </a:lnTo>
                  <a:lnTo>
                    <a:pt x="43367" y="1313"/>
                  </a:lnTo>
                  <a:lnTo>
                    <a:pt x="43346" y="1375"/>
                  </a:lnTo>
                  <a:lnTo>
                    <a:pt x="43326" y="1682"/>
                  </a:lnTo>
                  <a:lnTo>
                    <a:pt x="43305" y="2011"/>
                  </a:lnTo>
                  <a:lnTo>
                    <a:pt x="43243" y="2318"/>
                  </a:lnTo>
                  <a:lnTo>
                    <a:pt x="43223" y="2626"/>
                  </a:lnTo>
                  <a:lnTo>
                    <a:pt x="43202" y="3118"/>
                  </a:lnTo>
                  <a:lnTo>
                    <a:pt x="43141" y="3611"/>
                  </a:lnTo>
                  <a:lnTo>
                    <a:pt x="43079" y="4103"/>
                  </a:lnTo>
                  <a:lnTo>
                    <a:pt x="43038" y="4595"/>
                  </a:lnTo>
                  <a:lnTo>
                    <a:pt x="43018" y="4965"/>
                  </a:lnTo>
                  <a:lnTo>
                    <a:pt x="42956" y="5354"/>
                  </a:lnTo>
                  <a:lnTo>
                    <a:pt x="42833" y="6113"/>
                  </a:lnTo>
                  <a:lnTo>
                    <a:pt x="42669" y="7283"/>
                  </a:lnTo>
                  <a:lnTo>
                    <a:pt x="42484" y="8432"/>
                  </a:lnTo>
                  <a:lnTo>
                    <a:pt x="42341" y="9334"/>
                  </a:lnTo>
                  <a:lnTo>
                    <a:pt x="42177" y="10237"/>
                  </a:lnTo>
                  <a:lnTo>
                    <a:pt x="41931" y="11468"/>
                  </a:lnTo>
                  <a:lnTo>
                    <a:pt x="41705" y="12719"/>
                  </a:lnTo>
                  <a:lnTo>
                    <a:pt x="41561" y="13437"/>
                  </a:lnTo>
                  <a:lnTo>
                    <a:pt x="41397" y="14155"/>
                  </a:lnTo>
                  <a:lnTo>
                    <a:pt x="41233" y="14852"/>
                  </a:lnTo>
                  <a:lnTo>
                    <a:pt x="41069" y="15570"/>
                  </a:lnTo>
                  <a:lnTo>
                    <a:pt x="40905" y="16514"/>
                  </a:lnTo>
                  <a:lnTo>
                    <a:pt x="40802" y="16986"/>
                  </a:lnTo>
                  <a:lnTo>
                    <a:pt x="40679" y="17437"/>
                  </a:lnTo>
                  <a:lnTo>
                    <a:pt x="40515" y="17991"/>
                  </a:lnTo>
                  <a:lnTo>
                    <a:pt x="40454" y="18278"/>
                  </a:lnTo>
                  <a:lnTo>
                    <a:pt x="40351" y="18545"/>
                  </a:lnTo>
                  <a:lnTo>
                    <a:pt x="40289" y="18750"/>
                  </a:lnTo>
                  <a:lnTo>
                    <a:pt x="40248" y="18955"/>
                  </a:lnTo>
                  <a:lnTo>
                    <a:pt x="40228" y="19140"/>
                  </a:lnTo>
                  <a:lnTo>
                    <a:pt x="40166" y="19345"/>
                  </a:lnTo>
                  <a:lnTo>
                    <a:pt x="39961" y="20022"/>
                  </a:lnTo>
                  <a:lnTo>
                    <a:pt x="39859" y="20371"/>
                  </a:lnTo>
                  <a:lnTo>
                    <a:pt x="39797" y="20719"/>
                  </a:lnTo>
                  <a:lnTo>
                    <a:pt x="39715" y="21089"/>
                  </a:lnTo>
                  <a:lnTo>
                    <a:pt x="39613" y="21458"/>
                  </a:lnTo>
                  <a:lnTo>
                    <a:pt x="39510" y="21848"/>
                  </a:lnTo>
                  <a:lnTo>
                    <a:pt x="39428" y="22217"/>
                  </a:lnTo>
                  <a:lnTo>
                    <a:pt x="39346" y="22607"/>
                  </a:lnTo>
                  <a:lnTo>
                    <a:pt x="39243" y="22976"/>
                  </a:lnTo>
                  <a:lnTo>
                    <a:pt x="39141" y="23345"/>
                  </a:lnTo>
                  <a:lnTo>
                    <a:pt x="39079" y="23714"/>
                  </a:lnTo>
                  <a:lnTo>
                    <a:pt x="38997" y="24084"/>
                  </a:lnTo>
                  <a:lnTo>
                    <a:pt x="38895" y="24432"/>
                  </a:lnTo>
                  <a:lnTo>
                    <a:pt x="38771" y="24863"/>
                  </a:lnTo>
                  <a:lnTo>
                    <a:pt x="38628" y="25294"/>
                  </a:lnTo>
                  <a:lnTo>
                    <a:pt x="38566" y="25499"/>
                  </a:lnTo>
                  <a:lnTo>
                    <a:pt x="38566" y="25602"/>
                  </a:lnTo>
                  <a:lnTo>
                    <a:pt x="38587" y="25704"/>
                  </a:lnTo>
                  <a:lnTo>
                    <a:pt x="38607" y="25745"/>
                  </a:lnTo>
                  <a:lnTo>
                    <a:pt x="38587" y="25786"/>
                  </a:lnTo>
                  <a:lnTo>
                    <a:pt x="38505" y="25930"/>
                  </a:lnTo>
                  <a:lnTo>
                    <a:pt x="38443" y="26074"/>
                  </a:lnTo>
                  <a:lnTo>
                    <a:pt x="38361" y="26361"/>
                  </a:lnTo>
                  <a:lnTo>
                    <a:pt x="38279" y="26668"/>
                  </a:lnTo>
                  <a:lnTo>
                    <a:pt x="38197" y="26976"/>
                  </a:lnTo>
                  <a:lnTo>
                    <a:pt x="38094" y="27222"/>
                  </a:lnTo>
                  <a:lnTo>
                    <a:pt x="38012" y="27489"/>
                  </a:lnTo>
                  <a:lnTo>
                    <a:pt x="37951" y="27756"/>
                  </a:lnTo>
                  <a:lnTo>
                    <a:pt x="37930" y="28022"/>
                  </a:lnTo>
                  <a:lnTo>
                    <a:pt x="37930" y="28104"/>
                  </a:lnTo>
                  <a:lnTo>
                    <a:pt x="37869" y="28166"/>
                  </a:lnTo>
                  <a:lnTo>
                    <a:pt x="37828" y="28227"/>
                  </a:lnTo>
                  <a:lnTo>
                    <a:pt x="37787" y="28289"/>
                  </a:lnTo>
                  <a:lnTo>
                    <a:pt x="37623" y="28822"/>
                  </a:lnTo>
                  <a:lnTo>
                    <a:pt x="37459" y="29356"/>
                  </a:lnTo>
                  <a:lnTo>
                    <a:pt x="37294" y="29889"/>
                  </a:lnTo>
                  <a:lnTo>
                    <a:pt x="37130" y="30402"/>
                  </a:lnTo>
                  <a:lnTo>
                    <a:pt x="36966" y="30956"/>
                  </a:lnTo>
                  <a:lnTo>
                    <a:pt x="36884" y="31223"/>
                  </a:lnTo>
                  <a:lnTo>
                    <a:pt x="36761" y="31489"/>
                  </a:lnTo>
                  <a:lnTo>
                    <a:pt x="36597" y="31920"/>
                  </a:lnTo>
                  <a:lnTo>
                    <a:pt x="36453" y="32371"/>
                  </a:lnTo>
                  <a:lnTo>
                    <a:pt x="36330" y="32679"/>
                  </a:lnTo>
                  <a:lnTo>
                    <a:pt x="36207" y="32987"/>
                  </a:lnTo>
                  <a:lnTo>
                    <a:pt x="35961" y="33602"/>
                  </a:lnTo>
                  <a:lnTo>
                    <a:pt x="35776" y="34074"/>
                  </a:lnTo>
                  <a:lnTo>
                    <a:pt x="35571" y="34525"/>
                  </a:lnTo>
                  <a:lnTo>
                    <a:pt x="35182" y="35448"/>
                  </a:lnTo>
                  <a:lnTo>
                    <a:pt x="34997" y="35838"/>
                  </a:lnTo>
                  <a:lnTo>
                    <a:pt x="34812" y="36228"/>
                  </a:lnTo>
                  <a:lnTo>
                    <a:pt x="34669" y="36556"/>
                  </a:lnTo>
                  <a:lnTo>
                    <a:pt x="34546" y="36884"/>
                  </a:lnTo>
                  <a:lnTo>
                    <a:pt x="34381" y="37213"/>
                  </a:lnTo>
                  <a:lnTo>
                    <a:pt x="34217" y="37541"/>
                  </a:lnTo>
                  <a:lnTo>
                    <a:pt x="34033" y="37849"/>
                  </a:lnTo>
                  <a:lnTo>
                    <a:pt x="33869" y="38177"/>
                  </a:lnTo>
                  <a:lnTo>
                    <a:pt x="33684" y="38525"/>
                  </a:lnTo>
                  <a:lnTo>
                    <a:pt x="33602" y="38669"/>
                  </a:lnTo>
                  <a:lnTo>
                    <a:pt x="33499" y="38833"/>
                  </a:lnTo>
                  <a:lnTo>
                    <a:pt x="33376" y="38997"/>
                  </a:lnTo>
                  <a:lnTo>
                    <a:pt x="33294" y="39182"/>
                  </a:lnTo>
                  <a:lnTo>
                    <a:pt x="33130" y="39531"/>
                  </a:lnTo>
                  <a:lnTo>
                    <a:pt x="33007" y="39777"/>
                  </a:lnTo>
                  <a:lnTo>
                    <a:pt x="32863" y="39982"/>
                  </a:lnTo>
                  <a:lnTo>
                    <a:pt x="32720" y="40208"/>
                  </a:lnTo>
                  <a:lnTo>
                    <a:pt x="32597" y="40433"/>
                  </a:lnTo>
                  <a:lnTo>
                    <a:pt x="32474" y="40659"/>
                  </a:lnTo>
                  <a:lnTo>
                    <a:pt x="32330" y="40885"/>
                  </a:lnTo>
                  <a:lnTo>
                    <a:pt x="32186" y="41110"/>
                  </a:lnTo>
                  <a:lnTo>
                    <a:pt x="32063" y="41336"/>
                  </a:lnTo>
                  <a:lnTo>
                    <a:pt x="31858" y="41685"/>
                  </a:lnTo>
                  <a:lnTo>
                    <a:pt x="31633" y="42013"/>
                  </a:lnTo>
                  <a:lnTo>
                    <a:pt x="31448" y="42280"/>
                  </a:lnTo>
                  <a:lnTo>
                    <a:pt x="31243" y="42526"/>
                  </a:lnTo>
                  <a:lnTo>
                    <a:pt x="30833" y="43018"/>
                  </a:lnTo>
                  <a:lnTo>
                    <a:pt x="29950" y="43982"/>
                  </a:lnTo>
                  <a:lnTo>
                    <a:pt x="29725" y="44228"/>
                  </a:lnTo>
                  <a:lnTo>
                    <a:pt x="29479" y="44475"/>
                  </a:lnTo>
                  <a:lnTo>
                    <a:pt x="29232" y="44680"/>
                  </a:lnTo>
                  <a:lnTo>
                    <a:pt x="28966" y="44885"/>
                  </a:lnTo>
                  <a:lnTo>
                    <a:pt x="28699" y="45069"/>
                  </a:lnTo>
                  <a:lnTo>
                    <a:pt x="28412" y="45254"/>
                  </a:lnTo>
                  <a:lnTo>
                    <a:pt x="27838" y="45582"/>
                  </a:lnTo>
                  <a:lnTo>
                    <a:pt x="27222" y="45911"/>
                  </a:lnTo>
                  <a:lnTo>
                    <a:pt x="26586" y="46198"/>
                  </a:lnTo>
                  <a:lnTo>
                    <a:pt x="25930" y="46464"/>
                  </a:lnTo>
                  <a:lnTo>
                    <a:pt x="25253" y="46670"/>
                  </a:lnTo>
                  <a:lnTo>
                    <a:pt x="24760" y="46813"/>
                  </a:lnTo>
                  <a:lnTo>
                    <a:pt x="24268" y="46936"/>
                  </a:lnTo>
                  <a:lnTo>
                    <a:pt x="23263" y="47121"/>
                  </a:lnTo>
                  <a:lnTo>
                    <a:pt x="22853" y="47162"/>
                  </a:lnTo>
                  <a:lnTo>
                    <a:pt x="22442" y="47203"/>
                  </a:lnTo>
                  <a:lnTo>
                    <a:pt x="22032" y="47203"/>
                  </a:lnTo>
                  <a:lnTo>
                    <a:pt x="21622" y="47162"/>
                  </a:lnTo>
                  <a:lnTo>
                    <a:pt x="21232" y="47121"/>
                  </a:lnTo>
                  <a:lnTo>
                    <a:pt x="20822" y="47059"/>
                  </a:lnTo>
                  <a:lnTo>
                    <a:pt x="20022" y="46916"/>
                  </a:lnTo>
                  <a:lnTo>
                    <a:pt x="19570" y="46793"/>
                  </a:lnTo>
                  <a:lnTo>
                    <a:pt x="19119" y="46670"/>
                  </a:lnTo>
                  <a:lnTo>
                    <a:pt x="18668" y="46546"/>
                  </a:lnTo>
                  <a:lnTo>
                    <a:pt x="18237" y="46382"/>
                  </a:lnTo>
                  <a:lnTo>
                    <a:pt x="17806" y="46218"/>
                  </a:lnTo>
                  <a:lnTo>
                    <a:pt x="17375" y="46034"/>
                  </a:lnTo>
                  <a:lnTo>
                    <a:pt x="16965" y="45828"/>
                  </a:lnTo>
                  <a:lnTo>
                    <a:pt x="16555" y="45603"/>
                  </a:lnTo>
                  <a:lnTo>
                    <a:pt x="16186" y="45398"/>
                  </a:lnTo>
                  <a:lnTo>
                    <a:pt x="15796" y="45172"/>
                  </a:lnTo>
                  <a:lnTo>
                    <a:pt x="15447" y="44926"/>
                  </a:lnTo>
                  <a:lnTo>
                    <a:pt x="15098" y="44659"/>
                  </a:lnTo>
                  <a:lnTo>
                    <a:pt x="14750" y="44351"/>
                  </a:lnTo>
                  <a:lnTo>
                    <a:pt x="14401" y="44003"/>
                  </a:lnTo>
                  <a:lnTo>
                    <a:pt x="13786" y="43285"/>
                  </a:lnTo>
                  <a:lnTo>
                    <a:pt x="13396" y="42874"/>
                  </a:lnTo>
                  <a:lnTo>
                    <a:pt x="13191" y="42649"/>
                  </a:lnTo>
                  <a:lnTo>
                    <a:pt x="13026" y="42423"/>
                  </a:lnTo>
                  <a:lnTo>
                    <a:pt x="12575" y="41746"/>
                  </a:lnTo>
                  <a:lnTo>
                    <a:pt x="12144" y="41049"/>
                  </a:lnTo>
                  <a:lnTo>
                    <a:pt x="11960" y="40741"/>
                  </a:lnTo>
                  <a:lnTo>
                    <a:pt x="11775" y="40413"/>
                  </a:lnTo>
                  <a:lnTo>
                    <a:pt x="11570" y="40105"/>
                  </a:lnTo>
                  <a:lnTo>
                    <a:pt x="11365" y="39797"/>
                  </a:lnTo>
                  <a:lnTo>
                    <a:pt x="11242" y="39613"/>
                  </a:lnTo>
                  <a:lnTo>
                    <a:pt x="11160" y="39408"/>
                  </a:lnTo>
                  <a:lnTo>
                    <a:pt x="11078" y="39202"/>
                  </a:lnTo>
                  <a:lnTo>
                    <a:pt x="10975" y="38997"/>
                  </a:lnTo>
                  <a:lnTo>
                    <a:pt x="10852" y="38792"/>
                  </a:lnTo>
                  <a:lnTo>
                    <a:pt x="10729" y="38587"/>
                  </a:lnTo>
                  <a:lnTo>
                    <a:pt x="10647" y="38484"/>
                  </a:lnTo>
                  <a:lnTo>
                    <a:pt x="10585" y="38382"/>
                  </a:lnTo>
                  <a:lnTo>
                    <a:pt x="10483" y="38136"/>
                  </a:lnTo>
                  <a:lnTo>
                    <a:pt x="10360" y="37869"/>
                  </a:lnTo>
                  <a:lnTo>
                    <a:pt x="10216" y="37602"/>
                  </a:lnTo>
                  <a:lnTo>
                    <a:pt x="10052" y="37356"/>
                  </a:lnTo>
                  <a:lnTo>
                    <a:pt x="9908" y="37090"/>
                  </a:lnTo>
                  <a:lnTo>
                    <a:pt x="9744" y="36659"/>
                  </a:lnTo>
                  <a:lnTo>
                    <a:pt x="9662" y="36454"/>
                  </a:lnTo>
                  <a:lnTo>
                    <a:pt x="9560" y="36248"/>
                  </a:lnTo>
                  <a:lnTo>
                    <a:pt x="9334" y="35777"/>
                  </a:lnTo>
                  <a:lnTo>
                    <a:pt x="9108" y="35284"/>
                  </a:lnTo>
                  <a:lnTo>
                    <a:pt x="8719" y="34320"/>
                  </a:lnTo>
                  <a:lnTo>
                    <a:pt x="8206" y="33110"/>
                  </a:lnTo>
                  <a:lnTo>
                    <a:pt x="7960" y="32494"/>
                  </a:lnTo>
                  <a:lnTo>
                    <a:pt x="7734" y="31879"/>
                  </a:lnTo>
                  <a:lnTo>
                    <a:pt x="7365" y="30874"/>
                  </a:lnTo>
                  <a:lnTo>
                    <a:pt x="7221" y="30381"/>
                  </a:lnTo>
                  <a:lnTo>
                    <a:pt x="7057" y="29869"/>
                  </a:lnTo>
                  <a:lnTo>
                    <a:pt x="6831" y="29069"/>
                  </a:lnTo>
                  <a:lnTo>
                    <a:pt x="6565" y="28269"/>
                  </a:lnTo>
                  <a:lnTo>
                    <a:pt x="6462" y="27981"/>
                  </a:lnTo>
                  <a:lnTo>
                    <a:pt x="6380" y="27674"/>
                  </a:lnTo>
                  <a:lnTo>
                    <a:pt x="6318" y="27386"/>
                  </a:lnTo>
                  <a:lnTo>
                    <a:pt x="6216" y="27099"/>
                  </a:lnTo>
                  <a:lnTo>
                    <a:pt x="6134" y="26771"/>
                  </a:lnTo>
                  <a:lnTo>
                    <a:pt x="6031" y="26463"/>
                  </a:lnTo>
                  <a:lnTo>
                    <a:pt x="5929" y="26135"/>
                  </a:lnTo>
                  <a:lnTo>
                    <a:pt x="5806" y="25848"/>
                  </a:lnTo>
                  <a:lnTo>
                    <a:pt x="5785" y="25786"/>
                  </a:lnTo>
                  <a:lnTo>
                    <a:pt x="5785" y="25745"/>
                  </a:lnTo>
                  <a:lnTo>
                    <a:pt x="5806" y="25663"/>
                  </a:lnTo>
                  <a:lnTo>
                    <a:pt x="5806" y="25581"/>
                  </a:lnTo>
                  <a:lnTo>
                    <a:pt x="5806" y="25540"/>
                  </a:lnTo>
                  <a:lnTo>
                    <a:pt x="5806" y="25499"/>
                  </a:lnTo>
                  <a:lnTo>
                    <a:pt x="5703" y="25253"/>
                  </a:lnTo>
                  <a:lnTo>
                    <a:pt x="5641" y="24986"/>
                  </a:lnTo>
                  <a:lnTo>
                    <a:pt x="5580" y="24740"/>
                  </a:lnTo>
                  <a:lnTo>
                    <a:pt x="5477" y="24473"/>
                  </a:lnTo>
                  <a:lnTo>
                    <a:pt x="5395" y="24248"/>
                  </a:lnTo>
                  <a:lnTo>
                    <a:pt x="5334" y="23981"/>
                  </a:lnTo>
                  <a:lnTo>
                    <a:pt x="5252" y="23468"/>
                  </a:lnTo>
                  <a:lnTo>
                    <a:pt x="5108" y="22873"/>
                  </a:lnTo>
                  <a:lnTo>
                    <a:pt x="4965" y="22278"/>
                  </a:lnTo>
                  <a:lnTo>
                    <a:pt x="4862" y="21889"/>
                  </a:lnTo>
                  <a:lnTo>
                    <a:pt x="4759" y="21478"/>
                  </a:lnTo>
                  <a:lnTo>
                    <a:pt x="4657" y="21109"/>
                  </a:lnTo>
                  <a:lnTo>
                    <a:pt x="4575" y="20740"/>
                  </a:lnTo>
                  <a:lnTo>
                    <a:pt x="4472" y="20371"/>
                  </a:lnTo>
                  <a:lnTo>
                    <a:pt x="4370" y="20001"/>
                  </a:lnTo>
                  <a:lnTo>
                    <a:pt x="4267" y="19694"/>
                  </a:lnTo>
                  <a:lnTo>
                    <a:pt x="4206" y="19386"/>
                  </a:lnTo>
                  <a:lnTo>
                    <a:pt x="4062" y="18771"/>
                  </a:lnTo>
                  <a:lnTo>
                    <a:pt x="3898" y="18135"/>
                  </a:lnTo>
                  <a:lnTo>
                    <a:pt x="3816" y="17806"/>
                  </a:lnTo>
                  <a:lnTo>
                    <a:pt x="3713" y="17478"/>
                  </a:lnTo>
                  <a:lnTo>
                    <a:pt x="3631" y="17232"/>
                  </a:lnTo>
                  <a:lnTo>
                    <a:pt x="3570" y="16965"/>
                  </a:lnTo>
                  <a:lnTo>
                    <a:pt x="3467" y="16411"/>
                  </a:lnTo>
                  <a:lnTo>
                    <a:pt x="3221" y="15324"/>
                  </a:lnTo>
                  <a:lnTo>
                    <a:pt x="2975" y="14216"/>
                  </a:lnTo>
                  <a:lnTo>
                    <a:pt x="2811" y="13622"/>
                  </a:lnTo>
                  <a:lnTo>
                    <a:pt x="2749" y="13314"/>
                  </a:lnTo>
                  <a:lnTo>
                    <a:pt x="2687" y="13006"/>
                  </a:lnTo>
                  <a:lnTo>
                    <a:pt x="2503" y="11898"/>
                  </a:lnTo>
                  <a:lnTo>
                    <a:pt x="2277" y="10811"/>
                  </a:lnTo>
                  <a:lnTo>
                    <a:pt x="2134" y="9888"/>
                  </a:lnTo>
                  <a:lnTo>
                    <a:pt x="1969" y="8985"/>
                  </a:lnTo>
                  <a:lnTo>
                    <a:pt x="1703" y="7180"/>
                  </a:lnTo>
                  <a:lnTo>
                    <a:pt x="1621" y="6647"/>
                  </a:lnTo>
                  <a:lnTo>
                    <a:pt x="1559" y="6134"/>
                  </a:lnTo>
                  <a:lnTo>
                    <a:pt x="1477" y="5621"/>
                  </a:lnTo>
                  <a:lnTo>
                    <a:pt x="1395" y="5088"/>
                  </a:lnTo>
                  <a:lnTo>
                    <a:pt x="1334" y="4739"/>
                  </a:lnTo>
                  <a:lnTo>
                    <a:pt x="1313" y="4370"/>
                  </a:lnTo>
                  <a:lnTo>
                    <a:pt x="1272" y="4001"/>
                  </a:lnTo>
                  <a:lnTo>
                    <a:pt x="1231" y="3652"/>
                  </a:lnTo>
                  <a:lnTo>
                    <a:pt x="1169" y="3159"/>
                  </a:lnTo>
                  <a:lnTo>
                    <a:pt x="1149" y="2688"/>
                  </a:lnTo>
                  <a:lnTo>
                    <a:pt x="1108" y="2195"/>
                  </a:lnTo>
                  <a:lnTo>
                    <a:pt x="1067" y="1949"/>
                  </a:lnTo>
                  <a:lnTo>
                    <a:pt x="1005" y="1723"/>
                  </a:lnTo>
                  <a:lnTo>
                    <a:pt x="1005" y="1641"/>
                  </a:lnTo>
                  <a:lnTo>
                    <a:pt x="1026" y="1559"/>
                  </a:lnTo>
                  <a:lnTo>
                    <a:pt x="1046" y="1457"/>
                  </a:lnTo>
                  <a:lnTo>
                    <a:pt x="1026" y="1375"/>
                  </a:lnTo>
                  <a:lnTo>
                    <a:pt x="985" y="1272"/>
                  </a:lnTo>
                  <a:lnTo>
                    <a:pt x="923" y="1211"/>
                  </a:lnTo>
                  <a:lnTo>
                    <a:pt x="759" y="1067"/>
                  </a:lnTo>
                  <a:lnTo>
                    <a:pt x="554" y="821"/>
                  </a:lnTo>
                  <a:lnTo>
                    <a:pt x="369" y="575"/>
                  </a:lnTo>
                  <a:lnTo>
                    <a:pt x="246" y="30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331162" y="3402895"/>
              <a:ext cx="1083650" cy="97495"/>
            </a:xfrm>
            <a:custGeom>
              <a:rect b="b" l="l" r="r" t="t"/>
              <a:pathLst>
                <a:path extrusionOk="0" h="3919" w="43346">
                  <a:moveTo>
                    <a:pt x="144" y="0"/>
                  </a:moveTo>
                  <a:lnTo>
                    <a:pt x="62" y="21"/>
                  </a:lnTo>
                  <a:lnTo>
                    <a:pt x="21" y="41"/>
                  </a:lnTo>
                  <a:lnTo>
                    <a:pt x="0" y="103"/>
                  </a:lnTo>
                  <a:lnTo>
                    <a:pt x="0" y="226"/>
                  </a:lnTo>
                  <a:lnTo>
                    <a:pt x="0" y="349"/>
                  </a:lnTo>
                  <a:lnTo>
                    <a:pt x="21" y="451"/>
                  </a:lnTo>
                  <a:lnTo>
                    <a:pt x="62" y="554"/>
                  </a:lnTo>
                  <a:lnTo>
                    <a:pt x="123" y="657"/>
                  </a:lnTo>
                  <a:lnTo>
                    <a:pt x="226" y="841"/>
                  </a:lnTo>
                  <a:lnTo>
                    <a:pt x="369" y="1005"/>
                  </a:lnTo>
                  <a:lnTo>
                    <a:pt x="1005" y="1559"/>
                  </a:lnTo>
                  <a:lnTo>
                    <a:pt x="1251" y="1723"/>
                  </a:lnTo>
                  <a:lnTo>
                    <a:pt x="1518" y="1867"/>
                  </a:lnTo>
                  <a:lnTo>
                    <a:pt x="1764" y="1990"/>
                  </a:lnTo>
                  <a:lnTo>
                    <a:pt x="2051" y="2093"/>
                  </a:lnTo>
                  <a:lnTo>
                    <a:pt x="2585" y="2277"/>
                  </a:lnTo>
                  <a:lnTo>
                    <a:pt x="3159" y="2441"/>
                  </a:lnTo>
                  <a:lnTo>
                    <a:pt x="3754" y="2626"/>
                  </a:lnTo>
                  <a:lnTo>
                    <a:pt x="4062" y="2708"/>
                  </a:lnTo>
                  <a:lnTo>
                    <a:pt x="4369" y="2790"/>
                  </a:lnTo>
                  <a:lnTo>
                    <a:pt x="4882" y="2893"/>
                  </a:lnTo>
                  <a:lnTo>
                    <a:pt x="5375" y="2995"/>
                  </a:lnTo>
                  <a:lnTo>
                    <a:pt x="5867" y="3118"/>
                  </a:lnTo>
                  <a:lnTo>
                    <a:pt x="6380" y="3200"/>
                  </a:lnTo>
                  <a:lnTo>
                    <a:pt x="7406" y="3323"/>
                  </a:lnTo>
                  <a:lnTo>
                    <a:pt x="8452" y="3467"/>
                  </a:lnTo>
                  <a:lnTo>
                    <a:pt x="9293" y="3570"/>
                  </a:lnTo>
                  <a:lnTo>
                    <a:pt x="10154" y="3652"/>
                  </a:lnTo>
                  <a:lnTo>
                    <a:pt x="10790" y="3693"/>
                  </a:lnTo>
                  <a:lnTo>
                    <a:pt x="11426" y="3734"/>
                  </a:lnTo>
                  <a:lnTo>
                    <a:pt x="11919" y="3775"/>
                  </a:lnTo>
                  <a:lnTo>
                    <a:pt x="12431" y="3795"/>
                  </a:lnTo>
                  <a:lnTo>
                    <a:pt x="13437" y="3836"/>
                  </a:lnTo>
                  <a:lnTo>
                    <a:pt x="14832" y="3898"/>
                  </a:lnTo>
                  <a:lnTo>
                    <a:pt x="15529" y="3918"/>
                  </a:lnTo>
                  <a:lnTo>
                    <a:pt x="16227" y="3898"/>
                  </a:lnTo>
                  <a:lnTo>
                    <a:pt x="19488" y="3898"/>
                  </a:lnTo>
                  <a:lnTo>
                    <a:pt x="21355" y="3857"/>
                  </a:lnTo>
                  <a:lnTo>
                    <a:pt x="22299" y="3857"/>
                  </a:lnTo>
                  <a:lnTo>
                    <a:pt x="23222" y="3877"/>
                  </a:lnTo>
                  <a:lnTo>
                    <a:pt x="24145" y="3898"/>
                  </a:lnTo>
                  <a:lnTo>
                    <a:pt x="25991" y="3898"/>
                  </a:lnTo>
                  <a:lnTo>
                    <a:pt x="26914" y="3918"/>
                  </a:lnTo>
                  <a:lnTo>
                    <a:pt x="27591" y="3918"/>
                  </a:lnTo>
                  <a:lnTo>
                    <a:pt x="28268" y="3898"/>
                  </a:lnTo>
                  <a:lnTo>
                    <a:pt x="29622" y="3836"/>
                  </a:lnTo>
                  <a:lnTo>
                    <a:pt x="30607" y="3816"/>
                  </a:lnTo>
                  <a:lnTo>
                    <a:pt x="31079" y="3795"/>
                  </a:lnTo>
                  <a:lnTo>
                    <a:pt x="31571" y="3775"/>
                  </a:lnTo>
                  <a:lnTo>
                    <a:pt x="32679" y="3693"/>
                  </a:lnTo>
                  <a:lnTo>
                    <a:pt x="33807" y="3590"/>
                  </a:lnTo>
                  <a:lnTo>
                    <a:pt x="34730" y="3487"/>
                  </a:lnTo>
                  <a:lnTo>
                    <a:pt x="35653" y="3364"/>
                  </a:lnTo>
                  <a:lnTo>
                    <a:pt x="36884" y="3200"/>
                  </a:lnTo>
                  <a:lnTo>
                    <a:pt x="37479" y="3098"/>
                  </a:lnTo>
                  <a:lnTo>
                    <a:pt x="38074" y="2995"/>
                  </a:lnTo>
                  <a:lnTo>
                    <a:pt x="38812" y="2810"/>
                  </a:lnTo>
                  <a:lnTo>
                    <a:pt x="39551" y="2626"/>
                  </a:lnTo>
                  <a:lnTo>
                    <a:pt x="40289" y="2421"/>
                  </a:lnTo>
                  <a:lnTo>
                    <a:pt x="41007" y="2195"/>
                  </a:lnTo>
                  <a:lnTo>
                    <a:pt x="41356" y="2072"/>
                  </a:lnTo>
                  <a:lnTo>
                    <a:pt x="41705" y="1928"/>
                  </a:lnTo>
                  <a:lnTo>
                    <a:pt x="42013" y="1764"/>
                  </a:lnTo>
                  <a:lnTo>
                    <a:pt x="42320" y="1559"/>
                  </a:lnTo>
                  <a:lnTo>
                    <a:pt x="42977" y="1005"/>
                  </a:lnTo>
                  <a:lnTo>
                    <a:pt x="43120" y="841"/>
                  </a:lnTo>
                  <a:lnTo>
                    <a:pt x="43223" y="636"/>
                  </a:lnTo>
                  <a:lnTo>
                    <a:pt x="43284" y="554"/>
                  </a:lnTo>
                  <a:lnTo>
                    <a:pt x="43325" y="431"/>
                  </a:lnTo>
                  <a:lnTo>
                    <a:pt x="43346" y="328"/>
                  </a:lnTo>
                  <a:lnTo>
                    <a:pt x="43346" y="205"/>
                  </a:lnTo>
                  <a:lnTo>
                    <a:pt x="43346" y="103"/>
                  </a:lnTo>
                  <a:lnTo>
                    <a:pt x="43325" y="41"/>
                  </a:lnTo>
                  <a:lnTo>
                    <a:pt x="43264" y="21"/>
                  </a:lnTo>
                  <a:lnTo>
                    <a:pt x="43223" y="0"/>
                  </a:lnTo>
                  <a:lnTo>
                    <a:pt x="43161" y="0"/>
                  </a:lnTo>
                  <a:lnTo>
                    <a:pt x="43100" y="21"/>
                  </a:lnTo>
                  <a:lnTo>
                    <a:pt x="43059" y="62"/>
                  </a:lnTo>
                  <a:lnTo>
                    <a:pt x="42997" y="123"/>
                  </a:lnTo>
                  <a:lnTo>
                    <a:pt x="42936" y="205"/>
                  </a:lnTo>
                  <a:lnTo>
                    <a:pt x="42772" y="349"/>
                  </a:lnTo>
                  <a:lnTo>
                    <a:pt x="42628" y="451"/>
                  </a:lnTo>
                  <a:lnTo>
                    <a:pt x="42443" y="554"/>
                  </a:lnTo>
                  <a:lnTo>
                    <a:pt x="42361" y="574"/>
                  </a:lnTo>
                  <a:lnTo>
                    <a:pt x="42238" y="595"/>
                  </a:lnTo>
                  <a:lnTo>
                    <a:pt x="42197" y="698"/>
                  </a:lnTo>
                  <a:lnTo>
                    <a:pt x="42115" y="759"/>
                  </a:lnTo>
                  <a:lnTo>
                    <a:pt x="42054" y="821"/>
                  </a:lnTo>
                  <a:lnTo>
                    <a:pt x="41971" y="882"/>
                  </a:lnTo>
                  <a:lnTo>
                    <a:pt x="41787" y="944"/>
                  </a:lnTo>
                  <a:lnTo>
                    <a:pt x="41602" y="1026"/>
                  </a:lnTo>
                  <a:lnTo>
                    <a:pt x="41500" y="1108"/>
                  </a:lnTo>
                  <a:lnTo>
                    <a:pt x="41377" y="1169"/>
                  </a:lnTo>
                  <a:lnTo>
                    <a:pt x="41130" y="1272"/>
                  </a:lnTo>
                  <a:lnTo>
                    <a:pt x="40884" y="1333"/>
                  </a:lnTo>
                  <a:lnTo>
                    <a:pt x="40618" y="1416"/>
                  </a:lnTo>
                  <a:lnTo>
                    <a:pt x="40330" y="1518"/>
                  </a:lnTo>
                  <a:lnTo>
                    <a:pt x="40043" y="1600"/>
                  </a:lnTo>
                  <a:lnTo>
                    <a:pt x="39448" y="1723"/>
                  </a:lnTo>
                  <a:lnTo>
                    <a:pt x="38833" y="1846"/>
                  </a:lnTo>
                  <a:lnTo>
                    <a:pt x="38238" y="1949"/>
                  </a:lnTo>
                  <a:lnTo>
                    <a:pt x="37623" y="2072"/>
                  </a:lnTo>
                  <a:lnTo>
                    <a:pt x="37315" y="2113"/>
                  </a:lnTo>
                  <a:lnTo>
                    <a:pt x="36987" y="2134"/>
                  </a:lnTo>
                  <a:lnTo>
                    <a:pt x="36576" y="2154"/>
                  </a:lnTo>
                  <a:lnTo>
                    <a:pt x="36146" y="2195"/>
                  </a:lnTo>
                  <a:lnTo>
                    <a:pt x="35304" y="2277"/>
                  </a:lnTo>
                  <a:lnTo>
                    <a:pt x="34607" y="2359"/>
                  </a:lnTo>
                  <a:lnTo>
                    <a:pt x="33889" y="2400"/>
                  </a:lnTo>
                  <a:lnTo>
                    <a:pt x="33233" y="2441"/>
                  </a:lnTo>
                  <a:lnTo>
                    <a:pt x="32576" y="2482"/>
                  </a:lnTo>
                  <a:lnTo>
                    <a:pt x="32104" y="2503"/>
                  </a:lnTo>
                  <a:lnTo>
                    <a:pt x="31632" y="2523"/>
                  </a:lnTo>
                  <a:lnTo>
                    <a:pt x="31161" y="2544"/>
                  </a:lnTo>
                  <a:lnTo>
                    <a:pt x="30689" y="2564"/>
                  </a:lnTo>
                  <a:lnTo>
                    <a:pt x="30012" y="2585"/>
                  </a:lnTo>
                  <a:lnTo>
                    <a:pt x="29335" y="2605"/>
                  </a:lnTo>
                  <a:lnTo>
                    <a:pt x="28309" y="2708"/>
                  </a:lnTo>
                  <a:lnTo>
                    <a:pt x="27796" y="2728"/>
                  </a:lnTo>
                  <a:lnTo>
                    <a:pt x="27284" y="2749"/>
                  </a:lnTo>
                  <a:lnTo>
                    <a:pt x="26504" y="2769"/>
                  </a:lnTo>
                  <a:lnTo>
                    <a:pt x="25724" y="2769"/>
                  </a:lnTo>
                  <a:lnTo>
                    <a:pt x="24350" y="2831"/>
                  </a:lnTo>
                  <a:lnTo>
                    <a:pt x="22996" y="2893"/>
                  </a:lnTo>
                  <a:lnTo>
                    <a:pt x="21868" y="2913"/>
                  </a:lnTo>
                  <a:lnTo>
                    <a:pt x="20740" y="2893"/>
                  </a:lnTo>
                  <a:lnTo>
                    <a:pt x="19365" y="2852"/>
                  </a:lnTo>
                  <a:lnTo>
                    <a:pt x="17991" y="2810"/>
                  </a:lnTo>
                  <a:lnTo>
                    <a:pt x="17334" y="2790"/>
                  </a:lnTo>
                  <a:lnTo>
                    <a:pt x="16678" y="2790"/>
                  </a:lnTo>
                  <a:lnTo>
                    <a:pt x="15591" y="2749"/>
                  </a:lnTo>
                  <a:lnTo>
                    <a:pt x="15037" y="2708"/>
                  </a:lnTo>
                  <a:lnTo>
                    <a:pt x="14503" y="2646"/>
                  </a:lnTo>
                  <a:lnTo>
                    <a:pt x="13847" y="2605"/>
                  </a:lnTo>
                  <a:lnTo>
                    <a:pt x="13170" y="2585"/>
                  </a:lnTo>
                  <a:lnTo>
                    <a:pt x="12247" y="2564"/>
                  </a:lnTo>
                  <a:lnTo>
                    <a:pt x="11324" y="2523"/>
                  </a:lnTo>
                  <a:lnTo>
                    <a:pt x="10442" y="2462"/>
                  </a:lnTo>
                  <a:lnTo>
                    <a:pt x="9539" y="2421"/>
                  </a:lnTo>
                  <a:lnTo>
                    <a:pt x="8903" y="2380"/>
                  </a:lnTo>
                  <a:lnTo>
                    <a:pt x="8267" y="2298"/>
                  </a:lnTo>
                  <a:lnTo>
                    <a:pt x="7898" y="2257"/>
                  </a:lnTo>
                  <a:lnTo>
                    <a:pt x="7508" y="2216"/>
                  </a:lnTo>
                  <a:lnTo>
                    <a:pt x="6729" y="2175"/>
                  </a:lnTo>
                  <a:lnTo>
                    <a:pt x="6421" y="2134"/>
                  </a:lnTo>
                  <a:lnTo>
                    <a:pt x="6113" y="2093"/>
                  </a:lnTo>
                  <a:lnTo>
                    <a:pt x="5518" y="2010"/>
                  </a:lnTo>
                  <a:lnTo>
                    <a:pt x="5108" y="1969"/>
                  </a:lnTo>
                  <a:lnTo>
                    <a:pt x="4718" y="1867"/>
                  </a:lnTo>
                  <a:lnTo>
                    <a:pt x="4308" y="1785"/>
                  </a:lnTo>
                  <a:lnTo>
                    <a:pt x="3918" y="1723"/>
                  </a:lnTo>
                  <a:lnTo>
                    <a:pt x="3569" y="1662"/>
                  </a:lnTo>
                  <a:lnTo>
                    <a:pt x="3221" y="1580"/>
                  </a:lnTo>
                  <a:lnTo>
                    <a:pt x="2872" y="1477"/>
                  </a:lnTo>
                  <a:lnTo>
                    <a:pt x="2544" y="1354"/>
                  </a:lnTo>
                  <a:lnTo>
                    <a:pt x="2113" y="1231"/>
                  </a:lnTo>
                  <a:lnTo>
                    <a:pt x="1928" y="1149"/>
                  </a:lnTo>
                  <a:lnTo>
                    <a:pt x="1826" y="1087"/>
                  </a:lnTo>
                  <a:lnTo>
                    <a:pt x="1744" y="1026"/>
                  </a:lnTo>
                  <a:lnTo>
                    <a:pt x="1559" y="964"/>
                  </a:lnTo>
                  <a:lnTo>
                    <a:pt x="1374" y="862"/>
                  </a:lnTo>
                  <a:lnTo>
                    <a:pt x="1231" y="759"/>
                  </a:lnTo>
                  <a:lnTo>
                    <a:pt x="1087" y="636"/>
                  </a:lnTo>
                  <a:lnTo>
                    <a:pt x="1026" y="636"/>
                  </a:lnTo>
                  <a:lnTo>
                    <a:pt x="964" y="615"/>
                  </a:lnTo>
                  <a:lnTo>
                    <a:pt x="800" y="492"/>
                  </a:lnTo>
                  <a:lnTo>
                    <a:pt x="636" y="390"/>
                  </a:lnTo>
                  <a:lnTo>
                    <a:pt x="472" y="267"/>
                  </a:lnTo>
                  <a:lnTo>
                    <a:pt x="390" y="185"/>
                  </a:lnTo>
                  <a:lnTo>
                    <a:pt x="328" y="103"/>
                  </a:lnTo>
                  <a:lnTo>
                    <a:pt x="287" y="4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358325" y="3349050"/>
              <a:ext cx="1028800" cy="79000"/>
            </a:xfrm>
            <a:custGeom>
              <a:rect b="b" l="l" r="r" t="t"/>
              <a:pathLst>
                <a:path extrusionOk="0" h="3160" w="41152">
                  <a:moveTo>
                    <a:pt x="21499" y="1"/>
                  </a:moveTo>
                  <a:lnTo>
                    <a:pt x="19099" y="21"/>
                  </a:lnTo>
                  <a:lnTo>
                    <a:pt x="18176" y="21"/>
                  </a:lnTo>
                  <a:lnTo>
                    <a:pt x="17232" y="42"/>
                  </a:lnTo>
                  <a:lnTo>
                    <a:pt x="16370" y="103"/>
                  </a:lnTo>
                  <a:lnTo>
                    <a:pt x="15488" y="165"/>
                  </a:lnTo>
                  <a:lnTo>
                    <a:pt x="14196" y="247"/>
                  </a:lnTo>
                  <a:lnTo>
                    <a:pt x="12924" y="370"/>
                  </a:lnTo>
                  <a:lnTo>
                    <a:pt x="11385" y="534"/>
                  </a:lnTo>
                  <a:lnTo>
                    <a:pt x="9847" y="719"/>
                  </a:lnTo>
                  <a:lnTo>
                    <a:pt x="8575" y="903"/>
                  </a:lnTo>
                  <a:lnTo>
                    <a:pt x="7324" y="1088"/>
                  </a:lnTo>
                  <a:lnTo>
                    <a:pt x="6175" y="1252"/>
                  </a:lnTo>
                  <a:lnTo>
                    <a:pt x="5601" y="1355"/>
                  </a:lnTo>
                  <a:lnTo>
                    <a:pt x="5026" y="1457"/>
                  </a:lnTo>
                  <a:lnTo>
                    <a:pt x="4513" y="1560"/>
                  </a:lnTo>
                  <a:lnTo>
                    <a:pt x="4000" y="1642"/>
                  </a:lnTo>
                  <a:lnTo>
                    <a:pt x="3488" y="1744"/>
                  </a:lnTo>
                  <a:lnTo>
                    <a:pt x="2975" y="1867"/>
                  </a:lnTo>
                  <a:lnTo>
                    <a:pt x="164" y="2647"/>
                  </a:lnTo>
                  <a:lnTo>
                    <a:pt x="62" y="2667"/>
                  </a:lnTo>
                  <a:lnTo>
                    <a:pt x="21" y="2708"/>
                  </a:lnTo>
                  <a:lnTo>
                    <a:pt x="0" y="2770"/>
                  </a:lnTo>
                  <a:lnTo>
                    <a:pt x="144" y="2893"/>
                  </a:lnTo>
                  <a:lnTo>
                    <a:pt x="287" y="2996"/>
                  </a:lnTo>
                  <a:lnTo>
                    <a:pt x="472" y="3098"/>
                  </a:lnTo>
                  <a:lnTo>
                    <a:pt x="657" y="3160"/>
                  </a:lnTo>
                  <a:lnTo>
                    <a:pt x="1580" y="2955"/>
                  </a:lnTo>
                  <a:lnTo>
                    <a:pt x="2503" y="2749"/>
                  </a:lnTo>
                  <a:lnTo>
                    <a:pt x="3447" y="2585"/>
                  </a:lnTo>
                  <a:lnTo>
                    <a:pt x="4390" y="2462"/>
                  </a:lnTo>
                  <a:lnTo>
                    <a:pt x="4862" y="2401"/>
                  </a:lnTo>
                  <a:lnTo>
                    <a:pt x="5334" y="2319"/>
                  </a:lnTo>
                  <a:lnTo>
                    <a:pt x="6278" y="2175"/>
                  </a:lnTo>
                  <a:lnTo>
                    <a:pt x="7078" y="2093"/>
                  </a:lnTo>
                  <a:lnTo>
                    <a:pt x="7857" y="2011"/>
                  </a:lnTo>
                  <a:lnTo>
                    <a:pt x="10011" y="1785"/>
                  </a:lnTo>
                  <a:lnTo>
                    <a:pt x="12001" y="1601"/>
                  </a:lnTo>
                  <a:lnTo>
                    <a:pt x="13888" y="1396"/>
                  </a:lnTo>
                  <a:lnTo>
                    <a:pt x="15673" y="1231"/>
                  </a:lnTo>
                  <a:lnTo>
                    <a:pt x="16781" y="1129"/>
                  </a:lnTo>
                  <a:lnTo>
                    <a:pt x="17888" y="1067"/>
                  </a:lnTo>
                  <a:lnTo>
                    <a:pt x="18278" y="1047"/>
                  </a:lnTo>
                  <a:lnTo>
                    <a:pt x="18668" y="1047"/>
                  </a:lnTo>
                  <a:lnTo>
                    <a:pt x="19037" y="1026"/>
                  </a:lnTo>
                  <a:lnTo>
                    <a:pt x="19427" y="1026"/>
                  </a:lnTo>
                  <a:lnTo>
                    <a:pt x="19899" y="985"/>
                  </a:lnTo>
                  <a:lnTo>
                    <a:pt x="21314" y="985"/>
                  </a:lnTo>
                  <a:lnTo>
                    <a:pt x="23201" y="1067"/>
                  </a:lnTo>
                  <a:lnTo>
                    <a:pt x="24084" y="1108"/>
                  </a:lnTo>
                  <a:lnTo>
                    <a:pt x="24966" y="1170"/>
                  </a:lnTo>
                  <a:lnTo>
                    <a:pt x="26730" y="1334"/>
                  </a:lnTo>
                  <a:lnTo>
                    <a:pt x="28904" y="1560"/>
                  </a:lnTo>
                  <a:lnTo>
                    <a:pt x="30299" y="1703"/>
                  </a:lnTo>
                  <a:lnTo>
                    <a:pt x="31715" y="1847"/>
                  </a:lnTo>
                  <a:lnTo>
                    <a:pt x="32761" y="1949"/>
                  </a:lnTo>
                  <a:lnTo>
                    <a:pt x="33807" y="2073"/>
                  </a:lnTo>
                  <a:lnTo>
                    <a:pt x="34935" y="2196"/>
                  </a:lnTo>
                  <a:lnTo>
                    <a:pt x="35510" y="2257"/>
                  </a:lnTo>
                  <a:lnTo>
                    <a:pt x="36064" y="2360"/>
                  </a:lnTo>
                  <a:lnTo>
                    <a:pt x="36618" y="2442"/>
                  </a:lnTo>
                  <a:lnTo>
                    <a:pt x="37171" y="2524"/>
                  </a:lnTo>
                  <a:lnTo>
                    <a:pt x="37725" y="2606"/>
                  </a:lnTo>
                  <a:lnTo>
                    <a:pt x="38279" y="2688"/>
                  </a:lnTo>
                  <a:lnTo>
                    <a:pt x="39407" y="2914"/>
                  </a:lnTo>
                  <a:lnTo>
                    <a:pt x="40515" y="3160"/>
                  </a:lnTo>
                  <a:lnTo>
                    <a:pt x="40700" y="3078"/>
                  </a:lnTo>
                  <a:lnTo>
                    <a:pt x="40884" y="3016"/>
                  </a:lnTo>
                  <a:lnTo>
                    <a:pt x="40967" y="2955"/>
                  </a:lnTo>
                  <a:lnTo>
                    <a:pt x="41028" y="2893"/>
                  </a:lnTo>
                  <a:lnTo>
                    <a:pt x="41110" y="2832"/>
                  </a:lnTo>
                  <a:lnTo>
                    <a:pt x="41151" y="2729"/>
                  </a:lnTo>
                  <a:lnTo>
                    <a:pt x="41131" y="2688"/>
                  </a:lnTo>
                  <a:lnTo>
                    <a:pt x="41090" y="2667"/>
                  </a:lnTo>
                  <a:lnTo>
                    <a:pt x="40987" y="2626"/>
                  </a:lnTo>
                  <a:lnTo>
                    <a:pt x="40228" y="2442"/>
                  </a:lnTo>
                  <a:lnTo>
                    <a:pt x="39469" y="2216"/>
                  </a:lnTo>
                  <a:lnTo>
                    <a:pt x="38710" y="1990"/>
                  </a:lnTo>
                  <a:lnTo>
                    <a:pt x="37951" y="1806"/>
                  </a:lnTo>
                  <a:lnTo>
                    <a:pt x="37212" y="1662"/>
                  </a:lnTo>
                  <a:lnTo>
                    <a:pt x="36474" y="1519"/>
                  </a:lnTo>
                  <a:lnTo>
                    <a:pt x="34997" y="1252"/>
                  </a:lnTo>
                  <a:lnTo>
                    <a:pt x="34033" y="1129"/>
                  </a:lnTo>
                  <a:lnTo>
                    <a:pt x="33069" y="985"/>
                  </a:lnTo>
                  <a:lnTo>
                    <a:pt x="32043" y="842"/>
                  </a:lnTo>
                  <a:lnTo>
                    <a:pt x="31017" y="698"/>
                  </a:lnTo>
                  <a:lnTo>
                    <a:pt x="28453" y="390"/>
                  </a:lnTo>
                  <a:lnTo>
                    <a:pt x="28043" y="349"/>
                  </a:lnTo>
                  <a:lnTo>
                    <a:pt x="27632" y="308"/>
                  </a:lnTo>
                  <a:lnTo>
                    <a:pt x="26812" y="247"/>
                  </a:lnTo>
                  <a:lnTo>
                    <a:pt x="26258" y="206"/>
                  </a:lnTo>
                  <a:lnTo>
                    <a:pt x="25725" y="165"/>
                  </a:lnTo>
                  <a:lnTo>
                    <a:pt x="24637" y="83"/>
                  </a:lnTo>
                  <a:lnTo>
                    <a:pt x="23919" y="42"/>
                  </a:lnTo>
                  <a:lnTo>
                    <a:pt x="23181" y="21"/>
                  </a:lnTo>
                  <a:lnTo>
                    <a:pt x="214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320375" y="3427525"/>
              <a:ext cx="1105200" cy="195925"/>
            </a:xfrm>
            <a:custGeom>
              <a:rect b="b" l="l" r="r" t="t"/>
              <a:pathLst>
                <a:path extrusionOk="0" h="7837" w="44208">
                  <a:moveTo>
                    <a:pt x="800" y="0"/>
                  </a:moveTo>
                  <a:lnTo>
                    <a:pt x="595" y="205"/>
                  </a:lnTo>
                  <a:lnTo>
                    <a:pt x="410" y="411"/>
                  </a:lnTo>
                  <a:lnTo>
                    <a:pt x="287" y="636"/>
                  </a:lnTo>
                  <a:lnTo>
                    <a:pt x="164" y="862"/>
                  </a:lnTo>
                  <a:lnTo>
                    <a:pt x="82" y="1108"/>
                  </a:lnTo>
                  <a:lnTo>
                    <a:pt x="41" y="1354"/>
                  </a:lnTo>
                  <a:lnTo>
                    <a:pt x="0" y="1621"/>
                  </a:lnTo>
                  <a:lnTo>
                    <a:pt x="0" y="1888"/>
                  </a:lnTo>
                  <a:lnTo>
                    <a:pt x="0" y="2441"/>
                  </a:lnTo>
                  <a:lnTo>
                    <a:pt x="21" y="2729"/>
                  </a:lnTo>
                  <a:lnTo>
                    <a:pt x="62" y="2995"/>
                  </a:lnTo>
                  <a:lnTo>
                    <a:pt x="164" y="3303"/>
                  </a:lnTo>
                  <a:lnTo>
                    <a:pt x="287" y="3570"/>
                  </a:lnTo>
                  <a:lnTo>
                    <a:pt x="472" y="3816"/>
                  </a:lnTo>
                  <a:lnTo>
                    <a:pt x="677" y="4062"/>
                  </a:lnTo>
                  <a:lnTo>
                    <a:pt x="841" y="4206"/>
                  </a:lnTo>
                  <a:lnTo>
                    <a:pt x="903" y="4267"/>
                  </a:lnTo>
                  <a:lnTo>
                    <a:pt x="944" y="4370"/>
                  </a:lnTo>
                  <a:lnTo>
                    <a:pt x="1005" y="4370"/>
                  </a:lnTo>
                  <a:lnTo>
                    <a:pt x="1046" y="4390"/>
                  </a:lnTo>
                  <a:lnTo>
                    <a:pt x="1128" y="4431"/>
                  </a:lnTo>
                  <a:lnTo>
                    <a:pt x="1416" y="4636"/>
                  </a:lnTo>
                  <a:lnTo>
                    <a:pt x="1723" y="4842"/>
                  </a:lnTo>
                  <a:lnTo>
                    <a:pt x="2011" y="5006"/>
                  </a:lnTo>
                  <a:lnTo>
                    <a:pt x="2318" y="5170"/>
                  </a:lnTo>
                  <a:lnTo>
                    <a:pt x="2647" y="5313"/>
                  </a:lnTo>
                  <a:lnTo>
                    <a:pt x="2975" y="5436"/>
                  </a:lnTo>
                  <a:lnTo>
                    <a:pt x="3631" y="5683"/>
                  </a:lnTo>
                  <a:lnTo>
                    <a:pt x="4329" y="5888"/>
                  </a:lnTo>
                  <a:lnTo>
                    <a:pt x="5047" y="6093"/>
                  </a:lnTo>
                  <a:lnTo>
                    <a:pt x="6483" y="6421"/>
                  </a:lnTo>
                  <a:lnTo>
                    <a:pt x="7180" y="6585"/>
                  </a:lnTo>
                  <a:lnTo>
                    <a:pt x="7898" y="6708"/>
                  </a:lnTo>
                  <a:lnTo>
                    <a:pt x="8616" y="6831"/>
                  </a:lnTo>
                  <a:lnTo>
                    <a:pt x="9334" y="6934"/>
                  </a:lnTo>
                  <a:lnTo>
                    <a:pt x="10503" y="7098"/>
                  </a:lnTo>
                  <a:lnTo>
                    <a:pt x="11652" y="7283"/>
                  </a:lnTo>
                  <a:lnTo>
                    <a:pt x="11857" y="7324"/>
                  </a:lnTo>
                  <a:lnTo>
                    <a:pt x="12083" y="7365"/>
                  </a:lnTo>
                  <a:lnTo>
                    <a:pt x="12411" y="7365"/>
                  </a:lnTo>
                  <a:lnTo>
                    <a:pt x="12514" y="7324"/>
                  </a:lnTo>
                  <a:lnTo>
                    <a:pt x="12555" y="7324"/>
                  </a:lnTo>
                  <a:lnTo>
                    <a:pt x="12575" y="7344"/>
                  </a:lnTo>
                  <a:lnTo>
                    <a:pt x="12842" y="7406"/>
                  </a:lnTo>
                  <a:lnTo>
                    <a:pt x="13088" y="7467"/>
                  </a:lnTo>
                  <a:lnTo>
                    <a:pt x="13355" y="7508"/>
                  </a:lnTo>
                  <a:lnTo>
                    <a:pt x="13601" y="7529"/>
                  </a:lnTo>
                  <a:lnTo>
                    <a:pt x="14647" y="7611"/>
                  </a:lnTo>
                  <a:lnTo>
                    <a:pt x="15386" y="7693"/>
                  </a:lnTo>
                  <a:lnTo>
                    <a:pt x="16145" y="7734"/>
                  </a:lnTo>
                  <a:lnTo>
                    <a:pt x="17642" y="7796"/>
                  </a:lnTo>
                  <a:lnTo>
                    <a:pt x="18483" y="7816"/>
                  </a:lnTo>
                  <a:lnTo>
                    <a:pt x="19324" y="7816"/>
                  </a:lnTo>
                  <a:lnTo>
                    <a:pt x="20986" y="7837"/>
                  </a:lnTo>
                  <a:lnTo>
                    <a:pt x="24001" y="7837"/>
                  </a:lnTo>
                  <a:lnTo>
                    <a:pt x="24453" y="7816"/>
                  </a:lnTo>
                  <a:lnTo>
                    <a:pt x="24925" y="7796"/>
                  </a:lnTo>
                  <a:lnTo>
                    <a:pt x="26258" y="7796"/>
                  </a:lnTo>
                  <a:lnTo>
                    <a:pt x="26689" y="7775"/>
                  </a:lnTo>
                  <a:lnTo>
                    <a:pt x="27509" y="7755"/>
                  </a:lnTo>
                  <a:lnTo>
                    <a:pt x="28330" y="7714"/>
                  </a:lnTo>
                  <a:lnTo>
                    <a:pt x="29130" y="7652"/>
                  </a:lnTo>
                  <a:lnTo>
                    <a:pt x="30115" y="7570"/>
                  </a:lnTo>
                  <a:lnTo>
                    <a:pt x="31079" y="7467"/>
                  </a:lnTo>
                  <a:lnTo>
                    <a:pt x="31222" y="7426"/>
                  </a:lnTo>
                  <a:lnTo>
                    <a:pt x="31387" y="7385"/>
                  </a:lnTo>
                  <a:lnTo>
                    <a:pt x="31530" y="7344"/>
                  </a:lnTo>
                  <a:lnTo>
                    <a:pt x="32228" y="7344"/>
                  </a:lnTo>
                  <a:lnTo>
                    <a:pt x="32515" y="7303"/>
                  </a:lnTo>
                  <a:lnTo>
                    <a:pt x="32781" y="7242"/>
                  </a:lnTo>
                  <a:lnTo>
                    <a:pt x="33274" y="7160"/>
                  </a:lnTo>
                  <a:lnTo>
                    <a:pt x="33746" y="7078"/>
                  </a:lnTo>
                  <a:lnTo>
                    <a:pt x="34730" y="6934"/>
                  </a:lnTo>
                  <a:lnTo>
                    <a:pt x="35715" y="6811"/>
                  </a:lnTo>
                  <a:lnTo>
                    <a:pt x="36187" y="6729"/>
                  </a:lnTo>
                  <a:lnTo>
                    <a:pt x="36679" y="6626"/>
                  </a:lnTo>
                  <a:lnTo>
                    <a:pt x="37602" y="6442"/>
                  </a:lnTo>
                  <a:lnTo>
                    <a:pt x="38525" y="6237"/>
                  </a:lnTo>
                  <a:lnTo>
                    <a:pt x="39428" y="6011"/>
                  </a:lnTo>
                  <a:lnTo>
                    <a:pt x="40351" y="5765"/>
                  </a:lnTo>
                  <a:lnTo>
                    <a:pt x="41028" y="5539"/>
                  </a:lnTo>
                  <a:lnTo>
                    <a:pt x="41356" y="5395"/>
                  </a:lnTo>
                  <a:lnTo>
                    <a:pt x="41684" y="5252"/>
                  </a:lnTo>
                  <a:lnTo>
                    <a:pt x="42013" y="5108"/>
                  </a:lnTo>
                  <a:lnTo>
                    <a:pt x="42320" y="4944"/>
                  </a:lnTo>
                  <a:lnTo>
                    <a:pt x="42628" y="4759"/>
                  </a:lnTo>
                  <a:lnTo>
                    <a:pt x="42936" y="4554"/>
                  </a:lnTo>
                  <a:lnTo>
                    <a:pt x="43079" y="4431"/>
                  </a:lnTo>
                  <a:lnTo>
                    <a:pt x="43161" y="4370"/>
                  </a:lnTo>
                  <a:lnTo>
                    <a:pt x="43264" y="4370"/>
                  </a:lnTo>
                  <a:lnTo>
                    <a:pt x="43285" y="4308"/>
                  </a:lnTo>
                  <a:lnTo>
                    <a:pt x="43326" y="4247"/>
                  </a:lnTo>
                  <a:lnTo>
                    <a:pt x="43408" y="4144"/>
                  </a:lnTo>
                  <a:lnTo>
                    <a:pt x="43654" y="3898"/>
                  </a:lnTo>
                  <a:lnTo>
                    <a:pt x="43777" y="3775"/>
                  </a:lnTo>
                  <a:lnTo>
                    <a:pt x="43879" y="3631"/>
                  </a:lnTo>
                  <a:lnTo>
                    <a:pt x="43962" y="3488"/>
                  </a:lnTo>
                  <a:lnTo>
                    <a:pt x="44023" y="3324"/>
                  </a:lnTo>
                  <a:lnTo>
                    <a:pt x="44085" y="3159"/>
                  </a:lnTo>
                  <a:lnTo>
                    <a:pt x="44146" y="2995"/>
                  </a:lnTo>
                  <a:lnTo>
                    <a:pt x="44187" y="2749"/>
                  </a:lnTo>
                  <a:lnTo>
                    <a:pt x="44208" y="2482"/>
                  </a:lnTo>
                  <a:lnTo>
                    <a:pt x="44208" y="1970"/>
                  </a:lnTo>
                  <a:lnTo>
                    <a:pt x="44208" y="1703"/>
                  </a:lnTo>
                  <a:lnTo>
                    <a:pt x="44187" y="1416"/>
                  </a:lnTo>
                  <a:lnTo>
                    <a:pt x="44126" y="1149"/>
                  </a:lnTo>
                  <a:lnTo>
                    <a:pt x="44044" y="903"/>
                  </a:lnTo>
                  <a:lnTo>
                    <a:pt x="43941" y="657"/>
                  </a:lnTo>
                  <a:lnTo>
                    <a:pt x="43797" y="431"/>
                  </a:lnTo>
                  <a:lnTo>
                    <a:pt x="43613" y="205"/>
                  </a:lnTo>
                  <a:lnTo>
                    <a:pt x="43408" y="0"/>
                  </a:lnTo>
                  <a:lnTo>
                    <a:pt x="42751" y="554"/>
                  </a:lnTo>
                  <a:lnTo>
                    <a:pt x="42915" y="759"/>
                  </a:lnTo>
                  <a:lnTo>
                    <a:pt x="43038" y="985"/>
                  </a:lnTo>
                  <a:lnTo>
                    <a:pt x="43305" y="1416"/>
                  </a:lnTo>
                  <a:lnTo>
                    <a:pt x="43367" y="1559"/>
                  </a:lnTo>
                  <a:lnTo>
                    <a:pt x="43408" y="1703"/>
                  </a:lnTo>
                  <a:lnTo>
                    <a:pt x="43408" y="1867"/>
                  </a:lnTo>
                  <a:lnTo>
                    <a:pt x="43408" y="2011"/>
                  </a:lnTo>
                  <a:lnTo>
                    <a:pt x="43387" y="2339"/>
                  </a:lnTo>
                  <a:lnTo>
                    <a:pt x="43305" y="2647"/>
                  </a:lnTo>
                  <a:lnTo>
                    <a:pt x="43182" y="2934"/>
                  </a:lnTo>
                  <a:lnTo>
                    <a:pt x="43018" y="3180"/>
                  </a:lnTo>
                  <a:lnTo>
                    <a:pt x="42833" y="3406"/>
                  </a:lnTo>
                  <a:lnTo>
                    <a:pt x="42628" y="3611"/>
                  </a:lnTo>
                  <a:lnTo>
                    <a:pt x="42382" y="3816"/>
                  </a:lnTo>
                  <a:lnTo>
                    <a:pt x="42115" y="3980"/>
                  </a:lnTo>
                  <a:lnTo>
                    <a:pt x="41787" y="4165"/>
                  </a:lnTo>
                  <a:lnTo>
                    <a:pt x="41459" y="4329"/>
                  </a:lnTo>
                  <a:lnTo>
                    <a:pt x="40782" y="4636"/>
                  </a:lnTo>
                  <a:lnTo>
                    <a:pt x="40105" y="4924"/>
                  </a:lnTo>
                  <a:lnTo>
                    <a:pt x="39407" y="5170"/>
                  </a:lnTo>
                  <a:lnTo>
                    <a:pt x="38772" y="5395"/>
                  </a:lnTo>
                  <a:lnTo>
                    <a:pt x="38136" y="5580"/>
                  </a:lnTo>
                  <a:lnTo>
                    <a:pt x="37479" y="5765"/>
                  </a:lnTo>
                  <a:lnTo>
                    <a:pt x="36843" y="5908"/>
                  </a:lnTo>
                  <a:lnTo>
                    <a:pt x="35879" y="6113"/>
                  </a:lnTo>
                  <a:lnTo>
                    <a:pt x="34915" y="6298"/>
                  </a:lnTo>
                  <a:lnTo>
                    <a:pt x="33930" y="6462"/>
                  </a:lnTo>
                  <a:lnTo>
                    <a:pt x="32966" y="6585"/>
                  </a:lnTo>
                  <a:lnTo>
                    <a:pt x="31038" y="6811"/>
                  </a:lnTo>
                  <a:lnTo>
                    <a:pt x="30094" y="6893"/>
                  </a:lnTo>
                  <a:lnTo>
                    <a:pt x="29130" y="6975"/>
                  </a:lnTo>
                  <a:lnTo>
                    <a:pt x="27879" y="7037"/>
                  </a:lnTo>
                  <a:lnTo>
                    <a:pt x="26627" y="7098"/>
                  </a:lnTo>
                  <a:lnTo>
                    <a:pt x="25314" y="7160"/>
                  </a:lnTo>
                  <a:lnTo>
                    <a:pt x="24022" y="7180"/>
                  </a:lnTo>
                  <a:lnTo>
                    <a:pt x="21417" y="7180"/>
                  </a:lnTo>
                  <a:lnTo>
                    <a:pt x="19612" y="7160"/>
                  </a:lnTo>
                  <a:lnTo>
                    <a:pt x="17827" y="7119"/>
                  </a:lnTo>
                  <a:lnTo>
                    <a:pt x="16883" y="7078"/>
                  </a:lnTo>
                  <a:lnTo>
                    <a:pt x="15940" y="7016"/>
                  </a:lnTo>
                  <a:lnTo>
                    <a:pt x="14647" y="6934"/>
                  </a:lnTo>
                  <a:lnTo>
                    <a:pt x="14011" y="6893"/>
                  </a:lnTo>
                  <a:lnTo>
                    <a:pt x="13375" y="6852"/>
                  </a:lnTo>
                  <a:lnTo>
                    <a:pt x="11898" y="6688"/>
                  </a:lnTo>
                  <a:lnTo>
                    <a:pt x="10421" y="6483"/>
                  </a:lnTo>
                  <a:lnTo>
                    <a:pt x="9375" y="6298"/>
                  </a:lnTo>
                  <a:lnTo>
                    <a:pt x="8308" y="6113"/>
                  </a:lnTo>
                  <a:lnTo>
                    <a:pt x="7488" y="5949"/>
                  </a:lnTo>
                  <a:lnTo>
                    <a:pt x="6688" y="5744"/>
                  </a:lnTo>
                  <a:lnTo>
                    <a:pt x="5867" y="5519"/>
                  </a:lnTo>
                  <a:lnTo>
                    <a:pt x="5067" y="5272"/>
                  </a:lnTo>
                  <a:lnTo>
                    <a:pt x="4472" y="5067"/>
                  </a:lnTo>
                  <a:lnTo>
                    <a:pt x="3877" y="4842"/>
                  </a:lnTo>
                  <a:lnTo>
                    <a:pt x="3303" y="4595"/>
                  </a:lnTo>
                  <a:lnTo>
                    <a:pt x="2708" y="4308"/>
                  </a:lnTo>
                  <a:lnTo>
                    <a:pt x="2298" y="4103"/>
                  </a:lnTo>
                  <a:lnTo>
                    <a:pt x="1908" y="3857"/>
                  </a:lnTo>
                  <a:lnTo>
                    <a:pt x="1723" y="3713"/>
                  </a:lnTo>
                  <a:lnTo>
                    <a:pt x="1539" y="3570"/>
                  </a:lnTo>
                  <a:lnTo>
                    <a:pt x="1375" y="3406"/>
                  </a:lnTo>
                  <a:lnTo>
                    <a:pt x="1211" y="3221"/>
                  </a:lnTo>
                  <a:lnTo>
                    <a:pt x="1046" y="2995"/>
                  </a:lnTo>
                  <a:lnTo>
                    <a:pt x="923" y="2749"/>
                  </a:lnTo>
                  <a:lnTo>
                    <a:pt x="841" y="2462"/>
                  </a:lnTo>
                  <a:lnTo>
                    <a:pt x="800" y="2195"/>
                  </a:lnTo>
                  <a:lnTo>
                    <a:pt x="800" y="1908"/>
                  </a:lnTo>
                  <a:lnTo>
                    <a:pt x="841" y="1641"/>
                  </a:lnTo>
                  <a:lnTo>
                    <a:pt x="944" y="1375"/>
                  </a:lnTo>
                  <a:lnTo>
                    <a:pt x="1005" y="1252"/>
                  </a:lnTo>
                  <a:lnTo>
                    <a:pt x="1067" y="1129"/>
                  </a:lnTo>
                  <a:lnTo>
                    <a:pt x="1252" y="841"/>
                  </a:lnTo>
                  <a:lnTo>
                    <a:pt x="1334" y="698"/>
                  </a:lnTo>
                  <a:lnTo>
                    <a:pt x="1436" y="55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645000" y="3395725"/>
              <a:ext cx="41050" cy="38475"/>
            </a:xfrm>
            <a:custGeom>
              <a:rect b="b" l="l" r="r" t="t"/>
              <a:pathLst>
                <a:path extrusionOk="0" h="1539" w="1642">
                  <a:moveTo>
                    <a:pt x="1375" y="0"/>
                  </a:moveTo>
                  <a:lnTo>
                    <a:pt x="1293" y="21"/>
                  </a:lnTo>
                  <a:lnTo>
                    <a:pt x="1190" y="62"/>
                  </a:lnTo>
                  <a:lnTo>
                    <a:pt x="1129" y="123"/>
                  </a:lnTo>
                  <a:lnTo>
                    <a:pt x="329" y="903"/>
                  </a:lnTo>
                  <a:lnTo>
                    <a:pt x="185" y="1067"/>
                  </a:lnTo>
                  <a:lnTo>
                    <a:pt x="62" y="1252"/>
                  </a:lnTo>
                  <a:lnTo>
                    <a:pt x="21" y="1313"/>
                  </a:lnTo>
                  <a:lnTo>
                    <a:pt x="1" y="1375"/>
                  </a:lnTo>
                  <a:lnTo>
                    <a:pt x="42" y="1436"/>
                  </a:lnTo>
                  <a:lnTo>
                    <a:pt x="124" y="1498"/>
                  </a:lnTo>
                  <a:lnTo>
                    <a:pt x="247" y="1539"/>
                  </a:lnTo>
                  <a:lnTo>
                    <a:pt x="370" y="1539"/>
                  </a:lnTo>
                  <a:lnTo>
                    <a:pt x="472" y="1498"/>
                  </a:lnTo>
                  <a:lnTo>
                    <a:pt x="575" y="1436"/>
                  </a:lnTo>
                  <a:lnTo>
                    <a:pt x="965" y="1088"/>
                  </a:lnTo>
                  <a:lnTo>
                    <a:pt x="1334" y="759"/>
                  </a:lnTo>
                  <a:lnTo>
                    <a:pt x="1436" y="677"/>
                  </a:lnTo>
                  <a:lnTo>
                    <a:pt x="1539" y="595"/>
                  </a:lnTo>
                  <a:lnTo>
                    <a:pt x="1601" y="534"/>
                  </a:lnTo>
                  <a:lnTo>
                    <a:pt x="1621" y="472"/>
                  </a:lnTo>
                  <a:lnTo>
                    <a:pt x="1642" y="411"/>
                  </a:lnTo>
                  <a:lnTo>
                    <a:pt x="1642" y="329"/>
                  </a:lnTo>
                  <a:lnTo>
                    <a:pt x="1642" y="288"/>
                  </a:lnTo>
                  <a:lnTo>
                    <a:pt x="1642" y="226"/>
                  </a:lnTo>
                  <a:lnTo>
                    <a:pt x="1580" y="165"/>
                  </a:lnTo>
                  <a:lnTo>
                    <a:pt x="1436" y="21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1694750" y="3415200"/>
              <a:ext cx="34375" cy="35925"/>
            </a:xfrm>
            <a:custGeom>
              <a:rect b="b" l="l" r="r" t="t"/>
              <a:pathLst>
                <a:path extrusionOk="0" h="1437" w="1375">
                  <a:moveTo>
                    <a:pt x="965" y="1"/>
                  </a:moveTo>
                  <a:lnTo>
                    <a:pt x="882" y="21"/>
                  </a:lnTo>
                  <a:lnTo>
                    <a:pt x="821" y="83"/>
                  </a:lnTo>
                  <a:lnTo>
                    <a:pt x="431" y="493"/>
                  </a:lnTo>
                  <a:lnTo>
                    <a:pt x="226" y="719"/>
                  </a:lnTo>
                  <a:lnTo>
                    <a:pt x="62" y="945"/>
                  </a:lnTo>
                  <a:lnTo>
                    <a:pt x="21" y="1027"/>
                  </a:lnTo>
                  <a:lnTo>
                    <a:pt x="0" y="1088"/>
                  </a:lnTo>
                  <a:lnTo>
                    <a:pt x="21" y="1150"/>
                  </a:lnTo>
                  <a:lnTo>
                    <a:pt x="41" y="1191"/>
                  </a:lnTo>
                  <a:lnTo>
                    <a:pt x="103" y="1293"/>
                  </a:lnTo>
                  <a:lnTo>
                    <a:pt x="185" y="1375"/>
                  </a:lnTo>
                  <a:lnTo>
                    <a:pt x="206" y="1416"/>
                  </a:lnTo>
                  <a:lnTo>
                    <a:pt x="247" y="1437"/>
                  </a:lnTo>
                  <a:lnTo>
                    <a:pt x="329" y="1437"/>
                  </a:lnTo>
                  <a:lnTo>
                    <a:pt x="411" y="1396"/>
                  </a:lnTo>
                  <a:lnTo>
                    <a:pt x="472" y="1334"/>
                  </a:lnTo>
                  <a:lnTo>
                    <a:pt x="821" y="1027"/>
                  </a:lnTo>
                  <a:lnTo>
                    <a:pt x="1006" y="863"/>
                  </a:lnTo>
                  <a:lnTo>
                    <a:pt x="1170" y="698"/>
                  </a:lnTo>
                  <a:lnTo>
                    <a:pt x="1231" y="616"/>
                  </a:lnTo>
                  <a:lnTo>
                    <a:pt x="1293" y="534"/>
                  </a:lnTo>
                  <a:lnTo>
                    <a:pt x="1354" y="432"/>
                  </a:lnTo>
                  <a:lnTo>
                    <a:pt x="1375" y="309"/>
                  </a:lnTo>
                  <a:lnTo>
                    <a:pt x="1375" y="247"/>
                  </a:lnTo>
                  <a:lnTo>
                    <a:pt x="1354" y="206"/>
                  </a:lnTo>
                  <a:lnTo>
                    <a:pt x="1313" y="165"/>
                  </a:lnTo>
                  <a:lnTo>
                    <a:pt x="1272" y="145"/>
                  </a:lnTo>
                  <a:lnTo>
                    <a:pt x="1170" y="83"/>
                  </a:lnTo>
                  <a:lnTo>
                    <a:pt x="1088" y="2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1767050" y="3386500"/>
              <a:ext cx="35425" cy="31800"/>
            </a:xfrm>
            <a:custGeom>
              <a:rect b="b" l="l" r="r" t="t"/>
              <a:pathLst>
                <a:path extrusionOk="0" h="1272" w="1417">
                  <a:moveTo>
                    <a:pt x="965" y="0"/>
                  </a:moveTo>
                  <a:lnTo>
                    <a:pt x="924" y="21"/>
                  </a:lnTo>
                  <a:lnTo>
                    <a:pt x="780" y="123"/>
                  </a:lnTo>
                  <a:lnTo>
                    <a:pt x="144" y="780"/>
                  </a:lnTo>
                  <a:lnTo>
                    <a:pt x="83" y="841"/>
                  </a:lnTo>
                  <a:lnTo>
                    <a:pt x="21" y="903"/>
                  </a:lnTo>
                  <a:lnTo>
                    <a:pt x="21" y="923"/>
                  </a:lnTo>
                  <a:lnTo>
                    <a:pt x="1" y="964"/>
                  </a:lnTo>
                  <a:lnTo>
                    <a:pt x="21" y="1005"/>
                  </a:lnTo>
                  <a:lnTo>
                    <a:pt x="42" y="1026"/>
                  </a:lnTo>
                  <a:lnTo>
                    <a:pt x="124" y="1128"/>
                  </a:lnTo>
                  <a:lnTo>
                    <a:pt x="226" y="1231"/>
                  </a:lnTo>
                  <a:lnTo>
                    <a:pt x="268" y="1251"/>
                  </a:lnTo>
                  <a:lnTo>
                    <a:pt x="329" y="1272"/>
                  </a:lnTo>
                  <a:lnTo>
                    <a:pt x="411" y="1272"/>
                  </a:lnTo>
                  <a:lnTo>
                    <a:pt x="493" y="1231"/>
                  </a:lnTo>
                  <a:lnTo>
                    <a:pt x="698" y="1108"/>
                  </a:lnTo>
                  <a:lnTo>
                    <a:pt x="883" y="964"/>
                  </a:lnTo>
                  <a:lnTo>
                    <a:pt x="1068" y="800"/>
                  </a:lnTo>
                  <a:lnTo>
                    <a:pt x="1232" y="636"/>
                  </a:lnTo>
                  <a:lnTo>
                    <a:pt x="1355" y="492"/>
                  </a:lnTo>
                  <a:lnTo>
                    <a:pt x="1416" y="349"/>
                  </a:lnTo>
                  <a:lnTo>
                    <a:pt x="1416" y="287"/>
                  </a:lnTo>
                  <a:lnTo>
                    <a:pt x="1416" y="267"/>
                  </a:lnTo>
                  <a:lnTo>
                    <a:pt x="1355" y="205"/>
                  </a:lnTo>
                  <a:lnTo>
                    <a:pt x="1314" y="185"/>
                  </a:lnTo>
                  <a:lnTo>
                    <a:pt x="1252" y="144"/>
                  </a:lnTo>
                  <a:lnTo>
                    <a:pt x="1129" y="41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1771675" y="3419825"/>
              <a:ext cx="32325" cy="34900"/>
            </a:xfrm>
            <a:custGeom>
              <a:rect b="b" l="l" r="r" t="t"/>
              <a:pathLst>
                <a:path extrusionOk="0" h="1396" w="1293">
                  <a:moveTo>
                    <a:pt x="1026" y="1"/>
                  </a:moveTo>
                  <a:lnTo>
                    <a:pt x="944" y="21"/>
                  </a:lnTo>
                  <a:lnTo>
                    <a:pt x="862" y="42"/>
                  </a:lnTo>
                  <a:lnTo>
                    <a:pt x="739" y="144"/>
                  </a:lnTo>
                  <a:lnTo>
                    <a:pt x="595" y="226"/>
                  </a:lnTo>
                  <a:lnTo>
                    <a:pt x="370" y="452"/>
                  </a:lnTo>
                  <a:lnTo>
                    <a:pt x="185" y="698"/>
                  </a:lnTo>
                  <a:lnTo>
                    <a:pt x="21" y="985"/>
                  </a:lnTo>
                  <a:lnTo>
                    <a:pt x="0" y="1026"/>
                  </a:lnTo>
                  <a:lnTo>
                    <a:pt x="0" y="1088"/>
                  </a:lnTo>
                  <a:lnTo>
                    <a:pt x="21" y="1129"/>
                  </a:lnTo>
                  <a:lnTo>
                    <a:pt x="41" y="1190"/>
                  </a:lnTo>
                  <a:lnTo>
                    <a:pt x="103" y="1272"/>
                  </a:lnTo>
                  <a:lnTo>
                    <a:pt x="185" y="1354"/>
                  </a:lnTo>
                  <a:lnTo>
                    <a:pt x="206" y="1375"/>
                  </a:lnTo>
                  <a:lnTo>
                    <a:pt x="247" y="1396"/>
                  </a:lnTo>
                  <a:lnTo>
                    <a:pt x="329" y="1375"/>
                  </a:lnTo>
                  <a:lnTo>
                    <a:pt x="390" y="1334"/>
                  </a:lnTo>
                  <a:lnTo>
                    <a:pt x="452" y="1272"/>
                  </a:lnTo>
                  <a:lnTo>
                    <a:pt x="616" y="1108"/>
                  </a:lnTo>
                  <a:lnTo>
                    <a:pt x="801" y="944"/>
                  </a:lnTo>
                  <a:lnTo>
                    <a:pt x="1170" y="636"/>
                  </a:lnTo>
                  <a:lnTo>
                    <a:pt x="1231" y="554"/>
                  </a:lnTo>
                  <a:lnTo>
                    <a:pt x="1272" y="513"/>
                  </a:lnTo>
                  <a:lnTo>
                    <a:pt x="1293" y="452"/>
                  </a:lnTo>
                  <a:lnTo>
                    <a:pt x="1272" y="329"/>
                  </a:lnTo>
                  <a:lnTo>
                    <a:pt x="1252" y="226"/>
                  </a:lnTo>
                  <a:lnTo>
                    <a:pt x="1211" y="144"/>
                  </a:lnTo>
                  <a:lnTo>
                    <a:pt x="1170" y="62"/>
                  </a:lnTo>
                  <a:lnTo>
                    <a:pt x="1108" y="21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009125" y="3402900"/>
              <a:ext cx="35925" cy="28750"/>
            </a:xfrm>
            <a:custGeom>
              <a:rect b="b" l="l" r="r" t="t"/>
              <a:pathLst>
                <a:path extrusionOk="0" h="1150" w="1437">
                  <a:moveTo>
                    <a:pt x="1047" y="1"/>
                  </a:moveTo>
                  <a:lnTo>
                    <a:pt x="759" y="165"/>
                  </a:lnTo>
                  <a:lnTo>
                    <a:pt x="493" y="329"/>
                  </a:lnTo>
                  <a:lnTo>
                    <a:pt x="247" y="534"/>
                  </a:lnTo>
                  <a:lnTo>
                    <a:pt x="123" y="657"/>
                  </a:lnTo>
                  <a:lnTo>
                    <a:pt x="21" y="780"/>
                  </a:lnTo>
                  <a:lnTo>
                    <a:pt x="0" y="821"/>
                  </a:lnTo>
                  <a:lnTo>
                    <a:pt x="0" y="862"/>
                  </a:lnTo>
                  <a:lnTo>
                    <a:pt x="0" y="903"/>
                  </a:lnTo>
                  <a:lnTo>
                    <a:pt x="41" y="944"/>
                  </a:lnTo>
                  <a:lnTo>
                    <a:pt x="103" y="1006"/>
                  </a:lnTo>
                  <a:lnTo>
                    <a:pt x="123" y="1047"/>
                  </a:lnTo>
                  <a:lnTo>
                    <a:pt x="144" y="1088"/>
                  </a:lnTo>
                  <a:lnTo>
                    <a:pt x="185" y="1129"/>
                  </a:lnTo>
                  <a:lnTo>
                    <a:pt x="226" y="1149"/>
                  </a:lnTo>
                  <a:lnTo>
                    <a:pt x="288" y="1149"/>
                  </a:lnTo>
                  <a:lnTo>
                    <a:pt x="329" y="1129"/>
                  </a:lnTo>
                  <a:lnTo>
                    <a:pt x="862" y="842"/>
                  </a:lnTo>
                  <a:lnTo>
                    <a:pt x="1108" y="698"/>
                  </a:lnTo>
                  <a:lnTo>
                    <a:pt x="1334" y="513"/>
                  </a:lnTo>
                  <a:lnTo>
                    <a:pt x="1375" y="472"/>
                  </a:lnTo>
                  <a:lnTo>
                    <a:pt x="1416" y="431"/>
                  </a:lnTo>
                  <a:lnTo>
                    <a:pt x="1436" y="370"/>
                  </a:lnTo>
                  <a:lnTo>
                    <a:pt x="1395" y="329"/>
                  </a:lnTo>
                  <a:lnTo>
                    <a:pt x="1375" y="288"/>
                  </a:lnTo>
                  <a:lnTo>
                    <a:pt x="1334" y="226"/>
                  </a:lnTo>
                  <a:lnTo>
                    <a:pt x="1313" y="124"/>
                  </a:lnTo>
                  <a:lnTo>
                    <a:pt x="1272" y="62"/>
                  </a:lnTo>
                  <a:lnTo>
                    <a:pt x="1252" y="42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1590125" y="3412650"/>
              <a:ext cx="35400" cy="33875"/>
            </a:xfrm>
            <a:custGeom>
              <a:rect b="b" l="l" r="r" t="t"/>
              <a:pathLst>
                <a:path extrusionOk="0" h="1355" w="1416">
                  <a:moveTo>
                    <a:pt x="1149" y="0"/>
                  </a:moveTo>
                  <a:lnTo>
                    <a:pt x="1026" y="21"/>
                  </a:lnTo>
                  <a:lnTo>
                    <a:pt x="965" y="41"/>
                  </a:lnTo>
                  <a:lnTo>
                    <a:pt x="903" y="82"/>
                  </a:lnTo>
                  <a:lnTo>
                    <a:pt x="677" y="288"/>
                  </a:lnTo>
                  <a:lnTo>
                    <a:pt x="452" y="513"/>
                  </a:lnTo>
                  <a:lnTo>
                    <a:pt x="247" y="759"/>
                  </a:lnTo>
                  <a:lnTo>
                    <a:pt x="62" y="1006"/>
                  </a:lnTo>
                  <a:lnTo>
                    <a:pt x="21" y="1067"/>
                  </a:lnTo>
                  <a:lnTo>
                    <a:pt x="1" y="1129"/>
                  </a:lnTo>
                  <a:lnTo>
                    <a:pt x="1" y="1190"/>
                  </a:lnTo>
                  <a:lnTo>
                    <a:pt x="21" y="1231"/>
                  </a:lnTo>
                  <a:lnTo>
                    <a:pt x="42" y="1252"/>
                  </a:lnTo>
                  <a:lnTo>
                    <a:pt x="124" y="1293"/>
                  </a:lnTo>
                  <a:lnTo>
                    <a:pt x="206" y="1334"/>
                  </a:lnTo>
                  <a:lnTo>
                    <a:pt x="288" y="1354"/>
                  </a:lnTo>
                  <a:lnTo>
                    <a:pt x="329" y="1334"/>
                  </a:lnTo>
                  <a:lnTo>
                    <a:pt x="390" y="1293"/>
                  </a:lnTo>
                  <a:lnTo>
                    <a:pt x="842" y="903"/>
                  </a:lnTo>
                  <a:lnTo>
                    <a:pt x="1293" y="493"/>
                  </a:lnTo>
                  <a:lnTo>
                    <a:pt x="1354" y="431"/>
                  </a:lnTo>
                  <a:lnTo>
                    <a:pt x="1395" y="349"/>
                  </a:lnTo>
                  <a:lnTo>
                    <a:pt x="1416" y="267"/>
                  </a:lnTo>
                  <a:lnTo>
                    <a:pt x="1395" y="247"/>
                  </a:lnTo>
                  <a:lnTo>
                    <a:pt x="1375" y="205"/>
                  </a:lnTo>
                  <a:lnTo>
                    <a:pt x="1272" y="82"/>
                  </a:lnTo>
                  <a:lnTo>
                    <a:pt x="1231" y="2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1855275" y="3393675"/>
              <a:ext cx="31825" cy="30275"/>
            </a:xfrm>
            <a:custGeom>
              <a:rect b="b" l="l" r="r" t="t"/>
              <a:pathLst>
                <a:path extrusionOk="0" h="1211" w="1273">
                  <a:moveTo>
                    <a:pt x="923" y="0"/>
                  </a:moveTo>
                  <a:lnTo>
                    <a:pt x="821" y="21"/>
                  </a:lnTo>
                  <a:lnTo>
                    <a:pt x="739" y="82"/>
                  </a:lnTo>
                  <a:lnTo>
                    <a:pt x="390" y="411"/>
                  </a:lnTo>
                  <a:lnTo>
                    <a:pt x="62" y="739"/>
                  </a:lnTo>
                  <a:lnTo>
                    <a:pt x="21" y="800"/>
                  </a:lnTo>
                  <a:lnTo>
                    <a:pt x="0" y="862"/>
                  </a:lnTo>
                  <a:lnTo>
                    <a:pt x="0" y="903"/>
                  </a:lnTo>
                  <a:lnTo>
                    <a:pt x="21" y="964"/>
                  </a:lnTo>
                  <a:lnTo>
                    <a:pt x="103" y="1047"/>
                  </a:lnTo>
                  <a:lnTo>
                    <a:pt x="164" y="1129"/>
                  </a:lnTo>
                  <a:lnTo>
                    <a:pt x="205" y="1190"/>
                  </a:lnTo>
                  <a:lnTo>
                    <a:pt x="267" y="1211"/>
                  </a:lnTo>
                  <a:lnTo>
                    <a:pt x="349" y="1190"/>
                  </a:lnTo>
                  <a:lnTo>
                    <a:pt x="411" y="1170"/>
                  </a:lnTo>
                  <a:lnTo>
                    <a:pt x="759" y="903"/>
                  </a:lnTo>
                  <a:lnTo>
                    <a:pt x="1128" y="636"/>
                  </a:lnTo>
                  <a:lnTo>
                    <a:pt x="1170" y="575"/>
                  </a:lnTo>
                  <a:lnTo>
                    <a:pt x="1231" y="513"/>
                  </a:lnTo>
                  <a:lnTo>
                    <a:pt x="1272" y="431"/>
                  </a:lnTo>
                  <a:lnTo>
                    <a:pt x="1272" y="329"/>
                  </a:lnTo>
                  <a:lnTo>
                    <a:pt x="1211" y="164"/>
                  </a:lnTo>
                  <a:lnTo>
                    <a:pt x="1170" y="82"/>
                  </a:lnTo>
                  <a:lnTo>
                    <a:pt x="1108" y="2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1936800" y="3397775"/>
              <a:ext cx="32850" cy="29250"/>
            </a:xfrm>
            <a:custGeom>
              <a:rect b="b" l="l" r="r" t="t"/>
              <a:pathLst>
                <a:path extrusionOk="0" h="1170" w="1314">
                  <a:moveTo>
                    <a:pt x="945" y="0"/>
                  </a:moveTo>
                  <a:lnTo>
                    <a:pt x="821" y="62"/>
                  </a:lnTo>
                  <a:lnTo>
                    <a:pt x="698" y="144"/>
                  </a:lnTo>
                  <a:lnTo>
                    <a:pt x="534" y="267"/>
                  </a:lnTo>
                  <a:lnTo>
                    <a:pt x="391" y="390"/>
                  </a:lnTo>
                  <a:lnTo>
                    <a:pt x="104" y="677"/>
                  </a:lnTo>
                  <a:lnTo>
                    <a:pt x="42" y="739"/>
                  </a:lnTo>
                  <a:lnTo>
                    <a:pt x="1" y="821"/>
                  </a:lnTo>
                  <a:lnTo>
                    <a:pt x="1" y="883"/>
                  </a:lnTo>
                  <a:lnTo>
                    <a:pt x="21" y="924"/>
                  </a:lnTo>
                  <a:lnTo>
                    <a:pt x="42" y="944"/>
                  </a:lnTo>
                  <a:lnTo>
                    <a:pt x="124" y="1047"/>
                  </a:lnTo>
                  <a:lnTo>
                    <a:pt x="186" y="1129"/>
                  </a:lnTo>
                  <a:lnTo>
                    <a:pt x="247" y="1149"/>
                  </a:lnTo>
                  <a:lnTo>
                    <a:pt x="288" y="1170"/>
                  </a:lnTo>
                  <a:lnTo>
                    <a:pt x="370" y="1149"/>
                  </a:lnTo>
                  <a:lnTo>
                    <a:pt x="432" y="1108"/>
                  </a:lnTo>
                  <a:lnTo>
                    <a:pt x="821" y="862"/>
                  </a:lnTo>
                  <a:lnTo>
                    <a:pt x="1211" y="616"/>
                  </a:lnTo>
                  <a:lnTo>
                    <a:pt x="1273" y="554"/>
                  </a:lnTo>
                  <a:lnTo>
                    <a:pt x="1314" y="472"/>
                  </a:lnTo>
                  <a:lnTo>
                    <a:pt x="1314" y="390"/>
                  </a:lnTo>
                  <a:lnTo>
                    <a:pt x="1252" y="288"/>
                  </a:lnTo>
                  <a:lnTo>
                    <a:pt x="1191" y="226"/>
                  </a:lnTo>
                  <a:lnTo>
                    <a:pt x="1170" y="144"/>
                  </a:lnTo>
                  <a:lnTo>
                    <a:pt x="1150" y="62"/>
                  </a:lnTo>
                  <a:lnTo>
                    <a:pt x="1088" y="41"/>
                  </a:lnTo>
                  <a:lnTo>
                    <a:pt x="1027" y="21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126575" y="3424450"/>
              <a:ext cx="30775" cy="28225"/>
            </a:xfrm>
            <a:custGeom>
              <a:rect b="b" l="l" r="r" t="t"/>
              <a:pathLst>
                <a:path extrusionOk="0" h="1129" w="1231">
                  <a:moveTo>
                    <a:pt x="841" y="0"/>
                  </a:moveTo>
                  <a:lnTo>
                    <a:pt x="800" y="21"/>
                  </a:lnTo>
                  <a:lnTo>
                    <a:pt x="759" y="62"/>
                  </a:lnTo>
                  <a:lnTo>
                    <a:pt x="451" y="369"/>
                  </a:lnTo>
                  <a:lnTo>
                    <a:pt x="267" y="513"/>
                  </a:lnTo>
                  <a:lnTo>
                    <a:pt x="103" y="657"/>
                  </a:lnTo>
                  <a:lnTo>
                    <a:pt x="41" y="698"/>
                  </a:lnTo>
                  <a:lnTo>
                    <a:pt x="0" y="739"/>
                  </a:lnTo>
                  <a:lnTo>
                    <a:pt x="0" y="800"/>
                  </a:lnTo>
                  <a:lnTo>
                    <a:pt x="0" y="841"/>
                  </a:lnTo>
                  <a:lnTo>
                    <a:pt x="21" y="862"/>
                  </a:lnTo>
                  <a:lnTo>
                    <a:pt x="82" y="944"/>
                  </a:lnTo>
                  <a:lnTo>
                    <a:pt x="144" y="1046"/>
                  </a:lnTo>
                  <a:lnTo>
                    <a:pt x="164" y="1087"/>
                  </a:lnTo>
                  <a:lnTo>
                    <a:pt x="205" y="1128"/>
                  </a:lnTo>
                  <a:lnTo>
                    <a:pt x="349" y="1128"/>
                  </a:lnTo>
                  <a:lnTo>
                    <a:pt x="574" y="1026"/>
                  </a:lnTo>
                  <a:lnTo>
                    <a:pt x="780" y="923"/>
                  </a:lnTo>
                  <a:lnTo>
                    <a:pt x="985" y="780"/>
                  </a:lnTo>
                  <a:lnTo>
                    <a:pt x="1149" y="616"/>
                  </a:lnTo>
                  <a:lnTo>
                    <a:pt x="1190" y="554"/>
                  </a:lnTo>
                  <a:lnTo>
                    <a:pt x="1231" y="493"/>
                  </a:lnTo>
                  <a:lnTo>
                    <a:pt x="1231" y="410"/>
                  </a:lnTo>
                  <a:lnTo>
                    <a:pt x="1231" y="349"/>
                  </a:lnTo>
                  <a:lnTo>
                    <a:pt x="1210" y="226"/>
                  </a:lnTo>
                  <a:lnTo>
                    <a:pt x="1149" y="82"/>
                  </a:lnTo>
                  <a:lnTo>
                    <a:pt x="1108" y="21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1854750" y="3431625"/>
              <a:ext cx="26700" cy="27200"/>
            </a:xfrm>
            <a:custGeom>
              <a:rect b="b" l="l" r="r" t="t"/>
              <a:pathLst>
                <a:path extrusionOk="0" h="1088" w="1068">
                  <a:moveTo>
                    <a:pt x="616" y="0"/>
                  </a:moveTo>
                  <a:lnTo>
                    <a:pt x="555" y="21"/>
                  </a:lnTo>
                  <a:lnTo>
                    <a:pt x="514" y="62"/>
                  </a:lnTo>
                  <a:lnTo>
                    <a:pt x="370" y="185"/>
                  </a:lnTo>
                  <a:lnTo>
                    <a:pt x="247" y="329"/>
                  </a:lnTo>
                  <a:lnTo>
                    <a:pt x="124" y="472"/>
                  </a:lnTo>
                  <a:lnTo>
                    <a:pt x="21" y="616"/>
                  </a:lnTo>
                  <a:lnTo>
                    <a:pt x="1" y="677"/>
                  </a:lnTo>
                  <a:lnTo>
                    <a:pt x="1" y="739"/>
                  </a:lnTo>
                  <a:lnTo>
                    <a:pt x="21" y="821"/>
                  </a:lnTo>
                  <a:lnTo>
                    <a:pt x="62" y="903"/>
                  </a:lnTo>
                  <a:lnTo>
                    <a:pt x="103" y="965"/>
                  </a:lnTo>
                  <a:lnTo>
                    <a:pt x="144" y="1026"/>
                  </a:lnTo>
                  <a:lnTo>
                    <a:pt x="206" y="1067"/>
                  </a:lnTo>
                  <a:lnTo>
                    <a:pt x="267" y="1088"/>
                  </a:lnTo>
                  <a:lnTo>
                    <a:pt x="329" y="1047"/>
                  </a:lnTo>
                  <a:lnTo>
                    <a:pt x="411" y="1026"/>
                  </a:lnTo>
                  <a:lnTo>
                    <a:pt x="719" y="780"/>
                  </a:lnTo>
                  <a:lnTo>
                    <a:pt x="842" y="636"/>
                  </a:lnTo>
                  <a:lnTo>
                    <a:pt x="985" y="493"/>
                  </a:lnTo>
                  <a:lnTo>
                    <a:pt x="1026" y="431"/>
                  </a:lnTo>
                  <a:lnTo>
                    <a:pt x="1067" y="349"/>
                  </a:lnTo>
                  <a:lnTo>
                    <a:pt x="1067" y="267"/>
                  </a:lnTo>
                  <a:lnTo>
                    <a:pt x="1026" y="206"/>
                  </a:lnTo>
                  <a:lnTo>
                    <a:pt x="965" y="144"/>
                  </a:lnTo>
                  <a:lnTo>
                    <a:pt x="903" y="82"/>
                  </a:lnTo>
                  <a:lnTo>
                    <a:pt x="821" y="41"/>
                  </a:lnTo>
                  <a:lnTo>
                    <a:pt x="760" y="2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027575" y="3432125"/>
              <a:ext cx="26700" cy="25675"/>
            </a:xfrm>
            <a:custGeom>
              <a:rect b="b" l="l" r="r" t="t"/>
              <a:pathLst>
                <a:path extrusionOk="0" h="1027" w="1068">
                  <a:moveTo>
                    <a:pt x="739" y="1"/>
                  </a:moveTo>
                  <a:lnTo>
                    <a:pt x="698" y="21"/>
                  </a:lnTo>
                  <a:lnTo>
                    <a:pt x="616" y="62"/>
                  </a:lnTo>
                  <a:lnTo>
                    <a:pt x="534" y="103"/>
                  </a:lnTo>
                  <a:lnTo>
                    <a:pt x="391" y="227"/>
                  </a:lnTo>
                  <a:lnTo>
                    <a:pt x="268" y="370"/>
                  </a:lnTo>
                  <a:lnTo>
                    <a:pt x="42" y="657"/>
                  </a:lnTo>
                  <a:lnTo>
                    <a:pt x="21" y="719"/>
                  </a:lnTo>
                  <a:lnTo>
                    <a:pt x="1" y="760"/>
                  </a:lnTo>
                  <a:lnTo>
                    <a:pt x="1" y="821"/>
                  </a:lnTo>
                  <a:lnTo>
                    <a:pt x="42" y="842"/>
                  </a:lnTo>
                  <a:lnTo>
                    <a:pt x="165" y="965"/>
                  </a:lnTo>
                  <a:lnTo>
                    <a:pt x="227" y="1006"/>
                  </a:lnTo>
                  <a:lnTo>
                    <a:pt x="309" y="1027"/>
                  </a:lnTo>
                  <a:lnTo>
                    <a:pt x="391" y="1006"/>
                  </a:lnTo>
                  <a:lnTo>
                    <a:pt x="534" y="904"/>
                  </a:lnTo>
                  <a:lnTo>
                    <a:pt x="698" y="801"/>
                  </a:lnTo>
                  <a:lnTo>
                    <a:pt x="965" y="555"/>
                  </a:lnTo>
                  <a:lnTo>
                    <a:pt x="1027" y="473"/>
                  </a:lnTo>
                  <a:lnTo>
                    <a:pt x="1068" y="411"/>
                  </a:lnTo>
                  <a:lnTo>
                    <a:pt x="1047" y="350"/>
                  </a:lnTo>
                  <a:lnTo>
                    <a:pt x="1027" y="288"/>
                  </a:lnTo>
                  <a:lnTo>
                    <a:pt x="945" y="186"/>
                  </a:lnTo>
                  <a:lnTo>
                    <a:pt x="862" y="83"/>
                  </a:lnTo>
                  <a:lnTo>
                    <a:pt x="821" y="42"/>
                  </a:lnTo>
                  <a:lnTo>
                    <a:pt x="780" y="2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102450" y="3408550"/>
              <a:ext cx="24150" cy="22575"/>
            </a:xfrm>
            <a:custGeom>
              <a:rect b="b" l="l" r="r" t="t"/>
              <a:pathLst>
                <a:path extrusionOk="0" h="903" w="966">
                  <a:moveTo>
                    <a:pt x="575" y="0"/>
                  </a:moveTo>
                  <a:lnTo>
                    <a:pt x="493" y="41"/>
                  </a:lnTo>
                  <a:lnTo>
                    <a:pt x="452" y="82"/>
                  </a:lnTo>
                  <a:lnTo>
                    <a:pt x="42" y="493"/>
                  </a:lnTo>
                  <a:lnTo>
                    <a:pt x="1" y="554"/>
                  </a:lnTo>
                  <a:lnTo>
                    <a:pt x="1" y="595"/>
                  </a:lnTo>
                  <a:lnTo>
                    <a:pt x="21" y="657"/>
                  </a:lnTo>
                  <a:lnTo>
                    <a:pt x="62" y="698"/>
                  </a:lnTo>
                  <a:lnTo>
                    <a:pt x="145" y="841"/>
                  </a:lnTo>
                  <a:lnTo>
                    <a:pt x="186" y="882"/>
                  </a:lnTo>
                  <a:lnTo>
                    <a:pt x="206" y="903"/>
                  </a:lnTo>
                  <a:lnTo>
                    <a:pt x="247" y="903"/>
                  </a:lnTo>
                  <a:lnTo>
                    <a:pt x="309" y="882"/>
                  </a:lnTo>
                  <a:lnTo>
                    <a:pt x="473" y="800"/>
                  </a:lnTo>
                  <a:lnTo>
                    <a:pt x="616" y="698"/>
                  </a:lnTo>
                  <a:lnTo>
                    <a:pt x="780" y="595"/>
                  </a:lnTo>
                  <a:lnTo>
                    <a:pt x="904" y="452"/>
                  </a:lnTo>
                  <a:lnTo>
                    <a:pt x="924" y="390"/>
                  </a:lnTo>
                  <a:lnTo>
                    <a:pt x="965" y="308"/>
                  </a:lnTo>
                  <a:lnTo>
                    <a:pt x="904" y="246"/>
                  </a:lnTo>
                  <a:lnTo>
                    <a:pt x="842" y="164"/>
                  </a:lnTo>
                  <a:lnTo>
                    <a:pt x="780" y="82"/>
                  </a:lnTo>
                  <a:lnTo>
                    <a:pt x="698" y="2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1939900" y="3438300"/>
              <a:ext cx="19500" cy="18475"/>
            </a:xfrm>
            <a:custGeom>
              <a:rect b="b" l="l" r="r" t="t"/>
              <a:pathLst>
                <a:path extrusionOk="0" h="739" w="780">
                  <a:moveTo>
                    <a:pt x="451" y="0"/>
                  </a:moveTo>
                  <a:lnTo>
                    <a:pt x="369" y="21"/>
                  </a:lnTo>
                  <a:lnTo>
                    <a:pt x="287" y="82"/>
                  </a:lnTo>
                  <a:lnTo>
                    <a:pt x="205" y="144"/>
                  </a:lnTo>
                  <a:lnTo>
                    <a:pt x="123" y="246"/>
                  </a:lnTo>
                  <a:lnTo>
                    <a:pt x="62" y="328"/>
                  </a:lnTo>
                  <a:lnTo>
                    <a:pt x="21" y="431"/>
                  </a:lnTo>
                  <a:lnTo>
                    <a:pt x="0" y="533"/>
                  </a:lnTo>
                  <a:lnTo>
                    <a:pt x="21" y="595"/>
                  </a:lnTo>
                  <a:lnTo>
                    <a:pt x="82" y="657"/>
                  </a:lnTo>
                  <a:lnTo>
                    <a:pt x="144" y="698"/>
                  </a:lnTo>
                  <a:lnTo>
                    <a:pt x="246" y="739"/>
                  </a:lnTo>
                  <a:lnTo>
                    <a:pt x="308" y="739"/>
                  </a:lnTo>
                  <a:lnTo>
                    <a:pt x="390" y="698"/>
                  </a:lnTo>
                  <a:lnTo>
                    <a:pt x="574" y="595"/>
                  </a:lnTo>
                  <a:lnTo>
                    <a:pt x="718" y="431"/>
                  </a:lnTo>
                  <a:lnTo>
                    <a:pt x="759" y="369"/>
                  </a:lnTo>
                  <a:lnTo>
                    <a:pt x="780" y="308"/>
                  </a:lnTo>
                  <a:lnTo>
                    <a:pt x="759" y="205"/>
                  </a:lnTo>
                  <a:lnTo>
                    <a:pt x="697" y="103"/>
                  </a:lnTo>
                  <a:lnTo>
                    <a:pt x="615" y="4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37"/>
          <p:cNvSpPr/>
          <p:nvPr/>
        </p:nvSpPr>
        <p:spPr>
          <a:xfrm>
            <a:off x="1869725" y="113675"/>
            <a:ext cx="5409300" cy="720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7"/>
          <p:cNvSpPr txBox="1"/>
          <p:nvPr/>
        </p:nvSpPr>
        <p:spPr>
          <a:xfrm flipH="1">
            <a:off x="5393753" y="3359650"/>
            <a:ext cx="24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710" name="Google Shape;1710;p37"/>
          <p:cNvSpPr txBox="1"/>
          <p:nvPr>
            <p:ph type="title"/>
          </p:nvPr>
        </p:nvSpPr>
        <p:spPr>
          <a:xfrm>
            <a:off x="1811075" y="468875"/>
            <a:ext cx="5526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How coffee preference differ among age group?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711" name="Google Shape;1711;p37"/>
          <p:cNvSpPr txBox="1"/>
          <p:nvPr/>
        </p:nvSpPr>
        <p:spPr>
          <a:xfrm flipH="1">
            <a:off x="3652223" y="3676909"/>
            <a:ext cx="63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2" name="Google Shape;1712;p37"/>
          <p:cNvSpPr txBox="1"/>
          <p:nvPr/>
        </p:nvSpPr>
        <p:spPr>
          <a:xfrm flipH="1">
            <a:off x="2300343" y="3676909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713" name="Google Shape;1713;p37"/>
          <p:cNvGrpSpPr/>
          <p:nvPr/>
        </p:nvGrpSpPr>
        <p:grpSpPr>
          <a:xfrm>
            <a:off x="7752602" y="81"/>
            <a:ext cx="1161034" cy="976227"/>
            <a:chOff x="5145650" y="2382675"/>
            <a:chExt cx="1139050" cy="918975"/>
          </a:xfrm>
        </p:grpSpPr>
        <p:sp>
          <p:nvSpPr>
            <p:cNvPr id="1714" name="Google Shape;1714;p37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h="22851" w="34544">
                  <a:moveTo>
                    <a:pt x="19606" y="0"/>
                  </a:moveTo>
                  <a:lnTo>
                    <a:pt x="18756" y="20"/>
                  </a:lnTo>
                  <a:lnTo>
                    <a:pt x="17905" y="79"/>
                  </a:lnTo>
                  <a:lnTo>
                    <a:pt x="17035" y="158"/>
                  </a:lnTo>
                  <a:lnTo>
                    <a:pt x="16144" y="277"/>
                  </a:lnTo>
                  <a:lnTo>
                    <a:pt x="15254" y="435"/>
                  </a:lnTo>
                  <a:lnTo>
                    <a:pt x="14384" y="613"/>
                  </a:lnTo>
                  <a:lnTo>
                    <a:pt x="13513" y="811"/>
                  </a:lnTo>
                  <a:lnTo>
                    <a:pt x="12662" y="1029"/>
                  </a:lnTo>
                  <a:lnTo>
                    <a:pt x="11851" y="1286"/>
                  </a:lnTo>
                  <a:lnTo>
                    <a:pt x="11040" y="1563"/>
                  </a:lnTo>
                  <a:lnTo>
                    <a:pt x="10249" y="1860"/>
                  </a:lnTo>
                  <a:lnTo>
                    <a:pt x="9477" y="2176"/>
                  </a:lnTo>
                  <a:lnTo>
                    <a:pt x="8745" y="2513"/>
                  </a:lnTo>
                  <a:lnTo>
                    <a:pt x="8013" y="2869"/>
                  </a:lnTo>
                  <a:lnTo>
                    <a:pt x="7321" y="3245"/>
                  </a:lnTo>
                  <a:lnTo>
                    <a:pt x="6648" y="3640"/>
                  </a:lnTo>
                  <a:lnTo>
                    <a:pt x="6015" y="4056"/>
                  </a:lnTo>
                  <a:lnTo>
                    <a:pt x="5402" y="4491"/>
                  </a:lnTo>
                  <a:lnTo>
                    <a:pt x="4808" y="4926"/>
                  </a:lnTo>
                  <a:lnTo>
                    <a:pt x="4254" y="5401"/>
                  </a:lnTo>
                  <a:lnTo>
                    <a:pt x="3720" y="5856"/>
                  </a:lnTo>
                  <a:lnTo>
                    <a:pt x="3226" y="6351"/>
                  </a:lnTo>
                  <a:lnTo>
                    <a:pt x="2751" y="6845"/>
                  </a:lnTo>
                  <a:lnTo>
                    <a:pt x="2315" y="7360"/>
                  </a:lnTo>
                  <a:lnTo>
                    <a:pt x="1920" y="7874"/>
                  </a:lnTo>
                  <a:lnTo>
                    <a:pt x="1564" y="8408"/>
                  </a:lnTo>
                  <a:lnTo>
                    <a:pt x="1227" y="8942"/>
                  </a:lnTo>
                  <a:lnTo>
                    <a:pt x="931" y="9477"/>
                  </a:lnTo>
                  <a:lnTo>
                    <a:pt x="673" y="10031"/>
                  </a:lnTo>
                  <a:lnTo>
                    <a:pt x="456" y="10584"/>
                  </a:lnTo>
                  <a:lnTo>
                    <a:pt x="298" y="11138"/>
                  </a:lnTo>
                  <a:lnTo>
                    <a:pt x="159" y="11712"/>
                  </a:lnTo>
                  <a:lnTo>
                    <a:pt x="60" y="12286"/>
                  </a:lnTo>
                  <a:lnTo>
                    <a:pt x="1" y="12840"/>
                  </a:lnTo>
                  <a:lnTo>
                    <a:pt x="1" y="13414"/>
                  </a:lnTo>
                  <a:lnTo>
                    <a:pt x="40" y="13987"/>
                  </a:lnTo>
                  <a:lnTo>
                    <a:pt x="119" y="14561"/>
                  </a:lnTo>
                  <a:lnTo>
                    <a:pt x="238" y="15115"/>
                  </a:lnTo>
                  <a:lnTo>
                    <a:pt x="416" y="15669"/>
                  </a:lnTo>
                  <a:lnTo>
                    <a:pt x="614" y="16203"/>
                  </a:lnTo>
                  <a:lnTo>
                    <a:pt x="871" y="16717"/>
                  </a:lnTo>
                  <a:lnTo>
                    <a:pt x="1148" y="17212"/>
                  </a:lnTo>
                  <a:lnTo>
                    <a:pt x="1485" y="17687"/>
                  </a:lnTo>
                  <a:lnTo>
                    <a:pt x="1841" y="18142"/>
                  </a:lnTo>
                  <a:lnTo>
                    <a:pt x="2236" y="18597"/>
                  </a:lnTo>
                  <a:lnTo>
                    <a:pt x="2672" y="19012"/>
                  </a:lnTo>
                  <a:lnTo>
                    <a:pt x="3146" y="19428"/>
                  </a:lnTo>
                  <a:lnTo>
                    <a:pt x="3641" y="19804"/>
                  </a:lnTo>
                  <a:lnTo>
                    <a:pt x="4175" y="20180"/>
                  </a:lnTo>
                  <a:lnTo>
                    <a:pt x="4729" y="20516"/>
                  </a:lnTo>
                  <a:lnTo>
                    <a:pt x="5303" y="20832"/>
                  </a:lnTo>
                  <a:lnTo>
                    <a:pt x="5916" y="21129"/>
                  </a:lnTo>
                  <a:lnTo>
                    <a:pt x="6549" y="21426"/>
                  </a:lnTo>
                  <a:lnTo>
                    <a:pt x="7222" y="21663"/>
                  </a:lnTo>
                  <a:lnTo>
                    <a:pt x="7914" y="21901"/>
                  </a:lnTo>
                  <a:lnTo>
                    <a:pt x="8607" y="22118"/>
                  </a:lnTo>
                  <a:lnTo>
                    <a:pt x="9339" y="22296"/>
                  </a:lnTo>
                  <a:lnTo>
                    <a:pt x="10090" y="22455"/>
                  </a:lnTo>
                  <a:lnTo>
                    <a:pt x="10862" y="22593"/>
                  </a:lnTo>
                  <a:lnTo>
                    <a:pt x="11634" y="22692"/>
                  </a:lnTo>
                  <a:lnTo>
                    <a:pt x="12445" y="22771"/>
                  </a:lnTo>
                  <a:lnTo>
                    <a:pt x="13256" y="22831"/>
                  </a:lnTo>
                  <a:lnTo>
                    <a:pt x="14087" y="22850"/>
                  </a:lnTo>
                  <a:lnTo>
                    <a:pt x="14918" y="22850"/>
                  </a:lnTo>
                  <a:lnTo>
                    <a:pt x="15788" y="22831"/>
                  </a:lnTo>
                  <a:lnTo>
                    <a:pt x="16639" y="22771"/>
                  </a:lnTo>
                  <a:lnTo>
                    <a:pt x="17509" y="22692"/>
                  </a:lnTo>
                  <a:lnTo>
                    <a:pt x="18400" y="22573"/>
                  </a:lnTo>
                  <a:lnTo>
                    <a:pt x="19270" y="22415"/>
                  </a:lnTo>
                  <a:lnTo>
                    <a:pt x="20160" y="22237"/>
                  </a:lnTo>
                  <a:lnTo>
                    <a:pt x="21011" y="22039"/>
                  </a:lnTo>
                  <a:lnTo>
                    <a:pt x="21862" y="21822"/>
                  </a:lnTo>
                  <a:lnTo>
                    <a:pt x="22693" y="21564"/>
                  </a:lnTo>
                  <a:lnTo>
                    <a:pt x="23504" y="21288"/>
                  </a:lnTo>
                  <a:lnTo>
                    <a:pt x="24295" y="20991"/>
                  </a:lnTo>
                  <a:lnTo>
                    <a:pt x="25047" y="20674"/>
                  </a:lnTo>
                  <a:lnTo>
                    <a:pt x="25799" y="20338"/>
                  </a:lnTo>
                  <a:lnTo>
                    <a:pt x="26511" y="19982"/>
                  </a:lnTo>
                  <a:lnTo>
                    <a:pt x="27203" y="19606"/>
                  </a:lnTo>
                  <a:lnTo>
                    <a:pt x="27876" y="19210"/>
                  </a:lnTo>
                  <a:lnTo>
                    <a:pt x="28529" y="18795"/>
                  </a:lnTo>
                  <a:lnTo>
                    <a:pt x="29142" y="18359"/>
                  </a:lnTo>
                  <a:lnTo>
                    <a:pt x="29736" y="17924"/>
                  </a:lnTo>
                  <a:lnTo>
                    <a:pt x="30290" y="17449"/>
                  </a:lnTo>
                  <a:lnTo>
                    <a:pt x="30824" y="16994"/>
                  </a:lnTo>
                  <a:lnTo>
                    <a:pt x="31318" y="16500"/>
                  </a:lnTo>
                  <a:lnTo>
                    <a:pt x="31793" y="16005"/>
                  </a:lnTo>
                  <a:lnTo>
                    <a:pt x="32209" y="15491"/>
                  </a:lnTo>
                  <a:lnTo>
                    <a:pt x="32624" y="14976"/>
                  </a:lnTo>
                  <a:lnTo>
                    <a:pt x="32980" y="14442"/>
                  </a:lnTo>
                  <a:lnTo>
                    <a:pt x="33317" y="13908"/>
                  </a:lnTo>
                  <a:lnTo>
                    <a:pt x="33594" y="13374"/>
                  </a:lnTo>
                  <a:lnTo>
                    <a:pt x="33851" y="12820"/>
                  </a:lnTo>
                  <a:lnTo>
                    <a:pt x="34068" y="12266"/>
                  </a:lnTo>
                  <a:lnTo>
                    <a:pt x="34246" y="11712"/>
                  </a:lnTo>
                  <a:lnTo>
                    <a:pt x="34385" y="11138"/>
                  </a:lnTo>
                  <a:lnTo>
                    <a:pt x="34484" y="10565"/>
                  </a:lnTo>
                  <a:lnTo>
                    <a:pt x="34523" y="10011"/>
                  </a:lnTo>
                  <a:lnTo>
                    <a:pt x="34543" y="9437"/>
                  </a:lnTo>
                  <a:lnTo>
                    <a:pt x="34504" y="8863"/>
                  </a:lnTo>
                  <a:lnTo>
                    <a:pt x="34425" y="8290"/>
                  </a:lnTo>
                  <a:lnTo>
                    <a:pt x="34306" y="7736"/>
                  </a:lnTo>
                  <a:lnTo>
                    <a:pt x="34128" y="7182"/>
                  </a:lnTo>
                  <a:lnTo>
                    <a:pt x="33930" y="6647"/>
                  </a:lnTo>
                  <a:lnTo>
                    <a:pt x="33673" y="6133"/>
                  </a:lnTo>
                  <a:lnTo>
                    <a:pt x="33376" y="5639"/>
                  </a:lnTo>
                  <a:lnTo>
                    <a:pt x="33059" y="5164"/>
                  </a:lnTo>
                  <a:lnTo>
                    <a:pt x="32684" y="4709"/>
                  </a:lnTo>
                  <a:lnTo>
                    <a:pt x="32288" y="4254"/>
                  </a:lnTo>
                  <a:lnTo>
                    <a:pt x="31853" y="3838"/>
                  </a:lnTo>
                  <a:lnTo>
                    <a:pt x="31398" y="3423"/>
                  </a:lnTo>
                  <a:lnTo>
                    <a:pt x="30903" y="3047"/>
                  </a:lnTo>
                  <a:lnTo>
                    <a:pt x="30369" y="2671"/>
                  </a:lnTo>
                  <a:lnTo>
                    <a:pt x="29815" y="2335"/>
                  </a:lnTo>
                  <a:lnTo>
                    <a:pt x="29221" y="2018"/>
                  </a:lnTo>
                  <a:lnTo>
                    <a:pt x="28608" y="1721"/>
                  </a:lnTo>
                  <a:lnTo>
                    <a:pt x="27975" y="1444"/>
                  </a:lnTo>
                  <a:lnTo>
                    <a:pt x="27322" y="1187"/>
                  </a:lnTo>
                  <a:lnTo>
                    <a:pt x="26630" y="950"/>
                  </a:lnTo>
                  <a:lnTo>
                    <a:pt x="25917" y="732"/>
                  </a:lnTo>
                  <a:lnTo>
                    <a:pt x="25205" y="554"/>
                  </a:lnTo>
                  <a:lnTo>
                    <a:pt x="24453" y="396"/>
                  </a:lnTo>
                  <a:lnTo>
                    <a:pt x="23682" y="257"/>
                  </a:lnTo>
                  <a:lnTo>
                    <a:pt x="22891" y="158"/>
                  </a:lnTo>
                  <a:lnTo>
                    <a:pt x="22099" y="79"/>
                  </a:lnTo>
                  <a:lnTo>
                    <a:pt x="21288" y="20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fill="none" h="22851" w="34544">
                  <a:moveTo>
                    <a:pt x="34425" y="8290"/>
                  </a:moveTo>
                  <a:lnTo>
                    <a:pt x="34425" y="8290"/>
                  </a:lnTo>
                  <a:lnTo>
                    <a:pt x="34504" y="8863"/>
                  </a:lnTo>
                  <a:lnTo>
                    <a:pt x="34543" y="9437"/>
                  </a:lnTo>
                  <a:lnTo>
                    <a:pt x="34523" y="10011"/>
                  </a:lnTo>
                  <a:lnTo>
                    <a:pt x="34484" y="10565"/>
                  </a:lnTo>
                  <a:lnTo>
                    <a:pt x="34385" y="11138"/>
                  </a:lnTo>
                  <a:lnTo>
                    <a:pt x="34246" y="11712"/>
                  </a:lnTo>
                  <a:lnTo>
                    <a:pt x="34068" y="12266"/>
                  </a:lnTo>
                  <a:lnTo>
                    <a:pt x="33851" y="12820"/>
                  </a:lnTo>
                  <a:lnTo>
                    <a:pt x="33594" y="13374"/>
                  </a:lnTo>
                  <a:lnTo>
                    <a:pt x="33317" y="13908"/>
                  </a:lnTo>
                  <a:lnTo>
                    <a:pt x="32980" y="14442"/>
                  </a:lnTo>
                  <a:lnTo>
                    <a:pt x="32624" y="14976"/>
                  </a:lnTo>
                  <a:lnTo>
                    <a:pt x="32209" y="15491"/>
                  </a:lnTo>
                  <a:lnTo>
                    <a:pt x="31793" y="16005"/>
                  </a:lnTo>
                  <a:lnTo>
                    <a:pt x="31318" y="16500"/>
                  </a:lnTo>
                  <a:lnTo>
                    <a:pt x="30824" y="16994"/>
                  </a:lnTo>
                  <a:lnTo>
                    <a:pt x="30290" y="17449"/>
                  </a:lnTo>
                  <a:lnTo>
                    <a:pt x="29736" y="17924"/>
                  </a:lnTo>
                  <a:lnTo>
                    <a:pt x="29142" y="18359"/>
                  </a:lnTo>
                  <a:lnTo>
                    <a:pt x="28529" y="18795"/>
                  </a:lnTo>
                  <a:lnTo>
                    <a:pt x="27876" y="19210"/>
                  </a:lnTo>
                  <a:lnTo>
                    <a:pt x="27203" y="19606"/>
                  </a:lnTo>
                  <a:lnTo>
                    <a:pt x="26511" y="19982"/>
                  </a:lnTo>
                  <a:lnTo>
                    <a:pt x="25799" y="20338"/>
                  </a:lnTo>
                  <a:lnTo>
                    <a:pt x="25047" y="20674"/>
                  </a:lnTo>
                  <a:lnTo>
                    <a:pt x="24295" y="20991"/>
                  </a:lnTo>
                  <a:lnTo>
                    <a:pt x="23504" y="21288"/>
                  </a:lnTo>
                  <a:lnTo>
                    <a:pt x="22693" y="21564"/>
                  </a:lnTo>
                  <a:lnTo>
                    <a:pt x="21862" y="21822"/>
                  </a:lnTo>
                  <a:lnTo>
                    <a:pt x="21011" y="22039"/>
                  </a:lnTo>
                  <a:lnTo>
                    <a:pt x="20160" y="22237"/>
                  </a:lnTo>
                  <a:lnTo>
                    <a:pt x="19270" y="22415"/>
                  </a:lnTo>
                  <a:lnTo>
                    <a:pt x="19270" y="22415"/>
                  </a:lnTo>
                  <a:lnTo>
                    <a:pt x="18400" y="22573"/>
                  </a:lnTo>
                  <a:lnTo>
                    <a:pt x="17509" y="22692"/>
                  </a:lnTo>
                  <a:lnTo>
                    <a:pt x="16639" y="22771"/>
                  </a:lnTo>
                  <a:lnTo>
                    <a:pt x="15788" y="22831"/>
                  </a:lnTo>
                  <a:lnTo>
                    <a:pt x="14918" y="22850"/>
                  </a:lnTo>
                  <a:lnTo>
                    <a:pt x="14087" y="22850"/>
                  </a:lnTo>
                  <a:lnTo>
                    <a:pt x="13256" y="22831"/>
                  </a:lnTo>
                  <a:lnTo>
                    <a:pt x="12445" y="22771"/>
                  </a:lnTo>
                  <a:lnTo>
                    <a:pt x="11634" y="22692"/>
                  </a:lnTo>
                  <a:lnTo>
                    <a:pt x="10862" y="22593"/>
                  </a:lnTo>
                  <a:lnTo>
                    <a:pt x="10090" y="22455"/>
                  </a:lnTo>
                  <a:lnTo>
                    <a:pt x="9339" y="22296"/>
                  </a:lnTo>
                  <a:lnTo>
                    <a:pt x="8607" y="22118"/>
                  </a:lnTo>
                  <a:lnTo>
                    <a:pt x="7914" y="21901"/>
                  </a:lnTo>
                  <a:lnTo>
                    <a:pt x="7222" y="21663"/>
                  </a:lnTo>
                  <a:lnTo>
                    <a:pt x="6549" y="21426"/>
                  </a:lnTo>
                  <a:lnTo>
                    <a:pt x="5916" y="21129"/>
                  </a:lnTo>
                  <a:lnTo>
                    <a:pt x="5303" y="20832"/>
                  </a:lnTo>
                  <a:lnTo>
                    <a:pt x="4729" y="20516"/>
                  </a:lnTo>
                  <a:lnTo>
                    <a:pt x="4175" y="20180"/>
                  </a:lnTo>
                  <a:lnTo>
                    <a:pt x="3641" y="19804"/>
                  </a:lnTo>
                  <a:lnTo>
                    <a:pt x="3146" y="19428"/>
                  </a:lnTo>
                  <a:lnTo>
                    <a:pt x="2672" y="19012"/>
                  </a:lnTo>
                  <a:lnTo>
                    <a:pt x="2236" y="18597"/>
                  </a:lnTo>
                  <a:lnTo>
                    <a:pt x="1841" y="18142"/>
                  </a:lnTo>
                  <a:lnTo>
                    <a:pt x="1485" y="17687"/>
                  </a:lnTo>
                  <a:lnTo>
                    <a:pt x="1148" y="17212"/>
                  </a:lnTo>
                  <a:lnTo>
                    <a:pt x="871" y="16717"/>
                  </a:lnTo>
                  <a:lnTo>
                    <a:pt x="614" y="16203"/>
                  </a:lnTo>
                  <a:lnTo>
                    <a:pt x="416" y="15669"/>
                  </a:lnTo>
                  <a:lnTo>
                    <a:pt x="238" y="15115"/>
                  </a:lnTo>
                  <a:lnTo>
                    <a:pt x="119" y="14561"/>
                  </a:lnTo>
                  <a:lnTo>
                    <a:pt x="119" y="14561"/>
                  </a:lnTo>
                  <a:lnTo>
                    <a:pt x="40" y="13987"/>
                  </a:lnTo>
                  <a:lnTo>
                    <a:pt x="1" y="13414"/>
                  </a:lnTo>
                  <a:lnTo>
                    <a:pt x="1" y="12840"/>
                  </a:lnTo>
                  <a:lnTo>
                    <a:pt x="60" y="12286"/>
                  </a:lnTo>
                  <a:lnTo>
                    <a:pt x="159" y="11712"/>
                  </a:lnTo>
                  <a:lnTo>
                    <a:pt x="298" y="11138"/>
                  </a:lnTo>
                  <a:lnTo>
                    <a:pt x="456" y="10584"/>
                  </a:lnTo>
                  <a:lnTo>
                    <a:pt x="673" y="10031"/>
                  </a:lnTo>
                  <a:lnTo>
                    <a:pt x="931" y="9477"/>
                  </a:lnTo>
                  <a:lnTo>
                    <a:pt x="1227" y="8942"/>
                  </a:lnTo>
                  <a:lnTo>
                    <a:pt x="1564" y="8408"/>
                  </a:lnTo>
                  <a:lnTo>
                    <a:pt x="1920" y="7874"/>
                  </a:lnTo>
                  <a:lnTo>
                    <a:pt x="2315" y="7360"/>
                  </a:lnTo>
                  <a:lnTo>
                    <a:pt x="2751" y="6845"/>
                  </a:lnTo>
                  <a:lnTo>
                    <a:pt x="3226" y="6351"/>
                  </a:lnTo>
                  <a:lnTo>
                    <a:pt x="3720" y="5856"/>
                  </a:lnTo>
                  <a:lnTo>
                    <a:pt x="4254" y="5401"/>
                  </a:lnTo>
                  <a:lnTo>
                    <a:pt x="4808" y="4926"/>
                  </a:lnTo>
                  <a:lnTo>
                    <a:pt x="5402" y="4491"/>
                  </a:lnTo>
                  <a:lnTo>
                    <a:pt x="6015" y="4056"/>
                  </a:lnTo>
                  <a:lnTo>
                    <a:pt x="6648" y="3640"/>
                  </a:lnTo>
                  <a:lnTo>
                    <a:pt x="7321" y="3245"/>
                  </a:lnTo>
                  <a:lnTo>
                    <a:pt x="8013" y="2869"/>
                  </a:lnTo>
                  <a:lnTo>
                    <a:pt x="8745" y="2513"/>
                  </a:lnTo>
                  <a:lnTo>
                    <a:pt x="9477" y="2176"/>
                  </a:lnTo>
                  <a:lnTo>
                    <a:pt x="10249" y="1860"/>
                  </a:lnTo>
                  <a:lnTo>
                    <a:pt x="11040" y="1563"/>
                  </a:lnTo>
                  <a:lnTo>
                    <a:pt x="11851" y="1286"/>
                  </a:lnTo>
                  <a:lnTo>
                    <a:pt x="12662" y="1029"/>
                  </a:lnTo>
                  <a:lnTo>
                    <a:pt x="13513" y="811"/>
                  </a:lnTo>
                  <a:lnTo>
                    <a:pt x="14384" y="613"/>
                  </a:lnTo>
                  <a:lnTo>
                    <a:pt x="15254" y="435"/>
                  </a:lnTo>
                  <a:lnTo>
                    <a:pt x="15254" y="435"/>
                  </a:lnTo>
                  <a:lnTo>
                    <a:pt x="16144" y="277"/>
                  </a:lnTo>
                  <a:lnTo>
                    <a:pt x="17035" y="158"/>
                  </a:lnTo>
                  <a:lnTo>
                    <a:pt x="17905" y="79"/>
                  </a:lnTo>
                  <a:lnTo>
                    <a:pt x="18756" y="20"/>
                  </a:lnTo>
                  <a:lnTo>
                    <a:pt x="19606" y="0"/>
                  </a:lnTo>
                  <a:lnTo>
                    <a:pt x="20457" y="0"/>
                  </a:lnTo>
                  <a:lnTo>
                    <a:pt x="21288" y="20"/>
                  </a:lnTo>
                  <a:lnTo>
                    <a:pt x="22099" y="79"/>
                  </a:lnTo>
                  <a:lnTo>
                    <a:pt x="22891" y="158"/>
                  </a:lnTo>
                  <a:lnTo>
                    <a:pt x="23682" y="257"/>
                  </a:lnTo>
                  <a:lnTo>
                    <a:pt x="24453" y="396"/>
                  </a:lnTo>
                  <a:lnTo>
                    <a:pt x="25205" y="554"/>
                  </a:lnTo>
                  <a:lnTo>
                    <a:pt x="25917" y="732"/>
                  </a:lnTo>
                  <a:lnTo>
                    <a:pt x="26630" y="950"/>
                  </a:lnTo>
                  <a:lnTo>
                    <a:pt x="27322" y="1187"/>
                  </a:lnTo>
                  <a:lnTo>
                    <a:pt x="27975" y="1444"/>
                  </a:lnTo>
                  <a:lnTo>
                    <a:pt x="28608" y="1721"/>
                  </a:lnTo>
                  <a:lnTo>
                    <a:pt x="29221" y="2018"/>
                  </a:lnTo>
                  <a:lnTo>
                    <a:pt x="29815" y="2335"/>
                  </a:lnTo>
                  <a:lnTo>
                    <a:pt x="30369" y="2671"/>
                  </a:lnTo>
                  <a:lnTo>
                    <a:pt x="30903" y="3047"/>
                  </a:lnTo>
                  <a:lnTo>
                    <a:pt x="31398" y="3423"/>
                  </a:lnTo>
                  <a:lnTo>
                    <a:pt x="31853" y="3838"/>
                  </a:lnTo>
                  <a:lnTo>
                    <a:pt x="32288" y="4254"/>
                  </a:lnTo>
                  <a:lnTo>
                    <a:pt x="32684" y="4709"/>
                  </a:lnTo>
                  <a:lnTo>
                    <a:pt x="33059" y="5164"/>
                  </a:lnTo>
                  <a:lnTo>
                    <a:pt x="33376" y="5639"/>
                  </a:lnTo>
                  <a:lnTo>
                    <a:pt x="33673" y="6133"/>
                  </a:lnTo>
                  <a:lnTo>
                    <a:pt x="33930" y="6647"/>
                  </a:lnTo>
                  <a:lnTo>
                    <a:pt x="34128" y="7182"/>
                  </a:lnTo>
                  <a:lnTo>
                    <a:pt x="34306" y="7736"/>
                  </a:lnTo>
                  <a:lnTo>
                    <a:pt x="34425" y="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h="6886" w="8369">
                  <a:moveTo>
                    <a:pt x="3245" y="1"/>
                  </a:moveTo>
                  <a:lnTo>
                    <a:pt x="2928" y="21"/>
                  </a:lnTo>
                  <a:lnTo>
                    <a:pt x="2611" y="60"/>
                  </a:lnTo>
                  <a:lnTo>
                    <a:pt x="2315" y="120"/>
                  </a:lnTo>
                  <a:lnTo>
                    <a:pt x="2018" y="219"/>
                  </a:lnTo>
                  <a:lnTo>
                    <a:pt x="1741" y="317"/>
                  </a:lnTo>
                  <a:lnTo>
                    <a:pt x="1484" y="456"/>
                  </a:lnTo>
                  <a:lnTo>
                    <a:pt x="1246" y="594"/>
                  </a:lnTo>
                  <a:lnTo>
                    <a:pt x="1029" y="772"/>
                  </a:lnTo>
                  <a:lnTo>
                    <a:pt x="811" y="970"/>
                  </a:lnTo>
                  <a:lnTo>
                    <a:pt x="633" y="1168"/>
                  </a:lnTo>
                  <a:lnTo>
                    <a:pt x="455" y="1406"/>
                  </a:lnTo>
                  <a:lnTo>
                    <a:pt x="317" y="1643"/>
                  </a:lnTo>
                  <a:lnTo>
                    <a:pt x="198" y="1920"/>
                  </a:lnTo>
                  <a:lnTo>
                    <a:pt x="99" y="2217"/>
                  </a:lnTo>
                  <a:lnTo>
                    <a:pt x="40" y="2513"/>
                  </a:lnTo>
                  <a:lnTo>
                    <a:pt x="0" y="2830"/>
                  </a:lnTo>
                  <a:lnTo>
                    <a:pt x="20" y="3166"/>
                  </a:lnTo>
                  <a:lnTo>
                    <a:pt x="59" y="3463"/>
                  </a:lnTo>
                  <a:lnTo>
                    <a:pt x="139" y="3760"/>
                  </a:lnTo>
                  <a:lnTo>
                    <a:pt x="277" y="4037"/>
                  </a:lnTo>
                  <a:lnTo>
                    <a:pt x="435" y="4294"/>
                  </a:lnTo>
                  <a:lnTo>
                    <a:pt x="633" y="4531"/>
                  </a:lnTo>
                  <a:lnTo>
                    <a:pt x="871" y="4749"/>
                  </a:lnTo>
                  <a:lnTo>
                    <a:pt x="1108" y="4967"/>
                  </a:lnTo>
                  <a:lnTo>
                    <a:pt x="1385" y="5164"/>
                  </a:lnTo>
                  <a:lnTo>
                    <a:pt x="1701" y="5343"/>
                  </a:lnTo>
                  <a:lnTo>
                    <a:pt x="2018" y="5521"/>
                  </a:lnTo>
                  <a:lnTo>
                    <a:pt x="2335" y="5679"/>
                  </a:lnTo>
                  <a:lnTo>
                    <a:pt x="2691" y="5817"/>
                  </a:lnTo>
                  <a:lnTo>
                    <a:pt x="3047" y="5956"/>
                  </a:lnTo>
                  <a:lnTo>
                    <a:pt x="3403" y="6075"/>
                  </a:lnTo>
                  <a:lnTo>
                    <a:pt x="3759" y="6193"/>
                  </a:lnTo>
                  <a:lnTo>
                    <a:pt x="4491" y="6391"/>
                  </a:lnTo>
                  <a:lnTo>
                    <a:pt x="5203" y="6530"/>
                  </a:lnTo>
                  <a:lnTo>
                    <a:pt x="5856" y="6648"/>
                  </a:lnTo>
                  <a:lnTo>
                    <a:pt x="6450" y="6747"/>
                  </a:lnTo>
                  <a:lnTo>
                    <a:pt x="7340" y="6846"/>
                  </a:lnTo>
                  <a:lnTo>
                    <a:pt x="7696" y="6886"/>
                  </a:lnTo>
                  <a:lnTo>
                    <a:pt x="7993" y="5916"/>
                  </a:lnTo>
                  <a:lnTo>
                    <a:pt x="7557" y="5877"/>
                  </a:lnTo>
                  <a:lnTo>
                    <a:pt x="7122" y="5857"/>
                  </a:lnTo>
                  <a:lnTo>
                    <a:pt x="6707" y="5798"/>
                  </a:lnTo>
                  <a:lnTo>
                    <a:pt x="6311" y="5738"/>
                  </a:lnTo>
                  <a:lnTo>
                    <a:pt x="5915" y="5659"/>
                  </a:lnTo>
                  <a:lnTo>
                    <a:pt x="5559" y="5580"/>
                  </a:lnTo>
                  <a:lnTo>
                    <a:pt x="5203" y="5501"/>
                  </a:lnTo>
                  <a:lnTo>
                    <a:pt x="4867" y="5382"/>
                  </a:lnTo>
                  <a:lnTo>
                    <a:pt x="4550" y="5283"/>
                  </a:lnTo>
                  <a:lnTo>
                    <a:pt x="4254" y="5164"/>
                  </a:lnTo>
                  <a:lnTo>
                    <a:pt x="3977" y="5046"/>
                  </a:lnTo>
                  <a:lnTo>
                    <a:pt x="3719" y="4907"/>
                  </a:lnTo>
                  <a:lnTo>
                    <a:pt x="3462" y="4769"/>
                  </a:lnTo>
                  <a:lnTo>
                    <a:pt x="3245" y="4630"/>
                  </a:lnTo>
                  <a:lnTo>
                    <a:pt x="3047" y="4472"/>
                  </a:lnTo>
                  <a:lnTo>
                    <a:pt x="2869" y="4314"/>
                  </a:lnTo>
                  <a:lnTo>
                    <a:pt x="2691" y="4156"/>
                  </a:lnTo>
                  <a:lnTo>
                    <a:pt x="2552" y="3997"/>
                  </a:lnTo>
                  <a:lnTo>
                    <a:pt x="2433" y="3839"/>
                  </a:lnTo>
                  <a:lnTo>
                    <a:pt x="2335" y="3681"/>
                  </a:lnTo>
                  <a:lnTo>
                    <a:pt x="2255" y="3522"/>
                  </a:lnTo>
                  <a:lnTo>
                    <a:pt x="2196" y="3344"/>
                  </a:lnTo>
                  <a:lnTo>
                    <a:pt x="2176" y="3186"/>
                  </a:lnTo>
                  <a:lnTo>
                    <a:pt x="2156" y="3028"/>
                  </a:lnTo>
                  <a:lnTo>
                    <a:pt x="2176" y="2850"/>
                  </a:lnTo>
                  <a:lnTo>
                    <a:pt x="2216" y="2692"/>
                  </a:lnTo>
                  <a:lnTo>
                    <a:pt x="2275" y="2533"/>
                  </a:lnTo>
                  <a:lnTo>
                    <a:pt x="2354" y="2375"/>
                  </a:lnTo>
                  <a:lnTo>
                    <a:pt x="2473" y="2236"/>
                  </a:lnTo>
                  <a:lnTo>
                    <a:pt x="2611" y="2078"/>
                  </a:lnTo>
                  <a:lnTo>
                    <a:pt x="2770" y="1940"/>
                  </a:lnTo>
                  <a:lnTo>
                    <a:pt x="2948" y="1801"/>
                  </a:lnTo>
                  <a:lnTo>
                    <a:pt x="3165" y="1683"/>
                  </a:lnTo>
                  <a:lnTo>
                    <a:pt x="3363" y="1584"/>
                  </a:lnTo>
                  <a:lnTo>
                    <a:pt x="3561" y="1504"/>
                  </a:lnTo>
                  <a:lnTo>
                    <a:pt x="3779" y="1465"/>
                  </a:lnTo>
                  <a:lnTo>
                    <a:pt x="3996" y="1425"/>
                  </a:lnTo>
                  <a:lnTo>
                    <a:pt x="4194" y="1406"/>
                  </a:lnTo>
                  <a:lnTo>
                    <a:pt x="4412" y="1406"/>
                  </a:lnTo>
                  <a:lnTo>
                    <a:pt x="4610" y="1425"/>
                  </a:lnTo>
                  <a:lnTo>
                    <a:pt x="4827" y="1445"/>
                  </a:lnTo>
                  <a:lnTo>
                    <a:pt x="5025" y="1485"/>
                  </a:lnTo>
                  <a:lnTo>
                    <a:pt x="5421" y="1603"/>
                  </a:lnTo>
                  <a:lnTo>
                    <a:pt x="5816" y="1762"/>
                  </a:lnTo>
                  <a:lnTo>
                    <a:pt x="6173" y="1960"/>
                  </a:lnTo>
                  <a:lnTo>
                    <a:pt x="6509" y="2157"/>
                  </a:lnTo>
                  <a:lnTo>
                    <a:pt x="6825" y="2355"/>
                  </a:lnTo>
                  <a:lnTo>
                    <a:pt x="7102" y="2553"/>
                  </a:lnTo>
                  <a:lnTo>
                    <a:pt x="7340" y="2751"/>
                  </a:lnTo>
                  <a:lnTo>
                    <a:pt x="7676" y="3048"/>
                  </a:lnTo>
                  <a:lnTo>
                    <a:pt x="7795" y="3147"/>
                  </a:lnTo>
                  <a:lnTo>
                    <a:pt x="8369" y="2929"/>
                  </a:lnTo>
                  <a:lnTo>
                    <a:pt x="8111" y="2553"/>
                  </a:lnTo>
                  <a:lnTo>
                    <a:pt x="7834" y="2197"/>
                  </a:lnTo>
                  <a:lnTo>
                    <a:pt x="7538" y="1880"/>
                  </a:lnTo>
                  <a:lnTo>
                    <a:pt x="7221" y="1584"/>
                  </a:lnTo>
                  <a:lnTo>
                    <a:pt x="6924" y="1326"/>
                  </a:lnTo>
                  <a:lnTo>
                    <a:pt x="6588" y="1069"/>
                  </a:lnTo>
                  <a:lnTo>
                    <a:pt x="6271" y="852"/>
                  </a:lnTo>
                  <a:lnTo>
                    <a:pt x="5935" y="674"/>
                  </a:lnTo>
                  <a:lnTo>
                    <a:pt x="5599" y="496"/>
                  </a:lnTo>
                  <a:lnTo>
                    <a:pt x="5263" y="357"/>
                  </a:lnTo>
                  <a:lnTo>
                    <a:pt x="4906" y="238"/>
                  </a:lnTo>
                  <a:lnTo>
                    <a:pt x="4570" y="139"/>
                  </a:lnTo>
                  <a:lnTo>
                    <a:pt x="4234" y="60"/>
                  </a:lnTo>
                  <a:lnTo>
                    <a:pt x="3897" y="21"/>
                  </a:lnTo>
                  <a:lnTo>
                    <a:pt x="3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fill="none" h="6886" w="8369">
                  <a:moveTo>
                    <a:pt x="7795" y="3147"/>
                  </a:moveTo>
                  <a:lnTo>
                    <a:pt x="7795" y="3147"/>
                  </a:lnTo>
                  <a:lnTo>
                    <a:pt x="7676" y="3048"/>
                  </a:lnTo>
                  <a:lnTo>
                    <a:pt x="7340" y="2751"/>
                  </a:lnTo>
                  <a:lnTo>
                    <a:pt x="7102" y="2553"/>
                  </a:lnTo>
                  <a:lnTo>
                    <a:pt x="6825" y="2355"/>
                  </a:lnTo>
                  <a:lnTo>
                    <a:pt x="6509" y="2157"/>
                  </a:lnTo>
                  <a:lnTo>
                    <a:pt x="6173" y="1960"/>
                  </a:lnTo>
                  <a:lnTo>
                    <a:pt x="5816" y="1762"/>
                  </a:lnTo>
                  <a:lnTo>
                    <a:pt x="5421" y="1603"/>
                  </a:lnTo>
                  <a:lnTo>
                    <a:pt x="5025" y="1485"/>
                  </a:lnTo>
                  <a:lnTo>
                    <a:pt x="4827" y="1445"/>
                  </a:lnTo>
                  <a:lnTo>
                    <a:pt x="4610" y="1425"/>
                  </a:lnTo>
                  <a:lnTo>
                    <a:pt x="4412" y="1406"/>
                  </a:lnTo>
                  <a:lnTo>
                    <a:pt x="4194" y="1406"/>
                  </a:lnTo>
                  <a:lnTo>
                    <a:pt x="3996" y="1425"/>
                  </a:lnTo>
                  <a:lnTo>
                    <a:pt x="3779" y="1465"/>
                  </a:lnTo>
                  <a:lnTo>
                    <a:pt x="3561" y="1504"/>
                  </a:lnTo>
                  <a:lnTo>
                    <a:pt x="3363" y="1584"/>
                  </a:lnTo>
                  <a:lnTo>
                    <a:pt x="3165" y="1683"/>
                  </a:lnTo>
                  <a:lnTo>
                    <a:pt x="2948" y="1801"/>
                  </a:lnTo>
                  <a:lnTo>
                    <a:pt x="2948" y="1801"/>
                  </a:lnTo>
                  <a:lnTo>
                    <a:pt x="2770" y="1940"/>
                  </a:lnTo>
                  <a:lnTo>
                    <a:pt x="2611" y="2078"/>
                  </a:lnTo>
                  <a:lnTo>
                    <a:pt x="2473" y="2236"/>
                  </a:lnTo>
                  <a:lnTo>
                    <a:pt x="2354" y="2375"/>
                  </a:lnTo>
                  <a:lnTo>
                    <a:pt x="2275" y="2533"/>
                  </a:lnTo>
                  <a:lnTo>
                    <a:pt x="2216" y="2692"/>
                  </a:lnTo>
                  <a:lnTo>
                    <a:pt x="2176" y="2850"/>
                  </a:lnTo>
                  <a:lnTo>
                    <a:pt x="2156" y="3028"/>
                  </a:lnTo>
                  <a:lnTo>
                    <a:pt x="2176" y="3186"/>
                  </a:lnTo>
                  <a:lnTo>
                    <a:pt x="2196" y="3344"/>
                  </a:lnTo>
                  <a:lnTo>
                    <a:pt x="2255" y="3522"/>
                  </a:lnTo>
                  <a:lnTo>
                    <a:pt x="2335" y="3681"/>
                  </a:lnTo>
                  <a:lnTo>
                    <a:pt x="2433" y="3839"/>
                  </a:lnTo>
                  <a:lnTo>
                    <a:pt x="2552" y="3997"/>
                  </a:lnTo>
                  <a:lnTo>
                    <a:pt x="2691" y="4156"/>
                  </a:lnTo>
                  <a:lnTo>
                    <a:pt x="2869" y="4314"/>
                  </a:lnTo>
                  <a:lnTo>
                    <a:pt x="3047" y="4472"/>
                  </a:lnTo>
                  <a:lnTo>
                    <a:pt x="3245" y="4630"/>
                  </a:lnTo>
                  <a:lnTo>
                    <a:pt x="3462" y="4769"/>
                  </a:lnTo>
                  <a:lnTo>
                    <a:pt x="3719" y="4907"/>
                  </a:lnTo>
                  <a:lnTo>
                    <a:pt x="3977" y="5046"/>
                  </a:lnTo>
                  <a:lnTo>
                    <a:pt x="4254" y="5164"/>
                  </a:lnTo>
                  <a:lnTo>
                    <a:pt x="4550" y="5283"/>
                  </a:lnTo>
                  <a:lnTo>
                    <a:pt x="4867" y="5382"/>
                  </a:lnTo>
                  <a:lnTo>
                    <a:pt x="5203" y="5501"/>
                  </a:lnTo>
                  <a:lnTo>
                    <a:pt x="5559" y="5580"/>
                  </a:lnTo>
                  <a:lnTo>
                    <a:pt x="5915" y="5659"/>
                  </a:lnTo>
                  <a:lnTo>
                    <a:pt x="6311" y="5738"/>
                  </a:lnTo>
                  <a:lnTo>
                    <a:pt x="6707" y="5798"/>
                  </a:lnTo>
                  <a:lnTo>
                    <a:pt x="7122" y="5857"/>
                  </a:lnTo>
                  <a:lnTo>
                    <a:pt x="7557" y="5877"/>
                  </a:lnTo>
                  <a:lnTo>
                    <a:pt x="7993" y="5916"/>
                  </a:lnTo>
                  <a:lnTo>
                    <a:pt x="7696" y="6886"/>
                  </a:lnTo>
                  <a:lnTo>
                    <a:pt x="7696" y="6886"/>
                  </a:lnTo>
                  <a:lnTo>
                    <a:pt x="7340" y="6846"/>
                  </a:lnTo>
                  <a:lnTo>
                    <a:pt x="6450" y="6747"/>
                  </a:lnTo>
                  <a:lnTo>
                    <a:pt x="5856" y="6648"/>
                  </a:lnTo>
                  <a:lnTo>
                    <a:pt x="5203" y="6530"/>
                  </a:lnTo>
                  <a:lnTo>
                    <a:pt x="4491" y="6391"/>
                  </a:lnTo>
                  <a:lnTo>
                    <a:pt x="3759" y="6193"/>
                  </a:lnTo>
                  <a:lnTo>
                    <a:pt x="3403" y="6075"/>
                  </a:lnTo>
                  <a:lnTo>
                    <a:pt x="3047" y="5956"/>
                  </a:lnTo>
                  <a:lnTo>
                    <a:pt x="2691" y="5817"/>
                  </a:lnTo>
                  <a:lnTo>
                    <a:pt x="2335" y="5679"/>
                  </a:lnTo>
                  <a:lnTo>
                    <a:pt x="2018" y="5521"/>
                  </a:lnTo>
                  <a:lnTo>
                    <a:pt x="1701" y="5343"/>
                  </a:lnTo>
                  <a:lnTo>
                    <a:pt x="1385" y="5164"/>
                  </a:lnTo>
                  <a:lnTo>
                    <a:pt x="1108" y="4967"/>
                  </a:lnTo>
                  <a:lnTo>
                    <a:pt x="871" y="4749"/>
                  </a:lnTo>
                  <a:lnTo>
                    <a:pt x="633" y="4531"/>
                  </a:lnTo>
                  <a:lnTo>
                    <a:pt x="435" y="4294"/>
                  </a:lnTo>
                  <a:lnTo>
                    <a:pt x="277" y="4037"/>
                  </a:lnTo>
                  <a:lnTo>
                    <a:pt x="139" y="3760"/>
                  </a:lnTo>
                  <a:lnTo>
                    <a:pt x="59" y="3463"/>
                  </a:lnTo>
                  <a:lnTo>
                    <a:pt x="20" y="3166"/>
                  </a:lnTo>
                  <a:lnTo>
                    <a:pt x="0" y="2830"/>
                  </a:lnTo>
                  <a:lnTo>
                    <a:pt x="0" y="2830"/>
                  </a:lnTo>
                  <a:lnTo>
                    <a:pt x="40" y="2513"/>
                  </a:lnTo>
                  <a:lnTo>
                    <a:pt x="99" y="2217"/>
                  </a:lnTo>
                  <a:lnTo>
                    <a:pt x="198" y="1920"/>
                  </a:lnTo>
                  <a:lnTo>
                    <a:pt x="317" y="1643"/>
                  </a:lnTo>
                  <a:lnTo>
                    <a:pt x="455" y="1406"/>
                  </a:lnTo>
                  <a:lnTo>
                    <a:pt x="633" y="1168"/>
                  </a:lnTo>
                  <a:lnTo>
                    <a:pt x="811" y="970"/>
                  </a:lnTo>
                  <a:lnTo>
                    <a:pt x="1029" y="772"/>
                  </a:lnTo>
                  <a:lnTo>
                    <a:pt x="1246" y="594"/>
                  </a:lnTo>
                  <a:lnTo>
                    <a:pt x="1484" y="456"/>
                  </a:lnTo>
                  <a:lnTo>
                    <a:pt x="1741" y="317"/>
                  </a:lnTo>
                  <a:lnTo>
                    <a:pt x="2018" y="219"/>
                  </a:lnTo>
                  <a:lnTo>
                    <a:pt x="2315" y="120"/>
                  </a:lnTo>
                  <a:lnTo>
                    <a:pt x="2611" y="60"/>
                  </a:lnTo>
                  <a:lnTo>
                    <a:pt x="2928" y="21"/>
                  </a:lnTo>
                  <a:lnTo>
                    <a:pt x="3245" y="1"/>
                  </a:lnTo>
                  <a:lnTo>
                    <a:pt x="3561" y="1"/>
                  </a:lnTo>
                  <a:lnTo>
                    <a:pt x="3897" y="21"/>
                  </a:lnTo>
                  <a:lnTo>
                    <a:pt x="4234" y="60"/>
                  </a:lnTo>
                  <a:lnTo>
                    <a:pt x="4570" y="139"/>
                  </a:lnTo>
                  <a:lnTo>
                    <a:pt x="4906" y="238"/>
                  </a:lnTo>
                  <a:lnTo>
                    <a:pt x="5263" y="357"/>
                  </a:lnTo>
                  <a:lnTo>
                    <a:pt x="5599" y="496"/>
                  </a:lnTo>
                  <a:lnTo>
                    <a:pt x="5935" y="674"/>
                  </a:lnTo>
                  <a:lnTo>
                    <a:pt x="6271" y="852"/>
                  </a:lnTo>
                  <a:lnTo>
                    <a:pt x="6588" y="1069"/>
                  </a:lnTo>
                  <a:lnTo>
                    <a:pt x="6924" y="1326"/>
                  </a:lnTo>
                  <a:lnTo>
                    <a:pt x="7221" y="1584"/>
                  </a:lnTo>
                  <a:lnTo>
                    <a:pt x="7538" y="1880"/>
                  </a:lnTo>
                  <a:lnTo>
                    <a:pt x="7834" y="2197"/>
                  </a:lnTo>
                  <a:lnTo>
                    <a:pt x="8111" y="2553"/>
                  </a:lnTo>
                  <a:lnTo>
                    <a:pt x="8369" y="2929"/>
                  </a:lnTo>
                  <a:lnTo>
                    <a:pt x="7795" y="31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5434475" y="2713550"/>
              <a:ext cx="505000" cy="129125"/>
            </a:xfrm>
            <a:custGeom>
              <a:rect b="b" l="l" r="r" t="t"/>
              <a:pathLst>
                <a:path extrusionOk="0" h="5165" w="20200">
                  <a:moveTo>
                    <a:pt x="20042" y="1"/>
                  </a:moveTo>
                  <a:lnTo>
                    <a:pt x="18894" y="693"/>
                  </a:lnTo>
                  <a:lnTo>
                    <a:pt x="17786" y="1326"/>
                  </a:lnTo>
                  <a:lnTo>
                    <a:pt x="16698" y="1900"/>
                  </a:lnTo>
                  <a:lnTo>
                    <a:pt x="15650" y="2395"/>
                  </a:lnTo>
                  <a:lnTo>
                    <a:pt x="14621" y="2850"/>
                  </a:lnTo>
                  <a:lnTo>
                    <a:pt x="13632" y="3245"/>
                  </a:lnTo>
                  <a:lnTo>
                    <a:pt x="12682" y="3602"/>
                  </a:lnTo>
                  <a:lnTo>
                    <a:pt x="11752" y="3898"/>
                  </a:lnTo>
                  <a:lnTo>
                    <a:pt x="10842" y="4136"/>
                  </a:lnTo>
                  <a:lnTo>
                    <a:pt x="9992" y="4353"/>
                  </a:lnTo>
                  <a:lnTo>
                    <a:pt x="9161" y="4512"/>
                  </a:lnTo>
                  <a:lnTo>
                    <a:pt x="8349" y="4650"/>
                  </a:lnTo>
                  <a:lnTo>
                    <a:pt x="7598" y="4729"/>
                  </a:lnTo>
                  <a:lnTo>
                    <a:pt x="6866" y="4808"/>
                  </a:lnTo>
                  <a:lnTo>
                    <a:pt x="6173" y="4828"/>
                  </a:lnTo>
                  <a:lnTo>
                    <a:pt x="5501" y="4848"/>
                  </a:lnTo>
                  <a:lnTo>
                    <a:pt x="4887" y="4828"/>
                  </a:lnTo>
                  <a:lnTo>
                    <a:pt x="4294" y="4808"/>
                  </a:lnTo>
                  <a:lnTo>
                    <a:pt x="3740" y="4749"/>
                  </a:lnTo>
                  <a:lnTo>
                    <a:pt x="3225" y="4690"/>
                  </a:lnTo>
                  <a:lnTo>
                    <a:pt x="2751" y="4611"/>
                  </a:lnTo>
                  <a:lnTo>
                    <a:pt x="2315" y="4531"/>
                  </a:lnTo>
                  <a:lnTo>
                    <a:pt x="1920" y="4432"/>
                  </a:lnTo>
                  <a:lnTo>
                    <a:pt x="1564" y="4334"/>
                  </a:lnTo>
                  <a:lnTo>
                    <a:pt x="970" y="4156"/>
                  </a:lnTo>
                  <a:lnTo>
                    <a:pt x="535" y="3997"/>
                  </a:lnTo>
                  <a:lnTo>
                    <a:pt x="258" y="3879"/>
                  </a:lnTo>
                  <a:lnTo>
                    <a:pt x="159" y="3819"/>
                  </a:lnTo>
                  <a:lnTo>
                    <a:pt x="1" y="4096"/>
                  </a:lnTo>
                  <a:lnTo>
                    <a:pt x="100" y="4156"/>
                  </a:lnTo>
                  <a:lnTo>
                    <a:pt x="396" y="4274"/>
                  </a:lnTo>
                  <a:lnTo>
                    <a:pt x="851" y="4452"/>
                  </a:lnTo>
                  <a:lnTo>
                    <a:pt x="1465" y="4650"/>
                  </a:lnTo>
                  <a:lnTo>
                    <a:pt x="1841" y="4749"/>
                  </a:lnTo>
                  <a:lnTo>
                    <a:pt x="2256" y="4828"/>
                  </a:lnTo>
                  <a:lnTo>
                    <a:pt x="2711" y="4927"/>
                  </a:lnTo>
                  <a:lnTo>
                    <a:pt x="3206" y="5006"/>
                  </a:lnTo>
                  <a:lnTo>
                    <a:pt x="3740" y="5066"/>
                  </a:lnTo>
                  <a:lnTo>
                    <a:pt x="4314" y="5125"/>
                  </a:lnTo>
                  <a:lnTo>
                    <a:pt x="4927" y="5145"/>
                  </a:lnTo>
                  <a:lnTo>
                    <a:pt x="5580" y="5164"/>
                  </a:lnTo>
                  <a:lnTo>
                    <a:pt x="6252" y="5145"/>
                  </a:lnTo>
                  <a:lnTo>
                    <a:pt x="6945" y="5105"/>
                  </a:lnTo>
                  <a:lnTo>
                    <a:pt x="7677" y="5046"/>
                  </a:lnTo>
                  <a:lnTo>
                    <a:pt x="8468" y="4947"/>
                  </a:lnTo>
                  <a:lnTo>
                    <a:pt x="9260" y="4808"/>
                  </a:lnTo>
                  <a:lnTo>
                    <a:pt x="10110" y="4650"/>
                  </a:lnTo>
                  <a:lnTo>
                    <a:pt x="10981" y="4432"/>
                  </a:lnTo>
                  <a:lnTo>
                    <a:pt x="11871" y="4175"/>
                  </a:lnTo>
                  <a:lnTo>
                    <a:pt x="12821" y="3879"/>
                  </a:lnTo>
                  <a:lnTo>
                    <a:pt x="13790" y="3542"/>
                  </a:lnTo>
                  <a:lnTo>
                    <a:pt x="14779" y="3147"/>
                  </a:lnTo>
                  <a:lnTo>
                    <a:pt x="15808" y="2692"/>
                  </a:lnTo>
                  <a:lnTo>
                    <a:pt x="16856" y="2177"/>
                  </a:lnTo>
                  <a:lnTo>
                    <a:pt x="17945" y="1603"/>
                  </a:lnTo>
                  <a:lnTo>
                    <a:pt x="19072" y="970"/>
                  </a:lnTo>
                  <a:lnTo>
                    <a:pt x="20200" y="278"/>
                  </a:lnTo>
                  <a:lnTo>
                    <a:pt x="2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5968650" y="2673500"/>
              <a:ext cx="316050" cy="263650"/>
            </a:xfrm>
            <a:custGeom>
              <a:rect b="b" l="l" r="r" t="t"/>
              <a:pathLst>
                <a:path extrusionOk="0" h="10546" w="12642">
                  <a:moveTo>
                    <a:pt x="9061" y="0"/>
                  </a:moveTo>
                  <a:lnTo>
                    <a:pt x="8626" y="475"/>
                  </a:lnTo>
                  <a:lnTo>
                    <a:pt x="8191" y="891"/>
                  </a:lnTo>
                  <a:lnTo>
                    <a:pt x="7775" y="1286"/>
                  </a:lnTo>
                  <a:lnTo>
                    <a:pt x="7340" y="1662"/>
                  </a:lnTo>
                  <a:lnTo>
                    <a:pt x="6925" y="1979"/>
                  </a:lnTo>
                  <a:lnTo>
                    <a:pt x="6509" y="2295"/>
                  </a:lnTo>
                  <a:lnTo>
                    <a:pt x="6113" y="2572"/>
                  </a:lnTo>
                  <a:lnTo>
                    <a:pt x="5698" y="2830"/>
                  </a:lnTo>
                  <a:lnTo>
                    <a:pt x="5302" y="3047"/>
                  </a:lnTo>
                  <a:lnTo>
                    <a:pt x="4926" y="3265"/>
                  </a:lnTo>
                  <a:lnTo>
                    <a:pt x="4550" y="3443"/>
                  </a:lnTo>
                  <a:lnTo>
                    <a:pt x="4175" y="3601"/>
                  </a:lnTo>
                  <a:lnTo>
                    <a:pt x="3818" y="3740"/>
                  </a:lnTo>
                  <a:lnTo>
                    <a:pt x="3462" y="3858"/>
                  </a:lnTo>
                  <a:lnTo>
                    <a:pt x="3126" y="3977"/>
                  </a:lnTo>
                  <a:lnTo>
                    <a:pt x="2809" y="4056"/>
                  </a:lnTo>
                  <a:lnTo>
                    <a:pt x="2196" y="4195"/>
                  </a:lnTo>
                  <a:lnTo>
                    <a:pt x="1662" y="4274"/>
                  </a:lnTo>
                  <a:lnTo>
                    <a:pt x="1167" y="4333"/>
                  </a:lnTo>
                  <a:lnTo>
                    <a:pt x="435" y="4333"/>
                  </a:lnTo>
                  <a:lnTo>
                    <a:pt x="198" y="4313"/>
                  </a:lnTo>
                  <a:lnTo>
                    <a:pt x="0" y="4294"/>
                  </a:lnTo>
                  <a:lnTo>
                    <a:pt x="0" y="4294"/>
                  </a:lnTo>
                  <a:lnTo>
                    <a:pt x="6845" y="10545"/>
                  </a:lnTo>
                  <a:lnTo>
                    <a:pt x="6905" y="10051"/>
                  </a:lnTo>
                  <a:lnTo>
                    <a:pt x="7004" y="9576"/>
                  </a:lnTo>
                  <a:lnTo>
                    <a:pt x="7122" y="9101"/>
                  </a:lnTo>
                  <a:lnTo>
                    <a:pt x="7261" y="8606"/>
                  </a:lnTo>
                  <a:lnTo>
                    <a:pt x="7439" y="8151"/>
                  </a:lnTo>
                  <a:lnTo>
                    <a:pt x="7617" y="7677"/>
                  </a:lnTo>
                  <a:lnTo>
                    <a:pt x="7795" y="7222"/>
                  </a:lnTo>
                  <a:lnTo>
                    <a:pt x="8013" y="6766"/>
                  </a:lnTo>
                  <a:lnTo>
                    <a:pt x="8230" y="6331"/>
                  </a:lnTo>
                  <a:lnTo>
                    <a:pt x="8468" y="5896"/>
                  </a:lnTo>
                  <a:lnTo>
                    <a:pt x="8705" y="5481"/>
                  </a:lnTo>
                  <a:lnTo>
                    <a:pt x="8962" y="5085"/>
                  </a:lnTo>
                  <a:lnTo>
                    <a:pt x="9457" y="4294"/>
                  </a:lnTo>
                  <a:lnTo>
                    <a:pt x="9971" y="3581"/>
                  </a:lnTo>
                  <a:lnTo>
                    <a:pt x="10486" y="2909"/>
                  </a:lnTo>
                  <a:lnTo>
                    <a:pt x="10980" y="2315"/>
                  </a:lnTo>
                  <a:lnTo>
                    <a:pt x="11415" y="1801"/>
                  </a:lnTo>
                  <a:lnTo>
                    <a:pt x="11831" y="1366"/>
                  </a:lnTo>
                  <a:lnTo>
                    <a:pt x="12424" y="752"/>
                  </a:lnTo>
                  <a:lnTo>
                    <a:pt x="12642" y="535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5617475" y="2984600"/>
              <a:ext cx="75700" cy="62825"/>
            </a:xfrm>
            <a:custGeom>
              <a:rect b="b" l="l" r="r" t="t"/>
              <a:pathLst>
                <a:path extrusionOk="0" h="2513" w="3028">
                  <a:moveTo>
                    <a:pt x="2256" y="0"/>
                  </a:moveTo>
                  <a:lnTo>
                    <a:pt x="1" y="2513"/>
                  </a:lnTo>
                  <a:lnTo>
                    <a:pt x="3028" y="1029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5845975" y="2943550"/>
              <a:ext cx="93025" cy="31675"/>
            </a:xfrm>
            <a:custGeom>
              <a:rect b="b" l="l" r="r" t="t"/>
              <a:pathLst>
                <a:path extrusionOk="0" h="1267" w="3721">
                  <a:moveTo>
                    <a:pt x="199" y="0"/>
                  </a:moveTo>
                  <a:lnTo>
                    <a:pt x="1" y="1267"/>
                  </a:lnTo>
                  <a:lnTo>
                    <a:pt x="3720" y="116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5596225" y="2650750"/>
              <a:ext cx="90025" cy="96475"/>
            </a:xfrm>
            <a:custGeom>
              <a:rect b="b" l="l" r="r" t="t"/>
              <a:pathLst>
                <a:path extrusionOk="0" h="3859" w="3601">
                  <a:moveTo>
                    <a:pt x="1701" y="0"/>
                  </a:moveTo>
                  <a:lnTo>
                    <a:pt x="1523" y="40"/>
                  </a:lnTo>
                  <a:lnTo>
                    <a:pt x="1345" y="80"/>
                  </a:lnTo>
                  <a:lnTo>
                    <a:pt x="1187" y="159"/>
                  </a:lnTo>
                  <a:lnTo>
                    <a:pt x="1029" y="238"/>
                  </a:lnTo>
                  <a:lnTo>
                    <a:pt x="871" y="337"/>
                  </a:lnTo>
                  <a:lnTo>
                    <a:pt x="732" y="436"/>
                  </a:lnTo>
                  <a:lnTo>
                    <a:pt x="594" y="574"/>
                  </a:lnTo>
                  <a:lnTo>
                    <a:pt x="475" y="713"/>
                  </a:lnTo>
                  <a:lnTo>
                    <a:pt x="356" y="851"/>
                  </a:lnTo>
                  <a:lnTo>
                    <a:pt x="257" y="1029"/>
                  </a:lnTo>
                  <a:lnTo>
                    <a:pt x="178" y="1187"/>
                  </a:lnTo>
                  <a:lnTo>
                    <a:pt x="99" y="1385"/>
                  </a:lnTo>
                  <a:lnTo>
                    <a:pt x="59" y="1583"/>
                  </a:lnTo>
                  <a:lnTo>
                    <a:pt x="20" y="1761"/>
                  </a:lnTo>
                  <a:lnTo>
                    <a:pt x="0" y="1959"/>
                  </a:lnTo>
                  <a:lnTo>
                    <a:pt x="0" y="2137"/>
                  </a:lnTo>
                  <a:lnTo>
                    <a:pt x="20" y="2335"/>
                  </a:lnTo>
                  <a:lnTo>
                    <a:pt x="59" y="2513"/>
                  </a:lnTo>
                  <a:lnTo>
                    <a:pt x="119" y="2691"/>
                  </a:lnTo>
                  <a:lnTo>
                    <a:pt x="178" y="2849"/>
                  </a:lnTo>
                  <a:lnTo>
                    <a:pt x="257" y="3008"/>
                  </a:lnTo>
                  <a:lnTo>
                    <a:pt x="356" y="3166"/>
                  </a:lnTo>
                  <a:lnTo>
                    <a:pt x="475" y="3304"/>
                  </a:lnTo>
                  <a:lnTo>
                    <a:pt x="594" y="3423"/>
                  </a:lnTo>
                  <a:lnTo>
                    <a:pt x="732" y="3542"/>
                  </a:lnTo>
                  <a:lnTo>
                    <a:pt x="871" y="3641"/>
                  </a:lnTo>
                  <a:lnTo>
                    <a:pt x="1029" y="3720"/>
                  </a:lnTo>
                  <a:lnTo>
                    <a:pt x="1207" y="3779"/>
                  </a:lnTo>
                  <a:lnTo>
                    <a:pt x="1385" y="3838"/>
                  </a:lnTo>
                  <a:lnTo>
                    <a:pt x="1563" y="3858"/>
                  </a:lnTo>
                  <a:lnTo>
                    <a:pt x="1919" y="3858"/>
                  </a:lnTo>
                  <a:lnTo>
                    <a:pt x="2097" y="3819"/>
                  </a:lnTo>
                  <a:lnTo>
                    <a:pt x="2255" y="3779"/>
                  </a:lnTo>
                  <a:lnTo>
                    <a:pt x="2433" y="3700"/>
                  </a:lnTo>
                  <a:lnTo>
                    <a:pt x="2592" y="3621"/>
                  </a:lnTo>
                  <a:lnTo>
                    <a:pt x="2730" y="3522"/>
                  </a:lnTo>
                  <a:lnTo>
                    <a:pt x="2888" y="3423"/>
                  </a:lnTo>
                  <a:lnTo>
                    <a:pt x="3007" y="3304"/>
                  </a:lnTo>
                  <a:lnTo>
                    <a:pt x="3146" y="3166"/>
                  </a:lnTo>
                  <a:lnTo>
                    <a:pt x="3245" y="3008"/>
                  </a:lnTo>
                  <a:lnTo>
                    <a:pt x="3343" y="2849"/>
                  </a:lnTo>
                  <a:lnTo>
                    <a:pt x="3442" y="2671"/>
                  </a:lnTo>
                  <a:lnTo>
                    <a:pt x="3502" y="2473"/>
                  </a:lnTo>
                  <a:lnTo>
                    <a:pt x="3561" y="2295"/>
                  </a:lnTo>
                  <a:lnTo>
                    <a:pt x="3581" y="2097"/>
                  </a:lnTo>
                  <a:lnTo>
                    <a:pt x="3601" y="1900"/>
                  </a:lnTo>
                  <a:lnTo>
                    <a:pt x="3601" y="1722"/>
                  </a:lnTo>
                  <a:lnTo>
                    <a:pt x="3581" y="1524"/>
                  </a:lnTo>
                  <a:lnTo>
                    <a:pt x="3541" y="1346"/>
                  </a:lnTo>
                  <a:lnTo>
                    <a:pt x="3502" y="1168"/>
                  </a:lnTo>
                  <a:lnTo>
                    <a:pt x="3423" y="1009"/>
                  </a:lnTo>
                  <a:lnTo>
                    <a:pt x="3343" y="851"/>
                  </a:lnTo>
                  <a:lnTo>
                    <a:pt x="3245" y="693"/>
                  </a:lnTo>
                  <a:lnTo>
                    <a:pt x="3146" y="554"/>
                  </a:lnTo>
                  <a:lnTo>
                    <a:pt x="3007" y="436"/>
                  </a:lnTo>
                  <a:lnTo>
                    <a:pt x="2888" y="317"/>
                  </a:lnTo>
                  <a:lnTo>
                    <a:pt x="2730" y="218"/>
                  </a:lnTo>
                  <a:lnTo>
                    <a:pt x="2572" y="139"/>
                  </a:lnTo>
                  <a:lnTo>
                    <a:pt x="2394" y="80"/>
                  </a:lnTo>
                  <a:lnTo>
                    <a:pt x="2216" y="40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5720350" y="2958375"/>
              <a:ext cx="98950" cy="187000"/>
            </a:xfrm>
            <a:custGeom>
              <a:rect b="b" l="l" r="r" t="t"/>
              <a:pathLst>
                <a:path extrusionOk="0" h="7480" w="3958">
                  <a:moveTo>
                    <a:pt x="3957" y="1"/>
                  </a:moveTo>
                  <a:lnTo>
                    <a:pt x="3938" y="60"/>
                  </a:lnTo>
                  <a:lnTo>
                    <a:pt x="3898" y="199"/>
                  </a:lnTo>
                  <a:lnTo>
                    <a:pt x="3799" y="436"/>
                  </a:lnTo>
                  <a:lnTo>
                    <a:pt x="3641" y="713"/>
                  </a:lnTo>
                  <a:lnTo>
                    <a:pt x="3542" y="871"/>
                  </a:lnTo>
                  <a:lnTo>
                    <a:pt x="3423" y="1030"/>
                  </a:lnTo>
                  <a:lnTo>
                    <a:pt x="3265" y="1188"/>
                  </a:lnTo>
                  <a:lnTo>
                    <a:pt x="3107" y="1346"/>
                  </a:lnTo>
                  <a:lnTo>
                    <a:pt x="2909" y="1485"/>
                  </a:lnTo>
                  <a:lnTo>
                    <a:pt x="2691" y="1643"/>
                  </a:lnTo>
                  <a:lnTo>
                    <a:pt x="2434" y="1762"/>
                  </a:lnTo>
                  <a:lnTo>
                    <a:pt x="2157" y="1880"/>
                  </a:lnTo>
                  <a:lnTo>
                    <a:pt x="1999" y="1940"/>
                  </a:lnTo>
                  <a:lnTo>
                    <a:pt x="1860" y="1959"/>
                  </a:lnTo>
                  <a:lnTo>
                    <a:pt x="1742" y="1979"/>
                  </a:lnTo>
                  <a:lnTo>
                    <a:pt x="1485" y="1979"/>
                  </a:lnTo>
                  <a:lnTo>
                    <a:pt x="1366" y="1959"/>
                  </a:lnTo>
                  <a:lnTo>
                    <a:pt x="1148" y="1900"/>
                  </a:lnTo>
                  <a:lnTo>
                    <a:pt x="970" y="1781"/>
                  </a:lnTo>
                  <a:lnTo>
                    <a:pt x="792" y="1663"/>
                  </a:lnTo>
                  <a:lnTo>
                    <a:pt x="634" y="1504"/>
                  </a:lnTo>
                  <a:lnTo>
                    <a:pt x="495" y="1326"/>
                  </a:lnTo>
                  <a:lnTo>
                    <a:pt x="377" y="1168"/>
                  </a:lnTo>
                  <a:lnTo>
                    <a:pt x="298" y="990"/>
                  </a:lnTo>
                  <a:lnTo>
                    <a:pt x="139" y="674"/>
                  </a:lnTo>
                  <a:lnTo>
                    <a:pt x="60" y="436"/>
                  </a:lnTo>
                  <a:lnTo>
                    <a:pt x="40" y="337"/>
                  </a:lnTo>
                  <a:lnTo>
                    <a:pt x="21" y="674"/>
                  </a:lnTo>
                  <a:lnTo>
                    <a:pt x="1" y="1564"/>
                  </a:lnTo>
                  <a:lnTo>
                    <a:pt x="1" y="2810"/>
                  </a:lnTo>
                  <a:lnTo>
                    <a:pt x="21" y="3483"/>
                  </a:lnTo>
                  <a:lnTo>
                    <a:pt x="60" y="4195"/>
                  </a:lnTo>
                  <a:lnTo>
                    <a:pt x="119" y="4887"/>
                  </a:lnTo>
                  <a:lnTo>
                    <a:pt x="218" y="5540"/>
                  </a:lnTo>
                  <a:lnTo>
                    <a:pt x="278" y="5857"/>
                  </a:lnTo>
                  <a:lnTo>
                    <a:pt x="337" y="6154"/>
                  </a:lnTo>
                  <a:lnTo>
                    <a:pt x="416" y="6431"/>
                  </a:lnTo>
                  <a:lnTo>
                    <a:pt x="495" y="6668"/>
                  </a:lnTo>
                  <a:lnTo>
                    <a:pt x="594" y="6886"/>
                  </a:lnTo>
                  <a:lnTo>
                    <a:pt x="693" y="7083"/>
                  </a:lnTo>
                  <a:lnTo>
                    <a:pt x="812" y="7242"/>
                  </a:lnTo>
                  <a:lnTo>
                    <a:pt x="931" y="7360"/>
                  </a:lnTo>
                  <a:lnTo>
                    <a:pt x="1069" y="7440"/>
                  </a:lnTo>
                  <a:lnTo>
                    <a:pt x="1227" y="7479"/>
                  </a:lnTo>
                  <a:lnTo>
                    <a:pt x="1386" y="7479"/>
                  </a:lnTo>
                  <a:lnTo>
                    <a:pt x="1564" y="7420"/>
                  </a:lnTo>
                  <a:lnTo>
                    <a:pt x="1742" y="7321"/>
                  </a:lnTo>
                  <a:lnTo>
                    <a:pt x="1900" y="7202"/>
                  </a:lnTo>
                  <a:lnTo>
                    <a:pt x="2078" y="7044"/>
                  </a:lnTo>
                  <a:lnTo>
                    <a:pt x="2217" y="6866"/>
                  </a:lnTo>
                  <a:lnTo>
                    <a:pt x="2375" y="6648"/>
                  </a:lnTo>
                  <a:lnTo>
                    <a:pt x="2513" y="6431"/>
                  </a:lnTo>
                  <a:lnTo>
                    <a:pt x="2632" y="6173"/>
                  </a:lnTo>
                  <a:lnTo>
                    <a:pt x="2751" y="5896"/>
                  </a:lnTo>
                  <a:lnTo>
                    <a:pt x="2988" y="5323"/>
                  </a:lnTo>
                  <a:lnTo>
                    <a:pt x="3166" y="4709"/>
                  </a:lnTo>
                  <a:lnTo>
                    <a:pt x="3344" y="4057"/>
                  </a:lnTo>
                  <a:lnTo>
                    <a:pt x="3483" y="3384"/>
                  </a:lnTo>
                  <a:lnTo>
                    <a:pt x="3621" y="2751"/>
                  </a:lnTo>
                  <a:lnTo>
                    <a:pt x="3720" y="2118"/>
                  </a:lnTo>
                  <a:lnTo>
                    <a:pt x="3859" y="1030"/>
                  </a:lnTo>
                  <a:lnTo>
                    <a:pt x="3938" y="278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5724325" y="2977175"/>
              <a:ext cx="90025" cy="52450"/>
            </a:xfrm>
            <a:custGeom>
              <a:rect b="b" l="l" r="r" t="t"/>
              <a:pathLst>
                <a:path extrusionOk="0" h="2098" w="3601">
                  <a:moveTo>
                    <a:pt x="3601" y="1"/>
                  </a:moveTo>
                  <a:lnTo>
                    <a:pt x="3462" y="238"/>
                  </a:lnTo>
                  <a:lnTo>
                    <a:pt x="3304" y="456"/>
                  </a:lnTo>
                  <a:lnTo>
                    <a:pt x="3086" y="733"/>
                  </a:lnTo>
                  <a:lnTo>
                    <a:pt x="2948" y="851"/>
                  </a:lnTo>
                  <a:lnTo>
                    <a:pt x="2790" y="990"/>
                  </a:lnTo>
                  <a:lnTo>
                    <a:pt x="2631" y="1109"/>
                  </a:lnTo>
                  <a:lnTo>
                    <a:pt x="2433" y="1207"/>
                  </a:lnTo>
                  <a:lnTo>
                    <a:pt x="2236" y="1306"/>
                  </a:lnTo>
                  <a:lnTo>
                    <a:pt x="2038" y="1366"/>
                  </a:lnTo>
                  <a:lnTo>
                    <a:pt x="1800" y="1405"/>
                  </a:lnTo>
                  <a:lnTo>
                    <a:pt x="1563" y="1425"/>
                  </a:lnTo>
                  <a:lnTo>
                    <a:pt x="1326" y="1405"/>
                  </a:lnTo>
                  <a:lnTo>
                    <a:pt x="1108" y="1366"/>
                  </a:lnTo>
                  <a:lnTo>
                    <a:pt x="930" y="1306"/>
                  </a:lnTo>
                  <a:lnTo>
                    <a:pt x="752" y="1227"/>
                  </a:lnTo>
                  <a:lnTo>
                    <a:pt x="613" y="1128"/>
                  </a:lnTo>
                  <a:lnTo>
                    <a:pt x="475" y="1029"/>
                  </a:lnTo>
                  <a:lnTo>
                    <a:pt x="376" y="931"/>
                  </a:lnTo>
                  <a:lnTo>
                    <a:pt x="277" y="812"/>
                  </a:lnTo>
                  <a:lnTo>
                    <a:pt x="139" y="594"/>
                  </a:lnTo>
                  <a:lnTo>
                    <a:pt x="59" y="396"/>
                  </a:lnTo>
                  <a:lnTo>
                    <a:pt x="20" y="258"/>
                  </a:lnTo>
                  <a:lnTo>
                    <a:pt x="0" y="218"/>
                  </a:lnTo>
                  <a:lnTo>
                    <a:pt x="59" y="2098"/>
                  </a:lnTo>
                  <a:lnTo>
                    <a:pt x="3363" y="1939"/>
                  </a:lnTo>
                  <a:lnTo>
                    <a:pt x="3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5730750" y="3084000"/>
              <a:ext cx="35625" cy="54925"/>
            </a:xfrm>
            <a:custGeom>
              <a:rect b="b" l="l" r="r" t="t"/>
              <a:pathLst>
                <a:path extrusionOk="0" h="2197" w="1425">
                  <a:moveTo>
                    <a:pt x="534" y="1"/>
                  </a:moveTo>
                  <a:lnTo>
                    <a:pt x="416" y="41"/>
                  </a:lnTo>
                  <a:lnTo>
                    <a:pt x="297" y="80"/>
                  </a:lnTo>
                  <a:lnTo>
                    <a:pt x="158" y="139"/>
                  </a:lnTo>
                  <a:lnTo>
                    <a:pt x="0" y="238"/>
                  </a:lnTo>
                  <a:lnTo>
                    <a:pt x="0" y="337"/>
                  </a:lnTo>
                  <a:lnTo>
                    <a:pt x="40" y="614"/>
                  </a:lnTo>
                  <a:lnTo>
                    <a:pt x="119" y="1010"/>
                  </a:lnTo>
                  <a:lnTo>
                    <a:pt x="178" y="1208"/>
                  </a:lnTo>
                  <a:lnTo>
                    <a:pt x="238" y="1406"/>
                  </a:lnTo>
                  <a:lnTo>
                    <a:pt x="317" y="1623"/>
                  </a:lnTo>
                  <a:lnTo>
                    <a:pt x="416" y="1801"/>
                  </a:lnTo>
                  <a:lnTo>
                    <a:pt x="534" y="1960"/>
                  </a:lnTo>
                  <a:lnTo>
                    <a:pt x="673" y="2078"/>
                  </a:lnTo>
                  <a:lnTo>
                    <a:pt x="732" y="2118"/>
                  </a:lnTo>
                  <a:lnTo>
                    <a:pt x="811" y="2157"/>
                  </a:lnTo>
                  <a:lnTo>
                    <a:pt x="910" y="2177"/>
                  </a:lnTo>
                  <a:lnTo>
                    <a:pt x="989" y="2197"/>
                  </a:lnTo>
                  <a:lnTo>
                    <a:pt x="1088" y="2177"/>
                  </a:lnTo>
                  <a:lnTo>
                    <a:pt x="1187" y="2157"/>
                  </a:lnTo>
                  <a:lnTo>
                    <a:pt x="1306" y="2118"/>
                  </a:lnTo>
                  <a:lnTo>
                    <a:pt x="1405" y="2058"/>
                  </a:lnTo>
                  <a:lnTo>
                    <a:pt x="1425" y="1940"/>
                  </a:lnTo>
                  <a:lnTo>
                    <a:pt x="1425" y="1623"/>
                  </a:lnTo>
                  <a:lnTo>
                    <a:pt x="1405" y="1208"/>
                  </a:lnTo>
                  <a:lnTo>
                    <a:pt x="1385" y="970"/>
                  </a:lnTo>
                  <a:lnTo>
                    <a:pt x="1326" y="753"/>
                  </a:lnTo>
                  <a:lnTo>
                    <a:pt x="1266" y="535"/>
                  </a:lnTo>
                  <a:lnTo>
                    <a:pt x="1187" y="337"/>
                  </a:lnTo>
                  <a:lnTo>
                    <a:pt x="1069" y="179"/>
                  </a:lnTo>
                  <a:lnTo>
                    <a:pt x="1009" y="120"/>
                  </a:lnTo>
                  <a:lnTo>
                    <a:pt x="930" y="80"/>
                  </a:lnTo>
                  <a:lnTo>
                    <a:pt x="851" y="4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5503725" y="2913875"/>
              <a:ext cx="206775" cy="46025"/>
            </a:xfrm>
            <a:custGeom>
              <a:rect b="b" l="l" r="r" t="t"/>
              <a:pathLst>
                <a:path extrusionOk="0" h="1841" w="8271">
                  <a:moveTo>
                    <a:pt x="3522" y="0"/>
                  </a:moveTo>
                  <a:lnTo>
                    <a:pt x="3166" y="20"/>
                  </a:lnTo>
                  <a:lnTo>
                    <a:pt x="2830" y="60"/>
                  </a:lnTo>
                  <a:lnTo>
                    <a:pt x="2493" y="119"/>
                  </a:lnTo>
                  <a:lnTo>
                    <a:pt x="2157" y="218"/>
                  </a:lnTo>
                  <a:lnTo>
                    <a:pt x="1821" y="337"/>
                  </a:lnTo>
                  <a:lnTo>
                    <a:pt x="1484" y="495"/>
                  </a:lnTo>
                  <a:lnTo>
                    <a:pt x="1168" y="693"/>
                  </a:lnTo>
                  <a:lnTo>
                    <a:pt x="871" y="910"/>
                  </a:lnTo>
                  <a:lnTo>
                    <a:pt x="574" y="1187"/>
                  </a:lnTo>
                  <a:lnTo>
                    <a:pt x="277" y="1484"/>
                  </a:lnTo>
                  <a:lnTo>
                    <a:pt x="0" y="1840"/>
                  </a:lnTo>
                  <a:lnTo>
                    <a:pt x="8270" y="1603"/>
                  </a:lnTo>
                  <a:lnTo>
                    <a:pt x="8033" y="1445"/>
                  </a:lnTo>
                  <a:lnTo>
                    <a:pt x="7756" y="1286"/>
                  </a:lnTo>
                  <a:lnTo>
                    <a:pt x="7380" y="1088"/>
                  </a:lnTo>
                  <a:lnTo>
                    <a:pt x="6925" y="851"/>
                  </a:lnTo>
                  <a:lnTo>
                    <a:pt x="6410" y="633"/>
                  </a:lnTo>
                  <a:lnTo>
                    <a:pt x="5817" y="416"/>
                  </a:lnTo>
                  <a:lnTo>
                    <a:pt x="5520" y="317"/>
                  </a:lnTo>
                  <a:lnTo>
                    <a:pt x="5204" y="218"/>
                  </a:lnTo>
                  <a:lnTo>
                    <a:pt x="4867" y="159"/>
                  </a:lnTo>
                  <a:lnTo>
                    <a:pt x="4531" y="79"/>
                  </a:lnTo>
                  <a:lnTo>
                    <a:pt x="4195" y="40"/>
                  </a:lnTo>
                  <a:lnTo>
                    <a:pt x="3858" y="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5543775" y="2924750"/>
              <a:ext cx="21300" cy="27725"/>
            </a:xfrm>
            <a:custGeom>
              <a:rect b="b" l="l" r="r" t="t"/>
              <a:pathLst>
                <a:path extrusionOk="0" h="1109" w="852">
                  <a:moveTo>
                    <a:pt x="515" y="1"/>
                  </a:moveTo>
                  <a:lnTo>
                    <a:pt x="436" y="20"/>
                  </a:lnTo>
                  <a:lnTo>
                    <a:pt x="357" y="40"/>
                  </a:lnTo>
                  <a:lnTo>
                    <a:pt x="278" y="100"/>
                  </a:lnTo>
                  <a:lnTo>
                    <a:pt x="199" y="159"/>
                  </a:lnTo>
                  <a:lnTo>
                    <a:pt x="139" y="238"/>
                  </a:lnTo>
                  <a:lnTo>
                    <a:pt x="80" y="337"/>
                  </a:lnTo>
                  <a:lnTo>
                    <a:pt x="41" y="436"/>
                  </a:lnTo>
                  <a:lnTo>
                    <a:pt x="21" y="535"/>
                  </a:lnTo>
                  <a:lnTo>
                    <a:pt x="1" y="653"/>
                  </a:lnTo>
                  <a:lnTo>
                    <a:pt x="21" y="752"/>
                  </a:lnTo>
                  <a:lnTo>
                    <a:pt x="41" y="851"/>
                  </a:lnTo>
                  <a:lnTo>
                    <a:pt x="80" y="930"/>
                  </a:lnTo>
                  <a:lnTo>
                    <a:pt x="120" y="1010"/>
                  </a:lnTo>
                  <a:lnTo>
                    <a:pt x="179" y="1049"/>
                  </a:lnTo>
                  <a:lnTo>
                    <a:pt x="258" y="1089"/>
                  </a:lnTo>
                  <a:lnTo>
                    <a:pt x="337" y="1108"/>
                  </a:lnTo>
                  <a:lnTo>
                    <a:pt x="416" y="1089"/>
                  </a:lnTo>
                  <a:lnTo>
                    <a:pt x="496" y="1069"/>
                  </a:lnTo>
                  <a:lnTo>
                    <a:pt x="575" y="1029"/>
                  </a:lnTo>
                  <a:lnTo>
                    <a:pt x="654" y="950"/>
                  </a:lnTo>
                  <a:lnTo>
                    <a:pt x="713" y="871"/>
                  </a:lnTo>
                  <a:lnTo>
                    <a:pt x="773" y="792"/>
                  </a:lnTo>
                  <a:lnTo>
                    <a:pt x="812" y="673"/>
                  </a:lnTo>
                  <a:lnTo>
                    <a:pt x="832" y="574"/>
                  </a:lnTo>
                  <a:lnTo>
                    <a:pt x="852" y="456"/>
                  </a:lnTo>
                  <a:lnTo>
                    <a:pt x="832" y="357"/>
                  </a:lnTo>
                  <a:lnTo>
                    <a:pt x="812" y="258"/>
                  </a:lnTo>
                  <a:lnTo>
                    <a:pt x="773" y="179"/>
                  </a:lnTo>
                  <a:lnTo>
                    <a:pt x="733" y="119"/>
                  </a:lnTo>
                  <a:lnTo>
                    <a:pt x="674" y="60"/>
                  </a:lnTo>
                  <a:lnTo>
                    <a:pt x="594" y="2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5818275" y="2848100"/>
              <a:ext cx="173650" cy="94475"/>
            </a:xfrm>
            <a:custGeom>
              <a:rect b="b" l="l" r="r" t="t"/>
              <a:pathLst>
                <a:path extrusionOk="0" h="3779" w="6946">
                  <a:moveTo>
                    <a:pt x="4907" y="0"/>
                  </a:moveTo>
                  <a:lnTo>
                    <a:pt x="4650" y="20"/>
                  </a:lnTo>
                  <a:lnTo>
                    <a:pt x="4393" y="59"/>
                  </a:lnTo>
                  <a:lnTo>
                    <a:pt x="4136" y="99"/>
                  </a:lnTo>
                  <a:lnTo>
                    <a:pt x="3859" y="178"/>
                  </a:lnTo>
                  <a:lnTo>
                    <a:pt x="3582" y="277"/>
                  </a:lnTo>
                  <a:lnTo>
                    <a:pt x="3305" y="396"/>
                  </a:lnTo>
                  <a:lnTo>
                    <a:pt x="3008" y="534"/>
                  </a:lnTo>
                  <a:lnTo>
                    <a:pt x="2711" y="712"/>
                  </a:lnTo>
                  <a:lnTo>
                    <a:pt x="2415" y="910"/>
                  </a:lnTo>
                  <a:lnTo>
                    <a:pt x="2118" y="1148"/>
                  </a:lnTo>
                  <a:lnTo>
                    <a:pt x="1821" y="1405"/>
                  </a:lnTo>
                  <a:lnTo>
                    <a:pt x="1504" y="1702"/>
                  </a:lnTo>
                  <a:lnTo>
                    <a:pt x="1208" y="2038"/>
                  </a:lnTo>
                  <a:lnTo>
                    <a:pt x="911" y="2414"/>
                  </a:lnTo>
                  <a:lnTo>
                    <a:pt x="614" y="2829"/>
                  </a:lnTo>
                  <a:lnTo>
                    <a:pt x="298" y="3284"/>
                  </a:lnTo>
                  <a:lnTo>
                    <a:pt x="1" y="3779"/>
                  </a:lnTo>
                  <a:lnTo>
                    <a:pt x="1" y="3779"/>
                  </a:lnTo>
                  <a:lnTo>
                    <a:pt x="6945" y="435"/>
                  </a:lnTo>
                  <a:lnTo>
                    <a:pt x="6787" y="336"/>
                  </a:lnTo>
                  <a:lnTo>
                    <a:pt x="6569" y="257"/>
                  </a:lnTo>
                  <a:lnTo>
                    <a:pt x="6312" y="178"/>
                  </a:lnTo>
                  <a:lnTo>
                    <a:pt x="5976" y="79"/>
                  </a:lnTo>
                  <a:lnTo>
                    <a:pt x="5580" y="20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5854400" y="2888150"/>
              <a:ext cx="20800" cy="27225"/>
            </a:xfrm>
            <a:custGeom>
              <a:rect b="b" l="l" r="r" t="t"/>
              <a:pathLst>
                <a:path extrusionOk="0" h="1089" w="832">
                  <a:moveTo>
                    <a:pt x="416" y="1"/>
                  </a:moveTo>
                  <a:lnTo>
                    <a:pt x="336" y="40"/>
                  </a:lnTo>
                  <a:lnTo>
                    <a:pt x="257" y="80"/>
                  </a:lnTo>
                  <a:lnTo>
                    <a:pt x="198" y="139"/>
                  </a:lnTo>
                  <a:lnTo>
                    <a:pt x="139" y="218"/>
                  </a:lnTo>
                  <a:lnTo>
                    <a:pt x="79" y="317"/>
                  </a:lnTo>
                  <a:lnTo>
                    <a:pt x="40" y="416"/>
                  </a:lnTo>
                  <a:lnTo>
                    <a:pt x="0" y="535"/>
                  </a:lnTo>
                  <a:lnTo>
                    <a:pt x="0" y="634"/>
                  </a:lnTo>
                  <a:lnTo>
                    <a:pt x="0" y="733"/>
                  </a:lnTo>
                  <a:lnTo>
                    <a:pt x="20" y="832"/>
                  </a:lnTo>
                  <a:lnTo>
                    <a:pt x="59" y="911"/>
                  </a:lnTo>
                  <a:lnTo>
                    <a:pt x="99" y="990"/>
                  </a:lnTo>
                  <a:lnTo>
                    <a:pt x="158" y="1049"/>
                  </a:lnTo>
                  <a:lnTo>
                    <a:pt x="238" y="1069"/>
                  </a:lnTo>
                  <a:lnTo>
                    <a:pt x="317" y="1089"/>
                  </a:lnTo>
                  <a:lnTo>
                    <a:pt x="396" y="1089"/>
                  </a:lnTo>
                  <a:lnTo>
                    <a:pt x="475" y="1049"/>
                  </a:lnTo>
                  <a:lnTo>
                    <a:pt x="554" y="1010"/>
                  </a:lnTo>
                  <a:lnTo>
                    <a:pt x="633" y="950"/>
                  </a:lnTo>
                  <a:lnTo>
                    <a:pt x="693" y="871"/>
                  </a:lnTo>
                  <a:lnTo>
                    <a:pt x="752" y="772"/>
                  </a:lnTo>
                  <a:lnTo>
                    <a:pt x="791" y="673"/>
                  </a:lnTo>
                  <a:lnTo>
                    <a:pt x="811" y="555"/>
                  </a:lnTo>
                  <a:lnTo>
                    <a:pt x="831" y="456"/>
                  </a:lnTo>
                  <a:lnTo>
                    <a:pt x="831" y="337"/>
                  </a:lnTo>
                  <a:lnTo>
                    <a:pt x="811" y="258"/>
                  </a:lnTo>
                  <a:lnTo>
                    <a:pt x="772" y="179"/>
                  </a:lnTo>
                  <a:lnTo>
                    <a:pt x="712" y="100"/>
                  </a:lnTo>
                  <a:lnTo>
                    <a:pt x="653" y="4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h="4927" w="15808">
                  <a:moveTo>
                    <a:pt x="13711" y="0"/>
                  </a:moveTo>
                  <a:lnTo>
                    <a:pt x="1484" y="2434"/>
                  </a:ln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fill="none" h="4927" w="15808">
                  <a:moveTo>
                    <a:pt x="1484" y="2434"/>
                  </a:move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lnTo>
                    <a:pt x="1484" y="24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5469100" y="2785275"/>
              <a:ext cx="55925" cy="35150"/>
            </a:xfrm>
            <a:custGeom>
              <a:rect b="b" l="l" r="r" t="t"/>
              <a:pathLst>
                <a:path extrusionOk="0" h="1406" w="2237">
                  <a:moveTo>
                    <a:pt x="1168" y="159"/>
                  </a:moveTo>
                  <a:lnTo>
                    <a:pt x="1366" y="198"/>
                  </a:lnTo>
                  <a:lnTo>
                    <a:pt x="1524" y="238"/>
                  </a:lnTo>
                  <a:lnTo>
                    <a:pt x="1682" y="297"/>
                  </a:lnTo>
                  <a:lnTo>
                    <a:pt x="1821" y="376"/>
                  </a:lnTo>
                  <a:lnTo>
                    <a:pt x="1939" y="475"/>
                  </a:lnTo>
                  <a:lnTo>
                    <a:pt x="2019" y="574"/>
                  </a:lnTo>
                  <a:lnTo>
                    <a:pt x="2078" y="673"/>
                  </a:lnTo>
                  <a:lnTo>
                    <a:pt x="2078" y="792"/>
                  </a:lnTo>
                  <a:lnTo>
                    <a:pt x="2058" y="891"/>
                  </a:lnTo>
                  <a:lnTo>
                    <a:pt x="1979" y="990"/>
                  </a:lnTo>
                  <a:lnTo>
                    <a:pt x="1900" y="1069"/>
                  </a:lnTo>
                  <a:lnTo>
                    <a:pt x="1761" y="1148"/>
                  </a:lnTo>
                  <a:lnTo>
                    <a:pt x="1623" y="1188"/>
                  </a:lnTo>
                  <a:lnTo>
                    <a:pt x="1445" y="1227"/>
                  </a:lnTo>
                  <a:lnTo>
                    <a:pt x="1267" y="1247"/>
                  </a:lnTo>
                  <a:lnTo>
                    <a:pt x="1069" y="1247"/>
                  </a:lnTo>
                  <a:lnTo>
                    <a:pt x="891" y="1207"/>
                  </a:lnTo>
                  <a:lnTo>
                    <a:pt x="693" y="1168"/>
                  </a:lnTo>
                  <a:lnTo>
                    <a:pt x="535" y="1108"/>
                  </a:lnTo>
                  <a:lnTo>
                    <a:pt x="396" y="1010"/>
                  </a:lnTo>
                  <a:lnTo>
                    <a:pt x="297" y="930"/>
                  </a:lnTo>
                  <a:lnTo>
                    <a:pt x="218" y="831"/>
                  </a:lnTo>
                  <a:lnTo>
                    <a:pt x="179" y="713"/>
                  </a:lnTo>
                  <a:lnTo>
                    <a:pt x="159" y="614"/>
                  </a:lnTo>
                  <a:lnTo>
                    <a:pt x="179" y="515"/>
                  </a:lnTo>
                  <a:lnTo>
                    <a:pt x="238" y="436"/>
                  </a:lnTo>
                  <a:lnTo>
                    <a:pt x="317" y="357"/>
                  </a:lnTo>
                  <a:lnTo>
                    <a:pt x="416" y="297"/>
                  </a:lnTo>
                  <a:lnTo>
                    <a:pt x="555" y="238"/>
                  </a:lnTo>
                  <a:lnTo>
                    <a:pt x="693" y="198"/>
                  </a:lnTo>
                  <a:lnTo>
                    <a:pt x="851" y="159"/>
                  </a:lnTo>
                  <a:close/>
                  <a:moveTo>
                    <a:pt x="950" y="1"/>
                  </a:moveTo>
                  <a:lnTo>
                    <a:pt x="733" y="20"/>
                  </a:lnTo>
                  <a:lnTo>
                    <a:pt x="535" y="60"/>
                  </a:lnTo>
                  <a:lnTo>
                    <a:pt x="357" y="139"/>
                  </a:lnTo>
                  <a:lnTo>
                    <a:pt x="218" y="238"/>
                  </a:lnTo>
                  <a:lnTo>
                    <a:pt x="119" y="337"/>
                  </a:lnTo>
                  <a:lnTo>
                    <a:pt x="40" y="475"/>
                  </a:lnTo>
                  <a:lnTo>
                    <a:pt x="1" y="614"/>
                  </a:lnTo>
                  <a:lnTo>
                    <a:pt x="20" y="752"/>
                  </a:lnTo>
                  <a:lnTo>
                    <a:pt x="60" y="891"/>
                  </a:lnTo>
                  <a:lnTo>
                    <a:pt x="159" y="1029"/>
                  </a:lnTo>
                  <a:lnTo>
                    <a:pt x="297" y="1148"/>
                  </a:lnTo>
                  <a:lnTo>
                    <a:pt x="456" y="1247"/>
                  </a:lnTo>
                  <a:lnTo>
                    <a:pt x="653" y="1326"/>
                  </a:lnTo>
                  <a:lnTo>
                    <a:pt x="851" y="1366"/>
                  </a:lnTo>
                  <a:lnTo>
                    <a:pt x="1069" y="1405"/>
                  </a:lnTo>
                  <a:lnTo>
                    <a:pt x="1425" y="1405"/>
                  </a:lnTo>
                  <a:lnTo>
                    <a:pt x="1603" y="1366"/>
                  </a:lnTo>
                  <a:lnTo>
                    <a:pt x="1781" y="1306"/>
                  </a:lnTo>
                  <a:lnTo>
                    <a:pt x="1920" y="1247"/>
                  </a:lnTo>
                  <a:lnTo>
                    <a:pt x="2058" y="1148"/>
                  </a:lnTo>
                  <a:lnTo>
                    <a:pt x="2137" y="1049"/>
                  </a:lnTo>
                  <a:lnTo>
                    <a:pt x="2216" y="930"/>
                  </a:lnTo>
                  <a:lnTo>
                    <a:pt x="2236" y="792"/>
                  </a:lnTo>
                  <a:lnTo>
                    <a:pt x="2236" y="653"/>
                  </a:lnTo>
                  <a:lnTo>
                    <a:pt x="2177" y="515"/>
                  </a:lnTo>
                  <a:lnTo>
                    <a:pt x="2078" y="396"/>
                  </a:lnTo>
                  <a:lnTo>
                    <a:pt x="1959" y="278"/>
                  </a:lnTo>
                  <a:lnTo>
                    <a:pt x="1801" y="179"/>
                  </a:lnTo>
                  <a:lnTo>
                    <a:pt x="1623" y="99"/>
                  </a:lnTo>
                  <a:lnTo>
                    <a:pt x="1405" y="4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5491850" y="2798125"/>
              <a:ext cx="12900" cy="8950"/>
            </a:xfrm>
            <a:custGeom>
              <a:rect b="b" l="l" r="r" t="t"/>
              <a:pathLst>
                <a:path extrusionOk="0" h="358" w="516">
                  <a:moveTo>
                    <a:pt x="119" y="1"/>
                  </a:moveTo>
                  <a:lnTo>
                    <a:pt x="40" y="41"/>
                  </a:lnTo>
                  <a:lnTo>
                    <a:pt x="1" y="100"/>
                  </a:lnTo>
                  <a:lnTo>
                    <a:pt x="1" y="159"/>
                  </a:lnTo>
                  <a:lnTo>
                    <a:pt x="40" y="238"/>
                  </a:lnTo>
                  <a:lnTo>
                    <a:pt x="119" y="298"/>
                  </a:lnTo>
                  <a:lnTo>
                    <a:pt x="198" y="337"/>
                  </a:lnTo>
                  <a:lnTo>
                    <a:pt x="297" y="357"/>
                  </a:lnTo>
                  <a:lnTo>
                    <a:pt x="396" y="357"/>
                  </a:lnTo>
                  <a:lnTo>
                    <a:pt x="475" y="317"/>
                  </a:lnTo>
                  <a:lnTo>
                    <a:pt x="515" y="258"/>
                  </a:lnTo>
                  <a:lnTo>
                    <a:pt x="515" y="199"/>
                  </a:lnTo>
                  <a:lnTo>
                    <a:pt x="475" y="120"/>
                  </a:lnTo>
                  <a:lnTo>
                    <a:pt x="396" y="60"/>
                  </a:lnTo>
                  <a:lnTo>
                    <a:pt x="297" y="2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5490875" y="2802600"/>
              <a:ext cx="7425" cy="15350"/>
            </a:xfrm>
            <a:custGeom>
              <a:rect b="b" l="l" r="r" t="t"/>
              <a:pathLst>
                <a:path extrusionOk="0" h="614" w="297">
                  <a:moveTo>
                    <a:pt x="297" y="0"/>
                  </a:moveTo>
                  <a:lnTo>
                    <a:pt x="218" y="79"/>
                  </a:lnTo>
                  <a:lnTo>
                    <a:pt x="139" y="158"/>
                  </a:lnTo>
                  <a:lnTo>
                    <a:pt x="79" y="277"/>
                  </a:lnTo>
                  <a:lnTo>
                    <a:pt x="40" y="396"/>
                  </a:lnTo>
                  <a:lnTo>
                    <a:pt x="20" y="495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99" y="534"/>
                  </a:lnTo>
                  <a:lnTo>
                    <a:pt x="158" y="455"/>
                  </a:lnTo>
                  <a:lnTo>
                    <a:pt x="218" y="336"/>
                  </a:lnTo>
                  <a:lnTo>
                    <a:pt x="277" y="218"/>
                  </a:lnTo>
                  <a:lnTo>
                    <a:pt x="297" y="11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5500750" y="2803575"/>
              <a:ext cx="21800" cy="4975"/>
            </a:xfrm>
            <a:custGeom>
              <a:rect b="b" l="l" r="r" t="t"/>
              <a:pathLst>
                <a:path extrusionOk="0" h="199" w="872">
                  <a:moveTo>
                    <a:pt x="159" y="1"/>
                  </a:moveTo>
                  <a:lnTo>
                    <a:pt x="1" y="20"/>
                  </a:lnTo>
                  <a:lnTo>
                    <a:pt x="139" y="99"/>
                  </a:lnTo>
                  <a:lnTo>
                    <a:pt x="278" y="139"/>
                  </a:lnTo>
                  <a:lnTo>
                    <a:pt x="436" y="179"/>
                  </a:lnTo>
                  <a:lnTo>
                    <a:pt x="594" y="198"/>
                  </a:lnTo>
                  <a:lnTo>
                    <a:pt x="733" y="198"/>
                  </a:lnTo>
                  <a:lnTo>
                    <a:pt x="871" y="159"/>
                  </a:lnTo>
                  <a:lnTo>
                    <a:pt x="753" y="99"/>
                  </a:lnTo>
                  <a:lnTo>
                    <a:pt x="614" y="60"/>
                  </a:lnTo>
                  <a:lnTo>
                    <a:pt x="456" y="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5497300" y="2786750"/>
              <a:ext cx="6450" cy="15375"/>
            </a:xfrm>
            <a:custGeom>
              <a:rect b="b" l="l" r="r" t="t"/>
              <a:pathLst>
                <a:path extrusionOk="0" h="615" w="258">
                  <a:moveTo>
                    <a:pt x="238" y="1"/>
                  </a:moveTo>
                  <a:lnTo>
                    <a:pt x="159" y="80"/>
                  </a:lnTo>
                  <a:lnTo>
                    <a:pt x="99" y="159"/>
                  </a:lnTo>
                  <a:lnTo>
                    <a:pt x="40" y="278"/>
                  </a:lnTo>
                  <a:lnTo>
                    <a:pt x="20" y="397"/>
                  </a:lnTo>
                  <a:lnTo>
                    <a:pt x="0" y="515"/>
                  </a:lnTo>
                  <a:lnTo>
                    <a:pt x="0" y="614"/>
                  </a:lnTo>
                  <a:lnTo>
                    <a:pt x="79" y="535"/>
                  </a:lnTo>
                  <a:lnTo>
                    <a:pt x="139" y="456"/>
                  </a:lnTo>
                  <a:lnTo>
                    <a:pt x="198" y="337"/>
                  </a:lnTo>
                  <a:lnTo>
                    <a:pt x="238" y="219"/>
                  </a:lnTo>
                  <a:lnTo>
                    <a:pt x="257" y="1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5470575" y="2797650"/>
              <a:ext cx="25750" cy="4950"/>
            </a:xfrm>
            <a:custGeom>
              <a:rect b="b" l="l" r="r" t="t"/>
              <a:pathLst>
                <a:path extrusionOk="0" h="198" w="1030">
                  <a:moveTo>
                    <a:pt x="179" y="0"/>
                  </a:moveTo>
                  <a:lnTo>
                    <a:pt x="1" y="20"/>
                  </a:lnTo>
                  <a:lnTo>
                    <a:pt x="159" y="79"/>
                  </a:lnTo>
                  <a:lnTo>
                    <a:pt x="317" y="139"/>
                  </a:lnTo>
                  <a:lnTo>
                    <a:pt x="515" y="178"/>
                  </a:lnTo>
                  <a:lnTo>
                    <a:pt x="693" y="198"/>
                  </a:lnTo>
                  <a:lnTo>
                    <a:pt x="852" y="198"/>
                  </a:lnTo>
                  <a:lnTo>
                    <a:pt x="1030" y="178"/>
                  </a:lnTo>
                  <a:lnTo>
                    <a:pt x="871" y="99"/>
                  </a:lnTo>
                  <a:lnTo>
                    <a:pt x="713" y="60"/>
                  </a:lnTo>
                  <a:lnTo>
                    <a:pt x="535" y="2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5484925" y="2788250"/>
              <a:ext cx="12900" cy="14850"/>
            </a:xfrm>
            <a:custGeom>
              <a:rect b="b" l="l" r="r" t="t"/>
              <a:pathLst>
                <a:path extrusionOk="0" h="594" w="516">
                  <a:moveTo>
                    <a:pt x="1" y="0"/>
                  </a:moveTo>
                  <a:lnTo>
                    <a:pt x="40" y="119"/>
                  </a:lnTo>
                  <a:lnTo>
                    <a:pt x="119" y="238"/>
                  </a:lnTo>
                  <a:lnTo>
                    <a:pt x="199" y="356"/>
                  </a:lnTo>
                  <a:lnTo>
                    <a:pt x="297" y="455"/>
                  </a:lnTo>
                  <a:lnTo>
                    <a:pt x="396" y="534"/>
                  </a:lnTo>
                  <a:lnTo>
                    <a:pt x="515" y="594"/>
                  </a:lnTo>
                  <a:lnTo>
                    <a:pt x="456" y="475"/>
                  </a:lnTo>
                  <a:lnTo>
                    <a:pt x="396" y="356"/>
                  </a:lnTo>
                  <a:lnTo>
                    <a:pt x="317" y="238"/>
                  </a:lnTo>
                  <a:lnTo>
                    <a:pt x="218" y="139"/>
                  </a:lnTo>
                  <a:lnTo>
                    <a:pt x="11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5498275" y="2795175"/>
              <a:ext cx="20300" cy="7425"/>
            </a:xfrm>
            <a:custGeom>
              <a:rect b="b" l="l" r="r" t="t"/>
              <a:pathLst>
                <a:path extrusionOk="0" h="297" w="812">
                  <a:moveTo>
                    <a:pt x="673" y="0"/>
                  </a:moveTo>
                  <a:lnTo>
                    <a:pt x="535" y="20"/>
                  </a:lnTo>
                  <a:lnTo>
                    <a:pt x="377" y="79"/>
                  </a:lnTo>
                  <a:lnTo>
                    <a:pt x="238" y="139"/>
                  </a:lnTo>
                  <a:lnTo>
                    <a:pt x="120" y="198"/>
                  </a:lnTo>
                  <a:lnTo>
                    <a:pt x="1" y="297"/>
                  </a:lnTo>
                  <a:lnTo>
                    <a:pt x="139" y="297"/>
                  </a:lnTo>
                  <a:lnTo>
                    <a:pt x="278" y="277"/>
                  </a:lnTo>
                  <a:lnTo>
                    <a:pt x="436" y="218"/>
                  </a:lnTo>
                  <a:lnTo>
                    <a:pt x="575" y="159"/>
                  </a:lnTo>
                  <a:lnTo>
                    <a:pt x="693" y="79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5477500" y="2803075"/>
              <a:ext cx="20325" cy="8925"/>
            </a:xfrm>
            <a:custGeom>
              <a:rect b="b" l="l" r="r" t="t"/>
              <a:pathLst>
                <a:path extrusionOk="0" h="357" w="813">
                  <a:moveTo>
                    <a:pt x="812" y="1"/>
                  </a:moveTo>
                  <a:lnTo>
                    <a:pt x="654" y="21"/>
                  </a:lnTo>
                  <a:lnTo>
                    <a:pt x="515" y="40"/>
                  </a:lnTo>
                  <a:lnTo>
                    <a:pt x="377" y="100"/>
                  </a:lnTo>
                  <a:lnTo>
                    <a:pt x="219" y="179"/>
                  </a:lnTo>
                  <a:lnTo>
                    <a:pt x="100" y="258"/>
                  </a:lnTo>
                  <a:lnTo>
                    <a:pt x="1" y="357"/>
                  </a:lnTo>
                  <a:lnTo>
                    <a:pt x="139" y="337"/>
                  </a:lnTo>
                  <a:lnTo>
                    <a:pt x="278" y="298"/>
                  </a:lnTo>
                  <a:lnTo>
                    <a:pt x="436" y="258"/>
                  </a:lnTo>
                  <a:lnTo>
                    <a:pt x="575" y="179"/>
                  </a:lnTo>
                  <a:lnTo>
                    <a:pt x="693" y="10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5500750" y="2805550"/>
              <a:ext cx="8925" cy="12900"/>
            </a:xfrm>
            <a:custGeom>
              <a:rect b="b" l="l" r="r" t="t"/>
              <a:pathLst>
                <a:path extrusionOk="0" h="516" w="357">
                  <a:moveTo>
                    <a:pt x="1" y="1"/>
                  </a:moveTo>
                  <a:lnTo>
                    <a:pt x="1" y="100"/>
                  </a:lnTo>
                  <a:lnTo>
                    <a:pt x="40" y="199"/>
                  </a:lnTo>
                  <a:lnTo>
                    <a:pt x="100" y="297"/>
                  </a:lnTo>
                  <a:lnTo>
                    <a:pt x="179" y="396"/>
                  </a:lnTo>
                  <a:lnTo>
                    <a:pt x="258" y="456"/>
                  </a:lnTo>
                  <a:lnTo>
                    <a:pt x="357" y="515"/>
                  </a:lnTo>
                  <a:lnTo>
                    <a:pt x="337" y="416"/>
                  </a:lnTo>
                  <a:lnTo>
                    <a:pt x="298" y="317"/>
                  </a:lnTo>
                  <a:lnTo>
                    <a:pt x="238" y="218"/>
                  </a:lnTo>
                  <a:lnTo>
                    <a:pt x="159" y="119"/>
                  </a:lnTo>
                  <a:lnTo>
                    <a:pt x="8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5662000" y="2780825"/>
              <a:ext cx="55900" cy="35625"/>
            </a:xfrm>
            <a:custGeom>
              <a:rect b="b" l="l" r="r" t="t"/>
              <a:pathLst>
                <a:path extrusionOk="0" h="1425" w="2236">
                  <a:moveTo>
                    <a:pt x="1444" y="159"/>
                  </a:moveTo>
                  <a:lnTo>
                    <a:pt x="1583" y="179"/>
                  </a:lnTo>
                  <a:lnTo>
                    <a:pt x="1702" y="218"/>
                  </a:lnTo>
                  <a:lnTo>
                    <a:pt x="1820" y="258"/>
                  </a:lnTo>
                  <a:lnTo>
                    <a:pt x="1919" y="317"/>
                  </a:lnTo>
                  <a:lnTo>
                    <a:pt x="1979" y="396"/>
                  </a:lnTo>
                  <a:lnTo>
                    <a:pt x="2038" y="475"/>
                  </a:lnTo>
                  <a:lnTo>
                    <a:pt x="2058" y="554"/>
                  </a:lnTo>
                  <a:lnTo>
                    <a:pt x="2078" y="614"/>
                  </a:lnTo>
                  <a:lnTo>
                    <a:pt x="2058" y="693"/>
                  </a:lnTo>
                  <a:lnTo>
                    <a:pt x="2038" y="752"/>
                  </a:lnTo>
                  <a:lnTo>
                    <a:pt x="1979" y="831"/>
                  </a:lnTo>
                  <a:lnTo>
                    <a:pt x="1919" y="911"/>
                  </a:lnTo>
                  <a:lnTo>
                    <a:pt x="1860" y="970"/>
                  </a:lnTo>
                  <a:lnTo>
                    <a:pt x="1682" y="1089"/>
                  </a:lnTo>
                  <a:lnTo>
                    <a:pt x="1444" y="1188"/>
                  </a:lnTo>
                  <a:lnTo>
                    <a:pt x="1207" y="1247"/>
                  </a:lnTo>
                  <a:lnTo>
                    <a:pt x="930" y="1267"/>
                  </a:lnTo>
                  <a:lnTo>
                    <a:pt x="772" y="1267"/>
                  </a:lnTo>
                  <a:lnTo>
                    <a:pt x="653" y="1247"/>
                  </a:lnTo>
                  <a:lnTo>
                    <a:pt x="515" y="1207"/>
                  </a:lnTo>
                  <a:lnTo>
                    <a:pt x="416" y="1168"/>
                  </a:lnTo>
                  <a:lnTo>
                    <a:pt x="317" y="1108"/>
                  </a:lnTo>
                  <a:lnTo>
                    <a:pt x="238" y="1029"/>
                  </a:lnTo>
                  <a:lnTo>
                    <a:pt x="198" y="970"/>
                  </a:lnTo>
                  <a:lnTo>
                    <a:pt x="159" y="871"/>
                  </a:lnTo>
                  <a:lnTo>
                    <a:pt x="159" y="772"/>
                  </a:lnTo>
                  <a:lnTo>
                    <a:pt x="198" y="653"/>
                  </a:lnTo>
                  <a:lnTo>
                    <a:pt x="277" y="554"/>
                  </a:lnTo>
                  <a:lnTo>
                    <a:pt x="376" y="456"/>
                  </a:lnTo>
                  <a:lnTo>
                    <a:pt x="515" y="357"/>
                  </a:lnTo>
                  <a:lnTo>
                    <a:pt x="673" y="277"/>
                  </a:lnTo>
                  <a:lnTo>
                    <a:pt x="831" y="218"/>
                  </a:lnTo>
                  <a:lnTo>
                    <a:pt x="1029" y="179"/>
                  </a:lnTo>
                  <a:lnTo>
                    <a:pt x="1168" y="159"/>
                  </a:lnTo>
                  <a:close/>
                  <a:moveTo>
                    <a:pt x="1148" y="1"/>
                  </a:moveTo>
                  <a:lnTo>
                    <a:pt x="989" y="20"/>
                  </a:lnTo>
                  <a:lnTo>
                    <a:pt x="772" y="80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38" y="357"/>
                  </a:lnTo>
                  <a:lnTo>
                    <a:pt x="119" y="475"/>
                  </a:lnTo>
                  <a:lnTo>
                    <a:pt x="40" y="614"/>
                  </a:lnTo>
                  <a:lnTo>
                    <a:pt x="0" y="752"/>
                  </a:lnTo>
                  <a:lnTo>
                    <a:pt x="0" y="911"/>
                  </a:lnTo>
                  <a:lnTo>
                    <a:pt x="40" y="100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6" y="1346"/>
                  </a:lnTo>
                  <a:lnTo>
                    <a:pt x="594" y="1385"/>
                  </a:lnTo>
                  <a:lnTo>
                    <a:pt x="752" y="1425"/>
                  </a:lnTo>
                  <a:lnTo>
                    <a:pt x="1088" y="1425"/>
                  </a:lnTo>
                  <a:lnTo>
                    <a:pt x="1227" y="1405"/>
                  </a:lnTo>
                  <a:lnTo>
                    <a:pt x="1504" y="1346"/>
                  </a:lnTo>
                  <a:lnTo>
                    <a:pt x="1761" y="1227"/>
                  </a:lnTo>
                  <a:lnTo>
                    <a:pt x="1860" y="1168"/>
                  </a:lnTo>
                  <a:lnTo>
                    <a:pt x="1959" y="1089"/>
                  </a:lnTo>
                  <a:lnTo>
                    <a:pt x="2058" y="1009"/>
                  </a:lnTo>
                  <a:lnTo>
                    <a:pt x="2117" y="930"/>
                  </a:lnTo>
                  <a:lnTo>
                    <a:pt x="2176" y="831"/>
                  </a:lnTo>
                  <a:lnTo>
                    <a:pt x="2216" y="733"/>
                  </a:lnTo>
                  <a:lnTo>
                    <a:pt x="2236" y="614"/>
                  </a:lnTo>
                  <a:lnTo>
                    <a:pt x="2216" y="515"/>
                  </a:lnTo>
                  <a:lnTo>
                    <a:pt x="2196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19" y="139"/>
                  </a:lnTo>
                  <a:lnTo>
                    <a:pt x="1801" y="80"/>
                  </a:lnTo>
                  <a:lnTo>
                    <a:pt x="1642" y="4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5684250" y="2794175"/>
              <a:ext cx="13375" cy="7950"/>
            </a:xfrm>
            <a:custGeom>
              <a:rect b="b" l="l" r="r" t="t"/>
              <a:pathLst>
                <a:path extrusionOk="0" h="318" w="535">
                  <a:moveTo>
                    <a:pt x="179" y="1"/>
                  </a:moveTo>
                  <a:lnTo>
                    <a:pt x="80" y="20"/>
                  </a:lnTo>
                  <a:lnTo>
                    <a:pt x="20" y="80"/>
                  </a:lnTo>
                  <a:lnTo>
                    <a:pt x="1" y="139"/>
                  </a:lnTo>
                  <a:lnTo>
                    <a:pt x="20" y="218"/>
                  </a:lnTo>
                  <a:lnTo>
                    <a:pt x="80" y="258"/>
                  </a:lnTo>
                  <a:lnTo>
                    <a:pt x="159" y="297"/>
                  </a:lnTo>
                  <a:lnTo>
                    <a:pt x="258" y="317"/>
                  </a:lnTo>
                  <a:lnTo>
                    <a:pt x="357" y="317"/>
                  </a:lnTo>
                  <a:lnTo>
                    <a:pt x="456" y="278"/>
                  </a:lnTo>
                  <a:lnTo>
                    <a:pt x="515" y="238"/>
                  </a:lnTo>
                  <a:lnTo>
                    <a:pt x="535" y="179"/>
                  </a:lnTo>
                  <a:lnTo>
                    <a:pt x="515" y="100"/>
                  </a:lnTo>
                  <a:lnTo>
                    <a:pt x="456" y="60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5687225" y="279812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39" y="1"/>
                  </a:moveTo>
                  <a:lnTo>
                    <a:pt x="79" y="100"/>
                  </a:lnTo>
                  <a:lnTo>
                    <a:pt x="40" y="199"/>
                  </a:lnTo>
                  <a:lnTo>
                    <a:pt x="0" y="317"/>
                  </a:lnTo>
                  <a:lnTo>
                    <a:pt x="0" y="436"/>
                  </a:lnTo>
                  <a:lnTo>
                    <a:pt x="0" y="555"/>
                  </a:lnTo>
                  <a:lnTo>
                    <a:pt x="20" y="674"/>
                  </a:lnTo>
                  <a:lnTo>
                    <a:pt x="99" y="575"/>
                  </a:lnTo>
                  <a:lnTo>
                    <a:pt x="139" y="476"/>
                  </a:lnTo>
                  <a:lnTo>
                    <a:pt x="159" y="357"/>
                  </a:lnTo>
                  <a:lnTo>
                    <a:pt x="178" y="219"/>
                  </a:lnTo>
                  <a:lnTo>
                    <a:pt x="178" y="120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5694150" y="2795675"/>
              <a:ext cx="21775" cy="4475"/>
            </a:xfrm>
            <a:custGeom>
              <a:rect b="b" l="l" r="r" t="t"/>
              <a:pathLst>
                <a:path extrusionOk="0" h="179" w="871">
                  <a:moveTo>
                    <a:pt x="574" y="0"/>
                  </a:moveTo>
                  <a:lnTo>
                    <a:pt x="416" y="20"/>
                  </a:lnTo>
                  <a:lnTo>
                    <a:pt x="257" y="40"/>
                  </a:lnTo>
                  <a:lnTo>
                    <a:pt x="119" y="79"/>
                  </a:lnTo>
                  <a:lnTo>
                    <a:pt x="0" y="139"/>
                  </a:lnTo>
                  <a:lnTo>
                    <a:pt x="139" y="158"/>
                  </a:lnTo>
                  <a:lnTo>
                    <a:pt x="277" y="178"/>
                  </a:lnTo>
                  <a:lnTo>
                    <a:pt x="435" y="178"/>
                  </a:lnTo>
                  <a:lnTo>
                    <a:pt x="594" y="139"/>
                  </a:lnTo>
                  <a:lnTo>
                    <a:pt x="732" y="119"/>
                  </a:lnTo>
                  <a:lnTo>
                    <a:pt x="871" y="59"/>
                  </a:lnTo>
                  <a:lnTo>
                    <a:pt x="712" y="2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5688700" y="2781325"/>
              <a:ext cx="4475" cy="16825"/>
            </a:xfrm>
            <a:custGeom>
              <a:rect b="b" l="l" r="r" t="t"/>
              <a:pathLst>
                <a:path extrusionOk="0" h="673" w="179">
                  <a:moveTo>
                    <a:pt x="119" y="0"/>
                  </a:moveTo>
                  <a:lnTo>
                    <a:pt x="60" y="99"/>
                  </a:lnTo>
                  <a:lnTo>
                    <a:pt x="40" y="198"/>
                  </a:lnTo>
                  <a:lnTo>
                    <a:pt x="1" y="337"/>
                  </a:lnTo>
                  <a:lnTo>
                    <a:pt x="1" y="455"/>
                  </a:lnTo>
                  <a:lnTo>
                    <a:pt x="20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59" y="337"/>
                  </a:lnTo>
                  <a:lnTo>
                    <a:pt x="179" y="218"/>
                  </a:lnTo>
                  <a:lnTo>
                    <a:pt x="159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5662975" y="2797150"/>
              <a:ext cx="25750" cy="4475"/>
            </a:xfrm>
            <a:custGeom>
              <a:rect b="b" l="l" r="r" t="t"/>
              <a:pathLst>
                <a:path extrusionOk="0" h="179" w="1030">
                  <a:moveTo>
                    <a:pt x="693" y="0"/>
                  </a:moveTo>
                  <a:lnTo>
                    <a:pt x="515" y="20"/>
                  </a:lnTo>
                  <a:lnTo>
                    <a:pt x="317" y="40"/>
                  </a:lnTo>
                  <a:lnTo>
                    <a:pt x="159" y="80"/>
                  </a:lnTo>
                  <a:lnTo>
                    <a:pt x="1" y="139"/>
                  </a:lnTo>
                  <a:lnTo>
                    <a:pt x="179" y="178"/>
                  </a:lnTo>
                  <a:lnTo>
                    <a:pt x="535" y="178"/>
                  </a:lnTo>
                  <a:lnTo>
                    <a:pt x="713" y="139"/>
                  </a:lnTo>
                  <a:lnTo>
                    <a:pt x="871" y="99"/>
                  </a:lnTo>
                  <a:lnTo>
                    <a:pt x="1030" y="4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5674350" y="2787750"/>
              <a:ext cx="15850" cy="10900"/>
            </a:xfrm>
            <a:custGeom>
              <a:rect b="b" l="l" r="r" t="t"/>
              <a:pathLst>
                <a:path extrusionOk="0" h="436" w="634">
                  <a:moveTo>
                    <a:pt x="1" y="0"/>
                  </a:moveTo>
                  <a:lnTo>
                    <a:pt x="80" y="99"/>
                  </a:lnTo>
                  <a:lnTo>
                    <a:pt x="159" y="198"/>
                  </a:lnTo>
                  <a:lnTo>
                    <a:pt x="278" y="277"/>
                  </a:lnTo>
                  <a:lnTo>
                    <a:pt x="397" y="357"/>
                  </a:lnTo>
                  <a:lnTo>
                    <a:pt x="515" y="416"/>
                  </a:lnTo>
                  <a:lnTo>
                    <a:pt x="634" y="436"/>
                  </a:lnTo>
                  <a:lnTo>
                    <a:pt x="575" y="337"/>
                  </a:lnTo>
                  <a:lnTo>
                    <a:pt x="476" y="238"/>
                  </a:lnTo>
                  <a:lnTo>
                    <a:pt x="377" y="159"/>
                  </a:lnTo>
                  <a:lnTo>
                    <a:pt x="238" y="80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5690675" y="2785775"/>
              <a:ext cx="17825" cy="12375"/>
            </a:xfrm>
            <a:custGeom>
              <a:rect b="b" l="l" r="r" t="t"/>
              <a:pathLst>
                <a:path extrusionOk="0" h="495" w="713">
                  <a:moveTo>
                    <a:pt x="713" y="0"/>
                  </a:moveTo>
                  <a:lnTo>
                    <a:pt x="574" y="40"/>
                  </a:lnTo>
                  <a:lnTo>
                    <a:pt x="456" y="99"/>
                  </a:lnTo>
                  <a:lnTo>
                    <a:pt x="317" y="178"/>
                  </a:lnTo>
                  <a:lnTo>
                    <a:pt x="199" y="277"/>
                  </a:lnTo>
                  <a:lnTo>
                    <a:pt x="100" y="37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78" y="396"/>
                  </a:lnTo>
                  <a:lnTo>
                    <a:pt x="416" y="317"/>
                  </a:lnTo>
                  <a:lnTo>
                    <a:pt x="535" y="218"/>
                  </a:lnTo>
                  <a:lnTo>
                    <a:pt x="63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5673375" y="2798625"/>
              <a:ext cx="16825" cy="13875"/>
            </a:xfrm>
            <a:custGeom>
              <a:rect b="b" l="l" r="r" t="t"/>
              <a:pathLst>
                <a:path extrusionOk="0" h="555" w="673">
                  <a:moveTo>
                    <a:pt x="673" y="1"/>
                  </a:moveTo>
                  <a:lnTo>
                    <a:pt x="534" y="60"/>
                  </a:lnTo>
                  <a:lnTo>
                    <a:pt x="416" y="119"/>
                  </a:lnTo>
                  <a:lnTo>
                    <a:pt x="277" y="218"/>
                  </a:lnTo>
                  <a:lnTo>
                    <a:pt x="159" y="317"/>
                  </a:lnTo>
                  <a:lnTo>
                    <a:pt x="79" y="436"/>
                  </a:lnTo>
                  <a:lnTo>
                    <a:pt x="0" y="555"/>
                  </a:lnTo>
                  <a:lnTo>
                    <a:pt x="119" y="495"/>
                  </a:lnTo>
                  <a:lnTo>
                    <a:pt x="257" y="436"/>
                  </a:lnTo>
                  <a:lnTo>
                    <a:pt x="376" y="337"/>
                  </a:lnTo>
                  <a:lnTo>
                    <a:pt x="515" y="238"/>
                  </a:lnTo>
                  <a:lnTo>
                    <a:pt x="594" y="11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5693650" y="2800600"/>
              <a:ext cx="12400" cy="9925"/>
            </a:xfrm>
            <a:custGeom>
              <a:rect b="b" l="l" r="r" t="t"/>
              <a:pathLst>
                <a:path extrusionOk="0" h="397" w="496">
                  <a:moveTo>
                    <a:pt x="0" y="1"/>
                  </a:moveTo>
                  <a:lnTo>
                    <a:pt x="60" y="100"/>
                  </a:lnTo>
                  <a:lnTo>
                    <a:pt x="119" y="179"/>
                  </a:lnTo>
                  <a:lnTo>
                    <a:pt x="198" y="258"/>
                  </a:lnTo>
                  <a:lnTo>
                    <a:pt x="297" y="317"/>
                  </a:lnTo>
                  <a:lnTo>
                    <a:pt x="376" y="377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36" y="298"/>
                  </a:lnTo>
                  <a:lnTo>
                    <a:pt x="376" y="218"/>
                  </a:lnTo>
                  <a:lnTo>
                    <a:pt x="297" y="139"/>
                  </a:lnTo>
                  <a:lnTo>
                    <a:pt x="198" y="60"/>
                  </a:lnTo>
                  <a:lnTo>
                    <a:pt x="119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5842025" y="27086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8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18"/>
                  </a:lnTo>
                  <a:lnTo>
                    <a:pt x="1821" y="277"/>
                  </a:lnTo>
                  <a:lnTo>
                    <a:pt x="1900" y="336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33"/>
                  </a:lnTo>
                  <a:lnTo>
                    <a:pt x="2038" y="693"/>
                  </a:lnTo>
                  <a:lnTo>
                    <a:pt x="2018" y="772"/>
                  </a:lnTo>
                  <a:lnTo>
                    <a:pt x="1979" y="831"/>
                  </a:lnTo>
                  <a:lnTo>
                    <a:pt x="1920" y="910"/>
                  </a:lnTo>
                  <a:lnTo>
                    <a:pt x="1840" y="969"/>
                  </a:lnTo>
                  <a:lnTo>
                    <a:pt x="1662" y="1108"/>
                  </a:lnTo>
                  <a:lnTo>
                    <a:pt x="1445" y="1187"/>
                  </a:lnTo>
                  <a:lnTo>
                    <a:pt x="1207" y="1246"/>
                  </a:lnTo>
                  <a:lnTo>
                    <a:pt x="106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6"/>
                  </a:lnTo>
                  <a:lnTo>
                    <a:pt x="515" y="1207"/>
                  </a:lnTo>
                  <a:lnTo>
                    <a:pt x="396" y="1167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69"/>
                  </a:lnTo>
                  <a:lnTo>
                    <a:pt x="159" y="890"/>
                  </a:lnTo>
                  <a:lnTo>
                    <a:pt x="159" y="791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7"/>
                  </a:lnTo>
                  <a:lnTo>
                    <a:pt x="1010" y="198"/>
                  </a:lnTo>
                  <a:lnTo>
                    <a:pt x="1148" y="178"/>
                  </a:lnTo>
                  <a:lnTo>
                    <a:pt x="1286" y="158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20"/>
                  </a:lnTo>
                  <a:lnTo>
                    <a:pt x="772" y="79"/>
                  </a:lnTo>
                  <a:lnTo>
                    <a:pt x="574" y="158"/>
                  </a:lnTo>
                  <a:lnTo>
                    <a:pt x="396" y="237"/>
                  </a:lnTo>
                  <a:lnTo>
                    <a:pt x="258" y="356"/>
                  </a:lnTo>
                  <a:lnTo>
                    <a:pt x="119" y="47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4"/>
                  </a:lnTo>
                  <a:lnTo>
                    <a:pt x="1069" y="1425"/>
                  </a:lnTo>
                  <a:lnTo>
                    <a:pt x="1227" y="1405"/>
                  </a:lnTo>
                  <a:lnTo>
                    <a:pt x="1504" y="1345"/>
                  </a:lnTo>
                  <a:lnTo>
                    <a:pt x="1742" y="1227"/>
                  </a:lnTo>
                  <a:lnTo>
                    <a:pt x="1860" y="1167"/>
                  </a:lnTo>
                  <a:lnTo>
                    <a:pt x="1959" y="1088"/>
                  </a:lnTo>
                  <a:lnTo>
                    <a:pt x="2038" y="1009"/>
                  </a:lnTo>
                  <a:lnTo>
                    <a:pt x="2117" y="930"/>
                  </a:lnTo>
                  <a:lnTo>
                    <a:pt x="2177" y="831"/>
                  </a:lnTo>
                  <a:lnTo>
                    <a:pt x="2197" y="732"/>
                  </a:lnTo>
                  <a:lnTo>
                    <a:pt x="2216" y="63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20" y="158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5864275" y="27219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79"/>
                  </a:lnTo>
                  <a:lnTo>
                    <a:pt x="1" y="159"/>
                  </a:lnTo>
                  <a:lnTo>
                    <a:pt x="2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5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8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5866750" y="27259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99"/>
                  </a:lnTo>
                  <a:lnTo>
                    <a:pt x="60" y="198"/>
                  </a:lnTo>
                  <a:lnTo>
                    <a:pt x="21" y="337"/>
                  </a:lnTo>
                  <a:lnTo>
                    <a:pt x="1" y="456"/>
                  </a:lnTo>
                  <a:lnTo>
                    <a:pt x="21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5873675" y="27239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0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99"/>
                  </a:lnTo>
                  <a:lnTo>
                    <a:pt x="871" y="4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5868725" y="27096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8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5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5843025" y="2724925"/>
              <a:ext cx="25725" cy="4475"/>
            </a:xfrm>
            <a:custGeom>
              <a:rect b="b" l="l" r="r" t="t"/>
              <a:pathLst>
                <a:path extrusionOk="0" h="179" w="1029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58" y="100"/>
                  </a:lnTo>
                  <a:lnTo>
                    <a:pt x="0" y="159"/>
                  </a:lnTo>
                  <a:lnTo>
                    <a:pt x="158" y="179"/>
                  </a:lnTo>
                  <a:lnTo>
                    <a:pt x="514" y="179"/>
                  </a:lnTo>
                  <a:lnTo>
                    <a:pt x="712" y="139"/>
                  </a:lnTo>
                  <a:lnTo>
                    <a:pt x="871" y="100"/>
                  </a:lnTo>
                  <a:lnTo>
                    <a:pt x="1029" y="41"/>
                  </a:lnTo>
                  <a:lnTo>
                    <a:pt x="851" y="21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5854400" y="27155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7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33" y="455"/>
                  </a:lnTo>
                  <a:lnTo>
                    <a:pt x="554" y="336"/>
                  </a:lnTo>
                  <a:lnTo>
                    <a:pt x="475" y="257"/>
                  </a:lnTo>
                  <a:lnTo>
                    <a:pt x="356" y="158"/>
                  </a:lnTo>
                  <a:lnTo>
                    <a:pt x="238" y="7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5870725" y="2713550"/>
              <a:ext cx="17825" cy="12400"/>
            </a:xfrm>
            <a:custGeom>
              <a:rect b="b" l="l" r="r" t="t"/>
              <a:pathLst>
                <a:path extrusionOk="0" h="496" w="713">
                  <a:moveTo>
                    <a:pt x="712" y="1"/>
                  </a:moveTo>
                  <a:lnTo>
                    <a:pt x="574" y="40"/>
                  </a:lnTo>
                  <a:lnTo>
                    <a:pt x="435" y="100"/>
                  </a:lnTo>
                  <a:lnTo>
                    <a:pt x="317" y="199"/>
                  </a:lnTo>
                  <a:lnTo>
                    <a:pt x="178" y="298"/>
                  </a:lnTo>
                  <a:lnTo>
                    <a:pt x="79" y="397"/>
                  </a:lnTo>
                  <a:lnTo>
                    <a:pt x="0" y="496"/>
                  </a:lnTo>
                  <a:lnTo>
                    <a:pt x="138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4" y="219"/>
                  </a:lnTo>
                  <a:lnTo>
                    <a:pt x="613" y="12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5852900" y="27269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6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5873675" y="2728400"/>
              <a:ext cx="11900" cy="10400"/>
            </a:xfrm>
            <a:custGeom>
              <a:rect b="b" l="l" r="r" t="t"/>
              <a:pathLst>
                <a:path extrusionOk="0" h="416" w="476">
                  <a:moveTo>
                    <a:pt x="1" y="0"/>
                  </a:moveTo>
                  <a:lnTo>
                    <a:pt x="40" y="99"/>
                  </a:lnTo>
                  <a:lnTo>
                    <a:pt x="100" y="178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5764375" y="27447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9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38"/>
                  </a:lnTo>
                  <a:lnTo>
                    <a:pt x="1821" y="277"/>
                  </a:lnTo>
                  <a:lnTo>
                    <a:pt x="1900" y="337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53"/>
                  </a:lnTo>
                  <a:lnTo>
                    <a:pt x="2018" y="77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22" y="1069"/>
                  </a:lnTo>
                  <a:lnTo>
                    <a:pt x="1563" y="1148"/>
                  </a:lnTo>
                  <a:lnTo>
                    <a:pt x="1385" y="1207"/>
                  </a:lnTo>
                  <a:lnTo>
                    <a:pt x="1207" y="1266"/>
                  </a:lnTo>
                  <a:lnTo>
                    <a:pt x="104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7"/>
                  </a:lnTo>
                  <a:lnTo>
                    <a:pt x="515" y="1227"/>
                  </a:lnTo>
                  <a:lnTo>
                    <a:pt x="396" y="1168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70"/>
                  </a:lnTo>
                  <a:lnTo>
                    <a:pt x="159" y="891"/>
                  </a:lnTo>
                  <a:lnTo>
                    <a:pt x="159" y="792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8"/>
                  </a:lnTo>
                  <a:lnTo>
                    <a:pt x="1009" y="198"/>
                  </a:lnTo>
                  <a:lnTo>
                    <a:pt x="1286" y="159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40"/>
                  </a:lnTo>
                  <a:lnTo>
                    <a:pt x="772" y="79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58" y="356"/>
                  </a:lnTo>
                  <a:lnTo>
                    <a:pt x="119" y="49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5"/>
                  </a:lnTo>
                  <a:lnTo>
                    <a:pt x="1069" y="1445"/>
                  </a:lnTo>
                  <a:lnTo>
                    <a:pt x="1227" y="1425"/>
                  </a:lnTo>
                  <a:lnTo>
                    <a:pt x="1445" y="1365"/>
                  </a:lnTo>
                  <a:lnTo>
                    <a:pt x="1623" y="1286"/>
                  </a:lnTo>
                  <a:lnTo>
                    <a:pt x="1801" y="1207"/>
                  </a:lnTo>
                  <a:lnTo>
                    <a:pt x="1959" y="1088"/>
                  </a:lnTo>
                  <a:lnTo>
                    <a:pt x="2078" y="970"/>
                  </a:lnTo>
                  <a:lnTo>
                    <a:pt x="2177" y="811"/>
                  </a:lnTo>
                  <a:lnTo>
                    <a:pt x="2216" y="67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18" y="218"/>
                  </a:lnTo>
                  <a:lnTo>
                    <a:pt x="1920" y="159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4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5786625" y="27580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80"/>
                  </a:lnTo>
                  <a:lnTo>
                    <a:pt x="1" y="159"/>
                  </a:lnTo>
                  <a:lnTo>
                    <a:pt x="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3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9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5789100" y="27620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100"/>
                  </a:lnTo>
                  <a:lnTo>
                    <a:pt x="40" y="199"/>
                  </a:lnTo>
                  <a:lnTo>
                    <a:pt x="20" y="337"/>
                  </a:lnTo>
                  <a:lnTo>
                    <a:pt x="1" y="456"/>
                  </a:lnTo>
                  <a:lnTo>
                    <a:pt x="1" y="57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6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5796025" y="27600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1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100"/>
                  </a:lnTo>
                  <a:lnTo>
                    <a:pt x="871" y="4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5791075" y="27457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9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3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5765375" y="2761050"/>
              <a:ext cx="25725" cy="4950"/>
            </a:xfrm>
            <a:custGeom>
              <a:rect b="b" l="l" r="r" t="t"/>
              <a:pathLst>
                <a:path extrusionOk="0" h="198" w="1029">
                  <a:moveTo>
                    <a:pt x="693" y="0"/>
                  </a:moveTo>
                  <a:lnTo>
                    <a:pt x="495" y="20"/>
                  </a:lnTo>
                  <a:lnTo>
                    <a:pt x="317" y="40"/>
                  </a:lnTo>
                  <a:lnTo>
                    <a:pt x="158" y="99"/>
                  </a:lnTo>
                  <a:lnTo>
                    <a:pt x="0" y="158"/>
                  </a:lnTo>
                  <a:lnTo>
                    <a:pt x="158" y="178"/>
                  </a:lnTo>
                  <a:lnTo>
                    <a:pt x="336" y="198"/>
                  </a:lnTo>
                  <a:lnTo>
                    <a:pt x="514" y="178"/>
                  </a:lnTo>
                  <a:lnTo>
                    <a:pt x="712" y="139"/>
                  </a:lnTo>
                  <a:lnTo>
                    <a:pt x="871" y="99"/>
                  </a:lnTo>
                  <a:lnTo>
                    <a:pt x="1029" y="40"/>
                  </a:lnTo>
                  <a:lnTo>
                    <a:pt x="851" y="2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5776750" y="27516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5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76"/>
                  </a:lnTo>
                  <a:lnTo>
                    <a:pt x="514" y="416"/>
                  </a:lnTo>
                  <a:lnTo>
                    <a:pt x="633" y="455"/>
                  </a:lnTo>
                  <a:lnTo>
                    <a:pt x="554" y="337"/>
                  </a:lnTo>
                  <a:lnTo>
                    <a:pt x="475" y="257"/>
                  </a:lnTo>
                  <a:lnTo>
                    <a:pt x="356" y="159"/>
                  </a:lnTo>
                  <a:lnTo>
                    <a:pt x="238" y="9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5793050" y="2749675"/>
              <a:ext cx="17850" cy="12375"/>
            </a:xfrm>
            <a:custGeom>
              <a:rect b="b" l="l" r="r" t="t"/>
              <a:pathLst>
                <a:path extrusionOk="0" h="495" w="714">
                  <a:moveTo>
                    <a:pt x="713" y="0"/>
                  </a:moveTo>
                  <a:lnTo>
                    <a:pt x="575" y="40"/>
                  </a:lnTo>
                  <a:lnTo>
                    <a:pt x="436" y="99"/>
                  </a:lnTo>
                  <a:lnTo>
                    <a:pt x="298" y="198"/>
                  </a:lnTo>
                  <a:lnTo>
                    <a:pt x="179" y="297"/>
                  </a:lnTo>
                  <a:lnTo>
                    <a:pt x="80" y="39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58" y="396"/>
                  </a:lnTo>
                  <a:lnTo>
                    <a:pt x="397" y="31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5775250" y="27630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5796025" y="2764500"/>
              <a:ext cx="11900" cy="10425"/>
            </a:xfrm>
            <a:custGeom>
              <a:rect b="b" l="l" r="r" t="t"/>
              <a:pathLst>
                <a:path extrusionOk="0" h="417" w="476">
                  <a:moveTo>
                    <a:pt x="1" y="1"/>
                  </a:moveTo>
                  <a:lnTo>
                    <a:pt x="40" y="100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7"/>
                  </a:lnTo>
                  <a:lnTo>
                    <a:pt x="475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8" y="80"/>
                  </a:lnTo>
                  <a:lnTo>
                    <a:pt x="10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5559625" y="2793200"/>
              <a:ext cx="55900" cy="36125"/>
            </a:xfrm>
            <a:custGeom>
              <a:rect b="b" l="l" r="r" t="t"/>
              <a:pathLst>
                <a:path extrusionOk="0" h="1445" w="2236">
                  <a:moveTo>
                    <a:pt x="1444" y="158"/>
                  </a:moveTo>
                  <a:lnTo>
                    <a:pt x="1583" y="178"/>
                  </a:lnTo>
                  <a:lnTo>
                    <a:pt x="1721" y="218"/>
                  </a:lnTo>
                  <a:lnTo>
                    <a:pt x="1820" y="277"/>
                  </a:lnTo>
                  <a:lnTo>
                    <a:pt x="1919" y="317"/>
                  </a:lnTo>
                  <a:lnTo>
                    <a:pt x="1998" y="396"/>
                  </a:lnTo>
                  <a:lnTo>
                    <a:pt x="2038" y="475"/>
                  </a:lnTo>
                  <a:lnTo>
                    <a:pt x="2077" y="554"/>
                  </a:lnTo>
                  <a:lnTo>
                    <a:pt x="2077" y="653"/>
                  </a:lnTo>
                  <a:lnTo>
                    <a:pt x="2038" y="75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41" y="1068"/>
                  </a:lnTo>
                  <a:lnTo>
                    <a:pt x="1583" y="1148"/>
                  </a:lnTo>
                  <a:lnTo>
                    <a:pt x="1405" y="1207"/>
                  </a:lnTo>
                  <a:lnTo>
                    <a:pt x="1207" y="1246"/>
                  </a:lnTo>
                  <a:lnTo>
                    <a:pt x="1068" y="1266"/>
                  </a:lnTo>
                  <a:lnTo>
                    <a:pt x="791" y="1266"/>
                  </a:lnTo>
                  <a:lnTo>
                    <a:pt x="653" y="1246"/>
                  </a:lnTo>
                  <a:lnTo>
                    <a:pt x="514" y="1207"/>
                  </a:lnTo>
                  <a:lnTo>
                    <a:pt x="415" y="1167"/>
                  </a:lnTo>
                  <a:lnTo>
                    <a:pt x="317" y="1108"/>
                  </a:lnTo>
                  <a:lnTo>
                    <a:pt x="257" y="1049"/>
                  </a:lnTo>
                  <a:lnTo>
                    <a:pt x="198" y="970"/>
                  </a:lnTo>
                  <a:lnTo>
                    <a:pt x="178" y="890"/>
                  </a:lnTo>
                  <a:lnTo>
                    <a:pt x="178" y="772"/>
                  </a:lnTo>
                  <a:lnTo>
                    <a:pt x="198" y="673"/>
                  </a:lnTo>
                  <a:lnTo>
                    <a:pt x="277" y="574"/>
                  </a:lnTo>
                  <a:lnTo>
                    <a:pt x="376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18"/>
                  </a:lnTo>
                  <a:lnTo>
                    <a:pt x="1029" y="178"/>
                  </a:lnTo>
                  <a:lnTo>
                    <a:pt x="1167" y="158"/>
                  </a:lnTo>
                  <a:close/>
                  <a:moveTo>
                    <a:pt x="1147" y="0"/>
                  </a:moveTo>
                  <a:lnTo>
                    <a:pt x="989" y="20"/>
                  </a:lnTo>
                  <a:lnTo>
                    <a:pt x="791" y="79"/>
                  </a:lnTo>
                  <a:lnTo>
                    <a:pt x="594" y="139"/>
                  </a:lnTo>
                  <a:lnTo>
                    <a:pt x="415" y="238"/>
                  </a:lnTo>
                  <a:lnTo>
                    <a:pt x="257" y="356"/>
                  </a:lnTo>
                  <a:lnTo>
                    <a:pt x="139" y="475"/>
                  </a:lnTo>
                  <a:lnTo>
                    <a:pt x="59" y="613"/>
                  </a:lnTo>
                  <a:lnTo>
                    <a:pt x="0" y="772"/>
                  </a:lnTo>
                  <a:lnTo>
                    <a:pt x="20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5" y="1345"/>
                  </a:lnTo>
                  <a:lnTo>
                    <a:pt x="594" y="1405"/>
                  </a:lnTo>
                  <a:lnTo>
                    <a:pt x="752" y="1425"/>
                  </a:lnTo>
                  <a:lnTo>
                    <a:pt x="930" y="1444"/>
                  </a:lnTo>
                  <a:lnTo>
                    <a:pt x="1088" y="1425"/>
                  </a:lnTo>
                  <a:lnTo>
                    <a:pt x="1246" y="1405"/>
                  </a:lnTo>
                  <a:lnTo>
                    <a:pt x="1444" y="1365"/>
                  </a:lnTo>
                  <a:lnTo>
                    <a:pt x="1642" y="1286"/>
                  </a:lnTo>
                  <a:lnTo>
                    <a:pt x="1820" y="1187"/>
                  </a:lnTo>
                  <a:lnTo>
                    <a:pt x="1978" y="1088"/>
                  </a:lnTo>
                  <a:lnTo>
                    <a:pt x="2097" y="950"/>
                  </a:lnTo>
                  <a:lnTo>
                    <a:pt x="2176" y="811"/>
                  </a:lnTo>
                  <a:lnTo>
                    <a:pt x="2236" y="673"/>
                  </a:lnTo>
                  <a:lnTo>
                    <a:pt x="2236" y="534"/>
                  </a:lnTo>
                  <a:lnTo>
                    <a:pt x="2196" y="416"/>
                  </a:lnTo>
                  <a:lnTo>
                    <a:pt x="2137" y="317"/>
                  </a:lnTo>
                  <a:lnTo>
                    <a:pt x="2038" y="218"/>
                  </a:lnTo>
                  <a:lnTo>
                    <a:pt x="1939" y="139"/>
                  </a:lnTo>
                  <a:lnTo>
                    <a:pt x="1800" y="79"/>
                  </a:lnTo>
                  <a:lnTo>
                    <a:pt x="1642" y="4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5581875" y="2806550"/>
              <a:ext cx="13375" cy="8425"/>
            </a:xfrm>
            <a:custGeom>
              <a:rect b="b" l="l" r="r" t="t"/>
              <a:pathLst>
                <a:path extrusionOk="0" h="337" w="535">
                  <a:moveTo>
                    <a:pt x="178" y="0"/>
                  </a:moveTo>
                  <a:lnTo>
                    <a:pt x="79" y="40"/>
                  </a:lnTo>
                  <a:lnTo>
                    <a:pt x="20" y="79"/>
                  </a:lnTo>
                  <a:lnTo>
                    <a:pt x="0" y="139"/>
                  </a:lnTo>
                  <a:lnTo>
                    <a:pt x="20" y="218"/>
                  </a:lnTo>
                  <a:lnTo>
                    <a:pt x="79" y="277"/>
                  </a:lnTo>
                  <a:lnTo>
                    <a:pt x="159" y="317"/>
                  </a:lnTo>
                  <a:lnTo>
                    <a:pt x="257" y="337"/>
                  </a:lnTo>
                  <a:lnTo>
                    <a:pt x="356" y="317"/>
                  </a:lnTo>
                  <a:lnTo>
                    <a:pt x="455" y="297"/>
                  </a:lnTo>
                  <a:lnTo>
                    <a:pt x="515" y="238"/>
                  </a:lnTo>
                  <a:lnTo>
                    <a:pt x="534" y="178"/>
                  </a:lnTo>
                  <a:lnTo>
                    <a:pt x="515" y="99"/>
                  </a:lnTo>
                  <a:lnTo>
                    <a:pt x="455" y="60"/>
                  </a:lnTo>
                  <a:lnTo>
                    <a:pt x="376" y="2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5584825" y="2810500"/>
              <a:ext cx="4500" cy="16850"/>
            </a:xfrm>
            <a:custGeom>
              <a:rect b="b" l="l" r="r" t="t"/>
              <a:pathLst>
                <a:path extrusionOk="0" h="674" w="180">
                  <a:moveTo>
                    <a:pt x="159" y="1"/>
                  </a:moveTo>
                  <a:lnTo>
                    <a:pt x="80" y="99"/>
                  </a:lnTo>
                  <a:lnTo>
                    <a:pt x="41" y="198"/>
                  </a:lnTo>
                  <a:lnTo>
                    <a:pt x="21" y="317"/>
                  </a:lnTo>
                  <a:lnTo>
                    <a:pt x="1" y="456"/>
                  </a:lnTo>
                  <a:lnTo>
                    <a:pt x="1" y="554"/>
                  </a:lnTo>
                  <a:lnTo>
                    <a:pt x="41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79" y="21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5591750" y="2808025"/>
              <a:ext cx="21800" cy="4475"/>
            </a:xfrm>
            <a:custGeom>
              <a:rect b="b" l="l" r="r" t="t"/>
              <a:pathLst>
                <a:path extrusionOk="0" h="179" w="872">
                  <a:moveTo>
                    <a:pt x="575" y="1"/>
                  </a:moveTo>
                  <a:lnTo>
                    <a:pt x="416" y="20"/>
                  </a:lnTo>
                  <a:lnTo>
                    <a:pt x="258" y="40"/>
                  </a:lnTo>
                  <a:lnTo>
                    <a:pt x="120" y="80"/>
                  </a:lnTo>
                  <a:lnTo>
                    <a:pt x="1" y="139"/>
                  </a:lnTo>
                  <a:lnTo>
                    <a:pt x="139" y="159"/>
                  </a:lnTo>
                  <a:lnTo>
                    <a:pt x="278" y="179"/>
                  </a:lnTo>
                  <a:lnTo>
                    <a:pt x="436" y="179"/>
                  </a:lnTo>
                  <a:lnTo>
                    <a:pt x="594" y="159"/>
                  </a:lnTo>
                  <a:lnTo>
                    <a:pt x="733" y="119"/>
                  </a:lnTo>
                  <a:lnTo>
                    <a:pt x="871" y="60"/>
                  </a:lnTo>
                  <a:lnTo>
                    <a:pt x="733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5586325" y="279367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19" y="1"/>
                  </a:moveTo>
                  <a:lnTo>
                    <a:pt x="79" y="100"/>
                  </a:lnTo>
                  <a:lnTo>
                    <a:pt x="40" y="219"/>
                  </a:lnTo>
                  <a:lnTo>
                    <a:pt x="0" y="337"/>
                  </a:lnTo>
                  <a:lnTo>
                    <a:pt x="0" y="456"/>
                  </a:lnTo>
                  <a:lnTo>
                    <a:pt x="20" y="555"/>
                  </a:lnTo>
                  <a:lnTo>
                    <a:pt x="60" y="674"/>
                  </a:lnTo>
                  <a:lnTo>
                    <a:pt x="119" y="575"/>
                  </a:lnTo>
                  <a:lnTo>
                    <a:pt x="139" y="476"/>
                  </a:lnTo>
                  <a:lnTo>
                    <a:pt x="178" y="357"/>
                  </a:lnTo>
                  <a:lnTo>
                    <a:pt x="178" y="219"/>
                  </a:lnTo>
                  <a:lnTo>
                    <a:pt x="159" y="12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5561100" y="2809500"/>
              <a:ext cx="25250" cy="4500"/>
            </a:xfrm>
            <a:custGeom>
              <a:rect b="b" l="l" r="r" t="t"/>
              <a:pathLst>
                <a:path extrusionOk="0" h="180" w="1010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39" y="80"/>
                  </a:lnTo>
                  <a:lnTo>
                    <a:pt x="0" y="159"/>
                  </a:lnTo>
                  <a:lnTo>
                    <a:pt x="159" y="179"/>
                  </a:lnTo>
                  <a:lnTo>
                    <a:pt x="515" y="179"/>
                  </a:lnTo>
                  <a:lnTo>
                    <a:pt x="693" y="139"/>
                  </a:lnTo>
                  <a:lnTo>
                    <a:pt x="871" y="100"/>
                  </a:lnTo>
                  <a:lnTo>
                    <a:pt x="1009" y="4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5571975" y="2800125"/>
              <a:ext cx="16350" cy="10900"/>
            </a:xfrm>
            <a:custGeom>
              <a:rect b="b" l="l" r="r" t="t"/>
              <a:pathLst>
                <a:path extrusionOk="0" h="436" w="654">
                  <a:moveTo>
                    <a:pt x="1" y="0"/>
                  </a:moveTo>
                  <a:lnTo>
                    <a:pt x="80" y="119"/>
                  </a:lnTo>
                  <a:lnTo>
                    <a:pt x="179" y="198"/>
                  </a:lnTo>
                  <a:lnTo>
                    <a:pt x="278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53" y="435"/>
                  </a:lnTo>
                  <a:lnTo>
                    <a:pt x="574" y="336"/>
                  </a:lnTo>
                  <a:lnTo>
                    <a:pt x="475" y="237"/>
                  </a:lnTo>
                  <a:lnTo>
                    <a:pt x="377" y="158"/>
                  </a:lnTo>
                  <a:lnTo>
                    <a:pt x="258" y="79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5588800" y="2798125"/>
              <a:ext cx="17325" cy="12400"/>
            </a:xfrm>
            <a:custGeom>
              <a:rect b="b" l="l" r="r" t="t"/>
              <a:pathLst>
                <a:path extrusionOk="0" h="496" w="693">
                  <a:moveTo>
                    <a:pt x="693" y="1"/>
                  </a:moveTo>
                  <a:lnTo>
                    <a:pt x="554" y="41"/>
                  </a:lnTo>
                  <a:lnTo>
                    <a:pt x="436" y="100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0" y="496"/>
                  </a:lnTo>
                  <a:lnTo>
                    <a:pt x="139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5" y="219"/>
                  </a:lnTo>
                  <a:lnTo>
                    <a:pt x="614" y="12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5571000" y="2811000"/>
              <a:ext cx="17325" cy="13875"/>
            </a:xfrm>
            <a:custGeom>
              <a:rect b="b" l="l" r="r" t="t"/>
              <a:pathLst>
                <a:path extrusionOk="0" h="555" w="693">
                  <a:moveTo>
                    <a:pt x="692" y="0"/>
                  </a:moveTo>
                  <a:lnTo>
                    <a:pt x="554" y="60"/>
                  </a:lnTo>
                  <a:lnTo>
                    <a:pt x="416" y="119"/>
                  </a:lnTo>
                  <a:lnTo>
                    <a:pt x="297" y="218"/>
                  </a:lnTo>
                  <a:lnTo>
                    <a:pt x="178" y="337"/>
                  </a:lnTo>
                  <a:lnTo>
                    <a:pt x="79" y="436"/>
                  </a:lnTo>
                  <a:lnTo>
                    <a:pt x="0" y="554"/>
                  </a:lnTo>
                  <a:lnTo>
                    <a:pt x="139" y="515"/>
                  </a:lnTo>
                  <a:lnTo>
                    <a:pt x="257" y="436"/>
                  </a:lnTo>
                  <a:lnTo>
                    <a:pt x="396" y="337"/>
                  </a:lnTo>
                  <a:lnTo>
                    <a:pt x="514" y="238"/>
                  </a:lnTo>
                  <a:lnTo>
                    <a:pt x="613" y="119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5591750" y="2812975"/>
              <a:ext cx="11900" cy="9925"/>
            </a:xfrm>
            <a:custGeom>
              <a:rect b="b" l="l" r="r" t="t"/>
              <a:pathLst>
                <a:path extrusionOk="0" h="397" w="476">
                  <a:moveTo>
                    <a:pt x="1" y="0"/>
                  </a:moveTo>
                  <a:lnTo>
                    <a:pt x="41" y="99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396"/>
                  </a:lnTo>
                  <a:lnTo>
                    <a:pt x="436" y="297"/>
                  </a:lnTo>
                  <a:lnTo>
                    <a:pt x="377" y="218"/>
                  </a:lnTo>
                  <a:lnTo>
                    <a:pt x="278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5582850" y="3210125"/>
              <a:ext cx="397200" cy="91525"/>
            </a:xfrm>
            <a:custGeom>
              <a:rect b="b" l="l" r="r" t="t"/>
              <a:pathLst>
                <a:path extrusionOk="0" h="3661" w="15888">
                  <a:moveTo>
                    <a:pt x="15808" y="1"/>
                  </a:moveTo>
                  <a:lnTo>
                    <a:pt x="1" y="3344"/>
                  </a:lnTo>
                  <a:lnTo>
                    <a:pt x="60" y="3661"/>
                  </a:lnTo>
                  <a:lnTo>
                    <a:pt x="15887" y="317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5322200" y="2759075"/>
              <a:ext cx="739450" cy="175600"/>
            </a:xfrm>
            <a:custGeom>
              <a:rect b="b" l="l" r="r" t="t"/>
              <a:pathLst>
                <a:path extrusionOk="0" h="7024" w="29578">
                  <a:moveTo>
                    <a:pt x="29518" y="0"/>
                  </a:moveTo>
                  <a:lnTo>
                    <a:pt x="1" y="6707"/>
                  </a:lnTo>
                  <a:lnTo>
                    <a:pt x="80" y="7023"/>
                  </a:lnTo>
                  <a:lnTo>
                    <a:pt x="29578" y="317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h="4196" w="24157">
                  <a:moveTo>
                    <a:pt x="24097" y="1"/>
                  </a:moveTo>
                  <a:lnTo>
                    <a:pt x="1" y="3879"/>
                  </a:lnTo>
                  <a:lnTo>
                    <a:pt x="40" y="4195"/>
                  </a:lnTo>
                  <a:lnTo>
                    <a:pt x="24156" y="317"/>
                  </a:lnTo>
                  <a:lnTo>
                    <a:pt x="2409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fill="none" h="4196" w="24157">
                  <a:moveTo>
                    <a:pt x="40" y="4195"/>
                  </a:moveTo>
                  <a:lnTo>
                    <a:pt x="1" y="3879"/>
                  </a:lnTo>
                  <a:lnTo>
                    <a:pt x="24097" y="1"/>
                  </a:lnTo>
                  <a:lnTo>
                    <a:pt x="24156" y="317"/>
                  </a:lnTo>
                  <a:lnTo>
                    <a:pt x="40" y="41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5332600" y="2861450"/>
              <a:ext cx="88050" cy="165700"/>
            </a:xfrm>
            <a:custGeom>
              <a:rect b="b" l="l" r="r" t="t"/>
              <a:pathLst>
                <a:path extrusionOk="0" h="6628" w="3522">
                  <a:moveTo>
                    <a:pt x="2612" y="0"/>
                  </a:moveTo>
                  <a:lnTo>
                    <a:pt x="2493" y="20"/>
                  </a:lnTo>
                  <a:lnTo>
                    <a:pt x="2355" y="60"/>
                  </a:lnTo>
                  <a:lnTo>
                    <a:pt x="2216" y="99"/>
                  </a:lnTo>
                  <a:lnTo>
                    <a:pt x="2078" y="178"/>
                  </a:lnTo>
                  <a:lnTo>
                    <a:pt x="1939" y="277"/>
                  </a:lnTo>
                  <a:lnTo>
                    <a:pt x="1801" y="396"/>
                  </a:lnTo>
                  <a:lnTo>
                    <a:pt x="1662" y="534"/>
                  </a:lnTo>
                  <a:lnTo>
                    <a:pt x="1524" y="673"/>
                  </a:lnTo>
                  <a:lnTo>
                    <a:pt x="1247" y="1029"/>
                  </a:lnTo>
                  <a:lnTo>
                    <a:pt x="989" y="1444"/>
                  </a:lnTo>
                  <a:lnTo>
                    <a:pt x="732" y="1900"/>
                  </a:lnTo>
                  <a:lnTo>
                    <a:pt x="515" y="2414"/>
                  </a:lnTo>
                  <a:lnTo>
                    <a:pt x="3522" y="1721"/>
                  </a:lnTo>
                  <a:lnTo>
                    <a:pt x="3522" y="1405"/>
                  </a:lnTo>
                  <a:lnTo>
                    <a:pt x="3482" y="1108"/>
                  </a:lnTo>
                  <a:lnTo>
                    <a:pt x="3423" y="851"/>
                  </a:lnTo>
                  <a:lnTo>
                    <a:pt x="3344" y="614"/>
                  </a:lnTo>
                  <a:lnTo>
                    <a:pt x="3245" y="396"/>
                  </a:lnTo>
                  <a:lnTo>
                    <a:pt x="3126" y="238"/>
                  </a:lnTo>
                  <a:lnTo>
                    <a:pt x="2988" y="119"/>
                  </a:lnTo>
                  <a:lnTo>
                    <a:pt x="2908" y="79"/>
                  </a:lnTo>
                  <a:lnTo>
                    <a:pt x="2829" y="40"/>
                  </a:lnTo>
                  <a:lnTo>
                    <a:pt x="2730" y="20"/>
                  </a:lnTo>
                  <a:lnTo>
                    <a:pt x="2612" y="0"/>
                  </a:lnTo>
                  <a:close/>
                  <a:moveTo>
                    <a:pt x="3522" y="2058"/>
                  </a:moveTo>
                  <a:lnTo>
                    <a:pt x="396" y="2770"/>
                  </a:lnTo>
                  <a:lnTo>
                    <a:pt x="356" y="2869"/>
                  </a:lnTo>
                  <a:lnTo>
                    <a:pt x="277" y="3166"/>
                  </a:lnTo>
                  <a:lnTo>
                    <a:pt x="198" y="3462"/>
                  </a:lnTo>
                  <a:lnTo>
                    <a:pt x="119" y="3759"/>
                  </a:lnTo>
                  <a:lnTo>
                    <a:pt x="79" y="4036"/>
                  </a:lnTo>
                  <a:lnTo>
                    <a:pt x="297" y="4274"/>
                  </a:lnTo>
                  <a:lnTo>
                    <a:pt x="495" y="4511"/>
                  </a:lnTo>
                  <a:lnTo>
                    <a:pt x="693" y="4788"/>
                  </a:lnTo>
                  <a:lnTo>
                    <a:pt x="891" y="5065"/>
                  </a:lnTo>
                  <a:lnTo>
                    <a:pt x="317" y="5283"/>
                  </a:lnTo>
                  <a:lnTo>
                    <a:pt x="238" y="5223"/>
                  </a:lnTo>
                  <a:lnTo>
                    <a:pt x="0" y="5006"/>
                  </a:lnTo>
                  <a:lnTo>
                    <a:pt x="20" y="5302"/>
                  </a:lnTo>
                  <a:lnTo>
                    <a:pt x="60" y="5579"/>
                  </a:lnTo>
                  <a:lnTo>
                    <a:pt x="119" y="5836"/>
                  </a:lnTo>
                  <a:lnTo>
                    <a:pt x="198" y="6054"/>
                  </a:lnTo>
                  <a:lnTo>
                    <a:pt x="297" y="6252"/>
                  </a:lnTo>
                  <a:lnTo>
                    <a:pt x="416" y="6410"/>
                  </a:lnTo>
                  <a:lnTo>
                    <a:pt x="554" y="6509"/>
                  </a:lnTo>
                  <a:lnTo>
                    <a:pt x="713" y="6588"/>
                  </a:lnTo>
                  <a:lnTo>
                    <a:pt x="811" y="6608"/>
                  </a:lnTo>
                  <a:lnTo>
                    <a:pt x="910" y="6628"/>
                  </a:lnTo>
                  <a:lnTo>
                    <a:pt x="1049" y="6608"/>
                  </a:lnTo>
                  <a:lnTo>
                    <a:pt x="1207" y="6568"/>
                  </a:lnTo>
                  <a:lnTo>
                    <a:pt x="1365" y="6509"/>
                  </a:lnTo>
                  <a:lnTo>
                    <a:pt x="1504" y="6410"/>
                  </a:lnTo>
                  <a:lnTo>
                    <a:pt x="1662" y="6292"/>
                  </a:lnTo>
                  <a:lnTo>
                    <a:pt x="1820" y="6153"/>
                  </a:lnTo>
                  <a:lnTo>
                    <a:pt x="1979" y="5995"/>
                  </a:lnTo>
                  <a:lnTo>
                    <a:pt x="2117" y="5817"/>
                  </a:lnTo>
                  <a:lnTo>
                    <a:pt x="2275" y="5619"/>
                  </a:lnTo>
                  <a:lnTo>
                    <a:pt x="2414" y="5401"/>
                  </a:lnTo>
                  <a:lnTo>
                    <a:pt x="2572" y="5164"/>
                  </a:lnTo>
                  <a:lnTo>
                    <a:pt x="2711" y="4907"/>
                  </a:lnTo>
                  <a:lnTo>
                    <a:pt x="2829" y="4649"/>
                  </a:lnTo>
                  <a:lnTo>
                    <a:pt x="2948" y="4372"/>
                  </a:lnTo>
                  <a:lnTo>
                    <a:pt x="3067" y="4076"/>
                  </a:lnTo>
                  <a:lnTo>
                    <a:pt x="3166" y="3779"/>
                  </a:lnTo>
                  <a:lnTo>
                    <a:pt x="3304" y="3324"/>
                  </a:lnTo>
                  <a:lnTo>
                    <a:pt x="3403" y="2889"/>
                  </a:lnTo>
                  <a:lnTo>
                    <a:pt x="3482" y="2453"/>
                  </a:lnTo>
                  <a:lnTo>
                    <a:pt x="3522" y="2058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5332600" y="2912875"/>
              <a:ext cx="88050" cy="114275"/>
            </a:xfrm>
            <a:custGeom>
              <a:rect b="b" l="l" r="r" t="t"/>
              <a:pathLst>
                <a:path extrusionOk="0" fill="none" h="4571" w="3522">
                  <a:moveTo>
                    <a:pt x="3522" y="1"/>
                  </a:moveTo>
                  <a:lnTo>
                    <a:pt x="396" y="713"/>
                  </a:lnTo>
                  <a:lnTo>
                    <a:pt x="396" y="713"/>
                  </a:lnTo>
                  <a:lnTo>
                    <a:pt x="356" y="812"/>
                  </a:lnTo>
                  <a:lnTo>
                    <a:pt x="356" y="812"/>
                  </a:lnTo>
                  <a:lnTo>
                    <a:pt x="277" y="1109"/>
                  </a:lnTo>
                  <a:lnTo>
                    <a:pt x="198" y="1405"/>
                  </a:lnTo>
                  <a:lnTo>
                    <a:pt x="119" y="1702"/>
                  </a:lnTo>
                  <a:lnTo>
                    <a:pt x="79" y="1979"/>
                  </a:lnTo>
                  <a:lnTo>
                    <a:pt x="79" y="1979"/>
                  </a:lnTo>
                  <a:lnTo>
                    <a:pt x="297" y="2217"/>
                  </a:lnTo>
                  <a:lnTo>
                    <a:pt x="495" y="2454"/>
                  </a:lnTo>
                  <a:lnTo>
                    <a:pt x="693" y="2731"/>
                  </a:lnTo>
                  <a:lnTo>
                    <a:pt x="891" y="3008"/>
                  </a:lnTo>
                  <a:lnTo>
                    <a:pt x="317" y="3226"/>
                  </a:lnTo>
                  <a:lnTo>
                    <a:pt x="317" y="3226"/>
                  </a:lnTo>
                  <a:lnTo>
                    <a:pt x="238" y="3166"/>
                  </a:lnTo>
                  <a:lnTo>
                    <a:pt x="0" y="2949"/>
                  </a:lnTo>
                  <a:lnTo>
                    <a:pt x="0" y="2949"/>
                  </a:lnTo>
                  <a:lnTo>
                    <a:pt x="20" y="3245"/>
                  </a:lnTo>
                  <a:lnTo>
                    <a:pt x="60" y="3522"/>
                  </a:lnTo>
                  <a:lnTo>
                    <a:pt x="119" y="3779"/>
                  </a:lnTo>
                  <a:lnTo>
                    <a:pt x="198" y="3997"/>
                  </a:lnTo>
                  <a:lnTo>
                    <a:pt x="297" y="4195"/>
                  </a:lnTo>
                  <a:lnTo>
                    <a:pt x="416" y="4353"/>
                  </a:lnTo>
                  <a:lnTo>
                    <a:pt x="554" y="4452"/>
                  </a:lnTo>
                  <a:lnTo>
                    <a:pt x="713" y="4531"/>
                  </a:lnTo>
                  <a:lnTo>
                    <a:pt x="713" y="4531"/>
                  </a:lnTo>
                  <a:lnTo>
                    <a:pt x="811" y="4551"/>
                  </a:lnTo>
                  <a:lnTo>
                    <a:pt x="910" y="4571"/>
                  </a:lnTo>
                  <a:lnTo>
                    <a:pt x="910" y="4571"/>
                  </a:lnTo>
                  <a:lnTo>
                    <a:pt x="1049" y="4551"/>
                  </a:lnTo>
                  <a:lnTo>
                    <a:pt x="1207" y="4511"/>
                  </a:lnTo>
                  <a:lnTo>
                    <a:pt x="1365" y="4452"/>
                  </a:lnTo>
                  <a:lnTo>
                    <a:pt x="1504" y="4353"/>
                  </a:lnTo>
                  <a:lnTo>
                    <a:pt x="1662" y="4235"/>
                  </a:lnTo>
                  <a:lnTo>
                    <a:pt x="1820" y="4096"/>
                  </a:lnTo>
                  <a:lnTo>
                    <a:pt x="1979" y="3938"/>
                  </a:lnTo>
                  <a:lnTo>
                    <a:pt x="2117" y="3760"/>
                  </a:lnTo>
                  <a:lnTo>
                    <a:pt x="2275" y="3562"/>
                  </a:lnTo>
                  <a:lnTo>
                    <a:pt x="2414" y="3344"/>
                  </a:lnTo>
                  <a:lnTo>
                    <a:pt x="2572" y="3107"/>
                  </a:lnTo>
                  <a:lnTo>
                    <a:pt x="2711" y="2850"/>
                  </a:lnTo>
                  <a:lnTo>
                    <a:pt x="2829" y="2592"/>
                  </a:lnTo>
                  <a:lnTo>
                    <a:pt x="2948" y="2315"/>
                  </a:lnTo>
                  <a:lnTo>
                    <a:pt x="3067" y="2019"/>
                  </a:lnTo>
                  <a:lnTo>
                    <a:pt x="3166" y="1722"/>
                  </a:lnTo>
                  <a:lnTo>
                    <a:pt x="3166" y="1722"/>
                  </a:lnTo>
                  <a:lnTo>
                    <a:pt x="3304" y="1267"/>
                  </a:lnTo>
                  <a:lnTo>
                    <a:pt x="3403" y="832"/>
                  </a:lnTo>
                  <a:lnTo>
                    <a:pt x="3482" y="396"/>
                  </a:lnTo>
                  <a:lnTo>
                    <a:pt x="35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5345450" y="2861450"/>
              <a:ext cx="75200" cy="60350"/>
            </a:xfrm>
            <a:custGeom>
              <a:rect b="b" l="l" r="r" t="t"/>
              <a:pathLst>
                <a:path extrusionOk="0" fill="none" h="2414" w="3008">
                  <a:moveTo>
                    <a:pt x="2098" y="0"/>
                  </a:moveTo>
                  <a:lnTo>
                    <a:pt x="2098" y="0"/>
                  </a:lnTo>
                  <a:lnTo>
                    <a:pt x="1979" y="20"/>
                  </a:lnTo>
                  <a:lnTo>
                    <a:pt x="1841" y="60"/>
                  </a:lnTo>
                  <a:lnTo>
                    <a:pt x="1702" y="99"/>
                  </a:lnTo>
                  <a:lnTo>
                    <a:pt x="1564" y="178"/>
                  </a:lnTo>
                  <a:lnTo>
                    <a:pt x="1425" y="277"/>
                  </a:lnTo>
                  <a:lnTo>
                    <a:pt x="1287" y="396"/>
                  </a:lnTo>
                  <a:lnTo>
                    <a:pt x="1148" y="534"/>
                  </a:lnTo>
                  <a:lnTo>
                    <a:pt x="1010" y="673"/>
                  </a:lnTo>
                  <a:lnTo>
                    <a:pt x="733" y="1029"/>
                  </a:lnTo>
                  <a:lnTo>
                    <a:pt x="475" y="1444"/>
                  </a:lnTo>
                  <a:lnTo>
                    <a:pt x="218" y="1900"/>
                  </a:lnTo>
                  <a:lnTo>
                    <a:pt x="1" y="2414"/>
                  </a:lnTo>
                  <a:lnTo>
                    <a:pt x="3008" y="1721"/>
                  </a:lnTo>
                  <a:lnTo>
                    <a:pt x="3008" y="1721"/>
                  </a:lnTo>
                  <a:lnTo>
                    <a:pt x="3008" y="1405"/>
                  </a:lnTo>
                  <a:lnTo>
                    <a:pt x="2968" y="1108"/>
                  </a:lnTo>
                  <a:lnTo>
                    <a:pt x="2909" y="851"/>
                  </a:lnTo>
                  <a:lnTo>
                    <a:pt x="2830" y="614"/>
                  </a:lnTo>
                  <a:lnTo>
                    <a:pt x="2731" y="396"/>
                  </a:lnTo>
                  <a:lnTo>
                    <a:pt x="2612" y="238"/>
                  </a:lnTo>
                  <a:lnTo>
                    <a:pt x="2474" y="119"/>
                  </a:lnTo>
                  <a:lnTo>
                    <a:pt x="2394" y="79"/>
                  </a:lnTo>
                  <a:lnTo>
                    <a:pt x="2315" y="40"/>
                  </a:lnTo>
                  <a:lnTo>
                    <a:pt x="2315" y="40"/>
                  </a:lnTo>
                  <a:lnTo>
                    <a:pt x="2216" y="20"/>
                  </a:lnTo>
                  <a:lnTo>
                    <a:pt x="20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h="1247" w="891">
                  <a:moveTo>
                    <a:pt x="79" y="0"/>
                  </a:moveTo>
                  <a:lnTo>
                    <a:pt x="20" y="495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fill="none" h="1247" w="891">
                  <a:moveTo>
                    <a:pt x="79" y="0"/>
                  </a:moveTo>
                  <a:lnTo>
                    <a:pt x="79" y="0"/>
                  </a:lnTo>
                  <a:lnTo>
                    <a:pt x="20" y="495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h="1049" w="3127">
                  <a:moveTo>
                    <a:pt x="3127" y="0"/>
                  </a:moveTo>
                  <a:lnTo>
                    <a:pt x="120" y="693"/>
                  </a:lnTo>
                  <a:lnTo>
                    <a:pt x="1" y="1049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fill="none" h="1049" w="3127">
                  <a:moveTo>
                    <a:pt x="3127" y="0"/>
                  </a:moveTo>
                  <a:lnTo>
                    <a:pt x="120" y="693"/>
                  </a:lnTo>
                  <a:lnTo>
                    <a:pt x="120" y="693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337"/>
                  </a:lnTo>
                  <a:lnTo>
                    <a:pt x="31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5358325" y="3054825"/>
              <a:ext cx="254225" cy="195400"/>
            </a:xfrm>
            <a:custGeom>
              <a:rect b="b" l="l" r="r" t="t"/>
              <a:pathLst>
                <a:path extrusionOk="0" h="7816" w="10169">
                  <a:moveTo>
                    <a:pt x="0" y="1"/>
                  </a:move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  <a:close/>
                  <a:moveTo>
                    <a:pt x="7063" y="6589"/>
                  </a:moveTo>
                  <a:lnTo>
                    <a:pt x="5737" y="6806"/>
                  </a:lnTo>
                  <a:lnTo>
                    <a:pt x="6212" y="6965"/>
                  </a:lnTo>
                  <a:lnTo>
                    <a:pt x="6687" y="7103"/>
                  </a:lnTo>
                  <a:lnTo>
                    <a:pt x="7201" y="7242"/>
                  </a:lnTo>
                  <a:lnTo>
                    <a:pt x="7735" y="7380"/>
                  </a:lnTo>
                  <a:lnTo>
                    <a:pt x="8309" y="7499"/>
                  </a:lnTo>
                  <a:lnTo>
                    <a:pt x="8883" y="7618"/>
                  </a:lnTo>
                  <a:lnTo>
                    <a:pt x="9496" y="7716"/>
                  </a:lnTo>
                  <a:lnTo>
                    <a:pt x="10149" y="7815"/>
                  </a:lnTo>
                  <a:lnTo>
                    <a:pt x="10169" y="7756"/>
                  </a:lnTo>
                  <a:lnTo>
                    <a:pt x="9635" y="7598"/>
                  </a:lnTo>
                  <a:lnTo>
                    <a:pt x="8923" y="7360"/>
                  </a:lnTo>
                  <a:lnTo>
                    <a:pt x="8052" y="7024"/>
                  </a:lnTo>
                  <a:lnTo>
                    <a:pt x="7557" y="6806"/>
                  </a:lnTo>
                  <a:lnTo>
                    <a:pt x="7063" y="6589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5501750" y="3219525"/>
              <a:ext cx="110800" cy="30700"/>
            </a:xfrm>
            <a:custGeom>
              <a:rect b="b" l="l" r="r" t="t"/>
              <a:pathLst>
                <a:path extrusionOk="0" fill="none" h="1228" w="4432">
                  <a:moveTo>
                    <a:pt x="1326" y="1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475" y="377"/>
                  </a:lnTo>
                  <a:lnTo>
                    <a:pt x="950" y="515"/>
                  </a:lnTo>
                  <a:lnTo>
                    <a:pt x="1464" y="654"/>
                  </a:lnTo>
                  <a:lnTo>
                    <a:pt x="1998" y="792"/>
                  </a:lnTo>
                  <a:lnTo>
                    <a:pt x="2572" y="911"/>
                  </a:lnTo>
                  <a:lnTo>
                    <a:pt x="3146" y="1030"/>
                  </a:lnTo>
                  <a:lnTo>
                    <a:pt x="3759" y="1128"/>
                  </a:lnTo>
                  <a:lnTo>
                    <a:pt x="4412" y="1227"/>
                  </a:lnTo>
                  <a:lnTo>
                    <a:pt x="4432" y="1168"/>
                  </a:lnTo>
                  <a:lnTo>
                    <a:pt x="4432" y="1168"/>
                  </a:lnTo>
                  <a:lnTo>
                    <a:pt x="3898" y="1010"/>
                  </a:lnTo>
                  <a:lnTo>
                    <a:pt x="3186" y="772"/>
                  </a:lnTo>
                  <a:lnTo>
                    <a:pt x="2315" y="436"/>
                  </a:lnTo>
                  <a:lnTo>
                    <a:pt x="1820" y="218"/>
                  </a:lnTo>
                  <a:lnTo>
                    <a:pt x="13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5358325" y="3054825"/>
              <a:ext cx="163725" cy="164225"/>
            </a:xfrm>
            <a:custGeom>
              <a:rect b="b" l="l" r="r" t="t"/>
              <a:pathLst>
                <a:path extrusionOk="0" fill="none" h="6569" w="6549">
                  <a:moveTo>
                    <a:pt x="0" y="1"/>
                  </a:moveTo>
                  <a:lnTo>
                    <a:pt x="0" y="1"/>
                  </a:ln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h="100" w="416">
                  <a:moveTo>
                    <a:pt x="20" y="1"/>
                  </a:moveTo>
                  <a:lnTo>
                    <a:pt x="0" y="60"/>
                  </a:lnTo>
                  <a:lnTo>
                    <a:pt x="416" y="10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ABA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fill="none" h="100" w="416">
                  <a:moveTo>
                    <a:pt x="20" y="1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416" y="100"/>
                  </a:lnTo>
                  <a:lnTo>
                    <a:pt x="416" y="100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h="476" w="1900">
                  <a:moveTo>
                    <a:pt x="1385" y="1"/>
                  </a:move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fill="none" h="476" w="1900">
                  <a:moveTo>
                    <a:pt x="1385" y="1"/>
                  </a:moveTo>
                  <a:lnTo>
                    <a:pt x="1" y="238"/>
                  </a:ln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900" y="258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6181800" y="2680925"/>
              <a:ext cx="89550" cy="25725"/>
            </a:xfrm>
            <a:custGeom>
              <a:rect b="b" l="l" r="r" t="t"/>
              <a:pathLst>
                <a:path extrusionOk="0" h="1029" w="3582">
                  <a:moveTo>
                    <a:pt x="80" y="0"/>
                  </a:moveTo>
                  <a:lnTo>
                    <a:pt x="1" y="455"/>
                  </a:lnTo>
                  <a:lnTo>
                    <a:pt x="3503" y="1029"/>
                  </a:lnTo>
                  <a:lnTo>
                    <a:pt x="3582" y="57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6157575" y="2706625"/>
              <a:ext cx="93000" cy="22775"/>
            </a:xfrm>
            <a:custGeom>
              <a:rect b="b" l="l" r="r" t="t"/>
              <a:pathLst>
                <a:path extrusionOk="0" h="911" w="3720">
                  <a:moveTo>
                    <a:pt x="60" y="1"/>
                  </a:moveTo>
                  <a:lnTo>
                    <a:pt x="1" y="456"/>
                  </a:lnTo>
                  <a:lnTo>
                    <a:pt x="3661" y="911"/>
                  </a:lnTo>
                  <a:lnTo>
                    <a:pt x="3720" y="45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5624400" y="2382675"/>
              <a:ext cx="655850" cy="274525"/>
            </a:xfrm>
            <a:custGeom>
              <a:rect b="b" l="l" r="r" t="t"/>
              <a:pathLst>
                <a:path extrusionOk="0" h="10981" w="26234">
                  <a:moveTo>
                    <a:pt x="7974" y="1"/>
                  </a:moveTo>
                  <a:lnTo>
                    <a:pt x="7578" y="20"/>
                  </a:lnTo>
                  <a:lnTo>
                    <a:pt x="7182" y="40"/>
                  </a:lnTo>
                  <a:lnTo>
                    <a:pt x="6787" y="99"/>
                  </a:lnTo>
                  <a:lnTo>
                    <a:pt x="6391" y="159"/>
                  </a:lnTo>
                  <a:lnTo>
                    <a:pt x="5995" y="218"/>
                  </a:lnTo>
                  <a:lnTo>
                    <a:pt x="5619" y="317"/>
                  </a:lnTo>
                  <a:lnTo>
                    <a:pt x="5224" y="416"/>
                  </a:lnTo>
                  <a:lnTo>
                    <a:pt x="4848" y="535"/>
                  </a:lnTo>
                  <a:lnTo>
                    <a:pt x="4116" y="772"/>
                  </a:lnTo>
                  <a:lnTo>
                    <a:pt x="3404" y="1069"/>
                  </a:lnTo>
                  <a:lnTo>
                    <a:pt x="3047" y="1227"/>
                  </a:lnTo>
                  <a:lnTo>
                    <a:pt x="2711" y="1405"/>
                  </a:lnTo>
                  <a:lnTo>
                    <a:pt x="2375" y="1583"/>
                  </a:lnTo>
                  <a:lnTo>
                    <a:pt x="2038" y="1801"/>
                  </a:lnTo>
                  <a:lnTo>
                    <a:pt x="1742" y="2019"/>
                  </a:lnTo>
                  <a:lnTo>
                    <a:pt x="1445" y="2256"/>
                  </a:lnTo>
                  <a:lnTo>
                    <a:pt x="1188" y="2513"/>
                  </a:lnTo>
                  <a:lnTo>
                    <a:pt x="931" y="2790"/>
                  </a:lnTo>
                  <a:lnTo>
                    <a:pt x="713" y="3067"/>
                  </a:lnTo>
                  <a:lnTo>
                    <a:pt x="515" y="3384"/>
                  </a:lnTo>
                  <a:lnTo>
                    <a:pt x="357" y="3700"/>
                  </a:lnTo>
                  <a:lnTo>
                    <a:pt x="218" y="4036"/>
                  </a:lnTo>
                  <a:lnTo>
                    <a:pt x="100" y="4393"/>
                  </a:lnTo>
                  <a:lnTo>
                    <a:pt x="40" y="4768"/>
                  </a:lnTo>
                  <a:lnTo>
                    <a:pt x="1" y="5164"/>
                  </a:lnTo>
                  <a:lnTo>
                    <a:pt x="20" y="5580"/>
                  </a:lnTo>
                  <a:lnTo>
                    <a:pt x="40" y="5817"/>
                  </a:lnTo>
                  <a:lnTo>
                    <a:pt x="80" y="6054"/>
                  </a:lnTo>
                  <a:lnTo>
                    <a:pt x="139" y="6292"/>
                  </a:lnTo>
                  <a:lnTo>
                    <a:pt x="199" y="6509"/>
                  </a:lnTo>
                  <a:lnTo>
                    <a:pt x="278" y="6727"/>
                  </a:lnTo>
                  <a:lnTo>
                    <a:pt x="377" y="6945"/>
                  </a:lnTo>
                  <a:lnTo>
                    <a:pt x="476" y="7143"/>
                  </a:lnTo>
                  <a:lnTo>
                    <a:pt x="594" y="7360"/>
                  </a:lnTo>
                  <a:lnTo>
                    <a:pt x="713" y="7538"/>
                  </a:lnTo>
                  <a:lnTo>
                    <a:pt x="851" y="7736"/>
                  </a:lnTo>
                  <a:lnTo>
                    <a:pt x="1148" y="8092"/>
                  </a:lnTo>
                  <a:lnTo>
                    <a:pt x="1484" y="8428"/>
                  </a:lnTo>
                  <a:lnTo>
                    <a:pt x="1841" y="8745"/>
                  </a:lnTo>
                  <a:lnTo>
                    <a:pt x="2236" y="9022"/>
                  </a:lnTo>
                  <a:lnTo>
                    <a:pt x="2652" y="9279"/>
                  </a:lnTo>
                  <a:lnTo>
                    <a:pt x="3067" y="9497"/>
                  </a:lnTo>
                  <a:lnTo>
                    <a:pt x="3502" y="9714"/>
                  </a:lnTo>
                  <a:lnTo>
                    <a:pt x="3938" y="9892"/>
                  </a:lnTo>
                  <a:lnTo>
                    <a:pt x="4393" y="10031"/>
                  </a:lnTo>
                  <a:lnTo>
                    <a:pt x="4828" y="10169"/>
                  </a:lnTo>
                  <a:lnTo>
                    <a:pt x="5263" y="10268"/>
                  </a:lnTo>
                  <a:lnTo>
                    <a:pt x="5837" y="10347"/>
                  </a:lnTo>
                  <a:lnTo>
                    <a:pt x="6411" y="10427"/>
                  </a:lnTo>
                  <a:lnTo>
                    <a:pt x="6984" y="10466"/>
                  </a:lnTo>
                  <a:lnTo>
                    <a:pt x="7558" y="10486"/>
                  </a:lnTo>
                  <a:lnTo>
                    <a:pt x="8152" y="10506"/>
                  </a:lnTo>
                  <a:lnTo>
                    <a:pt x="8725" y="10486"/>
                  </a:lnTo>
                  <a:lnTo>
                    <a:pt x="9319" y="10427"/>
                  </a:lnTo>
                  <a:lnTo>
                    <a:pt x="9893" y="10367"/>
                  </a:lnTo>
                  <a:lnTo>
                    <a:pt x="10466" y="10288"/>
                  </a:lnTo>
                  <a:lnTo>
                    <a:pt x="11040" y="10189"/>
                  </a:lnTo>
                  <a:lnTo>
                    <a:pt x="11614" y="10090"/>
                  </a:lnTo>
                  <a:lnTo>
                    <a:pt x="12187" y="9952"/>
                  </a:lnTo>
                  <a:lnTo>
                    <a:pt x="12761" y="9813"/>
                  </a:lnTo>
                  <a:lnTo>
                    <a:pt x="13315" y="9635"/>
                  </a:lnTo>
                  <a:lnTo>
                    <a:pt x="13869" y="9477"/>
                  </a:lnTo>
                  <a:lnTo>
                    <a:pt x="14403" y="9279"/>
                  </a:lnTo>
                  <a:lnTo>
                    <a:pt x="15017" y="9042"/>
                  </a:lnTo>
                  <a:lnTo>
                    <a:pt x="15630" y="8804"/>
                  </a:lnTo>
                  <a:lnTo>
                    <a:pt x="16817" y="8310"/>
                  </a:lnTo>
                  <a:lnTo>
                    <a:pt x="17430" y="8053"/>
                  </a:lnTo>
                  <a:lnTo>
                    <a:pt x="18024" y="7815"/>
                  </a:lnTo>
                  <a:lnTo>
                    <a:pt x="18637" y="7598"/>
                  </a:lnTo>
                  <a:lnTo>
                    <a:pt x="19270" y="7400"/>
                  </a:lnTo>
                  <a:lnTo>
                    <a:pt x="19507" y="7321"/>
                  </a:lnTo>
                  <a:lnTo>
                    <a:pt x="19765" y="7281"/>
                  </a:lnTo>
                  <a:lnTo>
                    <a:pt x="20022" y="7241"/>
                  </a:lnTo>
                  <a:lnTo>
                    <a:pt x="20259" y="7222"/>
                  </a:lnTo>
                  <a:lnTo>
                    <a:pt x="20497" y="7202"/>
                  </a:lnTo>
                  <a:lnTo>
                    <a:pt x="20754" y="7202"/>
                  </a:lnTo>
                  <a:lnTo>
                    <a:pt x="21229" y="7241"/>
                  </a:lnTo>
                  <a:lnTo>
                    <a:pt x="21723" y="7321"/>
                  </a:lnTo>
                  <a:lnTo>
                    <a:pt x="22198" y="7439"/>
                  </a:lnTo>
                  <a:lnTo>
                    <a:pt x="22673" y="7598"/>
                  </a:lnTo>
                  <a:lnTo>
                    <a:pt x="23148" y="7795"/>
                  </a:lnTo>
                  <a:lnTo>
                    <a:pt x="23365" y="7914"/>
                  </a:lnTo>
                  <a:lnTo>
                    <a:pt x="23603" y="8033"/>
                  </a:lnTo>
                  <a:lnTo>
                    <a:pt x="23801" y="8171"/>
                  </a:lnTo>
                  <a:lnTo>
                    <a:pt x="23998" y="8310"/>
                  </a:lnTo>
                  <a:lnTo>
                    <a:pt x="24176" y="8468"/>
                  </a:lnTo>
                  <a:lnTo>
                    <a:pt x="24335" y="8646"/>
                  </a:lnTo>
                  <a:lnTo>
                    <a:pt x="24473" y="8824"/>
                  </a:lnTo>
                  <a:lnTo>
                    <a:pt x="24592" y="9002"/>
                  </a:lnTo>
                  <a:lnTo>
                    <a:pt x="24691" y="9200"/>
                  </a:lnTo>
                  <a:lnTo>
                    <a:pt x="24770" y="9418"/>
                  </a:lnTo>
                  <a:lnTo>
                    <a:pt x="24829" y="9635"/>
                  </a:lnTo>
                  <a:lnTo>
                    <a:pt x="24849" y="9853"/>
                  </a:lnTo>
                  <a:lnTo>
                    <a:pt x="24849" y="10090"/>
                  </a:lnTo>
                  <a:lnTo>
                    <a:pt x="24810" y="10328"/>
                  </a:lnTo>
                  <a:lnTo>
                    <a:pt x="24750" y="10585"/>
                  </a:lnTo>
                  <a:lnTo>
                    <a:pt x="24651" y="10822"/>
                  </a:lnTo>
                  <a:lnTo>
                    <a:pt x="24631" y="10882"/>
                  </a:lnTo>
                  <a:lnTo>
                    <a:pt x="24651" y="10921"/>
                  </a:lnTo>
                  <a:lnTo>
                    <a:pt x="24711" y="10941"/>
                  </a:lnTo>
                  <a:lnTo>
                    <a:pt x="24770" y="10981"/>
                  </a:lnTo>
                  <a:lnTo>
                    <a:pt x="25205" y="10981"/>
                  </a:lnTo>
                  <a:lnTo>
                    <a:pt x="25462" y="10921"/>
                  </a:lnTo>
                  <a:lnTo>
                    <a:pt x="25700" y="10842"/>
                  </a:lnTo>
                  <a:lnTo>
                    <a:pt x="25799" y="10803"/>
                  </a:lnTo>
                  <a:lnTo>
                    <a:pt x="25878" y="10743"/>
                  </a:lnTo>
                  <a:lnTo>
                    <a:pt x="25957" y="10684"/>
                  </a:lnTo>
                  <a:lnTo>
                    <a:pt x="25997" y="10605"/>
                  </a:lnTo>
                  <a:lnTo>
                    <a:pt x="26095" y="10347"/>
                  </a:lnTo>
                  <a:lnTo>
                    <a:pt x="26175" y="10071"/>
                  </a:lnTo>
                  <a:lnTo>
                    <a:pt x="26214" y="9833"/>
                  </a:lnTo>
                  <a:lnTo>
                    <a:pt x="26234" y="9576"/>
                  </a:lnTo>
                  <a:lnTo>
                    <a:pt x="26214" y="9339"/>
                  </a:lnTo>
                  <a:lnTo>
                    <a:pt x="26175" y="9121"/>
                  </a:lnTo>
                  <a:lnTo>
                    <a:pt x="26095" y="8903"/>
                  </a:lnTo>
                  <a:lnTo>
                    <a:pt x="26016" y="8686"/>
                  </a:lnTo>
                  <a:lnTo>
                    <a:pt x="25898" y="8488"/>
                  </a:lnTo>
                  <a:lnTo>
                    <a:pt x="25759" y="8290"/>
                  </a:lnTo>
                  <a:lnTo>
                    <a:pt x="25601" y="8112"/>
                  </a:lnTo>
                  <a:lnTo>
                    <a:pt x="25423" y="7934"/>
                  </a:lnTo>
                  <a:lnTo>
                    <a:pt x="25225" y="7776"/>
                  </a:lnTo>
                  <a:lnTo>
                    <a:pt x="25007" y="7617"/>
                  </a:lnTo>
                  <a:lnTo>
                    <a:pt x="24790" y="7479"/>
                  </a:lnTo>
                  <a:lnTo>
                    <a:pt x="24572" y="7340"/>
                  </a:lnTo>
                  <a:lnTo>
                    <a:pt x="24315" y="7222"/>
                  </a:lnTo>
                  <a:lnTo>
                    <a:pt x="24078" y="7103"/>
                  </a:lnTo>
                  <a:lnTo>
                    <a:pt x="23543" y="6905"/>
                  </a:lnTo>
                  <a:lnTo>
                    <a:pt x="23009" y="6747"/>
                  </a:lnTo>
                  <a:lnTo>
                    <a:pt x="22455" y="6628"/>
                  </a:lnTo>
                  <a:lnTo>
                    <a:pt x="21921" y="6549"/>
                  </a:lnTo>
                  <a:lnTo>
                    <a:pt x="21407" y="6529"/>
                  </a:lnTo>
                  <a:lnTo>
                    <a:pt x="20932" y="6529"/>
                  </a:lnTo>
                  <a:lnTo>
                    <a:pt x="20695" y="6549"/>
                  </a:lnTo>
                  <a:lnTo>
                    <a:pt x="20497" y="6589"/>
                  </a:lnTo>
                  <a:lnTo>
                    <a:pt x="20042" y="6668"/>
                  </a:lnTo>
                  <a:lnTo>
                    <a:pt x="19587" y="6767"/>
                  </a:lnTo>
                  <a:lnTo>
                    <a:pt x="19132" y="6905"/>
                  </a:lnTo>
                  <a:lnTo>
                    <a:pt x="18696" y="7024"/>
                  </a:lnTo>
                  <a:lnTo>
                    <a:pt x="17826" y="7321"/>
                  </a:lnTo>
                  <a:lnTo>
                    <a:pt x="16955" y="7657"/>
                  </a:lnTo>
                  <a:lnTo>
                    <a:pt x="15254" y="8349"/>
                  </a:lnTo>
                  <a:lnTo>
                    <a:pt x="14383" y="8686"/>
                  </a:lnTo>
                  <a:lnTo>
                    <a:pt x="13533" y="9022"/>
                  </a:lnTo>
                  <a:lnTo>
                    <a:pt x="12979" y="9200"/>
                  </a:lnTo>
                  <a:lnTo>
                    <a:pt x="12405" y="9378"/>
                  </a:lnTo>
                  <a:lnTo>
                    <a:pt x="11851" y="9517"/>
                  </a:lnTo>
                  <a:lnTo>
                    <a:pt x="11258" y="9635"/>
                  </a:lnTo>
                  <a:lnTo>
                    <a:pt x="10684" y="9734"/>
                  </a:lnTo>
                  <a:lnTo>
                    <a:pt x="10090" y="9813"/>
                  </a:lnTo>
                  <a:lnTo>
                    <a:pt x="9497" y="9853"/>
                  </a:lnTo>
                  <a:lnTo>
                    <a:pt x="8903" y="9873"/>
                  </a:lnTo>
                  <a:lnTo>
                    <a:pt x="8310" y="9873"/>
                  </a:lnTo>
                  <a:lnTo>
                    <a:pt x="7716" y="9833"/>
                  </a:lnTo>
                  <a:lnTo>
                    <a:pt x="7123" y="9774"/>
                  </a:lnTo>
                  <a:lnTo>
                    <a:pt x="6549" y="9695"/>
                  </a:lnTo>
                  <a:lnTo>
                    <a:pt x="5975" y="9576"/>
                  </a:lnTo>
                  <a:lnTo>
                    <a:pt x="5402" y="9418"/>
                  </a:lnTo>
                  <a:lnTo>
                    <a:pt x="4848" y="9240"/>
                  </a:lnTo>
                  <a:lnTo>
                    <a:pt x="4314" y="9022"/>
                  </a:lnTo>
                  <a:lnTo>
                    <a:pt x="3957" y="8844"/>
                  </a:lnTo>
                  <a:lnTo>
                    <a:pt x="3601" y="8646"/>
                  </a:lnTo>
                  <a:lnTo>
                    <a:pt x="3285" y="8409"/>
                  </a:lnTo>
                  <a:lnTo>
                    <a:pt x="2988" y="8151"/>
                  </a:lnTo>
                  <a:lnTo>
                    <a:pt x="2691" y="7875"/>
                  </a:lnTo>
                  <a:lnTo>
                    <a:pt x="2434" y="7578"/>
                  </a:lnTo>
                  <a:lnTo>
                    <a:pt x="2197" y="7261"/>
                  </a:lnTo>
                  <a:lnTo>
                    <a:pt x="1979" y="6925"/>
                  </a:lnTo>
                  <a:lnTo>
                    <a:pt x="1801" y="6569"/>
                  </a:lnTo>
                  <a:lnTo>
                    <a:pt x="1643" y="6213"/>
                  </a:lnTo>
                  <a:lnTo>
                    <a:pt x="1524" y="5837"/>
                  </a:lnTo>
                  <a:lnTo>
                    <a:pt x="1445" y="5441"/>
                  </a:lnTo>
                  <a:lnTo>
                    <a:pt x="1386" y="5065"/>
                  </a:lnTo>
                  <a:lnTo>
                    <a:pt x="1386" y="4670"/>
                  </a:lnTo>
                  <a:lnTo>
                    <a:pt x="1425" y="4274"/>
                  </a:lnTo>
                  <a:lnTo>
                    <a:pt x="1504" y="3878"/>
                  </a:lnTo>
                  <a:lnTo>
                    <a:pt x="1564" y="3700"/>
                  </a:lnTo>
                  <a:lnTo>
                    <a:pt x="1623" y="3522"/>
                  </a:lnTo>
                  <a:lnTo>
                    <a:pt x="1781" y="3206"/>
                  </a:lnTo>
                  <a:lnTo>
                    <a:pt x="1979" y="2889"/>
                  </a:lnTo>
                  <a:lnTo>
                    <a:pt x="2197" y="2612"/>
                  </a:lnTo>
                  <a:lnTo>
                    <a:pt x="2454" y="2355"/>
                  </a:lnTo>
                  <a:lnTo>
                    <a:pt x="2731" y="2117"/>
                  </a:lnTo>
                  <a:lnTo>
                    <a:pt x="3047" y="1920"/>
                  </a:lnTo>
                  <a:lnTo>
                    <a:pt x="3364" y="1722"/>
                  </a:lnTo>
                  <a:lnTo>
                    <a:pt x="3700" y="1544"/>
                  </a:lnTo>
                  <a:lnTo>
                    <a:pt x="4037" y="1385"/>
                  </a:lnTo>
                  <a:lnTo>
                    <a:pt x="4393" y="1247"/>
                  </a:lnTo>
                  <a:lnTo>
                    <a:pt x="4749" y="1128"/>
                  </a:lnTo>
                  <a:lnTo>
                    <a:pt x="5105" y="1010"/>
                  </a:lnTo>
                  <a:lnTo>
                    <a:pt x="5461" y="930"/>
                  </a:lnTo>
                  <a:lnTo>
                    <a:pt x="6153" y="772"/>
                  </a:lnTo>
                  <a:lnTo>
                    <a:pt x="6450" y="733"/>
                  </a:lnTo>
                  <a:lnTo>
                    <a:pt x="6767" y="693"/>
                  </a:lnTo>
                  <a:lnTo>
                    <a:pt x="7103" y="673"/>
                  </a:lnTo>
                  <a:lnTo>
                    <a:pt x="7459" y="673"/>
                  </a:lnTo>
                  <a:lnTo>
                    <a:pt x="7815" y="693"/>
                  </a:lnTo>
                  <a:lnTo>
                    <a:pt x="8171" y="713"/>
                  </a:lnTo>
                  <a:lnTo>
                    <a:pt x="8527" y="772"/>
                  </a:lnTo>
                  <a:lnTo>
                    <a:pt x="8864" y="871"/>
                  </a:lnTo>
                  <a:lnTo>
                    <a:pt x="9180" y="970"/>
                  </a:lnTo>
                  <a:lnTo>
                    <a:pt x="9497" y="1108"/>
                  </a:lnTo>
                  <a:lnTo>
                    <a:pt x="9774" y="1267"/>
                  </a:lnTo>
                  <a:lnTo>
                    <a:pt x="10031" y="1465"/>
                  </a:lnTo>
                  <a:lnTo>
                    <a:pt x="10150" y="1583"/>
                  </a:lnTo>
                  <a:lnTo>
                    <a:pt x="10268" y="1702"/>
                  </a:lnTo>
                  <a:lnTo>
                    <a:pt x="10367" y="1840"/>
                  </a:lnTo>
                  <a:lnTo>
                    <a:pt x="10447" y="1979"/>
                  </a:lnTo>
                  <a:lnTo>
                    <a:pt x="10526" y="2117"/>
                  </a:lnTo>
                  <a:lnTo>
                    <a:pt x="10605" y="2276"/>
                  </a:lnTo>
                  <a:lnTo>
                    <a:pt x="10664" y="2454"/>
                  </a:lnTo>
                  <a:lnTo>
                    <a:pt x="10704" y="2632"/>
                  </a:lnTo>
                  <a:lnTo>
                    <a:pt x="10723" y="2810"/>
                  </a:lnTo>
                  <a:lnTo>
                    <a:pt x="10723" y="2988"/>
                  </a:lnTo>
                  <a:lnTo>
                    <a:pt x="10684" y="3186"/>
                  </a:lnTo>
                  <a:lnTo>
                    <a:pt x="10625" y="3364"/>
                  </a:lnTo>
                  <a:lnTo>
                    <a:pt x="10545" y="3522"/>
                  </a:lnTo>
                  <a:lnTo>
                    <a:pt x="10447" y="3700"/>
                  </a:lnTo>
                  <a:lnTo>
                    <a:pt x="10348" y="3858"/>
                  </a:lnTo>
                  <a:lnTo>
                    <a:pt x="10209" y="4017"/>
                  </a:lnTo>
                  <a:lnTo>
                    <a:pt x="9932" y="4313"/>
                  </a:lnTo>
                  <a:lnTo>
                    <a:pt x="9635" y="4590"/>
                  </a:lnTo>
                  <a:lnTo>
                    <a:pt x="9339" y="4828"/>
                  </a:lnTo>
                  <a:lnTo>
                    <a:pt x="9062" y="5026"/>
                  </a:lnTo>
                  <a:lnTo>
                    <a:pt x="8864" y="5144"/>
                  </a:lnTo>
                  <a:lnTo>
                    <a:pt x="8646" y="5283"/>
                  </a:lnTo>
                  <a:lnTo>
                    <a:pt x="8429" y="5382"/>
                  </a:lnTo>
                  <a:lnTo>
                    <a:pt x="8191" y="5481"/>
                  </a:lnTo>
                  <a:lnTo>
                    <a:pt x="7954" y="5520"/>
                  </a:lnTo>
                  <a:lnTo>
                    <a:pt x="7835" y="5540"/>
                  </a:lnTo>
                  <a:lnTo>
                    <a:pt x="7716" y="5540"/>
                  </a:lnTo>
                  <a:lnTo>
                    <a:pt x="7598" y="5520"/>
                  </a:lnTo>
                  <a:lnTo>
                    <a:pt x="7479" y="5500"/>
                  </a:lnTo>
                  <a:lnTo>
                    <a:pt x="7380" y="5441"/>
                  </a:lnTo>
                  <a:lnTo>
                    <a:pt x="7261" y="5382"/>
                  </a:lnTo>
                  <a:lnTo>
                    <a:pt x="7202" y="5322"/>
                  </a:lnTo>
                  <a:lnTo>
                    <a:pt x="7162" y="5263"/>
                  </a:lnTo>
                  <a:lnTo>
                    <a:pt x="7123" y="5204"/>
                  </a:lnTo>
                  <a:lnTo>
                    <a:pt x="7083" y="5125"/>
                  </a:lnTo>
                  <a:lnTo>
                    <a:pt x="7063" y="4947"/>
                  </a:lnTo>
                  <a:lnTo>
                    <a:pt x="7083" y="4788"/>
                  </a:lnTo>
                  <a:lnTo>
                    <a:pt x="7143" y="4630"/>
                  </a:lnTo>
                  <a:lnTo>
                    <a:pt x="7182" y="4551"/>
                  </a:lnTo>
                  <a:lnTo>
                    <a:pt x="7242" y="4491"/>
                  </a:lnTo>
                  <a:lnTo>
                    <a:pt x="7301" y="4432"/>
                  </a:lnTo>
                  <a:lnTo>
                    <a:pt x="7380" y="4412"/>
                  </a:lnTo>
                  <a:lnTo>
                    <a:pt x="7459" y="4373"/>
                  </a:lnTo>
                  <a:lnTo>
                    <a:pt x="7538" y="4373"/>
                  </a:lnTo>
                  <a:lnTo>
                    <a:pt x="7736" y="4333"/>
                  </a:lnTo>
                  <a:lnTo>
                    <a:pt x="7934" y="4274"/>
                  </a:lnTo>
                  <a:lnTo>
                    <a:pt x="8152" y="4175"/>
                  </a:lnTo>
                  <a:lnTo>
                    <a:pt x="8330" y="4056"/>
                  </a:lnTo>
                  <a:lnTo>
                    <a:pt x="8389" y="3997"/>
                  </a:lnTo>
                  <a:lnTo>
                    <a:pt x="8448" y="3938"/>
                  </a:lnTo>
                  <a:lnTo>
                    <a:pt x="8468" y="3878"/>
                  </a:lnTo>
                  <a:lnTo>
                    <a:pt x="8468" y="3839"/>
                  </a:lnTo>
                  <a:lnTo>
                    <a:pt x="8429" y="3799"/>
                  </a:lnTo>
                  <a:lnTo>
                    <a:pt x="8369" y="3759"/>
                  </a:lnTo>
                  <a:lnTo>
                    <a:pt x="8270" y="3740"/>
                  </a:lnTo>
                  <a:lnTo>
                    <a:pt x="8112" y="3740"/>
                  </a:lnTo>
                  <a:lnTo>
                    <a:pt x="7815" y="3759"/>
                  </a:lnTo>
                  <a:lnTo>
                    <a:pt x="7519" y="3799"/>
                  </a:lnTo>
                  <a:lnTo>
                    <a:pt x="7222" y="3858"/>
                  </a:lnTo>
                  <a:lnTo>
                    <a:pt x="6945" y="3957"/>
                  </a:lnTo>
                  <a:lnTo>
                    <a:pt x="6668" y="4076"/>
                  </a:lnTo>
                  <a:lnTo>
                    <a:pt x="6411" y="4215"/>
                  </a:lnTo>
                  <a:lnTo>
                    <a:pt x="6173" y="4393"/>
                  </a:lnTo>
                  <a:lnTo>
                    <a:pt x="5956" y="4610"/>
                  </a:lnTo>
                  <a:lnTo>
                    <a:pt x="5857" y="4709"/>
                  </a:lnTo>
                  <a:lnTo>
                    <a:pt x="5797" y="4828"/>
                  </a:lnTo>
                  <a:lnTo>
                    <a:pt x="5738" y="4927"/>
                  </a:lnTo>
                  <a:lnTo>
                    <a:pt x="5698" y="5045"/>
                  </a:lnTo>
                  <a:lnTo>
                    <a:pt x="5698" y="5164"/>
                  </a:lnTo>
                  <a:lnTo>
                    <a:pt x="5698" y="5263"/>
                  </a:lnTo>
                  <a:lnTo>
                    <a:pt x="5718" y="5362"/>
                  </a:lnTo>
                  <a:lnTo>
                    <a:pt x="5758" y="5481"/>
                  </a:lnTo>
                  <a:lnTo>
                    <a:pt x="5797" y="5580"/>
                  </a:lnTo>
                  <a:lnTo>
                    <a:pt x="5857" y="5659"/>
                  </a:lnTo>
                  <a:lnTo>
                    <a:pt x="6015" y="5837"/>
                  </a:lnTo>
                  <a:lnTo>
                    <a:pt x="6193" y="5995"/>
                  </a:lnTo>
                  <a:lnTo>
                    <a:pt x="6411" y="6094"/>
                  </a:lnTo>
                  <a:lnTo>
                    <a:pt x="6569" y="6153"/>
                  </a:lnTo>
                  <a:lnTo>
                    <a:pt x="6727" y="6213"/>
                  </a:lnTo>
                  <a:lnTo>
                    <a:pt x="6885" y="6232"/>
                  </a:lnTo>
                  <a:lnTo>
                    <a:pt x="7063" y="6252"/>
                  </a:lnTo>
                  <a:lnTo>
                    <a:pt x="7400" y="6252"/>
                  </a:lnTo>
                  <a:lnTo>
                    <a:pt x="7756" y="6213"/>
                  </a:lnTo>
                  <a:lnTo>
                    <a:pt x="8112" y="6134"/>
                  </a:lnTo>
                  <a:lnTo>
                    <a:pt x="8468" y="6035"/>
                  </a:lnTo>
                  <a:lnTo>
                    <a:pt x="8824" y="5896"/>
                  </a:lnTo>
                  <a:lnTo>
                    <a:pt x="9180" y="5718"/>
                  </a:lnTo>
                  <a:lnTo>
                    <a:pt x="9536" y="5520"/>
                  </a:lnTo>
                  <a:lnTo>
                    <a:pt x="9853" y="5322"/>
                  </a:lnTo>
                  <a:lnTo>
                    <a:pt x="10189" y="5105"/>
                  </a:lnTo>
                  <a:lnTo>
                    <a:pt x="10486" y="4867"/>
                  </a:lnTo>
                  <a:lnTo>
                    <a:pt x="10763" y="4630"/>
                  </a:lnTo>
                  <a:lnTo>
                    <a:pt x="11020" y="4393"/>
                  </a:lnTo>
                  <a:lnTo>
                    <a:pt x="11258" y="4175"/>
                  </a:lnTo>
                  <a:lnTo>
                    <a:pt x="11455" y="3957"/>
                  </a:lnTo>
                  <a:lnTo>
                    <a:pt x="11594" y="3779"/>
                  </a:lnTo>
                  <a:lnTo>
                    <a:pt x="11693" y="3621"/>
                  </a:lnTo>
                  <a:lnTo>
                    <a:pt x="11792" y="3463"/>
                  </a:lnTo>
                  <a:lnTo>
                    <a:pt x="11871" y="3304"/>
                  </a:lnTo>
                  <a:lnTo>
                    <a:pt x="11930" y="3146"/>
                  </a:lnTo>
                  <a:lnTo>
                    <a:pt x="11990" y="2988"/>
                  </a:lnTo>
                  <a:lnTo>
                    <a:pt x="12009" y="2830"/>
                  </a:lnTo>
                  <a:lnTo>
                    <a:pt x="12029" y="2671"/>
                  </a:lnTo>
                  <a:lnTo>
                    <a:pt x="12029" y="2533"/>
                  </a:lnTo>
                  <a:lnTo>
                    <a:pt x="12029" y="2375"/>
                  </a:lnTo>
                  <a:lnTo>
                    <a:pt x="12009" y="2236"/>
                  </a:lnTo>
                  <a:lnTo>
                    <a:pt x="11970" y="2098"/>
                  </a:lnTo>
                  <a:lnTo>
                    <a:pt x="11930" y="1939"/>
                  </a:lnTo>
                  <a:lnTo>
                    <a:pt x="11871" y="1821"/>
                  </a:lnTo>
                  <a:lnTo>
                    <a:pt x="11713" y="1544"/>
                  </a:lnTo>
                  <a:lnTo>
                    <a:pt x="11535" y="1306"/>
                  </a:lnTo>
                  <a:lnTo>
                    <a:pt x="11297" y="1089"/>
                  </a:lnTo>
                  <a:lnTo>
                    <a:pt x="11060" y="871"/>
                  </a:lnTo>
                  <a:lnTo>
                    <a:pt x="10783" y="693"/>
                  </a:lnTo>
                  <a:lnTo>
                    <a:pt x="10466" y="515"/>
                  </a:lnTo>
                  <a:lnTo>
                    <a:pt x="10170" y="376"/>
                  </a:lnTo>
                  <a:lnTo>
                    <a:pt x="9833" y="258"/>
                  </a:lnTo>
                  <a:lnTo>
                    <a:pt x="9497" y="179"/>
                  </a:lnTo>
                  <a:lnTo>
                    <a:pt x="9121" y="99"/>
                  </a:lnTo>
                  <a:lnTo>
                    <a:pt x="8745" y="40"/>
                  </a:lnTo>
                  <a:lnTo>
                    <a:pt x="8349" y="20"/>
                  </a:lnTo>
                  <a:lnTo>
                    <a:pt x="7974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3" name="Google Shape;1803;p37"/>
          <p:cNvSpPr txBox="1"/>
          <p:nvPr/>
        </p:nvSpPr>
        <p:spPr>
          <a:xfrm>
            <a:off x="244725" y="1047275"/>
            <a:ext cx="27840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Regular drip coffee is the most favored across all ages, particularly among older individuals aged 55-64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Younger generation prefer blended drinks, like Frappuccino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Espresso and Latte show balanced appeal across a wide age range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Cold brew, Cortado and Americano are less preferred, with modest popularity in the middle-aged demographic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804" name="Google Shape;18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325" y="1173225"/>
            <a:ext cx="5847975" cy="3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8"/>
          <p:cNvSpPr/>
          <p:nvPr/>
        </p:nvSpPr>
        <p:spPr>
          <a:xfrm>
            <a:off x="1869725" y="113675"/>
            <a:ext cx="5409300" cy="720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38"/>
          <p:cNvSpPr txBox="1"/>
          <p:nvPr/>
        </p:nvSpPr>
        <p:spPr>
          <a:xfrm flipH="1">
            <a:off x="5393753" y="3359650"/>
            <a:ext cx="24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811" name="Google Shape;1811;p38"/>
          <p:cNvSpPr txBox="1"/>
          <p:nvPr>
            <p:ph type="title"/>
          </p:nvPr>
        </p:nvSpPr>
        <p:spPr>
          <a:xfrm>
            <a:off x="1275900" y="383075"/>
            <a:ext cx="64767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How age and gender influence coffee additives?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812" name="Google Shape;1812;p38"/>
          <p:cNvSpPr txBox="1"/>
          <p:nvPr/>
        </p:nvSpPr>
        <p:spPr>
          <a:xfrm flipH="1">
            <a:off x="3652223" y="3676909"/>
            <a:ext cx="63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13" name="Google Shape;1813;p38"/>
          <p:cNvSpPr txBox="1"/>
          <p:nvPr/>
        </p:nvSpPr>
        <p:spPr>
          <a:xfrm flipH="1">
            <a:off x="2300343" y="3676909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814" name="Google Shape;1814;p38"/>
          <p:cNvGrpSpPr/>
          <p:nvPr/>
        </p:nvGrpSpPr>
        <p:grpSpPr>
          <a:xfrm>
            <a:off x="7752602" y="81"/>
            <a:ext cx="1161034" cy="976227"/>
            <a:chOff x="5145650" y="2382675"/>
            <a:chExt cx="1139050" cy="918975"/>
          </a:xfrm>
        </p:grpSpPr>
        <p:sp>
          <p:nvSpPr>
            <p:cNvPr id="1815" name="Google Shape;1815;p38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h="22851" w="34544">
                  <a:moveTo>
                    <a:pt x="19606" y="0"/>
                  </a:moveTo>
                  <a:lnTo>
                    <a:pt x="18756" y="20"/>
                  </a:lnTo>
                  <a:lnTo>
                    <a:pt x="17905" y="79"/>
                  </a:lnTo>
                  <a:lnTo>
                    <a:pt x="17035" y="158"/>
                  </a:lnTo>
                  <a:lnTo>
                    <a:pt x="16144" y="277"/>
                  </a:lnTo>
                  <a:lnTo>
                    <a:pt x="15254" y="435"/>
                  </a:lnTo>
                  <a:lnTo>
                    <a:pt x="14384" y="613"/>
                  </a:lnTo>
                  <a:lnTo>
                    <a:pt x="13513" y="811"/>
                  </a:lnTo>
                  <a:lnTo>
                    <a:pt x="12662" y="1029"/>
                  </a:lnTo>
                  <a:lnTo>
                    <a:pt x="11851" y="1286"/>
                  </a:lnTo>
                  <a:lnTo>
                    <a:pt x="11040" y="1563"/>
                  </a:lnTo>
                  <a:lnTo>
                    <a:pt x="10249" y="1860"/>
                  </a:lnTo>
                  <a:lnTo>
                    <a:pt x="9477" y="2176"/>
                  </a:lnTo>
                  <a:lnTo>
                    <a:pt x="8745" y="2513"/>
                  </a:lnTo>
                  <a:lnTo>
                    <a:pt x="8013" y="2869"/>
                  </a:lnTo>
                  <a:lnTo>
                    <a:pt x="7321" y="3245"/>
                  </a:lnTo>
                  <a:lnTo>
                    <a:pt x="6648" y="3640"/>
                  </a:lnTo>
                  <a:lnTo>
                    <a:pt x="6015" y="4056"/>
                  </a:lnTo>
                  <a:lnTo>
                    <a:pt x="5402" y="4491"/>
                  </a:lnTo>
                  <a:lnTo>
                    <a:pt x="4808" y="4926"/>
                  </a:lnTo>
                  <a:lnTo>
                    <a:pt x="4254" y="5401"/>
                  </a:lnTo>
                  <a:lnTo>
                    <a:pt x="3720" y="5856"/>
                  </a:lnTo>
                  <a:lnTo>
                    <a:pt x="3226" y="6351"/>
                  </a:lnTo>
                  <a:lnTo>
                    <a:pt x="2751" y="6845"/>
                  </a:lnTo>
                  <a:lnTo>
                    <a:pt x="2315" y="7360"/>
                  </a:lnTo>
                  <a:lnTo>
                    <a:pt x="1920" y="7874"/>
                  </a:lnTo>
                  <a:lnTo>
                    <a:pt x="1564" y="8408"/>
                  </a:lnTo>
                  <a:lnTo>
                    <a:pt x="1227" y="8942"/>
                  </a:lnTo>
                  <a:lnTo>
                    <a:pt x="931" y="9477"/>
                  </a:lnTo>
                  <a:lnTo>
                    <a:pt x="673" y="10031"/>
                  </a:lnTo>
                  <a:lnTo>
                    <a:pt x="456" y="10584"/>
                  </a:lnTo>
                  <a:lnTo>
                    <a:pt x="298" y="11138"/>
                  </a:lnTo>
                  <a:lnTo>
                    <a:pt x="159" y="11712"/>
                  </a:lnTo>
                  <a:lnTo>
                    <a:pt x="60" y="12286"/>
                  </a:lnTo>
                  <a:lnTo>
                    <a:pt x="1" y="12840"/>
                  </a:lnTo>
                  <a:lnTo>
                    <a:pt x="1" y="13414"/>
                  </a:lnTo>
                  <a:lnTo>
                    <a:pt x="40" y="13987"/>
                  </a:lnTo>
                  <a:lnTo>
                    <a:pt x="119" y="14561"/>
                  </a:lnTo>
                  <a:lnTo>
                    <a:pt x="238" y="15115"/>
                  </a:lnTo>
                  <a:lnTo>
                    <a:pt x="416" y="15669"/>
                  </a:lnTo>
                  <a:lnTo>
                    <a:pt x="614" y="16203"/>
                  </a:lnTo>
                  <a:lnTo>
                    <a:pt x="871" y="16717"/>
                  </a:lnTo>
                  <a:lnTo>
                    <a:pt x="1148" y="17212"/>
                  </a:lnTo>
                  <a:lnTo>
                    <a:pt x="1485" y="17687"/>
                  </a:lnTo>
                  <a:lnTo>
                    <a:pt x="1841" y="18142"/>
                  </a:lnTo>
                  <a:lnTo>
                    <a:pt x="2236" y="18597"/>
                  </a:lnTo>
                  <a:lnTo>
                    <a:pt x="2672" y="19012"/>
                  </a:lnTo>
                  <a:lnTo>
                    <a:pt x="3146" y="19428"/>
                  </a:lnTo>
                  <a:lnTo>
                    <a:pt x="3641" y="19804"/>
                  </a:lnTo>
                  <a:lnTo>
                    <a:pt x="4175" y="20180"/>
                  </a:lnTo>
                  <a:lnTo>
                    <a:pt x="4729" y="20516"/>
                  </a:lnTo>
                  <a:lnTo>
                    <a:pt x="5303" y="20832"/>
                  </a:lnTo>
                  <a:lnTo>
                    <a:pt x="5916" y="21129"/>
                  </a:lnTo>
                  <a:lnTo>
                    <a:pt x="6549" y="21426"/>
                  </a:lnTo>
                  <a:lnTo>
                    <a:pt x="7222" y="21663"/>
                  </a:lnTo>
                  <a:lnTo>
                    <a:pt x="7914" y="21901"/>
                  </a:lnTo>
                  <a:lnTo>
                    <a:pt x="8607" y="22118"/>
                  </a:lnTo>
                  <a:lnTo>
                    <a:pt x="9339" y="22296"/>
                  </a:lnTo>
                  <a:lnTo>
                    <a:pt x="10090" y="22455"/>
                  </a:lnTo>
                  <a:lnTo>
                    <a:pt x="10862" y="22593"/>
                  </a:lnTo>
                  <a:lnTo>
                    <a:pt x="11634" y="22692"/>
                  </a:lnTo>
                  <a:lnTo>
                    <a:pt x="12445" y="22771"/>
                  </a:lnTo>
                  <a:lnTo>
                    <a:pt x="13256" y="22831"/>
                  </a:lnTo>
                  <a:lnTo>
                    <a:pt x="14087" y="22850"/>
                  </a:lnTo>
                  <a:lnTo>
                    <a:pt x="14918" y="22850"/>
                  </a:lnTo>
                  <a:lnTo>
                    <a:pt x="15788" y="22831"/>
                  </a:lnTo>
                  <a:lnTo>
                    <a:pt x="16639" y="22771"/>
                  </a:lnTo>
                  <a:lnTo>
                    <a:pt x="17509" y="22692"/>
                  </a:lnTo>
                  <a:lnTo>
                    <a:pt x="18400" y="22573"/>
                  </a:lnTo>
                  <a:lnTo>
                    <a:pt x="19270" y="22415"/>
                  </a:lnTo>
                  <a:lnTo>
                    <a:pt x="20160" y="22237"/>
                  </a:lnTo>
                  <a:lnTo>
                    <a:pt x="21011" y="22039"/>
                  </a:lnTo>
                  <a:lnTo>
                    <a:pt x="21862" y="21822"/>
                  </a:lnTo>
                  <a:lnTo>
                    <a:pt x="22693" y="21564"/>
                  </a:lnTo>
                  <a:lnTo>
                    <a:pt x="23504" y="21288"/>
                  </a:lnTo>
                  <a:lnTo>
                    <a:pt x="24295" y="20991"/>
                  </a:lnTo>
                  <a:lnTo>
                    <a:pt x="25047" y="20674"/>
                  </a:lnTo>
                  <a:lnTo>
                    <a:pt x="25799" y="20338"/>
                  </a:lnTo>
                  <a:lnTo>
                    <a:pt x="26511" y="19982"/>
                  </a:lnTo>
                  <a:lnTo>
                    <a:pt x="27203" y="19606"/>
                  </a:lnTo>
                  <a:lnTo>
                    <a:pt x="27876" y="19210"/>
                  </a:lnTo>
                  <a:lnTo>
                    <a:pt x="28529" y="18795"/>
                  </a:lnTo>
                  <a:lnTo>
                    <a:pt x="29142" y="18359"/>
                  </a:lnTo>
                  <a:lnTo>
                    <a:pt x="29736" y="17924"/>
                  </a:lnTo>
                  <a:lnTo>
                    <a:pt x="30290" y="17449"/>
                  </a:lnTo>
                  <a:lnTo>
                    <a:pt x="30824" y="16994"/>
                  </a:lnTo>
                  <a:lnTo>
                    <a:pt x="31318" y="16500"/>
                  </a:lnTo>
                  <a:lnTo>
                    <a:pt x="31793" y="16005"/>
                  </a:lnTo>
                  <a:lnTo>
                    <a:pt x="32209" y="15491"/>
                  </a:lnTo>
                  <a:lnTo>
                    <a:pt x="32624" y="14976"/>
                  </a:lnTo>
                  <a:lnTo>
                    <a:pt x="32980" y="14442"/>
                  </a:lnTo>
                  <a:lnTo>
                    <a:pt x="33317" y="13908"/>
                  </a:lnTo>
                  <a:lnTo>
                    <a:pt x="33594" y="13374"/>
                  </a:lnTo>
                  <a:lnTo>
                    <a:pt x="33851" y="12820"/>
                  </a:lnTo>
                  <a:lnTo>
                    <a:pt x="34068" y="12266"/>
                  </a:lnTo>
                  <a:lnTo>
                    <a:pt x="34246" y="11712"/>
                  </a:lnTo>
                  <a:lnTo>
                    <a:pt x="34385" y="11138"/>
                  </a:lnTo>
                  <a:lnTo>
                    <a:pt x="34484" y="10565"/>
                  </a:lnTo>
                  <a:lnTo>
                    <a:pt x="34523" y="10011"/>
                  </a:lnTo>
                  <a:lnTo>
                    <a:pt x="34543" y="9437"/>
                  </a:lnTo>
                  <a:lnTo>
                    <a:pt x="34504" y="8863"/>
                  </a:lnTo>
                  <a:lnTo>
                    <a:pt x="34425" y="8290"/>
                  </a:lnTo>
                  <a:lnTo>
                    <a:pt x="34306" y="7736"/>
                  </a:lnTo>
                  <a:lnTo>
                    <a:pt x="34128" y="7182"/>
                  </a:lnTo>
                  <a:lnTo>
                    <a:pt x="33930" y="6647"/>
                  </a:lnTo>
                  <a:lnTo>
                    <a:pt x="33673" y="6133"/>
                  </a:lnTo>
                  <a:lnTo>
                    <a:pt x="33376" y="5639"/>
                  </a:lnTo>
                  <a:lnTo>
                    <a:pt x="33059" y="5164"/>
                  </a:lnTo>
                  <a:lnTo>
                    <a:pt x="32684" y="4709"/>
                  </a:lnTo>
                  <a:lnTo>
                    <a:pt x="32288" y="4254"/>
                  </a:lnTo>
                  <a:lnTo>
                    <a:pt x="31853" y="3838"/>
                  </a:lnTo>
                  <a:lnTo>
                    <a:pt x="31398" y="3423"/>
                  </a:lnTo>
                  <a:lnTo>
                    <a:pt x="30903" y="3047"/>
                  </a:lnTo>
                  <a:lnTo>
                    <a:pt x="30369" y="2671"/>
                  </a:lnTo>
                  <a:lnTo>
                    <a:pt x="29815" y="2335"/>
                  </a:lnTo>
                  <a:lnTo>
                    <a:pt x="29221" y="2018"/>
                  </a:lnTo>
                  <a:lnTo>
                    <a:pt x="28608" y="1721"/>
                  </a:lnTo>
                  <a:lnTo>
                    <a:pt x="27975" y="1444"/>
                  </a:lnTo>
                  <a:lnTo>
                    <a:pt x="27322" y="1187"/>
                  </a:lnTo>
                  <a:lnTo>
                    <a:pt x="26630" y="950"/>
                  </a:lnTo>
                  <a:lnTo>
                    <a:pt x="25917" y="732"/>
                  </a:lnTo>
                  <a:lnTo>
                    <a:pt x="25205" y="554"/>
                  </a:lnTo>
                  <a:lnTo>
                    <a:pt x="24453" y="396"/>
                  </a:lnTo>
                  <a:lnTo>
                    <a:pt x="23682" y="257"/>
                  </a:lnTo>
                  <a:lnTo>
                    <a:pt x="22891" y="158"/>
                  </a:lnTo>
                  <a:lnTo>
                    <a:pt x="22099" y="79"/>
                  </a:lnTo>
                  <a:lnTo>
                    <a:pt x="21288" y="20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fill="none" h="22851" w="34544">
                  <a:moveTo>
                    <a:pt x="34425" y="8290"/>
                  </a:moveTo>
                  <a:lnTo>
                    <a:pt x="34425" y="8290"/>
                  </a:lnTo>
                  <a:lnTo>
                    <a:pt x="34504" y="8863"/>
                  </a:lnTo>
                  <a:lnTo>
                    <a:pt x="34543" y="9437"/>
                  </a:lnTo>
                  <a:lnTo>
                    <a:pt x="34523" y="10011"/>
                  </a:lnTo>
                  <a:lnTo>
                    <a:pt x="34484" y="10565"/>
                  </a:lnTo>
                  <a:lnTo>
                    <a:pt x="34385" y="11138"/>
                  </a:lnTo>
                  <a:lnTo>
                    <a:pt x="34246" y="11712"/>
                  </a:lnTo>
                  <a:lnTo>
                    <a:pt x="34068" y="12266"/>
                  </a:lnTo>
                  <a:lnTo>
                    <a:pt x="33851" y="12820"/>
                  </a:lnTo>
                  <a:lnTo>
                    <a:pt x="33594" y="13374"/>
                  </a:lnTo>
                  <a:lnTo>
                    <a:pt x="33317" y="13908"/>
                  </a:lnTo>
                  <a:lnTo>
                    <a:pt x="32980" y="14442"/>
                  </a:lnTo>
                  <a:lnTo>
                    <a:pt x="32624" y="14976"/>
                  </a:lnTo>
                  <a:lnTo>
                    <a:pt x="32209" y="15491"/>
                  </a:lnTo>
                  <a:lnTo>
                    <a:pt x="31793" y="16005"/>
                  </a:lnTo>
                  <a:lnTo>
                    <a:pt x="31318" y="16500"/>
                  </a:lnTo>
                  <a:lnTo>
                    <a:pt x="30824" y="16994"/>
                  </a:lnTo>
                  <a:lnTo>
                    <a:pt x="30290" y="17449"/>
                  </a:lnTo>
                  <a:lnTo>
                    <a:pt x="29736" y="17924"/>
                  </a:lnTo>
                  <a:lnTo>
                    <a:pt x="29142" y="18359"/>
                  </a:lnTo>
                  <a:lnTo>
                    <a:pt x="28529" y="18795"/>
                  </a:lnTo>
                  <a:lnTo>
                    <a:pt x="27876" y="19210"/>
                  </a:lnTo>
                  <a:lnTo>
                    <a:pt x="27203" y="19606"/>
                  </a:lnTo>
                  <a:lnTo>
                    <a:pt x="26511" y="19982"/>
                  </a:lnTo>
                  <a:lnTo>
                    <a:pt x="25799" y="20338"/>
                  </a:lnTo>
                  <a:lnTo>
                    <a:pt x="25047" y="20674"/>
                  </a:lnTo>
                  <a:lnTo>
                    <a:pt x="24295" y="20991"/>
                  </a:lnTo>
                  <a:lnTo>
                    <a:pt x="23504" y="21288"/>
                  </a:lnTo>
                  <a:lnTo>
                    <a:pt x="22693" y="21564"/>
                  </a:lnTo>
                  <a:lnTo>
                    <a:pt x="21862" y="21822"/>
                  </a:lnTo>
                  <a:lnTo>
                    <a:pt x="21011" y="22039"/>
                  </a:lnTo>
                  <a:lnTo>
                    <a:pt x="20160" y="22237"/>
                  </a:lnTo>
                  <a:lnTo>
                    <a:pt x="19270" y="22415"/>
                  </a:lnTo>
                  <a:lnTo>
                    <a:pt x="19270" y="22415"/>
                  </a:lnTo>
                  <a:lnTo>
                    <a:pt x="18400" y="22573"/>
                  </a:lnTo>
                  <a:lnTo>
                    <a:pt x="17509" y="22692"/>
                  </a:lnTo>
                  <a:lnTo>
                    <a:pt x="16639" y="22771"/>
                  </a:lnTo>
                  <a:lnTo>
                    <a:pt x="15788" y="22831"/>
                  </a:lnTo>
                  <a:lnTo>
                    <a:pt x="14918" y="22850"/>
                  </a:lnTo>
                  <a:lnTo>
                    <a:pt x="14087" y="22850"/>
                  </a:lnTo>
                  <a:lnTo>
                    <a:pt x="13256" y="22831"/>
                  </a:lnTo>
                  <a:lnTo>
                    <a:pt x="12445" y="22771"/>
                  </a:lnTo>
                  <a:lnTo>
                    <a:pt x="11634" y="22692"/>
                  </a:lnTo>
                  <a:lnTo>
                    <a:pt x="10862" y="22593"/>
                  </a:lnTo>
                  <a:lnTo>
                    <a:pt x="10090" y="22455"/>
                  </a:lnTo>
                  <a:lnTo>
                    <a:pt x="9339" y="22296"/>
                  </a:lnTo>
                  <a:lnTo>
                    <a:pt x="8607" y="22118"/>
                  </a:lnTo>
                  <a:lnTo>
                    <a:pt x="7914" y="21901"/>
                  </a:lnTo>
                  <a:lnTo>
                    <a:pt x="7222" y="21663"/>
                  </a:lnTo>
                  <a:lnTo>
                    <a:pt x="6549" y="21426"/>
                  </a:lnTo>
                  <a:lnTo>
                    <a:pt x="5916" y="21129"/>
                  </a:lnTo>
                  <a:lnTo>
                    <a:pt x="5303" y="20832"/>
                  </a:lnTo>
                  <a:lnTo>
                    <a:pt x="4729" y="20516"/>
                  </a:lnTo>
                  <a:lnTo>
                    <a:pt x="4175" y="20180"/>
                  </a:lnTo>
                  <a:lnTo>
                    <a:pt x="3641" y="19804"/>
                  </a:lnTo>
                  <a:lnTo>
                    <a:pt x="3146" y="19428"/>
                  </a:lnTo>
                  <a:lnTo>
                    <a:pt x="2672" y="19012"/>
                  </a:lnTo>
                  <a:lnTo>
                    <a:pt x="2236" y="18597"/>
                  </a:lnTo>
                  <a:lnTo>
                    <a:pt x="1841" y="18142"/>
                  </a:lnTo>
                  <a:lnTo>
                    <a:pt x="1485" y="17687"/>
                  </a:lnTo>
                  <a:lnTo>
                    <a:pt x="1148" y="17212"/>
                  </a:lnTo>
                  <a:lnTo>
                    <a:pt x="871" y="16717"/>
                  </a:lnTo>
                  <a:lnTo>
                    <a:pt x="614" y="16203"/>
                  </a:lnTo>
                  <a:lnTo>
                    <a:pt x="416" y="15669"/>
                  </a:lnTo>
                  <a:lnTo>
                    <a:pt x="238" y="15115"/>
                  </a:lnTo>
                  <a:lnTo>
                    <a:pt x="119" y="14561"/>
                  </a:lnTo>
                  <a:lnTo>
                    <a:pt x="119" y="14561"/>
                  </a:lnTo>
                  <a:lnTo>
                    <a:pt x="40" y="13987"/>
                  </a:lnTo>
                  <a:lnTo>
                    <a:pt x="1" y="13414"/>
                  </a:lnTo>
                  <a:lnTo>
                    <a:pt x="1" y="12840"/>
                  </a:lnTo>
                  <a:lnTo>
                    <a:pt x="60" y="12286"/>
                  </a:lnTo>
                  <a:lnTo>
                    <a:pt x="159" y="11712"/>
                  </a:lnTo>
                  <a:lnTo>
                    <a:pt x="298" y="11138"/>
                  </a:lnTo>
                  <a:lnTo>
                    <a:pt x="456" y="10584"/>
                  </a:lnTo>
                  <a:lnTo>
                    <a:pt x="673" y="10031"/>
                  </a:lnTo>
                  <a:lnTo>
                    <a:pt x="931" y="9477"/>
                  </a:lnTo>
                  <a:lnTo>
                    <a:pt x="1227" y="8942"/>
                  </a:lnTo>
                  <a:lnTo>
                    <a:pt x="1564" y="8408"/>
                  </a:lnTo>
                  <a:lnTo>
                    <a:pt x="1920" y="7874"/>
                  </a:lnTo>
                  <a:lnTo>
                    <a:pt x="2315" y="7360"/>
                  </a:lnTo>
                  <a:lnTo>
                    <a:pt x="2751" y="6845"/>
                  </a:lnTo>
                  <a:lnTo>
                    <a:pt x="3226" y="6351"/>
                  </a:lnTo>
                  <a:lnTo>
                    <a:pt x="3720" y="5856"/>
                  </a:lnTo>
                  <a:lnTo>
                    <a:pt x="4254" y="5401"/>
                  </a:lnTo>
                  <a:lnTo>
                    <a:pt x="4808" y="4926"/>
                  </a:lnTo>
                  <a:lnTo>
                    <a:pt x="5402" y="4491"/>
                  </a:lnTo>
                  <a:lnTo>
                    <a:pt x="6015" y="4056"/>
                  </a:lnTo>
                  <a:lnTo>
                    <a:pt x="6648" y="3640"/>
                  </a:lnTo>
                  <a:lnTo>
                    <a:pt x="7321" y="3245"/>
                  </a:lnTo>
                  <a:lnTo>
                    <a:pt x="8013" y="2869"/>
                  </a:lnTo>
                  <a:lnTo>
                    <a:pt x="8745" y="2513"/>
                  </a:lnTo>
                  <a:lnTo>
                    <a:pt x="9477" y="2176"/>
                  </a:lnTo>
                  <a:lnTo>
                    <a:pt x="10249" y="1860"/>
                  </a:lnTo>
                  <a:lnTo>
                    <a:pt x="11040" y="1563"/>
                  </a:lnTo>
                  <a:lnTo>
                    <a:pt x="11851" y="1286"/>
                  </a:lnTo>
                  <a:lnTo>
                    <a:pt x="12662" y="1029"/>
                  </a:lnTo>
                  <a:lnTo>
                    <a:pt x="13513" y="811"/>
                  </a:lnTo>
                  <a:lnTo>
                    <a:pt x="14384" y="613"/>
                  </a:lnTo>
                  <a:lnTo>
                    <a:pt x="15254" y="435"/>
                  </a:lnTo>
                  <a:lnTo>
                    <a:pt x="15254" y="435"/>
                  </a:lnTo>
                  <a:lnTo>
                    <a:pt x="16144" y="277"/>
                  </a:lnTo>
                  <a:lnTo>
                    <a:pt x="17035" y="158"/>
                  </a:lnTo>
                  <a:lnTo>
                    <a:pt x="17905" y="79"/>
                  </a:lnTo>
                  <a:lnTo>
                    <a:pt x="18756" y="20"/>
                  </a:lnTo>
                  <a:lnTo>
                    <a:pt x="19606" y="0"/>
                  </a:lnTo>
                  <a:lnTo>
                    <a:pt x="20457" y="0"/>
                  </a:lnTo>
                  <a:lnTo>
                    <a:pt x="21288" y="20"/>
                  </a:lnTo>
                  <a:lnTo>
                    <a:pt x="22099" y="79"/>
                  </a:lnTo>
                  <a:lnTo>
                    <a:pt x="22891" y="158"/>
                  </a:lnTo>
                  <a:lnTo>
                    <a:pt x="23682" y="257"/>
                  </a:lnTo>
                  <a:lnTo>
                    <a:pt x="24453" y="396"/>
                  </a:lnTo>
                  <a:lnTo>
                    <a:pt x="25205" y="554"/>
                  </a:lnTo>
                  <a:lnTo>
                    <a:pt x="25917" y="732"/>
                  </a:lnTo>
                  <a:lnTo>
                    <a:pt x="26630" y="950"/>
                  </a:lnTo>
                  <a:lnTo>
                    <a:pt x="27322" y="1187"/>
                  </a:lnTo>
                  <a:lnTo>
                    <a:pt x="27975" y="1444"/>
                  </a:lnTo>
                  <a:lnTo>
                    <a:pt x="28608" y="1721"/>
                  </a:lnTo>
                  <a:lnTo>
                    <a:pt x="29221" y="2018"/>
                  </a:lnTo>
                  <a:lnTo>
                    <a:pt x="29815" y="2335"/>
                  </a:lnTo>
                  <a:lnTo>
                    <a:pt x="30369" y="2671"/>
                  </a:lnTo>
                  <a:lnTo>
                    <a:pt x="30903" y="3047"/>
                  </a:lnTo>
                  <a:lnTo>
                    <a:pt x="31398" y="3423"/>
                  </a:lnTo>
                  <a:lnTo>
                    <a:pt x="31853" y="3838"/>
                  </a:lnTo>
                  <a:lnTo>
                    <a:pt x="32288" y="4254"/>
                  </a:lnTo>
                  <a:lnTo>
                    <a:pt x="32684" y="4709"/>
                  </a:lnTo>
                  <a:lnTo>
                    <a:pt x="33059" y="5164"/>
                  </a:lnTo>
                  <a:lnTo>
                    <a:pt x="33376" y="5639"/>
                  </a:lnTo>
                  <a:lnTo>
                    <a:pt x="33673" y="6133"/>
                  </a:lnTo>
                  <a:lnTo>
                    <a:pt x="33930" y="6647"/>
                  </a:lnTo>
                  <a:lnTo>
                    <a:pt x="34128" y="7182"/>
                  </a:lnTo>
                  <a:lnTo>
                    <a:pt x="34306" y="7736"/>
                  </a:lnTo>
                  <a:lnTo>
                    <a:pt x="34425" y="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h="6886" w="8369">
                  <a:moveTo>
                    <a:pt x="3245" y="1"/>
                  </a:moveTo>
                  <a:lnTo>
                    <a:pt x="2928" y="21"/>
                  </a:lnTo>
                  <a:lnTo>
                    <a:pt x="2611" y="60"/>
                  </a:lnTo>
                  <a:lnTo>
                    <a:pt x="2315" y="120"/>
                  </a:lnTo>
                  <a:lnTo>
                    <a:pt x="2018" y="219"/>
                  </a:lnTo>
                  <a:lnTo>
                    <a:pt x="1741" y="317"/>
                  </a:lnTo>
                  <a:lnTo>
                    <a:pt x="1484" y="456"/>
                  </a:lnTo>
                  <a:lnTo>
                    <a:pt x="1246" y="594"/>
                  </a:lnTo>
                  <a:lnTo>
                    <a:pt x="1029" y="772"/>
                  </a:lnTo>
                  <a:lnTo>
                    <a:pt x="811" y="970"/>
                  </a:lnTo>
                  <a:lnTo>
                    <a:pt x="633" y="1168"/>
                  </a:lnTo>
                  <a:lnTo>
                    <a:pt x="455" y="1406"/>
                  </a:lnTo>
                  <a:lnTo>
                    <a:pt x="317" y="1643"/>
                  </a:lnTo>
                  <a:lnTo>
                    <a:pt x="198" y="1920"/>
                  </a:lnTo>
                  <a:lnTo>
                    <a:pt x="99" y="2217"/>
                  </a:lnTo>
                  <a:lnTo>
                    <a:pt x="40" y="2513"/>
                  </a:lnTo>
                  <a:lnTo>
                    <a:pt x="0" y="2830"/>
                  </a:lnTo>
                  <a:lnTo>
                    <a:pt x="20" y="3166"/>
                  </a:lnTo>
                  <a:lnTo>
                    <a:pt x="59" y="3463"/>
                  </a:lnTo>
                  <a:lnTo>
                    <a:pt x="139" y="3760"/>
                  </a:lnTo>
                  <a:lnTo>
                    <a:pt x="277" y="4037"/>
                  </a:lnTo>
                  <a:lnTo>
                    <a:pt x="435" y="4294"/>
                  </a:lnTo>
                  <a:lnTo>
                    <a:pt x="633" y="4531"/>
                  </a:lnTo>
                  <a:lnTo>
                    <a:pt x="871" y="4749"/>
                  </a:lnTo>
                  <a:lnTo>
                    <a:pt x="1108" y="4967"/>
                  </a:lnTo>
                  <a:lnTo>
                    <a:pt x="1385" y="5164"/>
                  </a:lnTo>
                  <a:lnTo>
                    <a:pt x="1701" y="5343"/>
                  </a:lnTo>
                  <a:lnTo>
                    <a:pt x="2018" y="5521"/>
                  </a:lnTo>
                  <a:lnTo>
                    <a:pt x="2335" y="5679"/>
                  </a:lnTo>
                  <a:lnTo>
                    <a:pt x="2691" y="5817"/>
                  </a:lnTo>
                  <a:lnTo>
                    <a:pt x="3047" y="5956"/>
                  </a:lnTo>
                  <a:lnTo>
                    <a:pt x="3403" y="6075"/>
                  </a:lnTo>
                  <a:lnTo>
                    <a:pt x="3759" y="6193"/>
                  </a:lnTo>
                  <a:lnTo>
                    <a:pt x="4491" y="6391"/>
                  </a:lnTo>
                  <a:lnTo>
                    <a:pt x="5203" y="6530"/>
                  </a:lnTo>
                  <a:lnTo>
                    <a:pt x="5856" y="6648"/>
                  </a:lnTo>
                  <a:lnTo>
                    <a:pt x="6450" y="6747"/>
                  </a:lnTo>
                  <a:lnTo>
                    <a:pt x="7340" y="6846"/>
                  </a:lnTo>
                  <a:lnTo>
                    <a:pt x="7696" y="6886"/>
                  </a:lnTo>
                  <a:lnTo>
                    <a:pt x="7993" y="5916"/>
                  </a:lnTo>
                  <a:lnTo>
                    <a:pt x="7557" y="5877"/>
                  </a:lnTo>
                  <a:lnTo>
                    <a:pt x="7122" y="5857"/>
                  </a:lnTo>
                  <a:lnTo>
                    <a:pt x="6707" y="5798"/>
                  </a:lnTo>
                  <a:lnTo>
                    <a:pt x="6311" y="5738"/>
                  </a:lnTo>
                  <a:lnTo>
                    <a:pt x="5915" y="5659"/>
                  </a:lnTo>
                  <a:lnTo>
                    <a:pt x="5559" y="5580"/>
                  </a:lnTo>
                  <a:lnTo>
                    <a:pt x="5203" y="5501"/>
                  </a:lnTo>
                  <a:lnTo>
                    <a:pt x="4867" y="5382"/>
                  </a:lnTo>
                  <a:lnTo>
                    <a:pt x="4550" y="5283"/>
                  </a:lnTo>
                  <a:lnTo>
                    <a:pt x="4254" y="5164"/>
                  </a:lnTo>
                  <a:lnTo>
                    <a:pt x="3977" y="5046"/>
                  </a:lnTo>
                  <a:lnTo>
                    <a:pt x="3719" y="4907"/>
                  </a:lnTo>
                  <a:lnTo>
                    <a:pt x="3462" y="4769"/>
                  </a:lnTo>
                  <a:lnTo>
                    <a:pt x="3245" y="4630"/>
                  </a:lnTo>
                  <a:lnTo>
                    <a:pt x="3047" y="4472"/>
                  </a:lnTo>
                  <a:lnTo>
                    <a:pt x="2869" y="4314"/>
                  </a:lnTo>
                  <a:lnTo>
                    <a:pt x="2691" y="4156"/>
                  </a:lnTo>
                  <a:lnTo>
                    <a:pt x="2552" y="3997"/>
                  </a:lnTo>
                  <a:lnTo>
                    <a:pt x="2433" y="3839"/>
                  </a:lnTo>
                  <a:lnTo>
                    <a:pt x="2335" y="3681"/>
                  </a:lnTo>
                  <a:lnTo>
                    <a:pt x="2255" y="3522"/>
                  </a:lnTo>
                  <a:lnTo>
                    <a:pt x="2196" y="3344"/>
                  </a:lnTo>
                  <a:lnTo>
                    <a:pt x="2176" y="3186"/>
                  </a:lnTo>
                  <a:lnTo>
                    <a:pt x="2156" y="3028"/>
                  </a:lnTo>
                  <a:lnTo>
                    <a:pt x="2176" y="2850"/>
                  </a:lnTo>
                  <a:lnTo>
                    <a:pt x="2216" y="2692"/>
                  </a:lnTo>
                  <a:lnTo>
                    <a:pt x="2275" y="2533"/>
                  </a:lnTo>
                  <a:lnTo>
                    <a:pt x="2354" y="2375"/>
                  </a:lnTo>
                  <a:lnTo>
                    <a:pt x="2473" y="2236"/>
                  </a:lnTo>
                  <a:lnTo>
                    <a:pt x="2611" y="2078"/>
                  </a:lnTo>
                  <a:lnTo>
                    <a:pt x="2770" y="1940"/>
                  </a:lnTo>
                  <a:lnTo>
                    <a:pt x="2948" y="1801"/>
                  </a:lnTo>
                  <a:lnTo>
                    <a:pt x="3165" y="1683"/>
                  </a:lnTo>
                  <a:lnTo>
                    <a:pt x="3363" y="1584"/>
                  </a:lnTo>
                  <a:lnTo>
                    <a:pt x="3561" y="1504"/>
                  </a:lnTo>
                  <a:lnTo>
                    <a:pt x="3779" y="1465"/>
                  </a:lnTo>
                  <a:lnTo>
                    <a:pt x="3996" y="1425"/>
                  </a:lnTo>
                  <a:lnTo>
                    <a:pt x="4194" y="1406"/>
                  </a:lnTo>
                  <a:lnTo>
                    <a:pt x="4412" y="1406"/>
                  </a:lnTo>
                  <a:lnTo>
                    <a:pt x="4610" y="1425"/>
                  </a:lnTo>
                  <a:lnTo>
                    <a:pt x="4827" y="1445"/>
                  </a:lnTo>
                  <a:lnTo>
                    <a:pt x="5025" y="1485"/>
                  </a:lnTo>
                  <a:lnTo>
                    <a:pt x="5421" y="1603"/>
                  </a:lnTo>
                  <a:lnTo>
                    <a:pt x="5816" y="1762"/>
                  </a:lnTo>
                  <a:lnTo>
                    <a:pt x="6173" y="1960"/>
                  </a:lnTo>
                  <a:lnTo>
                    <a:pt x="6509" y="2157"/>
                  </a:lnTo>
                  <a:lnTo>
                    <a:pt x="6825" y="2355"/>
                  </a:lnTo>
                  <a:lnTo>
                    <a:pt x="7102" y="2553"/>
                  </a:lnTo>
                  <a:lnTo>
                    <a:pt x="7340" y="2751"/>
                  </a:lnTo>
                  <a:lnTo>
                    <a:pt x="7676" y="3048"/>
                  </a:lnTo>
                  <a:lnTo>
                    <a:pt x="7795" y="3147"/>
                  </a:lnTo>
                  <a:lnTo>
                    <a:pt x="8369" y="2929"/>
                  </a:lnTo>
                  <a:lnTo>
                    <a:pt x="8111" y="2553"/>
                  </a:lnTo>
                  <a:lnTo>
                    <a:pt x="7834" y="2197"/>
                  </a:lnTo>
                  <a:lnTo>
                    <a:pt x="7538" y="1880"/>
                  </a:lnTo>
                  <a:lnTo>
                    <a:pt x="7221" y="1584"/>
                  </a:lnTo>
                  <a:lnTo>
                    <a:pt x="6924" y="1326"/>
                  </a:lnTo>
                  <a:lnTo>
                    <a:pt x="6588" y="1069"/>
                  </a:lnTo>
                  <a:lnTo>
                    <a:pt x="6271" y="852"/>
                  </a:lnTo>
                  <a:lnTo>
                    <a:pt x="5935" y="674"/>
                  </a:lnTo>
                  <a:lnTo>
                    <a:pt x="5599" y="496"/>
                  </a:lnTo>
                  <a:lnTo>
                    <a:pt x="5263" y="357"/>
                  </a:lnTo>
                  <a:lnTo>
                    <a:pt x="4906" y="238"/>
                  </a:lnTo>
                  <a:lnTo>
                    <a:pt x="4570" y="139"/>
                  </a:lnTo>
                  <a:lnTo>
                    <a:pt x="4234" y="60"/>
                  </a:lnTo>
                  <a:lnTo>
                    <a:pt x="3897" y="21"/>
                  </a:lnTo>
                  <a:lnTo>
                    <a:pt x="3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fill="none" h="6886" w="8369">
                  <a:moveTo>
                    <a:pt x="7795" y="3147"/>
                  </a:moveTo>
                  <a:lnTo>
                    <a:pt x="7795" y="3147"/>
                  </a:lnTo>
                  <a:lnTo>
                    <a:pt x="7676" y="3048"/>
                  </a:lnTo>
                  <a:lnTo>
                    <a:pt x="7340" y="2751"/>
                  </a:lnTo>
                  <a:lnTo>
                    <a:pt x="7102" y="2553"/>
                  </a:lnTo>
                  <a:lnTo>
                    <a:pt x="6825" y="2355"/>
                  </a:lnTo>
                  <a:lnTo>
                    <a:pt x="6509" y="2157"/>
                  </a:lnTo>
                  <a:lnTo>
                    <a:pt x="6173" y="1960"/>
                  </a:lnTo>
                  <a:lnTo>
                    <a:pt x="5816" y="1762"/>
                  </a:lnTo>
                  <a:lnTo>
                    <a:pt x="5421" y="1603"/>
                  </a:lnTo>
                  <a:lnTo>
                    <a:pt x="5025" y="1485"/>
                  </a:lnTo>
                  <a:lnTo>
                    <a:pt x="4827" y="1445"/>
                  </a:lnTo>
                  <a:lnTo>
                    <a:pt x="4610" y="1425"/>
                  </a:lnTo>
                  <a:lnTo>
                    <a:pt x="4412" y="1406"/>
                  </a:lnTo>
                  <a:lnTo>
                    <a:pt x="4194" y="1406"/>
                  </a:lnTo>
                  <a:lnTo>
                    <a:pt x="3996" y="1425"/>
                  </a:lnTo>
                  <a:lnTo>
                    <a:pt x="3779" y="1465"/>
                  </a:lnTo>
                  <a:lnTo>
                    <a:pt x="3561" y="1504"/>
                  </a:lnTo>
                  <a:lnTo>
                    <a:pt x="3363" y="1584"/>
                  </a:lnTo>
                  <a:lnTo>
                    <a:pt x="3165" y="1683"/>
                  </a:lnTo>
                  <a:lnTo>
                    <a:pt x="2948" y="1801"/>
                  </a:lnTo>
                  <a:lnTo>
                    <a:pt x="2948" y="1801"/>
                  </a:lnTo>
                  <a:lnTo>
                    <a:pt x="2770" y="1940"/>
                  </a:lnTo>
                  <a:lnTo>
                    <a:pt x="2611" y="2078"/>
                  </a:lnTo>
                  <a:lnTo>
                    <a:pt x="2473" y="2236"/>
                  </a:lnTo>
                  <a:lnTo>
                    <a:pt x="2354" y="2375"/>
                  </a:lnTo>
                  <a:lnTo>
                    <a:pt x="2275" y="2533"/>
                  </a:lnTo>
                  <a:lnTo>
                    <a:pt x="2216" y="2692"/>
                  </a:lnTo>
                  <a:lnTo>
                    <a:pt x="2176" y="2850"/>
                  </a:lnTo>
                  <a:lnTo>
                    <a:pt x="2156" y="3028"/>
                  </a:lnTo>
                  <a:lnTo>
                    <a:pt x="2176" y="3186"/>
                  </a:lnTo>
                  <a:lnTo>
                    <a:pt x="2196" y="3344"/>
                  </a:lnTo>
                  <a:lnTo>
                    <a:pt x="2255" y="3522"/>
                  </a:lnTo>
                  <a:lnTo>
                    <a:pt x="2335" y="3681"/>
                  </a:lnTo>
                  <a:lnTo>
                    <a:pt x="2433" y="3839"/>
                  </a:lnTo>
                  <a:lnTo>
                    <a:pt x="2552" y="3997"/>
                  </a:lnTo>
                  <a:lnTo>
                    <a:pt x="2691" y="4156"/>
                  </a:lnTo>
                  <a:lnTo>
                    <a:pt x="2869" y="4314"/>
                  </a:lnTo>
                  <a:lnTo>
                    <a:pt x="3047" y="4472"/>
                  </a:lnTo>
                  <a:lnTo>
                    <a:pt x="3245" y="4630"/>
                  </a:lnTo>
                  <a:lnTo>
                    <a:pt x="3462" y="4769"/>
                  </a:lnTo>
                  <a:lnTo>
                    <a:pt x="3719" y="4907"/>
                  </a:lnTo>
                  <a:lnTo>
                    <a:pt x="3977" y="5046"/>
                  </a:lnTo>
                  <a:lnTo>
                    <a:pt x="4254" y="5164"/>
                  </a:lnTo>
                  <a:lnTo>
                    <a:pt x="4550" y="5283"/>
                  </a:lnTo>
                  <a:lnTo>
                    <a:pt x="4867" y="5382"/>
                  </a:lnTo>
                  <a:lnTo>
                    <a:pt x="5203" y="5501"/>
                  </a:lnTo>
                  <a:lnTo>
                    <a:pt x="5559" y="5580"/>
                  </a:lnTo>
                  <a:lnTo>
                    <a:pt x="5915" y="5659"/>
                  </a:lnTo>
                  <a:lnTo>
                    <a:pt x="6311" y="5738"/>
                  </a:lnTo>
                  <a:lnTo>
                    <a:pt x="6707" y="5798"/>
                  </a:lnTo>
                  <a:lnTo>
                    <a:pt x="7122" y="5857"/>
                  </a:lnTo>
                  <a:lnTo>
                    <a:pt x="7557" y="5877"/>
                  </a:lnTo>
                  <a:lnTo>
                    <a:pt x="7993" y="5916"/>
                  </a:lnTo>
                  <a:lnTo>
                    <a:pt x="7696" y="6886"/>
                  </a:lnTo>
                  <a:lnTo>
                    <a:pt x="7696" y="6886"/>
                  </a:lnTo>
                  <a:lnTo>
                    <a:pt x="7340" y="6846"/>
                  </a:lnTo>
                  <a:lnTo>
                    <a:pt x="6450" y="6747"/>
                  </a:lnTo>
                  <a:lnTo>
                    <a:pt x="5856" y="6648"/>
                  </a:lnTo>
                  <a:lnTo>
                    <a:pt x="5203" y="6530"/>
                  </a:lnTo>
                  <a:lnTo>
                    <a:pt x="4491" y="6391"/>
                  </a:lnTo>
                  <a:lnTo>
                    <a:pt x="3759" y="6193"/>
                  </a:lnTo>
                  <a:lnTo>
                    <a:pt x="3403" y="6075"/>
                  </a:lnTo>
                  <a:lnTo>
                    <a:pt x="3047" y="5956"/>
                  </a:lnTo>
                  <a:lnTo>
                    <a:pt x="2691" y="5817"/>
                  </a:lnTo>
                  <a:lnTo>
                    <a:pt x="2335" y="5679"/>
                  </a:lnTo>
                  <a:lnTo>
                    <a:pt x="2018" y="5521"/>
                  </a:lnTo>
                  <a:lnTo>
                    <a:pt x="1701" y="5343"/>
                  </a:lnTo>
                  <a:lnTo>
                    <a:pt x="1385" y="5164"/>
                  </a:lnTo>
                  <a:lnTo>
                    <a:pt x="1108" y="4967"/>
                  </a:lnTo>
                  <a:lnTo>
                    <a:pt x="871" y="4749"/>
                  </a:lnTo>
                  <a:lnTo>
                    <a:pt x="633" y="4531"/>
                  </a:lnTo>
                  <a:lnTo>
                    <a:pt x="435" y="4294"/>
                  </a:lnTo>
                  <a:lnTo>
                    <a:pt x="277" y="4037"/>
                  </a:lnTo>
                  <a:lnTo>
                    <a:pt x="139" y="3760"/>
                  </a:lnTo>
                  <a:lnTo>
                    <a:pt x="59" y="3463"/>
                  </a:lnTo>
                  <a:lnTo>
                    <a:pt x="20" y="3166"/>
                  </a:lnTo>
                  <a:lnTo>
                    <a:pt x="0" y="2830"/>
                  </a:lnTo>
                  <a:lnTo>
                    <a:pt x="0" y="2830"/>
                  </a:lnTo>
                  <a:lnTo>
                    <a:pt x="40" y="2513"/>
                  </a:lnTo>
                  <a:lnTo>
                    <a:pt x="99" y="2217"/>
                  </a:lnTo>
                  <a:lnTo>
                    <a:pt x="198" y="1920"/>
                  </a:lnTo>
                  <a:lnTo>
                    <a:pt x="317" y="1643"/>
                  </a:lnTo>
                  <a:lnTo>
                    <a:pt x="455" y="1406"/>
                  </a:lnTo>
                  <a:lnTo>
                    <a:pt x="633" y="1168"/>
                  </a:lnTo>
                  <a:lnTo>
                    <a:pt x="811" y="970"/>
                  </a:lnTo>
                  <a:lnTo>
                    <a:pt x="1029" y="772"/>
                  </a:lnTo>
                  <a:lnTo>
                    <a:pt x="1246" y="594"/>
                  </a:lnTo>
                  <a:lnTo>
                    <a:pt x="1484" y="456"/>
                  </a:lnTo>
                  <a:lnTo>
                    <a:pt x="1741" y="317"/>
                  </a:lnTo>
                  <a:lnTo>
                    <a:pt x="2018" y="219"/>
                  </a:lnTo>
                  <a:lnTo>
                    <a:pt x="2315" y="120"/>
                  </a:lnTo>
                  <a:lnTo>
                    <a:pt x="2611" y="60"/>
                  </a:lnTo>
                  <a:lnTo>
                    <a:pt x="2928" y="21"/>
                  </a:lnTo>
                  <a:lnTo>
                    <a:pt x="3245" y="1"/>
                  </a:lnTo>
                  <a:lnTo>
                    <a:pt x="3561" y="1"/>
                  </a:lnTo>
                  <a:lnTo>
                    <a:pt x="3897" y="21"/>
                  </a:lnTo>
                  <a:lnTo>
                    <a:pt x="4234" y="60"/>
                  </a:lnTo>
                  <a:lnTo>
                    <a:pt x="4570" y="139"/>
                  </a:lnTo>
                  <a:lnTo>
                    <a:pt x="4906" y="238"/>
                  </a:lnTo>
                  <a:lnTo>
                    <a:pt x="5263" y="357"/>
                  </a:lnTo>
                  <a:lnTo>
                    <a:pt x="5599" y="496"/>
                  </a:lnTo>
                  <a:lnTo>
                    <a:pt x="5935" y="674"/>
                  </a:lnTo>
                  <a:lnTo>
                    <a:pt x="6271" y="852"/>
                  </a:lnTo>
                  <a:lnTo>
                    <a:pt x="6588" y="1069"/>
                  </a:lnTo>
                  <a:lnTo>
                    <a:pt x="6924" y="1326"/>
                  </a:lnTo>
                  <a:lnTo>
                    <a:pt x="7221" y="1584"/>
                  </a:lnTo>
                  <a:lnTo>
                    <a:pt x="7538" y="1880"/>
                  </a:lnTo>
                  <a:lnTo>
                    <a:pt x="7834" y="2197"/>
                  </a:lnTo>
                  <a:lnTo>
                    <a:pt x="8111" y="2553"/>
                  </a:lnTo>
                  <a:lnTo>
                    <a:pt x="8369" y="2929"/>
                  </a:lnTo>
                  <a:lnTo>
                    <a:pt x="7795" y="31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5434475" y="2713550"/>
              <a:ext cx="505000" cy="129125"/>
            </a:xfrm>
            <a:custGeom>
              <a:rect b="b" l="l" r="r" t="t"/>
              <a:pathLst>
                <a:path extrusionOk="0" h="5165" w="20200">
                  <a:moveTo>
                    <a:pt x="20042" y="1"/>
                  </a:moveTo>
                  <a:lnTo>
                    <a:pt x="18894" y="693"/>
                  </a:lnTo>
                  <a:lnTo>
                    <a:pt x="17786" y="1326"/>
                  </a:lnTo>
                  <a:lnTo>
                    <a:pt x="16698" y="1900"/>
                  </a:lnTo>
                  <a:lnTo>
                    <a:pt x="15650" y="2395"/>
                  </a:lnTo>
                  <a:lnTo>
                    <a:pt x="14621" y="2850"/>
                  </a:lnTo>
                  <a:lnTo>
                    <a:pt x="13632" y="3245"/>
                  </a:lnTo>
                  <a:lnTo>
                    <a:pt x="12682" y="3602"/>
                  </a:lnTo>
                  <a:lnTo>
                    <a:pt x="11752" y="3898"/>
                  </a:lnTo>
                  <a:lnTo>
                    <a:pt x="10842" y="4136"/>
                  </a:lnTo>
                  <a:lnTo>
                    <a:pt x="9992" y="4353"/>
                  </a:lnTo>
                  <a:lnTo>
                    <a:pt x="9161" y="4512"/>
                  </a:lnTo>
                  <a:lnTo>
                    <a:pt x="8349" y="4650"/>
                  </a:lnTo>
                  <a:lnTo>
                    <a:pt x="7598" y="4729"/>
                  </a:lnTo>
                  <a:lnTo>
                    <a:pt x="6866" y="4808"/>
                  </a:lnTo>
                  <a:lnTo>
                    <a:pt x="6173" y="4828"/>
                  </a:lnTo>
                  <a:lnTo>
                    <a:pt x="5501" y="4848"/>
                  </a:lnTo>
                  <a:lnTo>
                    <a:pt x="4887" y="4828"/>
                  </a:lnTo>
                  <a:lnTo>
                    <a:pt x="4294" y="4808"/>
                  </a:lnTo>
                  <a:lnTo>
                    <a:pt x="3740" y="4749"/>
                  </a:lnTo>
                  <a:lnTo>
                    <a:pt x="3225" y="4690"/>
                  </a:lnTo>
                  <a:lnTo>
                    <a:pt x="2751" y="4611"/>
                  </a:lnTo>
                  <a:lnTo>
                    <a:pt x="2315" y="4531"/>
                  </a:lnTo>
                  <a:lnTo>
                    <a:pt x="1920" y="4432"/>
                  </a:lnTo>
                  <a:lnTo>
                    <a:pt x="1564" y="4334"/>
                  </a:lnTo>
                  <a:lnTo>
                    <a:pt x="970" y="4156"/>
                  </a:lnTo>
                  <a:lnTo>
                    <a:pt x="535" y="3997"/>
                  </a:lnTo>
                  <a:lnTo>
                    <a:pt x="258" y="3879"/>
                  </a:lnTo>
                  <a:lnTo>
                    <a:pt x="159" y="3819"/>
                  </a:lnTo>
                  <a:lnTo>
                    <a:pt x="1" y="4096"/>
                  </a:lnTo>
                  <a:lnTo>
                    <a:pt x="100" y="4156"/>
                  </a:lnTo>
                  <a:lnTo>
                    <a:pt x="396" y="4274"/>
                  </a:lnTo>
                  <a:lnTo>
                    <a:pt x="851" y="4452"/>
                  </a:lnTo>
                  <a:lnTo>
                    <a:pt x="1465" y="4650"/>
                  </a:lnTo>
                  <a:lnTo>
                    <a:pt x="1841" y="4749"/>
                  </a:lnTo>
                  <a:lnTo>
                    <a:pt x="2256" y="4828"/>
                  </a:lnTo>
                  <a:lnTo>
                    <a:pt x="2711" y="4927"/>
                  </a:lnTo>
                  <a:lnTo>
                    <a:pt x="3206" y="5006"/>
                  </a:lnTo>
                  <a:lnTo>
                    <a:pt x="3740" y="5066"/>
                  </a:lnTo>
                  <a:lnTo>
                    <a:pt x="4314" y="5125"/>
                  </a:lnTo>
                  <a:lnTo>
                    <a:pt x="4927" y="5145"/>
                  </a:lnTo>
                  <a:lnTo>
                    <a:pt x="5580" y="5164"/>
                  </a:lnTo>
                  <a:lnTo>
                    <a:pt x="6252" y="5145"/>
                  </a:lnTo>
                  <a:lnTo>
                    <a:pt x="6945" y="5105"/>
                  </a:lnTo>
                  <a:lnTo>
                    <a:pt x="7677" y="5046"/>
                  </a:lnTo>
                  <a:lnTo>
                    <a:pt x="8468" y="4947"/>
                  </a:lnTo>
                  <a:lnTo>
                    <a:pt x="9260" y="4808"/>
                  </a:lnTo>
                  <a:lnTo>
                    <a:pt x="10110" y="4650"/>
                  </a:lnTo>
                  <a:lnTo>
                    <a:pt x="10981" y="4432"/>
                  </a:lnTo>
                  <a:lnTo>
                    <a:pt x="11871" y="4175"/>
                  </a:lnTo>
                  <a:lnTo>
                    <a:pt x="12821" y="3879"/>
                  </a:lnTo>
                  <a:lnTo>
                    <a:pt x="13790" y="3542"/>
                  </a:lnTo>
                  <a:lnTo>
                    <a:pt x="14779" y="3147"/>
                  </a:lnTo>
                  <a:lnTo>
                    <a:pt x="15808" y="2692"/>
                  </a:lnTo>
                  <a:lnTo>
                    <a:pt x="16856" y="2177"/>
                  </a:lnTo>
                  <a:lnTo>
                    <a:pt x="17945" y="1603"/>
                  </a:lnTo>
                  <a:lnTo>
                    <a:pt x="19072" y="970"/>
                  </a:lnTo>
                  <a:lnTo>
                    <a:pt x="20200" y="278"/>
                  </a:lnTo>
                  <a:lnTo>
                    <a:pt x="2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5968650" y="2673500"/>
              <a:ext cx="316050" cy="263650"/>
            </a:xfrm>
            <a:custGeom>
              <a:rect b="b" l="l" r="r" t="t"/>
              <a:pathLst>
                <a:path extrusionOk="0" h="10546" w="12642">
                  <a:moveTo>
                    <a:pt x="9061" y="0"/>
                  </a:moveTo>
                  <a:lnTo>
                    <a:pt x="8626" y="475"/>
                  </a:lnTo>
                  <a:lnTo>
                    <a:pt x="8191" y="891"/>
                  </a:lnTo>
                  <a:lnTo>
                    <a:pt x="7775" y="1286"/>
                  </a:lnTo>
                  <a:lnTo>
                    <a:pt x="7340" y="1662"/>
                  </a:lnTo>
                  <a:lnTo>
                    <a:pt x="6925" y="1979"/>
                  </a:lnTo>
                  <a:lnTo>
                    <a:pt x="6509" y="2295"/>
                  </a:lnTo>
                  <a:lnTo>
                    <a:pt x="6113" y="2572"/>
                  </a:lnTo>
                  <a:lnTo>
                    <a:pt x="5698" y="2830"/>
                  </a:lnTo>
                  <a:lnTo>
                    <a:pt x="5302" y="3047"/>
                  </a:lnTo>
                  <a:lnTo>
                    <a:pt x="4926" y="3265"/>
                  </a:lnTo>
                  <a:lnTo>
                    <a:pt x="4550" y="3443"/>
                  </a:lnTo>
                  <a:lnTo>
                    <a:pt x="4175" y="3601"/>
                  </a:lnTo>
                  <a:lnTo>
                    <a:pt x="3818" y="3740"/>
                  </a:lnTo>
                  <a:lnTo>
                    <a:pt x="3462" y="3858"/>
                  </a:lnTo>
                  <a:lnTo>
                    <a:pt x="3126" y="3977"/>
                  </a:lnTo>
                  <a:lnTo>
                    <a:pt x="2809" y="4056"/>
                  </a:lnTo>
                  <a:lnTo>
                    <a:pt x="2196" y="4195"/>
                  </a:lnTo>
                  <a:lnTo>
                    <a:pt x="1662" y="4274"/>
                  </a:lnTo>
                  <a:lnTo>
                    <a:pt x="1167" y="4333"/>
                  </a:lnTo>
                  <a:lnTo>
                    <a:pt x="435" y="4333"/>
                  </a:lnTo>
                  <a:lnTo>
                    <a:pt x="198" y="4313"/>
                  </a:lnTo>
                  <a:lnTo>
                    <a:pt x="0" y="4294"/>
                  </a:lnTo>
                  <a:lnTo>
                    <a:pt x="0" y="4294"/>
                  </a:lnTo>
                  <a:lnTo>
                    <a:pt x="6845" y="10545"/>
                  </a:lnTo>
                  <a:lnTo>
                    <a:pt x="6905" y="10051"/>
                  </a:lnTo>
                  <a:lnTo>
                    <a:pt x="7004" y="9576"/>
                  </a:lnTo>
                  <a:lnTo>
                    <a:pt x="7122" y="9101"/>
                  </a:lnTo>
                  <a:lnTo>
                    <a:pt x="7261" y="8606"/>
                  </a:lnTo>
                  <a:lnTo>
                    <a:pt x="7439" y="8151"/>
                  </a:lnTo>
                  <a:lnTo>
                    <a:pt x="7617" y="7677"/>
                  </a:lnTo>
                  <a:lnTo>
                    <a:pt x="7795" y="7222"/>
                  </a:lnTo>
                  <a:lnTo>
                    <a:pt x="8013" y="6766"/>
                  </a:lnTo>
                  <a:lnTo>
                    <a:pt x="8230" y="6331"/>
                  </a:lnTo>
                  <a:lnTo>
                    <a:pt x="8468" y="5896"/>
                  </a:lnTo>
                  <a:lnTo>
                    <a:pt x="8705" y="5481"/>
                  </a:lnTo>
                  <a:lnTo>
                    <a:pt x="8962" y="5085"/>
                  </a:lnTo>
                  <a:lnTo>
                    <a:pt x="9457" y="4294"/>
                  </a:lnTo>
                  <a:lnTo>
                    <a:pt x="9971" y="3581"/>
                  </a:lnTo>
                  <a:lnTo>
                    <a:pt x="10486" y="2909"/>
                  </a:lnTo>
                  <a:lnTo>
                    <a:pt x="10980" y="2315"/>
                  </a:lnTo>
                  <a:lnTo>
                    <a:pt x="11415" y="1801"/>
                  </a:lnTo>
                  <a:lnTo>
                    <a:pt x="11831" y="1366"/>
                  </a:lnTo>
                  <a:lnTo>
                    <a:pt x="12424" y="752"/>
                  </a:lnTo>
                  <a:lnTo>
                    <a:pt x="12642" y="535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5617475" y="2984600"/>
              <a:ext cx="75700" cy="62825"/>
            </a:xfrm>
            <a:custGeom>
              <a:rect b="b" l="l" r="r" t="t"/>
              <a:pathLst>
                <a:path extrusionOk="0" h="2513" w="3028">
                  <a:moveTo>
                    <a:pt x="2256" y="0"/>
                  </a:moveTo>
                  <a:lnTo>
                    <a:pt x="1" y="2513"/>
                  </a:lnTo>
                  <a:lnTo>
                    <a:pt x="3028" y="1029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5845975" y="2943550"/>
              <a:ext cx="93025" cy="31675"/>
            </a:xfrm>
            <a:custGeom>
              <a:rect b="b" l="l" r="r" t="t"/>
              <a:pathLst>
                <a:path extrusionOk="0" h="1267" w="3721">
                  <a:moveTo>
                    <a:pt x="199" y="0"/>
                  </a:moveTo>
                  <a:lnTo>
                    <a:pt x="1" y="1267"/>
                  </a:lnTo>
                  <a:lnTo>
                    <a:pt x="3720" y="116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5596225" y="2650750"/>
              <a:ext cx="90025" cy="96475"/>
            </a:xfrm>
            <a:custGeom>
              <a:rect b="b" l="l" r="r" t="t"/>
              <a:pathLst>
                <a:path extrusionOk="0" h="3859" w="3601">
                  <a:moveTo>
                    <a:pt x="1701" y="0"/>
                  </a:moveTo>
                  <a:lnTo>
                    <a:pt x="1523" y="40"/>
                  </a:lnTo>
                  <a:lnTo>
                    <a:pt x="1345" y="80"/>
                  </a:lnTo>
                  <a:lnTo>
                    <a:pt x="1187" y="159"/>
                  </a:lnTo>
                  <a:lnTo>
                    <a:pt x="1029" y="238"/>
                  </a:lnTo>
                  <a:lnTo>
                    <a:pt x="871" y="337"/>
                  </a:lnTo>
                  <a:lnTo>
                    <a:pt x="732" y="436"/>
                  </a:lnTo>
                  <a:lnTo>
                    <a:pt x="594" y="574"/>
                  </a:lnTo>
                  <a:lnTo>
                    <a:pt x="475" y="713"/>
                  </a:lnTo>
                  <a:lnTo>
                    <a:pt x="356" y="851"/>
                  </a:lnTo>
                  <a:lnTo>
                    <a:pt x="257" y="1029"/>
                  </a:lnTo>
                  <a:lnTo>
                    <a:pt x="178" y="1187"/>
                  </a:lnTo>
                  <a:lnTo>
                    <a:pt x="99" y="1385"/>
                  </a:lnTo>
                  <a:lnTo>
                    <a:pt x="59" y="1583"/>
                  </a:lnTo>
                  <a:lnTo>
                    <a:pt x="20" y="1761"/>
                  </a:lnTo>
                  <a:lnTo>
                    <a:pt x="0" y="1959"/>
                  </a:lnTo>
                  <a:lnTo>
                    <a:pt x="0" y="2137"/>
                  </a:lnTo>
                  <a:lnTo>
                    <a:pt x="20" y="2335"/>
                  </a:lnTo>
                  <a:lnTo>
                    <a:pt x="59" y="2513"/>
                  </a:lnTo>
                  <a:lnTo>
                    <a:pt x="119" y="2691"/>
                  </a:lnTo>
                  <a:lnTo>
                    <a:pt x="178" y="2849"/>
                  </a:lnTo>
                  <a:lnTo>
                    <a:pt x="257" y="3008"/>
                  </a:lnTo>
                  <a:lnTo>
                    <a:pt x="356" y="3166"/>
                  </a:lnTo>
                  <a:lnTo>
                    <a:pt x="475" y="3304"/>
                  </a:lnTo>
                  <a:lnTo>
                    <a:pt x="594" y="3423"/>
                  </a:lnTo>
                  <a:lnTo>
                    <a:pt x="732" y="3542"/>
                  </a:lnTo>
                  <a:lnTo>
                    <a:pt x="871" y="3641"/>
                  </a:lnTo>
                  <a:lnTo>
                    <a:pt x="1029" y="3720"/>
                  </a:lnTo>
                  <a:lnTo>
                    <a:pt x="1207" y="3779"/>
                  </a:lnTo>
                  <a:lnTo>
                    <a:pt x="1385" y="3838"/>
                  </a:lnTo>
                  <a:lnTo>
                    <a:pt x="1563" y="3858"/>
                  </a:lnTo>
                  <a:lnTo>
                    <a:pt x="1919" y="3858"/>
                  </a:lnTo>
                  <a:lnTo>
                    <a:pt x="2097" y="3819"/>
                  </a:lnTo>
                  <a:lnTo>
                    <a:pt x="2255" y="3779"/>
                  </a:lnTo>
                  <a:lnTo>
                    <a:pt x="2433" y="3700"/>
                  </a:lnTo>
                  <a:lnTo>
                    <a:pt x="2592" y="3621"/>
                  </a:lnTo>
                  <a:lnTo>
                    <a:pt x="2730" y="3522"/>
                  </a:lnTo>
                  <a:lnTo>
                    <a:pt x="2888" y="3423"/>
                  </a:lnTo>
                  <a:lnTo>
                    <a:pt x="3007" y="3304"/>
                  </a:lnTo>
                  <a:lnTo>
                    <a:pt x="3146" y="3166"/>
                  </a:lnTo>
                  <a:lnTo>
                    <a:pt x="3245" y="3008"/>
                  </a:lnTo>
                  <a:lnTo>
                    <a:pt x="3343" y="2849"/>
                  </a:lnTo>
                  <a:lnTo>
                    <a:pt x="3442" y="2671"/>
                  </a:lnTo>
                  <a:lnTo>
                    <a:pt x="3502" y="2473"/>
                  </a:lnTo>
                  <a:lnTo>
                    <a:pt x="3561" y="2295"/>
                  </a:lnTo>
                  <a:lnTo>
                    <a:pt x="3581" y="2097"/>
                  </a:lnTo>
                  <a:lnTo>
                    <a:pt x="3601" y="1900"/>
                  </a:lnTo>
                  <a:lnTo>
                    <a:pt x="3601" y="1722"/>
                  </a:lnTo>
                  <a:lnTo>
                    <a:pt x="3581" y="1524"/>
                  </a:lnTo>
                  <a:lnTo>
                    <a:pt x="3541" y="1346"/>
                  </a:lnTo>
                  <a:lnTo>
                    <a:pt x="3502" y="1168"/>
                  </a:lnTo>
                  <a:lnTo>
                    <a:pt x="3423" y="1009"/>
                  </a:lnTo>
                  <a:lnTo>
                    <a:pt x="3343" y="851"/>
                  </a:lnTo>
                  <a:lnTo>
                    <a:pt x="3245" y="693"/>
                  </a:lnTo>
                  <a:lnTo>
                    <a:pt x="3146" y="554"/>
                  </a:lnTo>
                  <a:lnTo>
                    <a:pt x="3007" y="436"/>
                  </a:lnTo>
                  <a:lnTo>
                    <a:pt x="2888" y="317"/>
                  </a:lnTo>
                  <a:lnTo>
                    <a:pt x="2730" y="218"/>
                  </a:lnTo>
                  <a:lnTo>
                    <a:pt x="2572" y="139"/>
                  </a:lnTo>
                  <a:lnTo>
                    <a:pt x="2394" y="80"/>
                  </a:lnTo>
                  <a:lnTo>
                    <a:pt x="2216" y="40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5720350" y="2958375"/>
              <a:ext cx="98950" cy="187000"/>
            </a:xfrm>
            <a:custGeom>
              <a:rect b="b" l="l" r="r" t="t"/>
              <a:pathLst>
                <a:path extrusionOk="0" h="7480" w="3958">
                  <a:moveTo>
                    <a:pt x="3957" y="1"/>
                  </a:moveTo>
                  <a:lnTo>
                    <a:pt x="3938" y="60"/>
                  </a:lnTo>
                  <a:lnTo>
                    <a:pt x="3898" y="199"/>
                  </a:lnTo>
                  <a:lnTo>
                    <a:pt x="3799" y="436"/>
                  </a:lnTo>
                  <a:lnTo>
                    <a:pt x="3641" y="713"/>
                  </a:lnTo>
                  <a:lnTo>
                    <a:pt x="3542" y="871"/>
                  </a:lnTo>
                  <a:lnTo>
                    <a:pt x="3423" y="1030"/>
                  </a:lnTo>
                  <a:lnTo>
                    <a:pt x="3265" y="1188"/>
                  </a:lnTo>
                  <a:lnTo>
                    <a:pt x="3107" y="1346"/>
                  </a:lnTo>
                  <a:lnTo>
                    <a:pt x="2909" y="1485"/>
                  </a:lnTo>
                  <a:lnTo>
                    <a:pt x="2691" y="1643"/>
                  </a:lnTo>
                  <a:lnTo>
                    <a:pt x="2434" y="1762"/>
                  </a:lnTo>
                  <a:lnTo>
                    <a:pt x="2157" y="1880"/>
                  </a:lnTo>
                  <a:lnTo>
                    <a:pt x="1999" y="1940"/>
                  </a:lnTo>
                  <a:lnTo>
                    <a:pt x="1860" y="1959"/>
                  </a:lnTo>
                  <a:lnTo>
                    <a:pt x="1742" y="1979"/>
                  </a:lnTo>
                  <a:lnTo>
                    <a:pt x="1485" y="1979"/>
                  </a:lnTo>
                  <a:lnTo>
                    <a:pt x="1366" y="1959"/>
                  </a:lnTo>
                  <a:lnTo>
                    <a:pt x="1148" y="1900"/>
                  </a:lnTo>
                  <a:lnTo>
                    <a:pt x="970" y="1781"/>
                  </a:lnTo>
                  <a:lnTo>
                    <a:pt x="792" y="1663"/>
                  </a:lnTo>
                  <a:lnTo>
                    <a:pt x="634" y="1504"/>
                  </a:lnTo>
                  <a:lnTo>
                    <a:pt x="495" y="1326"/>
                  </a:lnTo>
                  <a:lnTo>
                    <a:pt x="377" y="1168"/>
                  </a:lnTo>
                  <a:lnTo>
                    <a:pt x="298" y="990"/>
                  </a:lnTo>
                  <a:lnTo>
                    <a:pt x="139" y="674"/>
                  </a:lnTo>
                  <a:lnTo>
                    <a:pt x="60" y="436"/>
                  </a:lnTo>
                  <a:lnTo>
                    <a:pt x="40" y="337"/>
                  </a:lnTo>
                  <a:lnTo>
                    <a:pt x="21" y="674"/>
                  </a:lnTo>
                  <a:lnTo>
                    <a:pt x="1" y="1564"/>
                  </a:lnTo>
                  <a:lnTo>
                    <a:pt x="1" y="2810"/>
                  </a:lnTo>
                  <a:lnTo>
                    <a:pt x="21" y="3483"/>
                  </a:lnTo>
                  <a:lnTo>
                    <a:pt x="60" y="4195"/>
                  </a:lnTo>
                  <a:lnTo>
                    <a:pt x="119" y="4887"/>
                  </a:lnTo>
                  <a:lnTo>
                    <a:pt x="218" y="5540"/>
                  </a:lnTo>
                  <a:lnTo>
                    <a:pt x="278" y="5857"/>
                  </a:lnTo>
                  <a:lnTo>
                    <a:pt x="337" y="6154"/>
                  </a:lnTo>
                  <a:lnTo>
                    <a:pt x="416" y="6431"/>
                  </a:lnTo>
                  <a:lnTo>
                    <a:pt x="495" y="6668"/>
                  </a:lnTo>
                  <a:lnTo>
                    <a:pt x="594" y="6886"/>
                  </a:lnTo>
                  <a:lnTo>
                    <a:pt x="693" y="7083"/>
                  </a:lnTo>
                  <a:lnTo>
                    <a:pt x="812" y="7242"/>
                  </a:lnTo>
                  <a:lnTo>
                    <a:pt x="931" y="7360"/>
                  </a:lnTo>
                  <a:lnTo>
                    <a:pt x="1069" y="7440"/>
                  </a:lnTo>
                  <a:lnTo>
                    <a:pt x="1227" y="7479"/>
                  </a:lnTo>
                  <a:lnTo>
                    <a:pt x="1386" y="7479"/>
                  </a:lnTo>
                  <a:lnTo>
                    <a:pt x="1564" y="7420"/>
                  </a:lnTo>
                  <a:lnTo>
                    <a:pt x="1742" y="7321"/>
                  </a:lnTo>
                  <a:lnTo>
                    <a:pt x="1900" y="7202"/>
                  </a:lnTo>
                  <a:lnTo>
                    <a:pt x="2078" y="7044"/>
                  </a:lnTo>
                  <a:lnTo>
                    <a:pt x="2217" y="6866"/>
                  </a:lnTo>
                  <a:lnTo>
                    <a:pt x="2375" y="6648"/>
                  </a:lnTo>
                  <a:lnTo>
                    <a:pt x="2513" y="6431"/>
                  </a:lnTo>
                  <a:lnTo>
                    <a:pt x="2632" y="6173"/>
                  </a:lnTo>
                  <a:lnTo>
                    <a:pt x="2751" y="5896"/>
                  </a:lnTo>
                  <a:lnTo>
                    <a:pt x="2988" y="5323"/>
                  </a:lnTo>
                  <a:lnTo>
                    <a:pt x="3166" y="4709"/>
                  </a:lnTo>
                  <a:lnTo>
                    <a:pt x="3344" y="4057"/>
                  </a:lnTo>
                  <a:lnTo>
                    <a:pt x="3483" y="3384"/>
                  </a:lnTo>
                  <a:lnTo>
                    <a:pt x="3621" y="2751"/>
                  </a:lnTo>
                  <a:lnTo>
                    <a:pt x="3720" y="2118"/>
                  </a:lnTo>
                  <a:lnTo>
                    <a:pt x="3859" y="1030"/>
                  </a:lnTo>
                  <a:lnTo>
                    <a:pt x="3938" y="278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5724325" y="2977175"/>
              <a:ext cx="90025" cy="52450"/>
            </a:xfrm>
            <a:custGeom>
              <a:rect b="b" l="l" r="r" t="t"/>
              <a:pathLst>
                <a:path extrusionOk="0" h="2098" w="3601">
                  <a:moveTo>
                    <a:pt x="3601" y="1"/>
                  </a:moveTo>
                  <a:lnTo>
                    <a:pt x="3462" y="238"/>
                  </a:lnTo>
                  <a:lnTo>
                    <a:pt x="3304" y="456"/>
                  </a:lnTo>
                  <a:lnTo>
                    <a:pt x="3086" y="733"/>
                  </a:lnTo>
                  <a:lnTo>
                    <a:pt x="2948" y="851"/>
                  </a:lnTo>
                  <a:lnTo>
                    <a:pt x="2790" y="990"/>
                  </a:lnTo>
                  <a:lnTo>
                    <a:pt x="2631" y="1109"/>
                  </a:lnTo>
                  <a:lnTo>
                    <a:pt x="2433" y="1207"/>
                  </a:lnTo>
                  <a:lnTo>
                    <a:pt x="2236" y="1306"/>
                  </a:lnTo>
                  <a:lnTo>
                    <a:pt x="2038" y="1366"/>
                  </a:lnTo>
                  <a:lnTo>
                    <a:pt x="1800" y="1405"/>
                  </a:lnTo>
                  <a:lnTo>
                    <a:pt x="1563" y="1425"/>
                  </a:lnTo>
                  <a:lnTo>
                    <a:pt x="1326" y="1405"/>
                  </a:lnTo>
                  <a:lnTo>
                    <a:pt x="1108" y="1366"/>
                  </a:lnTo>
                  <a:lnTo>
                    <a:pt x="930" y="1306"/>
                  </a:lnTo>
                  <a:lnTo>
                    <a:pt x="752" y="1227"/>
                  </a:lnTo>
                  <a:lnTo>
                    <a:pt x="613" y="1128"/>
                  </a:lnTo>
                  <a:lnTo>
                    <a:pt x="475" y="1029"/>
                  </a:lnTo>
                  <a:lnTo>
                    <a:pt x="376" y="931"/>
                  </a:lnTo>
                  <a:lnTo>
                    <a:pt x="277" y="812"/>
                  </a:lnTo>
                  <a:lnTo>
                    <a:pt x="139" y="594"/>
                  </a:lnTo>
                  <a:lnTo>
                    <a:pt x="59" y="396"/>
                  </a:lnTo>
                  <a:lnTo>
                    <a:pt x="20" y="258"/>
                  </a:lnTo>
                  <a:lnTo>
                    <a:pt x="0" y="218"/>
                  </a:lnTo>
                  <a:lnTo>
                    <a:pt x="59" y="2098"/>
                  </a:lnTo>
                  <a:lnTo>
                    <a:pt x="3363" y="1939"/>
                  </a:lnTo>
                  <a:lnTo>
                    <a:pt x="3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5730750" y="3084000"/>
              <a:ext cx="35625" cy="54925"/>
            </a:xfrm>
            <a:custGeom>
              <a:rect b="b" l="l" r="r" t="t"/>
              <a:pathLst>
                <a:path extrusionOk="0" h="2197" w="1425">
                  <a:moveTo>
                    <a:pt x="534" y="1"/>
                  </a:moveTo>
                  <a:lnTo>
                    <a:pt x="416" y="41"/>
                  </a:lnTo>
                  <a:lnTo>
                    <a:pt x="297" y="80"/>
                  </a:lnTo>
                  <a:lnTo>
                    <a:pt x="158" y="139"/>
                  </a:lnTo>
                  <a:lnTo>
                    <a:pt x="0" y="238"/>
                  </a:lnTo>
                  <a:lnTo>
                    <a:pt x="0" y="337"/>
                  </a:lnTo>
                  <a:lnTo>
                    <a:pt x="40" y="614"/>
                  </a:lnTo>
                  <a:lnTo>
                    <a:pt x="119" y="1010"/>
                  </a:lnTo>
                  <a:lnTo>
                    <a:pt x="178" y="1208"/>
                  </a:lnTo>
                  <a:lnTo>
                    <a:pt x="238" y="1406"/>
                  </a:lnTo>
                  <a:lnTo>
                    <a:pt x="317" y="1623"/>
                  </a:lnTo>
                  <a:lnTo>
                    <a:pt x="416" y="1801"/>
                  </a:lnTo>
                  <a:lnTo>
                    <a:pt x="534" y="1960"/>
                  </a:lnTo>
                  <a:lnTo>
                    <a:pt x="673" y="2078"/>
                  </a:lnTo>
                  <a:lnTo>
                    <a:pt x="732" y="2118"/>
                  </a:lnTo>
                  <a:lnTo>
                    <a:pt x="811" y="2157"/>
                  </a:lnTo>
                  <a:lnTo>
                    <a:pt x="910" y="2177"/>
                  </a:lnTo>
                  <a:lnTo>
                    <a:pt x="989" y="2197"/>
                  </a:lnTo>
                  <a:lnTo>
                    <a:pt x="1088" y="2177"/>
                  </a:lnTo>
                  <a:lnTo>
                    <a:pt x="1187" y="2157"/>
                  </a:lnTo>
                  <a:lnTo>
                    <a:pt x="1306" y="2118"/>
                  </a:lnTo>
                  <a:lnTo>
                    <a:pt x="1405" y="2058"/>
                  </a:lnTo>
                  <a:lnTo>
                    <a:pt x="1425" y="1940"/>
                  </a:lnTo>
                  <a:lnTo>
                    <a:pt x="1425" y="1623"/>
                  </a:lnTo>
                  <a:lnTo>
                    <a:pt x="1405" y="1208"/>
                  </a:lnTo>
                  <a:lnTo>
                    <a:pt x="1385" y="970"/>
                  </a:lnTo>
                  <a:lnTo>
                    <a:pt x="1326" y="753"/>
                  </a:lnTo>
                  <a:lnTo>
                    <a:pt x="1266" y="535"/>
                  </a:lnTo>
                  <a:lnTo>
                    <a:pt x="1187" y="337"/>
                  </a:lnTo>
                  <a:lnTo>
                    <a:pt x="1069" y="179"/>
                  </a:lnTo>
                  <a:lnTo>
                    <a:pt x="1009" y="120"/>
                  </a:lnTo>
                  <a:lnTo>
                    <a:pt x="930" y="80"/>
                  </a:lnTo>
                  <a:lnTo>
                    <a:pt x="851" y="4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5503725" y="2913875"/>
              <a:ext cx="206775" cy="46025"/>
            </a:xfrm>
            <a:custGeom>
              <a:rect b="b" l="l" r="r" t="t"/>
              <a:pathLst>
                <a:path extrusionOk="0" h="1841" w="8271">
                  <a:moveTo>
                    <a:pt x="3522" y="0"/>
                  </a:moveTo>
                  <a:lnTo>
                    <a:pt x="3166" y="20"/>
                  </a:lnTo>
                  <a:lnTo>
                    <a:pt x="2830" y="60"/>
                  </a:lnTo>
                  <a:lnTo>
                    <a:pt x="2493" y="119"/>
                  </a:lnTo>
                  <a:lnTo>
                    <a:pt x="2157" y="218"/>
                  </a:lnTo>
                  <a:lnTo>
                    <a:pt x="1821" y="337"/>
                  </a:lnTo>
                  <a:lnTo>
                    <a:pt x="1484" y="495"/>
                  </a:lnTo>
                  <a:lnTo>
                    <a:pt x="1168" y="693"/>
                  </a:lnTo>
                  <a:lnTo>
                    <a:pt x="871" y="910"/>
                  </a:lnTo>
                  <a:lnTo>
                    <a:pt x="574" y="1187"/>
                  </a:lnTo>
                  <a:lnTo>
                    <a:pt x="277" y="1484"/>
                  </a:lnTo>
                  <a:lnTo>
                    <a:pt x="0" y="1840"/>
                  </a:lnTo>
                  <a:lnTo>
                    <a:pt x="8270" y="1603"/>
                  </a:lnTo>
                  <a:lnTo>
                    <a:pt x="8033" y="1445"/>
                  </a:lnTo>
                  <a:lnTo>
                    <a:pt x="7756" y="1286"/>
                  </a:lnTo>
                  <a:lnTo>
                    <a:pt x="7380" y="1088"/>
                  </a:lnTo>
                  <a:lnTo>
                    <a:pt x="6925" y="851"/>
                  </a:lnTo>
                  <a:lnTo>
                    <a:pt x="6410" y="633"/>
                  </a:lnTo>
                  <a:lnTo>
                    <a:pt x="5817" y="416"/>
                  </a:lnTo>
                  <a:lnTo>
                    <a:pt x="5520" y="317"/>
                  </a:lnTo>
                  <a:lnTo>
                    <a:pt x="5204" y="218"/>
                  </a:lnTo>
                  <a:lnTo>
                    <a:pt x="4867" y="159"/>
                  </a:lnTo>
                  <a:lnTo>
                    <a:pt x="4531" y="79"/>
                  </a:lnTo>
                  <a:lnTo>
                    <a:pt x="4195" y="40"/>
                  </a:lnTo>
                  <a:lnTo>
                    <a:pt x="3858" y="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5543775" y="2924750"/>
              <a:ext cx="21300" cy="27725"/>
            </a:xfrm>
            <a:custGeom>
              <a:rect b="b" l="l" r="r" t="t"/>
              <a:pathLst>
                <a:path extrusionOk="0" h="1109" w="852">
                  <a:moveTo>
                    <a:pt x="515" y="1"/>
                  </a:moveTo>
                  <a:lnTo>
                    <a:pt x="436" y="20"/>
                  </a:lnTo>
                  <a:lnTo>
                    <a:pt x="357" y="40"/>
                  </a:lnTo>
                  <a:lnTo>
                    <a:pt x="278" y="100"/>
                  </a:lnTo>
                  <a:lnTo>
                    <a:pt x="199" y="159"/>
                  </a:lnTo>
                  <a:lnTo>
                    <a:pt x="139" y="238"/>
                  </a:lnTo>
                  <a:lnTo>
                    <a:pt x="80" y="337"/>
                  </a:lnTo>
                  <a:lnTo>
                    <a:pt x="41" y="436"/>
                  </a:lnTo>
                  <a:lnTo>
                    <a:pt x="21" y="535"/>
                  </a:lnTo>
                  <a:lnTo>
                    <a:pt x="1" y="653"/>
                  </a:lnTo>
                  <a:lnTo>
                    <a:pt x="21" y="752"/>
                  </a:lnTo>
                  <a:lnTo>
                    <a:pt x="41" y="851"/>
                  </a:lnTo>
                  <a:lnTo>
                    <a:pt x="80" y="930"/>
                  </a:lnTo>
                  <a:lnTo>
                    <a:pt x="120" y="1010"/>
                  </a:lnTo>
                  <a:lnTo>
                    <a:pt x="179" y="1049"/>
                  </a:lnTo>
                  <a:lnTo>
                    <a:pt x="258" y="1089"/>
                  </a:lnTo>
                  <a:lnTo>
                    <a:pt x="337" y="1108"/>
                  </a:lnTo>
                  <a:lnTo>
                    <a:pt x="416" y="1089"/>
                  </a:lnTo>
                  <a:lnTo>
                    <a:pt x="496" y="1069"/>
                  </a:lnTo>
                  <a:lnTo>
                    <a:pt x="575" y="1029"/>
                  </a:lnTo>
                  <a:lnTo>
                    <a:pt x="654" y="950"/>
                  </a:lnTo>
                  <a:lnTo>
                    <a:pt x="713" y="871"/>
                  </a:lnTo>
                  <a:lnTo>
                    <a:pt x="773" y="792"/>
                  </a:lnTo>
                  <a:lnTo>
                    <a:pt x="812" y="673"/>
                  </a:lnTo>
                  <a:lnTo>
                    <a:pt x="832" y="574"/>
                  </a:lnTo>
                  <a:lnTo>
                    <a:pt x="852" y="456"/>
                  </a:lnTo>
                  <a:lnTo>
                    <a:pt x="832" y="357"/>
                  </a:lnTo>
                  <a:lnTo>
                    <a:pt x="812" y="258"/>
                  </a:lnTo>
                  <a:lnTo>
                    <a:pt x="773" y="179"/>
                  </a:lnTo>
                  <a:lnTo>
                    <a:pt x="733" y="119"/>
                  </a:lnTo>
                  <a:lnTo>
                    <a:pt x="674" y="60"/>
                  </a:lnTo>
                  <a:lnTo>
                    <a:pt x="594" y="2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5818275" y="2848100"/>
              <a:ext cx="173650" cy="94475"/>
            </a:xfrm>
            <a:custGeom>
              <a:rect b="b" l="l" r="r" t="t"/>
              <a:pathLst>
                <a:path extrusionOk="0" h="3779" w="6946">
                  <a:moveTo>
                    <a:pt x="4907" y="0"/>
                  </a:moveTo>
                  <a:lnTo>
                    <a:pt x="4650" y="20"/>
                  </a:lnTo>
                  <a:lnTo>
                    <a:pt x="4393" y="59"/>
                  </a:lnTo>
                  <a:lnTo>
                    <a:pt x="4136" y="99"/>
                  </a:lnTo>
                  <a:lnTo>
                    <a:pt x="3859" y="178"/>
                  </a:lnTo>
                  <a:lnTo>
                    <a:pt x="3582" y="277"/>
                  </a:lnTo>
                  <a:lnTo>
                    <a:pt x="3305" y="396"/>
                  </a:lnTo>
                  <a:lnTo>
                    <a:pt x="3008" y="534"/>
                  </a:lnTo>
                  <a:lnTo>
                    <a:pt x="2711" y="712"/>
                  </a:lnTo>
                  <a:lnTo>
                    <a:pt x="2415" y="910"/>
                  </a:lnTo>
                  <a:lnTo>
                    <a:pt x="2118" y="1148"/>
                  </a:lnTo>
                  <a:lnTo>
                    <a:pt x="1821" y="1405"/>
                  </a:lnTo>
                  <a:lnTo>
                    <a:pt x="1504" y="1702"/>
                  </a:lnTo>
                  <a:lnTo>
                    <a:pt x="1208" y="2038"/>
                  </a:lnTo>
                  <a:lnTo>
                    <a:pt x="911" y="2414"/>
                  </a:lnTo>
                  <a:lnTo>
                    <a:pt x="614" y="2829"/>
                  </a:lnTo>
                  <a:lnTo>
                    <a:pt x="298" y="3284"/>
                  </a:lnTo>
                  <a:lnTo>
                    <a:pt x="1" y="3779"/>
                  </a:lnTo>
                  <a:lnTo>
                    <a:pt x="1" y="3779"/>
                  </a:lnTo>
                  <a:lnTo>
                    <a:pt x="6945" y="435"/>
                  </a:lnTo>
                  <a:lnTo>
                    <a:pt x="6787" y="336"/>
                  </a:lnTo>
                  <a:lnTo>
                    <a:pt x="6569" y="257"/>
                  </a:lnTo>
                  <a:lnTo>
                    <a:pt x="6312" y="178"/>
                  </a:lnTo>
                  <a:lnTo>
                    <a:pt x="5976" y="79"/>
                  </a:lnTo>
                  <a:lnTo>
                    <a:pt x="5580" y="20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5854400" y="2888150"/>
              <a:ext cx="20800" cy="27225"/>
            </a:xfrm>
            <a:custGeom>
              <a:rect b="b" l="l" r="r" t="t"/>
              <a:pathLst>
                <a:path extrusionOk="0" h="1089" w="832">
                  <a:moveTo>
                    <a:pt x="416" y="1"/>
                  </a:moveTo>
                  <a:lnTo>
                    <a:pt x="336" y="40"/>
                  </a:lnTo>
                  <a:lnTo>
                    <a:pt x="257" y="80"/>
                  </a:lnTo>
                  <a:lnTo>
                    <a:pt x="198" y="139"/>
                  </a:lnTo>
                  <a:lnTo>
                    <a:pt x="139" y="218"/>
                  </a:lnTo>
                  <a:lnTo>
                    <a:pt x="79" y="317"/>
                  </a:lnTo>
                  <a:lnTo>
                    <a:pt x="40" y="416"/>
                  </a:lnTo>
                  <a:lnTo>
                    <a:pt x="0" y="535"/>
                  </a:lnTo>
                  <a:lnTo>
                    <a:pt x="0" y="634"/>
                  </a:lnTo>
                  <a:lnTo>
                    <a:pt x="0" y="733"/>
                  </a:lnTo>
                  <a:lnTo>
                    <a:pt x="20" y="832"/>
                  </a:lnTo>
                  <a:lnTo>
                    <a:pt x="59" y="911"/>
                  </a:lnTo>
                  <a:lnTo>
                    <a:pt x="99" y="990"/>
                  </a:lnTo>
                  <a:lnTo>
                    <a:pt x="158" y="1049"/>
                  </a:lnTo>
                  <a:lnTo>
                    <a:pt x="238" y="1069"/>
                  </a:lnTo>
                  <a:lnTo>
                    <a:pt x="317" y="1089"/>
                  </a:lnTo>
                  <a:lnTo>
                    <a:pt x="396" y="1089"/>
                  </a:lnTo>
                  <a:lnTo>
                    <a:pt x="475" y="1049"/>
                  </a:lnTo>
                  <a:lnTo>
                    <a:pt x="554" y="1010"/>
                  </a:lnTo>
                  <a:lnTo>
                    <a:pt x="633" y="950"/>
                  </a:lnTo>
                  <a:lnTo>
                    <a:pt x="693" y="871"/>
                  </a:lnTo>
                  <a:lnTo>
                    <a:pt x="752" y="772"/>
                  </a:lnTo>
                  <a:lnTo>
                    <a:pt x="791" y="673"/>
                  </a:lnTo>
                  <a:lnTo>
                    <a:pt x="811" y="555"/>
                  </a:lnTo>
                  <a:lnTo>
                    <a:pt x="831" y="456"/>
                  </a:lnTo>
                  <a:lnTo>
                    <a:pt x="831" y="337"/>
                  </a:lnTo>
                  <a:lnTo>
                    <a:pt x="811" y="258"/>
                  </a:lnTo>
                  <a:lnTo>
                    <a:pt x="772" y="179"/>
                  </a:lnTo>
                  <a:lnTo>
                    <a:pt x="712" y="100"/>
                  </a:lnTo>
                  <a:lnTo>
                    <a:pt x="653" y="4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h="4927" w="15808">
                  <a:moveTo>
                    <a:pt x="13711" y="0"/>
                  </a:moveTo>
                  <a:lnTo>
                    <a:pt x="1484" y="2434"/>
                  </a:ln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fill="none" h="4927" w="15808">
                  <a:moveTo>
                    <a:pt x="1484" y="2434"/>
                  </a:move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lnTo>
                    <a:pt x="1484" y="24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469100" y="2785275"/>
              <a:ext cx="55925" cy="35150"/>
            </a:xfrm>
            <a:custGeom>
              <a:rect b="b" l="l" r="r" t="t"/>
              <a:pathLst>
                <a:path extrusionOk="0" h="1406" w="2237">
                  <a:moveTo>
                    <a:pt x="1168" y="159"/>
                  </a:moveTo>
                  <a:lnTo>
                    <a:pt x="1366" y="198"/>
                  </a:lnTo>
                  <a:lnTo>
                    <a:pt x="1524" y="238"/>
                  </a:lnTo>
                  <a:lnTo>
                    <a:pt x="1682" y="297"/>
                  </a:lnTo>
                  <a:lnTo>
                    <a:pt x="1821" y="376"/>
                  </a:lnTo>
                  <a:lnTo>
                    <a:pt x="1939" y="475"/>
                  </a:lnTo>
                  <a:lnTo>
                    <a:pt x="2019" y="574"/>
                  </a:lnTo>
                  <a:lnTo>
                    <a:pt x="2078" y="673"/>
                  </a:lnTo>
                  <a:lnTo>
                    <a:pt x="2078" y="792"/>
                  </a:lnTo>
                  <a:lnTo>
                    <a:pt x="2058" y="891"/>
                  </a:lnTo>
                  <a:lnTo>
                    <a:pt x="1979" y="990"/>
                  </a:lnTo>
                  <a:lnTo>
                    <a:pt x="1900" y="1069"/>
                  </a:lnTo>
                  <a:lnTo>
                    <a:pt x="1761" y="1148"/>
                  </a:lnTo>
                  <a:lnTo>
                    <a:pt x="1623" y="1188"/>
                  </a:lnTo>
                  <a:lnTo>
                    <a:pt x="1445" y="1227"/>
                  </a:lnTo>
                  <a:lnTo>
                    <a:pt x="1267" y="1247"/>
                  </a:lnTo>
                  <a:lnTo>
                    <a:pt x="1069" y="1247"/>
                  </a:lnTo>
                  <a:lnTo>
                    <a:pt x="891" y="1207"/>
                  </a:lnTo>
                  <a:lnTo>
                    <a:pt x="693" y="1168"/>
                  </a:lnTo>
                  <a:lnTo>
                    <a:pt x="535" y="1108"/>
                  </a:lnTo>
                  <a:lnTo>
                    <a:pt x="396" y="1010"/>
                  </a:lnTo>
                  <a:lnTo>
                    <a:pt x="297" y="930"/>
                  </a:lnTo>
                  <a:lnTo>
                    <a:pt x="218" y="831"/>
                  </a:lnTo>
                  <a:lnTo>
                    <a:pt x="179" y="713"/>
                  </a:lnTo>
                  <a:lnTo>
                    <a:pt x="159" y="614"/>
                  </a:lnTo>
                  <a:lnTo>
                    <a:pt x="179" y="515"/>
                  </a:lnTo>
                  <a:lnTo>
                    <a:pt x="238" y="436"/>
                  </a:lnTo>
                  <a:lnTo>
                    <a:pt x="317" y="357"/>
                  </a:lnTo>
                  <a:lnTo>
                    <a:pt x="416" y="297"/>
                  </a:lnTo>
                  <a:lnTo>
                    <a:pt x="555" y="238"/>
                  </a:lnTo>
                  <a:lnTo>
                    <a:pt x="693" y="198"/>
                  </a:lnTo>
                  <a:lnTo>
                    <a:pt x="851" y="159"/>
                  </a:lnTo>
                  <a:close/>
                  <a:moveTo>
                    <a:pt x="950" y="1"/>
                  </a:moveTo>
                  <a:lnTo>
                    <a:pt x="733" y="20"/>
                  </a:lnTo>
                  <a:lnTo>
                    <a:pt x="535" y="60"/>
                  </a:lnTo>
                  <a:lnTo>
                    <a:pt x="357" y="139"/>
                  </a:lnTo>
                  <a:lnTo>
                    <a:pt x="218" y="238"/>
                  </a:lnTo>
                  <a:lnTo>
                    <a:pt x="119" y="337"/>
                  </a:lnTo>
                  <a:lnTo>
                    <a:pt x="40" y="475"/>
                  </a:lnTo>
                  <a:lnTo>
                    <a:pt x="1" y="614"/>
                  </a:lnTo>
                  <a:lnTo>
                    <a:pt x="20" y="752"/>
                  </a:lnTo>
                  <a:lnTo>
                    <a:pt x="60" y="891"/>
                  </a:lnTo>
                  <a:lnTo>
                    <a:pt x="159" y="1029"/>
                  </a:lnTo>
                  <a:lnTo>
                    <a:pt x="297" y="1148"/>
                  </a:lnTo>
                  <a:lnTo>
                    <a:pt x="456" y="1247"/>
                  </a:lnTo>
                  <a:lnTo>
                    <a:pt x="653" y="1326"/>
                  </a:lnTo>
                  <a:lnTo>
                    <a:pt x="851" y="1366"/>
                  </a:lnTo>
                  <a:lnTo>
                    <a:pt x="1069" y="1405"/>
                  </a:lnTo>
                  <a:lnTo>
                    <a:pt x="1425" y="1405"/>
                  </a:lnTo>
                  <a:lnTo>
                    <a:pt x="1603" y="1366"/>
                  </a:lnTo>
                  <a:lnTo>
                    <a:pt x="1781" y="1306"/>
                  </a:lnTo>
                  <a:lnTo>
                    <a:pt x="1920" y="1247"/>
                  </a:lnTo>
                  <a:lnTo>
                    <a:pt x="2058" y="1148"/>
                  </a:lnTo>
                  <a:lnTo>
                    <a:pt x="2137" y="1049"/>
                  </a:lnTo>
                  <a:lnTo>
                    <a:pt x="2216" y="930"/>
                  </a:lnTo>
                  <a:lnTo>
                    <a:pt x="2236" y="792"/>
                  </a:lnTo>
                  <a:lnTo>
                    <a:pt x="2236" y="653"/>
                  </a:lnTo>
                  <a:lnTo>
                    <a:pt x="2177" y="515"/>
                  </a:lnTo>
                  <a:lnTo>
                    <a:pt x="2078" y="396"/>
                  </a:lnTo>
                  <a:lnTo>
                    <a:pt x="1959" y="278"/>
                  </a:lnTo>
                  <a:lnTo>
                    <a:pt x="1801" y="179"/>
                  </a:lnTo>
                  <a:lnTo>
                    <a:pt x="1623" y="99"/>
                  </a:lnTo>
                  <a:lnTo>
                    <a:pt x="1405" y="4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5491850" y="2798125"/>
              <a:ext cx="12900" cy="8950"/>
            </a:xfrm>
            <a:custGeom>
              <a:rect b="b" l="l" r="r" t="t"/>
              <a:pathLst>
                <a:path extrusionOk="0" h="358" w="516">
                  <a:moveTo>
                    <a:pt x="119" y="1"/>
                  </a:moveTo>
                  <a:lnTo>
                    <a:pt x="40" y="41"/>
                  </a:lnTo>
                  <a:lnTo>
                    <a:pt x="1" y="100"/>
                  </a:lnTo>
                  <a:lnTo>
                    <a:pt x="1" y="159"/>
                  </a:lnTo>
                  <a:lnTo>
                    <a:pt x="40" y="238"/>
                  </a:lnTo>
                  <a:lnTo>
                    <a:pt x="119" y="298"/>
                  </a:lnTo>
                  <a:lnTo>
                    <a:pt x="198" y="337"/>
                  </a:lnTo>
                  <a:lnTo>
                    <a:pt x="297" y="357"/>
                  </a:lnTo>
                  <a:lnTo>
                    <a:pt x="396" y="357"/>
                  </a:lnTo>
                  <a:lnTo>
                    <a:pt x="475" y="317"/>
                  </a:lnTo>
                  <a:lnTo>
                    <a:pt x="515" y="258"/>
                  </a:lnTo>
                  <a:lnTo>
                    <a:pt x="515" y="199"/>
                  </a:lnTo>
                  <a:lnTo>
                    <a:pt x="475" y="120"/>
                  </a:lnTo>
                  <a:lnTo>
                    <a:pt x="396" y="60"/>
                  </a:lnTo>
                  <a:lnTo>
                    <a:pt x="297" y="2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5490875" y="2802600"/>
              <a:ext cx="7425" cy="15350"/>
            </a:xfrm>
            <a:custGeom>
              <a:rect b="b" l="l" r="r" t="t"/>
              <a:pathLst>
                <a:path extrusionOk="0" h="614" w="297">
                  <a:moveTo>
                    <a:pt x="297" y="0"/>
                  </a:moveTo>
                  <a:lnTo>
                    <a:pt x="218" y="79"/>
                  </a:lnTo>
                  <a:lnTo>
                    <a:pt x="139" y="158"/>
                  </a:lnTo>
                  <a:lnTo>
                    <a:pt x="79" y="277"/>
                  </a:lnTo>
                  <a:lnTo>
                    <a:pt x="40" y="396"/>
                  </a:lnTo>
                  <a:lnTo>
                    <a:pt x="20" y="495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99" y="534"/>
                  </a:lnTo>
                  <a:lnTo>
                    <a:pt x="158" y="455"/>
                  </a:lnTo>
                  <a:lnTo>
                    <a:pt x="218" y="336"/>
                  </a:lnTo>
                  <a:lnTo>
                    <a:pt x="277" y="218"/>
                  </a:lnTo>
                  <a:lnTo>
                    <a:pt x="297" y="11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5500750" y="2803575"/>
              <a:ext cx="21800" cy="4975"/>
            </a:xfrm>
            <a:custGeom>
              <a:rect b="b" l="l" r="r" t="t"/>
              <a:pathLst>
                <a:path extrusionOk="0" h="199" w="872">
                  <a:moveTo>
                    <a:pt x="159" y="1"/>
                  </a:moveTo>
                  <a:lnTo>
                    <a:pt x="1" y="20"/>
                  </a:lnTo>
                  <a:lnTo>
                    <a:pt x="139" y="99"/>
                  </a:lnTo>
                  <a:lnTo>
                    <a:pt x="278" y="139"/>
                  </a:lnTo>
                  <a:lnTo>
                    <a:pt x="436" y="179"/>
                  </a:lnTo>
                  <a:lnTo>
                    <a:pt x="594" y="198"/>
                  </a:lnTo>
                  <a:lnTo>
                    <a:pt x="733" y="198"/>
                  </a:lnTo>
                  <a:lnTo>
                    <a:pt x="871" y="159"/>
                  </a:lnTo>
                  <a:lnTo>
                    <a:pt x="753" y="99"/>
                  </a:lnTo>
                  <a:lnTo>
                    <a:pt x="614" y="60"/>
                  </a:lnTo>
                  <a:lnTo>
                    <a:pt x="456" y="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5497300" y="2786750"/>
              <a:ext cx="6450" cy="15375"/>
            </a:xfrm>
            <a:custGeom>
              <a:rect b="b" l="l" r="r" t="t"/>
              <a:pathLst>
                <a:path extrusionOk="0" h="615" w="258">
                  <a:moveTo>
                    <a:pt x="238" y="1"/>
                  </a:moveTo>
                  <a:lnTo>
                    <a:pt x="159" y="80"/>
                  </a:lnTo>
                  <a:lnTo>
                    <a:pt x="99" y="159"/>
                  </a:lnTo>
                  <a:lnTo>
                    <a:pt x="40" y="278"/>
                  </a:lnTo>
                  <a:lnTo>
                    <a:pt x="20" y="397"/>
                  </a:lnTo>
                  <a:lnTo>
                    <a:pt x="0" y="515"/>
                  </a:lnTo>
                  <a:lnTo>
                    <a:pt x="0" y="614"/>
                  </a:lnTo>
                  <a:lnTo>
                    <a:pt x="79" y="535"/>
                  </a:lnTo>
                  <a:lnTo>
                    <a:pt x="139" y="456"/>
                  </a:lnTo>
                  <a:lnTo>
                    <a:pt x="198" y="337"/>
                  </a:lnTo>
                  <a:lnTo>
                    <a:pt x="238" y="219"/>
                  </a:lnTo>
                  <a:lnTo>
                    <a:pt x="257" y="1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5470575" y="2797650"/>
              <a:ext cx="25750" cy="4950"/>
            </a:xfrm>
            <a:custGeom>
              <a:rect b="b" l="l" r="r" t="t"/>
              <a:pathLst>
                <a:path extrusionOk="0" h="198" w="1030">
                  <a:moveTo>
                    <a:pt x="179" y="0"/>
                  </a:moveTo>
                  <a:lnTo>
                    <a:pt x="1" y="20"/>
                  </a:lnTo>
                  <a:lnTo>
                    <a:pt x="159" y="79"/>
                  </a:lnTo>
                  <a:lnTo>
                    <a:pt x="317" y="139"/>
                  </a:lnTo>
                  <a:lnTo>
                    <a:pt x="515" y="178"/>
                  </a:lnTo>
                  <a:lnTo>
                    <a:pt x="693" y="198"/>
                  </a:lnTo>
                  <a:lnTo>
                    <a:pt x="852" y="198"/>
                  </a:lnTo>
                  <a:lnTo>
                    <a:pt x="1030" y="178"/>
                  </a:lnTo>
                  <a:lnTo>
                    <a:pt x="871" y="99"/>
                  </a:lnTo>
                  <a:lnTo>
                    <a:pt x="713" y="60"/>
                  </a:lnTo>
                  <a:lnTo>
                    <a:pt x="535" y="2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5484925" y="2788250"/>
              <a:ext cx="12900" cy="14850"/>
            </a:xfrm>
            <a:custGeom>
              <a:rect b="b" l="l" r="r" t="t"/>
              <a:pathLst>
                <a:path extrusionOk="0" h="594" w="516">
                  <a:moveTo>
                    <a:pt x="1" y="0"/>
                  </a:moveTo>
                  <a:lnTo>
                    <a:pt x="40" y="119"/>
                  </a:lnTo>
                  <a:lnTo>
                    <a:pt x="119" y="238"/>
                  </a:lnTo>
                  <a:lnTo>
                    <a:pt x="199" y="356"/>
                  </a:lnTo>
                  <a:lnTo>
                    <a:pt x="297" y="455"/>
                  </a:lnTo>
                  <a:lnTo>
                    <a:pt x="396" y="534"/>
                  </a:lnTo>
                  <a:lnTo>
                    <a:pt x="515" y="594"/>
                  </a:lnTo>
                  <a:lnTo>
                    <a:pt x="456" y="475"/>
                  </a:lnTo>
                  <a:lnTo>
                    <a:pt x="396" y="356"/>
                  </a:lnTo>
                  <a:lnTo>
                    <a:pt x="317" y="238"/>
                  </a:lnTo>
                  <a:lnTo>
                    <a:pt x="218" y="139"/>
                  </a:lnTo>
                  <a:lnTo>
                    <a:pt x="11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5498275" y="2795175"/>
              <a:ext cx="20300" cy="7425"/>
            </a:xfrm>
            <a:custGeom>
              <a:rect b="b" l="l" r="r" t="t"/>
              <a:pathLst>
                <a:path extrusionOk="0" h="297" w="812">
                  <a:moveTo>
                    <a:pt x="673" y="0"/>
                  </a:moveTo>
                  <a:lnTo>
                    <a:pt x="535" y="20"/>
                  </a:lnTo>
                  <a:lnTo>
                    <a:pt x="377" y="79"/>
                  </a:lnTo>
                  <a:lnTo>
                    <a:pt x="238" y="139"/>
                  </a:lnTo>
                  <a:lnTo>
                    <a:pt x="120" y="198"/>
                  </a:lnTo>
                  <a:lnTo>
                    <a:pt x="1" y="297"/>
                  </a:lnTo>
                  <a:lnTo>
                    <a:pt x="139" y="297"/>
                  </a:lnTo>
                  <a:lnTo>
                    <a:pt x="278" y="277"/>
                  </a:lnTo>
                  <a:lnTo>
                    <a:pt x="436" y="218"/>
                  </a:lnTo>
                  <a:lnTo>
                    <a:pt x="575" y="159"/>
                  </a:lnTo>
                  <a:lnTo>
                    <a:pt x="693" y="79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5477500" y="2803075"/>
              <a:ext cx="20325" cy="8925"/>
            </a:xfrm>
            <a:custGeom>
              <a:rect b="b" l="l" r="r" t="t"/>
              <a:pathLst>
                <a:path extrusionOk="0" h="357" w="813">
                  <a:moveTo>
                    <a:pt x="812" y="1"/>
                  </a:moveTo>
                  <a:lnTo>
                    <a:pt x="654" y="21"/>
                  </a:lnTo>
                  <a:lnTo>
                    <a:pt x="515" y="40"/>
                  </a:lnTo>
                  <a:lnTo>
                    <a:pt x="377" y="100"/>
                  </a:lnTo>
                  <a:lnTo>
                    <a:pt x="219" y="179"/>
                  </a:lnTo>
                  <a:lnTo>
                    <a:pt x="100" y="258"/>
                  </a:lnTo>
                  <a:lnTo>
                    <a:pt x="1" y="357"/>
                  </a:lnTo>
                  <a:lnTo>
                    <a:pt x="139" y="337"/>
                  </a:lnTo>
                  <a:lnTo>
                    <a:pt x="278" y="298"/>
                  </a:lnTo>
                  <a:lnTo>
                    <a:pt x="436" y="258"/>
                  </a:lnTo>
                  <a:lnTo>
                    <a:pt x="575" y="179"/>
                  </a:lnTo>
                  <a:lnTo>
                    <a:pt x="693" y="10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5500750" y="2805550"/>
              <a:ext cx="8925" cy="12900"/>
            </a:xfrm>
            <a:custGeom>
              <a:rect b="b" l="l" r="r" t="t"/>
              <a:pathLst>
                <a:path extrusionOk="0" h="516" w="357">
                  <a:moveTo>
                    <a:pt x="1" y="1"/>
                  </a:moveTo>
                  <a:lnTo>
                    <a:pt x="1" y="100"/>
                  </a:lnTo>
                  <a:lnTo>
                    <a:pt x="40" y="199"/>
                  </a:lnTo>
                  <a:lnTo>
                    <a:pt x="100" y="297"/>
                  </a:lnTo>
                  <a:lnTo>
                    <a:pt x="179" y="396"/>
                  </a:lnTo>
                  <a:lnTo>
                    <a:pt x="258" y="456"/>
                  </a:lnTo>
                  <a:lnTo>
                    <a:pt x="357" y="515"/>
                  </a:lnTo>
                  <a:lnTo>
                    <a:pt x="337" y="416"/>
                  </a:lnTo>
                  <a:lnTo>
                    <a:pt x="298" y="317"/>
                  </a:lnTo>
                  <a:lnTo>
                    <a:pt x="238" y="218"/>
                  </a:lnTo>
                  <a:lnTo>
                    <a:pt x="159" y="119"/>
                  </a:lnTo>
                  <a:lnTo>
                    <a:pt x="8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5662000" y="2780825"/>
              <a:ext cx="55900" cy="35625"/>
            </a:xfrm>
            <a:custGeom>
              <a:rect b="b" l="l" r="r" t="t"/>
              <a:pathLst>
                <a:path extrusionOk="0" h="1425" w="2236">
                  <a:moveTo>
                    <a:pt x="1444" y="159"/>
                  </a:moveTo>
                  <a:lnTo>
                    <a:pt x="1583" y="179"/>
                  </a:lnTo>
                  <a:lnTo>
                    <a:pt x="1702" y="218"/>
                  </a:lnTo>
                  <a:lnTo>
                    <a:pt x="1820" y="258"/>
                  </a:lnTo>
                  <a:lnTo>
                    <a:pt x="1919" y="317"/>
                  </a:lnTo>
                  <a:lnTo>
                    <a:pt x="1979" y="396"/>
                  </a:lnTo>
                  <a:lnTo>
                    <a:pt x="2038" y="475"/>
                  </a:lnTo>
                  <a:lnTo>
                    <a:pt x="2058" y="554"/>
                  </a:lnTo>
                  <a:lnTo>
                    <a:pt x="2078" y="614"/>
                  </a:lnTo>
                  <a:lnTo>
                    <a:pt x="2058" y="693"/>
                  </a:lnTo>
                  <a:lnTo>
                    <a:pt x="2038" y="752"/>
                  </a:lnTo>
                  <a:lnTo>
                    <a:pt x="1979" y="831"/>
                  </a:lnTo>
                  <a:lnTo>
                    <a:pt x="1919" y="911"/>
                  </a:lnTo>
                  <a:lnTo>
                    <a:pt x="1860" y="970"/>
                  </a:lnTo>
                  <a:lnTo>
                    <a:pt x="1682" y="1089"/>
                  </a:lnTo>
                  <a:lnTo>
                    <a:pt x="1444" y="1188"/>
                  </a:lnTo>
                  <a:lnTo>
                    <a:pt x="1207" y="1247"/>
                  </a:lnTo>
                  <a:lnTo>
                    <a:pt x="930" y="1267"/>
                  </a:lnTo>
                  <a:lnTo>
                    <a:pt x="772" y="1267"/>
                  </a:lnTo>
                  <a:lnTo>
                    <a:pt x="653" y="1247"/>
                  </a:lnTo>
                  <a:lnTo>
                    <a:pt x="515" y="1207"/>
                  </a:lnTo>
                  <a:lnTo>
                    <a:pt x="416" y="1168"/>
                  </a:lnTo>
                  <a:lnTo>
                    <a:pt x="317" y="1108"/>
                  </a:lnTo>
                  <a:lnTo>
                    <a:pt x="238" y="1029"/>
                  </a:lnTo>
                  <a:lnTo>
                    <a:pt x="198" y="970"/>
                  </a:lnTo>
                  <a:lnTo>
                    <a:pt x="159" y="871"/>
                  </a:lnTo>
                  <a:lnTo>
                    <a:pt x="159" y="772"/>
                  </a:lnTo>
                  <a:lnTo>
                    <a:pt x="198" y="653"/>
                  </a:lnTo>
                  <a:lnTo>
                    <a:pt x="277" y="554"/>
                  </a:lnTo>
                  <a:lnTo>
                    <a:pt x="376" y="456"/>
                  </a:lnTo>
                  <a:lnTo>
                    <a:pt x="515" y="357"/>
                  </a:lnTo>
                  <a:lnTo>
                    <a:pt x="673" y="277"/>
                  </a:lnTo>
                  <a:lnTo>
                    <a:pt x="831" y="218"/>
                  </a:lnTo>
                  <a:lnTo>
                    <a:pt x="1029" y="179"/>
                  </a:lnTo>
                  <a:lnTo>
                    <a:pt x="1168" y="159"/>
                  </a:lnTo>
                  <a:close/>
                  <a:moveTo>
                    <a:pt x="1148" y="1"/>
                  </a:moveTo>
                  <a:lnTo>
                    <a:pt x="989" y="20"/>
                  </a:lnTo>
                  <a:lnTo>
                    <a:pt x="772" y="80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38" y="357"/>
                  </a:lnTo>
                  <a:lnTo>
                    <a:pt x="119" y="475"/>
                  </a:lnTo>
                  <a:lnTo>
                    <a:pt x="40" y="614"/>
                  </a:lnTo>
                  <a:lnTo>
                    <a:pt x="0" y="752"/>
                  </a:lnTo>
                  <a:lnTo>
                    <a:pt x="0" y="911"/>
                  </a:lnTo>
                  <a:lnTo>
                    <a:pt x="40" y="100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6" y="1346"/>
                  </a:lnTo>
                  <a:lnTo>
                    <a:pt x="594" y="1385"/>
                  </a:lnTo>
                  <a:lnTo>
                    <a:pt x="752" y="1425"/>
                  </a:lnTo>
                  <a:lnTo>
                    <a:pt x="1088" y="1425"/>
                  </a:lnTo>
                  <a:lnTo>
                    <a:pt x="1227" y="1405"/>
                  </a:lnTo>
                  <a:lnTo>
                    <a:pt x="1504" y="1346"/>
                  </a:lnTo>
                  <a:lnTo>
                    <a:pt x="1761" y="1227"/>
                  </a:lnTo>
                  <a:lnTo>
                    <a:pt x="1860" y="1168"/>
                  </a:lnTo>
                  <a:lnTo>
                    <a:pt x="1959" y="1089"/>
                  </a:lnTo>
                  <a:lnTo>
                    <a:pt x="2058" y="1009"/>
                  </a:lnTo>
                  <a:lnTo>
                    <a:pt x="2117" y="930"/>
                  </a:lnTo>
                  <a:lnTo>
                    <a:pt x="2176" y="831"/>
                  </a:lnTo>
                  <a:lnTo>
                    <a:pt x="2216" y="733"/>
                  </a:lnTo>
                  <a:lnTo>
                    <a:pt x="2236" y="614"/>
                  </a:lnTo>
                  <a:lnTo>
                    <a:pt x="2216" y="515"/>
                  </a:lnTo>
                  <a:lnTo>
                    <a:pt x="2196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19" y="139"/>
                  </a:lnTo>
                  <a:lnTo>
                    <a:pt x="1801" y="80"/>
                  </a:lnTo>
                  <a:lnTo>
                    <a:pt x="1642" y="4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5684250" y="2794175"/>
              <a:ext cx="13375" cy="7950"/>
            </a:xfrm>
            <a:custGeom>
              <a:rect b="b" l="l" r="r" t="t"/>
              <a:pathLst>
                <a:path extrusionOk="0" h="318" w="535">
                  <a:moveTo>
                    <a:pt x="179" y="1"/>
                  </a:moveTo>
                  <a:lnTo>
                    <a:pt x="80" y="20"/>
                  </a:lnTo>
                  <a:lnTo>
                    <a:pt x="20" y="80"/>
                  </a:lnTo>
                  <a:lnTo>
                    <a:pt x="1" y="139"/>
                  </a:lnTo>
                  <a:lnTo>
                    <a:pt x="20" y="218"/>
                  </a:lnTo>
                  <a:lnTo>
                    <a:pt x="80" y="258"/>
                  </a:lnTo>
                  <a:lnTo>
                    <a:pt x="159" y="297"/>
                  </a:lnTo>
                  <a:lnTo>
                    <a:pt x="258" y="317"/>
                  </a:lnTo>
                  <a:lnTo>
                    <a:pt x="357" y="317"/>
                  </a:lnTo>
                  <a:lnTo>
                    <a:pt x="456" y="278"/>
                  </a:lnTo>
                  <a:lnTo>
                    <a:pt x="515" y="238"/>
                  </a:lnTo>
                  <a:lnTo>
                    <a:pt x="535" y="179"/>
                  </a:lnTo>
                  <a:lnTo>
                    <a:pt x="515" y="100"/>
                  </a:lnTo>
                  <a:lnTo>
                    <a:pt x="456" y="60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5687225" y="279812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39" y="1"/>
                  </a:moveTo>
                  <a:lnTo>
                    <a:pt x="79" y="100"/>
                  </a:lnTo>
                  <a:lnTo>
                    <a:pt x="40" y="199"/>
                  </a:lnTo>
                  <a:lnTo>
                    <a:pt x="0" y="317"/>
                  </a:lnTo>
                  <a:lnTo>
                    <a:pt x="0" y="436"/>
                  </a:lnTo>
                  <a:lnTo>
                    <a:pt x="0" y="555"/>
                  </a:lnTo>
                  <a:lnTo>
                    <a:pt x="20" y="674"/>
                  </a:lnTo>
                  <a:lnTo>
                    <a:pt x="99" y="575"/>
                  </a:lnTo>
                  <a:lnTo>
                    <a:pt x="139" y="476"/>
                  </a:lnTo>
                  <a:lnTo>
                    <a:pt x="159" y="357"/>
                  </a:lnTo>
                  <a:lnTo>
                    <a:pt x="178" y="219"/>
                  </a:lnTo>
                  <a:lnTo>
                    <a:pt x="178" y="120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5694150" y="2795675"/>
              <a:ext cx="21775" cy="4475"/>
            </a:xfrm>
            <a:custGeom>
              <a:rect b="b" l="l" r="r" t="t"/>
              <a:pathLst>
                <a:path extrusionOk="0" h="179" w="871">
                  <a:moveTo>
                    <a:pt x="574" y="0"/>
                  </a:moveTo>
                  <a:lnTo>
                    <a:pt x="416" y="20"/>
                  </a:lnTo>
                  <a:lnTo>
                    <a:pt x="257" y="40"/>
                  </a:lnTo>
                  <a:lnTo>
                    <a:pt x="119" y="79"/>
                  </a:lnTo>
                  <a:lnTo>
                    <a:pt x="0" y="139"/>
                  </a:lnTo>
                  <a:lnTo>
                    <a:pt x="139" y="158"/>
                  </a:lnTo>
                  <a:lnTo>
                    <a:pt x="277" y="178"/>
                  </a:lnTo>
                  <a:lnTo>
                    <a:pt x="435" y="178"/>
                  </a:lnTo>
                  <a:lnTo>
                    <a:pt x="594" y="139"/>
                  </a:lnTo>
                  <a:lnTo>
                    <a:pt x="732" y="119"/>
                  </a:lnTo>
                  <a:lnTo>
                    <a:pt x="871" y="59"/>
                  </a:lnTo>
                  <a:lnTo>
                    <a:pt x="712" y="2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5688700" y="2781325"/>
              <a:ext cx="4475" cy="16825"/>
            </a:xfrm>
            <a:custGeom>
              <a:rect b="b" l="l" r="r" t="t"/>
              <a:pathLst>
                <a:path extrusionOk="0" h="673" w="179">
                  <a:moveTo>
                    <a:pt x="119" y="0"/>
                  </a:moveTo>
                  <a:lnTo>
                    <a:pt x="60" y="99"/>
                  </a:lnTo>
                  <a:lnTo>
                    <a:pt x="40" y="198"/>
                  </a:lnTo>
                  <a:lnTo>
                    <a:pt x="1" y="337"/>
                  </a:lnTo>
                  <a:lnTo>
                    <a:pt x="1" y="455"/>
                  </a:lnTo>
                  <a:lnTo>
                    <a:pt x="20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59" y="337"/>
                  </a:lnTo>
                  <a:lnTo>
                    <a:pt x="179" y="218"/>
                  </a:lnTo>
                  <a:lnTo>
                    <a:pt x="159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5662975" y="2797150"/>
              <a:ext cx="25750" cy="4475"/>
            </a:xfrm>
            <a:custGeom>
              <a:rect b="b" l="l" r="r" t="t"/>
              <a:pathLst>
                <a:path extrusionOk="0" h="179" w="1030">
                  <a:moveTo>
                    <a:pt x="693" y="0"/>
                  </a:moveTo>
                  <a:lnTo>
                    <a:pt x="515" y="20"/>
                  </a:lnTo>
                  <a:lnTo>
                    <a:pt x="317" y="40"/>
                  </a:lnTo>
                  <a:lnTo>
                    <a:pt x="159" y="80"/>
                  </a:lnTo>
                  <a:lnTo>
                    <a:pt x="1" y="139"/>
                  </a:lnTo>
                  <a:lnTo>
                    <a:pt x="179" y="178"/>
                  </a:lnTo>
                  <a:lnTo>
                    <a:pt x="535" y="178"/>
                  </a:lnTo>
                  <a:lnTo>
                    <a:pt x="713" y="139"/>
                  </a:lnTo>
                  <a:lnTo>
                    <a:pt x="871" y="99"/>
                  </a:lnTo>
                  <a:lnTo>
                    <a:pt x="1030" y="4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5674350" y="2787750"/>
              <a:ext cx="15850" cy="10900"/>
            </a:xfrm>
            <a:custGeom>
              <a:rect b="b" l="l" r="r" t="t"/>
              <a:pathLst>
                <a:path extrusionOk="0" h="436" w="634">
                  <a:moveTo>
                    <a:pt x="1" y="0"/>
                  </a:moveTo>
                  <a:lnTo>
                    <a:pt x="80" y="99"/>
                  </a:lnTo>
                  <a:lnTo>
                    <a:pt x="159" y="198"/>
                  </a:lnTo>
                  <a:lnTo>
                    <a:pt x="278" y="277"/>
                  </a:lnTo>
                  <a:lnTo>
                    <a:pt x="397" y="357"/>
                  </a:lnTo>
                  <a:lnTo>
                    <a:pt x="515" y="416"/>
                  </a:lnTo>
                  <a:lnTo>
                    <a:pt x="634" y="436"/>
                  </a:lnTo>
                  <a:lnTo>
                    <a:pt x="575" y="337"/>
                  </a:lnTo>
                  <a:lnTo>
                    <a:pt x="476" y="238"/>
                  </a:lnTo>
                  <a:lnTo>
                    <a:pt x="377" y="159"/>
                  </a:lnTo>
                  <a:lnTo>
                    <a:pt x="238" y="80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5690675" y="2785775"/>
              <a:ext cx="17825" cy="12375"/>
            </a:xfrm>
            <a:custGeom>
              <a:rect b="b" l="l" r="r" t="t"/>
              <a:pathLst>
                <a:path extrusionOk="0" h="495" w="713">
                  <a:moveTo>
                    <a:pt x="713" y="0"/>
                  </a:moveTo>
                  <a:lnTo>
                    <a:pt x="574" y="40"/>
                  </a:lnTo>
                  <a:lnTo>
                    <a:pt x="456" y="99"/>
                  </a:lnTo>
                  <a:lnTo>
                    <a:pt x="317" y="178"/>
                  </a:lnTo>
                  <a:lnTo>
                    <a:pt x="199" y="277"/>
                  </a:lnTo>
                  <a:lnTo>
                    <a:pt x="100" y="37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78" y="396"/>
                  </a:lnTo>
                  <a:lnTo>
                    <a:pt x="416" y="317"/>
                  </a:lnTo>
                  <a:lnTo>
                    <a:pt x="535" y="218"/>
                  </a:lnTo>
                  <a:lnTo>
                    <a:pt x="63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5673375" y="2798625"/>
              <a:ext cx="16825" cy="13875"/>
            </a:xfrm>
            <a:custGeom>
              <a:rect b="b" l="l" r="r" t="t"/>
              <a:pathLst>
                <a:path extrusionOk="0" h="555" w="673">
                  <a:moveTo>
                    <a:pt x="673" y="1"/>
                  </a:moveTo>
                  <a:lnTo>
                    <a:pt x="534" y="60"/>
                  </a:lnTo>
                  <a:lnTo>
                    <a:pt x="416" y="119"/>
                  </a:lnTo>
                  <a:lnTo>
                    <a:pt x="277" y="218"/>
                  </a:lnTo>
                  <a:lnTo>
                    <a:pt x="159" y="317"/>
                  </a:lnTo>
                  <a:lnTo>
                    <a:pt x="79" y="436"/>
                  </a:lnTo>
                  <a:lnTo>
                    <a:pt x="0" y="555"/>
                  </a:lnTo>
                  <a:lnTo>
                    <a:pt x="119" y="495"/>
                  </a:lnTo>
                  <a:lnTo>
                    <a:pt x="257" y="436"/>
                  </a:lnTo>
                  <a:lnTo>
                    <a:pt x="376" y="337"/>
                  </a:lnTo>
                  <a:lnTo>
                    <a:pt x="515" y="238"/>
                  </a:lnTo>
                  <a:lnTo>
                    <a:pt x="594" y="11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5693650" y="2800600"/>
              <a:ext cx="12400" cy="9925"/>
            </a:xfrm>
            <a:custGeom>
              <a:rect b="b" l="l" r="r" t="t"/>
              <a:pathLst>
                <a:path extrusionOk="0" h="397" w="496">
                  <a:moveTo>
                    <a:pt x="0" y="1"/>
                  </a:moveTo>
                  <a:lnTo>
                    <a:pt x="60" y="100"/>
                  </a:lnTo>
                  <a:lnTo>
                    <a:pt x="119" y="179"/>
                  </a:lnTo>
                  <a:lnTo>
                    <a:pt x="198" y="258"/>
                  </a:lnTo>
                  <a:lnTo>
                    <a:pt x="297" y="317"/>
                  </a:lnTo>
                  <a:lnTo>
                    <a:pt x="376" y="377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36" y="298"/>
                  </a:lnTo>
                  <a:lnTo>
                    <a:pt x="376" y="218"/>
                  </a:lnTo>
                  <a:lnTo>
                    <a:pt x="297" y="139"/>
                  </a:lnTo>
                  <a:lnTo>
                    <a:pt x="198" y="60"/>
                  </a:lnTo>
                  <a:lnTo>
                    <a:pt x="119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5842025" y="27086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8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18"/>
                  </a:lnTo>
                  <a:lnTo>
                    <a:pt x="1821" y="277"/>
                  </a:lnTo>
                  <a:lnTo>
                    <a:pt x="1900" y="336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33"/>
                  </a:lnTo>
                  <a:lnTo>
                    <a:pt x="2038" y="693"/>
                  </a:lnTo>
                  <a:lnTo>
                    <a:pt x="2018" y="772"/>
                  </a:lnTo>
                  <a:lnTo>
                    <a:pt x="1979" y="831"/>
                  </a:lnTo>
                  <a:lnTo>
                    <a:pt x="1920" y="910"/>
                  </a:lnTo>
                  <a:lnTo>
                    <a:pt x="1840" y="969"/>
                  </a:lnTo>
                  <a:lnTo>
                    <a:pt x="1662" y="1108"/>
                  </a:lnTo>
                  <a:lnTo>
                    <a:pt x="1445" y="1187"/>
                  </a:lnTo>
                  <a:lnTo>
                    <a:pt x="1207" y="1246"/>
                  </a:lnTo>
                  <a:lnTo>
                    <a:pt x="106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6"/>
                  </a:lnTo>
                  <a:lnTo>
                    <a:pt x="515" y="1207"/>
                  </a:lnTo>
                  <a:lnTo>
                    <a:pt x="396" y="1167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69"/>
                  </a:lnTo>
                  <a:lnTo>
                    <a:pt x="159" y="890"/>
                  </a:lnTo>
                  <a:lnTo>
                    <a:pt x="159" y="791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7"/>
                  </a:lnTo>
                  <a:lnTo>
                    <a:pt x="1010" y="198"/>
                  </a:lnTo>
                  <a:lnTo>
                    <a:pt x="1148" y="178"/>
                  </a:lnTo>
                  <a:lnTo>
                    <a:pt x="1286" y="158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20"/>
                  </a:lnTo>
                  <a:lnTo>
                    <a:pt x="772" y="79"/>
                  </a:lnTo>
                  <a:lnTo>
                    <a:pt x="574" y="158"/>
                  </a:lnTo>
                  <a:lnTo>
                    <a:pt x="396" y="237"/>
                  </a:lnTo>
                  <a:lnTo>
                    <a:pt x="258" y="356"/>
                  </a:lnTo>
                  <a:lnTo>
                    <a:pt x="119" y="47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4"/>
                  </a:lnTo>
                  <a:lnTo>
                    <a:pt x="1069" y="1425"/>
                  </a:lnTo>
                  <a:lnTo>
                    <a:pt x="1227" y="1405"/>
                  </a:lnTo>
                  <a:lnTo>
                    <a:pt x="1504" y="1345"/>
                  </a:lnTo>
                  <a:lnTo>
                    <a:pt x="1742" y="1227"/>
                  </a:lnTo>
                  <a:lnTo>
                    <a:pt x="1860" y="1167"/>
                  </a:lnTo>
                  <a:lnTo>
                    <a:pt x="1959" y="1088"/>
                  </a:lnTo>
                  <a:lnTo>
                    <a:pt x="2038" y="1009"/>
                  </a:lnTo>
                  <a:lnTo>
                    <a:pt x="2117" y="930"/>
                  </a:lnTo>
                  <a:lnTo>
                    <a:pt x="2177" y="831"/>
                  </a:lnTo>
                  <a:lnTo>
                    <a:pt x="2197" y="732"/>
                  </a:lnTo>
                  <a:lnTo>
                    <a:pt x="2216" y="63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20" y="158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5864275" y="27219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79"/>
                  </a:lnTo>
                  <a:lnTo>
                    <a:pt x="1" y="159"/>
                  </a:lnTo>
                  <a:lnTo>
                    <a:pt x="2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5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8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5866750" y="27259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99"/>
                  </a:lnTo>
                  <a:lnTo>
                    <a:pt x="60" y="198"/>
                  </a:lnTo>
                  <a:lnTo>
                    <a:pt x="21" y="337"/>
                  </a:lnTo>
                  <a:lnTo>
                    <a:pt x="1" y="456"/>
                  </a:lnTo>
                  <a:lnTo>
                    <a:pt x="21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5873675" y="27239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0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99"/>
                  </a:lnTo>
                  <a:lnTo>
                    <a:pt x="871" y="4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8"/>
            <p:cNvSpPr/>
            <p:nvPr/>
          </p:nvSpPr>
          <p:spPr>
            <a:xfrm>
              <a:off x="5868725" y="27096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8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5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5843025" y="2724925"/>
              <a:ext cx="25725" cy="4475"/>
            </a:xfrm>
            <a:custGeom>
              <a:rect b="b" l="l" r="r" t="t"/>
              <a:pathLst>
                <a:path extrusionOk="0" h="179" w="1029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58" y="100"/>
                  </a:lnTo>
                  <a:lnTo>
                    <a:pt x="0" y="159"/>
                  </a:lnTo>
                  <a:lnTo>
                    <a:pt x="158" y="179"/>
                  </a:lnTo>
                  <a:lnTo>
                    <a:pt x="514" y="179"/>
                  </a:lnTo>
                  <a:lnTo>
                    <a:pt x="712" y="139"/>
                  </a:lnTo>
                  <a:lnTo>
                    <a:pt x="871" y="100"/>
                  </a:lnTo>
                  <a:lnTo>
                    <a:pt x="1029" y="41"/>
                  </a:lnTo>
                  <a:lnTo>
                    <a:pt x="851" y="21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5854400" y="27155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7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33" y="455"/>
                  </a:lnTo>
                  <a:lnTo>
                    <a:pt x="554" y="336"/>
                  </a:lnTo>
                  <a:lnTo>
                    <a:pt x="475" y="257"/>
                  </a:lnTo>
                  <a:lnTo>
                    <a:pt x="356" y="158"/>
                  </a:lnTo>
                  <a:lnTo>
                    <a:pt x="238" y="7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5870725" y="2713550"/>
              <a:ext cx="17825" cy="12400"/>
            </a:xfrm>
            <a:custGeom>
              <a:rect b="b" l="l" r="r" t="t"/>
              <a:pathLst>
                <a:path extrusionOk="0" h="496" w="713">
                  <a:moveTo>
                    <a:pt x="712" y="1"/>
                  </a:moveTo>
                  <a:lnTo>
                    <a:pt x="574" y="40"/>
                  </a:lnTo>
                  <a:lnTo>
                    <a:pt x="435" y="100"/>
                  </a:lnTo>
                  <a:lnTo>
                    <a:pt x="317" y="199"/>
                  </a:lnTo>
                  <a:lnTo>
                    <a:pt x="178" y="298"/>
                  </a:lnTo>
                  <a:lnTo>
                    <a:pt x="79" y="397"/>
                  </a:lnTo>
                  <a:lnTo>
                    <a:pt x="0" y="496"/>
                  </a:lnTo>
                  <a:lnTo>
                    <a:pt x="138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4" y="219"/>
                  </a:lnTo>
                  <a:lnTo>
                    <a:pt x="613" y="12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5852900" y="27269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6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5873675" y="2728400"/>
              <a:ext cx="11900" cy="10400"/>
            </a:xfrm>
            <a:custGeom>
              <a:rect b="b" l="l" r="r" t="t"/>
              <a:pathLst>
                <a:path extrusionOk="0" h="416" w="476">
                  <a:moveTo>
                    <a:pt x="1" y="0"/>
                  </a:moveTo>
                  <a:lnTo>
                    <a:pt x="40" y="99"/>
                  </a:lnTo>
                  <a:lnTo>
                    <a:pt x="100" y="178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5764375" y="27447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9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38"/>
                  </a:lnTo>
                  <a:lnTo>
                    <a:pt x="1821" y="277"/>
                  </a:lnTo>
                  <a:lnTo>
                    <a:pt x="1900" y="337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53"/>
                  </a:lnTo>
                  <a:lnTo>
                    <a:pt x="2018" y="77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22" y="1069"/>
                  </a:lnTo>
                  <a:lnTo>
                    <a:pt x="1563" y="1148"/>
                  </a:lnTo>
                  <a:lnTo>
                    <a:pt x="1385" y="1207"/>
                  </a:lnTo>
                  <a:lnTo>
                    <a:pt x="1207" y="1266"/>
                  </a:lnTo>
                  <a:lnTo>
                    <a:pt x="104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7"/>
                  </a:lnTo>
                  <a:lnTo>
                    <a:pt x="515" y="1227"/>
                  </a:lnTo>
                  <a:lnTo>
                    <a:pt x="396" y="1168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70"/>
                  </a:lnTo>
                  <a:lnTo>
                    <a:pt x="159" y="891"/>
                  </a:lnTo>
                  <a:lnTo>
                    <a:pt x="159" y="792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8"/>
                  </a:lnTo>
                  <a:lnTo>
                    <a:pt x="1009" y="198"/>
                  </a:lnTo>
                  <a:lnTo>
                    <a:pt x="1286" y="159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40"/>
                  </a:lnTo>
                  <a:lnTo>
                    <a:pt x="772" y="79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58" y="356"/>
                  </a:lnTo>
                  <a:lnTo>
                    <a:pt x="119" y="49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5"/>
                  </a:lnTo>
                  <a:lnTo>
                    <a:pt x="1069" y="1445"/>
                  </a:lnTo>
                  <a:lnTo>
                    <a:pt x="1227" y="1425"/>
                  </a:lnTo>
                  <a:lnTo>
                    <a:pt x="1445" y="1365"/>
                  </a:lnTo>
                  <a:lnTo>
                    <a:pt x="1623" y="1286"/>
                  </a:lnTo>
                  <a:lnTo>
                    <a:pt x="1801" y="1207"/>
                  </a:lnTo>
                  <a:lnTo>
                    <a:pt x="1959" y="1088"/>
                  </a:lnTo>
                  <a:lnTo>
                    <a:pt x="2078" y="970"/>
                  </a:lnTo>
                  <a:lnTo>
                    <a:pt x="2177" y="811"/>
                  </a:lnTo>
                  <a:lnTo>
                    <a:pt x="2216" y="67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18" y="218"/>
                  </a:lnTo>
                  <a:lnTo>
                    <a:pt x="1920" y="159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4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5786625" y="27580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80"/>
                  </a:lnTo>
                  <a:lnTo>
                    <a:pt x="1" y="159"/>
                  </a:lnTo>
                  <a:lnTo>
                    <a:pt x="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3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9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8"/>
            <p:cNvSpPr/>
            <p:nvPr/>
          </p:nvSpPr>
          <p:spPr>
            <a:xfrm>
              <a:off x="5789100" y="27620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100"/>
                  </a:lnTo>
                  <a:lnTo>
                    <a:pt x="40" y="199"/>
                  </a:lnTo>
                  <a:lnTo>
                    <a:pt x="20" y="337"/>
                  </a:lnTo>
                  <a:lnTo>
                    <a:pt x="1" y="456"/>
                  </a:lnTo>
                  <a:lnTo>
                    <a:pt x="1" y="57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6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5796025" y="27600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1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100"/>
                  </a:lnTo>
                  <a:lnTo>
                    <a:pt x="871" y="4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5791075" y="27457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9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3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5765375" y="2761050"/>
              <a:ext cx="25725" cy="4950"/>
            </a:xfrm>
            <a:custGeom>
              <a:rect b="b" l="l" r="r" t="t"/>
              <a:pathLst>
                <a:path extrusionOk="0" h="198" w="1029">
                  <a:moveTo>
                    <a:pt x="693" y="0"/>
                  </a:moveTo>
                  <a:lnTo>
                    <a:pt x="495" y="20"/>
                  </a:lnTo>
                  <a:lnTo>
                    <a:pt x="317" y="40"/>
                  </a:lnTo>
                  <a:lnTo>
                    <a:pt x="158" y="99"/>
                  </a:lnTo>
                  <a:lnTo>
                    <a:pt x="0" y="158"/>
                  </a:lnTo>
                  <a:lnTo>
                    <a:pt x="158" y="178"/>
                  </a:lnTo>
                  <a:lnTo>
                    <a:pt x="336" y="198"/>
                  </a:lnTo>
                  <a:lnTo>
                    <a:pt x="514" y="178"/>
                  </a:lnTo>
                  <a:lnTo>
                    <a:pt x="712" y="139"/>
                  </a:lnTo>
                  <a:lnTo>
                    <a:pt x="871" y="99"/>
                  </a:lnTo>
                  <a:lnTo>
                    <a:pt x="1029" y="40"/>
                  </a:lnTo>
                  <a:lnTo>
                    <a:pt x="851" y="2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5776750" y="27516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5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76"/>
                  </a:lnTo>
                  <a:lnTo>
                    <a:pt x="514" y="416"/>
                  </a:lnTo>
                  <a:lnTo>
                    <a:pt x="633" y="455"/>
                  </a:lnTo>
                  <a:lnTo>
                    <a:pt x="554" y="337"/>
                  </a:lnTo>
                  <a:lnTo>
                    <a:pt x="475" y="257"/>
                  </a:lnTo>
                  <a:lnTo>
                    <a:pt x="356" y="159"/>
                  </a:lnTo>
                  <a:lnTo>
                    <a:pt x="238" y="9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5793050" y="2749675"/>
              <a:ext cx="17850" cy="12375"/>
            </a:xfrm>
            <a:custGeom>
              <a:rect b="b" l="l" r="r" t="t"/>
              <a:pathLst>
                <a:path extrusionOk="0" h="495" w="714">
                  <a:moveTo>
                    <a:pt x="713" y="0"/>
                  </a:moveTo>
                  <a:lnTo>
                    <a:pt x="575" y="40"/>
                  </a:lnTo>
                  <a:lnTo>
                    <a:pt x="436" y="99"/>
                  </a:lnTo>
                  <a:lnTo>
                    <a:pt x="298" y="198"/>
                  </a:lnTo>
                  <a:lnTo>
                    <a:pt x="179" y="297"/>
                  </a:lnTo>
                  <a:lnTo>
                    <a:pt x="80" y="39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58" y="396"/>
                  </a:lnTo>
                  <a:lnTo>
                    <a:pt x="397" y="31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5775250" y="27630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5796025" y="2764500"/>
              <a:ext cx="11900" cy="10425"/>
            </a:xfrm>
            <a:custGeom>
              <a:rect b="b" l="l" r="r" t="t"/>
              <a:pathLst>
                <a:path extrusionOk="0" h="417" w="476">
                  <a:moveTo>
                    <a:pt x="1" y="1"/>
                  </a:moveTo>
                  <a:lnTo>
                    <a:pt x="40" y="100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7"/>
                  </a:lnTo>
                  <a:lnTo>
                    <a:pt x="475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8" y="80"/>
                  </a:lnTo>
                  <a:lnTo>
                    <a:pt x="10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5559625" y="2793200"/>
              <a:ext cx="55900" cy="36125"/>
            </a:xfrm>
            <a:custGeom>
              <a:rect b="b" l="l" r="r" t="t"/>
              <a:pathLst>
                <a:path extrusionOk="0" h="1445" w="2236">
                  <a:moveTo>
                    <a:pt x="1444" y="158"/>
                  </a:moveTo>
                  <a:lnTo>
                    <a:pt x="1583" y="178"/>
                  </a:lnTo>
                  <a:lnTo>
                    <a:pt x="1721" y="218"/>
                  </a:lnTo>
                  <a:lnTo>
                    <a:pt x="1820" y="277"/>
                  </a:lnTo>
                  <a:lnTo>
                    <a:pt x="1919" y="317"/>
                  </a:lnTo>
                  <a:lnTo>
                    <a:pt x="1998" y="396"/>
                  </a:lnTo>
                  <a:lnTo>
                    <a:pt x="2038" y="475"/>
                  </a:lnTo>
                  <a:lnTo>
                    <a:pt x="2077" y="554"/>
                  </a:lnTo>
                  <a:lnTo>
                    <a:pt x="2077" y="653"/>
                  </a:lnTo>
                  <a:lnTo>
                    <a:pt x="2038" y="75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41" y="1068"/>
                  </a:lnTo>
                  <a:lnTo>
                    <a:pt x="1583" y="1148"/>
                  </a:lnTo>
                  <a:lnTo>
                    <a:pt x="1405" y="1207"/>
                  </a:lnTo>
                  <a:lnTo>
                    <a:pt x="1207" y="1246"/>
                  </a:lnTo>
                  <a:lnTo>
                    <a:pt x="1068" y="1266"/>
                  </a:lnTo>
                  <a:lnTo>
                    <a:pt x="791" y="1266"/>
                  </a:lnTo>
                  <a:lnTo>
                    <a:pt x="653" y="1246"/>
                  </a:lnTo>
                  <a:lnTo>
                    <a:pt x="514" y="1207"/>
                  </a:lnTo>
                  <a:lnTo>
                    <a:pt x="415" y="1167"/>
                  </a:lnTo>
                  <a:lnTo>
                    <a:pt x="317" y="1108"/>
                  </a:lnTo>
                  <a:lnTo>
                    <a:pt x="257" y="1049"/>
                  </a:lnTo>
                  <a:lnTo>
                    <a:pt x="198" y="970"/>
                  </a:lnTo>
                  <a:lnTo>
                    <a:pt x="178" y="890"/>
                  </a:lnTo>
                  <a:lnTo>
                    <a:pt x="178" y="772"/>
                  </a:lnTo>
                  <a:lnTo>
                    <a:pt x="198" y="673"/>
                  </a:lnTo>
                  <a:lnTo>
                    <a:pt x="277" y="574"/>
                  </a:lnTo>
                  <a:lnTo>
                    <a:pt x="376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18"/>
                  </a:lnTo>
                  <a:lnTo>
                    <a:pt x="1029" y="178"/>
                  </a:lnTo>
                  <a:lnTo>
                    <a:pt x="1167" y="158"/>
                  </a:lnTo>
                  <a:close/>
                  <a:moveTo>
                    <a:pt x="1147" y="0"/>
                  </a:moveTo>
                  <a:lnTo>
                    <a:pt x="989" y="20"/>
                  </a:lnTo>
                  <a:lnTo>
                    <a:pt x="791" y="79"/>
                  </a:lnTo>
                  <a:lnTo>
                    <a:pt x="594" y="139"/>
                  </a:lnTo>
                  <a:lnTo>
                    <a:pt x="415" y="238"/>
                  </a:lnTo>
                  <a:lnTo>
                    <a:pt x="257" y="356"/>
                  </a:lnTo>
                  <a:lnTo>
                    <a:pt x="139" y="475"/>
                  </a:lnTo>
                  <a:lnTo>
                    <a:pt x="59" y="613"/>
                  </a:lnTo>
                  <a:lnTo>
                    <a:pt x="0" y="772"/>
                  </a:lnTo>
                  <a:lnTo>
                    <a:pt x="20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5" y="1345"/>
                  </a:lnTo>
                  <a:lnTo>
                    <a:pt x="594" y="1405"/>
                  </a:lnTo>
                  <a:lnTo>
                    <a:pt x="752" y="1425"/>
                  </a:lnTo>
                  <a:lnTo>
                    <a:pt x="930" y="1444"/>
                  </a:lnTo>
                  <a:lnTo>
                    <a:pt x="1088" y="1425"/>
                  </a:lnTo>
                  <a:lnTo>
                    <a:pt x="1246" y="1405"/>
                  </a:lnTo>
                  <a:lnTo>
                    <a:pt x="1444" y="1365"/>
                  </a:lnTo>
                  <a:lnTo>
                    <a:pt x="1642" y="1286"/>
                  </a:lnTo>
                  <a:lnTo>
                    <a:pt x="1820" y="1187"/>
                  </a:lnTo>
                  <a:lnTo>
                    <a:pt x="1978" y="1088"/>
                  </a:lnTo>
                  <a:lnTo>
                    <a:pt x="2097" y="950"/>
                  </a:lnTo>
                  <a:lnTo>
                    <a:pt x="2176" y="811"/>
                  </a:lnTo>
                  <a:lnTo>
                    <a:pt x="2236" y="673"/>
                  </a:lnTo>
                  <a:lnTo>
                    <a:pt x="2236" y="534"/>
                  </a:lnTo>
                  <a:lnTo>
                    <a:pt x="2196" y="416"/>
                  </a:lnTo>
                  <a:lnTo>
                    <a:pt x="2137" y="317"/>
                  </a:lnTo>
                  <a:lnTo>
                    <a:pt x="2038" y="218"/>
                  </a:lnTo>
                  <a:lnTo>
                    <a:pt x="1939" y="139"/>
                  </a:lnTo>
                  <a:lnTo>
                    <a:pt x="1800" y="79"/>
                  </a:lnTo>
                  <a:lnTo>
                    <a:pt x="1642" y="4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5581875" y="2806550"/>
              <a:ext cx="13375" cy="8425"/>
            </a:xfrm>
            <a:custGeom>
              <a:rect b="b" l="l" r="r" t="t"/>
              <a:pathLst>
                <a:path extrusionOk="0" h="337" w="535">
                  <a:moveTo>
                    <a:pt x="178" y="0"/>
                  </a:moveTo>
                  <a:lnTo>
                    <a:pt x="79" y="40"/>
                  </a:lnTo>
                  <a:lnTo>
                    <a:pt x="20" y="79"/>
                  </a:lnTo>
                  <a:lnTo>
                    <a:pt x="0" y="139"/>
                  </a:lnTo>
                  <a:lnTo>
                    <a:pt x="20" y="218"/>
                  </a:lnTo>
                  <a:lnTo>
                    <a:pt x="79" y="277"/>
                  </a:lnTo>
                  <a:lnTo>
                    <a:pt x="159" y="317"/>
                  </a:lnTo>
                  <a:lnTo>
                    <a:pt x="257" y="337"/>
                  </a:lnTo>
                  <a:lnTo>
                    <a:pt x="356" y="317"/>
                  </a:lnTo>
                  <a:lnTo>
                    <a:pt x="455" y="297"/>
                  </a:lnTo>
                  <a:lnTo>
                    <a:pt x="515" y="238"/>
                  </a:lnTo>
                  <a:lnTo>
                    <a:pt x="534" y="178"/>
                  </a:lnTo>
                  <a:lnTo>
                    <a:pt x="515" y="99"/>
                  </a:lnTo>
                  <a:lnTo>
                    <a:pt x="455" y="60"/>
                  </a:lnTo>
                  <a:lnTo>
                    <a:pt x="376" y="2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5584825" y="2810500"/>
              <a:ext cx="4500" cy="16850"/>
            </a:xfrm>
            <a:custGeom>
              <a:rect b="b" l="l" r="r" t="t"/>
              <a:pathLst>
                <a:path extrusionOk="0" h="674" w="180">
                  <a:moveTo>
                    <a:pt x="159" y="1"/>
                  </a:moveTo>
                  <a:lnTo>
                    <a:pt x="80" y="99"/>
                  </a:lnTo>
                  <a:lnTo>
                    <a:pt x="41" y="198"/>
                  </a:lnTo>
                  <a:lnTo>
                    <a:pt x="21" y="317"/>
                  </a:lnTo>
                  <a:lnTo>
                    <a:pt x="1" y="456"/>
                  </a:lnTo>
                  <a:lnTo>
                    <a:pt x="1" y="554"/>
                  </a:lnTo>
                  <a:lnTo>
                    <a:pt x="41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79" y="21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5591750" y="2808025"/>
              <a:ext cx="21800" cy="4475"/>
            </a:xfrm>
            <a:custGeom>
              <a:rect b="b" l="l" r="r" t="t"/>
              <a:pathLst>
                <a:path extrusionOk="0" h="179" w="872">
                  <a:moveTo>
                    <a:pt x="575" y="1"/>
                  </a:moveTo>
                  <a:lnTo>
                    <a:pt x="416" y="20"/>
                  </a:lnTo>
                  <a:lnTo>
                    <a:pt x="258" y="40"/>
                  </a:lnTo>
                  <a:lnTo>
                    <a:pt x="120" y="80"/>
                  </a:lnTo>
                  <a:lnTo>
                    <a:pt x="1" y="139"/>
                  </a:lnTo>
                  <a:lnTo>
                    <a:pt x="139" y="159"/>
                  </a:lnTo>
                  <a:lnTo>
                    <a:pt x="278" y="179"/>
                  </a:lnTo>
                  <a:lnTo>
                    <a:pt x="436" y="179"/>
                  </a:lnTo>
                  <a:lnTo>
                    <a:pt x="594" y="159"/>
                  </a:lnTo>
                  <a:lnTo>
                    <a:pt x="733" y="119"/>
                  </a:lnTo>
                  <a:lnTo>
                    <a:pt x="871" y="60"/>
                  </a:lnTo>
                  <a:lnTo>
                    <a:pt x="733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5586325" y="279367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19" y="1"/>
                  </a:moveTo>
                  <a:lnTo>
                    <a:pt x="79" y="100"/>
                  </a:lnTo>
                  <a:lnTo>
                    <a:pt x="40" y="219"/>
                  </a:lnTo>
                  <a:lnTo>
                    <a:pt x="0" y="337"/>
                  </a:lnTo>
                  <a:lnTo>
                    <a:pt x="0" y="456"/>
                  </a:lnTo>
                  <a:lnTo>
                    <a:pt x="20" y="555"/>
                  </a:lnTo>
                  <a:lnTo>
                    <a:pt x="60" y="674"/>
                  </a:lnTo>
                  <a:lnTo>
                    <a:pt x="119" y="575"/>
                  </a:lnTo>
                  <a:lnTo>
                    <a:pt x="139" y="476"/>
                  </a:lnTo>
                  <a:lnTo>
                    <a:pt x="178" y="357"/>
                  </a:lnTo>
                  <a:lnTo>
                    <a:pt x="178" y="219"/>
                  </a:lnTo>
                  <a:lnTo>
                    <a:pt x="159" y="12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5561100" y="2809500"/>
              <a:ext cx="25250" cy="4500"/>
            </a:xfrm>
            <a:custGeom>
              <a:rect b="b" l="l" r="r" t="t"/>
              <a:pathLst>
                <a:path extrusionOk="0" h="180" w="1010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39" y="80"/>
                  </a:lnTo>
                  <a:lnTo>
                    <a:pt x="0" y="159"/>
                  </a:lnTo>
                  <a:lnTo>
                    <a:pt x="159" y="179"/>
                  </a:lnTo>
                  <a:lnTo>
                    <a:pt x="515" y="179"/>
                  </a:lnTo>
                  <a:lnTo>
                    <a:pt x="693" y="139"/>
                  </a:lnTo>
                  <a:lnTo>
                    <a:pt x="871" y="100"/>
                  </a:lnTo>
                  <a:lnTo>
                    <a:pt x="1009" y="4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5571975" y="2800125"/>
              <a:ext cx="16350" cy="10900"/>
            </a:xfrm>
            <a:custGeom>
              <a:rect b="b" l="l" r="r" t="t"/>
              <a:pathLst>
                <a:path extrusionOk="0" h="436" w="654">
                  <a:moveTo>
                    <a:pt x="1" y="0"/>
                  </a:moveTo>
                  <a:lnTo>
                    <a:pt x="80" y="119"/>
                  </a:lnTo>
                  <a:lnTo>
                    <a:pt x="179" y="198"/>
                  </a:lnTo>
                  <a:lnTo>
                    <a:pt x="278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53" y="435"/>
                  </a:lnTo>
                  <a:lnTo>
                    <a:pt x="574" y="336"/>
                  </a:lnTo>
                  <a:lnTo>
                    <a:pt x="475" y="237"/>
                  </a:lnTo>
                  <a:lnTo>
                    <a:pt x="377" y="158"/>
                  </a:lnTo>
                  <a:lnTo>
                    <a:pt x="258" y="79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5588800" y="2798125"/>
              <a:ext cx="17325" cy="12400"/>
            </a:xfrm>
            <a:custGeom>
              <a:rect b="b" l="l" r="r" t="t"/>
              <a:pathLst>
                <a:path extrusionOk="0" h="496" w="693">
                  <a:moveTo>
                    <a:pt x="693" y="1"/>
                  </a:moveTo>
                  <a:lnTo>
                    <a:pt x="554" y="41"/>
                  </a:lnTo>
                  <a:lnTo>
                    <a:pt x="436" y="100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0" y="496"/>
                  </a:lnTo>
                  <a:lnTo>
                    <a:pt x="139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5" y="219"/>
                  </a:lnTo>
                  <a:lnTo>
                    <a:pt x="614" y="12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5571000" y="2811000"/>
              <a:ext cx="17325" cy="13875"/>
            </a:xfrm>
            <a:custGeom>
              <a:rect b="b" l="l" r="r" t="t"/>
              <a:pathLst>
                <a:path extrusionOk="0" h="555" w="693">
                  <a:moveTo>
                    <a:pt x="692" y="0"/>
                  </a:moveTo>
                  <a:lnTo>
                    <a:pt x="554" y="60"/>
                  </a:lnTo>
                  <a:lnTo>
                    <a:pt x="416" y="119"/>
                  </a:lnTo>
                  <a:lnTo>
                    <a:pt x="297" y="218"/>
                  </a:lnTo>
                  <a:lnTo>
                    <a:pt x="178" y="337"/>
                  </a:lnTo>
                  <a:lnTo>
                    <a:pt x="79" y="436"/>
                  </a:lnTo>
                  <a:lnTo>
                    <a:pt x="0" y="554"/>
                  </a:lnTo>
                  <a:lnTo>
                    <a:pt x="139" y="515"/>
                  </a:lnTo>
                  <a:lnTo>
                    <a:pt x="257" y="436"/>
                  </a:lnTo>
                  <a:lnTo>
                    <a:pt x="396" y="337"/>
                  </a:lnTo>
                  <a:lnTo>
                    <a:pt x="514" y="238"/>
                  </a:lnTo>
                  <a:lnTo>
                    <a:pt x="613" y="119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5591750" y="2812975"/>
              <a:ext cx="11900" cy="9925"/>
            </a:xfrm>
            <a:custGeom>
              <a:rect b="b" l="l" r="r" t="t"/>
              <a:pathLst>
                <a:path extrusionOk="0" h="397" w="476">
                  <a:moveTo>
                    <a:pt x="1" y="0"/>
                  </a:moveTo>
                  <a:lnTo>
                    <a:pt x="41" y="99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396"/>
                  </a:lnTo>
                  <a:lnTo>
                    <a:pt x="436" y="297"/>
                  </a:lnTo>
                  <a:lnTo>
                    <a:pt x="377" y="218"/>
                  </a:lnTo>
                  <a:lnTo>
                    <a:pt x="278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5582850" y="3210125"/>
              <a:ext cx="397200" cy="91525"/>
            </a:xfrm>
            <a:custGeom>
              <a:rect b="b" l="l" r="r" t="t"/>
              <a:pathLst>
                <a:path extrusionOk="0" h="3661" w="15888">
                  <a:moveTo>
                    <a:pt x="15808" y="1"/>
                  </a:moveTo>
                  <a:lnTo>
                    <a:pt x="1" y="3344"/>
                  </a:lnTo>
                  <a:lnTo>
                    <a:pt x="60" y="3661"/>
                  </a:lnTo>
                  <a:lnTo>
                    <a:pt x="15887" y="317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5322200" y="2759075"/>
              <a:ext cx="739450" cy="175600"/>
            </a:xfrm>
            <a:custGeom>
              <a:rect b="b" l="l" r="r" t="t"/>
              <a:pathLst>
                <a:path extrusionOk="0" h="7024" w="29578">
                  <a:moveTo>
                    <a:pt x="29518" y="0"/>
                  </a:moveTo>
                  <a:lnTo>
                    <a:pt x="1" y="6707"/>
                  </a:lnTo>
                  <a:lnTo>
                    <a:pt x="80" y="7023"/>
                  </a:lnTo>
                  <a:lnTo>
                    <a:pt x="29578" y="317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h="4196" w="24157">
                  <a:moveTo>
                    <a:pt x="24097" y="1"/>
                  </a:moveTo>
                  <a:lnTo>
                    <a:pt x="1" y="3879"/>
                  </a:lnTo>
                  <a:lnTo>
                    <a:pt x="40" y="4195"/>
                  </a:lnTo>
                  <a:lnTo>
                    <a:pt x="24156" y="317"/>
                  </a:lnTo>
                  <a:lnTo>
                    <a:pt x="2409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fill="none" h="4196" w="24157">
                  <a:moveTo>
                    <a:pt x="40" y="4195"/>
                  </a:moveTo>
                  <a:lnTo>
                    <a:pt x="1" y="3879"/>
                  </a:lnTo>
                  <a:lnTo>
                    <a:pt x="24097" y="1"/>
                  </a:lnTo>
                  <a:lnTo>
                    <a:pt x="24156" y="317"/>
                  </a:lnTo>
                  <a:lnTo>
                    <a:pt x="40" y="41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5332600" y="2861450"/>
              <a:ext cx="88050" cy="165700"/>
            </a:xfrm>
            <a:custGeom>
              <a:rect b="b" l="l" r="r" t="t"/>
              <a:pathLst>
                <a:path extrusionOk="0" h="6628" w="3522">
                  <a:moveTo>
                    <a:pt x="2612" y="0"/>
                  </a:moveTo>
                  <a:lnTo>
                    <a:pt x="2493" y="20"/>
                  </a:lnTo>
                  <a:lnTo>
                    <a:pt x="2355" y="60"/>
                  </a:lnTo>
                  <a:lnTo>
                    <a:pt x="2216" y="99"/>
                  </a:lnTo>
                  <a:lnTo>
                    <a:pt x="2078" y="178"/>
                  </a:lnTo>
                  <a:lnTo>
                    <a:pt x="1939" y="277"/>
                  </a:lnTo>
                  <a:lnTo>
                    <a:pt x="1801" y="396"/>
                  </a:lnTo>
                  <a:lnTo>
                    <a:pt x="1662" y="534"/>
                  </a:lnTo>
                  <a:lnTo>
                    <a:pt x="1524" y="673"/>
                  </a:lnTo>
                  <a:lnTo>
                    <a:pt x="1247" y="1029"/>
                  </a:lnTo>
                  <a:lnTo>
                    <a:pt x="989" y="1444"/>
                  </a:lnTo>
                  <a:lnTo>
                    <a:pt x="732" y="1900"/>
                  </a:lnTo>
                  <a:lnTo>
                    <a:pt x="515" y="2414"/>
                  </a:lnTo>
                  <a:lnTo>
                    <a:pt x="3522" y="1721"/>
                  </a:lnTo>
                  <a:lnTo>
                    <a:pt x="3522" y="1405"/>
                  </a:lnTo>
                  <a:lnTo>
                    <a:pt x="3482" y="1108"/>
                  </a:lnTo>
                  <a:lnTo>
                    <a:pt x="3423" y="851"/>
                  </a:lnTo>
                  <a:lnTo>
                    <a:pt x="3344" y="614"/>
                  </a:lnTo>
                  <a:lnTo>
                    <a:pt x="3245" y="396"/>
                  </a:lnTo>
                  <a:lnTo>
                    <a:pt x="3126" y="238"/>
                  </a:lnTo>
                  <a:lnTo>
                    <a:pt x="2988" y="119"/>
                  </a:lnTo>
                  <a:lnTo>
                    <a:pt x="2908" y="79"/>
                  </a:lnTo>
                  <a:lnTo>
                    <a:pt x="2829" y="40"/>
                  </a:lnTo>
                  <a:lnTo>
                    <a:pt x="2730" y="20"/>
                  </a:lnTo>
                  <a:lnTo>
                    <a:pt x="2612" y="0"/>
                  </a:lnTo>
                  <a:close/>
                  <a:moveTo>
                    <a:pt x="3522" y="2058"/>
                  </a:moveTo>
                  <a:lnTo>
                    <a:pt x="396" y="2770"/>
                  </a:lnTo>
                  <a:lnTo>
                    <a:pt x="356" y="2869"/>
                  </a:lnTo>
                  <a:lnTo>
                    <a:pt x="277" y="3166"/>
                  </a:lnTo>
                  <a:lnTo>
                    <a:pt x="198" y="3462"/>
                  </a:lnTo>
                  <a:lnTo>
                    <a:pt x="119" y="3759"/>
                  </a:lnTo>
                  <a:lnTo>
                    <a:pt x="79" y="4036"/>
                  </a:lnTo>
                  <a:lnTo>
                    <a:pt x="297" y="4274"/>
                  </a:lnTo>
                  <a:lnTo>
                    <a:pt x="495" y="4511"/>
                  </a:lnTo>
                  <a:lnTo>
                    <a:pt x="693" y="4788"/>
                  </a:lnTo>
                  <a:lnTo>
                    <a:pt x="891" y="5065"/>
                  </a:lnTo>
                  <a:lnTo>
                    <a:pt x="317" y="5283"/>
                  </a:lnTo>
                  <a:lnTo>
                    <a:pt x="238" y="5223"/>
                  </a:lnTo>
                  <a:lnTo>
                    <a:pt x="0" y="5006"/>
                  </a:lnTo>
                  <a:lnTo>
                    <a:pt x="20" y="5302"/>
                  </a:lnTo>
                  <a:lnTo>
                    <a:pt x="60" y="5579"/>
                  </a:lnTo>
                  <a:lnTo>
                    <a:pt x="119" y="5836"/>
                  </a:lnTo>
                  <a:lnTo>
                    <a:pt x="198" y="6054"/>
                  </a:lnTo>
                  <a:lnTo>
                    <a:pt x="297" y="6252"/>
                  </a:lnTo>
                  <a:lnTo>
                    <a:pt x="416" y="6410"/>
                  </a:lnTo>
                  <a:lnTo>
                    <a:pt x="554" y="6509"/>
                  </a:lnTo>
                  <a:lnTo>
                    <a:pt x="713" y="6588"/>
                  </a:lnTo>
                  <a:lnTo>
                    <a:pt x="811" y="6608"/>
                  </a:lnTo>
                  <a:lnTo>
                    <a:pt x="910" y="6628"/>
                  </a:lnTo>
                  <a:lnTo>
                    <a:pt x="1049" y="6608"/>
                  </a:lnTo>
                  <a:lnTo>
                    <a:pt x="1207" y="6568"/>
                  </a:lnTo>
                  <a:lnTo>
                    <a:pt x="1365" y="6509"/>
                  </a:lnTo>
                  <a:lnTo>
                    <a:pt x="1504" y="6410"/>
                  </a:lnTo>
                  <a:lnTo>
                    <a:pt x="1662" y="6292"/>
                  </a:lnTo>
                  <a:lnTo>
                    <a:pt x="1820" y="6153"/>
                  </a:lnTo>
                  <a:lnTo>
                    <a:pt x="1979" y="5995"/>
                  </a:lnTo>
                  <a:lnTo>
                    <a:pt x="2117" y="5817"/>
                  </a:lnTo>
                  <a:lnTo>
                    <a:pt x="2275" y="5619"/>
                  </a:lnTo>
                  <a:lnTo>
                    <a:pt x="2414" y="5401"/>
                  </a:lnTo>
                  <a:lnTo>
                    <a:pt x="2572" y="5164"/>
                  </a:lnTo>
                  <a:lnTo>
                    <a:pt x="2711" y="4907"/>
                  </a:lnTo>
                  <a:lnTo>
                    <a:pt x="2829" y="4649"/>
                  </a:lnTo>
                  <a:lnTo>
                    <a:pt x="2948" y="4372"/>
                  </a:lnTo>
                  <a:lnTo>
                    <a:pt x="3067" y="4076"/>
                  </a:lnTo>
                  <a:lnTo>
                    <a:pt x="3166" y="3779"/>
                  </a:lnTo>
                  <a:lnTo>
                    <a:pt x="3304" y="3324"/>
                  </a:lnTo>
                  <a:lnTo>
                    <a:pt x="3403" y="2889"/>
                  </a:lnTo>
                  <a:lnTo>
                    <a:pt x="3482" y="2453"/>
                  </a:lnTo>
                  <a:lnTo>
                    <a:pt x="3522" y="2058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5332600" y="2912875"/>
              <a:ext cx="88050" cy="114275"/>
            </a:xfrm>
            <a:custGeom>
              <a:rect b="b" l="l" r="r" t="t"/>
              <a:pathLst>
                <a:path extrusionOk="0" fill="none" h="4571" w="3522">
                  <a:moveTo>
                    <a:pt x="3522" y="1"/>
                  </a:moveTo>
                  <a:lnTo>
                    <a:pt x="396" y="713"/>
                  </a:lnTo>
                  <a:lnTo>
                    <a:pt x="396" y="713"/>
                  </a:lnTo>
                  <a:lnTo>
                    <a:pt x="356" y="812"/>
                  </a:lnTo>
                  <a:lnTo>
                    <a:pt x="356" y="812"/>
                  </a:lnTo>
                  <a:lnTo>
                    <a:pt x="277" y="1109"/>
                  </a:lnTo>
                  <a:lnTo>
                    <a:pt x="198" y="1405"/>
                  </a:lnTo>
                  <a:lnTo>
                    <a:pt x="119" y="1702"/>
                  </a:lnTo>
                  <a:lnTo>
                    <a:pt x="79" y="1979"/>
                  </a:lnTo>
                  <a:lnTo>
                    <a:pt x="79" y="1979"/>
                  </a:lnTo>
                  <a:lnTo>
                    <a:pt x="297" y="2217"/>
                  </a:lnTo>
                  <a:lnTo>
                    <a:pt x="495" y="2454"/>
                  </a:lnTo>
                  <a:lnTo>
                    <a:pt x="693" y="2731"/>
                  </a:lnTo>
                  <a:lnTo>
                    <a:pt x="891" y="3008"/>
                  </a:lnTo>
                  <a:lnTo>
                    <a:pt x="317" y="3226"/>
                  </a:lnTo>
                  <a:lnTo>
                    <a:pt x="317" y="3226"/>
                  </a:lnTo>
                  <a:lnTo>
                    <a:pt x="238" y="3166"/>
                  </a:lnTo>
                  <a:lnTo>
                    <a:pt x="0" y="2949"/>
                  </a:lnTo>
                  <a:lnTo>
                    <a:pt x="0" y="2949"/>
                  </a:lnTo>
                  <a:lnTo>
                    <a:pt x="20" y="3245"/>
                  </a:lnTo>
                  <a:lnTo>
                    <a:pt x="60" y="3522"/>
                  </a:lnTo>
                  <a:lnTo>
                    <a:pt x="119" y="3779"/>
                  </a:lnTo>
                  <a:lnTo>
                    <a:pt x="198" y="3997"/>
                  </a:lnTo>
                  <a:lnTo>
                    <a:pt x="297" y="4195"/>
                  </a:lnTo>
                  <a:lnTo>
                    <a:pt x="416" y="4353"/>
                  </a:lnTo>
                  <a:lnTo>
                    <a:pt x="554" y="4452"/>
                  </a:lnTo>
                  <a:lnTo>
                    <a:pt x="713" y="4531"/>
                  </a:lnTo>
                  <a:lnTo>
                    <a:pt x="713" y="4531"/>
                  </a:lnTo>
                  <a:lnTo>
                    <a:pt x="811" y="4551"/>
                  </a:lnTo>
                  <a:lnTo>
                    <a:pt x="910" y="4571"/>
                  </a:lnTo>
                  <a:lnTo>
                    <a:pt x="910" y="4571"/>
                  </a:lnTo>
                  <a:lnTo>
                    <a:pt x="1049" y="4551"/>
                  </a:lnTo>
                  <a:lnTo>
                    <a:pt x="1207" y="4511"/>
                  </a:lnTo>
                  <a:lnTo>
                    <a:pt x="1365" y="4452"/>
                  </a:lnTo>
                  <a:lnTo>
                    <a:pt x="1504" y="4353"/>
                  </a:lnTo>
                  <a:lnTo>
                    <a:pt x="1662" y="4235"/>
                  </a:lnTo>
                  <a:lnTo>
                    <a:pt x="1820" y="4096"/>
                  </a:lnTo>
                  <a:lnTo>
                    <a:pt x="1979" y="3938"/>
                  </a:lnTo>
                  <a:lnTo>
                    <a:pt x="2117" y="3760"/>
                  </a:lnTo>
                  <a:lnTo>
                    <a:pt x="2275" y="3562"/>
                  </a:lnTo>
                  <a:lnTo>
                    <a:pt x="2414" y="3344"/>
                  </a:lnTo>
                  <a:lnTo>
                    <a:pt x="2572" y="3107"/>
                  </a:lnTo>
                  <a:lnTo>
                    <a:pt x="2711" y="2850"/>
                  </a:lnTo>
                  <a:lnTo>
                    <a:pt x="2829" y="2592"/>
                  </a:lnTo>
                  <a:lnTo>
                    <a:pt x="2948" y="2315"/>
                  </a:lnTo>
                  <a:lnTo>
                    <a:pt x="3067" y="2019"/>
                  </a:lnTo>
                  <a:lnTo>
                    <a:pt x="3166" y="1722"/>
                  </a:lnTo>
                  <a:lnTo>
                    <a:pt x="3166" y="1722"/>
                  </a:lnTo>
                  <a:lnTo>
                    <a:pt x="3304" y="1267"/>
                  </a:lnTo>
                  <a:lnTo>
                    <a:pt x="3403" y="832"/>
                  </a:lnTo>
                  <a:lnTo>
                    <a:pt x="3482" y="396"/>
                  </a:lnTo>
                  <a:lnTo>
                    <a:pt x="35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5345450" y="2861450"/>
              <a:ext cx="75200" cy="60350"/>
            </a:xfrm>
            <a:custGeom>
              <a:rect b="b" l="l" r="r" t="t"/>
              <a:pathLst>
                <a:path extrusionOk="0" fill="none" h="2414" w="3008">
                  <a:moveTo>
                    <a:pt x="2098" y="0"/>
                  </a:moveTo>
                  <a:lnTo>
                    <a:pt x="2098" y="0"/>
                  </a:lnTo>
                  <a:lnTo>
                    <a:pt x="1979" y="20"/>
                  </a:lnTo>
                  <a:lnTo>
                    <a:pt x="1841" y="60"/>
                  </a:lnTo>
                  <a:lnTo>
                    <a:pt x="1702" y="99"/>
                  </a:lnTo>
                  <a:lnTo>
                    <a:pt x="1564" y="178"/>
                  </a:lnTo>
                  <a:lnTo>
                    <a:pt x="1425" y="277"/>
                  </a:lnTo>
                  <a:lnTo>
                    <a:pt x="1287" y="396"/>
                  </a:lnTo>
                  <a:lnTo>
                    <a:pt x="1148" y="534"/>
                  </a:lnTo>
                  <a:lnTo>
                    <a:pt x="1010" y="673"/>
                  </a:lnTo>
                  <a:lnTo>
                    <a:pt x="733" y="1029"/>
                  </a:lnTo>
                  <a:lnTo>
                    <a:pt x="475" y="1444"/>
                  </a:lnTo>
                  <a:lnTo>
                    <a:pt x="218" y="1900"/>
                  </a:lnTo>
                  <a:lnTo>
                    <a:pt x="1" y="2414"/>
                  </a:lnTo>
                  <a:lnTo>
                    <a:pt x="3008" y="1721"/>
                  </a:lnTo>
                  <a:lnTo>
                    <a:pt x="3008" y="1721"/>
                  </a:lnTo>
                  <a:lnTo>
                    <a:pt x="3008" y="1405"/>
                  </a:lnTo>
                  <a:lnTo>
                    <a:pt x="2968" y="1108"/>
                  </a:lnTo>
                  <a:lnTo>
                    <a:pt x="2909" y="851"/>
                  </a:lnTo>
                  <a:lnTo>
                    <a:pt x="2830" y="614"/>
                  </a:lnTo>
                  <a:lnTo>
                    <a:pt x="2731" y="396"/>
                  </a:lnTo>
                  <a:lnTo>
                    <a:pt x="2612" y="238"/>
                  </a:lnTo>
                  <a:lnTo>
                    <a:pt x="2474" y="119"/>
                  </a:lnTo>
                  <a:lnTo>
                    <a:pt x="2394" y="79"/>
                  </a:lnTo>
                  <a:lnTo>
                    <a:pt x="2315" y="40"/>
                  </a:lnTo>
                  <a:lnTo>
                    <a:pt x="2315" y="40"/>
                  </a:lnTo>
                  <a:lnTo>
                    <a:pt x="2216" y="20"/>
                  </a:lnTo>
                  <a:lnTo>
                    <a:pt x="20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h="1247" w="891">
                  <a:moveTo>
                    <a:pt x="79" y="0"/>
                  </a:moveTo>
                  <a:lnTo>
                    <a:pt x="20" y="495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fill="none" h="1247" w="891">
                  <a:moveTo>
                    <a:pt x="79" y="0"/>
                  </a:moveTo>
                  <a:lnTo>
                    <a:pt x="79" y="0"/>
                  </a:lnTo>
                  <a:lnTo>
                    <a:pt x="20" y="495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h="1049" w="3127">
                  <a:moveTo>
                    <a:pt x="3127" y="0"/>
                  </a:moveTo>
                  <a:lnTo>
                    <a:pt x="120" y="693"/>
                  </a:lnTo>
                  <a:lnTo>
                    <a:pt x="1" y="1049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fill="none" h="1049" w="3127">
                  <a:moveTo>
                    <a:pt x="3127" y="0"/>
                  </a:moveTo>
                  <a:lnTo>
                    <a:pt x="120" y="693"/>
                  </a:lnTo>
                  <a:lnTo>
                    <a:pt x="120" y="693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337"/>
                  </a:lnTo>
                  <a:lnTo>
                    <a:pt x="31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5358325" y="3054825"/>
              <a:ext cx="254225" cy="195400"/>
            </a:xfrm>
            <a:custGeom>
              <a:rect b="b" l="l" r="r" t="t"/>
              <a:pathLst>
                <a:path extrusionOk="0" h="7816" w="10169">
                  <a:moveTo>
                    <a:pt x="0" y="1"/>
                  </a:move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  <a:close/>
                  <a:moveTo>
                    <a:pt x="7063" y="6589"/>
                  </a:moveTo>
                  <a:lnTo>
                    <a:pt x="5737" y="6806"/>
                  </a:lnTo>
                  <a:lnTo>
                    <a:pt x="6212" y="6965"/>
                  </a:lnTo>
                  <a:lnTo>
                    <a:pt x="6687" y="7103"/>
                  </a:lnTo>
                  <a:lnTo>
                    <a:pt x="7201" y="7242"/>
                  </a:lnTo>
                  <a:lnTo>
                    <a:pt x="7735" y="7380"/>
                  </a:lnTo>
                  <a:lnTo>
                    <a:pt x="8309" y="7499"/>
                  </a:lnTo>
                  <a:lnTo>
                    <a:pt x="8883" y="7618"/>
                  </a:lnTo>
                  <a:lnTo>
                    <a:pt x="9496" y="7716"/>
                  </a:lnTo>
                  <a:lnTo>
                    <a:pt x="10149" y="7815"/>
                  </a:lnTo>
                  <a:lnTo>
                    <a:pt x="10169" y="7756"/>
                  </a:lnTo>
                  <a:lnTo>
                    <a:pt x="9635" y="7598"/>
                  </a:lnTo>
                  <a:lnTo>
                    <a:pt x="8923" y="7360"/>
                  </a:lnTo>
                  <a:lnTo>
                    <a:pt x="8052" y="7024"/>
                  </a:lnTo>
                  <a:lnTo>
                    <a:pt x="7557" y="6806"/>
                  </a:lnTo>
                  <a:lnTo>
                    <a:pt x="7063" y="6589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5501750" y="3219525"/>
              <a:ext cx="110800" cy="30700"/>
            </a:xfrm>
            <a:custGeom>
              <a:rect b="b" l="l" r="r" t="t"/>
              <a:pathLst>
                <a:path extrusionOk="0" fill="none" h="1228" w="4432">
                  <a:moveTo>
                    <a:pt x="1326" y="1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475" y="377"/>
                  </a:lnTo>
                  <a:lnTo>
                    <a:pt x="950" y="515"/>
                  </a:lnTo>
                  <a:lnTo>
                    <a:pt x="1464" y="654"/>
                  </a:lnTo>
                  <a:lnTo>
                    <a:pt x="1998" y="792"/>
                  </a:lnTo>
                  <a:lnTo>
                    <a:pt x="2572" y="911"/>
                  </a:lnTo>
                  <a:lnTo>
                    <a:pt x="3146" y="1030"/>
                  </a:lnTo>
                  <a:lnTo>
                    <a:pt x="3759" y="1128"/>
                  </a:lnTo>
                  <a:lnTo>
                    <a:pt x="4412" y="1227"/>
                  </a:lnTo>
                  <a:lnTo>
                    <a:pt x="4432" y="1168"/>
                  </a:lnTo>
                  <a:lnTo>
                    <a:pt x="4432" y="1168"/>
                  </a:lnTo>
                  <a:lnTo>
                    <a:pt x="3898" y="1010"/>
                  </a:lnTo>
                  <a:lnTo>
                    <a:pt x="3186" y="772"/>
                  </a:lnTo>
                  <a:lnTo>
                    <a:pt x="2315" y="436"/>
                  </a:lnTo>
                  <a:lnTo>
                    <a:pt x="1820" y="218"/>
                  </a:lnTo>
                  <a:lnTo>
                    <a:pt x="13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5358325" y="3054825"/>
              <a:ext cx="163725" cy="164225"/>
            </a:xfrm>
            <a:custGeom>
              <a:rect b="b" l="l" r="r" t="t"/>
              <a:pathLst>
                <a:path extrusionOk="0" fill="none" h="6569" w="6549">
                  <a:moveTo>
                    <a:pt x="0" y="1"/>
                  </a:moveTo>
                  <a:lnTo>
                    <a:pt x="0" y="1"/>
                  </a:ln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h="100" w="416">
                  <a:moveTo>
                    <a:pt x="20" y="1"/>
                  </a:moveTo>
                  <a:lnTo>
                    <a:pt x="0" y="60"/>
                  </a:lnTo>
                  <a:lnTo>
                    <a:pt x="416" y="10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ABA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fill="none" h="100" w="416">
                  <a:moveTo>
                    <a:pt x="20" y="1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416" y="100"/>
                  </a:lnTo>
                  <a:lnTo>
                    <a:pt x="416" y="100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h="476" w="1900">
                  <a:moveTo>
                    <a:pt x="1385" y="1"/>
                  </a:move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fill="none" h="476" w="1900">
                  <a:moveTo>
                    <a:pt x="1385" y="1"/>
                  </a:moveTo>
                  <a:lnTo>
                    <a:pt x="1" y="238"/>
                  </a:ln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900" y="258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6181800" y="2680925"/>
              <a:ext cx="89550" cy="25725"/>
            </a:xfrm>
            <a:custGeom>
              <a:rect b="b" l="l" r="r" t="t"/>
              <a:pathLst>
                <a:path extrusionOk="0" h="1029" w="3582">
                  <a:moveTo>
                    <a:pt x="80" y="0"/>
                  </a:moveTo>
                  <a:lnTo>
                    <a:pt x="1" y="455"/>
                  </a:lnTo>
                  <a:lnTo>
                    <a:pt x="3503" y="1029"/>
                  </a:lnTo>
                  <a:lnTo>
                    <a:pt x="3582" y="57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6157575" y="2706625"/>
              <a:ext cx="93000" cy="22775"/>
            </a:xfrm>
            <a:custGeom>
              <a:rect b="b" l="l" r="r" t="t"/>
              <a:pathLst>
                <a:path extrusionOk="0" h="911" w="3720">
                  <a:moveTo>
                    <a:pt x="60" y="1"/>
                  </a:moveTo>
                  <a:lnTo>
                    <a:pt x="1" y="456"/>
                  </a:lnTo>
                  <a:lnTo>
                    <a:pt x="3661" y="911"/>
                  </a:lnTo>
                  <a:lnTo>
                    <a:pt x="3720" y="45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5624400" y="2382675"/>
              <a:ext cx="655850" cy="274525"/>
            </a:xfrm>
            <a:custGeom>
              <a:rect b="b" l="l" r="r" t="t"/>
              <a:pathLst>
                <a:path extrusionOk="0" h="10981" w="26234">
                  <a:moveTo>
                    <a:pt x="7974" y="1"/>
                  </a:moveTo>
                  <a:lnTo>
                    <a:pt x="7578" y="20"/>
                  </a:lnTo>
                  <a:lnTo>
                    <a:pt x="7182" y="40"/>
                  </a:lnTo>
                  <a:lnTo>
                    <a:pt x="6787" y="99"/>
                  </a:lnTo>
                  <a:lnTo>
                    <a:pt x="6391" y="159"/>
                  </a:lnTo>
                  <a:lnTo>
                    <a:pt x="5995" y="218"/>
                  </a:lnTo>
                  <a:lnTo>
                    <a:pt x="5619" y="317"/>
                  </a:lnTo>
                  <a:lnTo>
                    <a:pt x="5224" y="416"/>
                  </a:lnTo>
                  <a:lnTo>
                    <a:pt x="4848" y="535"/>
                  </a:lnTo>
                  <a:lnTo>
                    <a:pt x="4116" y="772"/>
                  </a:lnTo>
                  <a:lnTo>
                    <a:pt x="3404" y="1069"/>
                  </a:lnTo>
                  <a:lnTo>
                    <a:pt x="3047" y="1227"/>
                  </a:lnTo>
                  <a:lnTo>
                    <a:pt x="2711" y="1405"/>
                  </a:lnTo>
                  <a:lnTo>
                    <a:pt x="2375" y="1583"/>
                  </a:lnTo>
                  <a:lnTo>
                    <a:pt x="2038" y="1801"/>
                  </a:lnTo>
                  <a:lnTo>
                    <a:pt x="1742" y="2019"/>
                  </a:lnTo>
                  <a:lnTo>
                    <a:pt x="1445" y="2256"/>
                  </a:lnTo>
                  <a:lnTo>
                    <a:pt x="1188" y="2513"/>
                  </a:lnTo>
                  <a:lnTo>
                    <a:pt x="931" y="2790"/>
                  </a:lnTo>
                  <a:lnTo>
                    <a:pt x="713" y="3067"/>
                  </a:lnTo>
                  <a:lnTo>
                    <a:pt x="515" y="3384"/>
                  </a:lnTo>
                  <a:lnTo>
                    <a:pt x="357" y="3700"/>
                  </a:lnTo>
                  <a:lnTo>
                    <a:pt x="218" y="4036"/>
                  </a:lnTo>
                  <a:lnTo>
                    <a:pt x="100" y="4393"/>
                  </a:lnTo>
                  <a:lnTo>
                    <a:pt x="40" y="4768"/>
                  </a:lnTo>
                  <a:lnTo>
                    <a:pt x="1" y="5164"/>
                  </a:lnTo>
                  <a:lnTo>
                    <a:pt x="20" y="5580"/>
                  </a:lnTo>
                  <a:lnTo>
                    <a:pt x="40" y="5817"/>
                  </a:lnTo>
                  <a:lnTo>
                    <a:pt x="80" y="6054"/>
                  </a:lnTo>
                  <a:lnTo>
                    <a:pt x="139" y="6292"/>
                  </a:lnTo>
                  <a:lnTo>
                    <a:pt x="199" y="6509"/>
                  </a:lnTo>
                  <a:lnTo>
                    <a:pt x="278" y="6727"/>
                  </a:lnTo>
                  <a:lnTo>
                    <a:pt x="377" y="6945"/>
                  </a:lnTo>
                  <a:lnTo>
                    <a:pt x="476" y="7143"/>
                  </a:lnTo>
                  <a:lnTo>
                    <a:pt x="594" y="7360"/>
                  </a:lnTo>
                  <a:lnTo>
                    <a:pt x="713" y="7538"/>
                  </a:lnTo>
                  <a:lnTo>
                    <a:pt x="851" y="7736"/>
                  </a:lnTo>
                  <a:lnTo>
                    <a:pt x="1148" y="8092"/>
                  </a:lnTo>
                  <a:lnTo>
                    <a:pt x="1484" y="8428"/>
                  </a:lnTo>
                  <a:lnTo>
                    <a:pt x="1841" y="8745"/>
                  </a:lnTo>
                  <a:lnTo>
                    <a:pt x="2236" y="9022"/>
                  </a:lnTo>
                  <a:lnTo>
                    <a:pt x="2652" y="9279"/>
                  </a:lnTo>
                  <a:lnTo>
                    <a:pt x="3067" y="9497"/>
                  </a:lnTo>
                  <a:lnTo>
                    <a:pt x="3502" y="9714"/>
                  </a:lnTo>
                  <a:lnTo>
                    <a:pt x="3938" y="9892"/>
                  </a:lnTo>
                  <a:lnTo>
                    <a:pt x="4393" y="10031"/>
                  </a:lnTo>
                  <a:lnTo>
                    <a:pt x="4828" y="10169"/>
                  </a:lnTo>
                  <a:lnTo>
                    <a:pt x="5263" y="10268"/>
                  </a:lnTo>
                  <a:lnTo>
                    <a:pt x="5837" y="10347"/>
                  </a:lnTo>
                  <a:lnTo>
                    <a:pt x="6411" y="10427"/>
                  </a:lnTo>
                  <a:lnTo>
                    <a:pt x="6984" y="10466"/>
                  </a:lnTo>
                  <a:lnTo>
                    <a:pt x="7558" y="10486"/>
                  </a:lnTo>
                  <a:lnTo>
                    <a:pt x="8152" y="10506"/>
                  </a:lnTo>
                  <a:lnTo>
                    <a:pt x="8725" y="10486"/>
                  </a:lnTo>
                  <a:lnTo>
                    <a:pt x="9319" y="10427"/>
                  </a:lnTo>
                  <a:lnTo>
                    <a:pt x="9893" y="10367"/>
                  </a:lnTo>
                  <a:lnTo>
                    <a:pt x="10466" y="10288"/>
                  </a:lnTo>
                  <a:lnTo>
                    <a:pt x="11040" y="10189"/>
                  </a:lnTo>
                  <a:lnTo>
                    <a:pt x="11614" y="10090"/>
                  </a:lnTo>
                  <a:lnTo>
                    <a:pt x="12187" y="9952"/>
                  </a:lnTo>
                  <a:lnTo>
                    <a:pt x="12761" y="9813"/>
                  </a:lnTo>
                  <a:lnTo>
                    <a:pt x="13315" y="9635"/>
                  </a:lnTo>
                  <a:lnTo>
                    <a:pt x="13869" y="9477"/>
                  </a:lnTo>
                  <a:lnTo>
                    <a:pt x="14403" y="9279"/>
                  </a:lnTo>
                  <a:lnTo>
                    <a:pt x="15017" y="9042"/>
                  </a:lnTo>
                  <a:lnTo>
                    <a:pt x="15630" y="8804"/>
                  </a:lnTo>
                  <a:lnTo>
                    <a:pt x="16817" y="8310"/>
                  </a:lnTo>
                  <a:lnTo>
                    <a:pt x="17430" y="8053"/>
                  </a:lnTo>
                  <a:lnTo>
                    <a:pt x="18024" y="7815"/>
                  </a:lnTo>
                  <a:lnTo>
                    <a:pt x="18637" y="7598"/>
                  </a:lnTo>
                  <a:lnTo>
                    <a:pt x="19270" y="7400"/>
                  </a:lnTo>
                  <a:lnTo>
                    <a:pt x="19507" y="7321"/>
                  </a:lnTo>
                  <a:lnTo>
                    <a:pt x="19765" y="7281"/>
                  </a:lnTo>
                  <a:lnTo>
                    <a:pt x="20022" y="7241"/>
                  </a:lnTo>
                  <a:lnTo>
                    <a:pt x="20259" y="7222"/>
                  </a:lnTo>
                  <a:lnTo>
                    <a:pt x="20497" y="7202"/>
                  </a:lnTo>
                  <a:lnTo>
                    <a:pt x="20754" y="7202"/>
                  </a:lnTo>
                  <a:lnTo>
                    <a:pt x="21229" y="7241"/>
                  </a:lnTo>
                  <a:lnTo>
                    <a:pt x="21723" y="7321"/>
                  </a:lnTo>
                  <a:lnTo>
                    <a:pt x="22198" y="7439"/>
                  </a:lnTo>
                  <a:lnTo>
                    <a:pt x="22673" y="7598"/>
                  </a:lnTo>
                  <a:lnTo>
                    <a:pt x="23148" y="7795"/>
                  </a:lnTo>
                  <a:lnTo>
                    <a:pt x="23365" y="7914"/>
                  </a:lnTo>
                  <a:lnTo>
                    <a:pt x="23603" y="8033"/>
                  </a:lnTo>
                  <a:lnTo>
                    <a:pt x="23801" y="8171"/>
                  </a:lnTo>
                  <a:lnTo>
                    <a:pt x="23998" y="8310"/>
                  </a:lnTo>
                  <a:lnTo>
                    <a:pt x="24176" y="8468"/>
                  </a:lnTo>
                  <a:lnTo>
                    <a:pt x="24335" y="8646"/>
                  </a:lnTo>
                  <a:lnTo>
                    <a:pt x="24473" y="8824"/>
                  </a:lnTo>
                  <a:lnTo>
                    <a:pt x="24592" y="9002"/>
                  </a:lnTo>
                  <a:lnTo>
                    <a:pt x="24691" y="9200"/>
                  </a:lnTo>
                  <a:lnTo>
                    <a:pt x="24770" y="9418"/>
                  </a:lnTo>
                  <a:lnTo>
                    <a:pt x="24829" y="9635"/>
                  </a:lnTo>
                  <a:lnTo>
                    <a:pt x="24849" y="9853"/>
                  </a:lnTo>
                  <a:lnTo>
                    <a:pt x="24849" y="10090"/>
                  </a:lnTo>
                  <a:lnTo>
                    <a:pt x="24810" y="10328"/>
                  </a:lnTo>
                  <a:lnTo>
                    <a:pt x="24750" y="10585"/>
                  </a:lnTo>
                  <a:lnTo>
                    <a:pt x="24651" y="10822"/>
                  </a:lnTo>
                  <a:lnTo>
                    <a:pt x="24631" y="10882"/>
                  </a:lnTo>
                  <a:lnTo>
                    <a:pt x="24651" y="10921"/>
                  </a:lnTo>
                  <a:lnTo>
                    <a:pt x="24711" y="10941"/>
                  </a:lnTo>
                  <a:lnTo>
                    <a:pt x="24770" y="10981"/>
                  </a:lnTo>
                  <a:lnTo>
                    <a:pt x="25205" y="10981"/>
                  </a:lnTo>
                  <a:lnTo>
                    <a:pt x="25462" y="10921"/>
                  </a:lnTo>
                  <a:lnTo>
                    <a:pt x="25700" y="10842"/>
                  </a:lnTo>
                  <a:lnTo>
                    <a:pt x="25799" y="10803"/>
                  </a:lnTo>
                  <a:lnTo>
                    <a:pt x="25878" y="10743"/>
                  </a:lnTo>
                  <a:lnTo>
                    <a:pt x="25957" y="10684"/>
                  </a:lnTo>
                  <a:lnTo>
                    <a:pt x="25997" y="10605"/>
                  </a:lnTo>
                  <a:lnTo>
                    <a:pt x="26095" y="10347"/>
                  </a:lnTo>
                  <a:lnTo>
                    <a:pt x="26175" y="10071"/>
                  </a:lnTo>
                  <a:lnTo>
                    <a:pt x="26214" y="9833"/>
                  </a:lnTo>
                  <a:lnTo>
                    <a:pt x="26234" y="9576"/>
                  </a:lnTo>
                  <a:lnTo>
                    <a:pt x="26214" y="9339"/>
                  </a:lnTo>
                  <a:lnTo>
                    <a:pt x="26175" y="9121"/>
                  </a:lnTo>
                  <a:lnTo>
                    <a:pt x="26095" y="8903"/>
                  </a:lnTo>
                  <a:lnTo>
                    <a:pt x="26016" y="8686"/>
                  </a:lnTo>
                  <a:lnTo>
                    <a:pt x="25898" y="8488"/>
                  </a:lnTo>
                  <a:lnTo>
                    <a:pt x="25759" y="8290"/>
                  </a:lnTo>
                  <a:lnTo>
                    <a:pt x="25601" y="8112"/>
                  </a:lnTo>
                  <a:lnTo>
                    <a:pt x="25423" y="7934"/>
                  </a:lnTo>
                  <a:lnTo>
                    <a:pt x="25225" y="7776"/>
                  </a:lnTo>
                  <a:lnTo>
                    <a:pt x="25007" y="7617"/>
                  </a:lnTo>
                  <a:lnTo>
                    <a:pt x="24790" y="7479"/>
                  </a:lnTo>
                  <a:lnTo>
                    <a:pt x="24572" y="7340"/>
                  </a:lnTo>
                  <a:lnTo>
                    <a:pt x="24315" y="7222"/>
                  </a:lnTo>
                  <a:lnTo>
                    <a:pt x="24078" y="7103"/>
                  </a:lnTo>
                  <a:lnTo>
                    <a:pt x="23543" y="6905"/>
                  </a:lnTo>
                  <a:lnTo>
                    <a:pt x="23009" y="6747"/>
                  </a:lnTo>
                  <a:lnTo>
                    <a:pt x="22455" y="6628"/>
                  </a:lnTo>
                  <a:lnTo>
                    <a:pt x="21921" y="6549"/>
                  </a:lnTo>
                  <a:lnTo>
                    <a:pt x="21407" y="6529"/>
                  </a:lnTo>
                  <a:lnTo>
                    <a:pt x="20932" y="6529"/>
                  </a:lnTo>
                  <a:lnTo>
                    <a:pt x="20695" y="6549"/>
                  </a:lnTo>
                  <a:lnTo>
                    <a:pt x="20497" y="6589"/>
                  </a:lnTo>
                  <a:lnTo>
                    <a:pt x="20042" y="6668"/>
                  </a:lnTo>
                  <a:lnTo>
                    <a:pt x="19587" y="6767"/>
                  </a:lnTo>
                  <a:lnTo>
                    <a:pt x="19132" y="6905"/>
                  </a:lnTo>
                  <a:lnTo>
                    <a:pt x="18696" y="7024"/>
                  </a:lnTo>
                  <a:lnTo>
                    <a:pt x="17826" y="7321"/>
                  </a:lnTo>
                  <a:lnTo>
                    <a:pt x="16955" y="7657"/>
                  </a:lnTo>
                  <a:lnTo>
                    <a:pt x="15254" y="8349"/>
                  </a:lnTo>
                  <a:lnTo>
                    <a:pt x="14383" y="8686"/>
                  </a:lnTo>
                  <a:lnTo>
                    <a:pt x="13533" y="9022"/>
                  </a:lnTo>
                  <a:lnTo>
                    <a:pt x="12979" y="9200"/>
                  </a:lnTo>
                  <a:lnTo>
                    <a:pt x="12405" y="9378"/>
                  </a:lnTo>
                  <a:lnTo>
                    <a:pt x="11851" y="9517"/>
                  </a:lnTo>
                  <a:lnTo>
                    <a:pt x="11258" y="9635"/>
                  </a:lnTo>
                  <a:lnTo>
                    <a:pt x="10684" y="9734"/>
                  </a:lnTo>
                  <a:lnTo>
                    <a:pt x="10090" y="9813"/>
                  </a:lnTo>
                  <a:lnTo>
                    <a:pt x="9497" y="9853"/>
                  </a:lnTo>
                  <a:lnTo>
                    <a:pt x="8903" y="9873"/>
                  </a:lnTo>
                  <a:lnTo>
                    <a:pt x="8310" y="9873"/>
                  </a:lnTo>
                  <a:lnTo>
                    <a:pt x="7716" y="9833"/>
                  </a:lnTo>
                  <a:lnTo>
                    <a:pt x="7123" y="9774"/>
                  </a:lnTo>
                  <a:lnTo>
                    <a:pt x="6549" y="9695"/>
                  </a:lnTo>
                  <a:lnTo>
                    <a:pt x="5975" y="9576"/>
                  </a:lnTo>
                  <a:lnTo>
                    <a:pt x="5402" y="9418"/>
                  </a:lnTo>
                  <a:lnTo>
                    <a:pt x="4848" y="9240"/>
                  </a:lnTo>
                  <a:lnTo>
                    <a:pt x="4314" y="9022"/>
                  </a:lnTo>
                  <a:lnTo>
                    <a:pt x="3957" y="8844"/>
                  </a:lnTo>
                  <a:lnTo>
                    <a:pt x="3601" y="8646"/>
                  </a:lnTo>
                  <a:lnTo>
                    <a:pt x="3285" y="8409"/>
                  </a:lnTo>
                  <a:lnTo>
                    <a:pt x="2988" y="8151"/>
                  </a:lnTo>
                  <a:lnTo>
                    <a:pt x="2691" y="7875"/>
                  </a:lnTo>
                  <a:lnTo>
                    <a:pt x="2434" y="7578"/>
                  </a:lnTo>
                  <a:lnTo>
                    <a:pt x="2197" y="7261"/>
                  </a:lnTo>
                  <a:lnTo>
                    <a:pt x="1979" y="6925"/>
                  </a:lnTo>
                  <a:lnTo>
                    <a:pt x="1801" y="6569"/>
                  </a:lnTo>
                  <a:lnTo>
                    <a:pt x="1643" y="6213"/>
                  </a:lnTo>
                  <a:lnTo>
                    <a:pt x="1524" y="5837"/>
                  </a:lnTo>
                  <a:lnTo>
                    <a:pt x="1445" y="5441"/>
                  </a:lnTo>
                  <a:lnTo>
                    <a:pt x="1386" y="5065"/>
                  </a:lnTo>
                  <a:lnTo>
                    <a:pt x="1386" y="4670"/>
                  </a:lnTo>
                  <a:lnTo>
                    <a:pt x="1425" y="4274"/>
                  </a:lnTo>
                  <a:lnTo>
                    <a:pt x="1504" y="3878"/>
                  </a:lnTo>
                  <a:lnTo>
                    <a:pt x="1564" y="3700"/>
                  </a:lnTo>
                  <a:lnTo>
                    <a:pt x="1623" y="3522"/>
                  </a:lnTo>
                  <a:lnTo>
                    <a:pt x="1781" y="3206"/>
                  </a:lnTo>
                  <a:lnTo>
                    <a:pt x="1979" y="2889"/>
                  </a:lnTo>
                  <a:lnTo>
                    <a:pt x="2197" y="2612"/>
                  </a:lnTo>
                  <a:lnTo>
                    <a:pt x="2454" y="2355"/>
                  </a:lnTo>
                  <a:lnTo>
                    <a:pt x="2731" y="2117"/>
                  </a:lnTo>
                  <a:lnTo>
                    <a:pt x="3047" y="1920"/>
                  </a:lnTo>
                  <a:lnTo>
                    <a:pt x="3364" y="1722"/>
                  </a:lnTo>
                  <a:lnTo>
                    <a:pt x="3700" y="1544"/>
                  </a:lnTo>
                  <a:lnTo>
                    <a:pt x="4037" y="1385"/>
                  </a:lnTo>
                  <a:lnTo>
                    <a:pt x="4393" y="1247"/>
                  </a:lnTo>
                  <a:lnTo>
                    <a:pt x="4749" y="1128"/>
                  </a:lnTo>
                  <a:lnTo>
                    <a:pt x="5105" y="1010"/>
                  </a:lnTo>
                  <a:lnTo>
                    <a:pt x="5461" y="930"/>
                  </a:lnTo>
                  <a:lnTo>
                    <a:pt x="6153" y="772"/>
                  </a:lnTo>
                  <a:lnTo>
                    <a:pt x="6450" y="733"/>
                  </a:lnTo>
                  <a:lnTo>
                    <a:pt x="6767" y="693"/>
                  </a:lnTo>
                  <a:lnTo>
                    <a:pt x="7103" y="673"/>
                  </a:lnTo>
                  <a:lnTo>
                    <a:pt x="7459" y="673"/>
                  </a:lnTo>
                  <a:lnTo>
                    <a:pt x="7815" y="693"/>
                  </a:lnTo>
                  <a:lnTo>
                    <a:pt x="8171" y="713"/>
                  </a:lnTo>
                  <a:lnTo>
                    <a:pt x="8527" y="772"/>
                  </a:lnTo>
                  <a:lnTo>
                    <a:pt x="8864" y="871"/>
                  </a:lnTo>
                  <a:lnTo>
                    <a:pt x="9180" y="970"/>
                  </a:lnTo>
                  <a:lnTo>
                    <a:pt x="9497" y="1108"/>
                  </a:lnTo>
                  <a:lnTo>
                    <a:pt x="9774" y="1267"/>
                  </a:lnTo>
                  <a:lnTo>
                    <a:pt x="10031" y="1465"/>
                  </a:lnTo>
                  <a:lnTo>
                    <a:pt x="10150" y="1583"/>
                  </a:lnTo>
                  <a:lnTo>
                    <a:pt x="10268" y="1702"/>
                  </a:lnTo>
                  <a:lnTo>
                    <a:pt x="10367" y="1840"/>
                  </a:lnTo>
                  <a:lnTo>
                    <a:pt x="10447" y="1979"/>
                  </a:lnTo>
                  <a:lnTo>
                    <a:pt x="10526" y="2117"/>
                  </a:lnTo>
                  <a:lnTo>
                    <a:pt x="10605" y="2276"/>
                  </a:lnTo>
                  <a:lnTo>
                    <a:pt x="10664" y="2454"/>
                  </a:lnTo>
                  <a:lnTo>
                    <a:pt x="10704" y="2632"/>
                  </a:lnTo>
                  <a:lnTo>
                    <a:pt x="10723" y="2810"/>
                  </a:lnTo>
                  <a:lnTo>
                    <a:pt x="10723" y="2988"/>
                  </a:lnTo>
                  <a:lnTo>
                    <a:pt x="10684" y="3186"/>
                  </a:lnTo>
                  <a:lnTo>
                    <a:pt x="10625" y="3364"/>
                  </a:lnTo>
                  <a:lnTo>
                    <a:pt x="10545" y="3522"/>
                  </a:lnTo>
                  <a:lnTo>
                    <a:pt x="10447" y="3700"/>
                  </a:lnTo>
                  <a:lnTo>
                    <a:pt x="10348" y="3858"/>
                  </a:lnTo>
                  <a:lnTo>
                    <a:pt x="10209" y="4017"/>
                  </a:lnTo>
                  <a:lnTo>
                    <a:pt x="9932" y="4313"/>
                  </a:lnTo>
                  <a:lnTo>
                    <a:pt x="9635" y="4590"/>
                  </a:lnTo>
                  <a:lnTo>
                    <a:pt x="9339" y="4828"/>
                  </a:lnTo>
                  <a:lnTo>
                    <a:pt x="9062" y="5026"/>
                  </a:lnTo>
                  <a:lnTo>
                    <a:pt x="8864" y="5144"/>
                  </a:lnTo>
                  <a:lnTo>
                    <a:pt x="8646" y="5283"/>
                  </a:lnTo>
                  <a:lnTo>
                    <a:pt x="8429" y="5382"/>
                  </a:lnTo>
                  <a:lnTo>
                    <a:pt x="8191" y="5481"/>
                  </a:lnTo>
                  <a:lnTo>
                    <a:pt x="7954" y="5520"/>
                  </a:lnTo>
                  <a:lnTo>
                    <a:pt x="7835" y="5540"/>
                  </a:lnTo>
                  <a:lnTo>
                    <a:pt x="7716" y="5540"/>
                  </a:lnTo>
                  <a:lnTo>
                    <a:pt x="7598" y="5520"/>
                  </a:lnTo>
                  <a:lnTo>
                    <a:pt x="7479" y="5500"/>
                  </a:lnTo>
                  <a:lnTo>
                    <a:pt x="7380" y="5441"/>
                  </a:lnTo>
                  <a:lnTo>
                    <a:pt x="7261" y="5382"/>
                  </a:lnTo>
                  <a:lnTo>
                    <a:pt x="7202" y="5322"/>
                  </a:lnTo>
                  <a:lnTo>
                    <a:pt x="7162" y="5263"/>
                  </a:lnTo>
                  <a:lnTo>
                    <a:pt x="7123" y="5204"/>
                  </a:lnTo>
                  <a:lnTo>
                    <a:pt x="7083" y="5125"/>
                  </a:lnTo>
                  <a:lnTo>
                    <a:pt x="7063" y="4947"/>
                  </a:lnTo>
                  <a:lnTo>
                    <a:pt x="7083" y="4788"/>
                  </a:lnTo>
                  <a:lnTo>
                    <a:pt x="7143" y="4630"/>
                  </a:lnTo>
                  <a:lnTo>
                    <a:pt x="7182" y="4551"/>
                  </a:lnTo>
                  <a:lnTo>
                    <a:pt x="7242" y="4491"/>
                  </a:lnTo>
                  <a:lnTo>
                    <a:pt x="7301" y="4432"/>
                  </a:lnTo>
                  <a:lnTo>
                    <a:pt x="7380" y="4412"/>
                  </a:lnTo>
                  <a:lnTo>
                    <a:pt x="7459" y="4373"/>
                  </a:lnTo>
                  <a:lnTo>
                    <a:pt x="7538" y="4373"/>
                  </a:lnTo>
                  <a:lnTo>
                    <a:pt x="7736" y="4333"/>
                  </a:lnTo>
                  <a:lnTo>
                    <a:pt x="7934" y="4274"/>
                  </a:lnTo>
                  <a:lnTo>
                    <a:pt x="8152" y="4175"/>
                  </a:lnTo>
                  <a:lnTo>
                    <a:pt x="8330" y="4056"/>
                  </a:lnTo>
                  <a:lnTo>
                    <a:pt x="8389" y="3997"/>
                  </a:lnTo>
                  <a:lnTo>
                    <a:pt x="8448" y="3938"/>
                  </a:lnTo>
                  <a:lnTo>
                    <a:pt x="8468" y="3878"/>
                  </a:lnTo>
                  <a:lnTo>
                    <a:pt x="8468" y="3839"/>
                  </a:lnTo>
                  <a:lnTo>
                    <a:pt x="8429" y="3799"/>
                  </a:lnTo>
                  <a:lnTo>
                    <a:pt x="8369" y="3759"/>
                  </a:lnTo>
                  <a:lnTo>
                    <a:pt x="8270" y="3740"/>
                  </a:lnTo>
                  <a:lnTo>
                    <a:pt x="8112" y="3740"/>
                  </a:lnTo>
                  <a:lnTo>
                    <a:pt x="7815" y="3759"/>
                  </a:lnTo>
                  <a:lnTo>
                    <a:pt x="7519" y="3799"/>
                  </a:lnTo>
                  <a:lnTo>
                    <a:pt x="7222" y="3858"/>
                  </a:lnTo>
                  <a:lnTo>
                    <a:pt x="6945" y="3957"/>
                  </a:lnTo>
                  <a:lnTo>
                    <a:pt x="6668" y="4076"/>
                  </a:lnTo>
                  <a:lnTo>
                    <a:pt x="6411" y="4215"/>
                  </a:lnTo>
                  <a:lnTo>
                    <a:pt x="6173" y="4393"/>
                  </a:lnTo>
                  <a:lnTo>
                    <a:pt x="5956" y="4610"/>
                  </a:lnTo>
                  <a:lnTo>
                    <a:pt x="5857" y="4709"/>
                  </a:lnTo>
                  <a:lnTo>
                    <a:pt x="5797" y="4828"/>
                  </a:lnTo>
                  <a:lnTo>
                    <a:pt x="5738" y="4927"/>
                  </a:lnTo>
                  <a:lnTo>
                    <a:pt x="5698" y="5045"/>
                  </a:lnTo>
                  <a:lnTo>
                    <a:pt x="5698" y="5164"/>
                  </a:lnTo>
                  <a:lnTo>
                    <a:pt x="5698" y="5263"/>
                  </a:lnTo>
                  <a:lnTo>
                    <a:pt x="5718" y="5362"/>
                  </a:lnTo>
                  <a:lnTo>
                    <a:pt x="5758" y="5481"/>
                  </a:lnTo>
                  <a:lnTo>
                    <a:pt x="5797" y="5580"/>
                  </a:lnTo>
                  <a:lnTo>
                    <a:pt x="5857" y="5659"/>
                  </a:lnTo>
                  <a:lnTo>
                    <a:pt x="6015" y="5837"/>
                  </a:lnTo>
                  <a:lnTo>
                    <a:pt x="6193" y="5995"/>
                  </a:lnTo>
                  <a:lnTo>
                    <a:pt x="6411" y="6094"/>
                  </a:lnTo>
                  <a:lnTo>
                    <a:pt x="6569" y="6153"/>
                  </a:lnTo>
                  <a:lnTo>
                    <a:pt x="6727" y="6213"/>
                  </a:lnTo>
                  <a:lnTo>
                    <a:pt x="6885" y="6232"/>
                  </a:lnTo>
                  <a:lnTo>
                    <a:pt x="7063" y="6252"/>
                  </a:lnTo>
                  <a:lnTo>
                    <a:pt x="7400" y="6252"/>
                  </a:lnTo>
                  <a:lnTo>
                    <a:pt x="7756" y="6213"/>
                  </a:lnTo>
                  <a:lnTo>
                    <a:pt x="8112" y="6134"/>
                  </a:lnTo>
                  <a:lnTo>
                    <a:pt x="8468" y="6035"/>
                  </a:lnTo>
                  <a:lnTo>
                    <a:pt x="8824" y="5896"/>
                  </a:lnTo>
                  <a:lnTo>
                    <a:pt x="9180" y="5718"/>
                  </a:lnTo>
                  <a:lnTo>
                    <a:pt x="9536" y="5520"/>
                  </a:lnTo>
                  <a:lnTo>
                    <a:pt x="9853" y="5322"/>
                  </a:lnTo>
                  <a:lnTo>
                    <a:pt x="10189" y="5105"/>
                  </a:lnTo>
                  <a:lnTo>
                    <a:pt x="10486" y="4867"/>
                  </a:lnTo>
                  <a:lnTo>
                    <a:pt x="10763" y="4630"/>
                  </a:lnTo>
                  <a:lnTo>
                    <a:pt x="11020" y="4393"/>
                  </a:lnTo>
                  <a:lnTo>
                    <a:pt x="11258" y="4175"/>
                  </a:lnTo>
                  <a:lnTo>
                    <a:pt x="11455" y="3957"/>
                  </a:lnTo>
                  <a:lnTo>
                    <a:pt x="11594" y="3779"/>
                  </a:lnTo>
                  <a:lnTo>
                    <a:pt x="11693" y="3621"/>
                  </a:lnTo>
                  <a:lnTo>
                    <a:pt x="11792" y="3463"/>
                  </a:lnTo>
                  <a:lnTo>
                    <a:pt x="11871" y="3304"/>
                  </a:lnTo>
                  <a:lnTo>
                    <a:pt x="11930" y="3146"/>
                  </a:lnTo>
                  <a:lnTo>
                    <a:pt x="11990" y="2988"/>
                  </a:lnTo>
                  <a:lnTo>
                    <a:pt x="12009" y="2830"/>
                  </a:lnTo>
                  <a:lnTo>
                    <a:pt x="12029" y="2671"/>
                  </a:lnTo>
                  <a:lnTo>
                    <a:pt x="12029" y="2533"/>
                  </a:lnTo>
                  <a:lnTo>
                    <a:pt x="12029" y="2375"/>
                  </a:lnTo>
                  <a:lnTo>
                    <a:pt x="12009" y="2236"/>
                  </a:lnTo>
                  <a:lnTo>
                    <a:pt x="11970" y="2098"/>
                  </a:lnTo>
                  <a:lnTo>
                    <a:pt x="11930" y="1939"/>
                  </a:lnTo>
                  <a:lnTo>
                    <a:pt x="11871" y="1821"/>
                  </a:lnTo>
                  <a:lnTo>
                    <a:pt x="11713" y="1544"/>
                  </a:lnTo>
                  <a:lnTo>
                    <a:pt x="11535" y="1306"/>
                  </a:lnTo>
                  <a:lnTo>
                    <a:pt x="11297" y="1089"/>
                  </a:lnTo>
                  <a:lnTo>
                    <a:pt x="11060" y="871"/>
                  </a:lnTo>
                  <a:lnTo>
                    <a:pt x="10783" y="693"/>
                  </a:lnTo>
                  <a:lnTo>
                    <a:pt x="10466" y="515"/>
                  </a:lnTo>
                  <a:lnTo>
                    <a:pt x="10170" y="376"/>
                  </a:lnTo>
                  <a:lnTo>
                    <a:pt x="9833" y="258"/>
                  </a:lnTo>
                  <a:lnTo>
                    <a:pt x="9497" y="179"/>
                  </a:lnTo>
                  <a:lnTo>
                    <a:pt x="9121" y="99"/>
                  </a:lnTo>
                  <a:lnTo>
                    <a:pt x="8745" y="40"/>
                  </a:lnTo>
                  <a:lnTo>
                    <a:pt x="8349" y="20"/>
                  </a:lnTo>
                  <a:lnTo>
                    <a:pt x="7974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4" name="Google Shape;1904;p38"/>
          <p:cNvSpPr txBox="1"/>
          <p:nvPr/>
        </p:nvSpPr>
        <p:spPr>
          <a:xfrm>
            <a:off x="0" y="1047275"/>
            <a:ext cx="28056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Larger bubbles indicate higher counts of individuals who prefer a particular additive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Males under the age group 25-35 years prefer no additives 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Sugar or sweeteners and dairy alternatives are less commonly preferred, with a few notable cases among younger and older age groups. 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Females show more diverse preferences across additives but with generally lower counts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905" name="Google Shape;19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600" y="976300"/>
            <a:ext cx="6108025" cy="40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a &amp; Coffee Brand MK Plan by Slidesgo">
  <a:themeElements>
    <a:clrScheme name="Simple Light">
      <a:dk1>
        <a:srgbClr val="363636"/>
      </a:dk1>
      <a:lt1>
        <a:srgbClr val="FFFFFF"/>
      </a:lt1>
      <a:dk2>
        <a:srgbClr val="634934"/>
      </a:dk2>
      <a:lt2>
        <a:srgbClr val="FFC62F"/>
      </a:lt2>
      <a:accent1>
        <a:srgbClr val="E0B785"/>
      </a:accent1>
      <a:accent2>
        <a:srgbClr val="E7C9A5"/>
      </a:accent2>
      <a:accent3>
        <a:srgbClr val="875E4F"/>
      </a:accent3>
      <a:accent4>
        <a:srgbClr val="ED9B6D"/>
      </a:accent4>
      <a:accent5>
        <a:srgbClr val="C9F9FF"/>
      </a:accent5>
      <a:accent6>
        <a:srgbClr val="7C5C42"/>
      </a:accent6>
      <a:hlink>
        <a:srgbClr val="FFD09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